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wav" ContentType="audio/wav"/>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theme/theme3.xml" ContentType="application/vnd.openxmlformats-officedocument.theme+xml"/>
  <Override PartName="/ppt/theme/themeOverride2.xml" ContentType="application/vnd.openxmlformats-officedocument.themeOverride+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theme/theme4.xml" ContentType="application/vnd.openxmlformats-officedocument.theme+xml"/>
  <Override PartName="/ppt/theme/themeOverride3.xml" ContentType="application/vnd.openxmlformats-officedocument.themeOverride+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slideLayouts/slideLayout265.xml" ContentType="application/vnd.openxmlformats-officedocument.presentationml.slideLayout+xml"/>
  <Override PartName="/ppt/slideLayouts/slideLayout266.xml" ContentType="application/vnd.openxmlformats-officedocument.presentationml.slideLayout+xml"/>
  <Override PartName="/ppt/slideLayouts/slideLayout267.xml" ContentType="application/vnd.openxmlformats-officedocument.presentationml.slideLayout+xml"/>
  <Override PartName="/ppt/slideLayouts/slideLayout268.xml" ContentType="application/vnd.openxmlformats-officedocument.presentationml.slideLayout+xml"/>
  <Override PartName="/ppt/slideLayouts/slideLayout269.xml" ContentType="application/vnd.openxmlformats-officedocument.presentationml.slideLayout+xml"/>
  <Override PartName="/ppt/slideLayouts/slideLayout270.xml" ContentType="application/vnd.openxmlformats-officedocument.presentationml.slideLayout+xml"/>
  <Override PartName="/ppt/slideLayouts/slideLayout271.xml" ContentType="application/vnd.openxmlformats-officedocument.presentationml.slideLayout+xml"/>
  <Override PartName="/ppt/slideLayouts/slideLayout272.xml" ContentType="application/vnd.openxmlformats-officedocument.presentationml.slideLayout+xml"/>
  <Override PartName="/ppt/slideLayouts/slideLayout273.xml" ContentType="application/vnd.openxmlformats-officedocument.presentationml.slideLayout+xml"/>
  <Override PartName="/ppt/slideLayouts/slideLayout274.xml" ContentType="application/vnd.openxmlformats-officedocument.presentationml.slideLayout+xml"/>
  <Override PartName="/ppt/slideLayouts/slideLayout275.xml" ContentType="application/vnd.openxmlformats-officedocument.presentationml.slideLayout+xml"/>
  <Override PartName="/ppt/slideLayouts/slideLayout276.xml" ContentType="application/vnd.openxmlformats-officedocument.presentationml.slideLayout+xml"/>
  <Override PartName="/ppt/slideLayouts/slideLayout277.xml" ContentType="application/vnd.openxmlformats-officedocument.presentationml.slideLayout+xml"/>
  <Override PartName="/ppt/slideLayouts/slideLayout278.xml" ContentType="application/vnd.openxmlformats-officedocument.presentationml.slideLayout+xml"/>
  <Override PartName="/ppt/slideLayouts/slideLayout279.xml" ContentType="application/vnd.openxmlformats-officedocument.presentationml.slideLayout+xml"/>
  <Override PartName="/ppt/slideLayouts/slideLayout280.xml" ContentType="application/vnd.openxmlformats-officedocument.presentationml.slideLayout+xml"/>
  <Override PartName="/ppt/slideLayouts/slideLayout281.xml" ContentType="application/vnd.openxmlformats-officedocument.presentationml.slideLayout+xml"/>
  <Override PartName="/ppt/slideLayouts/slideLayout282.xml" ContentType="application/vnd.openxmlformats-officedocument.presentationml.slideLayout+xml"/>
  <Override PartName="/ppt/slideLayouts/slideLayout283.xml" ContentType="application/vnd.openxmlformats-officedocument.presentationml.slideLayout+xml"/>
  <Override PartName="/ppt/slideLayouts/slideLayout284.xml" ContentType="application/vnd.openxmlformats-officedocument.presentationml.slideLayout+xml"/>
  <Override PartName="/ppt/slideLayouts/slideLayout285.xml" ContentType="application/vnd.openxmlformats-officedocument.presentationml.slideLayout+xml"/>
  <Override PartName="/ppt/slideLayouts/slideLayout286.xml" ContentType="application/vnd.openxmlformats-officedocument.presentationml.slideLayout+xml"/>
  <Override PartName="/ppt/slideLayouts/slideLayout287.xml" ContentType="application/vnd.openxmlformats-officedocument.presentationml.slideLayout+xml"/>
  <Override PartName="/ppt/slideLayouts/slideLayout288.xml" ContentType="application/vnd.openxmlformats-officedocument.presentationml.slideLayout+xml"/>
  <Override PartName="/ppt/slideLayouts/slideLayout289.xml" ContentType="application/vnd.openxmlformats-officedocument.presentationml.slideLayout+xml"/>
  <Override PartName="/ppt/slideLayouts/slideLayout290.xml" ContentType="application/vnd.openxmlformats-officedocument.presentationml.slideLayout+xml"/>
  <Override PartName="/ppt/slideLayouts/slideLayout291.xml" ContentType="application/vnd.openxmlformats-officedocument.presentationml.slideLayout+xml"/>
  <Override PartName="/ppt/slideLayouts/slideLayout292.xml" ContentType="application/vnd.openxmlformats-officedocument.presentationml.slideLayout+xml"/>
  <Override PartName="/ppt/slideLayouts/slideLayout293.xml" ContentType="application/vnd.openxmlformats-officedocument.presentationml.slideLayout+xml"/>
  <Override PartName="/ppt/slideLayouts/slideLayout294.xml" ContentType="application/vnd.openxmlformats-officedocument.presentationml.slideLayout+xml"/>
  <Override PartName="/ppt/slideLayouts/slideLayout295.xml" ContentType="application/vnd.openxmlformats-officedocument.presentationml.slideLayout+xml"/>
  <Override PartName="/ppt/slideLayouts/slideLayout296.xml" ContentType="application/vnd.openxmlformats-officedocument.presentationml.slideLayout+xml"/>
  <Override PartName="/ppt/slideLayouts/slideLayout297.xml" ContentType="application/vnd.openxmlformats-officedocument.presentationml.slideLayout+xml"/>
  <Override PartName="/ppt/slideLayouts/slideLayout298.xml" ContentType="application/vnd.openxmlformats-officedocument.presentationml.slideLayout+xml"/>
  <Override PartName="/ppt/slideLayouts/slideLayout299.xml" ContentType="application/vnd.openxmlformats-officedocument.presentationml.slideLayout+xml"/>
  <Override PartName="/ppt/slideLayouts/slideLayout300.xml" ContentType="application/vnd.openxmlformats-officedocument.presentationml.slideLayout+xml"/>
  <Override PartName="/ppt/slideLayouts/slideLayout301.xml" ContentType="application/vnd.openxmlformats-officedocument.presentationml.slideLayout+xml"/>
  <Override PartName="/ppt/slideLayouts/slideLayout302.xml" ContentType="application/vnd.openxmlformats-officedocument.presentationml.slideLayout+xml"/>
  <Override PartName="/ppt/slideLayouts/slideLayout303.xml" ContentType="application/vnd.openxmlformats-officedocument.presentationml.slideLayout+xml"/>
  <Override PartName="/ppt/slideLayouts/slideLayout304.xml" ContentType="application/vnd.openxmlformats-officedocument.presentationml.slideLayout+xml"/>
  <Override PartName="/ppt/slideLayouts/slideLayout305.xml" ContentType="application/vnd.openxmlformats-officedocument.presentationml.slideLayout+xml"/>
  <Override PartName="/ppt/slideLayouts/slideLayout306.xml" ContentType="application/vnd.openxmlformats-officedocument.presentationml.slideLayout+xml"/>
  <Override PartName="/ppt/slideLayouts/slideLayout307.xml" ContentType="application/vnd.openxmlformats-officedocument.presentationml.slideLayout+xml"/>
  <Override PartName="/ppt/slideLayouts/slideLayout308.xml" ContentType="application/vnd.openxmlformats-officedocument.presentationml.slideLayout+xml"/>
  <Override PartName="/ppt/slideLayouts/slideLayout309.xml" ContentType="application/vnd.openxmlformats-officedocument.presentationml.slideLayout+xml"/>
  <Override PartName="/ppt/slideLayouts/slideLayout310.xml" ContentType="application/vnd.openxmlformats-officedocument.presentationml.slideLayout+xml"/>
  <Override PartName="/ppt/slideLayouts/slideLayout311.xml" ContentType="application/vnd.openxmlformats-officedocument.presentationml.slideLayout+xml"/>
  <Override PartName="/ppt/slideLayouts/slideLayout312.xml" ContentType="application/vnd.openxmlformats-officedocument.presentationml.slideLayout+xml"/>
  <Override PartName="/ppt/slideLayouts/slideLayout313.xml" ContentType="application/vnd.openxmlformats-officedocument.presentationml.slideLayout+xml"/>
  <Override PartName="/ppt/slideLayouts/slideLayout314.xml" ContentType="application/vnd.openxmlformats-officedocument.presentationml.slideLayout+xml"/>
  <Override PartName="/ppt/slideLayouts/slideLayout315.xml" ContentType="application/vnd.openxmlformats-officedocument.presentationml.slideLayout+xml"/>
  <Override PartName="/ppt/slideLayouts/slideLayout316.xml" ContentType="application/vnd.openxmlformats-officedocument.presentationml.slideLayout+xml"/>
  <Override PartName="/ppt/slideLayouts/slideLayout317.xml" ContentType="application/vnd.openxmlformats-officedocument.presentationml.slideLayout+xml"/>
  <Override PartName="/ppt/slideLayouts/slideLayout318.xml" ContentType="application/vnd.openxmlformats-officedocument.presentationml.slideLayout+xml"/>
  <Override PartName="/ppt/slideLayouts/slideLayout319.xml" ContentType="application/vnd.openxmlformats-officedocument.presentationml.slideLayout+xml"/>
  <Override PartName="/ppt/theme/theme5.xml" ContentType="application/vnd.openxmlformats-officedocument.theme+xml"/>
  <Override PartName="/ppt/theme/themeOverride4.xml" ContentType="application/vnd.openxmlformats-officedocument.themeOverride+xml"/>
  <Override PartName="/ppt/slideLayouts/slideLayout320.xml" ContentType="application/vnd.openxmlformats-officedocument.presentationml.slideLayout+xml"/>
  <Override PartName="/ppt/slideLayouts/slideLayout321.xml" ContentType="application/vnd.openxmlformats-officedocument.presentationml.slideLayout+xml"/>
  <Override PartName="/ppt/slideLayouts/slideLayout322.xml" ContentType="application/vnd.openxmlformats-officedocument.presentationml.slideLayout+xml"/>
  <Override PartName="/ppt/slideLayouts/slideLayout323.xml" ContentType="application/vnd.openxmlformats-officedocument.presentationml.slideLayout+xml"/>
  <Override PartName="/ppt/slideLayouts/slideLayout324.xml" ContentType="application/vnd.openxmlformats-officedocument.presentationml.slideLayout+xml"/>
  <Override PartName="/ppt/slideLayouts/slideLayout325.xml" ContentType="application/vnd.openxmlformats-officedocument.presentationml.slideLayout+xml"/>
  <Override PartName="/ppt/slideLayouts/slideLayout326.xml" ContentType="application/vnd.openxmlformats-officedocument.presentationml.slideLayout+xml"/>
  <Override PartName="/ppt/slideLayouts/slideLayout327.xml" ContentType="application/vnd.openxmlformats-officedocument.presentationml.slideLayout+xml"/>
  <Override PartName="/ppt/slideLayouts/slideLayout328.xml" ContentType="application/vnd.openxmlformats-officedocument.presentationml.slideLayout+xml"/>
  <Override PartName="/ppt/slideLayouts/slideLayout329.xml" ContentType="application/vnd.openxmlformats-officedocument.presentationml.slideLayout+xml"/>
  <Override PartName="/ppt/slideLayouts/slideLayout330.xml" ContentType="application/vnd.openxmlformats-officedocument.presentationml.slideLayout+xml"/>
  <Override PartName="/ppt/slideLayouts/slideLayout331.xml" ContentType="application/vnd.openxmlformats-officedocument.presentationml.slideLayout+xml"/>
  <Override PartName="/ppt/slideLayouts/slideLayout332.xml" ContentType="application/vnd.openxmlformats-officedocument.presentationml.slideLayout+xml"/>
  <Override PartName="/ppt/slideLayouts/slideLayout333.xml" ContentType="application/vnd.openxmlformats-officedocument.presentationml.slideLayout+xml"/>
  <Override PartName="/ppt/slideLayouts/slideLayout334.xml" ContentType="application/vnd.openxmlformats-officedocument.presentationml.slideLayout+xml"/>
  <Override PartName="/ppt/slideLayouts/slideLayout335.xml" ContentType="application/vnd.openxmlformats-officedocument.presentationml.slideLayout+xml"/>
  <Override PartName="/ppt/slideLayouts/slideLayout336.xml" ContentType="application/vnd.openxmlformats-officedocument.presentationml.slideLayout+xml"/>
  <Override PartName="/ppt/slideLayouts/slideLayout337.xml" ContentType="application/vnd.openxmlformats-officedocument.presentationml.slideLayout+xml"/>
  <Override PartName="/ppt/slideLayouts/slideLayout338.xml" ContentType="application/vnd.openxmlformats-officedocument.presentationml.slideLayout+xml"/>
  <Override PartName="/ppt/slideLayouts/slideLayout339.xml" ContentType="application/vnd.openxmlformats-officedocument.presentationml.slideLayout+xml"/>
  <Override PartName="/ppt/slideLayouts/slideLayout340.xml" ContentType="application/vnd.openxmlformats-officedocument.presentationml.slideLayout+xml"/>
  <Override PartName="/ppt/slideLayouts/slideLayout341.xml" ContentType="application/vnd.openxmlformats-officedocument.presentationml.slideLayout+xml"/>
  <Override PartName="/ppt/slideLayouts/slideLayout342.xml" ContentType="application/vnd.openxmlformats-officedocument.presentationml.slideLayout+xml"/>
  <Override PartName="/ppt/slideLayouts/slideLayout343.xml" ContentType="application/vnd.openxmlformats-officedocument.presentationml.slideLayout+xml"/>
  <Override PartName="/ppt/slideLayouts/slideLayout344.xml" ContentType="application/vnd.openxmlformats-officedocument.presentationml.slideLayout+xml"/>
  <Override PartName="/ppt/slideLayouts/slideLayout345.xml" ContentType="application/vnd.openxmlformats-officedocument.presentationml.slideLayout+xml"/>
  <Override PartName="/ppt/slideLayouts/slideLayout346.xml" ContentType="application/vnd.openxmlformats-officedocument.presentationml.slideLayout+xml"/>
  <Override PartName="/ppt/slideLayouts/slideLayout347.xml" ContentType="application/vnd.openxmlformats-officedocument.presentationml.slideLayout+xml"/>
  <Override PartName="/ppt/slideLayouts/slideLayout348.xml" ContentType="application/vnd.openxmlformats-officedocument.presentationml.slideLayout+xml"/>
  <Override PartName="/ppt/slideLayouts/slideLayout349.xml" ContentType="application/vnd.openxmlformats-officedocument.presentationml.slideLayout+xml"/>
  <Override PartName="/ppt/slideLayouts/slideLayout350.xml" ContentType="application/vnd.openxmlformats-officedocument.presentationml.slideLayout+xml"/>
  <Override PartName="/ppt/slideLayouts/slideLayout351.xml" ContentType="application/vnd.openxmlformats-officedocument.presentationml.slideLayout+xml"/>
  <Override PartName="/ppt/slideLayouts/slideLayout352.xml" ContentType="application/vnd.openxmlformats-officedocument.presentationml.slideLayout+xml"/>
  <Override PartName="/ppt/slideLayouts/slideLayout353.xml" ContentType="application/vnd.openxmlformats-officedocument.presentationml.slideLayout+xml"/>
  <Override PartName="/ppt/slideLayouts/slideLayout354.xml" ContentType="application/vnd.openxmlformats-officedocument.presentationml.slideLayout+xml"/>
  <Override PartName="/ppt/slideLayouts/slideLayout355.xml" ContentType="application/vnd.openxmlformats-officedocument.presentationml.slideLayout+xml"/>
  <Override PartName="/ppt/slideLayouts/slideLayout356.xml" ContentType="application/vnd.openxmlformats-officedocument.presentationml.slideLayout+xml"/>
  <Override PartName="/ppt/slideLayouts/slideLayout357.xml" ContentType="application/vnd.openxmlformats-officedocument.presentationml.slideLayout+xml"/>
  <Override PartName="/ppt/slideLayouts/slideLayout358.xml" ContentType="application/vnd.openxmlformats-officedocument.presentationml.slideLayout+xml"/>
  <Override PartName="/ppt/slideLayouts/slideLayout359.xml" ContentType="application/vnd.openxmlformats-officedocument.presentationml.slideLayout+xml"/>
  <Override PartName="/ppt/slideLayouts/slideLayout360.xml" ContentType="application/vnd.openxmlformats-officedocument.presentationml.slideLayout+xml"/>
  <Override PartName="/ppt/slideLayouts/slideLayout361.xml" ContentType="application/vnd.openxmlformats-officedocument.presentationml.slideLayout+xml"/>
  <Override PartName="/ppt/slideLayouts/slideLayout362.xml" ContentType="application/vnd.openxmlformats-officedocument.presentationml.slideLayout+xml"/>
  <Override PartName="/ppt/slideLayouts/slideLayout363.xml" ContentType="application/vnd.openxmlformats-officedocument.presentationml.slideLayout+xml"/>
  <Override PartName="/ppt/slideLayouts/slideLayout364.xml" ContentType="application/vnd.openxmlformats-officedocument.presentationml.slideLayout+xml"/>
  <Override PartName="/ppt/slideLayouts/slideLayout365.xml" ContentType="application/vnd.openxmlformats-officedocument.presentationml.slideLayout+xml"/>
  <Override PartName="/ppt/slideLayouts/slideLayout366.xml" ContentType="application/vnd.openxmlformats-officedocument.presentationml.slideLayout+xml"/>
  <Override PartName="/ppt/slideLayouts/slideLayout367.xml" ContentType="application/vnd.openxmlformats-officedocument.presentationml.slideLayout+xml"/>
  <Override PartName="/ppt/slideLayouts/slideLayout368.xml" ContentType="application/vnd.openxmlformats-officedocument.presentationml.slideLayout+xml"/>
  <Override PartName="/ppt/slideLayouts/slideLayout369.xml" ContentType="application/vnd.openxmlformats-officedocument.presentationml.slideLayout+xml"/>
  <Override PartName="/ppt/slideLayouts/slideLayout370.xml" ContentType="application/vnd.openxmlformats-officedocument.presentationml.slideLayout+xml"/>
  <Override PartName="/ppt/slideLayouts/slideLayout371.xml" ContentType="application/vnd.openxmlformats-officedocument.presentationml.slideLayout+xml"/>
  <Override PartName="/ppt/slideLayouts/slideLayout372.xml" ContentType="application/vnd.openxmlformats-officedocument.presentationml.slideLayout+xml"/>
  <Override PartName="/ppt/slideLayouts/slideLayout373.xml" ContentType="application/vnd.openxmlformats-officedocument.presentationml.slideLayout+xml"/>
  <Override PartName="/ppt/slideLayouts/slideLayout374.xml" ContentType="application/vnd.openxmlformats-officedocument.presentationml.slideLayout+xml"/>
  <Override PartName="/ppt/slideLayouts/slideLayout375.xml" ContentType="application/vnd.openxmlformats-officedocument.presentationml.slideLayout+xml"/>
  <Override PartName="/ppt/slideLayouts/slideLayout376.xml" ContentType="application/vnd.openxmlformats-officedocument.presentationml.slideLayout+xml"/>
  <Override PartName="/ppt/slideLayouts/slideLayout377.xml" ContentType="application/vnd.openxmlformats-officedocument.presentationml.slideLayout+xml"/>
  <Override PartName="/ppt/slideLayouts/slideLayout378.xml" ContentType="application/vnd.openxmlformats-officedocument.presentationml.slideLayout+xml"/>
  <Override PartName="/ppt/slideLayouts/slideLayout379.xml" ContentType="application/vnd.openxmlformats-officedocument.presentationml.slideLayout+xml"/>
  <Override PartName="/ppt/slideLayouts/slideLayout380.xml" ContentType="application/vnd.openxmlformats-officedocument.presentationml.slideLayout+xml"/>
  <Override PartName="/ppt/slideLayouts/slideLayout381.xml" ContentType="application/vnd.openxmlformats-officedocument.presentationml.slideLayout+xml"/>
  <Override PartName="/ppt/slideLayouts/slideLayout382.xml" ContentType="application/vnd.openxmlformats-officedocument.presentationml.slideLayout+xml"/>
  <Override PartName="/ppt/slideLayouts/slideLayout383.xml" ContentType="application/vnd.openxmlformats-officedocument.presentationml.slideLayout+xml"/>
  <Override PartName="/ppt/slideLayouts/slideLayout384.xml" ContentType="application/vnd.openxmlformats-officedocument.presentationml.slideLayout+xml"/>
  <Override PartName="/ppt/slideLayouts/slideLayout385.xml" ContentType="application/vnd.openxmlformats-officedocument.presentationml.slideLayout+xml"/>
  <Override PartName="/ppt/slideLayouts/slideLayout386.xml" ContentType="application/vnd.openxmlformats-officedocument.presentationml.slideLayout+xml"/>
  <Override PartName="/ppt/slideLayouts/slideLayout387.xml" ContentType="application/vnd.openxmlformats-officedocument.presentationml.slideLayout+xml"/>
  <Override PartName="/ppt/slideLayouts/slideLayout388.xml" ContentType="application/vnd.openxmlformats-officedocument.presentationml.slideLayout+xml"/>
  <Override PartName="/ppt/slideLayouts/slideLayout389.xml" ContentType="application/vnd.openxmlformats-officedocument.presentationml.slideLayout+xml"/>
  <Override PartName="/ppt/slideLayouts/slideLayout390.xml" ContentType="application/vnd.openxmlformats-officedocument.presentationml.slideLayout+xml"/>
  <Override PartName="/ppt/slideLayouts/slideLayout391.xml" ContentType="application/vnd.openxmlformats-officedocument.presentationml.slideLayout+xml"/>
  <Override PartName="/ppt/slideLayouts/slideLayout392.xml" ContentType="application/vnd.openxmlformats-officedocument.presentationml.slideLayout+xml"/>
  <Override PartName="/ppt/slideLayouts/slideLayout393.xml" ContentType="application/vnd.openxmlformats-officedocument.presentationml.slideLayout+xml"/>
  <Override PartName="/ppt/slideLayouts/slideLayout394.xml" ContentType="application/vnd.openxmlformats-officedocument.presentationml.slideLayout+xml"/>
  <Override PartName="/ppt/slideLayouts/slideLayout395.xml" ContentType="application/vnd.openxmlformats-officedocument.presentationml.slideLayout+xml"/>
  <Override PartName="/ppt/slideLayouts/slideLayout396.xml" ContentType="application/vnd.openxmlformats-officedocument.presentationml.slideLayout+xml"/>
  <Override PartName="/ppt/slideLayouts/slideLayout397.xml" ContentType="application/vnd.openxmlformats-officedocument.presentationml.slideLayout+xml"/>
  <Override PartName="/ppt/slideLayouts/slideLayout398.xml" ContentType="application/vnd.openxmlformats-officedocument.presentationml.slideLayout+xml"/>
  <Override PartName="/ppt/slideLayouts/slideLayout399.xml" ContentType="application/vnd.openxmlformats-officedocument.presentationml.slideLayout+xml"/>
  <Override PartName="/ppt/slideLayouts/slideLayout400.xml" ContentType="application/vnd.openxmlformats-officedocument.presentationml.slideLayout+xml"/>
  <Override PartName="/ppt/slideLayouts/slideLayout401.xml" ContentType="application/vnd.openxmlformats-officedocument.presentationml.slideLayout+xml"/>
  <Override PartName="/ppt/slideLayouts/slideLayout402.xml" ContentType="application/vnd.openxmlformats-officedocument.presentationml.slideLayout+xml"/>
  <Override PartName="/ppt/slideLayouts/slideLayout403.xml" ContentType="application/vnd.openxmlformats-officedocument.presentationml.slideLayout+xml"/>
  <Override PartName="/ppt/slideLayouts/slideLayout404.xml" ContentType="application/vnd.openxmlformats-officedocument.presentationml.slideLayout+xml"/>
  <Override PartName="/ppt/slideLayouts/slideLayout405.xml" ContentType="application/vnd.openxmlformats-officedocument.presentationml.slideLayout+xml"/>
  <Override PartName="/ppt/slideLayouts/slideLayout406.xml" ContentType="application/vnd.openxmlformats-officedocument.presentationml.slideLayout+xml"/>
  <Override PartName="/ppt/slideLayouts/slideLayout407.xml" ContentType="application/vnd.openxmlformats-officedocument.presentationml.slideLayout+xml"/>
  <Override PartName="/ppt/slideLayouts/slideLayout408.xml" ContentType="application/vnd.openxmlformats-officedocument.presentationml.slideLayout+xml"/>
  <Override PartName="/ppt/slideLayouts/slideLayout409.xml" ContentType="application/vnd.openxmlformats-officedocument.presentationml.slideLayout+xml"/>
  <Override PartName="/ppt/slideLayouts/slideLayout410.xml" ContentType="application/vnd.openxmlformats-officedocument.presentationml.slideLayout+xml"/>
  <Override PartName="/ppt/slideLayouts/slideLayout411.xml" ContentType="application/vnd.openxmlformats-officedocument.presentationml.slideLayout+xml"/>
  <Override PartName="/ppt/slideLayouts/slideLayout412.xml" ContentType="application/vnd.openxmlformats-officedocument.presentationml.slideLayout+xml"/>
  <Override PartName="/ppt/slideLayouts/slideLayout413.xml" ContentType="application/vnd.openxmlformats-officedocument.presentationml.slideLayout+xml"/>
  <Override PartName="/ppt/slideLayouts/slideLayout414.xml" ContentType="application/vnd.openxmlformats-officedocument.presentationml.slideLayout+xml"/>
  <Override PartName="/ppt/slideLayouts/slideLayout415.xml" ContentType="application/vnd.openxmlformats-officedocument.presentationml.slideLayout+xml"/>
  <Override PartName="/ppt/slideLayouts/slideLayout416.xml" ContentType="application/vnd.openxmlformats-officedocument.presentationml.slideLayout+xml"/>
  <Override PartName="/ppt/theme/theme6.xml" ContentType="application/vnd.openxmlformats-officedocument.theme+xml"/>
  <Override PartName="/ppt/theme/themeOverride5.xml" ContentType="application/vnd.openxmlformats-officedocument.themeOverride+xml"/>
  <Override PartName="/ppt/slideLayouts/slideLayout417.xml" ContentType="application/vnd.openxmlformats-officedocument.presentationml.slideLayout+xml"/>
  <Override PartName="/ppt/slideLayouts/slideLayout418.xml" ContentType="application/vnd.openxmlformats-officedocument.presentationml.slideLayout+xml"/>
  <Override PartName="/ppt/slideLayouts/slideLayout419.xml" ContentType="application/vnd.openxmlformats-officedocument.presentationml.slideLayout+xml"/>
  <Override PartName="/ppt/slideLayouts/slideLayout420.xml" ContentType="application/vnd.openxmlformats-officedocument.presentationml.slideLayout+xml"/>
  <Override PartName="/ppt/slideLayouts/slideLayout421.xml" ContentType="application/vnd.openxmlformats-officedocument.presentationml.slideLayout+xml"/>
  <Override PartName="/ppt/slideLayouts/slideLayout422.xml" ContentType="application/vnd.openxmlformats-officedocument.presentationml.slideLayout+xml"/>
  <Override PartName="/ppt/slideLayouts/slideLayout423.xml" ContentType="application/vnd.openxmlformats-officedocument.presentationml.slideLayout+xml"/>
  <Override PartName="/ppt/slideLayouts/slideLayout424.xml" ContentType="application/vnd.openxmlformats-officedocument.presentationml.slideLayout+xml"/>
  <Override PartName="/ppt/slideLayouts/slideLayout425.xml" ContentType="application/vnd.openxmlformats-officedocument.presentationml.slideLayout+xml"/>
  <Override PartName="/ppt/slideLayouts/slideLayout426.xml" ContentType="application/vnd.openxmlformats-officedocument.presentationml.slideLayout+xml"/>
  <Override PartName="/ppt/slideLayouts/slideLayout427.xml" ContentType="application/vnd.openxmlformats-officedocument.presentationml.slideLayout+xml"/>
  <Override PartName="/ppt/slideLayouts/slideLayout428.xml" ContentType="application/vnd.openxmlformats-officedocument.presentationml.slideLayout+xml"/>
  <Override PartName="/ppt/slideLayouts/slideLayout429.xml" ContentType="application/vnd.openxmlformats-officedocument.presentationml.slideLayout+xml"/>
  <Override PartName="/ppt/slideLayouts/slideLayout430.xml" ContentType="application/vnd.openxmlformats-officedocument.presentationml.slideLayout+xml"/>
  <Override PartName="/ppt/slideLayouts/slideLayout431.xml" ContentType="application/vnd.openxmlformats-officedocument.presentationml.slideLayout+xml"/>
  <Override PartName="/ppt/slideLayouts/slideLayout432.xml" ContentType="application/vnd.openxmlformats-officedocument.presentationml.slideLayout+xml"/>
  <Override PartName="/ppt/slideLayouts/slideLayout433.xml" ContentType="application/vnd.openxmlformats-officedocument.presentationml.slideLayout+xml"/>
  <Override PartName="/ppt/slideLayouts/slideLayout434.xml" ContentType="application/vnd.openxmlformats-officedocument.presentationml.slideLayout+xml"/>
  <Override PartName="/ppt/slideLayouts/slideLayout435.xml" ContentType="application/vnd.openxmlformats-officedocument.presentationml.slideLayout+xml"/>
  <Override PartName="/ppt/slideLayouts/slideLayout436.xml" ContentType="application/vnd.openxmlformats-officedocument.presentationml.slideLayout+xml"/>
  <Override PartName="/ppt/slideLayouts/slideLayout437.xml" ContentType="application/vnd.openxmlformats-officedocument.presentationml.slideLayout+xml"/>
  <Override PartName="/ppt/slideLayouts/slideLayout438.xml" ContentType="application/vnd.openxmlformats-officedocument.presentationml.slideLayout+xml"/>
  <Override PartName="/ppt/slideLayouts/slideLayout439.xml" ContentType="application/vnd.openxmlformats-officedocument.presentationml.slideLayout+xml"/>
  <Override PartName="/ppt/slideLayouts/slideLayout440.xml" ContentType="application/vnd.openxmlformats-officedocument.presentationml.slideLayout+xml"/>
  <Override PartName="/ppt/slideLayouts/slideLayout441.xml" ContentType="application/vnd.openxmlformats-officedocument.presentationml.slideLayout+xml"/>
  <Override PartName="/ppt/slideLayouts/slideLayout442.xml" ContentType="application/vnd.openxmlformats-officedocument.presentationml.slideLayout+xml"/>
  <Override PartName="/ppt/slideLayouts/slideLayout443.xml" ContentType="application/vnd.openxmlformats-officedocument.presentationml.slideLayout+xml"/>
  <Override PartName="/ppt/slideLayouts/slideLayout444.xml" ContentType="application/vnd.openxmlformats-officedocument.presentationml.slideLayout+xml"/>
  <Override PartName="/ppt/slideLayouts/slideLayout445.xml" ContentType="application/vnd.openxmlformats-officedocument.presentationml.slideLayout+xml"/>
  <Override PartName="/ppt/slideLayouts/slideLayout446.xml" ContentType="application/vnd.openxmlformats-officedocument.presentationml.slideLayout+xml"/>
  <Override PartName="/ppt/slideLayouts/slideLayout447.xml" ContentType="application/vnd.openxmlformats-officedocument.presentationml.slideLayout+xml"/>
  <Override PartName="/ppt/slideLayouts/slideLayout448.xml" ContentType="application/vnd.openxmlformats-officedocument.presentationml.slideLayout+xml"/>
  <Override PartName="/ppt/slideLayouts/slideLayout449.xml" ContentType="application/vnd.openxmlformats-officedocument.presentationml.slideLayout+xml"/>
  <Override PartName="/ppt/slideLayouts/slideLayout450.xml" ContentType="application/vnd.openxmlformats-officedocument.presentationml.slideLayout+xml"/>
  <Override PartName="/ppt/slideLayouts/slideLayout451.xml" ContentType="application/vnd.openxmlformats-officedocument.presentationml.slideLayout+xml"/>
  <Override PartName="/ppt/slideLayouts/slideLayout452.xml" ContentType="application/vnd.openxmlformats-officedocument.presentationml.slideLayout+xml"/>
  <Override PartName="/ppt/slideLayouts/slideLayout453.xml" ContentType="application/vnd.openxmlformats-officedocument.presentationml.slideLayout+xml"/>
  <Override PartName="/ppt/slideLayouts/slideLayout454.xml" ContentType="application/vnd.openxmlformats-officedocument.presentationml.slideLayout+xml"/>
  <Override PartName="/ppt/slideLayouts/slideLayout455.xml" ContentType="application/vnd.openxmlformats-officedocument.presentationml.slideLayout+xml"/>
  <Override PartName="/ppt/slideLayouts/slideLayout456.xml" ContentType="application/vnd.openxmlformats-officedocument.presentationml.slideLayout+xml"/>
  <Override PartName="/ppt/slideLayouts/slideLayout457.xml" ContentType="application/vnd.openxmlformats-officedocument.presentationml.slideLayout+xml"/>
  <Override PartName="/ppt/slideLayouts/slideLayout458.xml" ContentType="application/vnd.openxmlformats-officedocument.presentationml.slideLayout+xml"/>
  <Override PartName="/ppt/slideLayouts/slideLayout459.xml" ContentType="application/vnd.openxmlformats-officedocument.presentationml.slideLayout+xml"/>
  <Override PartName="/ppt/slideLayouts/slideLayout460.xml" ContentType="application/vnd.openxmlformats-officedocument.presentationml.slideLayout+xml"/>
  <Override PartName="/ppt/slideLayouts/slideLayout461.xml" ContentType="application/vnd.openxmlformats-officedocument.presentationml.slideLayout+xml"/>
  <Override PartName="/ppt/slideLayouts/slideLayout462.xml" ContentType="application/vnd.openxmlformats-officedocument.presentationml.slideLayout+xml"/>
  <Override PartName="/ppt/slideLayouts/slideLayout463.xml" ContentType="application/vnd.openxmlformats-officedocument.presentationml.slideLayout+xml"/>
  <Override PartName="/ppt/slideLayouts/slideLayout464.xml" ContentType="application/vnd.openxmlformats-officedocument.presentationml.slideLayout+xml"/>
  <Override PartName="/ppt/slideLayouts/slideLayout465.xml" ContentType="application/vnd.openxmlformats-officedocument.presentationml.slideLayout+xml"/>
  <Override PartName="/ppt/slideLayouts/slideLayout466.xml" ContentType="application/vnd.openxmlformats-officedocument.presentationml.slideLayout+xml"/>
  <Override PartName="/ppt/slideLayouts/slideLayout467.xml" ContentType="application/vnd.openxmlformats-officedocument.presentationml.slideLayout+xml"/>
  <Override PartName="/ppt/slideLayouts/slideLayout468.xml" ContentType="application/vnd.openxmlformats-officedocument.presentationml.slideLayout+xml"/>
  <Override PartName="/ppt/slideLayouts/slideLayout469.xml" ContentType="application/vnd.openxmlformats-officedocument.presentationml.slideLayout+xml"/>
  <Override PartName="/ppt/slideLayouts/slideLayout470.xml" ContentType="application/vnd.openxmlformats-officedocument.presentationml.slideLayout+xml"/>
  <Override PartName="/ppt/slideLayouts/slideLayout471.xml" ContentType="application/vnd.openxmlformats-officedocument.presentationml.slideLayout+xml"/>
  <Override PartName="/ppt/slideLayouts/slideLayout472.xml" ContentType="application/vnd.openxmlformats-officedocument.presentationml.slideLayout+xml"/>
  <Override PartName="/ppt/slideLayouts/slideLayout473.xml" ContentType="application/vnd.openxmlformats-officedocument.presentationml.slideLayout+xml"/>
  <Override PartName="/ppt/slideLayouts/slideLayout474.xml" ContentType="application/vnd.openxmlformats-officedocument.presentationml.slideLayout+xml"/>
  <Override PartName="/ppt/slideLayouts/slideLayout475.xml" ContentType="application/vnd.openxmlformats-officedocument.presentationml.slideLayout+xml"/>
  <Override PartName="/ppt/slideLayouts/slideLayout476.xml" ContentType="application/vnd.openxmlformats-officedocument.presentationml.slideLayout+xml"/>
  <Override PartName="/ppt/slideLayouts/slideLayout477.xml" ContentType="application/vnd.openxmlformats-officedocument.presentationml.slideLayout+xml"/>
  <Override PartName="/ppt/slideLayouts/slideLayout478.xml" ContentType="application/vnd.openxmlformats-officedocument.presentationml.slideLayout+xml"/>
  <Override PartName="/ppt/slideLayouts/slideLayout479.xml" ContentType="application/vnd.openxmlformats-officedocument.presentationml.slideLayout+xml"/>
  <Override PartName="/ppt/slideLayouts/slideLayout480.xml" ContentType="application/vnd.openxmlformats-officedocument.presentationml.slideLayout+xml"/>
  <Override PartName="/ppt/slideLayouts/slideLayout481.xml" ContentType="application/vnd.openxmlformats-officedocument.presentationml.slideLayout+xml"/>
  <Override PartName="/ppt/slideLayouts/slideLayout482.xml" ContentType="application/vnd.openxmlformats-officedocument.presentationml.slideLayout+xml"/>
  <Override PartName="/ppt/slideLayouts/slideLayout483.xml" ContentType="application/vnd.openxmlformats-officedocument.presentationml.slideLayout+xml"/>
  <Override PartName="/ppt/slideLayouts/slideLayout484.xml" ContentType="application/vnd.openxmlformats-officedocument.presentationml.slideLayout+xml"/>
  <Override PartName="/ppt/slideLayouts/slideLayout485.xml" ContentType="application/vnd.openxmlformats-officedocument.presentationml.slideLayout+xml"/>
  <Override PartName="/ppt/slideLayouts/slideLayout486.xml" ContentType="application/vnd.openxmlformats-officedocument.presentationml.slideLayout+xml"/>
  <Override PartName="/ppt/slideLayouts/slideLayout487.xml" ContentType="application/vnd.openxmlformats-officedocument.presentationml.slideLayout+xml"/>
  <Override PartName="/ppt/slideLayouts/slideLayout488.xml" ContentType="application/vnd.openxmlformats-officedocument.presentationml.slideLayout+xml"/>
  <Override PartName="/ppt/slideLayouts/slideLayout489.xml" ContentType="application/vnd.openxmlformats-officedocument.presentationml.slideLayout+xml"/>
  <Override PartName="/ppt/slideLayouts/slideLayout490.xml" ContentType="application/vnd.openxmlformats-officedocument.presentationml.slideLayout+xml"/>
  <Override PartName="/ppt/slideLayouts/slideLayout491.xml" ContentType="application/vnd.openxmlformats-officedocument.presentationml.slideLayout+xml"/>
  <Override PartName="/ppt/slideLayouts/slideLayout492.xml" ContentType="application/vnd.openxmlformats-officedocument.presentationml.slideLayout+xml"/>
  <Override PartName="/ppt/slideLayouts/slideLayout493.xml" ContentType="application/vnd.openxmlformats-officedocument.presentationml.slideLayout+xml"/>
  <Override PartName="/ppt/slideLayouts/slideLayout494.xml" ContentType="application/vnd.openxmlformats-officedocument.presentationml.slideLayout+xml"/>
  <Override PartName="/ppt/slideLayouts/slideLayout495.xml" ContentType="application/vnd.openxmlformats-officedocument.presentationml.slideLayout+xml"/>
  <Override PartName="/ppt/slideLayouts/slideLayout496.xml" ContentType="application/vnd.openxmlformats-officedocument.presentationml.slideLayout+xml"/>
  <Override PartName="/ppt/slideLayouts/slideLayout497.xml" ContentType="application/vnd.openxmlformats-officedocument.presentationml.slideLayout+xml"/>
  <Override PartName="/ppt/slideLayouts/slideLayout498.xml" ContentType="application/vnd.openxmlformats-officedocument.presentationml.slideLayout+xml"/>
  <Override PartName="/ppt/slideLayouts/slideLayout499.xml" ContentType="application/vnd.openxmlformats-officedocument.presentationml.slideLayout+xml"/>
  <Override PartName="/ppt/slideLayouts/slideLayout500.xml" ContentType="application/vnd.openxmlformats-officedocument.presentationml.slideLayout+xml"/>
  <Override PartName="/ppt/slideLayouts/slideLayout501.xml" ContentType="application/vnd.openxmlformats-officedocument.presentationml.slideLayout+xml"/>
  <Override PartName="/ppt/slideLayouts/slideLayout502.xml" ContentType="application/vnd.openxmlformats-officedocument.presentationml.slideLayout+xml"/>
  <Override PartName="/ppt/slideLayouts/slideLayout503.xml" ContentType="application/vnd.openxmlformats-officedocument.presentationml.slideLayout+xml"/>
  <Override PartName="/ppt/slideLayouts/slideLayout504.xml" ContentType="application/vnd.openxmlformats-officedocument.presentationml.slideLayout+xml"/>
  <Override PartName="/ppt/slideLayouts/slideLayout505.xml" ContentType="application/vnd.openxmlformats-officedocument.presentationml.slideLayout+xml"/>
  <Override PartName="/ppt/slideLayouts/slideLayout506.xml" ContentType="application/vnd.openxmlformats-officedocument.presentationml.slideLayout+xml"/>
  <Override PartName="/ppt/slideLayouts/slideLayout507.xml" ContentType="application/vnd.openxmlformats-officedocument.presentationml.slideLayout+xml"/>
  <Override PartName="/ppt/slideLayouts/slideLayout508.xml" ContentType="application/vnd.openxmlformats-officedocument.presentationml.slideLayout+xml"/>
  <Override PartName="/ppt/slideLayouts/slideLayout509.xml" ContentType="application/vnd.openxmlformats-officedocument.presentationml.slideLayout+xml"/>
  <Override PartName="/ppt/slideLayouts/slideLayout510.xml" ContentType="application/vnd.openxmlformats-officedocument.presentationml.slideLayout+xml"/>
  <Override PartName="/ppt/slideLayouts/slideLayout511.xml" ContentType="application/vnd.openxmlformats-officedocument.presentationml.slideLayout+xml"/>
  <Override PartName="/ppt/slideLayouts/slideLayout512.xml" ContentType="application/vnd.openxmlformats-officedocument.presentationml.slideLayout+xml"/>
  <Override PartName="/ppt/slideLayouts/slideLayout513.xml" ContentType="application/vnd.openxmlformats-officedocument.presentationml.slideLayout+xml"/>
  <Override PartName="/ppt/theme/theme7.xml" ContentType="application/vnd.openxmlformats-officedocument.theme+xml"/>
  <Override PartName="/ppt/theme/themeOverride6.xml" ContentType="application/vnd.openxmlformats-officedocument.themeOverride+xml"/>
  <Override PartName="/ppt/slideLayouts/slideLayout514.xml" ContentType="application/vnd.openxmlformats-officedocument.presentationml.slideLayout+xml"/>
  <Override PartName="/ppt/slideLayouts/slideLayout515.xml" ContentType="application/vnd.openxmlformats-officedocument.presentationml.slideLayout+xml"/>
  <Override PartName="/ppt/slideLayouts/slideLayout516.xml" ContentType="application/vnd.openxmlformats-officedocument.presentationml.slideLayout+xml"/>
  <Override PartName="/ppt/slideLayouts/slideLayout517.xml" ContentType="application/vnd.openxmlformats-officedocument.presentationml.slideLayout+xml"/>
  <Override PartName="/ppt/slideLayouts/slideLayout518.xml" ContentType="application/vnd.openxmlformats-officedocument.presentationml.slideLayout+xml"/>
  <Override PartName="/ppt/slideLayouts/slideLayout519.xml" ContentType="application/vnd.openxmlformats-officedocument.presentationml.slideLayout+xml"/>
  <Override PartName="/ppt/slideLayouts/slideLayout520.xml" ContentType="application/vnd.openxmlformats-officedocument.presentationml.slideLayout+xml"/>
  <Override PartName="/ppt/slideLayouts/slideLayout521.xml" ContentType="application/vnd.openxmlformats-officedocument.presentationml.slideLayout+xml"/>
  <Override PartName="/ppt/slideLayouts/slideLayout522.xml" ContentType="application/vnd.openxmlformats-officedocument.presentationml.slideLayout+xml"/>
  <Override PartName="/ppt/slideLayouts/slideLayout523.xml" ContentType="application/vnd.openxmlformats-officedocument.presentationml.slideLayout+xml"/>
  <Override PartName="/ppt/slideLayouts/slideLayout524.xml" ContentType="application/vnd.openxmlformats-officedocument.presentationml.slideLayout+xml"/>
  <Override PartName="/ppt/slideLayouts/slideLayout525.xml" ContentType="application/vnd.openxmlformats-officedocument.presentationml.slideLayout+xml"/>
  <Override PartName="/ppt/slideLayouts/slideLayout526.xml" ContentType="application/vnd.openxmlformats-officedocument.presentationml.slideLayout+xml"/>
  <Override PartName="/ppt/slideLayouts/slideLayout527.xml" ContentType="application/vnd.openxmlformats-officedocument.presentationml.slideLayout+xml"/>
  <Override PartName="/ppt/slideLayouts/slideLayout528.xml" ContentType="application/vnd.openxmlformats-officedocument.presentationml.slideLayout+xml"/>
  <Override PartName="/ppt/slideLayouts/slideLayout529.xml" ContentType="application/vnd.openxmlformats-officedocument.presentationml.slideLayout+xml"/>
  <Override PartName="/ppt/slideLayouts/slideLayout530.xml" ContentType="application/vnd.openxmlformats-officedocument.presentationml.slideLayout+xml"/>
  <Override PartName="/ppt/slideLayouts/slideLayout531.xml" ContentType="application/vnd.openxmlformats-officedocument.presentationml.slideLayout+xml"/>
  <Override PartName="/ppt/slideLayouts/slideLayout532.xml" ContentType="application/vnd.openxmlformats-officedocument.presentationml.slideLayout+xml"/>
  <Override PartName="/ppt/slideLayouts/slideLayout533.xml" ContentType="application/vnd.openxmlformats-officedocument.presentationml.slideLayout+xml"/>
  <Override PartName="/ppt/slideLayouts/slideLayout534.xml" ContentType="application/vnd.openxmlformats-officedocument.presentationml.slideLayout+xml"/>
  <Override PartName="/ppt/slideLayouts/slideLayout535.xml" ContentType="application/vnd.openxmlformats-officedocument.presentationml.slideLayout+xml"/>
  <Override PartName="/ppt/slideLayouts/slideLayout536.xml" ContentType="application/vnd.openxmlformats-officedocument.presentationml.slideLayout+xml"/>
  <Override PartName="/ppt/slideLayouts/slideLayout537.xml" ContentType="application/vnd.openxmlformats-officedocument.presentationml.slideLayout+xml"/>
  <Override PartName="/ppt/slideLayouts/slideLayout538.xml" ContentType="application/vnd.openxmlformats-officedocument.presentationml.slideLayout+xml"/>
  <Override PartName="/ppt/slideLayouts/slideLayout539.xml" ContentType="application/vnd.openxmlformats-officedocument.presentationml.slideLayout+xml"/>
  <Override PartName="/ppt/slideLayouts/slideLayout540.xml" ContentType="application/vnd.openxmlformats-officedocument.presentationml.slideLayout+xml"/>
  <Override PartName="/ppt/slideLayouts/slideLayout541.xml" ContentType="application/vnd.openxmlformats-officedocument.presentationml.slideLayout+xml"/>
  <Override PartName="/ppt/slideLayouts/slideLayout542.xml" ContentType="application/vnd.openxmlformats-officedocument.presentationml.slideLayout+xml"/>
  <Override PartName="/ppt/slideLayouts/slideLayout543.xml" ContentType="application/vnd.openxmlformats-officedocument.presentationml.slideLayout+xml"/>
  <Override PartName="/ppt/slideLayouts/slideLayout544.xml" ContentType="application/vnd.openxmlformats-officedocument.presentationml.slideLayout+xml"/>
  <Override PartName="/ppt/slideLayouts/slideLayout545.xml" ContentType="application/vnd.openxmlformats-officedocument.presentationml.slideLayout+xml"/>
  <Override PartName="/ppt/slideLayouts/slideLayout546.xml" ContentType="application/vnd.openxmlformats-officedocument.presentationml.slideLayout+xml"/>
  <Override PartName="/ppt/slideLayouts/slideLayout547.xml" ContentType="application/vnd.openxmlformats-officedocument.presentationml.slideLayout+xml"/>
  <Override PartName="/ppt/slideLayouts/slideLayout548.xml" ContentType="application/vnd.openxmlformats-officedocument.presentationml.slideLayout+xml"/>
  <Override PartName="/ppt/slideLayouts/slideLayout549.xml" ContentType="application/vnd.openxmlformats-officedocument.presentationml.slideLayout+xml"/>
  <Override PartName="/ppt/slideLayouts/slideLayout550.xml" ContentType="application/vnd.openxmlformats-officedocument.presentationml.slideLayout+xml"/>
  <Override PartName="/ppt/slideLayouts/slideLayout551.xml" ContentType="application/vnd.openxmlformats-officedocument.presentationml.slideLayout+xml"/>
  <Override PartName="/ppt/slideLayouts/slideLayout552.xml" ContentType="application/vnd.openxmlformats-officedocument.presentationml.slideLayout+xml"/>
  <Override PartName="/ppt/slideLayouts/slideLayout553.xml" ContentType="application/vnd.openxmlformats-officedocument.presentationml.slideLayout+xml"/>
  <Override PartName="/ppt/slideLayouts/slideLayout554.xml" ContentType="application/vnd.openxmlformats-officedocument.presentationml.slideLayout+xml"/>
  <Override PartName="/ppt/slideLayouts/slideLayout555.xml" ContentType="application/vnd.openxmlformats-officedocument.presentationml.slideLayout+xml"/>
  <Override PartName="/ppt/slideLayouts/slideLayout556.xml" ContentType="application/vnd.openxmlformats-officedocument.presentationml.slideLayout+xml"/>
  <Override PartName="/ppt/slideLayouts/slideLayout557.xml" ContentType="application/vnd.openxmlformats-officedocument.presentationml.slideLayout+xml"/>
  <Override PartName="/ppt/slideLayouts/slideLayout558.xml" ContentType="application/vnd.openxmlformats-officedocument.presentationml.slideLayout+xml"/>
  <Override PartName="/ppt/slideLayouts/slideLayout559.xml" ContentType="application/vnd.openxmlformats-officedocument.presentationml.slideLayout+xml"/>
  <Override PartName="/ppt/slideLayouts/slideLayout560.xml" ContentType="application/vnd.openxmlformats-officedocument.presentationml.slideLayout+xml"/>
  <Override PartName="/ppt/slideLayouts/slideLayout561.xml" ContentType="application/vnd.openxmlformats-officedocument.presentationml.slideLayout+xml"/>
  <Override PartName="/ppt/slideLayouts/slideLayout562.xml" ContentType="application/vnd.openxmlformats-officedocument.presentationml.slideLayout+xml"/>
  <Override PartName="/ppt/slideLayouts/slideLayout563.xml" ContentType="application/vnd.openxmlformats-officedocument.presentationml.slideLayout+xml"/>
  <Override PartName="/ppt/slideLayouts/slideLayout564.xml" ContentType="application/vnd.openxmlformats-officedocument.presentationml.slideLayout+xml"/>
  <Override PartName="/ppt/slideLayouts/slideLayout565.xml" ContentType="application/vnd.openxmlformats-officedocument.presentationml.slideLayout+xml"/>
  <Override PartName="/ppt/slideLayouts/slideLayout566.xml" ContentType="application/vnd.openxmlformats-officedocument.presentationml.slideLayout+xml"/>
  <Override PartName="/ppt/slideLayouts/slideLayout567.xml" ContentType="application/vnd.openxmlformats-officedocument.presentationml.slideLayout+xml"/>
  <Override PartName="/ppt/slideLayouts/slideLayout568.xml" ContentType="application/vnd.openxmlformats-officedocument.presentationml.slideLayout+xml"/>
  <Override PartName="/ppt/slideLayouts/slideLayout569.xml" ContentType="application/vnd.openxmlformats-officedocument.presentationml.slideLayout+xml"/>
  <Override PartName="/ppt/slideLayouts/slideLayout570.xml" ContentType="application/vnd.openxmlformats-officedocument.presentationml.slideLayout+xml"/>
  <Override PartName="/ppt/slideLayouts/slideLayout571.xml" ContentType="application/vnd.openxmlformats-officedocument.presentationml.slideLayout+xml"/>
  <Override PartName="/ppt/slideLayouts/slideLayout572.xml" ContentType="application/vnd.openxmlformats-officedocument.presentationml.slideLayout+xml"/>
  <Override PartName="/ppt/slideLayouts/slideLayout573.xml" ContentType="application/vnd.openxmlformats-officedocument.presentationml.slideLayout+xml"/>
  <Override PartName="/ppt/slideLayouts/slideLayout574.xml" ContentType="application/vnd.openxmlformats-officedocument.presentationml.slideLayout+xml"/>
  <Override PartName="/ppt/slideLayouts/slideLayout575.xml" ContentType="application/vnd.openxmlformats-officedocument.presentationml.slideLayout+xml"/>
  <Override PartName="/ppt/slideLayouts/slideLayout576.xml" ContentType="application/vnd.openxmlformats-officedocument.presentationml.slideLayout+xml"/>
  <Override PartName="/ppt/slideLayouts/slideLayout577.xml" ContentType="application/vnd.openxmlformats-officedocument.presentationml.slideLayout+xml"/>
  <Override PartName="/ppt/slideLayouts/slideLayout578.xml" ContentType="application/vnd.openxmlformats-officedocument.presentationml.slideLayout+xml"/>
  <Override PartName="/ppt/slideLayouts/slideLayout579.xml" ContentType="application/vnd.openxmlformats-officedocument.presentationml.slideLayout+xml"/>
  <Override PartName="/ppt/slideLayouts/slideLayout580.xml" ContentType="application/vnd.openxmlformats-officedocument.presentationml.slideLayout+xml"/>
  <Override PartName="/ppt/slideLayouts/slideLayout581.xml" ContentType="application/vnd.openxmlformats-officedocument.presentationml.slideLayout+xml"/>
  <Override PartName="/ppt/slideLayouts/slideLayout582.xml" ContentType="application/vnd.openxmlformats-officedocument.presentationml.slideLayout+xml"/>
  <Override PartName="/ppt/slideLayouts/slideLayout583.xml" ContentType="application/vnd.openxmlformats-officedocument.presentationml.slideLayout+xml"/>
  <Override PartName="/ppt/slideLayouts/slideLayout584.xml" ContentType="application/vnd.openxmlformats-officedocument.presentationml.slideLayout+xml"/>
  <Override PartName="/ppt/slideLayouts/slideLayout585.xml" ContentType="application/vnd.openxmlformats-officedocument.presentationml.slideLayout+xml"/>
  <Override PartName="/ppt/slideLayouts/slideLayout586.xml" ContentType="application/vnd.openxmlformats-officedocument.presentationml.slideLayout+xml"/>
  <Override PartName="/ppt/slideLayouts/slideLayout587.xml" ContentType="application/vnd.openxmlformats-officedocument.presentationml.slideLayout+xml"/>
  <Override PartName="/ppt/slideLayouts/slideLayout588.xml" ContentType="application/vnd.openxmlformats-officedocument.presentationml.slideLayout+xml"/>
  <Override PartName="/ppt/slideLayouts/slideLayout589.xml" ContentType="application/vnd.openxmlformats-officedocument.presentationml.slideLayout+xml"/>
  <Override PartName="/ppt/slideLayouts/slideLayout590.xml" ContentType="application/vnd.openxmlformats-officedocument.presentationml.slideLayout+xml"/>
  <Override PartName="/ppt/slideLayouts/slideLayout591.xml" ContentType="application/vnd.openxmlformats-officedocument.presentationml.slideLayout+xml"/>
  <Override PartName="/ppt/slideLayouts/slideLayout592.xml" ContentType="application/vnd.openxmlformats-officedocument.presentationml.slideLayout+xml"/>
  <Override PartName="/ppt/slideLayouts/slideLayout593.xml" ContentType="application/vnd.openxmlformats-officedocument.presentationml.slideLayout+xml"/>
  <Override PartName="/ppt/slideLayouts/slideLayout594.xml" ContentType="application/vnd.openxmlformats-officedocument.presentationml.slideLayout+xml"/>
  <Override PartName="/ppt/slideLayouts/slideLayout595.xml" ContentType="application/vnd.openxmlformats-officedocument.presentationml.slideLayout+xml"/>
  <Override PartName="/ppt/slideLayouts/slideLayout596.xml" ContentType="application/vnd.openxmlformats-officedocument.presentationml.slideLayout+xml"/>
  <Override PartName="/ppt/slideLayouts/slideLayout597.xml" ContentType="application/vnd.openxmlformats-officedocument.presentationml.slideLayout+xml"/>
  <Override PartName="/ppt/slideLayouts/slideLayout598.xml" ContentType="application/vnd.openxmlformats-officedocument.presentationml.slideLayout+xml"/>
  <Override PartName="/ppt/slideLayouts/slideLayout599.xml" ContentType="application/vnd.openxmlformats-officedocument.presentationml.slideLayout+xml"/>
  <Override PartName="/ppt/slideLayouts/slideLayout600.xml" ContentType="application/vnd.openxmlformats-officedocument.presentationml.slideLayout+xml"/>
  <Override PartName="/ppt/slideLayouts/slideLayout601.xml" ContentType="application/vnd.openxmlformats-officedocument.presentationml.slideLayout+xml"/>
  <Override PartName="/ppt/slideLayouts/slideLayout602.xml" ContentType="application/vnd.openxmlformats-officedocument.presentationml.slideLayout+xml"/>
  <Override PartName="/ppt/slideLayouts/slideLayout603.xml" ContentType="application/vnd.openxmlformats-officedocument.presentationml.slideLayout+xml"/>
  <Override PartName="/ppt/slideLayouts/slideLayout604.xml" ContentType="application/vnd.openxmlformats-officedocument.presentationml.slideLayout+xml"/>
  <Override PartName="/ppt/slideLayouts/slideLayout605.xml" ContentType="application/vnd.openxmlformats-officedocument.presentationml.slideLayout+xml"/>
  <Override PartName="/ppt/slideLayouts/slideLayout606.xml" ContentType="application/vnd.openxmlformats-officedocument.presentationml.slideLayout+xml"/>
  <Override PartName="/ppt/slideLayouts/slideLayout607.xml" ContentType="application/vnd.openxmlformats-officedocument.presentationml.slideLayout+xml"/>
  <Override PartName="/ppt/slideLayouts/slideLayout608.xml" ContentType="application/vnd.openxmlformats-officedocument.presentationml.slideLayout+xml"/>
  <Override PartName="/ppt/slideLayouts/slideLayout609.xml" ContentType="application/vnd.openxmlformats-officedocument.presentationml.slideLayout+xml"/>
  <Override PartName="/ppt/slideLayouts/slideLayout610.xml" ContentType="application/vnd.openxmlformats-officedocument.presentationml.slideLayout+xml"/>
  <Override PartName="/ppt/theme/theme8.xml" ContentType="application/vnd.openxmlformats-officedocument.theme+xml"/>
  <Override PartName="/ppt/theme/themeOverride7.xml" ContentType="application/vnd.openxmlformats-officedocument.themeOverride+xml"/>
  <Override PartName="/ppt/slideLayouts/slideLayout611.xml" ContentType="application/vnd.openxmlformats-officedocument.presentationml.slideLayout+xml"/>
  <Override PartName="/ppt/slideLayouts/slideLayout612.xml" ContentType="application/vnd.openxmlformats-officedocument.presentationml.slideLayout+xml"/>
  <Override PartName="/ppt/slideLayouts/slideLayout613.xml" ContentType="application/vnd.openxmlformats-officedocument.presentationml.slideLayout+xml"/>
  <Override PartName="/ppt/slideLayouts/slideLayout614.xml" ContentType="application/vnd.openxmlformats-officedocument.presentationml.slideLayout+xml"/>
  <Override PartName="/ppt/slideLayouts/slideLayout615.xml" ContentType="application/vnd.openxmlformats-officedocument.presentationml.slideLayout+xml"/>
  <Override PartName="/ppt/slideLayouts/slideLayout616.xml" ContentType="application/vnd.openxmlformats-officedocument.presentationml.slideLayout+xml"/>
  <Override PartName="/ppt/slideLayouts/slideLayout617.xml" ContentType="application/vnd.openxmlformats-officedocument.presentationml.slideLayout+xml"/>
  <Override PartName="/ppt/slideLayouts/slideLayout618.xml" ContentType="application/vnd.openxmlformats-officedocument.presentationml.slideLayout+xml"/>
  <Override PartName="/ppt/slideLayouts/slideLayout619.xml" ContentType="application/vnd.openxmlformats-officedocument.presentationml.slideLayout+xml"/>
  <Override PartName="/ppt/slideLayouts/slideLayout620.xml" ContentType="application/vnd.openxmlformats-officedocument.presentationml.slideLayout+xml"/>
  <Override PartName="/ppt/slideLayouts/slideLayout621.xml" ContentType="application/vnd.openxmlformats-officedocument.presentationml.slideLayout+xml"/>
  <Override PartName="/ppt/slideLayouts/slideLayout622.xml" ContentType="application/vnd.openxmlformats-officedocument.presentationml.slideLayout+xml"/>
  <Override PartName="/ppt/slideLayouts/slideLayout623.xml" ContentType="application/vnd.openxmlformats-officedocument.presentationml.slideLayout+xml"/>
  <Override PartName="/ppt/theme/theme9.xml" ContentType="application/vnd.openxmlformats-officedocument.theme+xml"/>
  <Override PartName="/ppt/theme/themeOverride8.xml" ContentType="application/vnd.openxmlformats-officedocument.themeOverride+xml"/>
  <Override PartName="/ppt/slideLayouts/slideLayout624.xml" ContentType="application/vnd.openxmlformats-officedocument.presentationml.slideLayout+xml"/>
  <Override PartName="/ppt/slideLayouts/slideLayout625.xml" ContentType="application/vnd.openxmlformats-officedocument.presentationml.slideLayout+xml"/>
  <Override PartName="/ppt/slideLayouts/slideLayout626.xml" ContentType="application/vnd.openxmlformats-officedocument.presentationml.slideLayout+xml"/>
  <Override PartName="/ppt/slideLayouts/slideLayout627.xml" ContentType="application/vnd.openxmlformats-officedocument.presentationml.slideLayout+xml"/>
  <Override PartName="/ppt/slideLayouts/slideLayout628.xml" ContentType="application/vnd.openxmlformats-officedocument.presentationml.slideLayout+xml"/>
  <Override PartName="/ppt/slideLayouts/slideLayout629.xml" ContentType="application/vnd.openxmlformats-officedocument.presentationml.slideLayout+xml"/>
  <Override PartName="/ppt/slideLayouts/slideLayout630.xml" ContentType="application/vnd.openxmlformats-officedocument.presentationml.slideLayout+xml"/>
  <Override PartName="/ppt/slideLayouts/slideLayout631.xml" ContentType="application/vnd.openxmlformats-officedocument.presentationml.slideLayout+xml"/>
  <Override PartName="/ppt/slideLayouts/slideLayout632.xml" ContentType="application/vnd.openxmlformats-officedocument.presentationml.slideLayout+xml"/>
  <Override PartName="/ppt/slideLayouts/slideLayout633.xml" ContentType="application/vnd.openxmlformats-officedocument.presentationml.slideLayout+xml"/>
  <Override PartName="/ppt/slideLayouts/slideLayout634.xml" ContentType="application/vnd.openxmlformats-officedocument.presentationml.slideLayout+xml"/>
  <Override PartName="/ppt/slideLayouts/slideLayout635.xml" ContentType="application/vnd.openxmlformats-officedocument.presentationml.slideLayout+xml"/>
  <Override PartName="/ppt/slideLayouts/slideLayout636.xml" ContentType="application/vnd.openxmlformats-officedocument.presentationml.slideLayout+xml"/>
  <Override PartName="/ppt/slideLayouts/slideLayout637.xml" ContentType="application/vnd.openxmlformats-officedocument.presentationml.slideLayout+xml"/>
  <Override PartName="/ppt/theme/theme10.xml" ContentType="application/vnd.openxmlformats-officedocument.theme+xml"/>
  <Override PartName="/ppt/slideLayouts/slideLayout638.xml" ContentType="application/vnd.openxmlformats-officedocument.presentationml.slideLayout+xml"/>
  <Override PartName="/ppt/slideLayouts/slideLayout639.xml" ContentType="application/vnd.openxmlformats-officedocument.presentationml.slideLayout+xml"/>
  <Override PartName="/ppt/slideLayouts/slideLayout640.xml" ContentType="application/vnd.openxmlformats-officedocument.presentationml.slideLayout+xml"/>
  <Override PartName="/ppt/slideLayouts/slideLayout641.xml" ContentType="application/vnd.openxmlformats-officedocument.presentationml.slideLayout+xml"/>
  <Override PartName="/ppt/slideLayouts/slideLayout642.xml" ContentType="application/vnd.openxmlformats-officedocument.presentationml.slideLayout+xml"/>
  <Override PartName="/ppt/slideLayouts/slideLayout643.xml" ContentType="application/vnd.openxmlformats-officedocument.presentationml.slideLayout+xml"/>
  <Override PartName="/ppt/slideLayouts/slideLayout644.xml" ContentType="application/vnd.openxmlformats-officedocument.presentationml.slideLayout+xml"/>
  <Override PartName="/ppt/slideLayouts/slideLayout645.xml" ContentType="application/vnd.openxmlformats-officedocument.presentationml.slideLayout+xml"/>
  <Override PartName="/ppt/slideLayouts/slideLayout646.xml" ContentType="application/vnd.openxmlformats-officedocument.presentationml.slideLayout+xml"/>
  <Override PartName="/ppt/slideLayouts/slideLayout647.xml" ContentType="application/vnd.openxmlformats-officedocument.presentationml.slideLayout+xml"/>
  <Override PartName="/ppt/slideLayouts/slideLayout648.xml" ContentType="application/vnd.openxmlformats-officedocument.presentationml.slideLayout+xml"/>
  <Override PartName="/ppt/slideLayouts/slideLayout649.xml" ContentType="application/vnd.openxmlformats-officedocument.presentationml.slideLayout+xml"/>
  <Override PartName="/ppt/slideLayouts/slideLayout650.xml" ContentType="application/vnd.openxmlformats-officedocument.presentationml.slideLayout+xml"/>
  <Override PartName="/ppt/theme/theme11.xml" ContentType="application/vnd.openxmlformats-officedocument.theme+xml"/>
  <Override PartName="/ppt/theme/themeOverride9.xml" ContentType="application/vnd.openxmlformats-officedocument.themeOverride+xml"/>
  <Override PartName="/ppt/theme/themeOverride10.xml" ContentType="application/vnd.openxmlformats-officedocument.themeOverride+xml"/>
  <Override PartName="/ppt/slideLayouts/slideLayout651.xml" ContentType="application/vnd.openxmlformats-officedocument.presentationml.slideLayout+xml"/>
  <Override PartName="/ppt/slideLayouts/slideLayout652.xml" ContentType="application/vnd.openxmlformats-officedocument.presentationml.slideLayout+xml"/>
  <Override PartName="/ppt/slideLayouts/slideLayout653.xml" ContentType="application/vnd.openxmlformats-officedocument.presentationml.slideLayout+xml"/>
  <Override PartName="/ppt/slideLayouts/slideLayout654.xml" ContentType="application/vnd.openxmlformats-officedocument.presentationml.slideLayout+xml"/>
  <Override PartName="/ppt/slideLayouts/slideLayout655.xml" ContentType="application/vnd.openxmlformats-officedocument.presentationml.slideLayout+xml"/>
  <Override PartName="/ppt/slideLayouts/slideLayout656.xml" ContentType="application/vnd.openxmlformats-officedocument.presentationml.slideLayout+xml"/>
  <Override PartName="/ppt/slideLayouts/slideLayout657.xml" ContentType="application/vnd.openxmlformats-officedocument.presentationml.slideLayout+xml"/>
  <Override PartName="/ppt/slideLayouts/slideLayout658.xml" ContentType="application/vnd.openxmlformats-officedocument.presentationml.slideLayout+xml"/>
  <Override PartName="/ppt/slideLayouts/slideLayout659.xml" ContentType="application/vnd.openxmlformats-officedocument.presentationml.slideLayout+xml"/>
  <Override PartName="/ppt/slideLayouts/slideLayout660.xml" ContentType="application/vnd.openxmlformats-officedocument.presentationml.slideLayout+xml"/>
  <Override PartName="/ppt/slideLayouts/slideLayout661.xml" ContentType="application/vnd.openxmlformats-officedocument.presentationml.slideLayout+xml"/>
  <Override PartName="/ppt/slideLayouts/slideLayout662.xml" ContentType="application/vnd.openxmlformats-officedocument.presentationml.slideLayout+xml"/>
  <Override PartName="/ppt/theme/theme12.xml" ContentType="application/vnd.openxmlformats-officedocument.theme+xml"/>
  <Override PartName="/ppt/theme/themeOverride11.xml" ContentType="application/vnd.openxmlformats-officedocument.themeOverride+xml"/>
  <Override PartName="/ppt/slideLayouts/slideLayout663.xml" ContentType="application/vnd.openxmlformats-officedocument.presentationml.slideLayout+xml"/>
  <Override PartName="/ppt/slideLayouts/slideLayout664.xml" ContentType="application/vnd.openxmlformats-officedocument.presentationml.slideLayout+xml"/>
  <Override PartName="/ppt/slideLayouts/slideLayout665.xml" ContentType="application/vnd.openxmlformats-officedocument.presentationml.slideLayout+xml"/>
  <Override PartName="/ppt/slideLayouts/slideLayout666.xml" ContentType="application/vnd.openxmlformats-officedocument.presentationml.slideLayout+xml"/>
  <Override PartName="/ppt/slideLayouts/slideLayout667.xml" ContentType="application/vnd.openxmlformats-officedocument.presentationml.slideLayout+xml"/>
  <Override PartName="/ppt/slideLayouts/slideLayout668.xml" ContentType="application/vnd.openxmlformats-officedocument.presentationml.slideLayout+xml"/>
  <Override PartName="/ppt/slideLayouts/slideLayout669.xml" ContentType="application/vnd.openxmlformats-officedocument.presentationml.slideLayout+xml"/>
  <Override PartName="/ppt/slideLayouts/slideLayout670.xml" ContentType="application/vnd.openxmlformats-officedocument.presentationml.slideLayout+xml"/>
  <Override PartName="/ppt/slideLayouts/slideLayout671.xml" ContentType="application/vnd.openxmlformats-officedocument.presentationml.slideLayout+xml"/>
  <Override PartName="/ppt/slideLayouts/slideLayout672.xml" ContentType="application/vnd.openxmlformats-officedocument.presentationml.slideLayout+xml"/>
  <Override PartName="/ppt/theme/theme13.xml" ContentType="application/vnd.openxmlformats-officedocument.theme+xml"/>
  <Override PartName="/ppt/slideLayouts/slideLayout673.xml" ContentType="application/vnd.openxmlformats-officedocument.presentationml.slideLayout+xml"/>
  <Override PartName="/ppt/slideLayouts/slideLayout674.xml" ContentType="application/vnd.openxmlformats-officedocument.presentationml.slideLayout+xml"/>
  <Override PartName="/ppt/slideLayouts/slideLayout675.xml" ContentType="application/vnd.openxmlformats-officedocument.presentationml.slideLayout+xml"/>
  <Override PartName="/ppt/slideLayouts/slideLayout676.xml" ContentType="application/vnd.openxmlformats-officedocument.presentationml.slideLayout+xml"/>
  <Override PartName="/ppt/slideLayouts/slideLayout677.xml" ContentType="application/vnd.openxmlformats-officedocument.presentationml.slideLayout+xml"/>
  <Override PartName="/ppt/slideLayouts/slideLayout678.xml" ContentType="application/vnd.openxmlformats-officedocument.presentationml.slideLayout+xml"/>
  <Override PartName="/ppt/slideLayouts/slideLayout679.xml" ContentType="application/vnd.openxmlformats-officedocument.presentationml.slideLayout+xml"/>
  <Override PartName="/ppt/slideLayouts/slideLayout680.xml" ContentType="application/vnd.openxmlformats-officedocument.presentationml.slideLayout+xml"/>
  <Override PartName="/ppt/slideLayouts/slideLayout681.xml" ContentType="application/vnd.openxmlformats-officedocument.presentationml.slideLayout+xml"/>
  <Override PartName="/ppt/slideLayouts/slideLayout682.xml" ContentType="application/vnd.openxmlformats-officedocument.presentationml.slideLayout+xml"/>
  <Override PartName="/ppt/theme/theme14.xml" ContentType="application/vnd.openxmlformats-officedocument.theme+xml"/>
  <Override PartName="/ppt/slideLayouts/slideLayout683.xml" ContentType="application/vnd.openxmlformats-officedocument.presentationml.slideLayout+xml"/>
  <Override PartName="/ppt/slideLayouts/slideLayout684.xml" ContentType="application/vnd.openxmlformats-officedocument.presentationml.slideLayout+xml"/>
  <Override PartName="/ppt/slideLayouts/slideLayout685.xml" ContentType="application/vnd.openxmlformats-officedocument.presentationml.slideLayout+xml"/>
  <Override PartName="/ppt/slideLayouts/slideLayout686.xml" ContentType="application/vnd.openxmlformats-officedocument.presentationml.slideLayout+xml"/>
  <Override PartName="/ppt/slideLayouts/slideLayout687.xml" ContentType="application/vnd.openxmlformats-officedocument.presentationml.slideLayout+xml"/>
  <Override PartName="/ppt/slideLayouts/slideLayout688.xml" ContentType="application/vnd.openxmlformats-officedocument.presentationml.slideLayout+xml"/>
  <Override PartName="/ppt/slideLayouts/slideLayout689.xml" ContentType="application/vnd.openxmlformats-officedocument.presentationml.slideLayout+xml"/>
  <Override PartName="/ppt/slideLayouts/slideLayout690.xml" ContentType="application/vnd.openxmlformats-officedocument.presentationml.slideLayout+xml"/>
  <Override PartName="/ppt/slideLayouts/slideLayout691.xml" ContentType="application/vnd.openxmlformats-officedocument.presentationml.slideLayout+xml"/>
  <Override PartName="/ppt/slideLayouts/slideLayout692.xml" ContentType="application/vnd.openxmlformats-officedocument.presentationml.slideLayout+xml"/>
  <Override PartName="/ppt/slideLayouts/slideLayout693.xml" ContentType="application/vnd.openxmlformats-officedocument.presentationml.slideLayout+xml"/>
  <Override PartName="/ppt/slideLayouts/slideLayout694.xml" ContentType="application/vnd.openxmlformats-officedocument.presentationml.slideLayout+xml"/>
  <Override PartName="/ppt/theme/theme15.xml" ContentType="application/vnd.openxmlformats-officedocument.theme+xml"/>
  <Override PartName="/ppt/theme/themeOverride12.xml" ContentType="application/vnd.openxmlformats-officedocument.themeOverride+xml"/>
  <Override PartName="/ppt/theme/theme16.xml" ContentType="application/vnd.openxmlformats-officedocument.theme+xml"/>
  <Override PartName="/ppt/theme/theme1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84" r:id="rId1"/>
    <p:sldMasterId id="2147484190" r:id="rId2"/>
    <p:sldMasterId id="2147484445" r:id="rId3"/>
    <p:sldMasterId id="2147484543" r:id="rId4"/>
    <p:sldMasterId id="2147484641" r:id="rId5"/>
    <p:sldMasterId id="2147484739" r:id="rId6"/>
    <p:sldMasterId id="2147484837" r:id="rId7"/>
    <p:sldMasterId id="2147484935" r:id="rId8"/>
    <p:sldMasterId id="2147485154" r:id="rId9"/>
    <p:sldMasterId id="2147485175" r:id="rId10"/>
    <p:sldMasterId id="2147485190" r:id="rId11"/>
    <p:sldMasterId id="2147485204" r:id="rId12"/>
    <p:sldMasterId id="2147485217" r:id="rId13"/>
    <p:sldMasterId id="2147485228" r:id="rId14"/>
    <p:sldMasterId id="2147485239" r:id="rId15"/>
  </p:sldMasterIdLst>
  <p:notesMasterIdLst>
    <p:notesMasterId r:id="rId51"/>
  </p:notesMasterIdLst>
  <p:handoutMasterIdLst>
    <p:handoutMasterId r:id="rId52"/>
  </p:handoutMasterIdLst>
  <p:sldIdLst>
    <p:sldId id="1288" r:id="rId16"/>
    <p:sldId id="1536" r:id="rId17"/>
    <p:sldId id="1417" r:id="rId18"/>
    <p:sldId id="1289" r:id="rId19"/>
    <p:sldId id="1509" r:id="rId20"/>
    <p:sldId id="1491" r:id="rId21"/>
    <p:sldId id="1503" r:id="rId22"/>
    <p:sldId id="1501" r:id="rId23"/>
    <p:sldId id="1502" r:id="rId24"/>
    <p:sldId id="1504" r:id="rId25"/>
    <p:sldId id="1505" r:id="rId26"/>
    <p:sldId id="1506" r:id="rId27"/>
    <p:sldId id="1435" r:id="rId28"/>
    <p:sldId id="1406" r:id="rId29"/>
    <p:sldId id="1493" r:id="rId30"/>
    <p:sldId id="1494" r:id="rId31"/>
    <p:sldId id="1495" r:id="rId32"/>
    <p:sldId id="1496" r:id="rId33"/>
    <p:sldId id="1497" r:id="rId34"/>
    <p:sldId id="1498" r:id="rId35"/>
    <p:sldId id="1499" r:id="rId36"/>
    <p:sldId id="1500" r:id="rId37"/>
    <p:sldId id="1457" r:id="rId38"/>
    <p:sldId id="1458" r:id="rId39"/>
    <p:sldId id="1459" r:id="rId40"/>
    <p:sldId id="1460" r:id="rId41"/>
    <p:sldId id="1461" r:id="rId42"/>
    <p:sldId id="1462" r:id="rId43"/>
    <p:sldId id="1463" r:id="rId44"/>
    <p:sldId id="1464" r:id="rId45"/>
    <p:sldId id="1465" r:id="rId46"/>
    <p:sldId id="1466" r:id="rId47"/>
    <p:sldId id="1467" r:id="rId48"/>
    <p:sldId id="1468" r:id="rId49"/>
    <p:sldId id="1469" r:id="rId50"/>
  </p:sldIdLst>
  <p:sldSz cx="10059988" cy="7773988"/>
  <p:notesSz cx="6781800" cy="9926638"/>
  <p:defaultTextStyle>
    <a:defPPr>
      <a:defRPr lang="en-US"/>
    </a:defPPr>
    <a:lvl1pPr algn="l" rtl="0" fontAlgn="base">
      <a:spcBef>
        <a:spcPct val="0"/>
      </a:spcBef>
      <a:spcAft>
        <a:spcPct val="0"/>
      </a:spcAft>
      <a:defRPr kumimoji="1" sz="2000" kern="1200">
        <a:solidFill>
          <a:schemeClr val="tx1"/>
        </a:solidFill>
        <a:latin typeface="Arial" pitchFamily="34" charset="0"/>
        <a:ea typeface="新細明體" pitchFamily="18" charset="-120"/>
        <a:cs typeface="+mn-cs"/>
      </a:defRPr>
    </a:lvl1pPr>
    <a:lvl2pPr marL="449782" algn="l" rtl="0" fontAlgn="base">
      <a:spcBef>
        <a:spcPct val="0"/>
      </a:spcBef>
      <a:spcAft>
        <a:spcPct val="0"/>
      </a:spcAft>
      <a:defRPr kumimoji="1" sz="2000" kern="1200">
        <a:solidFill>
          <a:schemeClr val="tx1"/>
        </a:solidFill>
        <a:latin typeface="Arial" pitchFamily="34" charset="0"/>
        <a:ea typeface="新細明體" pitchFamily="18" charset="-120"/>
        <a:cs typeface="+mn-cs"/>
      </a:defRPr>
    </a:lvl2pPr>
    <a:lvl3pPr marL="899559" algn="l" rtl="0" fontAlgn="base">
      <a:spcBef>
        <a:spcPct val="0"/>
      </a:spcBef>
      <a:spcAft>
        <a:spcPct val="0"/>
      </a:spcAft>
      <a:defRPr kumimoji="1" sz="2000" kern="1200">
        <a:solidFill>
          <a:schemeClr val="tx1"/>
        </a:solidFill>
        <a:latin typeface="Arial" pitchFamily="34" charset="0"/>
        <a:ea typeface="新細明體" pitchFamily="18" charset="-120"/>
        <a:cs typeface="+mn-cs"/>
      </a:defRPr>
    </a:lvl3pPr>
    <a:lvl4pPr marL="1349358" algn="l" rtl="0" fontAlgn="base">
      <a:spcBef>
        <a:spcPct val="0"/>
      </a:spcBef>
      <a:spcAft>
        <a:spcPct val="0"/>
      </a:spcAft>
      <a:defRPr kumimoji="1" sz="2000" kern="1200">
        <a:solidFill>
          <a:schemeClr val="tx1"/>
        </a:solidFill>
        <a:latin typeface="Arial" pitchFamily="34" charset="0"/>
        <a:ea typeface="新細明體" pitchFamily="18" charset="-120"/>
        <a:cs typeface="+mn-cs"/>
      </a:defRPr>
    </a:lvl4pPr>
    <a:lvl5pPr marL="1799136" algn="l" rtl="0" fontAlgn="base">
      <a:spcBef>
        <a:spcPct val="0"/>
      </a:spcBef>
      <a:spcAft>
        <a:spcPct val="0"/>
      </a:spcAft>
      <a:defRPr kumimoji="1" sz="2000" kern="1200">
        <a:solidFill>
          <a:schemeClr val="tx1"/>
        </a:solidFill>
        <a:latin typeface="Arial" pitchFamily="34" charset="0"/>
        <a:ea typeface="新細明體" pitchFamily="18" charset="-120"/>
        <a:cs typeface="+mn-cs"/>
      </a:defRPr>
    </a:lvl5pPr>
    <a:lvl6pPr marL="2248924" algn="l" defTabSz="899559" rtl="0" eaLnBrk="1" latinLnBrk="0" hangingPunct="1">
      <a:defRPr kumimoji="1" sz="2000" kern="1200">
        <a:solidFill>
          <a:schemeClr val="tx1"/>
        </a:solidFill>
        <a:latin typeface="Arial" pitchFamily="34" charset="0"/>
        <a:ea typeface="新細明體" pitchFamily="18" charset="-120"/>
        <a:cs typeface="+mn-cs"/>
      </a:defRPr>
    </a:lvl6pPr>
    <a:lvl7pPr marL="2698705" algn="l" defTabSz="899559" rtl="0" eaLnBrk="1" latinLnBrk="0" hangingPunct="1">
      <a:defRPr kumimoji="1" sz="2000" kern="1200">
        <a:solidFill>
          <a:schemeClr val="tx1"/>
        </a:solidFill>
        <a:latin typeface="Arial" pitchFamily="34" charset="0"/>
        <a:ea typeface="新細明體" pitchFamily="18" charset="-120"/>
        <a:cs typeface="+mn-cs"/>
      </a:defRPr>
    </a:lvl7pPr>
    <a:lvl8pPr marL="3148490" algn="l" defTabSz="899559" rtl="0" eaLnBrk="1" latinLnBrk="0" hangingPunct="1">
      <a:defRPr kumimoji="1" sz="2000" kern="1200">
        <a:solidFill>
          <a:schemeClr val="tx1"/>
        </a:solidFill>
        <a:latin typeface="Arial" pitchFamily="34" charset="0"/>
        <a:ea typeface="新細明體" pitchFamily="18" charset="-120"/>
        <a:cs typeface="+mn-cs"/>
      </a:defRPr>
    </a:lvl8pPr>
    <a:lvl9pPr marL="3598271" algn="l" defTabSz="899559" rtl="0" eaLnBrk="1" latinLnBrk="0" hangingPunct="1">
      <a:defRPr kumimoji="1" sz="2000" kern="1200">
        <a:solidFill>
          <a:schemeClr val="tx1"/>
        </a:solidFill>
        <a:latin typeface="Arial" pitchFamily="34" charset="0"/>
        <a:ea typeface="新細明體" pitchFamily="18" charset="-120"/>
        <a:cs typeface="+mn-cs"/>
      </a:defRPr>
    </a:lvl9pPr>
  </p:defaultTextStyle>
  <p:extLst>
    <p:ext uri="{521415D9-36F7-43E2-AB2F-B90AF26B5E84}">
      <p14:sectionLst xmlns:p14="http://schemas.microsoft.com/office/powerpoint/2010/main">
        <p14:section name="預設章節" id="{EE2B80CB-5C81-4934-ADC1-2C57D5D59C46}">
          <p14:sldIdLst>
            <p14:sldId id="1288"/>
            <p14:sldId id="1536"/>
            <p14:sldId id="1417"/>
            <p14:sldId id="1289"/>
            <p14:sldId id="1509"/>
            <p14:sldId id="1491"/>
            <p14:sldId id="1503"/>
            <p14:sldId id="1501"/>
            <p14:sldId id="1502"/>
            <p14:sldId id="1504"/>
            <p14:sldId id="1505"/>
            <p14:sldId id="1506"/>
            <p14:sldId id="1435"/>
            <p14:sldId id="1406"/>
            <p14:sldId id="1493"/>
            <p14:sldId id="1494"/>
            <p14:sldId id="1495"/>
            <p14:sldId id="1496"/>
            <p14:sldId id="1497"/>
            <p14:sldId id="1498"/>
            <p14:sldId id="1499"/>
            <p14:sldId id="1500"/>
            <p14:sldId id="1457"/>
            <p14:sldId id="1458"/>
            <p14:sldId id="1459"/>
            <p14:sldId id="1460"/>
            <p14:sldId id="1461"/>
            <p14:sldId id="1462"/>
            <p14:sldId id="1463"/>
            <p14:sldId id="1464"/>
            <p14:sldId id="1465"/>
            <p14:sldId id="1466"/>
            <p14:sldId id="1467"/>
            <p14:sldId id="1468"/>
            <p14:sldId id="1469"/>
          </p14:sldIdLst>
        </p14:section>
      </p14:section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hirlechiang" initials="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99FF"/>
    <a:srgbClr val="0558FF"/>
    <a:srgbClr val="002776"/>
    <a:srgbClr val="FCFC74"/>
    <a:srgbClr val="C9DD03"/>
    <a:srgbClr val="3C8A2E"/>
    <a:srgbClr val="72C7E7"/>
    <a:srgbClr val="00A1DE"/>
    <a:srgbClr val="A4D4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68D230F3-CF80-4859-8CE7-A43EE81993B5}" styleName="淺色樣式 1 - 輔色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E8B1032C-EA38-4F05-BA0D-38AFFFC7BED3}" styleName="淺色樣式 3 - 輔色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BDBED569-4797-4DF1-A0F4-6AAB3CD982D8}" styleName="淺色樣式 3 - 輔色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08FB837D-C827-4EFA-A057-4D05807E0F7C}" styleName="佈景主題樣式 1 - 輔色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69C7853C-536D-4A76-A0AE-DD22124D55A5}" styleName="佈景主題樣式 1 - 輔色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5A111915-BE36-4E01-A7E5-04B1672EAD32}" styleName="淺色樣式 2 - 輔色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FABFCF23-3B69-468F-B69F-88F6DE6A72F2}" styleName="中等深淺樣式 1 - 輔色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21E4AEA4-8DFA-4A89-87EB-49C32662AFE0}" styleName="中等深淺樣式 2 - 輔色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940675A-B579-460E-94D1-54222C63F5DA}" styleName="無樣式、表格格線">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2833802-FEF1-4C79-8D5D-14CF1EAF98D9}" styleName="淺色樣式 2 - 輔色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9DCAF9ED-07DC-4A11-8D7F-57B35C25682E}" styleName="中等深淺樣式 1 - 輔色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2D5ABB26-0587-4C30-8999-92F81FD0307C}" styleName="無樣式、無格線">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743" autoAdjust="0"/>
    <p:restoredTop sz="93874" autoAdjust="0"/>
  </p:normalViewPr>
  <p:slideViewPr>
    <p:cSldViewPr>
      <p:cViewPr>
        <p:scale>
          <a:sx n="66" d="100"/>
          <a:sy n="66" d="100"/>
        </p:scale>
        <p:origin x="-264" y="96"/>
      </p:cViewPr>
      <p:guideLst>
        <p:guide orient="horz" pos="2449"/>
        <p:guide pos="3169"/>
      </p:guideLst>
    </p:cSldViewPr>
  </p:slideViewPr>
  <p:notesTextViewPr>
    <p:cViewPr>
      <p:scale>
        <a:sx n="100" d="100"/>
        <a:sy n="100" d="100"/>
      </p:scale>
      <p:origin x="0" y="0"/>
    </p:cViewPr>
  </p:notesTextViewPr>
  <p:sorterViewPr>
    <p:cViewPr>
      <p:scale>
        <a:sx n="100" d="100"/>
        <a:sy n="100" d="100"/>
      </p:scale>
      <p:origin x="0" y="21690"/>
    </p:cViewPr>
  </p:sorterViewPr>
  <p:notesViewPr>
    <p:cSldViewPr>
      <p:cViewPr varScale="1">
        <p:scale>
          <a:sx n="48" d="100"/>
          <a:sy n="48" d="100"/>
        </p:scale>
        <p:origin x="-2994" y="-108"/>
      </p:cViewPr>
      <p:guideLst>
        <p:guide orient="horz" pos="3127"/>
        <p:guide pos="2136"/>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3.xml"/><Relationship Id="rId18" Type="http://schemas.openxmlformats.org/officeDocument/2006/relationships/slide" Target="slides/slide3.xml"/><Relationship Id="rId26" Type="http://schemas.openxmlformats.org/officeDocument/2006/relationships/slide" Target="slides/slide11.xml"/><Relationship Id="rId39" Type="http://schemas.openxmlformats.org/officeDocument/2006/relationships/slide" Target="slides/slide24.xml"/><Relationship Id="rId21" Type="http://schemas.openxmlformats.org/officeDocument/2006/relationships/slide" Target="slides/slide6.xml"/><Relationship Id="rId34" Type="http://schemas.openxmlformats.org/officeDocument/2006/relationships/slide" Target="slides/slide19.xml"/><Relationship Id="rId42" Type="http://schemas.openxmlformats.org/officeDocument/2006/relationships/slide" Target="slides/slide27.xml"/><Relationship Id="rId47" Type="http://schemas.openxmlformats.org/officeDocument/2006/relationships/slide" Target="slides/slide32.xml"/><Relationship Id="rId50" Type="http://schemas.openxmlformats.org/officeDocument/2006/relationships/slide" Target="slides/slide35.xml"/><Relationship Id="rId55" Type="http://schemas.openxmlformats.org/officeDocument/2006/relationships/viewProps" Target="viewProps.xml"/><Relationship Id="rId7" Type="http://schemas.openxmlformats.org/officeDocument/2006/relationships/slideMaster" Target="slideMasters/slideMaster7.xml"/><Relationship Id="rId12" Type="http://schemas.openxmlformats.org/officeDocument/2006/relationships/slideMaster" Target="slideMasters/slideMaster12.xml"/><Relationship Id="rId17" Type="http://schemas.openxmlformats.org/officeDocument/2006/relationships/slide" Target="slides/slide2.xml"/><Relationship Id="rId25" Type="http://schemas.openxmlformats.org/officeDocument/2006/relationships/slide" Target="slides/slide10.xml"/><Relationship Id="rId33" Type="http://schemas.openxmlformats.org/officeDocument/2006/relationships/slide" Target="slides/slide18.xml"/><Relationship Id="rId38" Type="http://schemas.openxmlformats.org/officeDocument/2006/relationships/slide" Target="slides/slide23.xml"/><Relationship Id="rId46" Type="http://schemas.openxmlformats.org/officeDocument/2006/relationships/slide" Target="slides/slide31.xml"/><Relationship Id="rId2" Type="http://schemas.openxmlformats.org/officeDocument/2006/relationships/slideMaster" Target="slideMasters/slideMaster2.xml"/><Relationship Id="rId16" Type="http://schemas.openxmlformats.org/officeDocument/2006/relationships/slide" Target="slides/slide1.xml"/><Relationship Id="rId20" Type="http://schemas.openxmlformats.org/officeDocument/2006/relationships/slide" Target="slides/slide5.xml"/><Relationship Id="rId29" Type="http://schemas.openxmlformats.org/officeDocument/2006/relationships/slide" Target="slides/slide14.xml"/><Relationship Id="rId41" Type="http://schemas.openxmlformats.org/officeDocument/2006/relationships/slide" Target="slides/slide26.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9.xml"/><Relationship Id="rId32" Type="http://schemas.openxmlformats.org/officeDocument/2006/relationships/slide" Target="slides/slide17.xml"/><Relationship Id="rId37" Type="http://schemas.openxmlformats.org/officeDocument/2006/relationships/slide" Target="slides/slide22.xml"/><Relationship Id="rId40" Type="http://schemas.openxmlformats.org/officeDocument/2006/relationships/slide" Target="slides/slide25.xml"/><Relationship Id="rId45" Type="http://schemas.openxmlformats.org/officeDocument/2006/relationships/slide" Target="slides/slide30.xml"/><Relationship Id="rId53" Type="http://schemas.openxmlformats.org/officeDocument/2006/relationships/commentAuthors" Target="commentAuthors.xml"/><Relationship Id="rId5" Type="http://schemas.openxmlformats.org/officeDocument/2006/relationships/slideMaster" Target="slideMasters/slideMaster5.xml"/><Relationship Id="rId15" Type="http://schemas.openxmlformats.org/officeDocument/2006/relationships/slideMaster" Target="slideMasters/slideMaster15.xml"/><Relationship Id="rId23" Type="http://schemas.openxmlformats.org/officeDocument/2006/relationships/slide" Target="slides/slide8.xml"/><Relationship Id="rId28" Type="http://schemas.openxmlformats.org/officeDocument/2006/relationships/slide" Target="slides/slide13.xml"/><Relationship Id="rId36" Type="http://schemas.openxmlformats.org/officeDocument/2006/relationships/slide" Target="slides/slide21.xml"/><Relationship Id="rId49" Type="http://schemas.openxmlformats.org/officeDocument/2006/relationships/slide" Target="slides/slide34.xml"/><Relationship Id="rId57" Type="http://schemas.openxmlformats.org/officeDocument/2006/relationships/tableStyles" Target="tableStyles.xml"/><Relationship Id="rId10" Type="http://schemas.openxmlformats.org/officeDocument/2006/relationships/slideMaster" Target="slideMasters/slideMaster10.xml"/><Relationship Id="rId19" Type="http://schemas.openxmlformats.org/officeDocument/2006/relationships/slide" Target="slides/slide4.xml"/><Relationship Id="rId31" Type="http://schemas.openxmlformats.org/officeDocument/2006/relationships/slide" Target="slides/slide16.xml"/><Relationship Id="rId44" Type="http://schemas.openxmlformats.org/officeDocument/2006/relationships/slide" Target="slides/slide29.xml"/><Relationship Id="rId52" Type="http://schemas.openxmlformats.org/officeDocument/2006/relationships/handoutMaster" Target="handoutMasters/handoutMaster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Master" Target="slideMasters/slideMaster14.xml"/><Relationship Id="rId22" Type="http://schemas.openxmlformats.org/officeDocument/2006/relationships/slide" Target="slides/slide7.xml"/><Relationship Id="rId27" Type="http://schemas.openxmlformats.org/officeDocument/2006/relationships/slide" Target="slides/slide12.xml"/><Relationship Id="rId30" Type="http://schemas.openxmlformats.org/officeDocument/2006/relationships/slide" Target="slides/slide15.xml"/><Relationship Id="rId35" Type="http://schemas.openxmlformats.org/officeDocument/2006/relationships/slide" Target="slides/slide20.xml"/><Relationship Id="rId43" Type="http://schemas.openxmlformats.org/officeDocument/2006/relationships/slide" Target="slides/slide28.xml"/><Relationship Id="rId48" Type="http://schemas.openxmlformats.org/officeDocument/2006/relationships/slide" Target="slides/slide33.xml"/><Relationship Id="rId56" Type="http://schemas.openxmlformats.org/officeDocument/2006/relationships/theme" Target="theme/theme1.xml"/><Relationship Id="rId8" Type="http://schemas.openxmlformats.org/officeDocument/2006/relationships/slideMaster" Target="slideMasters/slideMaster8.xml"/><Relationship Id="rId51" Type="http://schemas.openxmlformats.org/officeDocument/2006/relationships/notesMaster" Target="notesMasters/notesMaster1.xml"/><Relationship Id="rId3" Type="http://schemas.openxmlformats.org/officeDocument/2006/relationships/slideMaster" Target="slideMasters/slideMaster3.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6_4">
  <dgm:title val=""/>
  <dgm:desc val=""/>
  <dgm:catLst>
    <dgm:cat type="accent6" pri="11400"/>
  </dgm:catLst>
  <dgm:styleLbl name="node0">
    <dgm:fillClrLst meth="cycle">
      <a:schemeClr val="accent6">
        <a:shade val="60000"/>
      </a:schemeClr>
    </dgm:fillClrLst>
    <dgm:linClrLst meth="repeat">
      <a:schemeClr val="lt1"/>
    </dgm:linClrLst>
    <dgm:effectClrLst/>
    <dgm:txLinClrLst/>
    <dgm:txFillClrLst/>
    <dgm:txEffectClrLst/>
  </dgm:styleLbl>
  <dgm:styleLbl name="alignNode1">
    <dgm:fillClrLst meth="cycle">
      <a:schemeClr val="accent6">
        <a:shade val="50000"/>
      </a:schemeClr>
      <a:schemeClr val="accent6">
        <a:tint val="55000"/>
      </a:schemeClr>
    </dgm:fillClrLst>
    <dgm:linClrLst meth="cycle">
      <a:schemeClr val="accent6">
        <a:shade val="50000"/>
      </a:schemeClr>
      <a:schemeClr val="accent6">
        <a:tint val="55000"/>
      </a:schemeClr>
    </dgm:linClrLst>
    <dgm:effectClrLst/>
    <dgm:txLinClrLst/>
    <dgm:txFillClrLst/>
    <dgm:txEffectClrLst/>
  </dgm:styleLbl>
  <dgm:styleLbl name="node1">
    <dgm:fillClrLst meth="cycle">
      <a:schemeClr val="accent6">
        <a:shade val="50000"/>
      </a:schemeClr>
      <a:schemeClr val="accent6">
        <a:tint val="55000"/>
      </a:schemeClr>
    </dgm:fillClrLst>
    <dgm:linClrLst meth="repeat">
      <a:schemeClr val="lt1"/>
    </dgm:linClrLst>
    <dgm:effectClrLst/>
    <dgm:txLinClrLst/>
    <dgm:txFillClrLst/>
    <dgm:txEffectClrLst/>
  </dgm:styleLbl>
  <dgm:styleLbl name="lnNode1">
    <dgm:fillClrLst meth="cycle">
      <a:schemeClr val="accent6">
        <a:shade val="50000"/>
      </a:schemeClr>
      <a:schemeClr val="accent6">
        <a:tint val="55000"/>
      </a:schemeClr>
    </dgm:fillClrLst>
    <dgm:linClrLst meth="repeat">
      <a:schemeClr val="lt1"/>
    </dgm:linClrLst>
    <dgm:effectClrLst/>
    <dgm:txLinClrLst/>
    <dgm:txFillClrLst/>
    <dgm:txEffectClrLst/>
  </dgm:styleLbl>
  <dgm:styleLbl name="vennNode1">
    <dgm:fillClrLst meth="cycle">
      <a:schemeClr val="accent6">
        <a:shade val="80000"/>
        <a:alpha val="50000"/>
      </a:schemeClr>
      <a:schemeClr val="accent6">
        <a:tint val="50000"/>
        <a:alpha val="50000"/>
      </a:schemeClr>
    </dgm:fillClrLst>
    <dgm:linClrLst meth="repeat">
      <a:schemeClr val="lt1"/>
    </dgm:linClrLst>
    <dgm:effectClrLst/>
    <dgm:txLinClrLst/>
    <dgm:txFillClrLst/>
    <dgm:txEffectClrLst/>
  </dgm:styleLbl>
  <dgm:styleLbl name="node2">
    <dgm:fillClrLst>
      <a:schemeClr val="accent6">
        <a:shade val="80000"/>
      </a:schemeClr>
    </dgm:fillClrLst>
    <dgm:linClrLst meth="repeat">
      <a:schemeClr val="lt1"/>
    </dgm:linClrLst>
    <dgm:effectClrLst/>
    <dgm:txLinClrLst/>
    <dgm:txFillClrLst/>
    <dgm:txEffectClrLst/>
  </dgm:styleLbl>
  <dgm:styleLbl name="node3">
    <dgm:fillClrLst>
      <a:schemeClr val="accent6">
        <a:tint val="99000"/>
      </a:schemeClr>
    </dgm:fillClrLst>
    <dgm:linClrLst meth="repeat">
      <a:schemeClr val="lt1"/>
    </dgm:linClrLst>
    <dgm:effectClrLst/>
    <dgm:txLinClrLst/>
    <dgm:txFillClrLst/>
    <dgm:txEffectClrLst/>
  </dgm:styleLbl>
  <dgm:styleLbl name="node4">
    <dgm:fillClrLst>
      <a:schemeClr val="accent6">
        <a:tint val="70000"/>
      </a:schemeClr>
    </dgm:fillClrLst>
    <dgm:linClrLst meth="repeat">
      <a:schemeClr val="lt1"/>
    </dgm:linClrLst>
    <dgm:effectClrLst/>
    <dgm:txLinClrLst/>
    <dgm:txFillClrLst/>
    <dgm:txEffectClrLst/>
  </dgm:styleLbl>
  <dgm:styleLbl name="fg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fg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bg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sibTrans1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shade val="80000"/>
      </a:schemeClr>
    </dgm:fillClrLst>
    <dgm:linClrLst meth="repeat">
      <a:schemeClr val="lt1"/>
    </dgm:linClrLst>
    <dgm:effectClrLst/>
    <dgm:txLinClrLst/>
    <dgm:txFillClrLst/>
    <dgm:txEffectClrLst/>
  </dgm:styleLbl>
  <dgm:styleLbl name="asst1">
    <dgm:fillClrLst meth="repeat">
      <a:schemeClr val="accent6">
        <a:shade val="80000"/>
      </a:schemeClr>
    </dgm:fillClrLst>
    <dgm:linClrLst meth="repeat">
      <a:schemeClr val="lt1"/>
    </dgm:linClrLst>
    <dgm:effectClrLst/>
    <dgm:txLinClrLst/>
    <dgm:txFillClrLst/>
    <dgm:txEffectClrLst/>
  </dgm:styleLbl>
  <dgm:styleLbl name="asst2">
    <dgm:fillClrLst>
      <a:schemeClr val="accent6">
        <a:tint val="90000"/>
      </a:schemeClr>
    </dgm:fillClrLst>
    <dgm:linClrLst meth="repeat">
      <a:schemeClr val="lt1"/>
    </dgm:linClrLst>
    <dgm:effectClrLst/>
    <dgm:txLinClrLst/>
    <dgm:txFillClrLst/>
    <dgm:txEffectClrLst/>
  </dgm:styleLbl>
  <dgm:styleLbl name="asst3">
    <dgm:fillClrLst>
      <a:schemeClr val="accent6">
        <a:tint val="70000"/>
      </a:schemeClr>
    </dgm:fillClrLst>
    <dgm:linClrLst meth="repeat">
      <a:schemeClr val="lt1"/>
    </dgm:linClrLst>
    <dgm:effectClrLst/>
    <dgm:txLinClrLst/>
    <dgm:txFillClrLst/>
    <dgm:txEffectClrLst/>
  </dgm:styleLbl>
  <dgm:styleLbl name="asst4">
    <dgm:fillClrLst>
      <a:schemeClr val="accent6">
        <a:tint val="50000"/>
      </a:schemeClr>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shade val="80000"/>
      </a:schemeClr>
    </dgm:linClrLst>
    <dgm:effectClrLst/>
    <dgm:txLinClrLst/>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dk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a:tint val="90000"/>
      </a:schemeClr>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55000"/>
      </a:schemeClr>
    </dgm:fillClrLst>
    <dgm:linClrLst meth="repeat">
      <a:schemeClr val="accent6">
        <a:alpha val="90000"/>
        <a:tint val="55000"/>
      </a:schemeClr>
    </dgm:linClrLst>
    <dgm:effectClrLst/>
    <dgm:txLinClrLst/>
    <dgm:txFillClrLst meth="repeat">
      <a:schemeClr val="dk1"/>
    </dgm:txFillClrLst>
    <dgm:txEffectClrLst/>
  </dgm:styleLbl>
  <dgm:styleLbl name="alignAccFollowNode1">
    <dgm:fillClrLst meth="repeat">
      <a:schemeClr val="accent6">
        <a:alpha val="90000"/>
        <a:tint val="55000"/>
      </a:schemeClr>
    </dgm:fillClrLst>
    <dgm:linClrLst meth="repeat">
      <a:schemeClr val="accent6">
        <a:alpha val="90000"/>
        <a:tint val="55000"/>
      </a:schemeClr>
    </dgm:linClrLst>
    <dgm:effectClrLst/>
    <dgm:txLinClrLst/>
    <dgm:txFillClrLst meth="repeat">
      <a:schemeClr val="dk1"/>
    </dgm:txFillClrLst>
    <dgm:txEffectClrLst/>
  </dgm:styleLbl>
  <dgm:styleLbl name="bgAccFollowNode1">
    <dgm:fillClrLst meth="repeat">
      <a:schemeClr val="accent6">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50000"/>
      </a:schemeClr>
    </dgm:linClrLst>
    <dgm:effectClrLst/>
    <dgm:txLinClrLst/>
    <dgm:txFillClrLst meth="repeat">
      <a:schemeClr val="dk1"/>
    </dgm:txFillClrLst>
    <dgm:txEffectClrLst/>
  </dgm:styleLbl>
  <dgm:styleLbl name="bgShp">
    <dgm:fillClrLst meth="repeat">
      <a:schemeClr val="accent6">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55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0B9340A-A12A-4653-BB94-E1D2AC10D6E1}" type="doc">
      <dgm:prSet loTypeId="urn:microsoft.com/office/officeart/2008/layout/VerticalCurvedList" loCatId="list" qsTypeId="urn:microsoft.com/office/officeart/2005/8/quickstyle/simple1" qsCatId="simple" csTypeId="urn:microsoft.com/office/officeart/2005/8/colors/colorful5" csCatId="colorful" phldr="1"/>
      <dgm:spPr/>
      <dgm:t>
        <a:bodyPr/>
        <a:lstStyle/>
        <a:p>
          <a:endParaRPr lang="zh-TW" altLang="en-US"/>
        </a:p>
      </dgm:t>
    </dgm:pt>
    <dgm:pt modelId="{CB7ED59C-B737-4164-BC8D-E55077D10A61}">
      <dgm:prSet phldrT="[文字]"/>
      <dgm:spPr/>
      <dgm:t>
        <a:bodyPr/>
        <a:lstStyle/>
        <a:p>
          <a:r>
            <a:rPr lang="zh-TW" altLang="en-US" b="1" dirty="0" smtClean="0">
              <a:solidFill>
                <a:schemeClr val="tx1"/>
              </a:solidFill>
              <a:latin typeface="微軟正黑體" pitchFamily="34" charset="-120"/>
              <a:ea typeface="微軟正黑體" pitchFamily="34" charset="-120"/>
            </a:rPr>
            <a:t>認識年度四大表</a:t>
          </a:r>
          <a:endParaRPr lang="zh-TW" altLang="en-US" b="1" dirty="0">
            <a:solidFill>
              <a:schemeClr val="tx1"/>
            </a:solidFill>
            <a:latin typeface="微軟正黑體" pitchFamily="34" charset="-120"/>
            <a:ea typeface="微軟正黑體" pitchFamily="34" charset="-120"/>
          </a:endParaRPr>
        </a:p>
      </dgm:t>
    </dgm:pt>
    <dgm:pt modelId="{79D66ABC-7AEF-4ACE-921F-7286D837ABF5}" type="parTrans" cxnId="{54B87362-CC05-40AB-9129-E49BF7D8B682}">
      <dgm:prSet/>
      <dgm:spPr/>
      <dgm:t>
        <a:bodyPr/>
        <a:lstStyle/>
        <a:p>
          <a:endParaRPr lang="zh-TW" altLang="en-US" b="1">
            <a:solidFill>
              <a:schemeClr val="tx1"/>
            </a:solidFill>
            <a:latin typeface="微軟正黑體" pitchFamily="34" charset="-120"/>
            <a:ea typeface="微軟正黑體" pitchFamily="34" charset="-120"/>
          </a:endParaRPr>
        </a:p>
      </dgm:t>
    </dgm:pt>
    <dgm:pt modelId="{D5C087E3-D0FD-42CD-ABC7-DC9D486075AE}" type="sibTrans" cxnId="{54B87362-CC05-40AB-9129-E49BF7D8B682}">
      <dgm:prSet/>
      <dgm:spPr/>
      <dgm:t>
        <a:bodyPr/>
        <a:lstStyle/>
        <a:p>
          <a:endParaRPr lang="zh-TW" altLang="en-US" b="1">
            <a:solidFill>
              <a:schemeClr val="tx1"/>
            </a:solidFill>
            <a:latin typeface="微軟正黑體" pitchFamily="34" charset="-120"/>
            <a:ea typeface="微軟正黑體" pitchFamily="34" charset="-120"/>
          </a:endParaRPr>
        </a:p>
      </dgm:t>
    </dgm:pt>
    <dgm:pt modelId="{178A9A03-4D0A-4B03-9201-35D98E490A64}">
      <dgm:prSet phldrT="[文字]"/>
      <dgm:spPr/>
      <dgm:t>
        <a:bodyPr/>
        <a:lstStyle/>
        <a:p>
          <a:r>
            <a:rPr lang="zh-TW" altLang="en-US" b="1" dirty="0" smtClean="0">
              <a:solidFill>
                <a:schemeClr val="tx1"/>
              </a:solidFill>
              <a:latin typeface="微軟正黑體" pitchFamily="34" charset="-120"/>
              <a:ea typeface="微軟正黑體" pitchFamily="34" charset="-120"/>
            </a:rPr>
            <a:t>不可忽視的財報附註</a:t>
          </a:r>
          <a:endParaRPr lang="zh-TW" altLang="en-US" b="1" dirty="0">
            <a:solidFill>
              <a:schemeClr val="tx1"/>
            </a:solidFill>
            <a:latin typeface="微軟正黑體" pitchFamily="34" charset="-120"/>
            <a:ea typeface="微軟正黑體" pitchFamily="34" charset="-120"/>
          </a:endParaRPr>
        </a:p>
      </dgm:t>
    </dgm:pt>
    <dgm:pt modelId="{D2DD2557-060D-452B-8418-42B526C8B3DA}" type="parTrans" cxnId="{C17B6780-B7B0-4400-ADDA-E9AD53375C77}">
      <dgm:prSet/>
      <dgm:spPr/>
      <dgm:t>
        <a:bodyPr/>
        <a:lstStyle/>
        <a:p>
          <a:endParaRPr lang="zh-TW" altLang="en-US" b="1">
            <a:solidFill>
              <a:schemeClr val="tx1"/>
            </a:solidFill>
            <a:latin typeface="微軟正黑體" pitchFamily="34" charset="-120"/>
            <a:ea typeface="微軟正黑體" pitchFamily="34" charset="-120"/>
          </a:endParaRPr>
        </a:p>
      </dgm:t>
    </dgm:pt>
    <dgm:pt modelId="{0FB7D28B-C1BB-4B6A-A977-FE125C4B4294}" type="sibTrans" cxnId="{C17B6780-B7B0-4400-ADDA-E9AD53375C77}">
      <dgm:prSet/>
      <dgm:spPr/>
      <dgm:t>
        <a:bodyPr/>
        <a:lstStyle/>
        <a:p>
          <a:endParaRPr lang="zh-TW" altLang="en-US" b="1">
            <a:solidFill>
              <a:schemeClr val="tx1"/>
            </a:solidFill>
            <a:latin typeface="微軟正黑體" pitchFamily="34" charset="-120"/>
            <a:ea typeface="微軟正黑體" pitchFamily="34" charset="-120"/>
          </a:endParaRPr>
        </a:p>
      </dgm:t>
    </dgm:pt>
    <dgm:pt modelId="{94165C82-D331-4D00-B9FC-67F2079A9988}">
      <dgm:prSet phldrT="[文字]"/>
      <dgm:spPr/>
      <dgm:t>
        <a:bodyPr/>
        <a:lstStyle/>
        <a:p>
          <a:r>
            <a:rPr lang="zh-TW" altLang="en-US" b="1" dirty="0" smtClean="0">
              <a:solidFill>
                <a:schemeClr val="tx1"/>
              </a:solidFill>
              <a:latin typeface="微軟正黑體" pitchFamily="34" charset="-120"/>
              <a:ea typeface="微軟正黑體" pitchFamily="34" charset="-120"/>
              <a:sym typeface="Wingdings" pitchFamily="2" charset="2"/>
            </a:rPr>
            <a:t>財務報告類型及申報期限</a:t>
          </a:r>
          <a:endParaRPr lang="zh-TW" altLang="en-US" b="1" dirty="0">
            <a:solidFill>
              <a:schemeClr val="tx1"/>
            </a:solidFill>
            <a:latin typeface="微軟正黑體" pitchFamily="34" charset="-120"/>
            <a:ea typeface="微軟正黑體" pitchFamily="34" charset="-120"/>
          </a:endParaRPr>
        </a:p>
      </dgm:t>
    </dgm:pt>
    <dgm:pt modelId="{A8CAC695-408F-4401-9FB1-837CF1C0BA24}" type="parTrans" cxnId="{1700170A-44A4-4C5D-ABAE-3794E3902903}">
      <dgm:prSet/>
      <dgm:spPr/>
      <dgm:t>
        <a:bodyPr/>
        <a:lstStyle/>
        <a:p>
          <a:endParaRPr lang="zh-TW" altLang="en-US" b="1">
            <a:solidFill>
              <a:schemeClr val="tx1"/>
            </a:solidFill>
            <a:latin typeface="微軟正黑體" pitchFamily="34" charset="-120"/>
            <a:ea typeface="微軟正黑體" pitchFamily="34" charset="-120"/>
          </a:endParaRPr>
        </a:p>
      </dgm:t>
    </dgm:pt>
    <dgm:pt modelId="{038DD6A6-8E79-452A-857C-9CA2FF386F5F}" type="sibTrans" cxnId="{1700170A-44A4-4C5D-ABAE-3794E3902903}">
      <dgm:prSet/>
      <dgm:spPr/>
      <dgm:t>
        <a:bodyPr/>
        <a:lstStyle/>
        <a:p>
          <a:endParaRPr lang="zh-TW" altLang="en-US" b="1">
            <a:solidFill>
              <a:schemeClr val="tx1"/>
            </a:solidFill>
            <a:latin typeface="微軟正黑體" pitchFamily="34" charset="-120"/>
            <a:ea typeface="微軟正黑體" pitchFamily="34" charset="-120"/>
          </a:endParaRPr>
        </a:p>
      </dgm:t>
    </dgm:pt>
    <dgm:pt modelId="{3CDAAC8E-8610-43D2-8B84-88E66F51638C}">
      <dgm:prSet phldrT="[文字]"/>
      <dgm:spPr/>
      <dgm:t>
        <a:bodyPr/>
        <a:lstStyle/>
        <a:p>
          <a:r>
            <a:rPr lang="zh-TW" altLang="en-US" b="1" dirty="0" smtClean="0">
              <a:solidFill>
                <a:schemeClr val="tx1"/>
              </a:solidFill>
              <a:latin typeface="微軟正黑體" pitchFamily="34" charset="-120"/>
              <a:ea typeface="微軟正黑體" pitchFamily="34" charset="-120"/>
            </a:rPr>
            <a:t>認識期中四大表</a:t>
          </a:r>
          <a:endParaRPr lang="zh-TW" altLang="en-US" b="1" dirty="0">
            <a:solidFill>
              <a:schemeClr val="tx1"/>
            </a:solidFill>
            <a:latin typeface="微軟正黑體" pitchFamily="34" charset="-120"/>
            <a:ea typeface="微軟正黑體" pitchFamily="34" charset="-120"/>
          </a:endParaRPr>
        </a:p>
      </dgm:t>
    </dgm:pt>
    <dgm:pt modelId="{DD477670-E1C5-46BF-AEFE-69DF2FE225F9}" type="parTrans" cxnId="{4DF16BA2-C08E-4326-A1E1-391ADCA5A5E6}">
      <dgm:prSet/>
      <dgm:spPr/>
      <dgm:t>
        <a:bodyPr/>
        <a:lstStyle/>
        <a:p>
          <a:endParaRPr lang="zh-TW" altLang="en-US" b="1">
            <a:solidFill>
              <a:schemeClr val="tx1"/>
            </a:solidFill>
            <a:latin typeface="微軟正黑體" pitchFamily="34" charset="-120"/>
            <a:ea typeface="微軟正黑體" pitchFamily="34" charset="-120"/>
          </a:endParaRPr>
        </a:p>
      </dgm:t>
    </dgm:pt>
    <dgm:pt modelId="{0C3DD346-EAC3-43E8-8F51-4AEBC47BABD0}" type="sibTrans" cxnId="{4DF16BA2-C08E-4326-A1E1-391ADCA5A5E6}">
      <dgm:prSet/>
      <dgm:spPr/>
      <dgm:t>
        <a:bodyPr/>
        <a:lstStyle/>
        <a:p>
          <a:endParaRPr lang="zh-TW" altLang="en-US" b="1">
            <a:solidFill>
              <a:schemeClr val="tx1"/>
            </a:solidFill>
            <a:latin typeface="微軟正黑體" pitchFamily="34" charset="-120"/>
            <a:ea typeface="微軟正黑體" pitchFamily="34" charset="-120"/>
          </a:endParaRPr>
        </a:p>
      </dgm:t>
    </dgm:pt>
    <dgm:pt modelId="{43A37360-04D4-45F5-8A93-6EBCF675AC7B}">
      <dgm:prSet phldrT="[文字]"/>
      <dgm:spPr/>
      <dgm:t>
        <a:bodyPr/>
        <a:lstStyle/>
        <a:p>
          <a:r>
            <a:rPr lang="zh-TW" altLang="en-US" b="1" dirty="0" smtClean="0">
              <a:solidFill>
                <a:schemeClr val="tx1"/>
              </a:solidFill>
              <a:latin typeface="微軟正黑體" pitchFamily="34" charset="-120"/>
              <a:ea typeface="微軟正黑體" pitchFamily="34" charset="-120"/>
            </a:rPr>
            <a:t>什麼是</a:t>
          </a:r>
          <a:r>
            <a:rPr lang="en-US" altLang="zh-TW" b="1" dirty="0" smtClean="0">
              <a:solidFill>
                <a:schemeClr val="tx1"/>
              </a:solidFill>
              <a:latin typeface="微軟正黑體" pitchFamily="34" charset="-120"/>
              <a:ea typeface="微軟正黑體" pitchFamily="34" charset="-120"/>
            </a:rPr>
            <a:t>IFRS</a:t>
          </a:r>
          <a:endParaRPr lang="zh-TW" altLang="en-US" b="1" dirty="0">
            <a:solidFill>
              <a:schemeClr val="tx1"/>
            </a:solidFill>
            <a:latin typeface="微軟正黑體" pitchFamily="34" charset="-120"/>
            <a:ea typeface="微軟正黑體" pitchFamily="34" charset="-120"/>
          </a:endParaRPr>
        </a:p>
      </dgm:t>
    </dgm:pt>
    <dgm:pt modelId="{E29C21E0-A509-4A09-8984-8D4AD6359BCD}" type="parTrans" cxnId="{01AB8746-5B2F-4E2C-A3C3-06CD9F81B27F}">
      <dgm:prSet/>
      <dgm:spPr/>
      <dgm:t>
        <a:bodyPr/>
        <a:lstStyle/>
        <a:p>
          <a:endParaRPr lang="zh-TW" altLang="en-US"/>
        </a:p>
      </dgm:t>
    </dgm:pt>
    <dgm:pt modelId="{B699DA6F-0931-4B63-A2CC-8DA412C9AB1A}" type="sibTrans" cxnId="{01AB8746-5B2F-4E2C-A3C3-06CD9F81B27F}">
      <dgm:prSet/>
      <dgm:spPr/>
      <dgm:t>
        <a:bodyPr/>
        <a:lstStyle/>
        <a:p>
          <a:endParaRPr lang="zh-TW" altLang="en-US"/>
        </a:p>
      </dgm:t>
    </dgm:pt>
    <dgm:pt modelId="{96874E4E-9DC5-41C3-9B53-DE0B9A6DDD8E}" type="pres">
      <dgm:prSet presAssocID="{70B9340A-A12A-4653-BB94-E1D2AC10D6E1}" presName="Name0" presStyleCnt="0">
        <dgm:presLayoutVars>
          <dgm:chMax val="7"/>
          <dgm:chPref val="7"/>
          <dgm:dir/>
        </dgm:presLayoutVars>
      </dgm:prSet>
      <dgm:spPr/>
      <dgm:t>
        <a:bodyPr/>
        <a:lstStyle/>
        <a:p>
          <a:endParaRPr lang="zh-TW" altLang="en-US"/>
        </a:p>
      </dgm:t>
    </dgm:pt>
    <dgm:pt modelId="{3DFB31E7-9873-4877-9B8F-A8272FBFBD40}" type="pres">
      <dgm:prSet presAssocID="{70B9340A-A12A-4653-BB94-E1D2AC10D6E1}" presName="Name1" presStyleCnt="0"/>
      <dgm:spPr/>
    </dgm:pt>
    <dgm:pt modelId="{BB9FF5CA-614A-48FC-ACAD-5589395D85AF}" type="pres">
      <dgm:prSet presAssocID="{70B9340A-A12A-4653-BB94-E1D2AC10D6E1}" presName="cycle" presStyleCnt="0"/>
      <dgm:spPr/>
    </dgm:pt>
    <dgm:pt modelId="{C0CDB554-4D92-4A3B-81A1-4B4E1BA7EDD4}" type="pres">
      <dgm:prSet presAssocID="{70B9340A-A12A-4653-BB94-E1D2AC10D6E1}" presName="srcNode" presStyleLbl="node1" presStyleIdx="0" presStyleCnt="5"/>
      <dgm:spPr/>
    </dgm:pt>
    <dgm:pt modelId="{9FCBC058-44C5-49AF-9797-B47A013C3BF0}" type="pres">
      <dgm:prSet presAssocID="{70B9340A-A12A-4653-BB94-E1D2AC10D6E1}" presName="conn" presStyleLbl="parChTrans1D2" presStyleIdx="0" presStyleCnt="1"/>
      <dgm:spPr/>
      <dgm:t>
        <a:bodyPr/>
        <a:lstStyle/>
        <a:p>
          <a:endParaRPr lang="zh-TW" altLang="en-US"/>
        </a:p>
      </dgm:t>
    </dgm:pt>
    <dgm:pt modelId="{7D0921FC-9BD4-4A4A-A2F0-6F9E5D74343A}" type="pres">
      <dgm:prSet presAssocID="{70B9340A-A12A-4653-BB94-E1D2AC10D6E1}" presName="extraNode" presStyleLbl="node1" presStyleIdx="0" presStyleCnt="5"/>
      <dgm:spPr/>
    </dgm:pt>
    <dgm:pt modelId="{15A23855-769F-4DBE-AB05-DCA4858217F4}" type="pres">
      <dgm:prSet presAssocID="{70B9340A-A12A-4653-BB94-E1D2AC10D6E1}" presName="dstNode" presStyleLbl="node1" presStyleIdx="0" presStyleCnt="5"/>
      <dgm:spPr/>
    </dgm:pt>
    <dgm:pt modelId="{6AC33989-6AF4-47E4-8A6B-E161CA9F6A0C}" type="pres">
      <dgm:prSet presAssocID="{43A37360-04D4-45F5-8A93-6EBCF675AC7B}" presName="text_1" presStyleLbl="node1" presStyleIdx="0" presStyleCnt="5">
        <dgm:presLayoutVars>
          <dgm:bulletEnabled val="1"/>
        </dgm:presLayoutVars>
      </dgm:prSet>
      <dgm:spPr/>
      <dgm:t>
        <a:bodyPr/>
        <a:lstStyle/>
        <a:p>
          <a:endParaRPr lang="zh-TW" altLang="en-US"/>
        </a:p>
      </dgm:t>
    </dgm:pt>
    <dgm:pt modelId="{2538A865-104D-4C84-B74B-5FDD0D9C03A0}" type="pres">
      <dgm:prSet presAssocID="{43A37360-04D4-45F5-8A93-6EBCF675AC7B}" presName="accent_1" presStyleCnt="0"/>
      <dgm:spPr/>
    </dgm:pt>
    <dgm:pt modelId="{9C40B528-FFEF-4B75-867E-1FC3F9522539}" type="pres">
      <dgm:prSet presAssocID="{43A37360-04D4-45F5-8A93-6EBCF675AC7B}" presName="accentRepeatNode" presStyleLbl="solidFgAcc1" presStyleIdx="0" presStyleCnt="5"/>
      <dgm:spPr/>
    </dgm:pt>
    <dgm:pt modelId="{6373084E-1A38-46FC-A650-1AC9501179CC}" type="pres">
      <dgm:prSet presAssocID="{CB7ED59C-B737-4164-BC8D-E55077D10A61}" presName="text_2" presStyleLbl="node1" presStyleIdx="1" presStyleCnt="5">
        <dgm:presLayoutVars>
          <dgm:bulletEnabled val="1"/>
        </dgm:presLayoutVars>
      </dgm:prSet>
      <dgm:spPr/>
      <dgm:t>
        <a:bodyPr/>
        <a:lstStyle/>
        <a:p>
          <a:endParaRPr lang="zh-TW" altLang="en-US"/>
        </a:p>
      </dgm:t>
    </dgm:pt>
    <dgm:pt modelId="{3FAD584D-F69F-4293-824C-752BB7193C49}" type="pres">
      <dgm:prSet presAssocID="{CB7ED59C-B737-4164-BC8D-E55077D10A61}" presName="accent_2" presStyleCnt="0"/>
      <dgm:spPr/>
    </dgm:pt>
    <dgm:pt modelId="{3B5CC272-9125-4D57-A4E8-8978E9A1F2EA}" type="pres">
      <dgm:prSet presAssocID="{CB7ED59C-B737-4164-BC8D-E55077D10A61}" presName="accentRepeatNode" presStyleLbl="solidFgAcc1" presStyleIdx="1" presStyleCnt="5"/>
      <dgm:spPr/>
    </dgm:pt>
    <dgm:pt modelId="{5411F71E-B475-4961-932D-26C9C74F1FAC}" type="pres">
      <dgm:prSet presAssocID="{3CDAAC8E-8610-43D2-8B84-88E66F51638C}" presName="text_3" presStyleLbl="node1" presStyleIdx="2" presStyleCnt="5">
        <dgm:presLayoutVars>
          <dgm:bulletEnabled val="1"/>
        </dgm:presLayoutVars>
      </dgm:prSet>
      <dgm:spPr/>
      <dgm:t>
        <a:bodyPr/>
        <a:lstStyle/>
        <a:p>
          <a:endParaRPr lang="zh-TW" altLang="en-US"/>
        </a:p>
      </dgm:t>
    </dgm:pt>
    <dgm:pt modelId="{042458C0-A367-4A16-B70A-5C0118D7A394}" type="pres">
      <dgm:prSet presAssocID="{3CDAAC8E-8610-43D2-8B84-88E66F51638C}" presName="accent_3" presStyleCnt="0"/>
      <dgm:spPr/>
    </dgm:pt>
    <dgm:pt modelId="{2A15922B-024B-4411-8DA7-E78F1B40698A}" type="pres">
      <dgm:prSet presAssocID="{3CDAAC8E-8610-43D2-8B84-88E66F51638C}" presName="accentRepeatNode" presStyleLbl="solidFgAcc1" presStyleIdx="2" presStyleCnt="5"/>
      <dgm:spPr/>
    </dgm:pt>
    <dgm:pt modelId="{C84B47A2-DA0C-4F31-9109-1CCD02E51A84}" type="pres">
      <dgm:prSet presAssocID="{94165C82-D331-4D00-B9FC-67F2079A9988}" presName="text_4" presStyleLbl="node1" presStyleIdx="3" presStyleCnt="5">
        <dgm:presLayoutVars>
          <dgm:bulletEnabled val="1"/>
        </dgm:presLayoutVars>
      </dgm:prSet>
      <dgm:spPr/>
      <dgm:t>
        <a:bodyPr/>
        <a:lstStyle/>
        <a:p>
          <a:endParaRPr lang="zh-TW" altLang="en-US"/>
        </a:p>
      </dgm:t>
    </dgm:pt>
    <dgm:pt modelId="{4C1C43A1-0068-4709-9897-BD60F7A7CB6A}" type="pres">
      <dgm:prSet presAssocID="{94165C82-D331-4D00-B9FC-67F2079A9988}" presName="accent_4" presStyleCnt="0"/>
      <dgm:spPr/>
    </dgm:pt>
    <dgm:pt modelId="{A3D29838-8CD8-4951-A50A-7BF129EEA049}" type="pres">
      <dgm:prSet presAssocID="{94165C82-D331-4D00-B9FC-67F2079A9988}" presName="accentRepeatNode" presStyleLbl="solidFgAcc1" presStyleIdx="3" presStyleCnt="5"/>
      <dgm:spPr/>
    </dgm:pt>
    <dgm:pt modelId="{D086090F-78AA-401F-B2BC-3B594D36DBCA}" type="pres">
      <dgm:prSet presAssocID="{178A9A03-4D0A-4B03-9201-35D98E490A64}" presName="text_5" presStyleLbl="node1" presStyleIdx="4" presStyleCnt="5">
        <dgm:presLayoutVars>
          <dgm:bulletEnabled val="1"/>
        </dgm:presLayoutVars>
      </dgm:prSet>
      <dgm:spPr/>
      <dgm:t>
        <a:bodyPr/>
        <a:lstStyle/>
        <a:p>
          <a:endParaRPr lang="zh-TW" altLang="en-US"/>
        </a:p>
      </dgm:t>
    </dgm:pt>
    <dgm:pt modelId="{C21C6DF8-CFEC-4C8B-9D03-0DC96C4222D2}" type="pres">
      <dgm:prSet presAssocID="{178A9A03-4D0A-4B03-9201-35D98E490A64}" presName="accent_5" presStyleCnt="0"/>
      <dgm:spPr/>
    </dgm:pt>
    <dgm:pt modelId="{E3DD3137-1C1B-4AED-913A-3A5808D1AB80}" type="pres">
      <dgm:prSet presAssocID="{178A9A03-4D0A-4B03-9201-35D98E490A64}" presName="accentRepeatNode" presStyleLbl="solidFgAcc1" presStyleIdx="4" presStyleCnt="5"/>
      <dgm:spPr/>
    </dgm:pt>
  </dgm:ptLst>
  <dgm:cxnLst>
    <dgm:cxn modelId="{C5016CC5-703A-4ADD-B190-DE31F72F5AD2}" type="presOf" srcId="{178A9A03-4D0A-4B03-9201-35D98E490A64}" destId="{D086090F-78AA-401F-B2BC-3B594D36DBCA}" srcOrd="0" destOrd="0" presId="urn:microsoft.com/office/officeart/2008/layout/VerticalCurvedList"/>
    <dgm:cxn modelId="{01AB8746-5B2F-4E2C-A3C3-06CD9F81B27F}" srcId="{70B9340A-A12A-4653-BB94-E1D2AC10D6E1}" destId="{43A37360-04D4-45F5-8A93-6EBCF675AC7B}" srcOrd="0" destOrd="0" parTransId="{E29C21E0-A509-4A09-8984-8D4AD6359BCD}" sibTransId="{B699DA6F-0931-4B63-A2CC-8DA412C9AB1A}"/>
    <dgm:cxn modelId="{140229ED-7AFF-4D5D-8392-81CB36BF993B}" type="presOf" srcId="{70B9340A-A12A-4653-BB94-E1D2AC10D6E1}" destId="{96874E4E-9DC5-41C3-9B53-DE0B9A6DDD8E}" srcOrd="0" destOrd="0" presId="urn:microsoft.com/office/officeart/2008/layout/VerticalCurvedList"/>
    <dgm:cxn modelId="{14B62045-4203-4DAE-BFFE-196B24A66D9A}" type="presOf" srcId="{CB7ED59C-B737-4164-BC8D-E55077D10A61}" destId="{6373084E-1A38-46FC-A650-1AC9501179CC}" srcOrd="0" destOrd="0" presId="urn:microsoft.com/office/officeart/2008/layout/VerticalCurvedList"/>
    <dgm:cxn modelId="{54B87362-CC05-40AB-9129-E49BF7D8B682}" srcId="{70B9340A-A12A-4653-BB94-E1D2AC10D6E1}" destId="{CB7ED59C-B737-4164-BC8D-E55077D10A61}" srcOrd="1" destOrd="0" parTransId="{79D66ABC-7AEF-4ACE-921F-7286D837ABF5}" sibTransId="{D5C087E3-D0FD-42CD-ABC7-DC9D486075AE}"/>
    <dgm:cxn modelId="{805F6765-DF53-496A-A129-FE0F1051FC01}" type="presOf" srcId="{43A37360-04D4-45F5-8A93-6EBCF675AC7B}" destId="{6AC33989-6AF4-47E4-8A6B-E161CA9F6A0C}" srcOrd="0" destOrd="0" presId="urn:microsoft.com/office/officeart/2008/layout/VerticalCurvedList"/>
    <dgm:cxn modelId="{C0A2A3D1-1E49-496B-A2BF-84F22547CC40}" type="presOf" srcId="{94165C82-D331-4D00-B9FC-67F2079A9988}" destId="{C84B47A2-DA0C-4F31-9109-1CCD02E51A84}" srcOrd="0" destOrd="0" presId="urn:microsoft.com/office/officeart/2008/layout/VerticalCurvedList"/>
    <dgm:cxn modelId="{B1A1E9E9-09C7-4B24-A1F2-852A3EF53039}" type="presOf" srcId="{B699DA6F-0931-4B63-A2CC-8DA412C9AB1A}" destId="{9FCBC058-44C5-49AF-9797-B47A013C3BF0}" srcOrd="0" destOrd="0" presId="urn:microsoft.com/office/officeart/2008/layout/VerticalCurvedList"/>
    <dgm:cxn modelId="{C17B6780-B7B0-4400-ADDA-E9AD53375C77}" srcId="{70B9340A-A12A-4653-BB94-E1D2AC10D6E1}" destId="{178A9A03-4D0A-4B03-9201-35D98E490A64}" srcOrd="4" destOrd="0" parTransId="{D2DD2557-060D-452B-8418-42B526C8B3DA}" sibTransId="{0FB7D28B-C1BB-4B6A-A977-FE125C4B4294}"/>
    <dgm:cxn modelId="{E884D092-C206-4F06-806C-43392365AA40}" type="presOf" srcId="{3CDAAC8E-8610-43D2-8B84-88E66F51638C}" destId="{5411F71E-B475-4961-932D-26C9C74F1FAC}" srcOrd="0" destOrd="0" presId="urn:microsoft.com/office/officeart/2008/layout/VerticalCurvedList"/>
    <dgm:cxn modelId="{4DF16BA2-C08E-4326-A1E1-391ADCA5A5E6}" srcId="{70B9340A-A12A-4653-BB94-E1D2AC10D6E1}" destId="{3CDAAC8E-8610-43D2-8B84-88E66F51638C}" srcOrd="2" destOrd="0" parTransId="{DD477670-E1C5-46BF-AEFE-69DF2FE225F9}" sibTransId="{0C3DD346-EAC3-43E8-8F51-4AEBC47BABD0}"/>
    <dgm:cxn modelId="{1700170A-44A4-4C5D-ABAE-3794E3902903}" srcId="{70B9340A-A12A-4653-BB94-E1D2AC10D6E1}" destId="{94165C82-D331-4D00-B9FC-67F2079A9988}" srcOrd="3" destOrd="0" parTransId="{A8CAC695-408F-4401-9FB1-837CF1C0BA24}" sibTransId="{038DD6A6-8E79-452A-857C-9CA2FF386F5F}"/>
    <dgm:cxn modelId="{16C46730-B3C7-4DDB-9338-199D476437BA}" type="presParOf" srcId="{96874E4E-9DC5-41C3-9B53-DE0B9A6DDD8E}" destId="{3DFB31E7-9873-4877-9B8F-A8272FBFBD40}" srcOrd="0" destOrd="0" presId="urn:microsoft.com/office/officeart/2008/layout/VerticalCurvedList"/>
    <dgm:cxn modelId="{2A6FA3C0-97FF-4021-BF86-6E7F9D2ADBD3}" type="presParOf" srcId="{3DFB31E7-9873-4877-9B8F-A8272FBFBD40}" destId="{BB9FF5CA-614A-48FC-ACAD-5589395D85AF}" srcOrd="0" destOrd="0" presId="urn:microsoft.com/office/officeart/2008/layout/VerticalCurvedList"/>
    <dgm:cxn modelId="{1C3F63EE-C706-4AE6-A793-308B4E1DBD34}" type="presParOf" srcId="{BB9FF5CA-614A-48FC-ACAD-5589395D85AF}" destId="{C0CDB554-4D92-4A3B-81A1-4B4E1BA7EDD4}" srcOrd="0" destOrd="0" presId="urn:microsoft.com/office/officeart/2008/layout/VerticalCurvedList"/>
    <dgm:cxn modelId="{5ECF1959-9096-46DC-B5E9-9B38A375338B}" type="presParOf" srcId="{BB9FF5CA-614A-48FC-ACAD-5589395D85AF}" destId="{9FCBC058-44C5-49AF-9797-B47A013C3BF0}" srcOrd="1" destOrd="0" presId="urn:microsoft.com/office/officeart/2008/layout/VerticalCurvedList"/>
    <dgm:cxn modelId="{BCD3F548-9B81-4F05-8A65-2369B5CC63D5}" type="presParOf" srcId="{BB9FF5CA-614A-48FC-ACAD-5589395D85AF}" destId="{7D0921FC-9BD4-4A4A-A2F0-6F9E5D74343A}" srcOrd="2" destOrd="0" presId="urn:microsoft.com/office/officeart/2008/layout/VerticalCurvedList"/>
    <dgm:cxn modelId="{7D1D9BC2-5358-4689-8CA9-FE0581B165C1}" type="presParOf" srcId="{BB9FF5CA-614A-48FC-ACAD-5589395D85AF}" destId="{15A23855-769F-4DBE-AB05-DCA4858217F4}" srcOrd="3" destOrd="0" presId="urn:microsoft.com/office/officeart/2008/layout/VerticalCurvedList"/>
    <dgm:cxn modelId="{2324D327-9A7E-4FC2-8311-F94E53BAC6AE}" type="presParOf" srcId="{3DFB31E7-9873-4877-9B8F-A8272FBFBD40}" destId="{6AC33989-6AF4-47E4-8A6B-E161CA9F6A0C}" srcOrd="1" destOrd="0" presId="urn:microsoft.com/office/officeart/2008/layout/VerticalCurvedList"/>
    <dgm:cxn modelId="{B8BD2779-B53E-4A5A-B872-00CBA905E31B}" type="presParOf" srcId="{3DFB31E7-9873-4877-9B8F-A8272FBFBD40}" destId="{2538A865-104D-4C84-B74B-5FDD0D9C03A0}" srcOrd="2" destOrd="0" presId="urn:microsoft.com/office/officeart/2008/layout/VerticalCurvedList"/>
    <dgm:cxn modelId="{4F0A9A5F-73D4-4B85-9215-2999991C15D4}" type="presParOf" srcId="{2538A865-104D-4C84-B74B-5FDD0D9C03A0}" destId="{9C40B528-FFEF-4B75-867E-1FC3F9522539}" srcOrd="0" destOrd="0" presId="urn:microsoft.com/office/officeart/2008/layout/VerticalCurvedList"/>
    <dgm:cxn modelId="{A27E50FF-1F95-44FF-AA61-C050C3623B4D}" type="presParOf" srcId="{3DFB31E7-9873-4877-9B8F-A8272FBFBD40}" destId="{6373084E-1A38-46FC-A650-1AC9501179CC}" srcOrd="3" destOrd="0" presId="urn:microsoft.com/office/officeart/2008/layout/VerticalCurvedList"/>
    <dgm:cxn modelId="{45E09CC6-EFE9-40FE-A739-DA8B39CFF79C}" type="presParOf" srcId="{3DFB31E7-9873-4877-9B8F-A8272FBFBD40}" destId="{3FAD584D-F69F-4293-824C-752BB7193C49}" srcOrd="4" destOrd="0" presId="urn:microsoft.com/office/officeart/2008/layout/VerticalCurvedList"/>
    <dgm:cxn modelId="{E6FC6886-CEE4-4ECB-AA1B-9DA6792EED9D}" type="presParOf" srcId="{3FAD584D-F69F-4293-824C-752BB7193C49}" destId="{3B5CC272-9125-4D57-A4E8-8978E9A1F2EA}" srcOrd="0" destOrd="0" presId="urn:microsoft.com/office/officeart/2008/layout/VerticalCurvedList"/>
    <dgm:cxn modelId="{03436484-A6B8-4198-BEA1-4BCE25D14B83}" type="presParOf" srcId="{3DFB31E7-9873-4877-9B8F-A8272FBFBD40}" destId="{5411F71E-B475-4961-932D-26C9C74F1FAC}" srcOrd="5" destOrd="0" presId="urn:microsoft.com/office/officeart/2008/layout/VerticalCurvedList"/>
    <dgm:cxn modelId="{85B9F41E-D36D-4502-BA8C-C3601FC824A1}" type="presParOf" srcId="{3DFB31E7-9873-4877-9B8F-A8272FBFBD40}" destId="{042458C0-A367-4A16-B70A-5C0118D7A394}" srcOrd="6" destOrd="0" presId="urn:microsoft.com/office/officeart/2008/layout/VerticalCurvedList"/>
    <dgm:cxn modelId="{86CB60D0-5C3D-44ED-8891-08F4364D0AA6}" type="presParOf" srcId="{042458C0-A367-4A16-B70A-5C0118D7A394}" destId="{2A15922B-024B-4411-8DA7-E78F1B40698A}" srcOrd="0" destOrd="0" presId="urn:microsoft.com/office/officeart/2008/layout/VerticalCurvedList"/>
    <dgm:cxn modelId="{FAC391B3-AE2B-47F0-BED5-773624BFD768}" type="presParOf" srcId="{3DFB31E7-9873-4877-9B8F-A8272FBFBD40}" destId="{C84B47A2-DA0C-4F31-9109-1CCD02E51A84}" srcOrd="7" destOrd="0" presId="urn:microsoft.com/office/officeart/2008/layout/VerticalCurvedList"/>
    <dgm:cxn modelId="{7D263D0A-66E7-4F74-92AD-0F240733C0DA}" type="presParOf" srcId="{3DFB31E7-9873-4877-9B8F-A8272FBFBD40}" destId="{4C1C43A1-0068-4709-9897-BD60F7A7CB6A}" srcOrd="8" destOrd="0" presId="urn:microsoft.com/office/officeart/2008/layout/VerticalCurvedList"/>
    <dgm:cxn modelId="{F49CE7EA-CBDB-4C5F-B447-1A944B134F4B}" type="presParOf" srcId="{4C1C43A1-0068-4709-9897-BD60F7A7CB6A}" destId="{A3D29838-8CD8-4951-A50A-7BF129EEA049}" srcOrd="0" destOrd="0" presId="urn:microsoft.com/office/officeart/2008/layout/VerticalCurvedList"/>
    <dgm:cxn modelId="{DA81B771-FFAB-49C6-9ED3-13A34A6B11CA}" type="presParOf" srcId="{3DFB31E7-9873-4877-9B8F-A8272FBFBD40}" destId="{D086090F-78AA-401F-B2BC-3B594D36DBCA}" srcOrd="9" destOrd="0" presId="urn:microsoft.com/office/officeart/2008/layout/VerticalCurvedList"/>
    <dgm:cxn modelId="{7372FA8C-8578-4E51-A71B-6C514C3083CC}" type="presParOf" srcId="{3DFB31E7-9873-4877-9B8F-A8272FBFBD40}" destId="{C21C6DF8-CFEC-4C8B-9D03-0DC96C4222D2}" srcOrd="10" destOrd="0" presId="urn:microsoft.com/office/officeart/2008/layout/VerticalCurvedList"/>
    <dgm:cxn modelId="{4A929C16-CEDC-468E-AF94-1FB4C63138DB}" type="presParOf" srcId="{C21C6DF8-CFEC-4C8B-9D03-0DC96C4222D2}" destId="{E3DD3137-1C1B-4AED-913A-3A5808D1AB80}"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0B9340A-A12A-4653-BB94-E1D2AC10D6E1}" type="doc">
      <dgm:prSet loTypeId="urn:microsoft.com/office/officeart/2008/layout/VerticalCurvedList" loCatId="list" qsTypeId="urn:microsoft.com/office/officeart/2005/8/quickstyle/simple1" qsCatId="simple" csTypeId="urn:microsoft.com/office/officeart/2005/8/colors/colorful5" csCatId="colorful" phldr="1"/>
      <dgm:spPr/>
      <dgm:t>
        <a:bodyPr/>
        <a:lstStyle/>
        <a:p>
          <a:endParaRPr lang="zh-TW" altLang="en-US"/>
        </a:p>
      </dgm:t>
    </dgm:pt>
    <dgm:pt modelId="{5100BB7D-4A9A-4E64-8050-A3F8E8E04F49}">
      <dgm:prSet phldrT="[文字]" custT="1"/>
      <dgm:spPr/>
      <dgm:t>
        <a:bodyPr/>
        <a:lstStyle/>
        <a:p>
          <a:r>
            <a:rPr lang="zh-TW" altLang="en-US" sz="2400" b="1" dirty="0" smtClean="0">
              <a:solidFill>
                <a:schemeClr val="tx1"/>
              </a:solidFill>
              <a:latin typeface="微軟正黑體" pitchFamily="34" charset="-120"/>
              <a:ea typeface="微軟正黑體" pitchFamily="34" charset="-120"/>
            </a:rPr>
            <a:t>尚未實施之新公報對企業的影響</a:t>
          </a:r>
          <a:endParaRPr lang="zh-TW" altLang="en-US" sz="2400" b="1" dirty="0">
            <a:solidFill>
              <a:schemeClr val="tx1"/>
            </a:solidFill>
            <a:latin typeface="微軟正黑體" pitchFamily="34" charset="-120"/>
            <a:ea typeface="微軟正黑體" pitchFamily="34" charset="-120"/>
          </a:endParaRPr>
        </a:p>
      </dgm:t>
    </dgm:pt>
    <dgm:pt modelId="{73D53F24-BC09-42B4-96F6-0F04D4E7C079}" type="parTrans" cxnId="{04540837-C96C-4383-B79F-7FABE14D78D2}">
      <dgm:prSet/>
      <dgm:spPr/>
      <dgm:t>
        <a:bodyPr/>
        <a:lstStyle/>
        <a:p>
          <a:endParaRPr lang="zh-TW" altLang="en-US" sz="2400" b="1">
            <a:solidFill>
              <a:schemeClr val="tx1"/>
            </a:solidFill>
            <a:latin typeface="微軟正黑體" pitchFamily="34" charset="-120"/>
            <a:ea typeface="微軟正黑體" pitchFamily="34" charset="-120"/>
          </a:endParaRPr>
        </a:p>
      </dgm:t>
    </dgm:pt>
    <dgm:pt modelId="{558FCB40-37BD-43B0-81FA-B3AA2D22EBC7}" type="sibTrans" cxnId="{04540837-C96C-4383-B79F-7FABE14D78D2}">
      <dgm:prSet/>
      <dgm:spPr/>
      <dgm:t>
        <a:bodyPr/>
        <a:lstStyle/>
        <a:p>
          <a:endParaRPr lang="zh-TW" altLang="en-US" sz="2400" b="1">
            <a:solidFill>
              <a:schemeClr val="tx1"/>
            </a:solidFill>
            <a:latin typeface="微軟正黑體" pitchFamily="34" charset="-120"/>
            <a:ea typeface="微軟正黑體" pitchFamily="34" charset="-120"/>
          </a:endParaRPr>
        </a:p>
      </dgm:t>
    </dgm:pt>
    <dgm:pt modelId="{DCE04068-EA55-4828-A4BF-57C59550BB4B}">
      <dgm:prSet phldrT="[文字]" custT="1"/>
      <dgm:spPr/>
      <dgm:t>
        <a:bodyPr/>
        <a:lstStyle/>
        <a:p>
          <a:r>
            <a:rPr lang="zh-TW" altLang="en-US" sz="2400" b="1" dirty="0" smtClean="0">
              <a:solidFill>
                <a:schemeClr val="tx1"/>
              </a:solidFill>
              <a:latin typeface="微軟正黑體" pitchFamily="34" charset="-120"/>
              <a:ea typeface="微軟正黑體" pitchFamily="34" charset="-120"/>
            </a:rPr>
            <a:t>各產業之財務報告應注意事項</a:t>
          </a:r>
          <a:endParaRPr lang="zh-TW" altLang="en-US" sz="2400" b="1" dirty="0">
            <a:solidFill>
              <a:schemeClr val="tx1"/>
            </a:solidFill>
            <a:latin typeface="微軟正黑體" pitchFamily="34" charset="-120"/>
            <a:ea typeface="微軟正黑體" pitchFamily="34" charset="-120"/>
          </a:endParaRPr>
        </a:p>
      </dgm:t>
    </dgm:pt>
    <dgm:pt modelId="{888F0D28-7403-4C0B-94D4-AF393A558729}" type="parTrans" cxnId="{1E2EC219-2500-459E-AF01-75AA3E12E5EE}">
      <dgm:prSet/>
      <dgm:spPr/>
      <dgm:t>
        <a:bodyPr/>
        <a:lstStyle/>
        <a:p>
          <a:endParaRPr lang="zh-TW" altLang="en-US" sz="2400" b="1">
            <a:solidFill>
              <a:schemeClr val="tx1"/>
            </a:solidFill>
            <a:latin typeface="微軟正黑體" pitchFamily="34" charset="-120"/>
            <a:ea typeface="微軟正黑體" pitchFamily="34" charset="-120"/>
          </a:endParaRPr>
        </a:p>
      </dgm:t>
    </dgm:pt>
    <dgm:pt modelId="{ACEAA64F-CC4C-4D29-992B-CD6E99EF544F}" type="sibTrans" cxnId="{1E2EC219-2500-459E-AF01-75AA3E12E5EE}">
      <dgm:prSet/>
      <dgm:spPr/>
      <dgm:t>
        <a:bodyPr/>
        <a:lstStyle/>
        <a:p>
          <a:endParaRPr lang="zh-TW" altLang="en-US" sz="2400" b="1">
            <a:solidFill>
              <a:schemeClr val="tx1"/>
            </a:solidFill>
            <a:latin typeface="微軟正黑體" pitchFamily="34" charset="-120"/>
            <a:ea typeface="微軟正黑體" pitchFamily="34" charset="-120"/>
          </a:endParaRPr>
        </a:p>
      </dgm:t>
    </dgm:pt>
    <dgm:pt modelId="{85B042DC-6388-41A5-BB23-FB013F1028EE}">
      <dgm:prSet phldrT="[文字]" custT="1"/>
      <dgm:spPr/>
      <dgm:t>
        <a:bodyPr/>
        <a:lstStyle/>
        <a:p>
          <a:r>
            <a:rPr lang="zh-TW" altLang="en-US" sz="2400" b="1" dirty="0" smtClean="0">
              <a:solidFill>
                <a:schemeClr val="tx1"/>
              </a:solidFill>
              <a:latin typeface="微軟正黑體" pitchFamily="34" charset="-120"/>
              <a:ea typeface="微軟正黑體" pitchFamily="34" charset="-120"/>
            </a:rPr>
            <a:t>閱讀財報之常見問題</a:t>
          </a:r>
          <a:endParaRPr lang="zh-TW" altLang="en-US" sz="2400" b="1" dirty="0">
            <a:solidFill>
              <a:schemeClr val="tx1"/>
            </a:solidFill>
            <a:latin typeface="微軟正黑體" pitchFamily="34" charset="-120"/>
            <a:ea typeface="微軟正黑體" pitchFamily="34" charset="-120"/>
          </a:endParaRPr>
        </a:p>
      </dgm:t>
    </dgm:pt>
    <dgm:pt modelId="{9C04FE23-10A8-45DF-87AA-4ADC101E7D55}" type="parTrans" cxnId="{DA2662B7-4AB8-431A-9C8D-946AC5923F58}">
      <dgm:prSet/>
      <dgm:spPr/>
      <dgm:t>
        <a:bodyPr/>
        <a:lstStyle/>
        <a:p>
          <a:endParaRPr lang="zh-TW" altLang="en-US" sz="2400"/>
        </a:p>
      </dgm:t>
    </dgm:pt>
    <dgm:pt modelId="{A24BE1AD-ACBD-426A-90FB-9E98A3E87F6E}" type="sibTrans" cxnId="{DA2662B7-4AB8-431A-9C8D-946AC5923F58}">
      <dgm:prSet/>
      <dgm:spPr/>
      <dgm:t>
        <a:bodyPr/>
        <a:lstStyle/>
        <a:p>
          <a:endParaRPr lang="zh-TW" altLang="en-US" sz="2400"/>
        </a:p>
      </dgm:t>
    </dgm:pt>
    <dgm:pt modelId="{2B7999B3-39E9-4CB2-99B9-407ADCAFB414}">
      <dgm:prSet phldrT="[文字]" custT="1"/>
      <dgm:spPr/>
      <dgm:t>
        <a:bodyPr/>
        <a:lstStyle/>
        <a:p>
          <a:r>
            <a:rPr lang="zh-TW" altLang="en-US" sz="2400" b="1" dirty="0" smtClean="0">
              <a:solidFill>
                <a:schemeClr val="tx1"/>
              </a:solidFill>
              <a:latin typeface="微軟正黑體" pitchFamily="34" charset="-120"/>
              <a:ea typeface="微軟正黑體" pitchFamily="34" charset="-120"/>
            </a:rPr>
            <a:t>常用的</a:t>
          </a:r>
          <a:r>
            <a:rPr lang="zh-TW" altLang="en-US" sz="2400" b="1" smtClean="0">
              <a:solidFill>
                <a:schemeClr val="tx1"/>
              </a:solidFill>
              <a:latin typeface="微軟正黑體" pitchFamily="34" charset="-120"/>
              <a:ea typeface="微軟正黑體" pitchFamily="34" charset="-120"/>
            </a:rPr>
            <a:t>財務比率分析</a:t>
          </a:r>
          <a:r>
            <a:rPr lang="zh-TW" altLang="en-US" sz="2400" b="1" dirty="0" smtClean="0">
              <a:solidFill>
                <a:schemeClr val="tx1"/>
              </a:solidFill>
              <a:latin typeface="微軟正黑體" pitchFamily="34" charset="-120"/>
              <a:ea typeface="微軟正黑體" pitchFamily="34" charset="-120"/>
            </a:rPr>
            <a:t>介紹</a:t>
          </a:r>
          <a:endParaRPr lang="zh-TW" altLang="en-US" sz="2400" b="1" dirty="0">
            <a:solidFill>
              <a:schemeClr val="tx1"/>
            </a:solidFill>
            <a:latin typeface="微軟正黑體" pitchFamily="34" charset="-120"/>
            <a:ea typeface="微軟正黑體" pitchFamily="34" charset="-120"/>
          </a:endParaRPr>
        </a:p>
      </dgm:t>
    </dgm:pt>
    <dgm:pt modelId="{C05FB80D-2543-4211-8ADD-8AEE0881B555}" type="parTrans" cxnId="{13EB87AE-6878-4838-A164-89168A66E185}">
      <dgm:prSet/>
      <dgm:spPr/>
      <dgm:t>
        <a:bodyPr/>
        <a:lstStyle/>
        <a:p>
          <a:endParaRPr lang="zh-TW" altLang="en-US"/>
        </a:p>
      </dgm:t>
    </dgm:pt>
    <dgm:pt modelId="{38D3E97E-B827-4C22-A0F9-85C36F5D6AF3}" type="sibTrans" cxnId="{13EB87AE-6878-4838-A164-89168A66E185}">
      <dgm:prSet/>
      <dgm:spPr/>
      <dgm:t>
        <a:bodyPr/>
        <a:lstStyle/>
        <a:p>
          <a:endParaRPr lang="zh-TW" altLang="en-US"/>
        </a:p>
      </dgm:t>
    </dgm:pt>
    <dgm:pt modelId="{96874E4E-9DC5-41C3-9B53-DE0B9A6DDD8E}" type="pres">
      <dgm:prSet presAssocID="{70B9340A-A12A-4653-BB94-E1D2AC10D6E1}" presName="Name0" presStyleCnt="0">
        <dgm:presLayoutVars>
          <dgm:chMax val="7"/>
          <dgm:chPref val="7"/>
          <dgm:dir/>
        </dgm:presLayoutVars>
      </dgm:prSet>
      <dgm:spPr/>
      <dgm:t>
        <a:bodyPr/>
        <a:lstStyle/>
        <a:p>
          <a:endParaRPr lang="zh-TW" altLang="en-US"/>
        </a:p>
      </dgm:t>
    </dgm:pt>
    <dgm:pt modelId="{3DFB31E7-9873-4877-9B8F-A8272FBFBD40}" type="pres">
      <dgm:prSet presAssocID="{70B9340A-A12A-4653-BB94-E1D2AC10D6E1}" presName="Name1" presStyleCnt="0"/>
      <dgm:spPr/>
    </dgm:pt>
    <dgm:pt modelId="{BB9FF5CA-614A-48FC-ACAD-5589395D85AF}" type="pres">
      <dgm:prSet presAssocID="{70B9340A-A12A-4653-BB94-E1D2AC10D6E1}" presName="cycle" presStyleCnt="0"/>
      <dgm:spPr/>
    </dgm:pt>
    <dgm:pt modelId="{C0CDB554-4D92-4A3B-81A1-4B4E1BA7EDD4}" type="pres">
      <dgm:prSet presAssocID="{70B9340A-A12A-4653-BB94-E1D2AC10D6E1}" presName="srcNode" presStyleLbl="node1" presStyleIdx="0" presStyleCnt="4"/>
      <dgm:spPr/>
    </dgm:pt>
    <dgm:pt modelId="{9FCBC058-44C5-49AF-9797-B47A013C3BF0}" type="pres">
      <dgm:prSet presAssocID="{70B9340A-A12A-4653-BB94-E1D2AC10D6E1}" presName="conn" presStyleLbl="parChTrans1D2" presStyleIdx="0" presStyleCnt="1"/>
      <dgm:spPr/>
      <dgm:t>
        <a:bodyPr/>
        <a:lstStyle/>
        <a:p>
          <a:endParaRPr lang="zh-TW" altLang="en-US"/>
        </a:p>
      </dgm:t>
    </dgm:pt>
    <dgm:pt modelId="{7D0921FC-9BD4-4A4A-A2F0-6F9E5D74343A}" type="pres">
      <dgm:prSet presAssocID="{70B9340A-A12A-4653-BB94-E1D2AC10D6E1}" presName="extraNode" presStyleLbl="node1" presStyleIdx="0" presStyleCnt="4"/>
      <dgm:spPr/>
    </dgm:pt>
    <dgm:pt modelId="{15A23855-769F-4DBE-AB05-DCA4858217F4}" type="pres">
      <dgm:prSet presAssocID="{70B9340A-A12A-4653-BB94-E1D2AC10D6E1}" presName="dstNode" presStyleLbl="node1" presStyleIdx="0" presStyleCnt="4"/>
      <dgm:spPr/>
    </dgm:pt>
    <dgm:pt modelId="{6CC8C4A8-7448-4C7F-B56C-993743C86323}" type="pres">
      <dgm:prSet presAssocID="{85B042DC-6388-41A5-BB23-FB013F1028EE}" presName="text_1" presStyleLbl="node1" presStyleIdx="0" presStyleCnt="4">
        <dgm:presLayoutVars>
          <dgm:bulletEnabled val="1"/>
        </dgm:presLayoutVars>
      </dgm:prSet>
      <dgm:spPr/>
      <dgm:t>
        <a:bodyPr/>
        <a:lstStyle/>
        <a:p>
          <a:endParaRPr lang="zh-TW" altLang="en-US"/>
        </a:p>
      </dgm:t>
    </dgm:pt>
    <dgm:pt modelId="{4ECABDCD-71D5-466F-B2BC-EA1A583B7FD2}" type="pres">
      <dgm:prSet presAssocID="{85B042DC-6388-41A5-BB23-FB013F1028EE}" presName="accent_1" presStyleCnt="0"/>
      <dgm:spPr/>
    </dgm:pt>
    <dgm:pt modelId="{DC05A9A9-5AE0-404A-A1EE-BECC73D7A11B}" type="pres">
      <dgm:prSet presAssocID="{85B042DC-6388-41A5-BB23-FB013F1028EE}" presName="accentRepeatNode" presStyleLbl="solidFgAcc1" presStyleIdx="0" presStyleCnt="4"/>
      <dgm:spPr/>
    </dgm:pt>
    <dgm:pt modelId="{6C72CDC1-86ED-465B-8683-FC9255B580BD}" type="pres">
      <dgm:prSet presAssocID="{DCE04068-EA55-4828-A4BF-57C59550BB4B}" presName="text_2" presStyleLbl="node1" presStyleIdx="1" presStyleCnt="4">
        <dgm:presLayoutVars>
          <dgm:bulletEnabled val="1"/>
        </dgm:presLayoutVars>
      </dgm:prSet>
      <dgm:spPr/>
      <dgm:t>
        <a:bodyPr/>
        <a:lstStyle/>
        <a:p>
          <a:endParaRPr lang="zh-TW" altLang="en-US"/>
        </a:p>
      </dgm:t>
    </dgm:pt>
    <dgm:pt modelId="{249A959F-8824-4F18-9563-B157BDB0C25B}" type="pres">
      <dgm:prSet presAssocID="{DCE04068-EA55-4828-A4BF-57C59550BB4B}" presName="accent_2" presStyleCnt="0"/>
      <dgm:spPr/>
    </dgm:pt>
    <dgm:pt modelId="{EAC39A08-2843-44B1-A129-3990E8EA2F11}" type="pres">
      <dgm:prSet presAssocID="{DCE04068-EA55-4828-A4BF-57C59550BB4B}" presName="accentRepeatNode" presStyleLbl="solidFgAcc1" presStyleIdx="1" presStyleCnt="4"/>
      <dgm:spPr/>
    </dgm:pt>
    <dgm:pt modelId="{C303F76E-CAC7-4146-80E7-8711E215F241}" type="pres">
      <dgm:prSet presAssocID="{5100BB7D-4A9A-4E64-8050-A3F8E8E04F49}" presName="text_3" presStyleLbl="node1" presStyleIdx="2" presStyleCnt="4">
        <dgm:presLayoutVars>
          <dgm:bulletEnabled val="1"/>
        </dgm:presLayoutVars>
      </dgm:prSet>
      <dgm:spPr/>
      <dgm:t>
        <a:bodyPr/>
        <a:lstStyle/>
        <a:p>
          <a:endParaRPr lang="zh-TW" altLang="en-US"/>
        </a:p>
      </dgm:t>
    </dgm:pt>
    <dgm:pt modelId="{CA58B34B-E8EF-49DE-96DF-46A9F6700A02}" type="pres">
      <dgm:prSet presAssocID="{5100BB7D-4A9A-4E64-8050-A3F8E8E04F49}" presName="accent_3" presStyleCnt="0"/>
      <dgm:spPr/>
    </dgm:pt>
    <dgm:pt modelId="{B830F533-951E-430D-A9BD-991374B7367D}" type="pres">
      <dgm:prSet presAssocID="{5100BB7D-4A9A-4E64-8050-A3F8E8E04F49}" presName="accentRepeatNode" presStyleLbl="solidFgAcc1" presStyleIdx="2" presStyleCnt="4"/>
      <dgm:spPr/>
    </dgm:pt>
    <dgm:pt modelId="{9B0CF1F6-BC24-4148-9757-A095BCE3483B}" type="pres">
      <dgm:prSet presAssocID="{2B7999B3-39E9-4CB2-99B9-407ADCAFB414}" presName="text_4" presStyleLbl="node1" presStyleIdx="3" presStyleCnt="4">
        <dgm:presLayoutVars>
          <dgm:bulletEnabled val="1"/>
        </dgm:presLayoutVars>
      </dgm:prSet>
      <dgm:spPr/>
      <dgm:t>
        <a:bodyPr/>
        <a:lstStyle/>
        <a:p>
          <a:endParaRPr lang="zh-TW" altLang="en-US"/>
        </a:p>
      </dgm:t>
    </dgm:pt>
    <dgm:pt modelId="{6621545C-F983-4818-B0AF-C43A49F3D548}" type="pres">
      <dgm:prSet presAssocID="{2B7999B3-39E9-4CB2-99B9-407ADCAFB414}" presName="accent_4" presStyleCnt="0"/>
      <dgm:spPr/>
    </dgm:pt>
    <dgm:pt modelId="{A34D8332-AC87-426B-BA21-868F6C117DFB}" type="pres">
      <dgm:prSet presAssocID="{2B7999B3-39E9-4CB2-99B9-407ADCAFB414}" presName="accentRepeatNode" presStyleLbl="solidFgAcc1" presStyleIdx="3" presStyleCnt="4"/>
      <dgm:spPr/>
    </dgm:pt>
  </dgm:ptLst>
  <dgm:cxnLst>
    <dgm:cxn modelId="{13EB87AE-6878-4838-A164-89168A66E185}" srcId="{70B9340A-A12A-4653-BB94-E1D2AC10D6E1}" destId="{2B7999B3-39E9-4CB2-99B9-407ADCAFB414}" srcOrd="3" destOrd="0" parTransId="{C05FB80D-2543-4211-8ADD-8AEE0881B555}" sibTransId="{38D3E97E-B827-4C22-A0F9-85C36F5D6AF3}"/>
    <dgm:cxn modelId="{3CD4EBEF-7865-4648-884C-EF7CFC8557BB}" type="presOf" srcId="{85B042DC-6388-41A5-BB23-FB013F1028EE}" destId="{6CC8C4A8-7448-4C7F-B56C-993743C86323}" srcOrd="0" destOrd="0" presId="urn:microsoft.com/office/officeart/2008/layout/VerticalCurvedList"/>
    <dgm:cxn modelId="{1E2EC219-2500-459E-AF01-75AA3E12E5EE}" srcId="{70B9340A-A12A-4653-BB94-E1D2AC10D6E1}" destId="{DCE04068-EA55-4828-A4BF-57C59550BB4B}" srcOrd="1" destOrd="0" parTransId="{888F0D28-7403-4C0B-94D4-AF393A558729}" sibTransId="{ACEAA64F-CC4C-4D29-992B-CD6E99EF544F}"/>
    <dgm:cxn modelId="{E98BC65A-898C-49BE-B290-9F0FB5FAE0A2}" type="presOf" srcId="{5100BB7D-4A9A-4E64-8050-A3F8E8E04F49}" destId="{C303F76E-CAC7-4146-80E7-8711E215F241}" srcOrd="0" destOrd="0" presId="urn:microsoft.com/office/officeart/2008/layout/VerticalCurvedList"/>
    <dgm:cxn modelId="{48E1A1C1-41DB-4204-A89D-4B9D6A73FC9A}" type="presOf" srcId="{A24BE1AD-ACBD-426A-90FB-9E98A3E87F6E}" destId="{9FCBC058-44C5-49AF-9797-B47A013C3BF0}" srcOrd="0" destOrd="0" presId="urn:microsoft.com/office/officeart/2008/layout/VerticalCurvedList"/>
    <dgm:cxn modelId="{49498BA3-0A03-4152-B5F3-D4EC9B734B46}" type="presOf" srcId="{70B9340A-A12A-4653-BB94-E1D2AC10D6E1}" destId="{96874E4E-9DC5-41C3-9B53-DE0B9A6DDD8E}" srcOrd="0" destOrd="0" presId="urn:microsoft.com/office/officeart/2008/layout/VerticalCurvedList"/>
    <dgm:cxn modelId="{DA2662B7-4AB8-431A-9C8D-946AC5923F58}" srcId="{70B9340A-A12A-4653-BB94-E1D2AC10D6E1}" destId="{85B042DC-6388-41A5-BB23-FB013F1028EE}" srcOrd="0" destOrd="0" parTransId="{9C04FE23-10A8-45DF-87AA-4ADC101E7D55}" sibTransId="{A24BE1AD-ACBD-426A-90FB-9E98A3E87F6E}"/>
    <dgm:cxn modelId="{06F63031-0910-450B-830E-0BC5BA3167CD}" type="presOf" srcId="{2B7999B3-39E9-4CB2-99B9-407ADCAFB414}" destId="{9B0CF1F6-BC24-4148-9757-A095BCE3483B}" srcOrd="0" destOrd="0" presId="urn:microsoft.com/office/officeart/2008/layout/VerticalCurvedList"/>
    <dgm:cxn modelId="{C78E2ED0-7E6E-42C1-867D-CA503D635A10}" type="presOf" srcId="{DCE04068-EA55-4828-A4BF-57C59550BB4B}" destId="{6C72CDC1-86ED-465B-8683-FC9255B580BD}" srcOrd="0" destOrd="0" presId="urn:microsoft.com/office/officeart/2008/layout/VerticalCurvedList"/>
    <dgm:cxn modelId="{04540837-C96C-4383-B79F-7FABE14D78D2}" srcId="{70B9340A-A12A-4653-BB94-E1D2AC10D6E1}" destId="{5100BB7D-4A9A-4E64-8050-A3F8E8E04F49}" srcOrd="2" destOrd="0" parTransId="{73D53F24-BC09-42B4-96F6-0F04D4E7C079}" sibTransId="{558FCB40-37BD-43B0-81FA-B3AA2D22EBC7}"/>
    <dgm:cxn modelId="{C14E683A-7CD7-479D-B0A9-CA18F70352C5}" type="presParOf" srcId="{96874E4E-9DC5-41C3-9B53-DE0B9A6DDD8E}" destId="{3DFB31E7-9873-4877-9B8F-A8272FBFBD40}" srcOrd="0" destOrd="0" presId="urn:microsoft.com/office/officeart/2008/layout/VerticalCurvedList"/>
    <dgm:cxn modelId="{913E485D-D261-467D-9EBA-DC8771DC294F}" type="presParOf" srcId="{3DFB31E7-9873-4877-9B8F-A8272FBFBD40}" destId="{BB9FF5CA-614A-48FC-ACAD-5589395D85AF}" srcOrd="0" destOrd="0" presId="urn:microsoft.com/office/officeart/2008/layout/VerticalCurvedList"/>
    <dgm:cxn modelId="{EE0B2E34-15BE-44F7-A394-55E18E00BA58}" type="presParOf" srcId="{BB9FF5CA-614A-48FC-ACAD-5589395D85AF}" destId="{C0CDB554-4D92-4A3B-81A1-4B4E1BA7EDD4}" srcOrd="0" destOrd="0" presId="urn:microsoft.com/office/officeart/2008/layout/VerticalCurvedList"/>
    <dgm:cxn modelId="{105E7B2C-2C11-4CB8-BF3F-5B74B6DF5035}" type="presParOf" srcId="{BB9FF5CA-614A-48FC-ACAD-5589395D85AF}" destId="{9FCBC058-44C5-49AF-9797-B47A013C3BF0}" srcOrd="1" destOrd="0" presId="urn:microsoft.com/office/officeart/2008/layout/VerticalCurvedList"/>
    <dgm:cxn modelId="{29D5B718-BA6B-46F1-9F9A-BFAC44910FCD}" type="presParOf" srcId="{BB9FF5CA-614A-48FC-ACAD-5589395D85AF}" destId="{7D0921FC-9BD4-4A4A-A2F0-6F9E5D74343A}" srcOrd="2" destOrd="0" presId="urn:microsoft.com/office/officeart/2008/layout/VerticalCurvedList"/>
    <dgm:cxn modelId="{E79AB06B-80ED-4D21-B420-4866A31506DA}" type="presParOf" srcId="{BB9FF5CA-614A-48FC-ACAD-5589395D85AF}" destId="{15A23855-769F-4DBE-AB05-DCA4858217F4}" srcOrd="3" destOrd="0" presId="urn:microsoft.com/office/officeart/2008/layout/VerticalCurvedList"/>
    <dgm:cxn modelId="{D212AD57-EDD6-47D8-B33F-F8C89C688CDE}" type="presParOf" srcId="{3DFB31E7-9873-4877-9B8F-A8272FBFBD40}" destId="{6CC8C4A8-7448-4C7F-B56C-993743C86323}" srcOrd="1" destOrd="0" presId="urn:microsoft.com/office/officeart/2008/layout/VerticalCurvedList"/>
    <dgm:cxn modelId="{52C9FDD6-702C-4BF8-B62F-2C022094D968}" type="presParOf" srcId="{3DFB31E7-9873-4877-9B8F-A8272FBFBD40}" destId="{4ECABDCD-71D5-466F-B2BC-EA1A583B7FD2}" srcOrd="2" destOrd="0" presId="urn:microsoft.com/office/officeart/2008/layout/VerticalCurvedList"/>
    <dgm:cxn modelId="{628B3FA5-9574-4E08-8424-8D8C72FFC96C}" type="presParOf" srcId="{4ECABDCD-71D5-466F-B2BC-EA1A583B7FD2}" destId="{DC05A9A9-5AE0-404A-A1EE-BECC73D7A11B}" srcOrd="0" destOrd="0" presId="urn:microsoft.com/office/officeart/2008/layout/VerticalCurvedList"/>
    <dgm:cxn modelId="{9551C36A-815C-4B4E-A980-42516DB21FD9}" type="presParOf" srcId="{3DFB31E7-9873-4877-9B8F-A8272FBFBD40}" destId="{6C72CDC1-86ED-465B-8683-FC9255B580BD}" srcOrd="3" destOrd="0" presId="urn:microsoft.com/office/officeart/2008/layout/VerticalCurvedList"/>
    <dgm:cxn modelId="{6F19D149-3A1B-407C-AE7A-799B245CF9BB}" type="presParOf" srcId="{3DFB31E7-9873-4877-9B8F-A8272FBFBD40}" destId="{249A959F-8824-4F18-9563-B157BDB0C25B}" srcOrd="4" destOrd="0" presId="urn:microsoft.com/office/officeart/2008/layout/VerticalCurvedList"/>
    <dgm:cxn modelId="{3510E405-C071-4F25-B703-64E30C1C6BEE}" type="presParOf" srcId="{249A959F-8824-4F18-9563-B157BDB0C25B}" destId="{EAC39A08-2843-44B1-A129-3990E8EA2F11}" srcOrd="0" destOrd="0" presId="urn:microsoft.com/office/officeart/2008/layout/VerticalCurvedList"/>
    <dgm:cxn modelId="{BE329A12-C574-42B9-BC89-DCA784034B11}" type="presParOf" srcId="{3DFB31E7-9873-4877-9B8F-A8272FBFBD40}" destId="{C303F76E-CAC7-4146-80E7-8711E215F241}" srcOrd="5" destOrd="0" presId="urn:microsoft.com/office/officeart/2008/layout/VerticalCurvedList"/>
    <dgm:cxn modelId="{796580BF-FB20-444F-8E1E-E3B10C8DEF3E}" type="presParOf" srcId="{3DFB31E7-9873-4877-9B8F-A8272FBFBD40}" destId="{CA58B34B-E8EF-49DE-96DF-46A9F6700A02}" srcOrd="6" destOrd="0" presId="urn:microsoft.com/office/officeart/2008/layout/VerticalCurvedList"/>
    <dgm:cxn modelId="{39A6ADF3-23C6-4617-9423-13BDEF2BE1FF}" type="presParOf" srcId="{CA58B34B-E8EF-49DE-96DF-46A9F6700A02}" destId="{B830F533-951E-430D-A9BD-991374B7367D}" srcOrd="0" destOrd="0" presId="urn:microsoft.com/office/officeart/2008/layout/VerticalCurvedList"/>
    <dgm:cxn modelId="{BD7C0A02-7961-4749-A2A6-F3A9B631BA5E}" type="presParOf" srcId="{3DFB31E7-9873-4877-9B8F-A8272FBFBD40}" destId="{9B0CF1F6-BC24-4148-9757-A095BCE3483B}" srcOrd="7" destOrd="0" presId="urn:microsoft.com/office/officeart/2008/layout/VerticalCurvedList"/>
    <dgm:cxn modelId="{652DFCF0-DB57-4C82-9196-74A7D6600050}" type="presParOf" srcId="{3DFB31E7-9873-4877-9B8F-A8272FBFBD40}" destId="{6621545C-F983-4818-B0AF-C43A49F3D548}" srcOrd="8" destOrd="0" presId="urn:microsoft.com/office/officeart/2008/layout/VerticalCurvedList"/>
    <dgm:cxn modelId="{95460138-13C8-4CFF-92D4-9D3D2F476DC3}" type="presParOf" srcId="{6621545C-F983-4818-B0AF-C43A49F3D548}" destId="{A34D8332-AC87-426B-BA21-868F6C117DFB}"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B49972D-1000-4C4F-BB5C-D8BA01BF9389}" type="doc">
      <dgm:prSet loTypeId="urn:microsoft.com/office/officeart/2005/8/layout/lProcess3" loCatId="process" qsTypeId="urn:microsoft.com/office/officeart/2005/8/quickstyle/3d1" qsCatId="3D" csTypeId="urn:microsoft.com/office/officeart/2005/8/colors/accent6_4" csCatId="accent6" phldr="1"/>
      <dgm:spPr/>
      <dgm:t>
        <a:bodyPr/>
        <a:lstStyle/>
        <a:p>
          <a:endParaRPr lang="zh-TW" altLang="en-US"/>
        </a:p>
      </dgm:t>
    </dgm:pt>
    <dgm:pt modelId="{FEC248C2-7180-476A-9242-FE6B894491DF}">
      <dgm:prSet phldrT="[Text]" custT="1"/>
      <dgm:spPr>
        <a:solidFill>
          <a:srgbClr val="FFC000"/>
        </a:solidFill>
      </dgm:spPr>
      <dgm:t>
        <a:bodyPr/>
        <a:lstStyle/>
        <a:p>
          <a:pPr algn="l"/>
          <a:r>
            <a:rPr lang="zh-TW" altLang="en-US" sz="2400" b="1" dirty="0" smtClean="0">
              <a:solidFill>
                <a:schemeClr val="bg1"/>
              </a:solidFill>
              <a:latin typeface="Calibri" pitchFamily="34" charset="0"/>
              <a:ea typeface="微軟正黑體" pitchFamily="34" charset="-120"/>
            </a:rPr>
            <a:t>制定機構</a:t>
          </a:r>
          <a:endParaRPr lang="zh-TW" altLang="en-US" sz="2400" b="1" dirty="0">
            <a:solidFill>
              <a:schemeClr val="bg1"/>
            </a:solidFill>
            <a:latin typeface="Calibri" pitchFamily="34" charset="0"/>
            <a:ea typeface="微軟正黑體" pitchFamily="34" charset="-120"/>
          </a:endParaRPr>
        </a:p>
      </dgm:t>
    </dgm:pt>
    <dgm:pt modelId="{04DF75B9-BEAD-4BB0-BC80-08034D3E323D}" type="parTrans" cxnId="{68D04ED8-0BFD-4593-969F-32A5082157FE}">
      <dgm:prSet/>
      <dgm:spPr/>
      <dgm:t>
        <a:bodyPr/>
        <a:lstStyle/>
        <a:p>
          <a:endParaRPr lang="zh-TW" altLang="en-US"/>
        </a:p>
      </dgm:t>
    </dgm:pt>
    <dgm:pt modelId="{B43005F4-40D9-487A-93B2-634763CB0269}" type="sibTrans" cxnId="{68D04ED8-0BFD-4593-969F-32A5082157FE}">
      <dgm:prSet/>
      <dgm:spPr/>
      <dgm:t>
        <a:bodyPr/>
        <a:lstStyle/>
        <a:p>
          <a:endParaRPr lang="zh-TW" altLang="en-US"/>
        </a:p>
      </dgm:t>
    </dgm:pt>
    <dgm:pt modelId="{7D082823-D673-431F-95A4-C50C232FB8C1}">
      <dgm:prSet phldrT="[Text]" custT="1"/>
      <dgm:spPr/>
      <dgm:t>
        <a:bodyPr/>
        <a:lstStyle/>
        <a:p>
          <a:pPr algn="l"/>
          <a:r>
            <a:rPr lang="zh-TW" altLang="en-US" sz="2200" b="1" dirty="0" smtClean="0">
              <a:latin typeface="Calibri" pitchFamily="34" charset="0"/>
              <a:ea typeface="微軟正黑體" pitchFamily="34" charset="-120"/>
            </a:rPr>
            <a:t>國際會計準則理事會</a:t>
          </a:r>
          <a:r>
            <a:rPr lang="en-US" altLang="zh-TW" sz="2200" b="1" dirty="0" smtClean="0">
              <a:latin typeface="Calibri" pitchFamily="34" charset="0"/>
              <a:ea typeface="微軟正黑體" pitchFamily="34" charset="-120"/>
            </a:rPr>
            <a:t>(IASB)</a:t>
          </a:r>
        </a:p>
        <a:p>
          <a:pPr algn="l"/>
          <a:r>
            <a:rPr lang="en-US" altLang="zh-TW" sz="1800" dirty="0" smtClean="0">
              <a:latin typeface="Calibri" pitchFamily="34" charset="0"/>
              <a:ea typeface="微軟正黑體" pitchFamily="34" charset="-120"/>
            </a:rPr>
            <a:t>IASB</a:t>
          </a:r>
          <a:r>
            <a:rPr lang="zh-TW" altLang="en-US" sz="1800" dirty="0" smtClean="0">
              <a:latin typeface="Calibri" pitchFamily="34" charset="0"/>
              <a:ea typeface="微軟正黑體" pitchFamily="34" charset="-120"/>
            </a:rPr>
            <a:t>於</a:t>
          </a:r>
          <a:r>
            <a:rPr lang="en-US" altLang="zh-TW" sz="1800" dirty="0" smtClean="0">
              <a:latin typeface="Calibri" pitchFamily="34" charset="0"/>
              <a:ea typeface="微軟正黑體" pitchFamily="34" charset="-120"/>
            </a:rPr>
            <a:t>2001</a:t>
          </a:r>
          <a:r>
            <a:rPr lang="zh-TW" altLang="en-US" sz="1800" dirty="0" smtClean="0">
              <a:latin typeface="Calibri" pitchFamily="34" charset="0"/>
              <a:ea typeface="微軟正黑體" pitchFamily="34" charset="-120"/>
            </a:rPr>
            <a:t>年取代國際會計準則委員會</a:t>
          </a:r>
          <a:r>
            <a:rPr lang="en-US" altLang="zh-TW" sz="1800" dirty="0" smtClean="0">
              <a:latin typeface="Calibri" pitchFamily="34" charset="0"/>
              <a:ea typeface="微軟正黑體" pitchFamily="34" charset="-120"/>
            </a:rPr>
            <a:t>(IASC)</a:t>
          </a:r>
          <a:br>
            <a:rPr lang="en-US" altLang="zh-TW" sz="1800" dirty="0" smtClean="0">
              <a:latin typeface="Calibri" pitchFamily="34" charset="0"/>
              <a:ea typeface="微軟正黑體" pitchFamily="34" charset="-120"/>
            </a:rPr>
          </a:br>
          <a:r>
            <a:rPr lang="zh-TW" altLang="en-US" sz="1800" dirty="0" smtClean="0">
              <a:latin typeface="Calibri" pitchFamily="34" charset="0"/>
              <a:ea typeface="微軟正黑體" pitchFamily="34" charset="-120"/>
            </a:rPr>
            <a:t>成為國際會計準則制定機構</a:t>
          </a:r>
          <a:endParaRPr lang="zh-TW" altLang="en-US" sz="1800" dirty="0">
            <a:latin typeface="Calibri" pitchFamily="34" charset="0"/>
            <a:ea typeface="微軟正黑體" pitchFamily="34" charset="-120"/>
          </a:endParaRPr>
        </a:p>
      </dgm:t>
    </dgm:pt>
    <dgm:pt modelId="{9DD991FA-BAAF-426D-89D2-8C28C2372BB3}" type="parTrans" cxnId="{233C2F46-99CE-48F8-994B-BEDC11EB031E}">
      <dgm:prSet/>
      <dgm:spPr/>
      <dgm:t>
        <a:bodyPr/>
        <a:lstStyle/>
        <a:p>
          <a:endParaRPr lang="zh-TW" altLang="en-US"/>
        </a:p>
      </dgm:t>
    </dgm:pt>
    <dgm:pt modelId="{59B60531-9B10-48DD-B06F-0D2BFECC7092}" type="sibTrans" cxnId="{233C2F46-99CE-48F8-994B-BEDC11EB031E}">
      <dgm:prSet/>
      <dgm:spPr/>
      <dgm:t>
        <a:bodyPr/>
        <a:lstStyle/>
        <a:p>
          <a:endParaRPr lang="zh-TW" altLang="en-US"/>
        </a:p>
      </dgm:t>
    </dgm:pt>
    <dgm:pt modelId="{690545BD-F2A5-4D42-A209-932761EB75B3}">
      <dgm:prSet phldrT="[Text]" custT="1"/>
      <dgm:spPr>
        <a:solidFill>
          <a:srgbClr val="0558FF"/>
        </a:solidFill>
      </dgm:spPr>
      <dgm:t>
        <a:bodyPr/>
        <a:lstStyle/>
        <a:p>
          <a:pPr algn="l"/>
          <a:r>
            <a:rPr lang="zh-TW" altLang="en-US" sz="2400" b="1" dirty="0" smtClean="0">
              <a:latin typeface="Calibri" pitchFamily="34" charset="0"/>
              <a:ea typeface="微軟正黑體" pitchFamily="34" charset="-120"/>
            </a:rPr>
            <a:t>解釋機構</a:t>
          </a:r>
          <a:endParaRPr lang="zh-TW" altLang="en-US" sz="2400" b="1" dirty="0">
            <a:solidFill>
              <a:schemeClr val="tx1"/>
            </a:solidFill>
            <a:latin typeface="Calibri" pitchFamily="34" charset="0"/>
            <a:ea typeface="微軟正黑體" pitchFamily="34" charset="-120"/>
          </a:endParaRPr>
        </a:p>
      </dgm:t>
    </dgm:pt>
    <dgm:pt modelId="{DDB170FF-E018-4557-8C91-9D49A942CB8A}" type="parTrans" cxnId="{74F9644E-DE2D-4848-AB83-D4F14FD34501}">
      <dgm:prSet/>
      <dgm:spPr/>
      <dgm:t>
        <a:bodyPr/>
        <a:lstStyle/>
        <a:p>
          <a:endParaRPr lang="zh-TW" altLang="en-US"/>
        </a:p>
      </dgm:t>
    </dgm:pt>
    <dgm:pt modelId="{4A031002-DCF4-4EC0-923B-B0C3D8146988}" type="sibTrans" cxnId="{74F9644E-DE2D-4848-AB83-D4F14FD34501}">
      <dgm:prSet/>
      <dgm:spPr/>
      <dgm:t>
        <a:bodyPr/>
        <a:lstStyle/>
        <a:p>
          <a:endParaRPr lang="zh-TW" altLang="en-US"/>
        </a:p>
      </dgm:t>
    </dgm:pt>
    <dgm:pt modelId="{0EB63ACA-2E90-43AA-AF70-0E3CA0A79877}">
      <dgm:prSet phldrT="[Text]" custT="1"/>
      <dgm:spPr/>
      <dgm:t>
        <a:bodyPr/>
        <a:lstStyle/>
        <a:p>
          <a:pPr algn="l"/>
          <a:r>
            <a:rPr lang="zh-TW" altLang="en-US" sz="2200" b="1" dirty="0" smtClean="0">
              <a:latin typeface="Calibri" pitchFamily="34" charset="0"/>
              <a:ea typeface="微軟正黑體" pitchFamily="34" charset="-120"/>
            </a:rPr>
            <a:t>國際財務報導解釋委員會</a:t>
          </a:r>
          <a:r>
            <a:rPr lang="en-US" altLang="zh-TW" sz="2200" b="1" dirty="0" smtClean="0">
              <a:latin typeface="Calibri" pitchFamily="34" charset="0"/>
              <a:ea typeface="微軟正黑體" pitchFamily="34" charset="-120"/>
            </a:rPr>
            <a:t>(IFRIC)</a:t>
          </a:r>
        </a:p>
        <a:p>
          <a:pPr algn="l"/>
          <a:r>
            <a:rPr lang="en-US" altLang="zh-TW" sz="1800" dirty="0" smtClean="0">
              <a:latin typeface="Calibri" pitchFamily="34" charset="0"/>
              <a:ea typeface="微軟正黑體" pitchFamily="34" charset="-120"/>
            </a:rPr>
            <a:t>IFRIC</a:t>
          </a:r>
          <a:r>
            <a:rPr lang="zh-TW" altLang="en-US" sz="1800" dirty="0" smtClean="0">
              <a:latin typeface="Calibri" pitchFamily="34" charset="0"/>
              <a:ea typeface="微軟正黑體" pitchFamily="34" charset="-120"/>
            </a:rPr>
            <a:t>於</a:t>
          </a:r>
          <a:r>
            <a:rPr lang="en-US" altLang="zh-TW" sz="1800" dirty="0" smtClean="0">
              <a:latin typeface="Calibri" pitchFamily="34" charset="0"/>
              <a:ea typeface="微軟正黑體" pitchFamily="34" charset="-120"/>
            </a:rPr>
            <a:t>2002</a:t>
          </a:r>
          <a:r>
            <a:rPr lang="zh-TW" altLang="en-US" sz="1800" dirty="0" smtClean="0">
              <a:latin typeface="Calibri" pitchFamily="34" charset="0"/>
              <a:ea typeface="微軟正黑體" pitchFamily="34" charset="-120"/>
            </a:rPr>
            <a:t>年取代會計解釋常務委員會</a:t>
          </a:r>
          <a:r>
            <a:rPr lang="en-US" altLang="zh-TW" sz="1800" dirty="0" smtClean="0">
              <a:latin typeface="Calibri" pitchFamily="34" charset="0"/>
              <a:ea typeface="微軟正黑體" pitchFamily="34" charset="-120"/>
            </a:rPr>
            <a:t>(SIC)</a:t>
          </a:r>
          <a:br>
            <a:rPr lang="en-US" altLang="zh-TW" sz="1800" dirty="0" smtClean="0">
              <a:latin typeface="Calibri" pitchFamily="34" charset="0"/>
              <a:ea typeface="微軟正黑體" pitchFamily="34" charset="-120"/>
            </a:rPr>
          </a:br>
          <a:r>
            <a:rPr lang="zh-TW" altLang="en-US" sz="1800" dirty="0" smtClean="0">
              <a:latin typeface="Calibri" pitchFamily="34" charset="0"/>
              <a:ea typeface="微軟正黑體" pitchFamily="34" charset="-120"/>
            </a:rPr>
            <a:t>成為</a:t>
          </a:r>
          <a:r>
            <a:rPr lang="en-US" altLang="zh-TW" sz="1800" dirty="0" smtClean="0">
              <a:latin typeface="Calibri" pitchFamily="34" charset="0"/>
              <a:ea typeface="微軟正黑體" pitchFamily="34" charset="-120"/>
            </a:rPr>
            <a:t>IFRSs</a:t>
          </a:r>
          <a:r>
            <a:rPr lang="zh-TW" altLang="en-US" sz="1800" dirty="0" smtClean="0">
              <a:latin typeface="Calibri" pitchFamily="34" charset="0"/>
              <a:ea typeface="微軟正黑體" pitchFamily="34" charset="-120"/>
            </a:rPr>
            <a:t>解釋機構</a:t>
          </a:r>
        </a:p>
      </dgm:t>
    </dgm:pt>
    <dgm:pt modelId="{D06B4267-AFB6-40E8-B1D9-511F083F2C89}" type="parTrans" cxnId="{CB0EDE2B-58D7-470C-97FC-3CEAEAF1E97C}">
      <dgm:prSet/>
      <dgm:spPr/>
      <dgm:t>
        <a:bodyPr/>
        <a:lstStyle/>
        <a:p>
          <a:endParaRPr lang="zh-TW" altLang="en-US"/>
        </a:p>
      </dgm:t>
    </dgm:pt>
    <dgm:pt modelId="{F52B8305-A3AA-4BDB-A94A-52A4BD9BFFC5}" type="sibTrans" cxnId="{CB0EDE2B-58D7-470C-97FC-3CEAEAF1E97C}">
      <dgm:prSet/>
      <dgm:spPr/>
      <dgm:t>
        <a:bodyPr/>
        <a:lstStyle/>
        <a:p>
          <a:endParaRPr lang="zh-TW" altLang="en-US"/>
        </a:p>
      </dgm:t>
    </dgm:pt>
    <dgm:pt modelId="{9427D862-CAE8-4617-A7C0-37579F1D1F13}">
      <dgm:prSet phldrT="[Text]"/>
      <dgm:spPr/>
      <dgm:t>
        <a:bodyPr/>
        <a:lstStyle/>
        <a:p>
          <a:pPr algn="l"/>
          <a:r>
            <a:rPr lang="en-US" altLang="zh-TW" dirty="0" smtClean="0">
              <a:latin typeface="Calibri" pitchFamily="34" charset="0"/>
              <a:ea typeface="微軟正黑體" pitchFamily="34" charset="-120"/>
            </a:rPr>
            <a:t>IASB</a:t>
          </a:r>
          <a:r>
            <a:rPr lang="zh-TW" altLang="en-US" dirty="0" smtClean="0">
              <a:latin typeface="Calibri" pitchFamily="34" charset="0"/>
              <a:ea typeface="微軟正黑體" pitchFamily="34" charset="-120"/>
            </a:rPr>
            <a:t>沿用</a:t>
          </a:r>
          <a:r>
            <a:rPr lang="en-US" altLang="zh-TW" dirty="0" smtClean="0">
              <a:latin typeface="Calibri" pitchFamily="34" charset="0"/>
              <a:ea typeface="微軟正黑體" pitchFamily="34" charset="-120"/>
            </a:rPr>
            <a:t>IASC</a:t>
          </a:r>
          <a:r>
            <a:rPr lang="zh-TW" altLang="en-US" dirty="0" smtClean="0">
              <a:latin typeface="Calibri" pitchFamily="34" charset="0"/>
              <a:ea typeface="微軟正黑體" pitchFamily="34" charset="-120"/>
            </a:rPr>
            <a:t>發布之</a:t>
          </a:r>
          <a:r>
            <a:rPr lang="en-US" altLang="zh-TW" dirty="0" smtClean="0">
              <a:latin typeface="Calibri" pitchFamily="34" charset="0"/>
              <a:ea typeface="微軟正黑體" pitchFamily="34" charset="-120"/>
            </a:rPr>
            <a:t>IAS</a:t>
          </a:r>
          <a:r>
            <a:rPr lang="zh-TW" altLang="en-US" dirty="0" smtClean="0">
              <a:latin typeface="Calibri" pitchFamily="34" charset="0"/>
              <a:ea typeface="微軟正黑體" pitchFamily="34" charset="-120"/>
            </a:rPr>
            <a:t>及</a:t>
          </a:r>
          <a:r>
            <a:rPr lang="en-US" altLang="zh-TW" dirty="0" smtClean="0">
              <a:latin typeface="Calibri" pitchFamily="34" charset="0"/>
              <a:ea typeface="微軟正黑體" pitchFamily="34" charset="-120"/>
            </a:rPr>
            <a:t>SIC</a:t>
          </a:r>
          <a:r>
            <a:rPr lang="zh-TW" altLang="en-US" dirty="0" smtClean="0">
              <a:latin typeface="Calibri" pitchFamily="34" charset="0"/>
              <a:ea typeface="微軟正黑體" pitchFamily="34" charset="-120"/>
            </a:rPr>
            <a:t>解釋函，</a:t>
          </a:r>
          <a:endParaRPr lang="en-US" altLang="zh-TW" dirty="0" smtClean="0">
            <a:latin typeface="Calibri" pitchFamily="34" charset="0"/>
            <a:ea typeface="微軟正黑體" pitchFamily="34" charset="-120"/>
          </a:endParaRPr>
        </a:p>
        <a:p>
          <a:pPr algn="l"/>
          <a:r>
            <a:rPr lang="zh-TW" altLang="en-US" dirty="0" smtClean="0">
              <a:latin typeface="Calibri" pitchFamily="34" charset="0"/>
              <a:ea typeface="微軟正黑體" pitchFamily="34" charset="-120"/>
            </a:rPr>
            <a:t>新發布之準則及解釋分別以</a:t>
          </a:r>
          <a:r>
            <a:rPr lang="en-US" altLang="zh-TW" dirty="0" smtClean="0">
              <a:latin typeface="Calibri" pitchFamily="34" charset="0"/>
              <a:ea typeface="微軟正黑體" pitchFamily="34" charset="-120"/>
            </a:rPr>
            <a:t>IFRS</a:t>
          </a:r>
          <a:r>
            <a:rPr lang="zh-TW" altLang="en-US" dirty="0" smtClean="0">
              <a:latin typeface="Calibri" pitchFamily="34" charset="0"/>
              <a:ea typeface="微軟正黑體" pitchFamily="34" charset="-120"/>
            </a:rPr>
            <a:t>及</a:t>
          </a:r>
          <a:r>
            <a:rPr lang="en-US" altLang="zh-TW" dirty="0" smtClean="0">
              <a:latin typeface="Calibri" pitchFamily="34" charset="0"/>
              <a:ea typeface="微軟正黑體" pitchFamily="34" charset="-120"/>
            </a:rPr>
            <a:t>IFRIC</a:t>
          </a:r>
          <a:r>
            <a:rPr lang="zh-TW" altLang="en-US" dirty="0" smtClean="0">
              <a:latin typeface="Calibri" pitchFamily="34" charset="0"/>
              <a:ea typeface="微軟正黑體" pitchFamily="34" charset="-120"/>
            </a:rPr>
            <a:t>稱之</a:t>
          </a:r>
          <a:endParaRPr lang="zh-TW" altLang="en-US" dirty="0">
            <a:latin typeface="Calibri" pitchFamily="34" charset="0"/>
            <a:ea typeface="微軟正黑體" pitchFamily="34" charset="-120"/>
          </a:endParaRPr>
        </a:p>
      </dgm:t>
    </dgm:pt>
    <dgm:pt modelId="{DCE99236-B1B5-4012-AA85-FF5F63D9476B}" type="parTrans" cxnId="{A65288CA-7B74-4360-86FA-B82A1D9E4E13}">
      <dgm:prSet/>
      <dgm:spPr/>
      <dgm:t>
        <a:bodyPr/>
        <a:lstStyle/>
        <a:p>
          <a:endParaRPr lang="zh-TW" altLang="en-US"/>
        </a:p>
      </dgm:t>
    </dgm:pt>
    <dgm:pt modelId="{8C6B43AE-8A37-4752-9A67-8F1FD8CF9376}" type="sibTrans" cxnId="{A65288CA-7B74-4360-86FA-B82A1D9E4E13}">
      <dgm:prSet/>
      <dgm:spPr/>
      <dgm:t>
        <a:bodyPr/>
        <a:lstStyle/>
        <a:p>
          <a:endParaRPr lang="zh-TW" altLang="en-US"/>
        </a:p>
      </dgm:t>
    </dgm:pt>
    <dgm:pt modelId="{EC32D730-4CAA-4B8A-B73A-F7832636CB7E}">
      <dgm:prSet phldrT="[Text]" custT="1"/>
      <dgm:spPr>
        <a:solidFill>
          <a:srgbClr val="FFC000"/>
        </a:solidFill>
      </dgm:spPr>
      <dgm:t>
        <a:bodyPr/>
        <a:lstStyle/>
        <a:p>
          <a:pPr algn="l"/>
          <a:r>
            <a:rPr lang="zh-TW" altLang="en-US" sz="2400" b="1" dirty="0" smtClean="0">
              <a:solidFill>
                <a:schemeClr val="bg1"/>
              </a:solidFill>
              <a:latin typeface="Calibri" pitchFamily="34" charset="0"/>
              <a:ea typeface="微軟正黑體" pitchFamily="34" charset="-120"/>
            </a:rPr>
            <a:t>準則</a:t>
          </a:r>
          <a:r>
            <a:rPr lang="en-US" altLang="zh-TW" sz="2400" b="1" dirty="0" smtClean="0">
              <a:solidFill>
                <a:schemeClr val="bg1"/>
              </a:solidFill>
              <a:latin typeface="Calibri" pitchFamily="34" charset="0"/>
              <a:ea typeface="微軟正黑體" pitchFamily="34" charset="-120"/>
            </a:rPr>
            <a:t>/</a:t>
          </a:r>
          <a:r>
            <a:rPr lang="zh-TW" altLang="en-US" sz="2400" b="1" dirty="0" smtClean="0">
              <a:solidFill>
                <a:schemeClr val="bg1"/>
              </a:solidFill>
              <a:latin typeface="Calibri" pitchFamily="34" charset="0"/>
              <a:ea typeface="微軟正黑體" pitchFamily="34" charset="-120"/>
            </a:rPr>
            <a:t>解釋</a:t>
          </a:r>
          <a:endParaRPr lang="zh-TW" altLang="en-US" sz="2400" b="1" dirty="0">
            <a:solidFill>
              <a:schemeClr val="bg1"/>
            </a:solidFill>
            <a:latin typeface="Calibri" pitchFamily="34" charset="0"/>
            <a:ea typeface="微軟正黑體" pitchFamily="34" charset="-120"/>
          </a:endParaRPr>
        </a:p>
      </dgm:t>
    </dgm:pt>
    <dgm:pt modelId="{5E2DAB5C-21C8-4B63-8DB9-5EB9783B05CC}" type="sibTrans" cxnId="{7217F2F6-55DE-4032-8AEF-3999F9CC19EE}">
      <dgm:prSet/>
      <dgm:spPr/>
      <dgm:t>
        <a:bodyPr/>
        <a:lstStyle/>
        <a:p>
          <a:endParaRPr lang="zh-TW" altLang="en-US"/>
        </a:p>
      </dgm:t>
    </dgm:pt>
    <dgm:pt modelId="{54DD462B-80E7-4B9E-9914-A171B8215C1E}" type="parTrans" cxnId="{7217F2F6-55DE-4032-8AEF-3999F9CC19EE}">
      <dgm:prSet/>
      <dgm:spPr/>
      <dgm:t>
        <a:bodyPr/>
        <a:lstStyle/>
        <a:p>
          <a:endParaRPr lang="zh-TW" altLang="en-US"/>
        </a:p>
      </dgm:t>
    </dgm:pt>
    <dgm:pt modelId="{5C9F42D5-1A8F-48A9-A8AD-4167B46D5E35}">
      <dgm:prSet phldrT="[Text]" custT="1"/>
      <dgm:spPr>
        <a:solidFill>
          <a:srgbClr val="0558FF"/>
        </a:solidFill>
      </dgm:spPr>
      <dgm:t>
        <a:bodyPr/>
        <a:lstStyle/>
        <a:p>
          <a:pPr algn="l"/>
          <a:r>
            <a:rPr lang="zh-TW" altLang="en-US" sz="2400" b="1" dirty="0" smtClean="0">
              <a:solidFill>
                <a:schemeClr val="bg1"/>
              </a:solidFill>
              <a:latin typeface="Calibri" pitchFamily="34" charset="0"/>
              <a:ea typeface="微軟正黑體" pitchFamily="34" charset="-120"/>
            </a:rPr>
            <a:t>目標</a:t>
          </a:r>
          <a:endParaRPr lang="zh-TW" altLang="en-US" sz="2400" b="1" dirty="0">
            <a:solidFill>
              <a:schemeClr val="bg1"/>
            </a:solidFill>
            <a:latin typeface="Calibri" pitchFamily="34" charset="0"/>
            <a:ea typeface="微軟正黑體" pitchFamily="34" charset="-120"/>
          </a:endParaRPr>
        </a:p>
      </dgm:t>
    </dgm:pt>
    <dgm:pt modelId="{6F5ECBD9-1466-4AAC-A3F3-1013B804E699}" type="parTrans" cxnId="{F53A68D8-2D2B-4348-8F56-7E3714E2642C}">
      <dgm:prSet/>
      <dgm:spPr/>
      <dgm:t>
        <a:bodyPr/>
        <a:lstStyle/>
        <a:p>
          <a:endParaRPr lang="zh-TW" altLang="en-US"/>
        </a:p>
      </dgm:t>
    </dgm:pt>
    <dgm:pt modelId="{D492F126-C481-4E2E-8E38-5BFA71CA3035}" type="sibTrans" cxnId="{F53A68D8-2D2B-4348-8F56-7E3714E2642C}">
      <dgm:prSet/>
      <dgm:spPr/>
      <dgm:t>
        <a:bodyPr/>
        <a:lstStyle/>
        <a:p>
          <a:endParaRPr lang="zh-TW" altLang="en-US"/>
        </a:p>
      </dgm:t>
    </dgm:pt>
    <dgm:pt modelId="{176F2950-4F3A-4A04-999B-9AE08501DC67}">
      <dgm:prSet phldrT="[Text]"/>
      <dgm:spPr/>
      <dgm:t>
        <a:bodyPr/>
        <a:lstStyle/>
        <a:p>
          <a:pPr algn="l"/>
          <a:r>
            <a:rPr lang="zh-TW" altLang="en-US" dirty="0" smtClean="0">
              <a:latin typeface="Calibri" pitchFamily="34" charset="0"/>
              <a:ea typeface="微軟正黑體" pitchFamily="34" charset="-120"/>
            </a:rPr>
            <a:t>編寫一套從公眾利益出發並兼具高品質、易於理解同時擁有強制效力的會計準則，以滿足投資者、債權人和其他財務資訊使用者的需要</a:t>
          </a:r>
          <a:endParaRPr lang="zh-TW" altLang="en-US" dirty="0">
            <a:latin typeface="Calibri" pitchFamily="34" charset="0"/>
            <a:ea typeface="微軟正黑體" pitchFamily="34" charset="-120"/>
          </a:endParaRPr>
        </a:p>
      </dgm:t>
    </dgm:pt>
    <dgm:pt modelId="{C53498DA-4DAA-4C9F-814A-22CD0707FC6A}" type="parTrans" cxnId="{09355B40-3187-4F27-AB5D-FAE2C20F64BE}">
      <dgm:prSet/>
      <dgm:spPr/>
      <dgm:t>
        <a:bodyPr/>
        <a:lstStyle/>
        <a:p>
          <a:endParaRPr lang="zh-TW" altLang="en-US"/>
        </a:p>
      </dgm:t>
    </dgm:pt>
    <dgm:pt modelId="{A605C664-50A1-4038-B168-6ABD8C61CCA5}" type="sibTrans" cxnId="{09355B40-3187-4F27-AB5D-FAE2C20F64BE}">
      <dgm:prSet/>
      <dgm:spPr/>
      <dgm:t>
        <a:bodyPr/>
        <a:lstStyle/>
        <a:p>
          <a:endParaRPr lang="zh-TW" altLang="en-US"/>
        </a:p>
      </dgm:t>
    </dgm:pt>
    <dgm:pt modelId="{447884C6-8B71-48CB-9CFA-1F4EFCB70E4E}" type="pres">
      <dgm:prSet presAssocID="{FB49972D-1000-4C4F-BB5C-D8BA01BF9389}" presName="Name0" presStyleCnt="0">
        <dgm:presLayoutVars>
          <dgm:chPref val="3"/>
          <dgm:dir/>
          <dgm:animLvl val="lvl"/>
          <dgm:resizeHandles/>
        </dgm:presLayoutVars>
      </dgm:prSet>
      <dgm:spPr/>
      <dgm:t>
        <a:bodyPr/>
        <a:lstStyle/>
        <a:p>
          <a:endParaRPr lang="zh-TW" altLang="en-US"/>
        </a:p>
      </dgm:t>
    </dgm:pt>
    <dgm:pt modelId="{66B7FA0D-67A1-4224-86F0-F991AE6BA9A9}" type="pres">
      <dgm:prSet presAssocID="{FEC248C2-7180-476A-9242-FE6B894491DF}" presName="horFlow" presStyleCnt="0"/>
      <dgm:spPr/>
    </dgm:pt>
    <dgm:pt modelId="{F2DFD737-39D1-4C69-B072-1D7B03A5FC0B}" type="pres">
      <dgm:prSet presAssocID="{FEC248C2-7180-476A-9242-FE6B894491DF}" presName="bigChev" presStyleLbl="node1" presStyleIdx="0" presStyleCnt="4" custScaleX="70000"/>
      <dgm:spPr/>
      <dgm:t>
        <a:bodyPr/>
        <a:lstStyle/>
        <a:p>
          <a:endParaRPr lang="zh-TW" altLang="en-US"/>
        </a:p>
      </dgm:t>
    </dgm:pt>
    <dgm:pt modelId="{53C880E2-C93C-4561-8168-55D6C4D04634}" type="pres">
      <dgm:prSet presAssocID="{9DD991FA-BAAF-426D-89D2-8C28C2372BB3}" presName="parTrans" presStyleCnt="0"/>
      <dgm:spPr/>
    </dgm:pt>
    <dgm:pt modelId="{F0D18AF2-F5BB-45EF-9F63-B0ECE8F9686F}" type="pres">
      <dgm:prSet presAssocID="{7D082823-D673-431F-95A4-C50C232FB8C1}" presName="node" presStyleLbl="alignAccFollowNode1" presStyleIdx="0" presStyleCnt="4" custScaleX="255363">
        <dgm:presLayoutVars>
          <dgm:bulletEnabled val="1"/>
        </dgm:presLayoutVars>
      </dgm:prSet>
      <dgm:spPr/>
      <dgm:t>
        <a:bodyPr/>
        <a:lstStyle/>
        <a:p>
          <a:endParaRPr lang="zh-TW" altLang="en-US"/>
        </a:p>
      </dgm:t>
    </dgm:pt>
    <dgm:pt modelId="{C63323F4-2BBE-41C0-87A9-0DD20134E7C3}" type="pres">
      <dgm:prSet presAssocID="{FEC248C2-7180-476A-9242-FE6B894491DF}" presName="vSp" presStyleCnt="0"/>
      <dgm:spPr/>
    </dgm:pt>
    <dgm:pt modelId="{536162CC-4897-4E36-868D-896A3F76BDF9}" type="pres">
      <dgm:prSet presAssocID="{690545BD-F2A5-4D42-A209-932761EB75B3}" presName="horFlow" presStyleCnt="0"/>
      <dgm:spPr/>
    </dgm:pt>
    <dgm:pt modelId="{FE7B69BA-ED54-42E1-981A-20C9D16D92E6}" type="pres">
      <dgm:prSet presAssocID="{690545BD-F2A5-4D42-A209-932761EB75B3}" presName="bigChev" presStyleLbl="node1" presStyleIdx="1" presStyleCnt="4" custScaleX="70000"/>
      <dgm:spPr/>
      <dgm:t>
        <a:bodyPr/>
        <a:lstStyle/>
        <a:p>
          <a:endParaRPr lang="zh-TW" altLang="en-US"/>
        </a:p>
      </dgm:t>
    </dgm:pt>
    <dgm:pt modelId="{3C56FB2F-8B22-4E1E-9CB7-B74A21C8CA9B}" type="pres">
      <dgm:prSet presAssocID="{D06B4267-AFB6-40E8-B1D9-511F083F2C89}" presName="parTrans" presStyleCnt="0"/>
      <dgm:spPr/>
    </dgm:pt>
    <dgm:pt modelId="{71B5C189-A227-4336-9D32-EDE800B9358A}" type="pres">
      <dgm:prSet presAssocID="{0EB63ACA-2E90-43AA-AF70-0E3CA0A79877}" presName="node" presStyleLbl="alignAccFollowNode1" presStyleIdx="1" presStyleCnt="4" custScaleX="255363">
        <dgm:presLayoutVars>
          <dgm:bulletEnabled val="1"/>
        </dgm:presLayoutVars>
      </dgm:prSet>
      <dgm:spPr/>
      <dgm:t>
        <a:bodyPr/>
        <a:lstStyle/>
        <a:p>
          <a:endParaRPr lang="zh-TW" altLang="en-US"/>
        </a:p>
      </dgm:t>
    </dgm:pt>
    <dgm:pt modelId="{8B57A7A7-EEBA-4383-9C7D-1AB967A0CEED}" type="pres">
      <dgm:prSet presAssocID="{690545BD-F2A5-4D42-A209-932761EB75B3}" presName="vSp" presStyleCnt="0"/>
      <dgm:spPr/>
    </dgm:pt>
    <dgm:pt modelId="{823ED810-075B-4DDD-B5E5-6C2E7590A5C2}" type="pres">
      <dgm:prSet presAssocID="{EC32D730-4CAA-4B8A-B73A-F7832636CB7E}" presName="horFlow" presStyleCnt="0"/>
      <dgm:spPr/>
    </dgm:pt>
    <dgm:pt modelId="{BF63EC22-0BA5-4E5C-963A-9932171A0621}" type="pres">
      <dgm:prSet presAssocID="{EC32D730-4CAA-4B8A-B73A-F7832636CB7E}" presName="bigChev" presStyleLbl="node1" presStyleIdx="2" presStyleCnt="4" custScaleX="70000" custScaleY="85896"/>
      <dgm:spPr/>
      <dgm:t>
        <a:bodyPr/>
        <a:lstStyle/>
        <a:p>
          <a:endParaRPr lang="zh-TW" altLang="en-US"/>
        </a:p>
      </dgm:t>
    </dgm:pt>
    <dgm:pt modelId="{1960A372-B785-4952-904A-77A5EA929055}" type="pres">
      <dgm:prSet presAssocID="{DCE99236-B1B5-4012-AA85-FF5F63D9476B}" presName="parTrans" presStyleCnt="0"/>
      <dgm:spPr/>
    </dgm:pt>
    <dgm:pt modelId="{CE50232D-62F8-41E5-AE86-7F3C07D6C5C8}" type="pres">
      <dgm:prSet presAssocID="{9427D862-CAE8-4617-A7C0-37579F1D1F13}" presName="node" presStyleLbl="alignAccFollowNode1" presStyleIdx="2" presStyleCnt="4" custScaleX="255363" custScaleY="85896">
        <dgm:presLayoutVars>
          <dgm:bulletEnabled val="1"/>
        </dgm:presLayoutVars>
      </dgm:prSet>
      <dgm:spPr/>
      <dgm:t>
        <a:bodyPr/>
        <a:lstStyle/>
        <a:p>
          <a:endParaRPr lang="zh-TW" altLang="en-US"/>
        </a:p>
      </dgm:t>
    </dgm:pt>
    <dgm:pt modelId="{2E4A67B3-71D3-4D80-8EB7-FAF3F70496BD}" type="pres">
      <dgm:prSet presAssocID="{EC32D730-4CAA-4B8A-B73A-F7832636CB7E}" presName="vSp" presStyleCnt="0"/>
      <dgm:spPr/>
    </dgm:pt>
    <dgm:pt modelId="{A871D003-E59C-45FC-8E87-39CD07D8A61A}" type="pres">
      <dgm:prSet presAssocID="{5C9F42D5-1A8F-48A9-A8AD-4167B46D5E35}" presName="horFlow" presStyleCnt="0"/>
      <dgm:spPr/>
    </dgm:pt>
    <dgm:pt modelId="{D44E4B40-3A46-4BD8-B0DB-78140AE548B0}" type="pres">
      <dgm:prSet presAssocID="{5C9F42D5-1A8F-48A9-A8AD-4167B46D5E35}" presName="bigChev" presStyleLbl="node1" presStyleIdx="3" presStyleCnt="4" custScaleX="70000"/>
      <dgm:spPr/>
      <dgm:t>
        <a:bodyPr/>
        <a:lstStyle/>
        <a:p>
          <a:endParaRPr lang="zh-TW" altLang="en-US"/>
        </a:p>
      </dgm:t>
    </dgm:pt>
    <dgm:pt modelId="{D4D09730-BCF7-4438-A712-C96684B9D7ED}" type="pres">
      <dgm:prSet presAssocID="{C53498DA-4DAA-4C9F-814A-22CD0707FC6A}" presName="parTrans" presStyleCnt="0"/>
      <dgm:spPr/>
    </dgm:pt>
    <dgm:pt modelId="{8154985F-F2BD-46BF-9F49-EEEE252FF12A}" type="pres">
      <dgm:prSet presAssocID="{176F2950-4F3A-4A04-999B-9AE08501DC67}" presName="node" presStyleLbl="alignAccFollowNode1" presStyleIdx="3" presStyleCnt="4" custScaleX="255363">
        <dgm:presLayoutVars>
          <dgm:bulletEnabled val="1"/>
        </dgm:presLayoutVars>
      </dgm:prSet>
      <dgm:spPr/>
      <dgm:t>
        <a:bodyPr/>
        <a:lstStyle/>
        <a:p>
          <a:endParaRPr lang="zh-TW" altLang="en-US"/>
        </a:p>
      </dgm:t>
    </dgm:pt>
  </dgm:ptLst>
  <dgm:cxnLst>
    <dgm:cxn modelId="{F53A68D8-2D2B-4348-8F56-7E3714E2642C}" srcId="{FB49972D-1000-4C4F-BB5C-D8BA01BF9389}" destId="{5C9F42D5-1A8F-48A9-A8AD-4167B46D5E35}" srcOrd="3" destOrd="0" parTransId="{6F5ECBD9-1466-4AAC-A3F3-1013B804E699}" sibTransId="{D492F126-C481-4E2E-8E38-5BFA71CA3035}"/>
    <dgm:cxn modelId="{FAB7CF05-F04A-43E5-8286-B3CDB0206895}" type="presOf" srcId="{9427D862-CAE8-4617-A7C0-37579F1D1F13}" destId="{CE50232D-62F8-41E5-AE86-7F3C07D6C5C8}" srcOrd="0" destOrd="0" presId="urn:microsoft.com/office/officeart/2005/8/layout/lProcess3"/>
    <dgm:cxn modelId="{A65288CA-7B74-4360-86FA-B82A1D9E4E13}" srcId="{EC32D730-4CAA-4B8A-B73A-F7832636CB7E}" destId="{9427D862-CAE8-4617-A7C0-37579F1D1F13}" srcOrd="0" destOrd="0" parTransId="{DCE99236-B1B5-4012-AA85-FF5F63D9476B}" sibTransId="{8C6B43AE-8A37-4752-9A67-8F1FD8CF9376}"/>
    <dgm:cxn modelId="{CB0EDE2B-58D7-470C-97FC-3CEAEAF1E97C}" srcId="{690545BD-F2A5-4D42-A209-932761EB75B3}" destId="{0EB63ACA-2E90-43AA-AF70-0E3CA0A79877}" srcOrd="0" destOrd="0" parTransId="{D06B4267-AFB6-40E8-B1D9-511F083F2C89}" sibTransId="{F52B8305-A3AA-4BDB-A94A-52A4BD9BFFC5}"/>
    <dgm:cxn modelId="{68D04ED8-0BFD-4593-969F-32A5082157FE}" srcId="{FB49972D-1000-4C4F-BB5C-D8BA01BF9389}" destId="{FEC248C2-7180-476A-9242-FE6B894491DF}" srcOrd="0" destOrd="0" parTransId="{04DF75B9-BEAD-4BB0-BC80-08034D3E323D}" sibTransId="{B43005F4-40D9-487A-93B2-634763CB0269}"/>
    <dgm:cxn modelId="{7217F2F6-55DE-4032-8AEF-3999F9CC19EE}" srcId="{FB49972D-1000-4C4F-BB5C-D8BA01BF9389}" destId="{EC32D730-4CAA-4B8A-B73A-F7832636CB7E}" srcOrd="2" destOrd="0" parTransId="{54DD462B-80E7-4B9E-9914-A171B8215C1E}" sibTransId="{5E2DAB5C-21C8-4B63-8DB9-5EB9783B05CC}"/>
    <dgm:cxn modelId="{C4DA73AA-4155-4495-A8D9-278D4C32B6F4}" type="presOf" srcId="{690545BD-F2A5-4D42-A209-932761EB75B3}" destId="{FE7B69BA-ED54-42E1-981A-20C9D16D92E6}" srcOrd="0" destOrd="0" presId="urn:microsoft.com/office/officeart/2005/8/layout/lProcess3"/>
    <dgm:cxn modelId="{92E66073-0F0A-4BB0-91AD-97D7B95AFC0C}" type="presOf" srcId="{0EB63ACA-2E90-43AA-AF70-0E3CA0A79877}" destId="{71B5C189-A227-4336-9D32-EDE800B9358A}" srcOrd="0" destOrd="0" presId="urn:microsoft.com/office/officeart/2005/8/layout/lProcess3"/>
    <dgm:cxn modelId="{233C2F46-99CE-48F8-994B-BEDC11EB031E}" srcId="{FEC248C2-7180-476A-9242-FE6B894491DF}" destId="{7D082823-D673-431F-95A4-C50C232FB8C1}" srcOrd="0" destOrd="0" parTransId="{9DD991FA-BAAF-426D-89D2-8C28C2372BB3}" sibTransId="{59B60531-9B10-48DD-B06F-0D2BFECC7092}"/>
    <dgm:cxn modelId="{09355B40-3187-4F27-AB5D-FAE2C20F64BE}" srcId="{5C9F42D5-1A8F-48A9-A8AD-4167B46D5E35}" destId="{176F2950-4F3A-4A04-999B-9AE08501DC67}" srcOrd="0" destOrd="0" parTransId="{C53498DA-4DAA-4C9F-814A-22CD0707FC6A}" sibTransId="{A605C664-50A1-4038-B168-6ABD8C61CCA5}"/>
    <dgm:cxn modelId="{45C969A0-6C91-4919-85B5-4C388CCFF93C}" type="presOf" srcId="{EC32D730-4CAA-4B8A-B73A-F7832636CB7E}" destId="{BF63EC22-0BA5-4E5C-963A-9932171A0621}" srcOrd="0" destOrd="0" presId="urn:microsoft.com/office/officeart/2005/8/layout/lProcess3"/>
    <dgm:cxn modelId="{74F9644E-DE2D-4848-AB83-D4F14FD34501}" srcId="{FB49972D-1000-4C4F-BB5C-D8BA01BF9389}" destId="{690545BD-F2A5-4D42-A209-932761EB75B3}" srcOrd="1" destOrd="0" parTransId="{DDB170FF-E018-4557-8C91-9D49A942CB8A}" sibTransId="{4A031002-DCF4-4EC0-923B-B0C3D8146988}"/>
    <dgm:cxn modelId="{F9FB6264-4008-4747-9476-4EF24D23F153}" type="presOf" srcId="{7D082823-D673-431F-95A4-C50C232FB8C1}" destId="{F0D18AF2-F5BB-45EF-9F63-B0ECE8F9686F}" srcOrd="0" destOrd="0" presId="urn:microsoft.com/office/officeart/2005/8/layout/lProcess3"/>
    <dgm:cxn modelId="{D5C21C4A-EA46-406C-A510-85531EB0CE4C}" type="presOf" srcId="{FB49972D-1000-4C4F-BB5C-D8BA01BF9389}" destId="{447884C6-8B71-48CB-9CFA-1F4EFCB70E4E}" srcOrd="0" destOrd="0" presId="urn:microsoft.com/office/officeart/2005/8/layout/lProcess3"/>
    <dgm:cxn modelId="{15500C27-58F6-442C-BD5C-86DCFCC69A19}" type="presOf" srcId="{176F2950-4F3A-4A04-999B-9AE08501DC67}" destId="{8154985F-F2BD-46BF-9F49-EEEE252FF12A}" srcOrd="0" destOrd="0" presId="urn:microsoft.com/office/officeart/2005/8/layout/lProcess3"/>
    <dgm:cxn modelId="{D73562C5-9C19-4F89-9F9B-8B2EB8FD0EDE}" type="presOf" srcId="{FEC248C2-7180-476A-9242-FE6B894491DF}" destId="{F2DFD737-39D1-4C69-B072-1D7B03A5FC0B}" srcOrd="0" destOrd="0" presId="urn:microsoft.com/office/officeart/2005/8/layout/lProcess3"/>
    <dgm:cxn modelId="{6901930B-3A90-4C15-A0FF-6E1110CD5DDE}" type="presOf" srcId="{5C9F42D5-1A8F-48A9-A8AD-4167B46D5E35}" destId="{D44E4B40-3A46-4BD8-B0DB-78140AE548B0}" srcOrd="0" destOrd="0" presId="urn:microsoft.com/office/officeart/2005/8/layout/lProcess3"/>
    <dgm:cxn modelId="{5CD325C4-1171-4865-AC48-944457C8B190}" type="presParOf" srcId="{447884C6-8B71-48CB-9CFA-1F4EFCB70E4E}" destId="{66B7FA0D-67A1-4224-86F0-F991AE6BA9A9}" srcOrd="0" destOrd="0" presId="urn:microsoft.com/office/officeart/2005/8/layout/lProcess3"/>
    <dgm:cxn modelId="{7A74C961-643E-4BEF-961F-DD24AEA4B64D}" type="presParOf" srcId="{66B7FA0D-67A1-4224-86F0-F991AE6BA9A9}" destId="{F2DFD737-39D1-4C69-B072-1D7B03A5FC0B}" srcOrd="0" destOrd="0" presId="urn:microsoft.com/office/officeart/2005/8/layout/lProcess3"/>
    <dgm:cxn modelId="{F0655AB6-A5E2-4A7B-9762-CB3A5DC11BF5}" type="presParOf" srcId="{66B7FA0D-67A1-4224-86F0-F991AE6BA9A9}" destId="{53C880E2-C93C-4561-8168-55D6C4D04634}" srcOrd="1" destOrd="0" presId="urn:microsoft.com/office/officeart/2005/8/layout/lProcess3"/>
    <dgm:cxn modelId="{C8C085B7-BB4D-41B9-ABD8-6FA351F9255E}" type="presParOf" srcId="{66B7FA0D-67A1-4224-86F0-F991AE6BA9A9}" destId="{F0D18AF2-F5BB-45EF-9F63-B0ECE8F9686F}" srcOrd="2" destOrd="0" presId="urn:microsoft.com/office/officeart/2005/8/layout/lProcess3"/>
    <dgm:cxn modelId="{165A942B-5F46-46C0-9795-0FD06513879E}" type="presParOf" srcId="{447884C6-8B71-48CB-9CFA-1F4EFCB70E4E}" destId="{C63323F4-2BBE-41C0-87A9-0DD20134E7C3}" srcOrd="1" destOrd="0" presId="urn:microsoft.com/office/officeart/2005/8/layout/lProcess3"/>
    <dgm:cxn modelId="{E796B25E-2284-4D74-9EA2-F137028EB7AE}" type="presParOf" srcId="{447884C6-8B71-48CB-9CFA-1F4EFCB70E4E}" destId="{536162CC-4897-4E36-868D-896A3F76BDF9}" srcOrd="2" destOrd="0" presId="urn:microsoft.com/office/officeart/2005/8/layout/lProcess3"/>
    <dgm:cxn modelId="{24268CD9-7C9F-42C4-B2D0-40BFF201C402}" type="presParOf" srcId="{536162CC-4897-4E36-868D-896A3F76BDF9}" destId="{FE7B69BA-ED54-42E1-981A-20C9D16D92E6}" srcOrd="0" destOrd="0" presId="urn:microsoft.com/office/officeart/2005/8/layout/lProcess3"/>
    <dgm:cxn modelId="{B22D7274-6D99-4011-B3DC-CCBCD0035DE0}" type="presParOf" srcId="{536162CC-4897-4E36-868D-896A3F76BDF9}" destId="{3C56FB2F-8B22-4E1E-9CB7-B74A21C8CA9B}" srcOrd="1" destOrd="0" presId="urn:microsoft.com/office/officeart/2005/8/layout/lProcess3"/>
    <dgm:cxn modelId="{FBA449A4-EAA9-4A8C-B478-23A0B333D123}" type="presParOf" srcId="{536162CC-4897-4E36-868D-896A3F76BDF9}" destId="{71B5C189-A227-4336-9D32-EDE800B9358A}" srcOrd="2" destOrd="0" presId="urn:microsoft.com/office/officeart/2005/8/layout/lProcess3"/>
    <dgm:cxn modelId="{5CF0FA52-0FA6-40DF-AD16-87ED56ECAEC2}" type="presParOf" srcId="{447884C6-8B71-48CB-9CFA-1F4EFCB70E4E}" destId="{8B57A7A7-EEBA-4383-9C7D-1AB967A0CEED}" srcOrd="3" destOrd="0" presId="urn:microsoft.com/office/officeart/2005/8/layout/lProcess3"/>
    <dgm:cxn modelId="{0240E7FC-98F2-4F31-B3E7-1C9EDE275FEA}" type="presParOf" srcId="{447884C6-8B71-48CB-9CFA-1F4EFCB70E4E}" destId="{823ED810-075B-4DDD-B5E5-6C2E7590A5C2}" srcOrd="4" destOrd="0" presId="urn:microsoft.com/office/officeart/2005/8/layout/lProcess3"/>
    <dgm:cxn modelId="{B10CBC01-D3CA-4795-8BC3-2B87FD2DCFD8}" type="presParOf" srcId="{823ED810-075B-4DDD-B5E5-6C2E7590A5C2}" destId="{BF63EC22-0BA5-4E5C-963A-9932171A0621}" srcOrd="0" destOrd="0" presId="urn:microsoft.com/office/officeart/2005/8/layout/lProcess3"/>
    <dgm:cxn modelId="{5BCC1DFB-8F5B-48B2-AF29-426887130BA2}" type="presParOf" srcId="{823ED810-075B-4DDD-B5E5-6C2E7590A5C2}" destId="{1960A372-B785-4952-904A-77A5EA929055}" srcOrd="1" destOrd="0" presId="urn:microsoft.com/office/officeart/2005/8/layout/lProcess3"/>
    <dgm:cxn modelId="{197B1B4E-BA30-41D2-BF19-0943AD9C9EF2}" type="presParOf" srcId="{823ED810-075B-4DDD-B5E5-6C2E7590A5C2}" destId="{CE50232D-62F8-41E5-AE86-7F3C07D6C5C8}" srcOrd="2" destOrd="0" presId="urn:microsoft.com/office/officeart/2005/8/layout/lProcess3"/>
    <dgm:cxn modelId="{D8EC06B2-C0B4-41DA-9D69-9042ED4D179C}" type="presParOf" srcId="{447884C6-8B71-48CB-9CFA-1F4EFCB70E4E}" destId="{2E4A67B3-71D3-4D80-8EB7-FAF3F70496BD}" srcOrd="5" destOrd="0" presId="urn:microsoft.com/office/officeart/2005/8/layout/lProcess3"/>
    <dgm:cxn modelId="{A45F284B-6F19-4740-A389-7ECDCD23D61B}" type="presParOf" srcId="{447884C6-8B71-48CB-9CFA-1F4EFCB70E4E}" destId="{A871D003-E59C-45FC-8E87-39CD07D8A61A}" srcOrd="6" destOrd="0" presId="urn:microsoft.com/office/officeart/2005/8/layout/lProcess3"/>
    <dgm:cxn modelId="{368645AE-47F9-48A9-B222-09D7D021CCC0}" type="presParOf" srcId="{A871D003-E59C-45FC-8E87-39CD07D8A61A}" destId="{D44E4B40-3A46-4BD8-B0DB-78140AE548B0}" srcOrd="0" destOrd="0" presId="urn:microsoft.com/office/officeart/2005/8/layout/lProcess3"/>
    <dgm:cxn modelId="{3ED03316-290A-4E79-98D4-0C82F7D6693B}" type="presParOf" srcId="{A871D003-E59C-45FC-8E87-39CD07D8A61A}" destId="{D4D09730-BCF7-4438-A712-C96684B9D7ED}" srcOrd="1" destOrd="0" presId="urn:microsoft.com/office/officeart/2005/8/layout/lProcess3"/>
    <dgm:cxn modelId="{B3741D41-A23A-4CD1-811C-F0F0DE9884A0}" type="presParOf" srcId="{A871D003-E59C-45FC-8E87-39CD07D8A61A}" destId="{8154985F-F2BD-46BF-9F49-EEEE252FF12A}" srcOrd="2" destOrd="0" presId="urn:microsoft.com/office/officeart/2005/8/layout/lProcess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14BE3623-E5A8-40AF-BEE6-54B56262BE64}" type="doc">
      <dgm:prSet loTypeId="urn:microsoft.com/office/officeart/2005/8/layout/vList5" loCatId="list" qsTypeId="urn:microsoft.com/office/officeart/2005/8/quickstyle/3d4" qsCatId="3D" csTypeId="urn:microsoft.com/office/officeart/2005/8/colors/colorful4" csCatId="colorful" phldr="1"/>
      <dgm:spPr/>
      <dgm:t>
        <a:bodyPr/>
        <a:lstStyle/>
        <a:p>
          <a:endParaRPr lang="zh-TW" altLang="en-US"/>
        </a:p>
      </dgm:t>
    </dgm:pt>
    <dgm:pt modelId="{F3810081-84E7-4143-9416-A798F2F35D41}">
      <dgm:prSet phldrT="[文字]" custT="1"/>
      <dgm:spPr/>
      <dgm:t>
        <a:bodyPr/>
        <a:lstStyle/>
        <a:p>
          <a:r>
            <a:rPr lang="zh-TW" altLang="en-US" sz="2000" b="1" dirty="0" smtClean="0">
              <a:latin typeface="Calibri" pitchFamily="34" charset="0"/>
              <a:ea typeface="微軟正黑體" pitchFamily="34" charset="-120"/>
            </a:rPr>
            <a:t>投資人</a:t>
          </a:r>
          <a:endParaRPr lang="zh-TW" altLang="en-US" sz="2000" dirty="0">
            <a:latin typeface="Calibri" pitchFamily="34" charset="0"/>
            <a:ea typeface="微軟正黑體" pitchFamily="34" charset="-120"/>
          </a:endParaRPr>
        </a:p>
      </dgm:t>
    </dgm:pt>
    <dgm:pt modelId="{BF9FE357-E479-49C6-8868-53ABDBCCFFF5}" type="parTrans" cxnId="{7945BCAE-EF13-4B58-8C3B-5B09A4388450}">
      <dgm:prSet/>
      <dgm:spPr/>
      <dgm:t>
        <a:bodyPr/>
        <a:lstStyle/>
        <a:p>
          <a:endParaRPr lang="zh-TW" altLang="en-US"/>
        </a:p>
      </dgm:t>
    </dgm:pt>
    <dgm:pt modelId="{A234C371-1B50-4063-BEDA-C6AA12B9BFFD}" type="sibTrans" cxnId="{7945BCAE-EF13-4B58-8C3B-5B09A4388450}">
      <dgm:prSet/>
      <dgm:spPr/>
      <dgm:t>
        <a:bodyPr/>
        <a:lstStyle/>
        <a:p>
          <a:endParaRPr lang="zh-TW" altLang="en-US"/>
        </a:p>
      </dgm:t>
    </dgm:pt>
    <dgm:pt modelId="{2A258E47-C05B-4BE3-916D-1C1A868AE205}">
      <dgm:prSet phldrT="[文字]" custT="1"/>
      <dgm:spPr/>
      <dgm:t>
        <a:bodyPr/>
        <a:lstStyle/>
        <a:p>
          <a:r>
            <a:rPr lang="zh-TW" sz="2000" dirty="0" smtClean="0">
              <a:latin typeface="Calibri" pitchFamily="34" charset="0"/>
              <a:ea typeface="微軟正黑體" pitchFamily="34" charset="-120"/>
            </a:rPr>
            <a:t>投資人</a:t>
          </a:r>
          <a:r>
            <a:rPr lang="zh-TW" altLang="en-US" sz="2000" dirty="0" smtClean="0">
              <a:solidFill>
                <a:srgbClr val="FF0000"/>
              </a:solidFill>
              <a:latin typeface="Calibri" pitchFamily="34" charset="0"/>
              <a:ea typeface="微軟正黑體" pitchFamily="34" charset="-120"/>
            </a:rPr>
            <a:t>仰賴</a:t>
          </a:r>
          <a:r>
            <a:rPr lang="en-US" sz="2000" dirty="0" smtClean="0">
              <a:solidFill>
                <a:srgbClr val="FF0000"/>
              </a:solidFill>
              <a:latin typeface="Calibri" pitchFamily="34" charset="0"/>
              <a:ea typeface="微軟正黑體" pitchFamily="34" charset="-120"/>
            </a:rPr>
            <a:t>IFRSs</a:t>
          </a:r>
          <a:r>
            <a:rPr lang="zh-TW" altLang="en-US" sz="2000" dirty="0" smtClean="0">
              <a:solidFill>
                <a:srgbClr val="FF0000"/>
              </a:solidFill>
              <a:latin typeface="Calibri" pitchFamily="34" charset="0"/>
              <a:ea typeface="微軟正黑體" pitchFamily="34" charset="-120"/>
            </a:rPr>
            <a:t>分析</a:t>
          </a:r>
          <a:r>
            <a:rPr lang="zh-TW" sz="2000" dirty="0" smtClean="0">
              <a:solidFill>
                <a:srgbClr val="FF0000"/>
              </a:solidFill>
              <a:latin typeface="Calibri" pitchFamily="34" charset="0"/>
              <a:ea typeface="微軟正黑體" pitchFamily="34" charset="-120"/>
            </a:rPr>
            <a:t>全球</a:t>
          </a:r>
          <a:r>
            <a:rPr lang="zh-TW" altLang="en-US" sz="2000" dirty="0" smtClean="0">
              <a:solidFill>
                <a:srgbClr val="FF0000"/>
              </a:solidFill>
              <a:latin typeface="Calibri" pitchFamily="34" charset="0"/>
              <a:ea typeface="微軟正黑體" pitchFamily="34" charset="-120"/>
            </a:rPr>
            <a:t>各</a:t>
          </a:r>
          <a:r>
            <a:rPr lang="zh-TW" sz="2000" dirty="0" smtClean="0">
              <a:solidFill>
                <a:srgbClr val="FF0000"/>
              </a:solidFill>
              <a:latin typeface="Calibri" pitchFamily="34" charset="0"/>
              <a:ea typeface="微軟正黑體" pitchFamily="34" charset="-120"/>
            </a:rPr>
            <a:t>產業</a:t>
          </a:r>
          <a:r>
            <a:rPr lang="en-US" altLang="zh-TW" sz="2000" dirty="0" smtClean="0">
              <a:solidFill>
                <a:srgbClr val="FF0000"/>
              </a:solidFill>
              <a:latin typeface="Calibri" pitchFamily="34" charset="0"/>
              <a:ea typeface="微軟正黑體" pitchFamily="34" charset="-120"/>
            </a:rPr>
            <a:t>/</a:t>
          </a:r>
          <a:r>
            <a:rPr lang="zh-TW" sz="2000" dirty="0" smtClean="0">
              <a:solidFill>
                <a:srgbClr val="FF0000"/>
              </a:solidFill>
              <a:latin typeface="Calibri" pitchFamily="34" charset="0"/>
              <a:ea typeface="微軟正黑體" pitchFamily="34" charset="-120"/>
            </a:rPr>
            <a:t>企業</a:t>
          </a:r>
          <a:r>
            <a:rPr lang="zh-TW" altLang="en-US" sz="2000" dirty="0" smtClean="0">
              <a:solidFill>
                <a:srgbClr val="FF0000"/>
              </a:solidFill>
              <a:latin typeface="Calibri" pitchFamily="34" charset="0"/>
              <a:ea typeface="微軟正黑體" pitchFamily="34" charset="-120"/>
            </a:rPr>
            <a:t>財務報表，尋求投資</a:t>
          </a:r>
          <a:r>
            <a:rPr lang="zh-TW" sz="2000" dirty="0" smtClean="0">
              <a:solidFill>
                <a:srgbClr val="FF0000"/>
              </a:solidFill>
              <a:latin typeface="Calibri" pitchFamily="34" charset="0"/>
              <a:ea typeface="微軟正黑體" pitchFamily="34" charset="-120"/>
            </a:rPr>
            <a:t>機會</a:t>
          </a:r>
          <a:r>
            <a:rPr lang="zh-TW" sz="2000" dirty="0" smtClean="0">
              <a:latin typeface="Calibri" pitchFamily="34" charset="0"/>
              <a:ea typeface="微軟正黑體" pitchFamily="34" charset="-120"/>
            </a:rPr>
            <a:t>。</a:t>
          </a:r>
          <a:endParaRPr lang="zh-TW" altLang="en-US" sz="2000" dirty="0">
            <a:latin typeface="Calibri" pitchFamily="34" charset="0"/>
            <a:ea typeface="微軟正黑體" pitchFamily="34" charset="-120"/>
          </a:endParaRPr>
        </a:p>
      </dgm:t>
    </dgm:pt>
    <dgm:pt modelId="{859BA5B2-C15C-491C-B5F2-176500826725}" type="parTrans" cxnId="{6062D362-9611-46F4-B7D5-CB9608F3689E}">
      <dgm:prSet/>
      <dgm:spPr/>
      <dgm:t>
        <a:bodyPr/>
        <a:lstStyle/>
        <a:p>
          <a:endParaRPr lang="zh-TW" altLang="en-US"/>
        </a:p>
      </dgm:t>
    </dgm:pt>
    <dgm:pt modelId="{56D0D14C-3098-4D09-9ACF-DAA57BA283DA}" type="sibTrans" cxnId="{6062D362-9611-46F4-B7D5-CB9608F3689E}">
      <dgm:prSet/>
      <dgm:spPr/>
      <dgm:t>
        <a:bodyPr/>
        <a:lstStyle/>
        <a:p>
          <a:endParaRPr lang="zh-TW" altLang="en-US"/>
        </a:p>
      </dgm:t>
    </dgm:pt>
    <dgm:pt modelId="{C968F7D6-273B-490E-A90F-6FBE53A92F0A}">
      <dgm:prSet phldrT="[文字]" custT="1"/>
      <dgm:spPr/>
      <dgm:t>
        <a:bodyPr/>
        <a:lstStyle/>
        <a:p>
          <a:r>
            <a:rPr lang="zh-TW" altLang="en-US" sz="2000" b="1" dirty="0" smtClean="0">
              <a:latin typeface="Calibri" pitchFamily="34" charset="0"/>
              <a:ea typeface="微軟正黑體" pitchFamily="34" charset="-120"/>
            </a:rPr>
            <a:t>資本市場</a:t>
          </a:r>
          <a:endParaRPr lang="zh-TW" altLang="en-US" sz="2000" dirty="0">
            <a:latin typeface="Calibri" pitchFamily="34" charset="0"/>
            <a:ea typeface="微軟正黑體" pitchFamily="34" charset="-120"/>
          </a:endParaRPr>
        </a:p>
      </dgm:t>
    </dgm:pt>
    <dgm:pt modelId="{6CA75499-FF5F-41FA-BACC-D2C716FD82D6}" type="parTrans" cxnId="{73972681-89A2-4C6A-B098-F0B79CD9E889}">
      <dgm:prSet/>
      <dgm:spPr/>
      <dgm:t>
        <a:bodyPr/>
        <a:lstStyle/>
        <a:p>
          <a:endParaRPr lang="zh-TW" altLang="en-US"/>
        </a:p>
      </dgm:t>
    </dgm:pt>
    <dgm:pt modelId="{4F018917-BFA7-4482-80AF-5D986EF4B2DF}" type="sibTrans" cxnId="{73972681-89A2-4C6A-B098-F0B79CD9E889}">
      <dgm:prSet/>
      <dgm:spPr/>
      <dgm:t>
        <a:bodyPr/>
        <a:lstStyle/>
        <a:p>
          <a:endParaRPr lang="zh-TW" altLang="en-US"/>
        </a:p>
      </dgm:t>
    </dgm:pt>
    <dgm:pt modelId="{0386C388-7FDE-43E3-AC34-65414A913894}">
      <dgm:prSet phldrT="[文字]" custT="1"/>
      <dgm:spPr/>
      <dgm:t>
        <a:bodyPr/>
        <a:lstStyle/>
        <a:p>
          <a:r>
            <a:rPr lang="zh-TW" sz="2000" dirty="0" smtClean="0">
              <a:latin typeface="Calibri" pitchFamily="34" charset="0"/>
              <a:ea typeface="微軟正黑體" pitchFamily="34" charset="-120"/>
            </a:rPr>
            <a:t>隨著</a:t>
          </a:r>
          <a:r>
            <a:rPr lang="en-US" sz="2000" dirty="0" smtClean="0">
              <a:latin typeface="Calibri" pitchFamily="34" charset="0"/>
              <a:ea typeface="微軟正黑體" pitchFamily="34" charset="-120"/>
            </a:rPr>
            <a:t>IFRSs</a:t>
          </a:r>
          <a:r>
            <a:rPr lang="zh-TW" sz="2000" dirty="0" smtClean="0">
              <a:latin typeface="Calibri" pitchFamily="34" charset="0"/>
              <a:ea typeface="微軟正黑體" pitchFamily="34" charset="-120"/>
            </a:rPr>
            <a:t>之採用，可實現</a:t>
          </a:r>
          <a:r>
            <a:rPr lang="zh-TW" sz="2000" dirty="0" smtClean="0">
              <a:solidFill>
                <a:srgbClr val="FF0000"/>
              </a:solidFill>
              <a:latin typeface="Calibri" pitchFamily="34" charset="0"/>
              <a:ea typeface="微軟正黑體" pitchFamily="34" charset="-120"/>
            </a:rPr>
            <a:t>較高的市場效率</a:t>
          </a:r>
          <a:r>
            <a:rPr lang="zh-TW" sz="2000" dirty="0" smtClean="0">
              <a:latin typeface="Calibri" pitchFamily="34" charset="0"/>
              <a:ea typeface="微軟正黑體" pitchFamily="34" charset="-120"/>
            </a:rPr>
            <a:t>。</a:t>
          </a:r>
          <a:endParaRPr lang="zh-TW" altLang="en-US" sz="2000" dirty="0">
            <a:latin typeface="Calibri" pitchFamily="34" charset="0"/>
            <a:ea typeface="微軟正黑體" pitchFamily="34" charset="-120"/>
          </a:endParaRPr>
        </a:p>
      </dgm:t>
    </dgm:pt>
    <dgm:pt modelId="{16461F71-FBBF-459F-8761-7154BDB99D05}" type="parTrans" cxnId="{3D948279-62BC-482A-BB1B-49D4B9A24631}">
      <dgm:prSet/>
      <dgm:spPr/>
      <dgm:t>
        <a:bodyPr/>
        <a:lstStyle/>
        <a:p>
          <a:endParaRPr lang="zh-TW" altLang="en-US"/>
        </a:p>
      </dgm:t>
    </dgm:pt>
    <dgm:pt modelId="{9C5519BB-FF9F-4AB6-9813-59DAB4B08328}" type="sibTrans" cxnId="{3D948279-62BC-482A-BB1B-49D4B9A24631}">
      <dgm:prSet/>
      <dgm:spPr/>
      <dgm:t>
        <a:bodyPr/>
        <a:lstStyle/>
        <a:p>
          <a:endParaRPr lang="zh-TW" altLang="en-US"/>
        </a:p>
      </dgm:t>
    </dgm:pt>
    <dgm:pt modelId="{15E923FA-7AE0-4F8E-A8A9-2605F1D9A2A9}">
      <dgm:prSet phldrT="[文字]" custT="1"/>
      <dgm:spPr/>
      <dgm:t>
        <a:bodyPr/>
        <a:lstStyle/>
        <a:p>
          <a:r>
            <a:rPr lang="zh-TW" altLang="en-US" sz="2000" b="1" dirty="0" smtClean="0">
              <a:latin typeface="Calibri" pitchFamily="34" charset="0"/>
              <a:ea typeface="微軟正黑體" pitchFamily="34" charset="-120"/>
            </a:rPr>
            <a:t>企業</a:t>
          </a:r>
          <a:endParaRPr lang="zh-TW" altLang="en-US" sz="2000" dirty="0">
            <a:latin typeface="Calibri" pitchFamily="34" charset="0"/>
            <a:ea typeface="微軟正黑體" pitchFamily="34" charset="-120"/>
          </a:endParaRPr>
        </a:p>
      </dgm:t>
    </dgm:pt>
    <dgm:pt modelId="{6EA1ED2A-A85E-4B06-A036-D7EFCF5CF645}" type="parTrans" cxnId="{6AD91F38-F76D-45DE-9375-22EF409F20F6}">
      <dgm:prSet/>
      <dgm:spPr/>
      <dgm:t>
        <a:bodyPr/>
        <a:lstStyle/>
        <a:p>
          <a:endParaRPr lang="zh-TW" altLang="en-US"/>
        </a:p>
      </dgm:t>
    </dgm:pt>
    <dgm:pt modelId="{953F0893-AA7F-46B9-A5CA-A57A1DA0E02C}" type="sibTrans" cxnId="{6AD91F38-F76D-45DE-9375-22EF409F20F6}">
      <dgm:prSet/>
      <dgm:spPr/>
      <dgm:t>
        <a:bodyPr/>
        <a:lstStyle/>
        <a:p>
          <a:endParaRPr lang="zh-TW" altLang="en-US"/>
        </a:p>
      </dgm:t>
    </dgm:pt>
    <dgm:pt modelId="{D38BE8F1-932F-4392-9F01-951DC3DB0740}">
      <dgm:prSet phldrT="[文字]" custT="1"/>
      <dgm:spPr/>
      <dgm:t>
        <a:bodyPr/>
        <a:lstStyle/>
        <a:p>
          <a:r>
            <a:rPr lang="zh-TW" altLang="en-US" sz="2000" dirty="0" smtClean="0">
              <a:latin typeface="Calibri" pitchFamily="34" charset="0"/>
              <a:ea typeface="微軟正黑體" pitchFamily="34" charset="-120"/>
            </a:rPr>
            <a:t>在全球化經營下，</a:t>
          </a:r>
          <a:r>
            <a:rPr lang="zh-TW" altLang="en-US" sz="2000" dirty="0" smtClean="0">
              <a:solidFill>
                <a:srgbClr val="FF0000"/>
              </a:solidFill>
              <a:latin typeface="Calibri" pitchFamily="34" charset="0"/>
              <a:ea typeface="微軟正黑體" pitchFamily="34" charset="-120"/>
            </a:rPr>
            <a:t>更有效率的財務報導程序可消除分歧的會計系統</a:t>
          </a:r>
          <a:r>
            <a:rPr lang="zh-TW" altLang="en-US" sz="2000" dirty="0" smtClean="0">
              <a:latin typeface="Calibri" pitchFamily="34" charset="0"/>
              <a:ea typeface="微軟正黑體" pitchFamily="34" charset="-120"/>
            </a:rPr>
            <a:t>，並增加報導的一致性，進而減少成本並促進經營績效，以及降低因不同準則適用下所導致潛在錯誤之可能。</a:t>
          </a:r>
          <a:endParaRPr lang="zh-TW" altLang="en-US" sz="2000" dirty="0">
            <a:latin typeface="Calibri" pitchFamily="34" charset="0"/>
            <a:ea typeface="微軟正黑體" pitchFamily="34" charset="-120"/>
          </a:endParaRPr>
        </a:p>
      </dgm:t>
    </dgm:pt>
    <dgm:pt modelId="{C6FF85C2-7C62-4227-873A-03ED10E04BE9}" type="parTrans" cxnId="{C31160BE-1124-4BF5-B4C1-1183A3CB1D5F}">
      <dgm:prSet/>
      <dgm:spPr/>
      <dgm:t>
        <a:bodyPr/>
        <a:lstStyle/>
        <a:p>
          <a:endParaRPr lang="zh-TW" altLang="en-US"/>
        </a:p>
      </dgm:t>
    </dgm:pt>
    <dgm:pt modelId="{C940D569-14A0-4920-8C3C-F242131DBFB0}" type="sibTrans" cxnId="{C31160BE-1124-4BF5-B4C1-1183A3CB1D5F}">
      <dgm:prSet/>
      <dgm:spPr/>
      <dgm:t>
        <a:bodyPr/>
        <a:lstStyle/>
        <a:p>
          <a:endParaRPr lang="zh-TW" altLang="en-US"/>
        </a:p>
      </dgm:t>
    </dgm:pt>
    <dgm:pt modelId="{6A97C3F6-1789-4D57-922C-148EEB978373}">
      <dgm:prSet phldrT="[文字]" custT="1"/>
      <dgm:spPr/>
      <dgm:t>
        <a:bodyPr/>
        <a:lstStyle/>
        <a:p>
          <a:r>
            <a:rPr lang="zh-TW" altLang="en-US" sz="2000" dirty="0" smtClean="0">
              <a:latin typeface="Calibri" pitchFamily="34" charset="0"/>
              <a:ea typeface="微軟正黑體" pitchFamily="34" charset="-120"/>
            </a:rPr>
            <a:t>以</a:t>
          </a:r>
          <a:r>
            <a:rPr lang="zh-TW" altLang="en-US" sz="2000" dirty="0" smtClean="0">
              <a:solidFill>
                <a:srgbClr val="FF0000"/>
              </a:solidFill>
              <a:latin typeface="Calibri" pitchFamily="34" charset="0"/>
              <a:ea typeface="微軟正黑體" pitchFamily="34" charset="-120"/>
            </a:rPr>
            <a:t>相同基礎</a:t>
          </a:r>
          <a:r>
            <a:rPr lang="zh-TW" altLang="en-US" sz="2000" dirty="0" smtClean="0">
              <a:latin typeface="Calibri" pitchFamily="34" charset="0"/>
              <a:ea typeface="微軟正黑體" pitchFamily="34" charset="-120"/>
            </a:rPr>
            <a:t>之觀點下</a:t>
          </a:r>
          <a:r>
            <a:rPr lang="zh-TW" altLang="en-US" sz="2000" dirty="0" smtClean="0">
              <a:solidFill>
                <a:srgbClr val="FF0000"/>
              </a:solidFill>
              <a:latin typeface="Calibri" pitchFamily="34" charset="0"/>
              <a:ea typeface="微軟正黑體" pitchFamily="34" charset="-120"/>
            </a:rPr>
            <a:t>比較財務績效</a:t>
          </a:r>
          <a:r>
            <a:rPr lang="zh-TW" altLang="en-US" sz="2000" dirty="0" smtClean="0">
              <a:latin typeface="Calibri" pitchFamily="34" charset="0"/>
              <a:ea typeface="微軟正黑體" pitchFamily="34" charset="-120"/>
            </a:rPr>
            <a:t>。</a:t>
          </a:r>
          <a:endParaRPr lang="zh-TW" altLang="en-US" sz="2000" dirty="0">
            <a:latin typeface="Calibri" pitchFamily="34" charset="0"/>
            <a:ea typeface="微軟正黑體" pitchFamily="34" charset="-120"/>
          </a:endParaRPr>
        </a:p>
      </dgm:t>
    </dgm:pt>
    <dgm:pt modelId="{5FB26E6F-EA47-4C1A-9EE2-DABB167D24D0}" type="parTrans" cxnId="{6C5A79F2-2A57-4392-89C1-0FC5E69DA23C}">
      <dgm:prSet/>
      <dgm:spPr/>
      <dgm:t>
        <a:bodyPr/>
        <a:lstStyle/>
        <a:p>
          <a:endParaRPr lang="zh-TW" altLang="en-US"/>
        </a:p>
      </dgm:t>
    </dgm:pt>
    <dgm:pt modelId="{A13743C1-40E9-4B84-A888-B2EAA16AE7FD}" type="sibTrans" cxnId="{6C5A79F2-2A57-4392-89C1-0FC5E69DA23C}">
      <dgm:prSet/>
      <dgm:spPr/>
      <dgm:t>
        <a:bodyPr/>
        <a:lstStyle/>
        <a:p>
          <a:endParaRPr lang="zh-TW" altLang="en-US"/>
        </a:p>
      </dgm:t>
    </dgm:pt>
    <dgm:pt modelId="{3238116F-4C81-47E8-86EE-E9281A3A6A94}">
      <dgm:prSet phldrT="[文字]" custT="1"/>
      <dgm:spPr/>
      <dgm:t>
        <a:bodyPr/>
        <a:lstStyle/>
        <a:p>
          <a:r>
            <a:rPr lang="zh-TW" sz="2000" dirty="0" smtClean="0">
              <a:latin typeface="Calibri" pitchFamily="34" charset="0"/>
              <a:ea typeface="微軟正黑體" pitchFamily="34" charset="-120"/>
            </a:rPr>
            <a:t>許多</a:t>
          </a:r>
          <a:r>
            <a:rPr lang="en-US" sz="2000" dirty="0" smtClean="0">
              <a:solidFill>
                <a:srgbClr val="FF0000"/>
              </a:solidFill>
              <a:latin typeface="Calibri" pitchFamily="34" charset="0"/>
              <a:ea typeface="微軟正黑體" pitchFamily="34" charset="-120"/>
            </a:rPr>
            <a:t>IFRS</a:t>
          </a:r>
          <a:r>
            <a:rPr lang="zh-TW" sz="2000" dirty="0" smtClean="0">
              <a:solidFill>
                <a:srgbClr val="FF0000"/>
              </a:solidFill>
              <a:latin typeface="Calibri" pitchFamily="34" charset="0"/>
              <a:ea typeface="微軟正黑體" pitchFamily="34" charset="-120"/>
            </a:rPr>
            <a:t>基本原則</a:t>
          </a:r>
          <a:r>
            <a:rPr lang="zh-TW" sz="2000" dirty="0" smtClean="0">
              <a:latin typeface="Calibri" pitchFamily="34" charset="0"/>
              <a:ea typeface="微軟正黑體" pitchFamily="34" charset="-120"/>
            </a:rPr>
            <a:t>之應用可將其</a:t>
          </a:r>
          <a:r>
            <a:rPr lang="zh-TW" sz="2000" dirty="0" smtClean="0">
              <a:solidFill>
                <a:srgbClr val="FF0000"/>
              </a:solidFill>
              <a:latin typeface="Calibri" pitchFamily="34" charset="0"/>
              <a:ea typeface="微軟正黑體" pitchFamily="34" charset="-120"/>
            </a:rPr>
            <a:t>標準化</a:t>
          </a:r>
          <a:r>
            <a:rPr lang="zh-TW" altLang="en-US" sz="2000" dirty="0" smtClean="0">
              <a:solidFill>
                <a:srgbClr val="FF0000"/>
              </a:solidFill>
              <a:latin typeface="Calibri" pitchFamily="34" charset="0"/>
              <a:ea typeface="微軟正黑體" pitchFamily="34" charset="-120"/>
            </a:rPr>
            <a:t>同時提供發展</a:t>
          </a:r>
          <a:r>
            <a:rPr lang="zh-TW" sz="2000" dirty="0" smtClean="0">
              <a:solidFill>
                <a:srgbClr val="FF0000"/>
              </a:solidFill>
              <a:latin typeface="Calibri" pitchFamily="34" charset="0"/>
              <a:ea typeface="微軟正黑體" pitchFamily="34" charset="-120"/>
            </a:rPr>
            <a:t>集中</a:t>
          </a:r>
          <a:r>
            <a:rPr lang="zh-TW" altLang="en-US" sz="2000" dirty="0" smtClean="0">
              <a:solidFill>
                <a:srgbClr val="FF0000"/>
              </a:solidFill>
              <a:latin typeface="Calibri" pitchFamily="34" charset="0"/>
              <a:ea typeface="微軟正黑體" pitchFamily="34" charset="-120"/>
            </a:rPr>
            <a:t>帳務處理之機會</a:t>
          </a:r>
          <a:endParaRPr lang="zh-TW" altLang="en-US" sz="2000" dirty="0">
            <a:latin typeface="Calibri" pitchFamily="34" charset="0"/>
            <a:ea typeface="微軟正黑體" pitchFamily="34" charset="-120"/>
          </a:endParaRPr>
        </a:p>
      </dgm:t>
    </dgm:pt>
    <dgm:pt modelId="{8D566B25-8DE3-44AA-B3D3-DACA3262C755}" type="parTrans" cxnId="{B3C83229-970E-44F2-9850-2036777F874B}">
      <dgm:prSet/>
      <dgm:spPr/>
      <dgm:t>
        <a:bodyPr/>
        <a:lstStyle/>
        <a:p>
          <a:endParaRPr lang="zh-TW" altLang="en-US"/>
        </a:p>
      </dgm:t>
    </dgm:pt>
    <dgm:pt modelId="{72D49E9E-7C47-4E6F-96A6-7A2FCE605080}" type="sibTrans" cxnId="{B3C83229-970E-44F2-9850-2036777F874B}">
      <dgm:prSet/>
      <dgm:spPr/>
      <dgm:t>
        <a:bodyPr/>
        <a:lstStyle/>
        <a:p>
          <a:endParaRPr lang="zh-TW" altLang="en-US"/>
        </a:p>
      </dgm:t>
    </dgm:pt>
    <dgm:pt modelId="{FDFC8AC8-3F75-4637-8D46-1FF6905C4E38}">
      <dgm:prSet phldrT="[文字]" custT="1"/>
      <dgm:spPr/>
      <dgm:t>
        <a:bodyPr/>
        <a:lstStyle/>
        <a:p>
          <a:r>
            <a:rPr lang="zh-TW" altLang="en-US" sz="2000" dirty="0" smtClean="0">
              <a:latin typeface="Calibri" pitchFamily="34" charset="0"/>
              <a:ea typeface="微軟正黑體" pitchFamily="34" charset="-120"/>
            </a:rPr>
            <a:t>未使用</a:t>
          </a:r>
          <a:r>
            <a:rPr lang="en-US" altLang="zh-TW" sz="2000" dirty="0" smtClean="0">
              <a:latin typeface="Calibri" pitchFamily="34" charset="0"/>
              <a:ea typeface="微軟正黑體" pitchFamily="34" charset="-120"/>
            </a:rPr>
            <a:t>IFRSs</a:t>
          </a:r>
          <a:r>
            <a:rPr lang="zh-TW" altLang="en-US" sz="2000" dirty="0" smtClean="0">
              <a:latin typeface="Calibri" pitchFamily="34" charset="0"/>
              <a:ea typeface="微軟正黑體" pitchFamily="34" charset="-120"/>
            </a:rPr>
            <a:t>編製財務報表的企業，投資人無法確定其營運績效。</a:t>
          </a:r>
          <a:endParaRPr lang="zh-TW" altLang="en-US" sz="2000" dirty="0">
            <a:latin typeface="Calibri" pitchFamily="34" charset="0"/>
            <a:ea typeface="微軟正黑體" pitchFamily="34" charset="-120"/>
          </a:endParaRPr>
        </a:p>
      </dgm:t>
    </dgm:pt>
    <dgm:pt modelId="{20398F3A-8900-4FBF-8260-C5205554BC6B}" type="parTrans" cxnId="{10DD8808-E5CA-4E68-93CC-A2A4D41E41D2}">
      <dgm:prSet/>
      <dgm:spPr/>
      <dgm:t>
        <a:bodyPr/>
        <a:lstStyle/>
        <a:p>
          <a:endParaRPr lang="zh-TW" altLang="en-US"/>
        </a:p>
      </dgm:t>
    </dgm:pt>
    <dgm:pt modelId="{C075B06A-E77C-4E71-9983-6E4B251F2553}" type="sibTrans" cxnId="{10DD8808-E5CA-4E68-93CC-A2A4D41E41D2}">
      <dgm:prSet/>
      <dgm:spPr/>
      <dgm:t>
        <a:bodyPr/>
        <a:lstStyle/>
        <a:p>
          <a:endParaRPr lang="zh-TW" altLang="en-US"/>
        </a:p>
      </dgm:t>
    </dgm:pt>
    <dgm:pt modelId="{DFE83045-FA9D-42F1-A159-252EA69E2D5C}">
      <dgm:prSet phldrT="[文字]" custT="1"/>
      <dgm:spPr/>
      <dgm:t>
        <a:bodyPr/>
        <a:lstStyle/>
        <a:p>
          <a:r>
            <a:rPr lang="zh-TW" altLang="en-US" sz="2000" dirty="0" smtClean="0">
              <a:latin typeface="Calibri" pitchFamily="34" charset="0"/>
              <a:ea typeface="微軟正黑體" pitchFamily="34" charset="-120"/>
            </a:rPr>
            <a:t>單一全球化會計準則鼓勵企業及投資人</a:t>
          </a:r>
          <a:r>
            <a:rPr lang="zh-TW" altLang="en-US" sz="2000" dirty="0" smtClean="0">
              <a:solidFill>
                <a:srgbClr val="FF0000"/>
              </a:solidFill>
              <a:latin typeface="Calibri" pitchFamily="34" charset="0"/>
              <a:ea typeface="微軟正黑體" pitchFamily="34" charset="-120"/>
            </a:rPr>
            <a:t>更加容易接近多元化及跨國的市場</a:t>
          </a:r>
          <a:r>
            <a:rPr lang="zh-TW" altLang="en-US" sz="2000" dirty="0" smtClean="0">
              <a:latin typeface="Calibri" pitchFamily="34" charset="0"/>
              <a:ea typeface="微軟正黑體" pitchFamily="34" charset="-120"/>
            </a:rPr>
            <a:t>。實際上，此舉將激勵投資並使國際間資本相互流通。</a:t>
          </a:r>
          <a:endParaRPr lang="zh-TW" altLang="en-US" sz="2000" dirty="0">
            <a:latin typeface="Calibri" pitchFamily="34" charset="0"/>
            <a:ea typeface="微軟正黑體" pitchFamily="34" charset="-120"/>
          </a:endParaRPr>
        </a:p>
      </dgm:t>
    </dgm:pt>
    <dgm:pt modelId="{FD1D271D-D016-4EEC-B239-683D6A3B7A0C}" type="parTrans" cxnId="{CAABF5F2-6CE5-49DD-B11A-25920ACFB666}">
      <dgm:prSet/>
      <dgm:spPr/>
      <dgm:t>
        <a:bodyPr/>
        <a:lstStyle/>
        <a:p>
          <a:endParaRPr lang="zh-TW" altLang="en-US"/>
        </a:p>
      </dgm:t>
    </dgm:pt>
    <dgm:pt modelId="{3D3BF684-E9F1-4C99-9948-E05B2FD45DFE}" type="sibTrans" cxnId="{CAABF5F2-6CE5-49DD-B11A-25920ACFB666}">
      <dgm:prSet/>
      <dgm:spPr/>
      <dgm:t>
        <a:bodyPr/>
        <a:lstStyle/>
        <a:p>
          <a:endParaRPr lang="zh-TW" altLang="en-US"/>
        </a:p>
      </dgm:t>
    </dgm:pt>
    <dgm:pt modelId="{61DC39E8-682A-473E-A740-FDB3E44764A1}" type="pres">
      <dgm:prSet presAssocID="{14BE3623-E5A8-40AF-BEE6-54B56262BE64}" presName="Name0" presStyleCnt="0">
        <dgm:presLayoutVars>
          <dgm:dir/>
          <dgm:animLvl val="lvl"/>
          <dgm:resizeHandles val="exact"/>
        </dgm:presLayoutVars>
      </dgm:prSet>
      <dgm:spPr/>
      <dgm:t>
        <a:bodyPr/>
        <a:lstStyle/>
        <a:p>
          <a:endParaRPr lang="zh-TW" altLang="en-US"/>
        </a:p>
      </dgm:t>
    </dgm:pt>
    <dgm:pt modelId="{A82F716B-6502-46A0-BC13-C8B6C155FA97}" type="pres">
      <dgm:prSet presAssocID="{F3810081-84E7-4143-9416-A798F2F35D41}" presName="linNode" presStyleCnt="0"/>
      <dgm:spPr/>
    </dgm:pt>
    <dgm:pt modelId="{048C3530-22EF-452D-8026-D6998D4B0A5A}" type="pres">
      <dgm:prSet presAssocID="{F3810081-84E7-4143-9416-A798F2F35D41}" presName="parentText" presStyleLbl="node1" presStyleIdx="0" presStyleCnt="3" custScaleX="44261">
        <dgm:presLayoutVars>
          <dgm:chMax val="1"/>
          <dgm:bulletEnabled val="1"/>
        </dgm:presLayoutVars>
      </dgm:prSet>
      <dgm:spPr/>
      <dgm:t>
        <a:bodyPr/>
        <a:lstStyle/>
        <a:p>
          <a:endParaRPr lang="zh-TW" altLang="en-US"/>
        </a:p>
      </dgm:t>
    </dgm:pt>
    <dgm:pt modelId="{C084767D-77AE-4511-8028-C6682CBDBA2B}" type="pres">
      <dgm:prSet presAssocID="{F3810081-84E7-4143-9416-A798F2F35D41}" presName="descendantText" presStyleLbl="alignAccFollowNode1" presStyleIdx="0" presStyleCnt="3" custScaleX="236223">
        <dgm:presLayoutVars>
          <dgm:bulletEnabled val="1"/>
        </dgm:presLayoutVars>
      </dgm:prSet>
      <dgm:spPr/>
      <dgm:t>
        <a:bodyPr/>
        <a:lstStyle/>
        <a:p>
          <a:endParaRPr lang="zh-TW" altLang="en-US"/>
        </a:p>
      </dgm:t>
    </dgm:pt>
    <dgm:pt modelId="{1CEA5A34-F7F3-407D-ABCA-6A7F60A56B09}" type="pres">
      <dgm:prSet presAssocID="{A234C371-1B50-4063-BEDA-C6AA12B9BFFD}" presName="sp" presStyleCnt="0"/>
      <dgm:spPr/>
    </dgm:pt>
    <dgm:pt modelId="{16C32FE6-6419-4311-AEA0-CFB3474D8DC0}" type="pres">
      <dgm:prSet presAssocID="{C968F7D6-273B-490E-A90F-6FBE53A92F0A}" presName="linNode" presStyleCnt="0"/>
      <dgm:spPr/>
    </dgm:pt>
    <dgm:pt modelId="{E9150028-4BAE-4FAB-8B48-80AAB5D9ABA1}" type="pres">
      <dgm:prSet presAssocID="{C968F7D6-273B-490E-A90F-6FBE53A92F0A}" presName="parentText" presStyleLbl="node1" presStyleIdx="1" presStyleCnt="3" custScaleX="35280">
        <dgm:presLayoutVars>
          <dgm:chMax val="1"/>
          <dgm:bulletEnabled val="1"/>
        </dgm:presLayoutVars>
      </dgm:prSet>
      <dgm:spPr/>
      <dgm:t>
        <a:bodyPr/>
        <a:lstStyle/>
        <a:p>
          <a:endParaRPr lang="zh-TW" altLang="en-US"/>
        </a:p>
      </dgm:t>
    </dgm:pt>
    <dgm:pt modelId="{413873B5-9C5B-4CA3-B2BD-91D2E59C0FBA}" type="pres">
      <dgm:prSet presAssocID="{C968F7D6-273B-490E-A90F-6FBE53A92F0A}" presName="descendantText" presStyleLbl="alignAccFollowNode1" presStyleIdx="1" presStyleCnt="3" custScaleX="197236">
        <dgm:presLayoutVars>
          <dgm:bulletEnabled val="1"/>
        </dgm:presLayoutVars>
      </dgm:prSet>
      <dgm:spPr/>
      <dgm:t>
        <a:bodyPr/>
        <a:lstStyle/>
        <a:p>
          <a:endParaRPr lang="zh-TW" altLang="en-US"/>
        </a:p>
      </dgm:t>
    </dgm:pt>
    <dgm:pt modelId="{4C6BA182-3232-4783-B995-07C8CB4A978C}" type="pres">
      <dgm:prSet presAssocID="{4F018917-BFA7-4482-80AF-5D986EF4B2DF}" presName="sp" presStyleCnt="0"/>
      <dgm:spPr/>
    </dgm:pt>
    <dgm:pt modelId="{44F9E34D-A312-40A1-BB4E-851B857775BB}" type="pres">
      <dgm:prSet presAssocID="{15E923FA-7AE0-4F8E-A8A9-2605F1D9A2A9}" presName="linNode" presStyleCnt="0"/>
      <dgm:spPr/>
    </dgm:pt>
    <dgm:pt modelId="{74A23E1B-D5A7-48CB-9B63-D45A94779D76}" type="pres">
      <dgm:prSet presAssocID="{15E923FA-7AE0-4F8E-A8A9-2605F1D9A2A9}" presName="parentText" presStyleLbl="node1" presStyleIdx="2" presStyleCnt="3" custScaleX="28570" custLinFactNeighborX="900" custLinFactNeighborY="-1805">
        <dgm:presLayoutVars>
          <dgm:chMax val="1"/>
          <dgm:bulletEnabled val="1"/>
        </dgm:presLayoutVars>
      </dgm:prSet>
      <dgm:spPr/>
      <dgm:t>
        <a:bodyPr/>
        <a:lstStyle/>
        <a:p>
          <a:endParaRPr lang="zh-TW" altLang="en-US"/>
        </a:p>
      </dgm:t>
    </dgm:pt>
    <dgm:pt modelId="{B8E68D29-C31D-4FB3-B8CF-700C87624767}" type="pres">
      <dgm:prSet presAssocID="{15E923FA-7AE0-4F8E-A8A9-2605F1D9A2A9}" presName="descendantText" presStyleLbl="alignAccFollowNode1" presStyleIdx="2" presStyleCnt="3" custScaleX="157990" custLinFactNeighborX="-102" custLinFactNeighborY="-3673">
        <dgm:presLayoutVars>
          <dgm:bulletEnabled val="1"/>
        </dgm:presLayoutVars>
      </dgm:prSet>
      <dgm:spPr/>
      <dgm:t>
        <a:bodyPr/>
        <a:lstStyle/>
        <a:p>
          <a:endParaRPr lang="zh-TW" altLang="en-US"/>
        </a:p>
      </dgm:t>
    </dgm:pt>
  </dgm:ptLst>
  <dgm:cxnLst>
    <dgm:cxn modelId="{70314A23-7DCF-4931-B05C-9420B6072E05}" type="presOf" srcId="{DFE83045-FA9D-42F1-A159-252EA69E2D5C}" destId="{413873B5-9C5B-4CA3-B2BD-91D2E59C0FBA}" srcOrd="0" destOrd="1" presId="urn:microsoft.com/office/officeart/2005/8/layout/vList5"/>
    <dgm:cxn modelId="{ED852876-5583-46B7-B949-FD9AD996889C}" type="presOf" srcId="{0386C388-7FDE-43E3-AC34-65414A913894}" destId="{413873B5-9C5B-4CA3-B2BD-91D2E59C0FBA}" srcOrd="0" destOrd="0" presId="urn:microsoft.com/office/officeart/2005/8/layout/vList5"/>
    <dgm:cxn modelId="{3D948279-62BC-482A-BB1B-49D4B9A24631}" srcId="{C968F7D6-273B-490E-A90F-6FBE53A92F0A}" destId="{0386C388-7FDE-43E3-AC34-65414A913894}" srcOrd="0" destOrd="0" parTransId="{16461F71-FBBF-459F-8761-7154BDB99D05}" sibTransId="{9C5519BB-FF9F-4AB6-9813-59DAB4B08328}"/>
    <dgm:cxn modelId="{F0C00764-E6EC-4CEC-B84A-314599DC9992}" type="presOf" srcId="{3238116F-4C81-47E8-86EE-E9281A3A6A94}" destId="{B8E68D29-C31D-4FB3-B8CF-700C87624767}" srcOrd="0" destOrd="1" presId="urn:microsoft.com/office/officeart/2005/8/layout/vList5"/>
    <dgm:cxn modelId="{7945BCAE-EF13-4B58-8C3B-5B09A4388450}" srcId="{14BE3623-E5A8-40AF-BEE6-54B56262BE64}" destId="{F3810081-84E7-4143-9416-A798F2F35D41}" srcOrd="0" destOrd="0" parTransId="{BF9FE357-E479-49C6-8868-53ABDBCCFFF5}" sibTransId="{A234C371-1B50-4063-BEDA-C6AA12B9BFFD}"/>
    <dgm:cxn modelId="{C31160BE-1124-4BF5-B4C1-1183A3CB1D5F}" srcId="{15E923FA-7AE0-4F8E-A8A9-2605F1D9A2A9}" destId="{D38BE8F1-932F-4392-9F01-951DC3DB0740}" srcOrd="0" destOrd="0" parTransId="{C6FF85C2-7C62-4227-873A-03ED10E04BE9}" sibTransId="{C940D569-14A0-4920-8C3C-F242131DBFB0}"/>
    <dgm:cxn modelId="{6C5A79F2-2A57-4392-89C1-0FC5E69DA23C}" srcId="{F3810081-84E7-4143-9416-A798F2F35D41}" destId="{6A97C3F6-1789-4D57-922C-148EEB978373}" srcOrd="2" destOrd="0" parTransId="{5FB26E6F-EA47-4C1A-9EE2-DABB167D24D0}" sibTransId="{A13743C1-40E9-4B84-A888-B2EAA16AE7FD}"/>
    <dgm:cxn modelId="{6AD91F38-F76D-45DE-9375-22EF409F20F6}" srcId="{14BE3623-E5A8-40AF-BEE6-54B56262BE64}" destId="{15E923FA-7AE0-4F8E-A8A9-2605F1D9A2A9}" srcOrd="2" destOrd="0" parTransId="{6EA1ED2A-A85E-4B06-A036-D7EFCF5CF645}" sibTransId="{953F0893-AA7F-46B9-A5CA-A57A1DA0E02C}"/>
    <dgm:cxn modelId="{10DD8808-E5CA-4E68-93CC-A2A4D41E41D2}" srcId="{F3810081-84E7-4143-9416-A798F2F35D41}" destId="{FDFC8AC8-3F75-4637-8D46-1FF6905C4E38}" srcOrd="1" destOrd="0" parTransId="{20398F3A-8900-4FBF-8260-C5205554BC6B}" sibTransId="{C075B06A-E77C-4E71-9983-6E4B251F2553}"/>
    <dgm:cxn modelId="{CDDA91AF-E1BD-43F1-9F62-149212000F8B}" type="presOf" srcId="{6A97C3F6-1789-4D57-922C-148EEB978373}" destId="{C084767D-77AE-4511-8028-C6682CBDBA2B}" srcOrd="0" destOrd="2" presId="urn:microsoft.com/office/officeart/2005/8/layout/vList5"/>
    <dgm:cxn modelId="{B840F9BB-64CC-44E1-B86C-F71AE7A60EF0}" type="presOf" srcId="{FDFC8AC8-3F75-4637-8D46-1FF6905C4E38}" destId="{C084767D-77AE-4511-8028-C6682CBDBA2B}" srcOrd="0" destOrd="1" presId="urn:microsoft.com/office/officeart/2005/8/layout/vList5"/>
    <dgm:cxn modelId="{79512890-0414-4C5F-A287-4281E23DD9F9}" type="presOf" srcId="{2A258E47-C05B-4BE3-916D-1C1A868AE205}" destId="{C084767D-77AE-4511-8028-C6682CBDBA2B}" srcOrd="0" destOrd="0" presId="urn:microsoft.com/office/officeart/2005/8/layout/vList5"/>
    <dgm:cxn modelId="{AFB6B441-00EF-4852-8516-B08C5A96F3A4}" type="presOf" srcId="{14BE3623-E5A8-40AF-BEE6-54B56262BE64}" destId="{61DC39E8-682A-473E-A740-FDB3E44764A1}" srcOrd="0" destOrd="0" presId="urn:microsoft.com/office/officeart/2005/8/layout/vList5"/>
    <dgm:cxn modelId="{CAABF5F2-6CE5-49DD-B11A-25920ACFB666}" srcId="{C968F7D6-273B-490E-A90F-6FBE53A92F0A}" destId="{DFE83045-FA9D-42F1-A159-252EA69E2D5C}" srcOrd="1" destOrd="0" parTransId="{FD1D271D-D016-4EEC-B239-683D6A3B7A0C}" sibTransId="{3D3BF684-E9F1-4C99-9948-E05B2FD45DFE}"/>
    <dgm:cxn modelId="{D2B3002F-3530-4E55-B0EA-1D546580A25E}" type="presOf" srcId="{F3810081-84E7-4143-9416-A798F2F35D41}" destId="{048C3530-22EF-452D-8026-D6998D4B0A5A}" srcOrd="0" destOrd="0" presId="urn:microsoft.com/office/officeart/2005/8/layout/vList5"/>
    <dgm:cxn modelId="{6062D362-9611-46F4-B7D5-CB9608F3689E}" srcId="{F3810081-84E7-4143-9416-A798F2F35D41}" destId="{2A258E47-C05B-4BE3-916D-1C1A868AE205}" srcOrd="0" destOrd="0" parTransId="{859BA5B2-C15C-491C-B5F2-176500826725}" sibTransId="{56D0D14C-3098-4D09-9ACF-DAA57BA283DA}"/>
    <dgm:cxn modelId="{28ADDE3C-0B30-4803-B724-ABB051A8C283}" type="presOf" srcId="{C968F7D6-273B-490E-A90F-6FBE53A92F0A}" destId="{E9150028-4BAE-4FAB-8B48-80AAB5D9ABA1}" srcOrd="0" destOrd="0" presId="urn:microsoft.com/office/officeart/2005/8/layout/vList5"/>
    <dgm:cxn modelId="{8FBEBAE7-6071-48A9-83BA-569EDF206800}" type="presOf" srcId="{D38BE8F1-932F-4392-9F01-951DC3DB0740}" destId="{B8E68D29-C31D-4FB3-B8CF-700C87624767}" srcOrd="0" destOrd="0" presId="urn:microsoft.com/office/officeart/2005/8/layout/vList5"/>
    <dgm:cxn modelId="{73972681-89A2-4C6A-B098-F0B79CD9E889}" srcId="{14BE3623-E5A8-40AF-BEE6-54B56262BE64}" destId="{C968F7D6-273B-490E-A90F-6FBE53A92F0A}" srcOrd="1" destOrd="0" parTransId="{6CA75499-FF5F-41FA-BACC-D2C716FD82D6}" sibTransId="{4F018917-BFA7-4482-80AF-5D986EF4B2DF}"/>
    <dgm:cxn modelId="{574D6ED8-7402-4C8B-AA31-1D0CA5D59D07}" type="presOf" srcId="{15E923FA-7AE0-4F8E-A8A9-2605F1D9A2A9}" destId="{74A23E1B-D5A7-48CB-9B63-D45A94779D76}" srcOrd="0" destOrd="0" presId="urn:microsoft.com/office/officeart/2005/8/layout/vList5"/>
    <dgm:cxn modelId="{B3C83229-970E-44F2-9850-2036777F874B}" srcId="{15E923FA-7AE0-4F8E-A8A9-2605F1D9A2A9}" destId="{3238116F-4C81-47E8-86EE-E9281A3A6A94}" srcOrd="1" destOrd="0" parTransId="{8D566B25-8DE3-44AA-B3D3-DACA3262C755}" sibTransId="{72D49E9E-7C47-4E6F-96A6-7A2FCE605080}"/>
    <dgm:cxn modelId="{FEEA5265-1A98-41A1-BB56-B2BF81D863E6}" type="presParOf" srcId="{61DC39E8-682A-473E-A740-FDB3E44764A1}" destId="{A82F716B-6502-46A0-BC13-C8B6C155FA97}" srcOrd="0" destOrd="0" presId="urn:microsoft.com/office/officeart/2005/8/layout/vList5"/>
    <dgm:cxn modelId="{2CDAE9BC-79A2-4AE5-99E3-D62A89071885}" type="presParOf" srcId="{A82F716B-6502-46A0-BC13-C8B6C155FA97}" destId="{048C3530-22EF-452D-8026-D6998D4B0A5A}" srcOrd="0" destOrd="0" presId="urn:microsoft.com/office/officeart/2005/8/layout/vList5"/>
    <dgm:cxn modelId="{B633AC9D-49FA-46F9-9715-5832BADCACEA}" type="presParOf" srcId="{A82F716B-6502-46A0-BC13-C8B6C155FA97}" destId="{C084767D-77AE-4511-8028-C6682CBDBA2B}" srcOrd="1" destOrd="0" presId="urn:microsoft.com/office/officeart/2005/8/layout/vList5"/>
    <dgm:cxn modelId="{1A0E3288-08F4-4119-A1D2-0B5D434EE0E6}" type="presParOf" srcId="{61DC39E8-682A-473E-A740-FDB3E44764A1}" destId="{1CEA5A34-F7F3-407D-ABCA-6A7F60A56B09}" srcOrd="1" destOrd="0" presId="urn:microsoft.com/office/officeart/2005/8/layout/vList5"/>
    <dgm:cxn modelId="{A439C166-81FB-4016-A9E7-DD16D2C51205}" type="presParOf" srcId="{61DC39E8-682A-473E-A740-FDB3E44764A1}" destId="{16C32FE6-6419-4311-AEA0-CFB3474D8DC0}" srcOrd="2" destOrd="0" presId="urn:microsoft.com/office/officeart/2005/8/layout/vList5"/>
    <dgm:cxn modelId="{7690EFB7-5E49-436A-ABD5-D379E454A12C}" type="presParOf" srcId="{16C32FE6-6419-4311-AEA0-CFB3474D8DC0}" destId="{E9150028-4BAE-4FAB-8B48-80AAB5D9ABA1}" srcOrd="0" destOrd="0" presId="urn:microsoft.com/office/officeart/2005/8/layout/vList5"/>
    <dgm:cxn modelId="{6350874E-CB5E-4349-8F08-089DBB84802D}" type="presParOf" srcId="{16C32FE6-6419-4311-AEA0-CFB3474D8DC0}" destId="{413873B5-9C5B-4CA3-B2BD-91D2E59C0FBA}" srcOrd="1" destOrd="0" presId="urn:microsoft.com/office/officeart/2005/8/layout/vList5"/>
    <dgm:cxn modelId="{66848E87-DA2D-4C82-9B27-566655C1E681}" type="presParOf" srcId="{61DC39E8-682A-473E-A740-FDB3E44764A1}" destId="{4C6BA182-3232-4783-B995-07C8CB4A978C}" srcOrd="3" destOrd="0" presId="urn:microsoft.com/office/officeart/2005/8/layout/vList5"/>
    <dgm:cxn modelId="{64F4ADB6-0920-4978-BB2D-BC666EF6A62E}" type="presParOf" srcId="{61DC39E8-682A-473E-A740-FDB3E44764A1}" destId="{44F9E34D-A312-40A1-BB4E-851B857775BB}" srcOrd="4" destOrd="0" presId="urn:microsoft.com/office/officeart/2005/8/layout/vList5"/>
    <dgm:cxn modelId="{BA7DE03D-766A-4CDB-8703-22B378170EF7}" type="presParOf" srcId="{44F9E34D-A312-40A1-BB4E-851B857775BB}" destId="{74A23E1B-D5A7-48CB-9B63-D45A94779D76}" srcOrd="0" destOrd="0" presId="urn:microsoft.com/office/officeart/2005/8/layout/vList5"/>
    <dgm:cxn modelId="{99639949-D502-4137-B91B-FADB6801DF8D}" type="presParOf" srcId="{44F9E34D-A312-40A1-BB4E-851B857775BB}" destId="{B8E68D29-C31D-4FB3-B8CF-700C87624767}"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EF8C754A-DBDB-4C35-93B2-C698027AC1C5}" type="doc">
      <dgm:prSet loTypeId="urn:microsoft.com/office/officeart/2005/8/layout/pyramid2" loCatId="list" qsTypeId="urn:microsoft.com/office/officeart/2005/8/quickstyle/simple1" qsCatId="simple" csTypeId="urn:microsoft.com/office/officeart/2005/8/colors/accent1_2" csCatId="accent1" phldr="1"/>
      <dgm:spPr/>
    </dgm:pt>
    <dgm:pt modelId="{E488F8F8-DC4C-49FF-A69D-BA5B61B9EF02}">
      <dgm:prSet phldrT="[文字]" custT="1"/>
      <dgm:spPr>
        <a:solidFill>
          <a:schemeClr val="accent2">
            <a:lumMod val="60000"/>
            <a:lumOff val="40000"/>
          </a:schemeClr>
        </a:solidFill>
      </dgm:spPr>
      <dgm:t>
        <a:bodyPr/>
        <a:lstStyle/>
        <a:p>
          <a:r>
            <a:rPr lang="zh-TW" altLang="en-US" sz="2400" dirty="0" smtClean="0">
              <a:latin typeface="微軟正黑體" pitchFamily="34" charset="-120"/>
              <a:ea typeface="微軟正黑體" pitchFamily="34" charset="-120"/>
            </a:rPr>
            <a:t>財務狀況表</a:t>
          </a:r>
          <a:endParaRPr lang="zh-TW" altLang="en-US" sz="2400" dirty="0">
            <a:latin typeface="微軟正黑體" pitchFamily="34" charset="-120"/>
            <a:ea typeface="微軟正黑體" pitchFamily="34" charset="-120"/>
          </a:endParaRPr>
        </a:p>
      </dgm:t>
    </dgm:pt>
    <dgm:pt modelId="{31190585-4052-4D85-9465-A29BBFB00C73}" type="parTrans" cxnId="{D1F8EF97-8D8D-44F4-80AD-D42594C7D515}">
      <dgm:prSet/>
      <dgm:spPr/>
      <dgm:t>
        <a:bodyPr/>
        <a:lstStyle/>
        <a:p>
          <a:endParaRPr lang="zh-TW" altLang="en-US"/>
        </a:p>
      </dgm:t>
    </dgm:pt>
    <dgm:pt modelId="{A95217E9-22B0-4BC6-9FA1-7B2B6A7FA094}" type="sibTrans" cxnId="{D1F8EF97-8D8D-44F4-80AD-D42594C7D515}">
      <dgm:prSet/>
      <dgm:spPr/>
      <dgm:t>
        <a:bodyPr/>
        <a:lstStyle/>
        <a:p>
          <a:endParaRPr lang="zh-TW" altLang="en-US"/>
        </a:p>
      </dgm:t>
    </dgm:pt>
    <dgm:pt modelId="{87438252-C88B-415A-9B48-C7CCD85E0B1A}">
      <dgm:prSet phldrT="[文字]" custT="1"/>
      <dgm:spPr>
        <a:solidFill>
          <a:schemeClr val="accent2">
            <a:lumMod val="60000"/>
            <a:lumOff val="40000"/>
          </a:schemeClr>
        </a:solidFill>
      </dgm:spPr>
      <dgm:t>
        <a:bodyPr/>
        <a:lstStyle/>
        <a:p>
          <a:r>
            <a:rPr lang="zh-TW" altLang="en-US" sz="2400" dirty="0" smtClean="0">
              <a:latin typeface="微軟正黑體" pitchFamily="34" charset="-120"/>
              <a:ea typeface="微軟正黑體" pitchFamily="34" charset="-120"/>
            </a:rPr>
            <a:t>綜合損益表</a:t>
          </a:r>
          <a:endParaRPr lang="zh-TW" altLang="en-US" sz="2400" dirty="0">
            <a:latin typeface="微軟正黑體" pitchFamily="34" charset="-120"/>
            <a:ea typeface="微軟正黑體" pitchFamily="34" charset="-120"/>
          </a:endParaRPr>
        </a:p>
      </dgm:t>
    </dgm:pt>
    <dgm:pt modelId="{6FB8C472-EC22-4B70-9102-2FC589D8975D}" type="parTrans" cxnId="{B78EFB84-3EFF-47D6-8294-44003B0BEE98}">
      <dgm:prSet/>
      <dgm:spPr/>
      <dgm:t>
        <a:bodyPr/>
        <a:lstStyle/>
        <a:p>
          <a:endParaRPr lang="zh-TW" altLang="en-US"/>
        </a:p>
      </dgm:t>
    </dgm:pt>
    <dgm:pt modelId="{75573D60-99D5-47B8-8377-6AAC9440484A}" type="sibTrans" cxnId="{B78EFB84-3EFF-47D6-8294-44003B0BEE98}">
      <dgm:prSet/>
      <dgm:spPr/>
      <dgm:t>
        <a:bodyPr/>
        <a:lstStyle/>
        <a:p>
          <a:endParaRPr lang="zh-TW" altLang="en-US"/>
        </a:p>
      </dgm:t>
    </dgm:pt>
    <dgm:pt modelId="{D5991D5F-5743-4CC4-84B9-37CAD805DBE2}">
      <dgm:prSet phldrT="[文字]" custT="1"/>
      <dgm:spPr>
        <a:solidFill>
          <a:schemeClr val="accent2">
            <a:lumMod val="60000"/>
            <a:lumOff val="40000"/>
          </a:schemeClr>
        </a:solidFill>
      </dgm:spPr>
      <dgm:t>
        <a:bodyPr/>
        <a:lstStyle/>
        <a:p>
          <a:r>
            <a:rPr lang="zh-TW" altLang="en-US" sz="2400" dirty="0" smtClean="0">
              <a:latin typeface="微軟正黑體" pitchFamily="34" charset="-120"/>
              <a:ea typeface="微軟正黑體" pitchFamily="34" charset="-120"/>
            </a:rPr>
            <a:t>權益變動表</a:t>
          </a:r>
          <a:endParaRPr lang="zh-TW" altLang="en-US" sz="2400" dirty="0">
            <a:latin typeface="微軟正黑體" pitchFamily="34" charset="-120"/>
            <a:ea typeface="微軟正黑體" pitchFamily="34" charset="-120"/>
          </a:endParaRPr>
        </a:p>
      </dgm:t>
    </dgm:pt>
    <dgm:pt modelId="{338F1CF9-86BA-482A-8FEC-CC76EF2FD3A3}" type="parTrans" cxnId="{C36F0A9A-57ED-48E0-B9C0-FDB217CE0457}">
      <dgm:prSet/>
      <dgm:spPr/>
      <dgm:t>
        <a:bodyPr/>
        <a:lstStyle/>
        <a:p>
          <a:endParaRPr lang="zh-TW" altLang="en-US"/>
        </a:p>
      </dgm:t>
    </dgm:pt>
    <dgm:pt modelId="{BAD9148F-60BF-4375-BDD7-9DD058ADC261}" type="sibTrans" cxnId="{C36F0A9A-57ED-48E0-B9C0-FDB217CE0457}">
      <dgm:prSet/>
      <dgm:spPr/>
      <dgm:t>
        <a:bodyPr/>
        <a:lstStyle/>
        <a:p>
          <a:endParaRPr lang="zh-TW" altLang="en-US"/>
        </a:p>
      </dgm:t>
    </dgm:pt>
    <dgm:pt modelId="{718D4DD7-C231-41D8-B841-722A3328E164}">
      <dgm:prSet phldrT="[文字]" custT="1"/>
      <dgm:spPr>
        <a:solidFill>
          <a:schemeClr val="accent2">
            <a:lumMod val="60000"/>
            <a:lumOff val="40000"/>
          </a:schemeClr>
        </a:solidFill>
      </dgm:spPr>
      <dgm:t>
        <a:bodyPr/>
        <a:lstStyle/>
        <a:p>
          <a:r>
            <a:rPr lang="zh-TW" altLang="en-US" sz="2400" dirty="0" smtClean="0">
              <a:latin typeface="微軟正黑體" pitchFamily="34" charset="-120"/>
              <a:ea typeface="微軟正黑體" pitchFamily="34" charset="-120"/>
            </a:rPr>
            <a:t>現金流量表</a:t>
          </a:r>
          <a:endParaRPr lang="zh-TW" altLang="en-US" sz="2400" dirty="0">
            <a:latin typeface="微軟正黑體" pitchFamily="34" charset="-120"/>
            <a:ea typeface="微軟正黑體" pitchFamily="34" charset="-120"/>
          </a:endParaRPr>
        </a:p>
      </dgm:t>
    </dgm:pt>
    <dgm:pt modelId="{6EF1E4FE-8005-4ECF-B002-0DEF4D22A7BE}" type="parTrans" cxnId="{5D18A5E0-27A2-448A-AC4B-BBE03C8896B0}">
      <dgm:prSet/>
      <dgm:spPr/>
      <dgm:t>
        <a:bodyPr/>
        <a:lstStyle/>
        <a:p>
          <a:endParaRPr lang="zh-TW" altLang="en-US"/>
        </a:p>
      </dgm:t>
    </dgm:pt>
    <dgm:pt modelId="{27113E46-81A4-4B2D-8A98-5E6F0A225088}" type="sibTrans" cxnId="{5D18A5E0-27A2-448A-AC4B-BBE03C8896B0}">
      <dgm:prSet/>
      <dgm:spPr/>
      <dgm:t>
        <a:bodyPr/>
        <a:lstStyle/>
        <a:p>
          <a:endParaRPr lang="zh-TW" altLang="en-US"/>
        </a:p>
      </dgm:t>
    </dgm:pt>
    <dgm:pt modelId="{BD09F81B-3DCF-47F9-83E4-FCBFE68869B2}" type="pres">
      <dgm:prSet presAssocID="{EF8C754A-DBDB-4C35-93B2-C698027AC1C5}" presName="compositeShape" presStyleCnt="0">
        <dgm:presLayoutVars>
          <dgm:dir/>
          <dgm:resizeHandles/>
        </dgm:presLayoutVars>
      </dgm:prSet>
      <dgm:spPr/>
    </dgm:pt>
    <dgm:pt modelId="{0F735393-BA65-4F91-BAAE-9B1627C1A960}" type="pres">
      <dgm:prSet presAssocID="{EF8C754A-DBDB-4C35-93B2-C698027AC1C5}" presName="pyramid" presStyleLbl="node1" presStyleIdx="0" presStyleCnt="1" custLinFactNeighborX="-90480" custLinFactNeighborY="19091"/>
      <dgm:spPr/>
    </dgm:pt>
    <dgm:pt modelId="{8845A6C8-7EE6-4B45-B57F-B39C7C7CD421}" type="pres">
      <dgm:prSet presAssocID="{EF8C754A-DBDB-4C35-93B2-C698027AC1C5}" presName="theList" presStyleCnt="0"/>
      <dgm:spPr/>
    </dgm:pt>
    <dgm:pt modelId="{E65EF8BF-D98B-499A-8D32-27D825172B3E}" type="pres">
      <dgm:prSet presAssocID="{E488F8F8-DC4C-49FF-A69D-BA5B61B9EF02}" presName="aNode" presStyleLbl="fgAcc1" presStyleIdx="0" presStyleCnt="4">
        <dgm:presLayoutVars>
          <dgm:bulletEnabled val="1"/>
        </dgm:presLayoutVars>
      </dgm:prSet>
      <dgm:spPr/>
      <dgm:t>
        <a:bodyPr/>
        <a:lstStyle/>
        <a:p>
          <a:endParaRPr lang="zh-TW" altLang="en-US"/>
        </a:p>
      </dgm:t>
    </dgm:pt>
    <dgm:pt modelId="{A6957AFF-3A00-4972-A974-0540905B8F3F}" type="pres">
      <dgm:prSet presAssocID="{E488F8F8-DC4C-49FF-A69D-BA5B61B9EF02}" presName="aSpace" presStyleCnt="0"/>
      <dgm:spPr/>
    </dgm:pt>
    <dgm:pt modelId="{CBC6BB31-8471-4F82-87C9-9DB1BFB791B5}" type="pres">
      <dgm:prSet presAssocID="{87438252-C88B-415A-9B48-C7CCD85E0B1A}" presName="aNode" presStyleLbl="fgAcc1" presStyleIdx="1" presStyleCnt="4">
        <dgm:presLayoutVars>
          <dgm:bulletEnabled val="1"/>
        </dgm:presLayoutVars>
      </dgm:prSet>
      <dgm:spPr/>
      <dgm:t>
        <a:bodyPr/>
        <a:lstStyle/>
        <a:p>
          <a:endParaRPr lang="zh-TW" altLang="en-US"/>
        </a:p>
      </dgm:t>
    </dgm:pt>
    <dgm:pt modelId="{54F65E73-B160-4298-9CEC-8041A00C4FB9}" type="pres">
      <dgm:prSet presAssocID="{87438252-C88B-415A-9B48-C7CCD85E0B1A}" presName="aSpace" presStyleCnt="0"/>
      <dgm:spPr/>
    </dgm:pt>
    <dgm:pt modelId="{83FAF123-916A-4C3B-A100-95977E1875BA}" type="pres">
      <dgm:prSet presAssocID="{D5991D5F-5743-4CC4-84B9-37CAD805DBE2}" presName="aNode" presStyleLbl="fgAcc1" presStyleIdx="2" presStyleCnt="4">
        <dgm:presLayoutVars>
          <dgm:bulletEnabled val="1"/>
        </dgm:presLayoutVars>
      </dgm:prSet>
      <dgm:spPr/>
      <dgm:t>
        <a:bodyPr/>
        <a:lstStyle/>
        <a:p>
          <a:endParaRPr lang="zh-TW" altLang="en-US"/>
        </a:p>
      </dgm:t>
    </dgm:pt>
    <dgm:pt modelId="{7BAD0F48-4983-4219-A7FA-DCF8963C93D0}" type="pres">
      <dgm:prSet presAssocID="{D5991D5F-5743-4CC4-84B9-37CAD805DBE2}" presName="aSpace" presStyleCnt="0"/>
      <dgm:spPr/>
    </dgm:pt>
    <dgm:pt modelId="{0F0AA7F2-0B80-4C48-8371-A0971E36AA26}" type="pres">
      <dgm:prSet presAssocID="{718D4DD7-C231-41D8-B841-722A3328E164}" presName="aNode" presStyleLbl="fgAcc1" presStyleIdx="3" presStyleCnt="4">
        <dgm:presLayoutVars>
          <dgm:bulletEnabled val="1"/>
        </dgm:presLayoutVars>
      </dgm:prSet>
      <dgm:spPr/>
      <dgm:t>
        <a:bodyPr/>
        <a:lstStyle/>
        <a:p>
          <a:endParaRPr lang="zh-TW" altLang="en-US"/>
        </a:p>
      </dgm:t>
    </dgm:pt>
    <dgm:pt modelId="{9AE7455C-B842-4640-919F-4F2FA53F5CB6}" type="pres">
      <dgm:prSet presAssocID="{718D4DD7-C231-41D8-B841-722A3328E164}" presName="aSpace" presStyleCnt="0"/>
      <dgm:spPr/>
    </dgm:pt>
  </dgm:ptLst>
  <dgm:cxnLst>
    <dgm:cxn modelId="{C36F0A9A-57ED-48E0-B9C0-FDB217CE0457}" srcId="{EF8C754A-DBDB-4C35-93B2-C698027AC1C5}" destId="{D5991D5F-5743-4CC4-84B9-37CAD805DBE2}" srcOrd="2" destOrd="0" parTransId="{338F1CF9-86BA-482A-8FEC-CC76EF2FD3A3}" sibTransId="{BAD9148F-60BF-4375-BDD7-9DD058ADC261}"/>
    <dgm:cxn modelId="{5D18A5E0-27A2-448A-AC4B-BBE03C8896B0}" srcId="{EF8C754A-DBDB-4C35-93B2-C698027AC1C5}" destId="{718D4DD7-C231-41D8-B841-722A3328E164}" srcOrd="3" destOrd="0" parTransId="{6EF1E4FE-8005-4ECF-B002-0DEF4D22A7BE}" sibTransId="{27113E46-81A4-4B2D-8A98-5E6F0A225088}"/>
    <dgm:cxn modelId="{B78EFB84-3EFF-47D6-8294-44003B0BEE98}" srcId="{EF8C754A-DBDB-4C35-93B2-C698027AC1C5}" destId="{87438252-C88B-415A-9B48-C7CCD85E0B1A}" srcOrd="1" destOrd="0" parTransId="{6FB8C472-EC22-4B70-9102-2FC589D8975D}" sibTransId="{75573D60-99D5-47B8-8377-6AAC9440484A}"/>
    <dgm:cxn modelId="{A5A75116-1BCA-4B33-AE6F-708626812301}" type="presOf" srcId="{EF8C754A-DBDB-4C35-93B2-C698027AC1C5}" destId="{BD09F81B-3DCF-47F9-83E4-FCBFE68869B2}" srcOrd="0" destOrd="0" presId="urn:microsoft.com/office/officeart/2005/8/layout/pyramid2"/>
    <dgm:cxn modelId="{D1F8EF97-8D8D-44F4-80AD-D42594C7D515}" srcId="{EF8C754A-DBDB-4C35-93B2-C698027AC1C5}" destId="{E488F8F8-DC4C-49FF-A69D-BA5B61B9EF02}" srcOrd="0" destOrd="0" parTransId="{31190585-4052-4D85-9465-A29BBFB00C73}" sibTransId="{A95217E9-22B0-4BC6-9FA1-7B2B6A7FA094}"/>
    <dgm:cxn modelId="{68E9392B-091C-4B16-AEB5-AD144DC96949}" type="presOf" srcId="{87438252-C88B-415A-9B48-C7CCD85E0B1A}" destId="{CBC6BB31-8471-4F82-87C9-9DB1BFB791B5}" srcOrd="0" destOrd="0" presId="urn:microsoft.com/office/officeart/2005/8/layout/pyramid2"/>
    <dgm:cxn modelId="{7B8D7454-417B-4043-9703-2F2CFAE8C1C3}" type="presOf" srcId="{E488F8F8-DC4C-49FF-A69D-BA5B61B9EF02}" destId="{E65EF8BF-D98B-499A-8D32-27D825172B3E}" srcOrd="0" destOrd="0" presId="urn:microsoft.com/office/officeart/2005/8/layout/pyramid2"/>
    <dgm:cxn modelId="{E863C0CA-85A6-400C-AA04-EC7077CE8335}" type="presOf" srcId="{718D4DD7-C231-41D8-B841-722A3328E164}" destId="{0F0AA7F2-0B80-4C48-8371-A0971E36AA26}" srcOrd="0" destOrd="0" presId="urn:microsoft.com/office/officeart/2005/8/layout/pyramid2"/>
    <dgm:cxn modelId="{1EB09025-DCBF-40B1-B3D6-BC574E096071}" type="presOf" srcId="{D5991D5F-5743-4CC4-84B9-37CAD805DBE2}" destId="{83FAF123-916A-4C3B-A100-95977E1875BA}" srcOrd="0" destOrd="0" presId="urn:microsoft.com/office/officeart/2005/8/layout/pyramid2"/>
    <dgm:cxn modelId="{DBA4270B-4893-43E2-B232-D57D5C48B079}" type="presParOf" srcId="{BD09F81B-3DCF-47F9-83E4-FCBFE68869B2}" destId="{0F735393-BA65-4F91-BAAE-9B1627C1A960}" srcOrd="0" destOrd="0" presId="urn:microsoft.com/office/officeart/2005/8/layout/pyramid2"/>
    <dgm:cxn modelId="{9B473ED3-E0EC-405C-BA09-4E2F1DEC0AB6}" type="presParOf" srcId="{BD09F81B-3DCF-47F9-83E4-FCBFE68869B2}" destId="{8845A6C8-7EE6-4B45-B57F-B39C7C7CD421}" srcOrd="1" destOrd="0" presId="urn:microsoft.com/office/officeart/2005/8/layout/pyramid2"/>
    <dgm:cxn modelId="{FBD159DB-4904-4FA0-B95F-793C1DDFFBED}" type="presParOf" srcId="{8845A6C8-7EE6-4B45-B57F-B39C7C7CD421}" destId="{E65EF8BF-D98B-499A-8D32-27D825172B3E}" srcOrd="0" destOrd="0" presId="urn:microsoft.com/office/officeart/2005/8/layout/pyramid2"/>
    <dgm:cxn modelId="{61781EF5-D18F-4430-AE6B-722064EF3DA8}" type="presParOf" srcId="{8845A6C8-7EE6-4B45-B57F-B39C7C7CD421}" destId="{A6957AFF-3A00-4972-A974-0540905B8F3F}" srcOrd="1" destOrd="0" presId="urn:microsoft.com/office/officeart/2005/8/layout/pyramid2"/>
    <dgm:cxn modelId="{FE42942D-E4A1-41DF-AA85-8CE63B4403F1}" type="presParOf" srcId="{8845A6C8-7EE6-4B45-B57F-B39C7C7CD421}" destId="{CBC6BB31-8471-4F82-87C9-9DB1BFB791B5}" srcOrd="2" destOrd="0" presId="urn:microsoft.com/office/officeart/2005/8/layout/pyramid2"/>
    <dgm:cxn modelId="{EC13E24E-665E-4045-8CD5-199567C18232}" type="presParOf" srcId="{8845A6C8-7EE6-4B45-B57F-B39C7C7CD421}" destId="{54F65E73-B160-4298-9CEC-8041A00C4FB9}" srcOrd="3" destOrd="0" presId="urn:microsoft.com/office/officeart/2005/8/layout/pyramid2"/>
    <dgm:cxn modelId="{4FB46B06-C454-4969-93ED-687748AB85BF}" type="presParOf" srcId="{8845A6C8-7EE6-4B45-B57F-B39C7C7CD421}" destId="{83FAF123-916A-4C3B-A100-95977E1875BA}" srcOrd="4" destOrd="0" presId="urn:microsoft.com/office/officeart/2005/8/layout/pyramid2"/>
    <dgm:cxn modelId="{D4742649-10D5-4DD4-BFC1-1BF3A9E9E7BF}" type="presParOf" srcId="{8845A6C8-7EE6-4B45-B57F-B39C7C7CD421}" destId="{7BAD0F48-4983-4219-A7FA-DCF8963C93D0}" srcOrd="5" destOrd="0" presId="urn:microsoft.com/office/officeart/2005/8/layout/pyramid2"/>
    <dgm:cxn modelId="{1B12B048-A8C5-4B61-8FD5-140DD97BB7F1}" type="presParOf" srcId="{8845A6C8-7EE6-4B45-B57F-B39C7C7CD421}" destId="{0F0AA7F2-0B80-4C48-8371-A0971E36AA26}" srcOrd="6" destOrd="0" presId="urn:microsoft.com/office/officeart/2005/8/layout/pyramid2"/>
    <dgm:cxn modelId="{539F51CD-9B62-441D-B857-D8E42609CEC8}" type="presParOf" srcId="{8845A6C8-7EE6-4B45-B57F-B39C7C7CD421}" destId="{9AE7455C-B842-4640-919F-4F2FA53F5CB6}" srcOrd="7" destOrd="0" presId="urn:microsoft.com/office/officeart/2005/8/layout/pyramid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CD219DB5-C9E9-47AD-9A71-36D2F427B29A}" type="doc">
      <dgm:prSet loTypeId="urn:diagrams.loki3.com/VaryingWidthList+Icon" loCatId="list" qsTypeId="urn:microsoft.com/office/officeart/2005/8/quickstyle/simple1" qsCatId="simple" csTypeId="urn:microsoft.com/office/officeart/2005/8/colors/accent1_2" csCatId="accent1" phldr="1"/>
      <dgm:spPr/>
    </dgm:pt>
    <dgm:pt modelId="{689D3B77-BBCA-4CD5-9F3C-CC58D897AD6E}">
      <dgm:prSet phldrT="[文字]" custT="1"/>
      <dgm:spPr>
        <a:solidFill>
          <a:schemeClr val="accent3">
            <a:lumMod val="20000"/>
            <a:lumOff val="80000"/>
          </a:schemeClr>
        </a:solidFill>
      </dgm:spPr>
      <dgm:t>
        <a:bodyPr/>
        <a:lstStyle/>
        <a:p>
          <a:r>
            <a:rPr lang="zh-TW" altLang="en-US" sz="2000" dirty="0" smtClean="0">
              <a:solidFill>
                <a:schemeClr val="tx1"/>
              </a:solidFill>
              <a:latin typeface="微軟正黑體" pitchFamily="34" charset="-120"/>
              <a:ea typeface="微軟正黑體" pitchFamily="34" charset="-120"/>
            </a:rPr>
            <a:t>資產負債表</a:t>
          </a:r>
          <a:endParaRPr lang="zh-TW" altLang="en-US" sz="2000" dirty="0">
            <a:solidFill>
              <a:schemeClr val="tx1"/>
            </a:solidFill>
            <a:latin typeface="微軟正黑體" pitchFamily="34" charset="-120"/>
            <a:ea typeface="微軟正黑體" pitchFamily="34" charset="-120"/>
          </a:endParaRPr>
        </a:p>
      </dgm:t>
    </dgm:pt>
    <dgm:pt modelId="{CC090E65-83FA-4F9E-B15B-8096922E00BE}" type="parTrans" cxnId="{FDE43873-C238-4643-B119-2E9FC53CDBAE}">
      <dgm:prSet/>
      <dgm:spPr/>
      <dgm:t>
        <a:bodyPr/>
        <a:lstStyle/>
        <a:p>
          <a:endParaRPr lang="zh-TW" altLang="en-US" sz="2000"/>
        </a:p>
      </dgm:t>
    </dgm:pt>
    <dgm:pt modelId="{063B499F-8CBF-45A2-85DF-873550B16EFF}" type="sibTrans" cxnId="{FDE43873-C238-4643-B119-2E9FC53CDBAE}">
      <dgm:prSet/>
      <dgm:spPr/>
      <dgm:t>
        <a:bodyPr/>
        <a:lstStyle/>
        <a:p>
          <a:endParaRPr lang="zh-TW" altLang="en-US" sz="2000"/>
        </a:p>
      </dgm:t>
    </dgm:pt>
    <dgm:pt modelId="{4F132DAC-387C-449B-95D7-4128A9B3B6C1}">
      <dgm:prSet phldrT="[文字]" custT="1"/>
      <dgm:spPr>
        <a:solidFill>
          <a:schemeClr val="accent3">
            <a:lumMod val="20000"/>
            <a:lumOff val="80000"/>
          </a:schemeClr>
        </a:solidFill>
      </dgm:spPr>
      <dgm:t>
        <a:bodyPr/>
        <a:lstStyle/>
        <a:p>
          <a:r>
            <a:rPr lang="zh-TW" altLang="en-US" sz="2000" u="sng" dirty="0" smtClean="0">
              <a:solidFill>
                <a:srgbClr val="FF0000"/>
              </a:solidFill>
              <a:latin typeface="微軟正黑體" pitchFamily="34" charset="-120"/>
              <a:ea typeface="微軟正黑體" pitchFamily="34" charset="-120"/>
            </a:rPr>
            <a:t>綜合</a:t>
          </a:r>
          <a:r>
            <a:rPr lang="zh-TW" altLang="en-US" sz="2000" dirty="0" smtClean="0">
              <a:solidFill>
                <a:schemeClr val="tx1"/>
              </a:solidFill>
              <a:latin typeface="微軟正黑體" pitchFamily="34" charset="-120"/>
              <a:ea typeface="微軟正黑體" pitchFamily="34" charset="-120"/>
            </a:rPr>
            <a:t>損益表</a:t>
          </a:r>
          <a:endParaRPr lang="zh-TW" altLang="en-US" sz="2000" dirty="0">
            <a:solidFill>
              <a:schemeClr val="tx1"/>
            </a:solidFill>
            <a:latin typeface="微軟正黑體" pitchFamily="34" charset="-120"/>
            <a:ea typeface="微軟正黑體" pitchFamily="34" charset="-120"/>
          </a:endParaRPr>
        </a:p>
      </dgm:t>
    </dgm:pt>
    <dgm:pt modelId="{8EE47F75-BB55-4976-9F1D-98D8860F3485}" type="parTrans" cxnId="{3F0BF1F8-285B-4B42-BE48-765BD3A6EB3A}">
      <dgm:prSet/>
      <dgm:spPr/>
      <dgm:t>
        <a:bodyPr/>
        <a:lstStyle/>
        <a:p>
          <a:endParaRPr lang="zh-TW" altLang="en-US" sz="2000"/>
        </a:p>
      </dgm:t>
    </dgm:pt>
    <dgm:pt modelId="{EBAAC211-78C9-4A01-A6D6-AE8CC5000C40}" type="sibTrans" cxnId="{3F0BF1F8-285B-4B42-BE48-765BD3A6EB3A}">
      <dgm:prSet/>
      <dgm:spPr/>
      <dgm:t>
        <a:bodyPr/>
        <a:lstStyle/>
        <a:p>
          <a:endParaRPr lang="zh-TW" altLang="en-US" sz="2000"/>
        </a:p>
      </dgm:t>
    </dgm:pt>
    <dgm:pt modelId="{B8EE1B00-1C0B-4C3B-8E35-6340CED59247}">
      <dgm:prSet phldrT="[文字]" custT="1"/>
      <dgm:spPr>
        <a:solidFill>
          <a:schemeClr val="accent3">
            <a:lumMod val="20000"/>
            <a:lumOff val="80000"/>
          </a:schemeClr>
        </a:solidFill>
      </dgm:spPr>
      <dgm:t>
        <a:bodyPr/>
        <a:lstStyle/>
        <a:p>
          <a:r>
            <a:rPr lang="zh-TW" altLang="en-US" sz="2000" u="sng" dirty="0" smtClean="0">
              <a:solidFill>
                <a:srgbClr val="FF0000"/>
              </a:solidFill>
              <a:latin typeface="微軟正黑體" pitchFamily="34" charset="-120"/>
              <a:ea typeface="微軟正黑體" pitchFamily="34" charset="-120"/>
            </a:rPr>
            <a:t>權益變動表</a:t>
          </a:r>
          <a:endParaRPr lang="zh-TW" altLang="en-US" sz="2000" u="sng" dirty="0">
            <a:solidFill>
              <a:srgbClr val="FF0000"/>
            </a:solidFill>
            <a:latin typeface="微軟正黑體" pitchFamily="34" charset="-120"/>
            <a:ea typeface="微軟正黑體" pitchFamily="34" charset="-120"/>
          </a:endParaRPr>
        </a:p>
      </dgm:t>
    </dgm:pt>
    <dgm:pt modelId="{D7021AA9-70D4-4E7E-8817-502A47E2D455}" type="parTrans" cxnId="{B7D0B1C0-ED63-45B6-9B11-BD386CC385C5}">
      <dgm:prSet/>
      <dgm:spPr/>
      <dgm:t>
        <a:bodyPr/>
        <a:lstStyle/>
        <a:p>
          <a:endParaRPr lang="zh-TW" altLang="en-US" sz="2000"/>
        </a:p>
      </dgm:t>
    </dgm:pt>
    <dgm:pt modelId="{904FAAD6-3279-4E9B-B7EF-34B523F17745}" type="sibTrans" cxnId="{B7D0B1C0-ED63-45B6-9B11-BD386CC385C5}">
      <dgm:prSet/>
      <dgm:spPr/>
      <dgm:t>
        <a:bodyPr/>
        <a:lstStyle/>
        <a:p>
          <a:endParaRPr lang="zh-TW" altLang="en-US" sz="2000"/>
        </a:p>
      </dgm:t>
    </dgm:pt>
    <dgm:pt modelId="{6AC78618-5617-486F-A1D6-913D802A7DBB}">
      <dgm:prSet phldrT="[文字]" custT="1"/>
      <dgm:spPr>
        <a:solidFill>
          <a:schemeClr val="accent3">
            <a:lumMod val="20000"/>
            <a:lumOff val="80000"/>
          </a:schemeClr>
        </a:solidFill>
      </dgm:spPr>
      <dgm:t>
        <a:bodyPr/>
        <a:lstStyle/>
        <a:p>
          <a:r>
            <a:rPr lang="zh-TW" altLang="en-US" sz="2000" dirty="0" smtClean="0">
              <a:solidFill>
                <a:schemeClr val="tx1"/>
              </a:solidFill>
              <a:latin typeface="微軟正黑體" pitchFamily="34" charset="-120"/>
              <a:ea typeface="微軟正黑體" pitchFamily="34" charset="-120"/>
            </a:rPr>
            <a:t>現金流量表</a:t>
          </a:r>
          <a:endParaRPr lang="zh-TW" altLang="en-US" sz="2000" dirty="0">
            <a:solidFill>
              <a:schemeClr val="tx1"/>
            </a:solidFill>
            <a:latin typeface="微軟正黑體" pitchFamily="34" charset="-120"/>
            <a:ea typeface="微軟正黑體" pitchFamily="34" charset="-120"/>
          </a:endParaRPr>
        </a:p>
      </dgm:t>
    </dgm:pt>
    <dgm:pt modelId="{3163C722-0389-44BD-A61F-D48CA79DEE07}" type="parTrans" cxnId="{BFE073B0-9C37-46C7-8DD5-F150CF3FABB6}">
      <dgm:prSet/>
      <dgm:spPr/>
      <dgm:t>
        <a:bodyPr/>
        <a:lstStyle/>
        <a:p>
          <a:endParaRPr lang="zh-TW" altLang="en-US" sz="2000"/>
        </a:p>
      </dgm:t>
    </dgm:pt>
    <dgm:pt modelId="{3815252A-8AB9-4191-B1E5-BBEBDF4B7896}" type="sibTrans" cxnId="{BFE073B0-9C37-46C7-8DD5-F150CF3FABB6}">
      <dgm:prSet/>
      <dgm:spPr/>
      <dgm:t>
        <a:bodyPr/>
        <a:lstStyle/>
        <a:p>
          <a:endParaRPr lang="zh-TW" altLang="en-US" sz="2000"/>
        </a:p>
      </dgm:t>
    </dgm:pt>
    <dgm:pt modelId="{A248271E-E697-4EAB-A02A-B84D29D77545}" type="pres">
      <dgm:prSet presAssocID="{CD219DB5-C9E9-47AD-9A71-36D2F427B29A}" presName="Name0" presStyleCnt="0">
        <dgm:presLayoutVars>
          <dgm:resizeHandles/>
        </dgm:presLayoutVars>
      </dgm:prSet>
      <dgm:spPr/>
    </dgm:pt>
    <dgm:pt modelId="{5D5B4D33-1DF2-4C74-8980-6135C200A58E}" type="pres">
      <dgm:prSet presAssocID="{689D3B77-BBCA-4CD5-9F3C-CC58D897AD6E}" presName="text" presStyleLbl="node1" presStyleIdx="0" presStyleCnt="4" custScaleX="232478" custLinFactNeighborX="-38996" custLinFactNeighborY="-12224">
        <dgm:presLayoutVars>
          <dgm:bulletEnabled val="1"/>
        </dgm:presLayoutVars>
      </dgm:prSet>
      <dgm:spPr/>
      <dgm:t>
        <a:bodyPr/>
        <a:lstStyle/>
        <a:p>
          <a:endParaRPr lang="zh-TW" altLang="en-US"/>
        </a:p>
      </dgm:t>
    </dgm:pt>
    <dgm:pt modelId="{89DC3B5E-2993-409E-AED2-FE8C9FA6741C}" type="pres">
      <dgm:prSet presAssocID="{063B499F-8CBF-45A2-85DF-873550B16EFF}" presName="space" presStyleCnt="0"/>
      <dgm:spPr/>
    </dgm:pt>
    <dgm:pt modelId="{B13C1108-FB46-46E1-8CD6-281A780EE1B8}" type="pres">
      <dgm:prSet presAssocID="{4F132DAC-387C-449B-95D7-4128A9B3B6C1}" presName="text" presStyleLbl="node1" presStyleIdx="1" presStyleCnt="4" custScaleX="232478" custLinFactNeighborX="-17148" custLinFactNeighborY="-48470">
        <dgm:presLayoutVars>
          <dgm:bulletEnabled val="1"/>
        </dgm:presLayoutVars>
      </dgm:prSet>
      <dgm:spPr/>
      <dgm:t>
        <a:bodyPr/>
        <a:lstStyle/>
        <a:p>
          <a:endParaRPr lang="zh-TW" altLang="en-US"/>
        </a:p>
      </dgm:t>
    </dgm:pt>
    <dgm:pt modelId="{35CA839D-0694-4DC4-B3B3-FDFD392A620F}" type="pres">
      <dgm:prSet presAssocID="{EBAAC211-78C9-4A01-A6D6-AE8CC5000C40}" presName="space" presStyleCnt="0"/>
      <dgm:spPr/>
    </dgm:pt>
    <dgm:pt modelId="{72F69E19-CE4D-426E-9923-FB436B5934D8}" type="pres">
      <dgm:prSet presAssocID="{B8EE1B00-1C0B-4C3B-8E35-6340CED59247}" presName="text" presStyleLbl="node1" presStyleIdx="2" presStyleCnt="4" custScaleX="239332" custLinFactY="-1120" custLinFactNeighborX="-13721" custLinFactNeighborY="-100000">
        <dgm:presLayoutVars>
          <dgm:bulletEnabled val="1"/>
        </dgm:presLayoutVars>
      </dgm:prSet>
      <dgm:spPr/>
      <dgm:t>
        <a:bodyPr/>
        <a:lstStyle/>
        <a:p>
          <a:endParaRPr lang="zh-TW" altLang="en-US"/>
        </a:p>
      </dgm:t>
    </dgm:pt>
    <dgm:pt modelId="{33ED01C8-839D-4DAA-88FC-9851BDF55C56}" type="pres">
      <dgm:prSet presAssocID="{904FAAD6-3279-4E9B-B7EF-34B523F17745}" presName="space" presStyleCnt="0"/>
      <dgm:spPr/>
    </dgm:pt>
    <dgm:pt modelId="{DFD6717E-4F15-4AD7-B47B-A2C9B7850DC0}" type="pres">
      <dgm:prSet presAssocID="{6AC78618-5617-486F-A1D6-913D802A7DBB}" presName="text" presStyleLbl="node1" presStyleIdx="3" presStyleCnt="4" custScaleX="239332" custLinFactY="-3424" custLinFactNeighborX="-26687" custLinFactNeighborY="-100000">
        <dgm:presLayoutVars>
          <dgm:bulletEnabled val="1"/>
        </dgm:presLayoutVars>
      </dgm:prSet>
      <dgm:spPr/>
      <dgm:t>
        <a:bodyPr/>
        <a:lstStyle/>
        <a:p>
          <a:endParaRPr lang="zh-TW" altLang="en-US"/>
        </a:p>
      </dgm:t>
    </dgm:pt>
  </dgm:ptLst>
  <dgm:cxnLst>
    <dgm:cxn modelId="{BFE073B0-9C37-46C7-8DD5-F150CF3FABB6}" srcId="{CD219DB5-C9E9-47AD-9A71-36D2F427B29A}" destId="{6AC78618-5617-486F-A1D6-913D802A7DBB}" srcOrd="3" destOrd="0" parTransId="{3163C722-0389-44BD-A61F-D48CA79DEE07}" sibTransId="{3815252A-8AB9-4191-B1E5-BBEBDF4B7896}"/>
    <dgm:cxn modelId="{42B484CB-BAF3-4CA8-8875-8162B3A2DB9A}" type="presOf" srcId="{6AC78618-5617-486F-A1D6-913D802A7DBB}" destId="{DFD6717E-4F15-4AD7-B47B-A2C9B7850DC0}" srcOrd="0" destOrd="0" presId="urn:diagrams.loki3.com/VaryingWidthList+Icon"/>
    <dgm:cxn modelId="{031CA51F-7090-4D10-B7B7-60593485195D}" type="presOf" srcId="{B8EE1B00-1C0B-4C3B-8E35-6340CED59247}" destId="{72F69E19-CE4D-426E-9923-FB436B5934D8}" srcOrd="0" destOrd="0" presId="urn:diagrams.loki3.com/VaryingWidthList+Icon"/>
    <dgm:cxn modelId="{AA7B8CA7-CF4B-455E-BE49-148B9686BFDF}" type="presOf" srcId="{CD219DB5-C9E9-47AD-9A71-36D2F427B29A}" destId="{A248271E-E697-4EAB-A02A-B84D29D77545}" srcOrd="0" destOrd="0" presId="urn:diagrams.loki3.com/VaryingWidthList+Icon"/>
    <dgm:cxn modelId="{FDE43873-C238-4643-B119-2E9FC53CDBAE}" srcId="{CD219DB5-C9E9-47AD-9A71-36D2F427B29A}" destId="{689D3B77-BBCA-4CD5-9F3C-CC58D897AD6E}" srcOrd="0" destOrd="0" parTransId="{CC090E65-83FA-4F9E-B15B-8096922E00BE}" sibTransId="{063B499F-8CBF-45A2-85DF-873550B16EFF}"/>
    <dgm:cxn modelId="{4F09FAA7-08F0-4FC2-8CD3-0528AB1D852E}" type="presOf" srcId="{689D3B77-BBCA-4CD5-9F3C-CC58D897AD6E}" destId="{5D5B4D33-1DF2-4C74-8980-6135C200A58E}" srcOrd="0" destOrd="0" presId="urn:diagrams.loki3.com/VaryingWidthList+Icon"/>
    <dgm:cxn modelId="{B7D0B1C0-ED63-45B6-9B11-BD386CC385C5}" srcId="{CD219DB5-C9E9-47AD-9A71-36D2F427B29A}" destId="{B8EE1B00-1C0B-4C3B-8E35-6340CED59247}" srcOrd="2" destOrd="0" parTransId="{D7021AA9-70D4-4E7E-8817-502A47E2D455}" sibTransId="{904FAAD6-3279-4E9B-B7EF-34B523F17745}"/>
    <dgm:cxn modelId="{F274DF06-7956-46DC-80BB-9230A24619F6}" type="presOf" srcId="{4F132DAC-387C-449B-95D7-4128A9B3B6C1}" destId="{B13C1108-FB46-46E1-8CD6-281A780EE1B8}" srcOrd="0" destOrd="0" presId="urn:diagrams.loki3.com/VaryingWidthList+Icon"/>
    <dgm:cxn modelId="{3F0BF1F8-285B-4B42-BE48-765BD3A6EB3A}" srcId="{CD219DB5-C9E9-47AD-9A71-36D2F427B29A}" destId="{4F132DAC-387C-449B-95D7-4128A9B3B6C1}" srcOrd="1" destOrd="0" parTransId="{8EE47F75-BB55-4976-9F1D-98D8860F3485}" sibTransId="{EBAAC211-78C9-4A01-A6D6-AE8CC5000C40}"/>
    <dgm:cxn modelId="{6337374B-3A6F-4BCA-A003-957C1C72EB1B}" type="presParOf" srcId="{A248271E-E697-4EAB-A02A-B84D29D77545}" destId="{5D5B4D33-1DF2-4C74-8980-6135C200A58E}" srcOrd="0" destOrd="0" presId="urn:diagrams.loki3.com/VaryingWidthList+Icon"/>
    <dgm:cxn modelId="{F77F377B-BF24-4422-943A-810351B94882}" type="presParOf" srcId="{A248271E-E697-4EAB-A02A-B84D29D77545}" destId="{89DC3B5E-2993-409E-AED2-FE8C9FA6741C}" srcOrd="1" destOrd="0" presId="urn:diagrams.loki3.com/VaryingWidthList+Icon"/>
    <dgm:cxn modelId="{79D14422-2C38-4B96-BCC4-F2A45F537052}" type="presParOf" srcId="{A248271E-E697-4EAB-A02A-B84D29D77545}" destId="{B13C1108-FB46-46E1-8CD6-281A780EE1B8}" srcOrd="2" destOrd="0" presId="urn:diagrams.loki3.com/VaryingWidthList+Icon"/>
    <dgm:cxn modelId="{876B3D43-2BE1-4870-AD11-303F7CA6F511}" type="presParOf" srcId="{A248271E-E697-4EAB-A02A-B84D29D77545}" destId="{35CA839D-0694-4DC4-B3B3-FDFD392A620F}" srcOrd="3" destOrd="0" presId="urn:diagrams.loki3.com/VaryingWidthList+Icon"/>
    <dgm:cxn modelId="{1C3F680B-E0A5-4F4D-A095-DDE7DC3F3E81}" type="presParOf" srcId="{A248271E-E697-4EAB-A02A-B84D29D77545}" destId="{72F69E19-CE4D-426E-9923-FB436B5934D8}" srcOrd="4" destOrd="0" presId="urn:diagrams.loki3.com/VaryingWidthList+Icon"/>
    <dgm:cxn modelId="{7320830D-4944-48F9-9F0C-9803E96C97CE}" type="presParOf" srcId="{A248271E-E697-4EAB-A02A-B84D29D77545}" destId="{33ED01C8-839D-4DAA-88FC-9851BDF55C56}" srcOrd="5" destOrd="0" presId="urn:diagrams.loki3.com/VaryingWidthList+Icon"/>
    <dgm:cxn modelId="{E66F0F5F-918B-4511-90BC-14D5EEC5073B}" type="presParOf" srcId="{A248271E-E697-4EAB-A02A-B84D29D77545}" destId="{DFD6717E-4F15-4AD7-B47B-A2C9B7850DC0}" srcOrd="6" destOrd="0" presId="urn:diagrams.loki3.com/VaryingWidthList+Icon"/>
  </dgm:cxnLst>
  <dgm:bg>
    <a:solidFill>
      <a:schemeClr val="accent2"/>
    </a:solidFill>
  </dgm:bg>
  <dgm:whole>
    <a:ln>
      <a:noFill/>
    </a:ln>
  </dgm:whole>
  <dgm:extLst>
    <a:ext uri="http://schemas.microsoft.com/office/drawing/2008/diagram">
      <dsp:dataModelExt xmlns:dsp="http://schemas.microsoft.com/office/drawing/2008/diagram" relId="rId1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FCBC058-44C5-49AF-9797-B47A013C3BF0}">
      <dsp:nvSpPr>
        <dsp:cNvPr id="0" name=""/>
        <dsp:cNvSpPr/>
      </dsp:nvSpPr>
      <dsp:spPr>
        <a:xfrm>
          <a:off x="-6690638" y="-1023101"/>
          <a:ext cx="7963071" cy="7963071"/>
        </a:xfrm>
        <a:prstGeom prst="blockArc">
          <a:avLst>
            <a:gd name="adj1" fmla="val 18900000"/>
            <a:gd name="adj2" fmla="val 2700000"/>
            <a:gd name="adj3" fmla="val 271"/>
          </a:avLst>
        </a:prstGeom>
        <a:noFill/>
        <a:ln w="25400" cap="flat" cmpd="sng"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AC33989-6AF4-47E4-8A6B-E161CA9F6A0C}">
      <dsp:nvSpPr>
        <dsp:cNvPr id="0" name=""/>
        <dsp:cNvSpPr/>
      </dsp:nvSpPr>
      <dsp:spPr>
        <a:xfrm>
          <a:off x="555754" y="369685"/>
          <a:ext cx="8626859" cy="739845"/>
        </a:xfrm>
        <a:prstGeom prst="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87252" tIns="73660" rIns="73660" bIns="73660" numCol="1" spcCol="1270" anchor="ctr" anchorCtr="0">
          <a:noAutofit/>
        </a:bodyPr>
        <a:lstStyle/>
        <a:p>
          <a:pPr lvl="0" algn="l" defTabSz="1289050">
            <a:lnSpc>
              <a:spcPct val="90000"/>
            </a:lnSpc>
            <a:spcBef>
              <a:spcPct val="0"/>
            </a:spcBef>
            <a:spcAft>
              <a:spcPct val="35000"/>
            </a:spcAft>
          </a:pPr>
          <a:r>
            <a:rPr lang="zh-TW" altLang="en-US" sz="2900" b="1" kern="1200" dirty="0" smtClean="0">
              <a:solidFill>
                <a:schemeClr val="tx1"/>
              </a:solidFill>
              <a:latin typeface="微軟正黑體" pitchFamily="34" charset="-120"/>
              <a:ea typeface="微軟正黑體" pitchFamily="34" charset="-120"/>
            </a:rPr>
            <a:t>什麼是</a:t>
          </a:r>
          <a:r>
            <a:rPr lang="en-US" altLang="zh-TW" sz="2900" b="1" kern="1200" dirty="0" smtClean="0">
              <a:solidFill>
                <a:schemeClr val="tx1"/>
              </a:solidFill>
              <a:latin typeface="微軟正黑體" pitchFamily="34" charset="-120"/>
              <a:ea typeface="微軟正黑體" pitchFamily="34" charset="-120"/>
            </a:rPr>
            <a:t>IFRS</a:t>
          </a:r>
          <a:endParaRPr lang="zh-TW" altLang="en-US" sz="2900" b="1" kern="1200" dirty="0">
            <a:solidFill>
              <a:schemeClr val="tx1"/>
            </a:solidFill>
            <a:latin typeface="微軟正黑體" pitchFamily="34" charset="-120"/>
            <a:ea typeface="微軟正黑體" pitchFamily="34" charset="-120"/>
          </a:endParaRPr>
        </a:p>
      </dsp:txBody>
      <dsp:txXfrm>
        <a:off x="555754" y="369685"/>
        <a:ext cx="8626859" cy="739845"/>
      </dsp:txXfrm>
    </dsp:sp>
    <dsp:sp modelId="{9C40B528-FFEF-4B75-867E-1FC3F9522539}">
      <dsp:nvSpPr>
        <dsp:cNvPr id="0" name=""/>
        <dsp:cNvSpPr/>
      </dsp:nvSpPr>
      <dsp:spPr>
        <a:xfrm>
          <a:off x="93351" y="277205"/>
          <a:ext cx="924806" cy="924806"/>
        </a:xfrm>
        <a:prstGeom prst="ellipse">
          <a:avLst/>
        </a:prstGeom>
        <a:solidFill>
          <a:schemeClr val="lt1">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373084E-1A38-46FC-A650-1AC9501179CC}">
      <dsp:nvSpPr>
        <dsp:cNvPr id="0" name=""/>
        <dsp:cNvSpPr/>
      </dsp:nvSpPr>
      <dsp:spPr>
        <a:xfrm>
          <a:off x="1085906" y="1479098"/>
          <a:ext cx="8096708" cy="739845"/>
        </a:xfrm>
        <a:prstGeom prst="rect">
          <a:avLst/>
        </a:prstGeom>
        <a:solidFill>
          <a:schemeClr val="accent5">
            <a:hueOff val="-1963589"/>
            <a:satOff val="6604"/>
            <a:lumOff val="-593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87252" tIns="73660" rIns="73660" bIns="73660" numCol="1" spcCol="1270" anchor="ctr" anchorCtr="0">
          <a:noAutofit/>
        </a:bodyPr>
        <a:lstStyle/>
        <a:p>
          <a:pPr lvl="0" algn="l" defTabSz="1289050">
            <a:lnSpc>
              <a:spcPct val="90000"/>
            </a:lnSpc>
            <a:spcBef>
              <a:spcPct val="0"/>
            </a:spcBef>
            <a:spcAft>
              <a:spcPct val="35000"/>
            </a:spcAft>
          </a:pPr>
          <a:r>
            <a:rPr lang="zh-TW" altLang="en-US" sz="2900" b="1" kern="1200" dirty="0" smtClean="0">
              <a:solidFill>
                <a:schemeClr val="tx1"/>
              </a:solidFill>
              <a:latin typeface="微軟正黑體" pitchFamily="34" charset="-120"/>
              <a:ea typeface="微軟正黑體" pitchFamily="34" charset="-120"/>
            </a:rPr>
            <a:t>認識年度四大表</a:t>
          </a:r>
          <a:endParaRPr lang="zh-TW" altLang="en-US" sz="2900" b="1" kern="1200" dirty="0">
            <a:solidFill>
              <a:schemeClr val="tx1"/>
            </a:solidFill>
            <a:latin typeface="微軟正黑體" pitchFamily="34" charset="-120"/>
            <a:ea typeface="微軟正黑體" pitchFamily="34" charset="-120"/>
          </a:endParaRPr>
        </a:p>
      </dsp:txBody>
      <dsp:txXfrm>
        <a:off x="1085906" y="1479098"/>
        <a:ext cx="8096708" cy="739845"/>
      </dsp:txXfrm>
    </dsp:sp>
    <dsp:sp modelId="{3B5CC272-9125-4D57-A4E8-8978E9A1F2EA}">
      <dsp:nvSpPr>
        <dsp:cNvPr id="0" name=""/>
        <dsp:cNvSpPr/>
      </dsp:nvSpPr>
      <dsp:spPr>
        <a:xfrm>
          <a:off x="623502" y="1386618"/>
          <a:ext cx="924806" cy="924806"/>
        </a:xfrm>
        <a:prstGeom prst="ellipse">
          <a:avLst/>
        </a:prstGeom>
        <a:solidFill>
          <a:schemeClr val="lt1">
            <a:hueOff val="0"/>
            <a:satOff val="0"/>
            <a:lumOff val="0"/>
            <a:alphaOff val="0"/>
          </a:schemeClr>
        </a:solidFill>
        <a:ln w="25400" cap="flat" cmpd="sng" algn="ctr">
          <a:solidFill>
            <a:schemeClr val="accent5">
              <a:hueOff val="-1963589"/>
              <a:satOff val="6604"/>
              <a:lumOff val="-5931"/>
              <a:alphaOff val="0"/>
            </a:schemeClr>
          </a:solidFill>
          <a:prstDash val="solid"/>
        </a:ln>
        <a:effectLst/>
      </dsp:spPr>
      <dsp:style>
        <a:lnRef idx="2">
          <a:scrgbClr r="0" g="0" b="0"/>
        </a:lnRef>
        <a:fillRef idx="1">
          <a:scrgbClr r="0" g="0" b="0"/>
        </a:fillRef>
        <a:effectRef idx="0">
          <a:scrgbClr r="0" g="0" b="0"/>
        </a:effectRef>
        <a:fontRef idx="minor"/>
      </dsp:style>
    </dsp:sp>
    <dsp:sp modelId="{5411F71E-B475-4961-932D-26C9C74F1FAC}">
      <dsp:nvSpPr>
        <dsp:cNvPr id="0" name=""/>
        <dsp:cNvSpPr/>
      </dsp:nvSpPr>
      <dsp:spPr>
        <a:xfrm>
          <a:off x="1248619" y="2588511"/>
          <a:ext cx="7933994" cy="739845"/>
        </a:xfrm>
        <a:prstGeom prst="rect">
          <a:avLst/>
        </a:prstGeom>
        <a:solidFill>
          <a:schemeClr val="accent5">
            <a:hueOff val="-3927177"/>
            <a:satOff val="13207"/>
            <a:lumOff val="-1186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87252" tIns="73660" rIns="73660" bIns="73660" numCol="1" spcCol="1270" anchor="ctr" anchorCtr="0">
          <a:noAutofit/>
        </a:bodyPr>
        <a:lstStyle/>
        <a:p>
          <a:pPr lvl="0" algn="l" defTabSz="1289050">
            <a:lnSpc>
              <a:spcPct val="90000"/>
            </a:lnSpc>
            <a:spcBef>
              <a:spcPct val="0"/>
            </a:spcBef>
            <a:spcAft>
              <a:spcPct val="35000"/>
            </a:spcAft>
          </a:pPr>
          <a:r>
            <a:rPr lang="zh-TW" altLang="en-US" sz="2900" b="1" kern="1200" dirty="0" smtClean="0">
              <a:solidFill>
                <a:schemeClr val="tx1"/>
              </a:solidFill>
              <a:latin typeface="微軟正黑體" pitchFamily="34" charset="-120"/>
              <a:ea typeface="微軟正黑體" pitchFamily="34" charset="-120"/>
            </a:rPr>
            <a:t>認識期中四大表</a:t>
          </a:r>
          <a:endParaRPr lang="zh-TW" altLang="en-US" sz="2900" b="1" kern="1200" dirty="0">
            <a:solidFill>
              <a:schemeClr val="tx1"/>
            </a:solidFill>
            <a:latin typeface="微軟正黑體" pitchFamily="34" charset="-120"/>
            <a:ea typeface="微軟正黑體" pitchFamily="34" charset="-120"/>
          </a:endParaRPr>
        </a:p>
      </dsp:txBody>
      <dsp:txXfrm>
        <a:off x="1248619" y="2588511"/>
        <a:ext cx="7933994" cy="739845"/>
      </dsp:txXfrm>
    </dsp:sp>
    <dsp:sp modelId="{2A15922B-024B-4411-8DA7-E78F1B40698A}">
      <dsp:nvSpPr>
        <dsp:cNvPr id="0" name=""/>
        <dsp:cNvSpPr/>
      </dsp:nvSpPr>
      <dsp:spPr>
        <a:xfrm>
          <a:off x="786216" y="2496031"/>
          <a:ext cx="924806" cy="924806"/>
        </a:xfrm>
        <a:prstGeom prst="ellipse">
          <a:avLst/>
        </a:prstGeom>
        <a:solidFill>
          <a:schemeClr val="lt1">
            <a:hueOff val="0"/>
            <a:satOff val="0"/>
            <a:lumOff val="0"/>
            <a:alphaOff val="0"/>
          </a:schemeClr>
        </a:solidFill>
        <a:ln w="25400" cap="flat" cmpd="sng" algn="ctr">
          <a:solidFill>
            <a:schemeClr val="accent5">
              <a:hueOff val="-3927177"/>
              <a:satOff val="13207"/>
              <a:lumOff val="-11863"/>
              <a:alphaOff val="0"/>
            </a:schemeClr>
          </a:solidFill>
          <a:prstDash val="solid"/>
        </a:ln>
        <a:effectLst/>
      </dsp:spPr>
      <dsp:style>
        <a:lnRef idx="2">
          <a:scrgbClr r="0" g="0" b="0"/>
        </a:lnRef>
        <a:fillRef idx="1">
          <a:scrgbClr r="0" g="0" b="0"/>
        </a:fillRef>
        <a:effectRef idx="0">
          <a:scrgbClr r="0" g="0" b="0"/>
        </a:effectRef>
        <a:fontRef idx="minor"/>
      </dsp:style>
    </dsp:sp>
    <dsp:sp modelId="{C84B47A2-DA0C-4F31-9109-1CCD02E51A84}">
      <dsp:nvSpPr>
        <dsp:cNvPr id="0" name=""/>
        <dsp:cNvSpPr/>
      </dsp:nvSpPr>
      <dsp:spPr>
        <a:xfrm>
          <a:off x="1085906" y="3697924"/>
          <a:ext cx="8096708" cy="739845"/>
        </a:xfrm>
        <a:prstGeom prst="rect">
          <a:avLst/>
        </a:prstGeom>
        <a:solidFill>
          <a:schemeClr val="accent5">
            <a:hueOff val="-5890766"/>
            <a:satOff val="19811"/>
            <a:lumOff val="-17794"/>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87252" tIns="73660" rIns="73660" bIns="73660" numCol="1" spcCol="1270" anchor="ctr" anchorCtr="0">
          <a:noAutofit/>
        </a:bodyPr>
        <a:lstStyle/>
        <a:p>
          <a:pPr lvl="0" algn="l" defTabSz="1289050">
            <a:lnSpc>
              <a:spcPct val="90000"/>
            </a:lnSpc>
            <a:spcBef>
              <a:spcPct val="0"/>
            </a:spcBef>
            <a:spcAft>
              <a:spcPct val="35000"/>
            </a:spcAft>
          </a:pPr>
          <a:r>
            <a:rPr lang="zh-TW" altLang="en-US" sz="2900" b="1" kern="1200" dirty="0" smtClean="0">
              <a:solidFill>
                <a:schemeClr val="tx1"/>
              </a:solidFill>
              <a:latin typeface="微軟正黑體" pitchFamily="34" charset="-120"/>
              <a:ea typeface="微軟正黑體" pitchFamily="34" charset="-120"/>
              <a:sym typeface="Wingdings" pitchFamily="2" charset="2"/>
            </a:rPr>
            <a:t>財務報告類型及申報期限</a:t>
          </a:r>
          <a:endParaRPr lang="zh-TW" altLang="en-US" sz="2900" b="1" kern="1200" dirty="0">
            <a:solidFill>
              <a:schemeClr val="tx1"/>
            </a:solidFill>
            <a:latin typeface="微軟正黑體" pitchFamily="34" charset="-120"/>
            <a:ea typeface="微軟正黑體" pitchFamily="34" charset="-120"/>
          </a:endParaRPr>
        </a:p>
      </dsp:txBody>
      <dsp:txXfrm>
        <a:off x="1085906" y="3697924"/>
        <a:ext cx="8096708" cy="739845"/>
      </dsp:txXfrm>
    </dsp:sp>
    <dsp:sp modelId="{A3D29838-8CD8-4951-A50A-7BF129EEA049}">
      <dsp:nvSpPr>
        <dsp:cNvPr id="0" name=""/>
        <dsp:cNvSpPr/>
      </dsp:nvSpPr>
      <dsp:spPr>
        <a:xfrm>
          <a:off x="623502" y="3605444"/>
          <a:ext cx="924806" cy="924806"/>
        </a:xfrm>
        <a:prstGeom prst="ellipse">
          <a:avLst/>
        </a:prstGeom>
        <a:solidFill>
          <a:schemeClr val="lt1">
            <a:hueOff val="0"/>
            <a:satOff val="0"/>
            <a:lumOff val="0"/>
            <a:alphaOff val="0"/>
          </a:schemeClr>
        </a:solidFill>
        <a:ln w="25400" cap="flat" cmpd="sng" algn="ctr">
          <a:solidFill>
            <a:schemeClr val="accent5">
              <a:hueOff val="-5890766"/>
              <a:satOff val="19811"/>
              <a:lumOff val="-17794"/>
              <a:alphaOff val="0"/>
            </a:schemeClr>
          </a:solidFill>
          <a:prstDash val="solid"/>
        </a:ln>
        <a:effectLst/>
      </dsp:spPr>
      <dsp:style>
        <a:lnRef idx="2">
          <a:scrgbClr r="0" g="0" b="0"/>
        </a:lnRef>
        <a:fillRef idx="1">
          <a:scrgbClr r="0" g="0" b="0"/>
        </a:fillRef>
        <a:effectRef idx="0">
          <a:scrgbClr r="0" g="0" b="0"/>
        </a:effectRef>
        <a:fontRef idx="minor"/>
      </dsp:style>
    </dsp:sp>
    <dsp:sp modelId="{D086090F-78AA-401F-B2BC-3B594D36DBCA}">
      <dsp:nvSpPr>
        <dsp:cNvPr id="0" name=""/>
        <dsp:cNvSpPr/>
      </dsp:nvSpPr>
      <dsp:spPr>
        <a:xfrm>
          <a:off x="555754" y="4807337"/>
          <a:ext cx="8626859" cy="739845"/>
        </a:xfrm>
        <a:prstGeom prst="rect">
          <a:avLst/>
        </a:prstGeom>
        <a:solidFill>
          <a:schemeClr val="accent5">
            <a:hueOff val="-7854355"/>
            <a:satOff val="26414"/>
            <a:lumOff val="-2372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87252" tIns="73660" rIns="73660" bIns="73660" numCol="1" spcCol="1270" anchor="ctr" anchorCtr="0">
          <a:noAutofit/>
        </a:bodyPr>
        <a:lstStyle/>
        <a:p>
          <a:pPr lvl="0" algn="l" defTabSz="1289050">
            <a:lnSpc>
              <a:spcPct val="90000"/>
            </a:lnSpc>
            <a:spcBef>
              <a:spcPct val="0"/>
            </a:spcBef>
            <a:spcAft>
              <a:spcPct val="35000"/>
            </a:spcAft>
          </a:pPr>
          <a:r>
            <a:rPr lang="zh-TW" altLang="en-US" sz="2900" b="1" kern="1200" dirty="0" smtClean="0">
              <a:solidFill>
                <a:schemeClr val="tx1"/>
              </a:solidFill>
              <a:latin typeface="微軟正黑體" pitchFamily="34" charset="-120"/>
              <a:ea typeface="微軟正黑體" pitchFamily="34" charset="-120"/>
            </a:rPr>
            <a:t>不可忽視的財報附註</a:t>
          </a:r>
          <a:endParaRPr lang="zh-TW" altLang="en-US" sz="2900" b="1" kern="1200" dirty="0">
            <a:solidFill>
              <a:schemeClr val="tx1"/>
            </a:solidFill>
            <a:latin typeface="微軟正黑體" pitchFamily="34" charset="-120"/>
            <a:ea typeface="微軟正黑體" pitchFamily="34" charset="-120"/>
          </a:endParaRPr>
        </a:p>
      </dsp:txBody>
      <dsp:txXfrm>
        <a:off x="555754" y="4807337"/>
        <a:ext cx="8626859" cy="739845"/>
      </dsp:txXfrm>
    </dsp:sp>
    <dsp:sp modelId="{E3DD3137-1C1B-4AED-913A-3A5808D1AB80}">
      <dsp:nvSpPr>
        <dsp:cNvPr id="0" name=""/>
        <dsp:cNvSpPr/>
      </dsp:nvSpPr>
      <dsp:spPr>
        <a:xfrm>
          <a:off x="93351" y="4714857"/>
          <a:ext cx="924806" cy="924806"/>
        </a:xfrm>
        <a:prstGeom prst="ellipse">
          <a:avLst/>
        </a:prstGeom>
        <a:solidFill>
          <a:schemeClr val="lt1">
            <a:hueOff val="0"/>
            <a:satOff val="0"/>
            <a:lumOff val="0"/>
            <a:alphaOff val="0"/>
          </a:schemeClr>
        </a:solidFill>
        <a:ln w="25400" cap="flat" cmpd="sng" algn="ctr">
          <a:solidFill>
            <a:schemeClr val="accent5">
              <a:hueOff val="-7854355"/>
              <a:satOff val="26414"/>
              <a:lumOff val="-23726"/>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FCBC058-44C5-49AF-9797-B47A013C3BF0}">
      <dsp:nvSpPr>
        <dsp:cNvPr id="0" name=""/>
        <dsp:cNvSpPr/>
      </dsp:nvSpPr>
      <dsp:spPr>
        <a:xfrm>
          <a:off x="-6690638" y="-1023101"/>
          <a:ext cx="7963071" cy="7963071"/>
        </a:xfrm>
        <a:prstGeom prst="blockArc">
          <a:avLst>
            <a:gd name="adj1" fmla="val 18900000"/>
            <a:gd name="adj2" fmla="val 2700000"/>
            <a:gd name="adj3" fmla="val 271"/>
          </a:avLst>
        </a:prstGeom>
        <a:noFill/>
        <a:ln w="25400" cap="flat" cmpd="sng"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CC8C4A8-7448-4C7F-B56C-993743C86323}">
      <dsp:nvSpPr>
        <dsp:cNvPr id="0" name=""/>
        <dsp:cNvSpPr/>
      </dsp:nvSpPr>
      <dsp:spPr>
        <a:xfrm>
          <a:off x="665808" y="454888"/>
          <a:ext cx="8516806" cy="910251"/>
        </a:xfrm>
        <a:prstGeom prst="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2512" tIns="60960" rIns="60960" bIns="60960" numCol="1" spcCol="1270" anchor="ctr" anchorCtr="0">
          <a:noAutofit/>
        </a:bodyPr>
        <a:lstStyle/>
        <a:p>
          <a:pPr lvl="0" algn="l" defTabSz="1066800">
            <a:lnSpc>
              <a:spcPct val="90000"/>
            </a:lnSpc>
            <a:spcBef>
              <a:spcPct val="0"/>
            </a:spcBef>
            <a:spcAft>
              <a:spcPct val="35000"/>
            </a:spcAft>
          </a:pPr>
          <a:r>
            <a:rPr lang="zh-TW" altLang="en-US" sz="2400" b="1" kern="1200" dirty="0" smtClean="0">
              <a:solidFill>
                <a:schemeClr val="tx1"/>
              </a:solidFill>
              <a:latin typeface="微軟正黑體" pitchFamily="34" charset="-120"/>
              <a:ea typeface="微軟正黑體" pitchFamily="34" charset="-120"/>
            </a:rPr>
            <a:t>閱讀財報之常見問題</a:t>
          </a:r>
          <a:endParaRPr lang="zh-TW" altLang="en-US" sz="2400" b="1" kern="1200" dirty="0">
            <a:solidFill>
              <a:schemeClr val="tx1"/>
            </a:solidFill>
            <a:latin typeface="微軟正黑體" pitchFamily="34" charset="-120"/>
            <a:ea typeface="微軟正黑體" pitchFamily="34" charset="-120"/>
          </a:endParaRPr>
        </a:p>
      </dsp:txBody>
      <dsp:txXfrm>
        <a:off x="665808" y="454888"/>
        <a:ext cx="8516806" cy="910251"/>
      </dsp:txXfrm>
    </dsp:sp>
    <dsp:sp modelId="{DC05A9A9-5AE0-404A-A1EE-BECC73D7A11B}">
      <dsp:nvSpPr>
        <dsp:cNvPr id="0" name=""/>
        <dsp:cNvSpPr/>
      </dsp:nvSpPr>
      <dsp:spPr>
        <a:xfrm>
          <a:off x="96901" y="341107"/>
          <a:ext cx="1137813" cy="1137813"/>
        </a:xfrm>
        <a:prstGeom prst="ellipse">
          <a:avLst/>
        </a:prstGeom>
        <a:solidFill>
          <a:schemeClr val="lt1">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C72CDC1-86ED-465B-8683-FC9255B580BD}">
      <dsp:nvSpPr>
        <dsp:cNvPr id="0" name=""/>
        <dsp:cNvSpPr/>
      </dsp:nvSpPr>
      <dsp:spPr>
        <a:xfrm>
          <a:off x="1187676" y="1820502"/>
          <a:ext cx="7994938" cy="910251"/>
        </a:xfrm>
        <a:prstGeom prst="rect">
          <a:avLst/>
        </a:prstGeom>
        <a:solidFill>
          <a:schemeClr val="accent5">
            <a:hueOff val="-2618118"/>
            <a:satOff val="8805"/>
            <a:lumOff val="-790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2512" tIns="60960" rIns="60960" bIns="60960" numCol="1" spcCol="1270" anchor="ctr" anchorCtr="0">
          <a:noAutofit/>
        </a:bodyPr>
        <a:lstStyle/>
        <a:p>
          <a:pPr lvl="0" algn="l" defTabSz="1066800">
            <a:lnSpc>
              <a:spcPct val="90000"/>
            </a:lnSpc>
            <a:spcBef>
              <a:spcPct val="0"/>
            </a:spcBef>
            <a:spcAft>
              <a:spcPct val="35000"/>
            </a:spcAft>
          </a:pPr>
          <a:r>
            <a:rPr lang="zh-TW" altLang="en-US" sz="2400" b="1" kern="1200" dirty="0" smtClean="0">
              <a:solidFill>
                <a:schemeClr val="tx1"/>
              </a:solidFill>
              <a:latin typeface="微軟正黑體" pitchFamily="34" charset="-120"/>
              <a:ea typeface="微軟正黑體" pitchFamily="34" charset="-120"/>
            </a:rPr>
            <a:t>各產業之財務報告應注意事項</a:t>
          </a:r>
          <a:endParaRPr lang="zh-TW" altLang="en-US" sz="2400" b="1" kern="1200" dirty="0">
            <a:solidFill>
              <a:schemeClr val="tx1"/>
            </a:solidFill>
            <a:latin typeface="微軟正黑體" pitchFamily="34" charset="-120"/>
            <a:ea typeface="微軟正黑體" pitchFamily="34" charset="-120"/>
          </a:endParaRPr>
        </a:p>
      </dsp:txBody>
      <dsp:txXfrm>
        <a:off x="1187676" y="1820502"/>
        <a:ext cx="7994938" cy="910251"/>
      </dsp:txXfrm>
    </dsp:sp>
    <dsp:sp modelId="{EAC39A08-2843-44B1-A129-3990E8EA2F11}">
      <dsp:nvSpPr>
        <dsp:cNvPr id="0" name=""/>
        <dsp:cNvSpPr/>
      </dsp:nvSpPr>
      <dsp:spPr>
        <a:xfrm>
          <a:off x="618769" y="1706720"/>
          <a:ext cx="1137813" cy="1137813"/>
        </a:xfrm>
        <a:prstGeom prst="ellipse">
          <a:avLst/>
        </a:prstGeom>
        <a:solidFill>
          <a:schemeClr val="lt1">
            <a:hueOff val="0"/>
            <a:satOff val="0"/>
            <a:lumOff val="0"/>
            <a:alphaOff val="0"/>
          </a:schemeClr>
        </a:solidFill>
        <a:ln w="25400" cap="flat" cmpd="sng" algn="ctr">
          <a:solidFill>
            <a:schemeClr val="accent5">
              <a:hueOff val="-2618118"/>
              <a:satOff val="8805"/>
              <a:lumOff val="-7909"/>
              <a:alphaOff val="0"/>
            </a:schemeClr>
          </a:solidFill>
          <a:prstDash val="solid"/>
        </a:ln>
        <a:effectLst/>
      </dsp:spPr>
      <dsp:style>
        <a:lnRef idx="2">
          <a:scrgbClr r="0" g="0" b="0"/>
        </a:lnRef>
        <a:fillRef idx="1">
          <a:scrgbClr r="0" g="0" b="0"/>
        </a:fillRef>
        <a:effectRef idx="0">
          <a:scrgbClr r="0" g="0" b="0"/>
        </a:effectRef>
        <a:fontRef idx="minor"/>
      </dsp:style>
    </dsp:sp>
    <dsp:sp modelId="{C303F76E-CAC7-4146-80E7-8711E215F241}">
      <dsp:nvSpPr>
        <dsp:cNvPr id="0" name=""/>
        <dsp:cNvSpPr/>
      </dsp:nvSpPr>
      <dsp:spPr>
        <a:xfrm>
          <a:off x="1187676" y="3186115"/>
          <a:ext cx="7994938" cy="910251"/>
        </a:xfrm>
        <a:prstGeom prst="rect">
          <a:avLst/>
        </a:prstGeom>
        <a:solidFill>
          <a:schemeClr val="accent5">
            <a:hueOff val="-5236237"/>
            <a:satOff val="17609"/>
            <a:lumOff val="-15817"/>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2512" tIns="60960" rIns="60960" bIns="60960" numCol="1" spcCol="1270" anchor="ctr" anchorCtr="0">
          <a:noAutofit/>
        </a:bodyPr>
        <a:lstStyle/>
        <a:p>
          <a:pPr lvl="0" algn="l" defTabSz="1066800">
            <a:lnSpc>
              <a:spcPct val="90000"/>
            </a:lnSpc>
            <a:spcBef>
              <a:spcPct val="0"/>
            </a:spcBef>
            <a:spcAft>
              <a:spcPct val="35000"/>
            </a:spcAft>
          </a:pPr>
          <a:r>
            <a:rPr lang="zh-TW" altLang="en-US" sz="2400" b="1" kern="1200" dirty="0" smtClean="0">
              <a:solidFill>
                <a:schemeClr val="tx1"/>
              </a:solidFill>
              <a:latin typeface="微軟正黑體" pitchFamily="34" charset="-120"/>
              <a:ea typeface="微軟正黑體" pitchFamily="34" charset="-120"/>
            </a:rPr>
            <a:t>尚未實施之新公報對企業的影響</a:t>
          </a:r>
          <a:endParaRPr lang="zh-TW" altLang="en-US" sz="2400" b="1" kern="1200" dirty="0">
            <a:solidFill>
              <a:schemeClr val="tx1"/>
            </a:solidFill>
            <a:latin typeface="微軟正黑體" pitchFamily="34" charset="-120"/>
            <a:ea typeface="微軟正黑體" pitchFamily="34" charset="-120"/>
          </a:endParaRPr>
        </a:p>
      </dsp:txBody>
      <dsp:txXfrm>
        <a:off x="1187676" y="3186115"/>
        <a:ext cx="7994938" cy="910251"/>
      </dsp:txXfrm>
    </dsp:sp>
    <dsp:sp modelId="{B830F533-951E-430D-A9BD-991374B7367D}">
      <dsp:nvSpPr>
        <dsp:cNvPr id="0" name=""/>
        <dsp:cNvSpPr/>
      </dsp:nvSpPr>
      <dsp:spPr>
        <a:xfrm>
          <a:off x="618769" y="3072334"/>
          <a:ext cx="1137813" cy="1137813"/>
        </a:xfrm>
        <a:prstGeom prst="ellipse">
          <a:avLst/>
        </a:prstGeom>
        <a:solidFill>
          <a:schemeClr val="lt1">
            <a:hueOff val="0"/>
            <a:satOff val="0"/>
            <a:lumOff val="0"/>
            <a:alphaOff val="0"/>
          </a:schemeClr>
        </a:solidFill>
        <a:ln w="25400" cap="flat" cmpd="sng" algn="ctr">
          <a:solidFill>
            <a:schemeClr val="accent5">
              <a:hueOff val="-5236237"/>
              <a:satOff val="17609"/>
              <a:lumOff val="-15817"/>
              <a:alphaOff val="0"/>
            </a:schemeClr>
          </a:solidFill>
          <a:prstDash val="solid"/>
        </a:ln>
        <a:effectLst/>
      </dsp:spPr>
      <dsp:style>
        <a:lnRef idx="2">
          <a:scrgbClr r="0" g="0" b="0"/>
        </a:lnRef>
        <a:fillRef idx="1">
          <a:scrgbClr r="0" g="0" b="0"/>
        </a:fillRef>
        <a:effectRef idx="0">
          <a:scrgbClr r="0" g="0" b="0"/>
        </a:effectRef>
        <a:fontRef idx="minor"/>
      </dsp:style>
    </dsp:sp>
    <dsp:sp modelId="{9B0CF1F6-BC24-4148-9757-A095BCE3483B}">
      <dsp:nvSpPr>
        <dsp:cNvPr id="0" name=""/>
        <dsp:cNvSpPr/>
      </dsp:nvSpPr>
      <dsp:spPr>
        <a:xfrm>
          <a:off x="665808" y="4551728"/>
          <a:ext cx="8516806" cy="910251"/>
        </a:xfrm>
        <a:prstGeom prst="rect">
          <a:avLst/>
        </a:prstGeom>
        <a:solidFill>
          <a:schemeClr val="accent5">
            <a:hueOff val="-7854355"/>
            <a:satOff val="26414"/>
            <a:lumOff val="-2372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2512" tIns="60960" rIns="60960" bIns="60960" numCol="1" spcCol="1270" anchor="ctr" anchorCtr="0">
          <a:noAutofit/>
        </a:bodyPr>
        <a:lstStyle/>
        <a:p>
          <a:pPr lvl="0" algn="l" defTabSz="1066800">
            <a:lnSpc>
              <a:spcPct val="90000"/>
            </a:lnSpc>
            <a:spcBef>
              <a:spcPct val="0"/>
            </a:spcBef>
            <a:spcAft>
              <a:spcPct val="35000"/>
            </a:spcAft>
          </a:pPr>
          <a:r>
            <a:rPr lang="zh-TW" altLang="en-US" sz="2400" b="1" kern="1200" dirty="0" smtClean="0">
              <a:solidFill>
                <a:schemeClr val="tx1"/>
              </a:solidFill>
              <a:latin typeface="微軟正黑體" pitchFamily="34" charset="-120"/>
              <a:ea typeface="微軟正黑體" pitchFamily="34" charset="-120"/>
            </a:rPr>
            <a:t>常用的</a:t>
          </a:r>
          <a:r>
            <a:rPr lang="zh-TW" altLang="en-US" sz="2400" b="1" kern="1200" smtClean="0">
              <a:solidFill>
                <a:schemeClr val="tx1"/>
              </a:solidFill>
              <a:latin typeface="微軟正黑體" pitchFamily="34" charset="-120"/>
              <a:ea typeface="微軟正黑體" pitchFamily="34" charset="-120"/>
            </a:rPr>
            <a:t>財務比率分析</a:t>
          </a:r>
          <a:r>
            <a:rPr lang="zh-TW" altLang="en-US" sz="2400" b="1" kern="1200" dirty="0" smtClean="0">
              <a:solidFill>
                <a:schemeClr val="tx1"/>
              </a:solidFill>
              <a:latin typeface="微軟正黑體" pitchFamily="34" charset="-120"/>
              <a:ea typeface="微軟正黑體" pitchFamily="34" charset="-120"/>
            </a:rPr>
            <a:t>介紹</a:t>
          </a:r>
          <a:endParaRPr lang="zh-TW" altLang="en-US" sz="2400" b="1" kern="1200" dirty="0">
            <a:solidFill>
              <a:schemeClr val="tx1"/>
            </a:solidFill>
            <a:latin typeface="微軟正黑體" pitchFamily="34" charset="-120"/>
            <a:ea typeface="微軟正黑體" pitchFamily="34" charset="-120"/>
          </a:endParaRPr>
        </a:p>
      </dsp:txBody>
      <dsp:txXfrm>
        <a:off x="665808" y="4551728"/>
        <a:ext cx="8516806" cy="910251"/>
      </dsp:txXfrm>
    </dsp:sp>
    <dsp:sp modelId="{A34D8332-AC87-426B-BA21-868F6C117DFB}">
      <dsp:nvSpPr>
        <dsp:cNvPr id="0" name=""/>
        <dsp:cNvSpPr/>
      </dsp:nvSpPr>
      <dsp:spPr>
        <a:xfrm>
          <a:off x="96901" y="4437947"/>
          <a:ext cx="1137813" cy="1137813"/>
        </a:xfrm>
        <a:prstGeom prst="ellipse">
          <a:avLst/>
        </a:prstGeom>
        <a:solidFill>
          <a:schemeClr val="lt1">
            <a:hueOff val="0"/>
            <a:satOff val="0"/>
            <a:lumOff val="0"/>
            <a:alphaOff val="0"/>
          </a:schemeClr>
        </a:solidFill>
        <a:ln w="25400" cap="flat" cmpd="sng" algn="ctr">
          <a:solidFill>
            <a:schemeClr val="accent5">
              <a:hueOff val="-7854355"/>
              <a:satOff val="26414"/>
              <a:lumOff val="-23726"/>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2DFD737-39D1-4C69-B072-1D7B03A5FC0B}">
      <dsp:nvSpPr>
        <dsp:cNvPr id="0" name=""/>
        <dsp:cNvSpPr/>
      </dsp:nvSpPr>
      <dsp:spPr>
        <a:xfrm>
          <a:off x="2909" y="195416"/>
          <a:ext cx="2420145" cy="1382940"/>
        </a:xfrm>
        <a:prstGeom prst="chevron">
          <a:avLst/>
        </a:prstGeom>
        <a:solidFill>
          <a:srgbClr val="FFC000"/>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30480" tIns="15240" rIns="0" bIns="15240" numCol="1" spcCol="1270" anchor="ctr" anchorCtr="0">
          <a:noAutofit/>
        </a:bodyPr>
        <a:lstStyle/>
        <a:p>
          <a:pPr lvl="0" algn="l" defTabSz="1066800">
            <a:lnSpc>
              <a:spcPct val="90000"/>
            </a:lnSpc>
            <a:spcBef>
              <a:spcPct val="0"/>
            </a:spcBef>
            <a:spcAft>
              <a:spcPct val="35000"/>
            </a:spcAft>
          </a:pPr>
          <a:r>
            <a:rPr lang="zh-TW" altLang="en-US" sz="2400" b="1" kern="1200" dirty="0" smtClean="0">
              <a:solidFill>
                <a:schemeClr val="bg1"/>
              </a:solidFill>
              <a:latin typeface="Calibri" pitchFamily="34" charset="0"/>
              <a:ea typeface="微軟正黑體" pitchFamily="34" charset="-120"/>
            </a:rPr>
            <a:t>制定機構</a:t>
          </a:r>
          <a:endParaRPr lang="zh-TW" altLang="en-US" sz="2400" b="1" kern="1200" dirty="0">
            <a:solidFill>
              <a:schemeClr val="bg1"/>
            </a:solidFill>
            <a:latin typeface="Calibri" pitchFamily="34" charset="0"/>
            <a:ea typeface="微軟正黑體" pitchFamily="34" charset="-120"/>
          </a:endParaRPr>
        </a:p>
      </dsp:txBody>
      <dsp:txXfrm>
        <a:off x="694379" y="195416"/>
        <a:ext cx="1037205" cy="1382940"/>
      </dsp:txXfrm>
    </dsp:sp>
    <dsp:sp modelId="{F0D18AF2-F5BB-45EF-9F63-B0ECE8F9686F}">
      <dsp:nvSpPr>
        <dsp:cNvPr id="0" name=""/>
        <dsp:cNvSpPr/>
      </dsp:nvSpPr>
      <dsp:spPr>
        <a:xfrm>
          <a:off x="1973598" y="312966"/>
          <a:ext cx="7327898" cy="1147840"/>
        </a:xfrm>
        <a:prstGeom prst="chevron">
          <a:avLst/>
        </a:prstGeom>
        <a:solidFill>
          <a:schemeClr val="accent6">
            <a:alpha val="90000"/>
            <a:tint val="55000"/>
            <a:hueOff val="0"/>
            <a:satOff val="0"/>
            <a:lumOff val="0"/>
            <a:alphaOff val="0"/>
          </a:schemeClr>
        </a:solidFill>
        <a:ln w="9525" cap="flat" cmpd="sng" algn="ctr">
          <a:solidFill>
            <a:schemeClr val="accent6">
              <a:alpha val="90000"/>
              <a:tint val="55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27940" tIns="13970" rIns="0" bIns="13970" numCol="1" spcCol="1270" anchor="ctr" anchorCtr="0">
          <a:noAutofit/>
        </a:bodyPr>
        <a:lstStyle/>
        <a:p>
          <a:pPr lvl="0" algn="l" defTabSz="977900">
            <a:lnSpc>
              <a:spcPct val="90000"/>
            </a:lnSpc>
            <a:spcBef>
              <a:spcPct val="0"/>
            </a:spcBef>
            <a:spcAft>
              <a:spcPct val="35000"/>
            </a:spcAft>
          </a:pPr>
          <a:r>
            <a:rPr lang="zh-TW" altLang="en-US" sz="2200" b="1" kern="1200" dirty="0" smtClean="0">
              <a:latin typeface="Calibri" pitchFamily="34" charset="0"/>
              <a:ea typeface="微軟正黑體" pitchFamily="34" charset="-120"/>
            </a:rPr>
            <a:t>國際會計準則理事會</a:t>
          </a:r>
          <a:r>
            <a:rPr lang="en-US" altLang="zh-TW" sz="2200" b="1" kern="1200" dirty="0" smtClean="0">
              <a:latin typeface="Calibri" pitchFamily="34" charset="0"/>
              <a:ea typeface="微軟正黑體" pitchFamily="34" charset="-120"/>
            </a:rPr>
            <a:t>(IASB)</a:t>
          </a:r>
        </a:p>
        <a:p>
          <a:pPr lvl="0" algn="l" defTabSz="977900">
            <a:lnSpc>
              <a:spcPct val="90000"/>
            </a:lnSpc>
            <a:spcBef>
              <a:spcPct val="0"/>
            </a:spcBef>
            <a:spcAft>
              <a:spcPct val="35000"/>
            </a:spcAft>
          </a:pPr>
          <a:r>
            <a:rPr lang="en-US" altLang="zh-TW" sz="1800" kern="1200" dirty="0" smtClean="0">
              <a:latin typeface="Calibri" pitchFamily="34" charset="0"/>
              <a:ea typeface="微軟正黑體" pitchFamily="34" charset="-120"/>
            </a:rPr>
            <a:t>IASB</a:t>
          </a:r>
          <a:r>
            <a:rPr lang="zh-TW" altLang="en-US" sz="1800" kern="1200" dirty="0" smtClean="0">
              <a:latin typeface="Calibri" pitchFamily="34" charset="0"/>
              <a:ea typeface="微軟正黑體" pitchFamily="34" charset="-120"/>
            </a:rPr>
            <a:t>於</a:t>
          </a:r>
          <a:r>
            <a:rPr lang="en-US" altLang="zh-TW" sz="1800" kern="1200" dirty="0" smtClean="0">
              <a:latin typeface="Calibri" pitchFamily="34" charset="0"/>
              <a:ea typeface="微軟正黑體" pitchFamily="34" charset="-120"/>
            </a:rPr>
            <a:t>2001</a:t>
          </a:r>
          <a:r>
            <a:rPr lang="zh-TW" altLang="en-US" sz="1800" kern="1200" dirty="0" smtClean="0">
              <a:latin typeface="Calibri" pitchFamily="34" charset="0"/>
              <a:ea typeface="微軟正黑體" pitchFamily="34" charset="-120"/>
            </a:rPr>
            <a:t>年取代國際會計準則委員會</a:t>
          </a:r>
          <a:r>
            <a:rPr lang="en-US" altLang="zh-TW" sz="1800" kern="1200" dirty="0" smtClean="0">
              <a:latin typeface="Calibri" pitchFamily="34" charset="0"/>
              <a:ea typeface="微軟正黑體" pitchFamily="34" charset="-120"/>
            </a:rPr>
            <a:t>(IASC)</a:t>
          </a:r>
          <a:br>
            <a:rPr lang="en-US" altLang="zh-TW" sz="1800" kern="1200" dirty="0" smtClean="0">
              <a:latin typeface="Calibri" pitchFamily="34" charset="0"/>
              <a:ea typeface="微軟正黑體" pitchFamily="34" charset="-120"/>
            </a:rPr>
          </a:br>
          <a:r>
            <a:rPr lang="zh-TW" altLang="en-US" sz="1800" kern="1200" dirty="0" smtClean="0">
              <a:latin typeface="Calibri" pitchFamily="34" charset="0"/>
              <a:ea typeface="微軟正黑體" pitchFamily="34" charset="-120"/>
            </a:rPr>
            <a:t>成為國際會計準則制定機構</a:t>
          </a:r>
          <a:endParaRPr lang="zh-TW" altLang="en-US" sz="1800" kern="1200" dirty="0">
            <a:latin typeface="Calibri" pitchFamily="34" charset="0"/>
            <a:ea typeface="微軟正黑體" pitchFamily="34" charset="-120"/>
          </a:endParaRPr>
        </a:p>
      </dsp:txBody>
      <dsp:txXfrm>
        <a:off x="2547518" y="312966"/>
        <a:ext cx="6180058" cy="1147840"/>
      </dsp:txXfrm>
    </dsp:sp>
    <dsp:sp modelId="{FE7B69BA-ED54-42E1-981A-20C9D16D92E6}">
      <dsp:nvSpPr>
        <dsp:cNvPr id="0" name=""/>
        <dsp:cNvSpPr/>
      </dsp:nvSpPr>
      <dsp:spPr>
        <a:xfrm>
          <a:off x="2909" y="1771968"/>
          <a:ext cx="2420145" cy="1382940"/>
        </a:xfrm>
        <a:prstGeom prst="chevron">
          <a:avLst/>
        </a:prstGeom>
        <a:solidFill>
          <a:srgbClr val="0558FF"/>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30480" tIns="15240" rIns="0" bIns="15240" numCol="1" spcCol="1270" anchor="ctr" anchorCtr="0">
          <a:noAutofit/>
        </a:bodyPr>
        <a:lstStyle/>
        <a:p>
          <a:pPr lvl="0" algn="l" defTabSz="1066800">
            <a:lnSpc>
              <a:spcPct val="90000"/>
            </a:lnSpc>
            <a:spcBef>
              <a:spcPct val="0"/>
            </a:spcBef>
            <a:spcAft>
              <a:spcPct val="35000"/>
            </a:spcAft>
          </a:pPr>
          <a:r>
            <a:rPr lang="zh-TW" altLang="en-US" sz="2400" b="1" kern="1200" dirty="0" smtClean="0">
              <a:latin typeface="Calibri" pitchFamily="34" charset="0"/>
              <a:ea typeface="微軟正黑體" pitchFamily="34" charset="-120"/>
            </a:rPr>
            <a:t>解釋機構</a:t>
          </a:r>
          <a:endParaRPr lang="zh-TW" altLang="en-US" sz="2400" b="1" kern="1200" dirty="0">
            <a:solidFill>
              <a:schemeClr val="tx1"/>
            </a:solidFill>
            <a:latin typeface="Calibri" pitchFamily="34" charset="0"/>
            <a:ea typeface="微軟正黑體" pitchFamily="34" charset="-120"/>
          </a:endParaRPr>
        </a:p>
      </dsp:txBody>
      <dsp:txXfrm>
        <a:off x="694379" y="1771968"/>
        <a:ext cx="1037205" cy="1382940"/>
      </dsp:txXfrm>
    </dsp:sp>
    <dsp:sp modelId="{71B5C189-A227-4336-9D32-EDE800B9358A}">
      <dsp:nvSpPr>
        <dsp:cNvPr id="0" name=""/>
        <dsp:cNvSpPr/>
      </dsp:nvSpPr>
      <dsp:spPr>
        <a:xfrm>
          <a:off x="1973598" y="1889518"/>
          <a:ext cx="7327898" cy="1147840"/>
        </a:xfrm>
        <a:prstGeom prst="chevron">
          <a:avLst/>
        </a:prstGeom>
        <a:solidFill>
          <a:schemeClr val="accent6">
            <a:alpha val="90000"/>
            <a:tint val="55000"/>
            <a:hueOff val="0"/>
            <a:satOff val="0"/>
            <a:lumOff val="0"/>
            <a:alphaOff val="0"/>
          </a:schemeClr>
        </a:solidFill>
        <a:ln w="9525" cap="flat" cmpd="sng" algn="ctr">
          <a:solidFill>
            <a:schemeClr val="accent6">
              <a:alpha val="90000"/>
              <a:tint val="55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27940" tIns="13970" rIns="0" bIns="13970" numCol="1" spcCol="1270" anchor="ctr" anchorCtr="0">
          <a:noAutofit/>
        </a:bodyPr>
        <a:lstStyle/>
        <a:p>
          <a:pPr lvl="0" algn="l" defTabSz="977900">
            <a:lnSpc>
              <a:spcPct val="90000"/>
            </a:lnSpc>
            <a:spcBef>
              <a:spcPct val="0"/>
            </a:spcBef>
            <a:spcAft>
              <a:spcPct val="35000"/>
            </a:spcAft>
          </a:pPr>
          <a:r>
            <a:rPr lang="zh-TW" altLang="en-US" sz="2200" b="1" kern="1200" dirty="0" smtClean="0">
              <a:latin typeface="Calibri" pitchFamily="34" charset="0"/>
              <a:ea typeface="微軟正黑體" pitchFamily="34" charset="-120"/>
            </a:rPr>
            <a:t>國際財務報導解釋委員會</a:t>
          </a:r>
          <a:r>
            <a:rPr lang="en-US" altLang="zh-TW" sz="2200" b="1" kern="1200" dirty="0" smtClean="0">
              <a:latin typeface="Calibri" pitchFamily="34" charset="0"/>
              <a:ea typeface="微軟正黑體" pitchFamily="34" charset="-120"/>
            </a:rPr>
            <a:t>(IFRIC)</a:t>
          </a:r>
        </a:p>
        <a:p>
          <a:pPr lvl="0" algn="l" defTabSz="977900">
            <a:lnSpc>
              <a:spcPct val="90000"/>
            </a:lnSpc>
            <a:spcBef>
              <a:spcPct val="0"/>
            </a:spcBef>
            <a:spcAft>
              <a:spcPct val="35000"/>
            </a:spcAft>
          </a:pPr>
          <a:r>
            <a:rPr lang="en-US" altLang="zh-TW" sz="1800" kern="1200" dirty="0" smtClean="0">
              <a:latin typeface="Calibri" pitchFamily="34" charset="0"/>
              <a:ea typeface="微軟正黑體" pitchFamily="34" charset="-120"/>
            </a:rPr>
            <a:t>IFRIC</a:t>
          </a:r>
          <a:r>
            <a:rPr lang="zh-TW" altLang="en-US" sz="1800" kern="1200" dirty="0" smtClean="0">
              <a:latin typeface="Calibri" pitchFamily="34" charset="0"/>
              <a:ea typeface="微軟正黑體" pitchFamily="34" charset="-120"/>
            </a:rPr>
            <a:t>於</a:t>
          </a:r>
          <a:r>
            <a:rPr lang="en-US" altLang="zh-TW" sz="1800" kern="1200" dirty="0" smtClean="0">
              <a:latin typeface="Calibri" pitchFamily="34" charset="0"/>
              <a:ea typeface="微軟正黑體" pitchFamily="34" charset="-120"/>
            </a:rPr>
            <a:t>2002</a:t>
          </a:r>
          <a:r>
            <a:rPr lang="zh-TW" altLang="en-US" sz="1800" kern="1200" dirty="0" smtClean="0">
              <a:latin typeface="Calibri" pitchFamily="34" charset="0"/>
              <a:ea typeface="微軟正黑體" pitchFamily="34" charset="-120"/>
            </a:rPr>
            <a:t>年取代會計解釋常務委員會</a:t>
          </a:r>
          <a:r>
            <a:rPr lang="en-US" altLang="zh-TW" sz="1800" kern="1200" dirty="0" smtClean="0">
              <a:latin typeface="Calibri" pitchFamily="34" charset="0"/>
              <a:ea typeface="微軟正黑體" pitchFamily="34" charset="-120"/>
            </a:rPr>
            <a:t>(SIC)</a:t>
          </a:r>
          <a:br>
            <a:rPr lang="en-US" altLang="zh-TW" sz="1800" kern="1200" dirty="0" smtClean="0">
              <a:latin typeface="Calibri" pitchFamily="34" charset="0"/>
              <a:ea typeface="微軟正黑體" pitchFamily="34" charset="-120"/>
            </a:rPr>
          </a:br>
          <a:r>
            <a:rPr lang="zh-TW" altLang="en-US" sz="1800" kern="1200" dirty="0" smtClean="0">
              <a:latin typeface="Calibri" pitchFamily="34" charset="0"/>
              <a:ea typeface="微軟正黑體" pitchFamily="34" charset="-120"/>
            </a:rPr>
            <a:t>成為</a:t>
          </a:r>
          <a:r>
            <a:rPr lang="en-US" altLang="zh-TW" sz="1800" kern="1200" dirty="0" smtClean="0">
              <a:latin typeface="Calibri" pitchFamily="34" charset="0"/>
              <a:ea typeface="微軟正黑體" pitchFamily="34" charset="-120"/>
            </a:rPr>
            <a:t>IFRSs</a:t>
          </a:r>
          <a:r>
            <a:rPr lang="zh-TW" altLang="en-US" sz="1800" kern="1200" dirty="0" smtClean="0">
              <a:latin typeface="Calibri" pitchFamily="34" charset="0"/>
              <a:ea typeface="微軟正黑體" pitchFamily="34" charset="-120"/>
            </a:rPr>
            <a:t>解釋機構</a:t>
          </a:r>
        </a:p>
      </dsp:txBody>
      <dsp:txXfrm>
        <a:off x="2547518" y="1889518"/>
        <a:ext cx="6180058" cy="1147840"/>
      </dsp:txXfrm>
    </dsp:sp>
    <dsp:sp modelId="{BF63EC22-0BA5-4E5C-963A-9932171A0621}">
      <dsp:nvSpPr>
        <dsp:cNvPr id="0" name=""/>
        <dsp:cNvSpPr/>
      </dsp:nvSpPr>
      <dsp:spPr>
        <a:xfrm>
          <a:off x="2909" y="3348520"/>
          <a:ext cx="2420145" cy="1187890"/>
        </a:xfrm>
        <a:prstGeom prst="chevron">
          <a:avLst/>
        </a:prstGeom>
        <a:solidFill>
          <a:srgbClr val="FFC000"/>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30480" tIns="15240" rIns="0" bIns="15240" numCol="1" spcCol="1270" anchor="ctr" anchorCtr="0">
          <a:noAutofit/>
        </a:bodyPr>
        <a:lstStyle/>
        <a:p>
          <a:pPr lvl="0" algn="l" defTabSz="1066800">
            <a:lnSpc>
              <a:spcPct val="90000"/>
            </a:lnSpc>
            <a:spcBef>
              <a:spcPct val="0"/>
            </a:spcBef>
            <a:spcAft>
              <a:spcPct val="35000"/>
            </a:spcAft>
          </a:pPr>
          <a:r>
            <a:rPr lang="zh-TW" altLang="en-US" sz="2400" b="1" kern="1200" dirty="0" smtClean="0">
              <a:solidFill>
                <a:schemeClr val="bg1"/>
              </a:solidFill>
              <a:latin typeface="Calibri" pitchFamily="34" charset="0"/>
              <a:ea typeface="微軟正黑體" pitchFamily="34" charset="-120"/>
            </a:rPr>
            <a:t>準則</a:t>
          </a:r>
          <a:r>
            <a:rPr lang="en-US" altLang="zh-TW" sz="2400" b="1" kern="1200" dirty="0" smtClean="0">
              <a:solidFill>
                <a:schemeClr val="bg1"/>
              </a:solidFill>
              <a:latin typeface="Calibri" pitchFamily="34" charset="0"/>
              <a:ea typeface="微軟正黑體" pitchFamily="34" charset="-120"/>
            </a:rPr>
            <a:t>/</a:t>
          </a:r>
          <a:r>
            <a:rPr lang="zh-TW" altLang="en-US" sz="2400" b="1" kern="1200" dirty="0" smtClean="0">
              <a:solidFill>
                <a:schemeClr val="bg1"/>
              </a:solidFill>
              <a:latin typeface="Calibri" pitchFamily="34" charset="0"/>
              <a:ea typeface="微軟正黑體" pitchFamily="34" charset="-120"/>
            </a:rPr>
            <a:t>解釋</a:t>
          </a:r>
          <a:endParaRPr lang="zh-TW" altLang="en-US" sz="2400" b="1" kern="1200" dirty="0">
            <a:solidFill>
              <a:schemeClr val="bg1"/>
            </a:solidFill>
            <a:latin typeface="Calibri" pitchFamily="34" charset="0"/>
            <a:ea typeface="微軟正黑體" pitchFamily="34" charset="-120"/>
          </a:endParaRPr>
        </a:p>
      </dsp:txBody>
      <dsp:txXfrm>
        <a:off x="596854" y="3348520"/>
        <a:ext cx="1232255" cy="1187890"/>
      </dsp:txXfrm>
    </dsp:sp>
    <dsp:sp modelId="{CE50232D-62F8-41E5-AE86-7F3C07D6C5C8}">
      <dsp:nvSpPr>
        <dsp:cNvPr id="0" name=""/>
        <dsp:cNvSpPr/>
      </dsp:nvSpPr>
      <dsp:spPr>
        <a:xfrm>
          <a:off x="1973598" y="3449490"/>
          <a:ext cx="7327898" cy="985948"/>
        </a:xfrm>
        <a:prstGeom prst="chevron">
          <a:avLst/>
        </a:prstGeom>
        <a:solidFill>
          <a:schemeClr val="accent6">
            <a:alpha val="90000"/>
            <a:tint val="55000"/>
            <a:hueOff val="0"/>
            <a:satOff val="0"/>
            <a:lumOff val="0"/>
            <a:alphaOff val="0"/>
          </a:schemeClr>
        </a:solidFill>
        <a:ln w="9525" cap="flat" cmpd="sng" algn="ctr">
          <a:solidFill>
            <a:schemeClr val="accent6">
              <a:alpha val="90000"/>
              <a:tint val="55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22860" tIns="11430" rIns="0" bIns="11430" numCol="1" spcCol="1270" anchor="ctr" anchorCtr="0">
          <a:noAutofit/>
        </a:bodyPr>
        <a:lstStyle/>
        <a:p>
          <a:pPr lvl="0" algn="l" defTabSz="800100">
            <a:lnSpc>
              <a:spcPct val="90000"/>
            </a:lnSpc>
            <a:spcBef>
              <a:spcPct val="0"/>
            </a:spcBef>
            <a:spcAft>
              <a:spcPct val="35000"/>
            </a:spcAft>
          </a:pPr>
          <a:r>
            <a:rPr lang="en-US" altLang="zh-TW" sz="1800" kern="1200" dirty="0" smtClean="0">
              <a:latin typeface="Calibri" pitchFamily="34" charset="0"/>
              <a:ea typeface="微軟正黑體" pitchFamily="34" charset="-120"/>
            </a:rPr>
            <a:t>IASB</a:t>
          </a:r>
          <a:r>
            <a:rPr lang="zh-TW" altLang="en-US" sz="1800" kern="1200" dirty="0" smtClean="0">
              <a:latin typeface="Calibri" pitchFamily="34" charset="0"/>
              <a:ea typeface="微軟正黑體" pitchFamily="34" charset="-120"/>
            </a:rPr>
            <a:t>沿用</a:t>
          </a:r>
          <a:r>
            <a:rPr lang="en-US" altLang="zh-TW" sz="1800" kern="1200" dirty="0" smtClean="0">
              <a:latin typeface="Calibri" pitchFamily="34" charset="0"/>
              <a:ea typeface="微軟正黑體" pitchFamily="34" charset="-120"/>
            </a:rPr>
            <a:t>IASC</a:t>
          </a:r>
          <a:r>
            <a:rPr lang="zh-TW" altLang="en-US" sz="1800" kern="1200" dirty="0" smtClean="0">
              <a:latin typeface="Calibri" pitchFamily="34" charset="0"/>
              <a:ea typeface="微軟正黑體" pitchFamily="34" charset="-120"/>
            </a:rPr>
            <a:t>發布之</a:t>
          </a:r>
          <a:r>
            <a:rPr lang="en-US" altLang="zh-TW" sz="1800" kern="1200" dirty="0" smtClean="0">
              <a:latin typeface="Calibri" pitchFamily="34" charset="0"/>
              <a:ea typeface="微軟正黑體" pitchFamily="34" charset="-120"/>
            </a:rPr>
            <a:t>IAS</a:t>
          </a:r>
          <a:r>
            <a:rPr lang="zh-TW" altLang="en-US" sz="1800" kern="1200" dirty="0" smtClean="0">
              <a:latin typeface="Calibri" pitchFamily="34" charset="0"/>
              <a:ea typeface="微軟正黑體" pitchFamily="34" charset="-120"/>
            </a:rPr>
            <a:t>及</a:t>
          </a:r>
          <a:r>
            <a:rPr lang="en-US" altLang="zh-TW" sz="1800" kern="1200" dirty="0" smtClean="0">
              <a:latin typeface="Calibri" pitchFamily="34" charset="0"/>
              <a:ea typeface="微軟正黑體" pitchFamily="34" charset="-120"/>
            </a:rPr>
            <a:t>SIC</a:t>
          </a:r>
          <a:r>
            <a:rPr lang="zh-TW" altLang="en-US" sz="1800" kern="1200" dirty="0" smtClean="0">
              <a:latin typeface="Calibri" pitchFamily="34" charset="0"/>
              <a:ea typeface="微軟正黑體" pitchFamily="34" charset="-120"/>
            </a:rPr>
            <a:t>解釋函，</a:t>
          </a:r>
          <a:endParaRPr lang="en-US" altLang="zh-TW" sz="1800" kern="1200" dirty="0" smtClean="0">
            <a:latin typeface="Calibri" pitchFamily="34" charset="0"/>
            <a:ea typeface="微軟正黑體" pitchFamily="34" charset="-120"/>
          </a:endParaRPr>
        </a:p>
        <a:p>
          <a:pPr lvl="0" algn="l" defTabSz="800100">
            <a:lnSpc>
              <a:spcPct val="90000"/>
            </a:lnSpc>
            <a:spcBef>
              <a:spcPct val="0"/>
            </a:spcBef>
            <a:spcAft>
              <a:spcPct val="35000"/>
            </a:spcAft>
          </a:pPr>
          <a:r>
            <a:rPr lang="zh-TW" altLang="en-US" sz="1800" kern="1200" dirty="0" smtClean="0">
              <a:latin typeface="Calibri" pitchFamily="34" charset="0"/>
              <a:ea typeface="微軟正黑體" pitchFamily="34" charset="-120"/>
            </a:rPr>
            <a:t>新發布之準則及解釋分別以</a:t>
          </a:r>
          <a:r>
            <a:rPr lang="en-US" altLang="zh-TW" sz="1800" kern="1200" dirty="0" smtClean="0">
              <a:latin typeface="Calibri" pitchFamily="34" charset="0"/>
              <a:ea typeface="微軟正黑體" pitchFamily="34" charset="-120"/>
            </a:rPr>
            <a:t>IFRS</a:t>
          </a:r>
          <a:r>
            <a:rPr lang="zh-TW" altLang="en-US" sz="1800" kern="1200" dirty="0" smtClean="0">
              <a:latin typeface="Calibri" pitchFamily="34" charset="0"/>
              <a:ea typeface="微軟正黑體" pitchFamily="34" charset="-120"/>
            </a:rPr>
            <a:t>及</a:t>
          </a:r>
          <a:r>
            <a:rPr lang="en-US" altLang="zh-TW" sz="1800" kern="1200" dirty="0" smtClean="0">
              <a:latin typeface="Calibri" pitchFamily="34" charset="0"/>
              <a:ea typeface="微軟正黑體" pitchFamily="34" charset="-120"/>
            </a:rPr>
            <a:t>IFRIC</a:t>
          </a:r>
          <a:r>
            <a:rPr lang="zh-TW" altLang="en-US" sz="1800" kern="1200" dirty="0" smtClean="0">
              <a:latin typeface="Calibri" pitchFamily="34" charset="0"/>
              <a:ea typeface="微軟正黑體" pitchFamily="34" charset="-120"/>
            </a:rPr>
            <a:t>稱之</a:t>
          </a:r>
          <a:endParaRPr lang="zh-TW" altLang="en-US" sz="1800" kern="1200" dirty="0">
            <a:latin typeface="Calibri" pitchFamily="34" charset="0"/>
            <a:ea typeface="微軟正黑體" pitchFamily="34" charset="-120"/>
          </a:endParaRPr>
        </a:p>
      </dsp:txBody>
      <dsp:txXfrm>
        <a:off x="2466572" y="3449490"/>
        <a:ext cx="6341950" cy="985948"/>
      </dsp:txXfrm>
    </dsp:sp>
    <dsp:sp modelId="{D44E4B40-3A46-4BD8-B0DB-78140AE548B0}">
      <dsp:nvSpPr>
        <dsp:cNvPr id="0" name=""/>
        <dsp:cNvSpPr/>
      </dsp:nvSpPr>
      <dsp:spPr>
        <a:xfrm>
          <a:off x="2909" y="4730022"/>
          <a:ext cx="2420145" cy="1382940"/>
        </a:xfrm>
        <a:prstGeom prst="chevron">
          <a:avLst/>
        </a:prstGeom>
        <a:solidFill>
          <a:srgbClr val="0558FF"/>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30480" tIns="15240" rIns="0" bIns="15240" numCol="1" spcCol="1270" anchor="ctr" anchorCtr="0">
          <a:noAutofit/>
        </a:bodyPr>
        <a:lstStyle/>
        <a:p>
          <a:pPr lvl="0" algn="l" defTabSz="1066800">
            <a:lnSpc>
              <a:spcPct val="90000"/>
            </a:lnSpc>
            <a:spcBef>
              <a:spcPct val="0"/>
            </a:spcBef>
            <a:spcAft>
              <a:spcPct val="35000"/>
            </a:spcAft>
          </a:pPr>
          <a:r>
            <a:rPr lang="zh-TW" altLang="en-US" sz="2400" b="1" kern="1200" dirty="0" smtClean="0">
              <a:solidFill>
                <a:schemeClr val="bg1"/>
              </a:solidFill>
              <a:latin typeface="Calibri" pitchFamily="34" charset="0"/>
              <a:ea typeface="微軟正黑體" pitchFamily="34" charset="-120"/>
            </a:rPr>
            <a:t>目標</a:t>
          </a:r>
          <a:endParaRPr lang="zh-TW" altLang="en-US" sz="2400" b="1" kern="1200" dirty="0">
            <a:solidFill>
              <a:schemeClr val="bg1"/>
            </a:solidFill>
            <a:latin typeface="Calibri" pitchFamily="34" charset="0"/>
            <a:ea typeface="微軟正黑體" pitchFamily="34" charset="-120"/>
          </a:endParaRPr>
        </a:p>
      </dsp:txBody>
      <dsp:txXfrm>
        <a:off x="694379" y="4730022"/>
        <a:ext cx="1037205" cy="1382940"/>
      </dsp:txXfrm>
    </dsp:sp>
    <dsp:sp modelId="{8154985F-F2BD-46BF-9F49-EEEE252FF12A}">
      <dsp:nvSpPr>
        <dsp:cNvPr id="0" name=""/>
        <dsp:cNvSpPr/>
      </dsp:nvSpPr>
      <dsp:spPr>
        <a:xfrm>
          <a:off x="1973598" y="4847571"/>
          <a:ext cx="7327898" cy="1147840"/>
        </a:xfrm>
        <a:prstGeom prst="chevron">
          <a:avLst/>
        </a:prstGeom>
        <a:solidFill>
          <a:schemeClr val="accent6">
            <a:alpha val="90000"/>
            <a:tint val="55000"/>
            <a:hueOff val="0"/>
            <a:satOff val="0"/>
            <a:lumOff val="0"/>
            <a:alphaOff val="0"/>
          </a:schemeClr>
        </a:solidFill>
        <a:ln w="9525" cap="flat" cmpd="sng" algn="ctr">
          <a:solidFill>
            <a:schemeClr val="accent6">
              <a:alpha val="90000"/>
              <a:tint val="55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22860" tIns="11430" rIns="0" bIns="11430" numCol="1" spcCol="1270" anchor="ctr" anchorCtr="0">
          <a:noAutofit/>
        </a:bodyPr>
        <a:lstStyle/>
        <a:p>
          <a:pPr lvl="0" algn="l" defTabSz="800100">
            <a:lnSpc>
              <a:spcPct val="90000"/>
            </a:lnSpc>
            <a:spcBef>
              <a:spcPct val="0"/>
            </a:spcBef>
            <a:spcAft>
              <a:spcPct val="35000"/>
            </a:spcAft>
          </a:pPr>
          <a:r>
            <a:rPr lang="zh-TW" altLang="en-US" sz="1800" kern="1200" dirty="0" smtClean="0">
              <a:latin typeface="Calibri" pitchFamily="34" charset="0"/>
              <a:ea typeface="微軟正黑體" pitchFamily="34" charset="-120"/>
            </a:rPr>
            <a:t>編寫一套從公眾利益出發並兼具高品質、易於理解同時擁有強制效力的會計準則，以滿足投資者、債權人和其他財務資訊使用者的需要</a:t>
          </a:r>
          <a:endParaRPr lang="zh-TW" altLang="en-US" sz="1800" kern="1200" dirty="0">
            <a:latin typeface="Calibri" pitchFamily="34" charset="0"/>
            <a:ea typeface="微軟正黑體" pitchFamily="34" charset="-120"/>
          </a:endParaRPr>
        </a:p>
      </dsp:txBody>
      <dsp:txXfrm>
        <a:off x="2547518" y="4847571"/>
        <a:ext cx="6180058" cy="114784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084767D-77AE-4511-8028-C6682CBDBA2B}">
      <dsp:nvSpPr>
        <dsp:cNvPr id="0" name=""/>
        <dsp:cNvSpPr/>
      </dsp:nvSpPr>
      <dsp:spPr>
        <a:xfrm rot="5400000">
          <a:off x="4628154" y="-3495795"/>
          <a:ext cx="1525376" cy="8904089"/>
        </a:xfrm>
        <a:prstGeom prst="round2SameRect">
          <a:avLst/>
        </a:prstGeom>
        <a:solidFill>
          <a:schemeClr val="accent4">
            <a:tint val="40000"/>
            <a:alpha val="90000"/>
            <a:hueOff val="0"/>
            <a:satOff val="0"/>
            <a:lumOff val="0"/>
            <a:alphaOff val="0"/>
          </a:schemeClr>
        </a:solidFill>
        <a:ln w="9525" cap="flat" cmpd="sng" algn="ctr">
          <a:solidFill>
            <a:schemeClr val="accent4">
              <a:tint val="40000"/>
              <a:alpha val="90000"/>
              <a:hueOff val="0"/>
              <a:satOff val="0"/>
              <a:lumOff val="0"/>
              <a:alphaOff val="0"/>
            </a:schemeClr>
          </a:solidFill>
          <a:prstDash val="solid"/>
        </a:ln>
        <a:effectLst/>
        <a:scene3d>
          <a:camera prst="orthographicFront"/>
          <a:lightRig rig="chilly" dir="t"/>
        </a:scene3d>
        <a:sp3d extrusionH="1700" prstMaterial="dkEdge">
          <a:bevelT w="25400" h="6350" prst="softRound"/>
          <a:bevelB w="0" h="0" prst="convex"/>
        </a:sp3d>
      </dsp:spPr>
      <dsp:style>
        <a:lnRef idx="1">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Char char="••"/>
          </a:pPr>
          <a:r>
            <a:rPr lang="zh-TW" sz="2000" kern="1200" dirty="0" smtClean="0">
              <a:latin typeface="Calibri" pitchFamily="34" charset="0"/>
              <a:ea typeface="微軟正黑體" pitchFamily="34" charset="-120"/>
            </a:rPr>
            <a:t>投資人</a:t>
          </a:r>
          <a:r>
            <a:rPr lang="zh-TW" altLang="en-US" sz="2000" kern="1200" dirty="0" smtClean="0">
              <a:solidFill>
                <a:srgbClr val="FF0000"/>
              </a:solidFill>
              <a:latin typeface="Calibri" pitchFamily="34" charset="0"/>
              <a:ea typeface="微軟正黑體" pitchFamily="34" charset="-120"/>
            </a:rPr>
            <a:t>仰賴</a:t>
          </a:r>
          <a:r>
            <a:rPr lang="en-US" sz="2000" kern="1200" dirty="0" smtClean="0">
              <a:solidFill>
                <a:srgbClr val="FF0000"/>
              </a:solidFill>
              <a:latin typeface="Calibri" pitchFamily="34" charset="0"/>
              <a:ea typeface="微軟正黑體" pitchFamily="34" charset="-120"/>
            </a:rPr>
            <a:t>IFRSs</a:t>
          </a:r>
          <a:r>
            <a:rPr lang="zh-TW" altLang="en-US" sz="2000" kern="1200" dirty="0" smtClean="0">
              <a:solidFill>
                <a:srgbClr val="FF0000"/>
              </a:solidFill>
              <a:latin typeface="Calibri" pitchFamily="34" charset="0"/>
              <a:ea typeface="微軟正黑體" pitchFamily="34" charset="-120"/>
            </a:rPr>
            <a:t>分析</a:t>
          </a:r>
          <a:r>
            <a:rPr lang="zh-TW" sz="2000" kern="1200" dirty="0" smtClean="0">
              <a:solidFill>
                <a:srgbClr val="FF0000"/>
              </a:solidFill>
              <a:latin typeface="Calibri" pitchFamily="34" charset="0"/>
              <a:ea typeface="微軟正黑體" pitchFamily="34" charset="-120"/>
            </a:rPr>
            <a:t>全球</a:t>
          </a:r>
          <a:r>
            <a:rPr lang="zh-TW" altLang="en-US" sz="2000" kern="1200" dirty="0" smtClean="0">
              <a:solidFill>
                <a:srgbClr val="FF0000"/>
              </a:solidFill>
              <a:latin typeface="Calibri" pitchFamily="34" charset="0"/>
              <a:ea typeface="微軟正黑體" pitchFamily="34" charset="-120"/>
            </a:rPr>
            <a:t>各</a:t>
          </a:r>
          <a:r>
            <a:rPr lang="zh-TW" sz="2000" kern="1200" dirty="0" smtClean="0">
              <a:solidFill>
                <a:srgbClr val="FF0000"/>
              </a:solidFill>
              <a:latin typeface="Calibri" pitchFamily="34" charset="0"/>
              <a:ea typeface="微軟正黑體" pitchFamily="34" charset="-120"/>
            </a:rPr>
            <a:t>產業</a:t>
          </a:r>
          <a:r>
            <a:rPr lang="en-US" altLang="zh-TW" sz="2000" kern="1200" dirty="0" smtClean="0">
              <a:solidFill>
                <a:srgbClr val="FF0000"/>
              </a:solidFill>
              <a:latin typeface="Calibri" pitchFamily="34" charset="0"/>
              <a:ea typeface="微軟正黑體" pitchFamily="34" charset="-120"/>
            </a:rPr>
            <a:t>/</a:t>
          </a:r>
          <a:r>
            <a:rPr lang="zh-TW" sz="2000" kern="1200" dirty="0" smtClean="0">
              <a:solidFill>
                <a:srgbClr val="FF0000"/>
              </a:solidFill>
              <a:latin typeface="Calibri" pitchFamily="34" charset="0"/>
              <a:ea typeface="微軟正黑體" pitchFamily="34" charset="-120"/>
            </a:rPr>
            <a:t>企業</a:t>
          </a:r>
          <a:r>
            <a:rPr lang="zh-TW" altLang="en-US" sz="2000" kern="1200" dirty="0" smtClean="0">
              <a:solidFill>
                <a:srgbClr val="FF0000"/>
              </a:solidFill>
              <a:latin typeface="Calibri" pitchFamily="34" charset="0"/>
              <a:ea typeface="微軟正黑體" pitchFamily="34" charset="-120"/>
            </a:rPr>
            <a:t>財務報表，尋求投資</a:t>
          </a:r>
          <a:r>
            <a:rPr lang="zh-TW" sz="2000" kern="1200" dirty="0" smtClean="0">
              <a:solidFill>
                <a:srgbClr val="FF0000"/>
              </a:solidFill>
              <a:latin typeface="Calibri" pitchFamily="34" charset="0"/>
              <a:ea typeface="微軟正黑體" pitchFamily="34" charset="-120"/>
            </a:rPr>
            <a:t>機會</a:t>
          </a:r>
          <a:r>
            <a:rPr lang="zh-TW" sz="2000" kern="1200" dirty="0" smtClean="0">
              <a:latin typeface="Calibri" pitchFamily="34" charset="0"/>
              <a:ea typeface="微軟正黑體" pitchFamily="34" charset="-120"/>
            </a:rPr>
            <a:t>。</a:t>
          </a:r>
          <a:endParaRPr lang="zh-TW" altLang="en-US" sz="2000" kern="1200" dirty="0">
            <a:latin typeface="Calibri" pitchFamily="34" charset="0"/>
            <a:ea typeface="微軟正黑體" pitchFamily="34" charset="-120"/>
          </a:endParaRPr>
        </a:p>
        <a:p>
          <a:pPr marL="228600" lvl="1" indent="-228600" algn="l" defTabSz="889000">
            <a:lnSpc>
              <a:spcPct val="90000"/>
            </a:lnSpc>
            <a:spcBef>
              <a:spcPct val="0"/>
            </a:spcBef>
            <a:spcAft>
              <a:spcPct val="15000"/>
            </a:spcAft>
            <a:buChar char="••"/>
          </a:pPr>
          <a:r>
            <a:rPr lang="zh-TW" altLang="en-US" sz="2000" kern="1200" dirty="0" smtClean="0">
              <a:latin typeface="Calibri" pitchFamily="34" charset="0"/>
              <a:ea typeface="微軟正黑體" pitchFamily="34" charset="-120"/>
            </a:rPr>
            <a:t>未使用</a:t>
          </a:r>
          <a:r>
            <a:rPr lang="en-US" altLang="zh-TW" sz="2000" kern="1200" dirty="0" smtClean="0">
              <a:latin typeface="Calibri" pitchFamily="34" charset="0"/>
              <a:ea typeface="微軟正黑體" pitchFamily="34" charset="-120"/>
            </a:rPr>
            <a:t>IFRSs</a:t>
          </a:r>
          <a:r>
            <a:rPr lang="zh-TW" altLang="en-US" sz="2000" kern="1200" dirty="0" smtClean="0">
              <a:latin typeface="Calibri" pitchFamily="34" charset="0"/>
              <a:ea typeface="微軟正黑體" pitchFamily="34" charset="-120"/>
            </a:rPr>
            <a:t>編製財務報表的企業，投資人無法確定其營運績效。</a:t>
          </a:r>
          <a:endParaRPr lang="zh-TW" altLang="en-US" sz="2000" kern="1200" dirty="0">
            <a:latin typeface="Calibri" pitchFamily="34" charset="0"/>
            <a:ea typeface="微軟正黑體" pitchFamily="34" charset="-120"/>
          </a:endParaRPr>
        </a:p>
        <a:p>
          <a:pPr marL="228600" lvl="1" indent="-228600" algn="l" defTabSz="889000">
            <a:lnSpc>
              <a:spcPct val="90000"/>
            </a:lnSpc>
            <a:spcBef>
              <a:spcPct val="0"/>
            </a:spcBef>
            <a:spcAft>
              <a:spcPct val="15000"/>
            </a:spcAft>
            <a:buChar char="••"/>
          </a:pPr>
          <a:r>
            <a:rPr lang="zh-TW" altLang="en-US" sz="2000" kern="1200" dirty="0" smtClean="0">
              <a:latin typeface="Calibri" pitchFamily="34" charset="0"/>
              <a:ea typeface="微軟正黑體" pitchFamily="34" charset="-120"/>
            </a:rPr>
            <a:t>以</a:t>
          </a:r>
          <a:r>
            <a:rPr lang="zh-TW" altLang="en-US" sz="2000" kern="1200" dirty="0" smtClean="0">
              <a:solidFill>
                <a:srgbClr val="FF0000"/>
              </a:solidFill>
              <a:latin typeface="Calibri" pitchFamily="34" charset="0"/>
              <a:ea typeface="微軟正黑體" pitchFamily="34" charset="-120"/>
            </a:rPr>
            <a:t>相同基礎</a:t>
          </a:r>
          <a:r>
            <a:rPr lang="zh-TW" altLang="en-US" sz="2000" kern="1200" dirty="0" smtClean="0">
              <a:latin typeface="Calibri" pitchFamily="34" charset="0"/>
              <a:ea typeface="微軟正黑體" pitchFamily="34" charset="-120"/>
            </a:rPr>
            <a:t>之觀點下</a:t>
          </a:r>
          <a:r>
            <a:rPr lang="zh-TW" altLang="en-US" sz="2000" kern="1200" dirty="0" smtClean="0">
              <a:solidFill>
                <a:srgbClr val="FF0000"/>
              </a:solidFill>
              <a:latin typeface="Calibri" pitchFamily="34" charset="0"/>
              <a:ea typeface="微軟正黑體" pitchFamily="34" charset="-120"/>
            </a:rPr>
            <a:t>比較財務績效</a:t>
          </a:r>
          <a:r>
            <a:rPr lang="zh-TW" altLang="en-US" sz="2000" kern="1200" dirty="0" smtClean="0">
              <a:latin typeface="Calibri" pitchFamily="34" charset="0"/>
              <a:ea typeface="微軟正黑體" pitchFamily="34" charset="-120"/>
            </a:rPr>
            <a:t>。</a:t>
          </a:r>
          <a:endParaRPr lang="zh-TW" altLang="en-US" sz="2000" kern="1200" dirty="0">
            <a:latin typeface="Calibri" pitchFamily="34" charset="0"/>
            <a:ea typeface="微軟正黑體" pitchFamily="34" charset="-120"/>
          </a:endParaRPr>
        </a:p>
      </dsp:txBody>
      <dsp:txXfrm rot="-5400000">
        <a:off x="938798" y="268024"/>
        <a:ext cx="8829626" cy="1376450"/>
      </dsp:txXfrm>
    </dsp:sp>
    <dsp:sp modelId="{048C3530-22EF-452D-8026-D6998D4B0A5A}">
      <dsp:nvSpPr>
        <dsp:cNvPr id="0" name=""/>
        <dsp:cNvSpPr/>
      </dsp:nvSpPr>
      <dsp:spPr>
        <a:xfrm>
          <a:off x="348" y="2888"/>
          <a:ext cx="938449" cy="1906720"/>
        </a:xfrm>
        <a:prstGeom prst="roundRect">
          <a:avLst/>
        </a:prstGeom>
        <a:solidFill>
          <a:schemeClr val="accent4">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zh-TW" altLang="en-US" sz="2000" b="1" kern="1200" dirty="0" smtClean="0">
              <a:latin typeface="Calibri" pitchFamily="34" charset="0"/>
              <a:ea typeface="微軟正黑體" pitchFamily="34" charset="-120"/>
            </a:rPr>
            <a:t>投資人</a:t>
          </a:r>
          <a:endParaRPr lang="zh-TW" altLang="en-US" sz="2000" kern="1200" dirty="0">
            <a:latin typeface="Calibri" pitchFamily="34" charset="0"/>
            <a:ea typeface="微軟正黑體" pitchFamily="34" charset="-120"/>
          </a:endParaRPr>
        </a:p>
      </dsp:txBody>
      <dsp:txXfrm>
        <a:off x="46159" y="48699"/>
        <a:ext cx="846827" cy="1815098"/>
      </dsp:txXfrm>
    </dsp:sp>
    <dsp:sp modelId="{413873B5-9C5B-4CA3-B2BD-91D2E59C0FBA}">
      <dsp:nvSpPr>
        <dsp:cNvPr id="0" name=""/>
        <dsp:cNvSpPr/>
      </dsp:nvSpPr>
      <dsp:spPr>
        <a:xfrm rot="5400000">
          <a:off x="4614982" y="-1518204"/>
          <a:ext cx="1525376" cy="8953021"/>
        </a:xfrm>
        <a:prstGeom prst="round2SameRect">
          <a:avLst/>
        </a:prstGeom>
        <a:solidFill>
          <a:schemeClr val="accent4">
            <a:tint val="40000"/>
            <a:alpha val="90000"/>
            <a:hueOff val="2559960"/>
            <a:satOff val="24398"/>
            <a:lumOff val="3520"/>
            <a:alphaOff val="0"/>
          </a:schemeClr>
        </a:solidFill>
        <a:ln w="9525" cap="flat" cmpd="sng" algn="ctr">
          <a:solidFill>
            <a:schemeClr val="accent4">
              <a:tint val="40000"/>
              <a:alpha val="90000"/>
              <a:hueOff val="2559960"/>
              <a:satOff val="24398"/>
              <a:lumOff val="3520"/>
              <a:alphaOff val="0"/>
            </a:schemeClr>
          </a:solidFill>
          <a:prstDash val="solid"/>
        </a:ln>
        <a:effectLst/>
        <a:scene3d>
          <a:camera prst="orthographicFront"/>
          <a:lightRig rig="chilly" dir="t"/>
        </a:scene3d>
        <a:sp3d extrusionH="1700" prstMaterial="dkEdge">
          <a:bevelT w="25400" h="6350" prst="softRound"/>
          <a:bevelB w="0" h="0" prst="convex"/>
        </a:sp3d>
      </dsp:spPr>
      <dsp:style>
        <a:lnRef idx="1">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Char char="••"/>
          </a:pPr>
          <a:r>
            <a:rPr lang="zh-TW" sz="2000" kern="1200" dirty="0" smtClean="0">
              <a:latin typeface="Calibri" pitchFamily="34" charset="0"/>
              <a:ea typeface="微軟正黑體" pitchFamily="34" charset="-120"/>
            </a:rPr>
            <a:t>隨著</a:t>
          </a:r>
          <a:r>
            <a:rPr lang="en-US" sz="2000" kern="1200" dirty="0" smtClean="0">
              <a:latin typeface="Calibri" pitchFamily="34" charset="0"/>
              <a:ea typeface="微軟正黑體" pitchFamily="34" charset="-120"/>
            </a:rPr>
            <a:t>IFRSs</a:t>
          </a:r>
          <a:r>
            <a:rPr lang="zh-TW" sz="2000" kern="1200" dirty="0" smtClean="0">
              <a:latin typeface="Calibri" pitchFamily="34" charset="0"/>
              <a:ea typeface="微軟正黑體" pitchFamily="34" charset="-120"/>
            </a:rPr>
            <a:t>之採用，可實現</a:t>
          </a:r>
          <a:r>
            <a:rPr lang="zh-TW" sz="2000" kern="1200" dirty="0" smtClean="0">
              <a:solidFill>
                <a:srgbClr val="FF0000"/>
              </a:solidFill>
              <a:latin typeface="Calibri" pitchFamily="34" charset="0"/>
              <a:ea typeface="微軟正黑體" pitchFamily="34" charset="-120"/>
            </a:rPr>
            <a:t>較高的市場效率</a:t>
          </a:r>
          <a:r>
            <a:rPr lang="zh-TW" sz="2000" kern="1200" dirty="0" smtClean="0">
              <a:latin typeface="Calibri" pitchFamily="34" charset="0"/>
              <a:ea typeface="微軟正黑體" pitchFamily="34" charset="-120"/>
            </a:rPr>
            <a:t>。</a:t>
          </a:r>
          <a:endParaRPr lang="zh-TW" altLang="en-US" sz="2000" kern="1200" dirty="0">
            <a:latin typeface="Calibri" pitchFamily="34" charset="0"/>
            <a:ea typeface="微軟正黑體" pitchFamily="34" charset="-120"/>
          </a:endParaRPr>
        </a:p>
        <a:p>
          <a:pPr marL="228600" lvl="1" indent="-228600" algn="l" defTabSz="889000">
            <a:lnSpc>
              <a:spcPct val="90000"/>
            </a:lnSpc>
            <a:spcBef>
              <a:spcPct val="0"/>
            </a:spcBef>
            <a:spcAft>
              <a:spcPct val="15000"/>
            </a:spcAft>
            <a:buChar char="••"/>
          </a:pPr>
          <a:r>
            <a:rPr lang="zh-TW" altLang="en-US" sz="2000" kern="1200" dirty="0" smtClean="0">
              <a:latin typeface="Calibri" pitchFamily="34" charset="0"/>
              <a:ea typeface="微軟正黑體" pitchFamily="34" charset="-120"/>
            </a:rPr>
            <a:t>單一全球化會計準則鼓勵企業及投資人</a:t>
          </a:r>
          <a:r>
            <a:rPr lang="zh-TW" altLang="en-US" sz="2000" kern="1200" dirty="0" smtClean="0">
              <a:solidFill>
                <a:srgbClr val="FF0000"/>
              </a:solidFill>
              <a:latin typeface="Calibri" pitchFamily="34" charset="0"/>
              <a:ea typeface="微軟正黑體" pitchFamily="34" charset="-120"/>
            </a:rPr>
            <a:t>更加容易接近多元化及跨國的市場</a:t>
          </a:r>
          <a:r>
            <a:rPr lang="zh-TW" altLang="en-US" sz="2000" kern="1200" dirty="0" smtClean="0">
              <a:latin typeface="Calibri" pitchFamily="34" charset="0"/>
              <a:ea typeface="微軟正黑體" pitchFamily="34" charset="-120"/>
            </a:rPr>
            <a:t>。實際上，此舉將激勵投資並使國際間資本相互流通。</a:t>
          </a:r>
          <a:endParaRPr lang="zh-TW" altLang="en-US" sz="2000" kern="1200" dirty="0">
            <a:latin typeface="Calibri" pitchFamily="34" charset="0"/>
            <a:ea typeface="微軟正黑體" pitchFamily="34" charset="-120"/>
          </a:endParaRPr>
        </a:p>
      </dsp:txBody>
      <dsp:txXfrm rot="-5400000">
        <a:off x="901160" y="2270081"/>
        <a:ext cx="8878558" cy="1376450"/>
      </dsp:txXfrm>
    </dsp:sp>
    <dsp:sp modelId="{E9150028-4BAE-4FAB-8B48-80AAB5D9ABA1}">
      <dsp:nvSpPr>
        <dsp:cNvPr id="0" name=""/>
        <dsp:cNvSpPr/>
      </dsp:nvSpPr>
      <dsp:spPr>
        <a:xfrm>
          <a:off x="348" y="2004946"/>
          <a:ext cx="900812" cy="1906720"/>
        </a:xfrm>
        <a:prstGeom prst="roundRect">
          <a:avLst/>
        </a:prstGeom>
        <a:solidFill>
          <a:schemeClr val="accent4">
            <a:hueOff val="2566296"/>
            <a:satOff val="10454"/>
            <a:lumOff val="15784"/>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zh-TW" altLang="en-US" sz="2000" b="1" kern="1200" dirty="0" smtClean="0">
              <a:latin typeface="Calibri" pitchFamily="34" charset="0"/>
              <a:ea typeface="微軟正黑體" pitchFamily="34" charset="-120"/>
            </a:rPr>
            <a:t>資本市場</a:t>
          </a:r>
          <a:endParaRPr lang="zh-TW" altLang="en-US" sz="2000" kern="1200" dirty="0">
            <a:latin typeface="Calibri" pitchFamily="34" charset="0"/>
            <a:ea typeface="微軟正黑體" pitchFamily="34" charset="-120"/>
          </a:endParaRPr>
        </a:p>
      </dsp:txBody>
      <dsp:txXfrm>
        <a:off x="44322" y="2048920"/>
        <a:ext cx="812864" cy="1818772"/>
      </dsp:txXfrm>
    </dsp:sp>
    <dsp:sp modelId="{B8E68D29-C31D-4FB3-B8CF-700C87624767}">
      <dsp:nvSpPr>
        <dsp:cNvPr id="0" name=""/>
        <dsp:cNvSpPr/>
      </dsp:nvSpPr>
      <dsp:spPr>
        <a:xfrm rot="5400000">
          <a:off x="4615312" y="433064"/>
          <a:ext cx="1525376" cy="8942543"/>
        </a:xfrm>
        <a:prstGeom prst="round2SameRect">
          <a:avLst/>
        </a:prstGeom>
        <a:solidFill>
          <a:schemeClr val="accent4">
            <a:tint val="40000"/>
            <a:alpha val="90000"/>
            <a:hueOff val="5119919"/>
            <a:satOff val="48797"/>
            <a:lumOff val="7040"/>
            <a:alphaOff val="0"/>
          </a:schemeClr>
        </a:solidFill>
        <a:ln w="9525" cap="flat" cmpd="sng" algn="ctr">
          <a:solidFill>
            <a:schemeClr val="accent4">
              <a:tint val="40000"/>
              <a:alpha val="90000"/>
              <a:hueOff val="5119919"/>
              <a:satOff val="48797"/>
              <a:lumOff val="7040"/>
              <a:alphaOff val="0"/>
            </a:schemeClr>
          </a:solidFill>
          <a:prstDash val="solid"/>
        </a:ln>
        <a:effectLst/>
        <a:scene3d>
          <a:camera prst="orthographicFront"/>
          <a:lightRig rig="chilly" dir="t"/>
        </a:scene3d>
        <a:sp3d extrusionH="1700" prstMaterial="dkEdge">
          <a:bevelT w="25400" h="6350" prst="softRound"/>
          <a:bevelB w="0" h="0" prst="convex"/>
        </a:sp3d>
      </dsp:spPr>
      <dsp:style>
        <a:lnRef idx="1">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Char char="••"/>
          </a:pPr>
          <a:r>
            <a:rPr lang="zh-TW" altLang="en-US" sz="2000" kern="1200" dirty="0" smtClean="0">
              <a:latin typeface="Calibri" pitchFamily="34" charset="0"/>
              <a:ea typeface="微軟正黑體" pitchFamily="34" charset="-120"/>
            </a:rPr>
            <a:t>在全球化經營下，</a:t>
          </a:r>
          <a:r>
            <a:rPr lang="zh-TW" altLang="en-US" sz="2000" kern="1200" dirty="0" smtClean="0">
              <a:solidFill>
                <a:srgbClr val="FF0000"/>
              </a:solidFill>
              <a:latin typeface="Calibri" pitchFamily="34" charset="0"/>
              <a:ea typeface="微軟正黑體" pitchFamily="34" charset="-120"/>
            </a:rPr>
            <a:t>更有效率的財務報導程序可消除分歧的會計系統</a:t>
          </a:r>
          <a:r>
            <a:rPr lang="zh-TW" altLang="en-US" sz="2000" kern="1200" dirty="0" smtClean="0">
              <a:latin typeface="Calibri" pitchFamily="34" charset="0"/>
              <a:ea typeface="微軟正黑體" pitchFamily="34" charset="-120"/>
            </a:rPr>
            <a:t>，並增加報導的一致性，進而減少成本並促進經營績效，以及降低因不同準則適用下所導致潛在錯誤之可能。</a:t>
          </a:r>
          <a:endParaRPr lang="zh-TW" altLang="en-US" sz="2000" kern="1200" dirty="0">
            <a:latin typeface="Calibri" pitchFamily="34" charset="0"/>
            <a:ea typeface="微軟正黑體" pitchFamily="34" charset="-120"/>
          </a:endParaRPr>
        </a:p>
        <a:p>
          <a:pPr marL="228600" lvl="1" indent="-228600" algn="l" defTabSz="889000">
            <a:lnSpc>
              <a:spcPct val="90000"/>
            </a:lnSpc>
            <a:spcBef>
              <a:spcPct val="0"/>
            </a:spcBef>
            <a:spcAft>
              <a:spcPct val="15000"/>
            </a:spcAft>
            <a:buChar char="••"/>
          </a:pPr>
          <a:r>
            <a:rPr lang="zh-TW" sz="2000" kern="1200" dirty="0" smtClean="0">
              <a:latin typeface="Calibri" pitchFamily="34" charset="0"/>
              <a:ea typeface="微軟正黑體" pitchFamily="34" charset="-120"/>
            </a:rPr>
            <a:t>許多</a:t>
          </a:r>
          <a:r>
            <a:rPr lang="en-US" sz="2000" kern="1200" dirty="0" smtClean="0">
              <a:solidFill>
                <a:srgbClr val="FF0000"/>
              </a:solidFill>
              <a:latin typeface="Calibri" pitchFamily="34" charset="0"/>
              <a:ea typeface="微軟正黑體" pitchFamily="34" charset="-120"/>
            </a:rPr>
            <a:t>IFRS</a:t>
          </a:r>
          <a:r>
            <a:rPr lang="zh-TW" sz="2000" kern="1200" dirty="0" smtClean="0">
              <a:solidFill>
                <a:srgbClr val="FF0000"/>
              </a:solidFill>
              <a:latin typeface="Calibri" pitchFamily="34" charset="0"/>
              <a:ea typeface="微軟正黑體" pitchFamily="34" charset="-120"/>
            </a:rPr>
            <a:t>基本原則</a:t>
          </a:r>
          <a:r>
            <a:rPr lang="zh-TW" sz="2000" kern="1200" dirty="0" smtClean="0">
              <a:latin typeface="Calibri" pitchFamily="34" charset="0"/>
              <a:ea typeface="微軟正黑體" pitchFamily="34" charset="-120"/>
            </a:rPr>
            <a:t>之應用可將其</a:t>
          </a:r>
          <a:r>
            <a:rPr lang="zh-TW" sz="2000" kern="1200" dirty="0" smtClean="0">
              <a:solidFill>
                <a:srgbClr val="FF0000"/>
              </a:solidFill>
              <a:latin typeface="Calibri" pitchFamily="34" charset="0"/>
              <a:ea typeface="微軟正黑體" pitchFamily="34" charset="-120"/>
            </a:rPr>
            <a:t>標準化</a:t>
          </a:r>
          <a:r>
            <a:rPr lang="zh-TW" altLang="en-US" sz="2000" kern="1200" dirty="0" smtClean="0">
              <a:solidFill>
                <a:srgbClr val="FF0000"/>
              </a:solidFill>
              <a:latin typeface="Calibri" pitchFamily="34" charset="0"/>
              <a:ea typeface="微軟正黑體" pitchFamily="34" charset="-120"/>
            </a:rPr>
            <a:t>同時提供發展</a:t>
          </a:r>
          <a:r>
            <a:rPr lang="zh-TW" sz="2000" kern="1200" dirty="0" smtClean="0">
              <a:solidFill>
                <a:srgbClr val="FF0000"/>
              </a:solidFill>
              <a:latin typeface="Calibri" pitchFamily="34" charset="0"/>
              <a:ea typeface="微軟正黑體" pitchFamily="34" charset="-120"/>
            </a:rPr>
            <a:t>集中</a:t>
          </a:r>
          <a:r>
            <a:rPr lang="zh-TW" altLang="en-US" sz="2000" kern="1200" dirty="0" smtClean="0">
              <a:solidFill>
                <a:srgbClr val="FF0000"/>
              </a:solidFill>
              <a:latin typeface="Calibri" pitchFamily="34" charset="0"/>
              <a:ea typeface="微軟正黑體" pitchFamily="34" charset="-120"/>
            </a:rPr>
            <a:t>帳務處理之機會</a:t>
          </a:r>
          <a:endParaRPr lang="zh-TW" altLang="en-US" sz="2000" kern="1200" dirty="0">
            <a:latin typeface="Calibri" pitchFamily="34" charset="0"/>
            <a:ea typeface="微軟正黑體" pitchFamily="34" charset="-120"/>
          </a:endParaRPr>
        </a:p>
      </dsp:txBody>
      <dsp:txXfrm rot="-5400000">
        <a:off x="906729" y="4216111"/>
        <a:ext cx="8868080" cy="1376450"/>
      </dsp:txXfrm>
    </dsp:sp>
    <dsp:sp modelId="{74A23E1B-D5A7-48CB-9B63-D45A94779D76}">
      <dsp:nvSpPr>
        <dsp:cNvPr id="0" name=""/>
        <dsp:cNvSpPr/>
      </dsp:nvSpPr>
      <dsp:spPr>
        <a:xfrm>
          <a:off x="51289" y="3972586"/>
          <a:ext cx="909628" cy="1906720"/>
        </a:xfrm>
        <a:prstGeom prst="roundRect">
          <a:avLst/>
        </a:prstGeom>
        <a:solidFill>
          <a:schemeClr val="accent4">
            <a:hueOff val="5132591"/>
            <a:satOff val="20908"/>
            <a:lumOff val="31569"/>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zh-TW" altLang="en-US" sz="2000" b="1" kern="1200" dirty="0" smtClean="0">
              <a:latin typeface="Calibri" pitchFamily="34" charset="0"/>
              <a:ea typeface="微軟正黑體" pitchFamily="34" charset="-120"/>
            </a:rPr>
            <a:t>企業</a:t>
          </a:r>
          <a:endParaRPr lang="zh-TW" altLang="en-US" sz="2000" kern="1200" dirty="0">
            <a:latin typeface="Calibri" pitchFamily="34" charset="0"/>
            <a:ea typeface="微軟正黑體" pitchFamily="34" charset="-120"/>
          </a:endParaRPr>
        </a:p>
      </dsp:txBody>
      <dsp:txXfrm>
        <a:off x="95693" y="4016990"/>
        <a:ext cx="820820" cy="1817912"/>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F735393-BA65-4F91-BAAE-9B1627C1A960}">
      <dsp:nvSpPr>
        <dsp:cNvPr id="0" name=""/>
        <dsp:cNvSpPr/>
      </dsp:nvSpPr>
      <dsp:spPr>
        <a:xfrm>
          <a:off x="0" y="0"/>
          <a:ext cx="3130190" cy="5916869"/>
        </a:xfrm>
        <a:prstGeom prst="triangl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65EF8BF-D98B-499A-8D32-27D825172B3E}">
      <dsp:nvSpPr>
        <dsp:cNvPr id="0" name=""/>
        <dsp:cNvSpPr/>
      </dsp:nvSpPr>
      <dsp:spPr>
        <a:xfrm>
          <a:off x="1565095" y="592264"/>
          <a:ext cx="2034623" cy="1051631"/>
        </a:xfrm>
        <a:prstGeom prst="roundRect">
          <a:avLst/>
        </a:prstGeom>
        <a:solidFill>
          <a:schemeClr val="accent2">
            <a:lumMod val="60000"/>
            <a:lumOff val="4000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zh-TW" altLang="en-US" sz="2400" kern="1200" dirty="0" smtClean="0">
              <a:latin typeface="微軟正黑體" pitchFamily="34" charset="-120"/>
              <a:ea typeface="微軟正黑體" pitchFamily="34" charset="-120"/>
            </a:rPr>
            <a:t>財務狀況表</a:t>
          </a:r>
          <a:endParaRPr lang="zh-TW" altLang="en-US" sz="2400" kern="1200" dirty="0">
            <a:latin typeface="微軟正黑體" pitchFamily="34" charset="-120"/>
            <a:ea typeface="微軟正黑體" pitchFamily="34" charset="-120"/>
          </a:endParaRPr>
        </a:p>
      </dsp:txBody>
      <dsp:txXfrm>
        <a:off x="1616431" y="643600"/>
        <a:ext cx="1931951" cy="948959"/>
      </dsp:txXfrm>
    </dsp:sp>
    <dsp:sp modelId="{CBC6BB31-8471-4F82-87C9-9DB1BFB791B5}">
      <dsp:nvSpPr>
        <dsp:cNvPr id="0" name=""/>
        <dsp:cNvSpPr/>
      </dsp:nvSpPr>
      <dsp:spPr>
        <a:xfrm>
          <a:off x="1565095" y="1775349"/>
          <a:ext cx="2034623" cy="1051631"/>
        </a:xfrm>
        <a:prstGeom prst="roundRect">
          <a:avLst/>
        </a:prstGeom>
        <a:solidFill>
          <a:schemeClr val="accent2">
            <a:lumMod val="60000"/>
            <a:lumOff val="4000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zh-TW" altLang="en-US" sz="2400" kern="1200" dirty="0" smtClean="0">
              <a:latin typeface="微軟正黑體" pitchFamily="34" charset="-120"/>
              <a:ea typeface="微軟正黑體" pitchFamily="34" charset="-120"/>
            </a:rPr>
            <a:t>綜合損益表</a:t>
          </a:r>
          <a:endParaRPr lang="zh-TW" altLang="en-US" sz="2400" kern="1200" dirty="0">
            <a:latin typeface="微軟正黑體" pitchFamily="34" charset="-120"/>
            <a:ea typeface="微軟正黑體" pitchFamily="34" charset="-120"/>
          </a:endParaRPr>
        </a:p>
      </dsp:txBody>
      <dsp:txXfrm>
        <a:off x="1616431" y="1826685"/>
        <a:ext cx="1931951" cy="948959"/>
      </dsp:txXfrm>
    </dsp:sp>
    <dsp:sp modelId="{83FAF123-916A-4C3B-A100-95977E1875BA}">
      <dsp:nvSpPr>
        <dsp:cNvPr id="0" name=""/>
        <dsp:cNvSpPr/>
      </dsp:nvSpPr>
      <dsp:spPr>
        <a:xfrm>
          <a:off x="1565095" y="2958434"/>
          <a:ext cx="2034623" cy="1051631"/>
        </a:xfrm>
        <a:prstGeom prst="roundRect">
          <a:avLst/>
        </a:prstGeom>
        <a:solidFill>
          <a:schemeClr val="accent2">
            <a:lumMod val="60000"/>
            <a:lumOff val="4000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zh-TW" altLang="en-US" sz="2400" kern="1200" dirty="0" smtClean="0">
              <a:latin typeface="微軟正黑體" pitchFamily="34" charset="-120"/>
              <a:ea typeface="微軟正黑體" pitchFamily="34" charset="-120"/>
            </a:rPr>
            <a:t>權益變動表</a:t>
          </a:r>
          <a:endParaRPr lang="zh-TW" altLang="en-US" sz="2400" kern="1200" dirty="0">
            <a:latin typeface="微軟正黑體" pitchFamily="34" charset="-120"/>
            <a:ea typeface="微軟正黑體" pitchFamily="34" charset="-120"/>
          </a:endParaRPr>
        </a:p>
      </dsp:txBody>
      <dsp:txXfrm>
        <a:off x="1616431" y="3009770"/>
        <a:ext cx="1931951" cy="948959"/>
      </dsp:txXfrm>
    </dsp:sp>
    <dsp:sp modelId="{0F0AA7F2-0B80-4C48-8371-A0971E36AA26}">
      <dsp:nvSpPr>
        <dsp:cNvPr id="0" name=""/>
        <dsp:cNvSpPr/>
      </dsp:nvSpPr>
      <dsp:spPr>
        <a:xfrm>
          <a:off x="1565095" y="4141519"/>
          <a:ext cx="2034623" cy="1051631"/>
        </a:xfrm>
        <a:prstGeom prst="roundRect">
          <a:avLst/>
        </a:prstGeom>
        <a:solidFill>
          <a:schemeClr val="accent2">
            <a:lumMod val="60000"/>
            <a:lumOff val="4000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zh-TW" altLang="en-US" sz="2400" kern="1200" dirty="0" smtClean="0">
              <a:latin typeface="微軟正黑體" pitchFamily="34" charset="-120"/>
              <a:ea typeface="微軟正黑體" pitchFamily="34" charset="-120"/>
            </a:rPr>
            <a:t>現金流量表</a:t>
          </a:r>
          <a:endParaRPr lang="zh-TW" altLang="en-US" sz="2400" kern="1200" dirty="0">
            <a:latin typeface="微軟正黑體" pitchFamily="34" charset="-120"/>
            <a:ea typeface="微軟正黑體" pitchFamily="34" charset="-120"/>
          </a:endParaRPr>
        </a:p>
      </dsp:txBody>
      <dsp:txXfrm>
        <a:off x="1616431" y="4192855"/>
        <a:ext cx="1931951" cy="948959"/>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D5B4D33-1DF2-4C74-8980-6135C200A58E}">
      <dsp:nvSpPr>
        <dsp:cNvPr id="0" name=""/>
        <dsp:cNvSpPr/>
      </dsp:nvSpPr>
      <dsp:spPr>
        <a:xfrm>
          <a:off x="0" y="0"/>
          <a:ext cx="2039994" cy="1133120"/>
        </a:xfrm>
        <a:prstGeom prst="rect">
          <a:avLst/>
        </a:prstGeom>
        <a:solidFill>
          <a:schemeClr val="accent3">
            <a:lumMod val="20000"/>
            <a:lumOff val="8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0800" tIns="50800" rIns="50800" bIns="50800" numCol="1" spcCol="1270" anchor="ctr" anchorCtr="0">
          <a:noAutofit/>
        </a:bodyPr>
        <a:lstStyle/>
        <a:p>
          <a:pPr lvl="0" algn="ctr" defTabSz="889000">
            <a:lnSpc>
              <a:spcPct val="90000"/>
            </a:lnSpc>
            <a:spcBef>
              <a:spcPct val="0"/>
            </a:spcBef>
            <a:spcAft>
              <a:spcPct val="35000"/>
            </a:spcAft>
          </a:pPr>
          <a:r>
            <a:rPr lang="zh-TW" altLang="en-US" sz="2000" kern="1200" dirty="0" smtClean="0">
              <a:solidFill>
                <a:schemeClr val="tx1"/>
              </a:solidFill>
              <a:latin typeface="微軟正黑體" pitchFamily="34" charset="-120"/>
              <a:ea typeface="微軟正黑體" pitchFamily="34" charset="-120"/>
            </a:rPr>
            <a:t>資產負債表</a:t>
          </a:r>
          <a:endParaRPr lang="zh-TW" altLang="en-US" sz="2000" kern="1200" dirty="0">
            <a:solidFill>
              <a:schemeClr val="tx1"/>
            </a:solidFill>
            <a:latin typeface="微軟正黑體" pitchFamily="34" charset="-120"/>
            <a:ea typeface="微軟正黑體" pitchFamily="34" charset="-120"/>
          </a:endParaRPr>
        </a:p>
      </dsp:txBody>
      <dsp:txXfrm>
        <a:off x="0" y="0"/>
        <a:ext cx="2039994" cy="1133120"/>
      </dsp:txXfrm>
    </dsp:sp>
    <dsp:sp modelId="{B13C1108-FB46-46E1-8CD6-281A780EE1B8}">
      <dsp:nvSpPr>
        <dsp:cNvPr id="0" name=""/>
        <dsp:cNvSpPr/>
      </dsp:nvSpPr>
      <dsp:spPr>
        <a:xfrm>
          <a:off x="34976" y="1164671"/>
          <a:ext cx="2039994" cy="1133120"/>
        </a:xfrm>
        <a:prstGeom prst="rect">
          <a:avLst/>
        </a:prstGeom>
        <a:solidFill>
          <a:schemeClr val="accent3">
            <a:lumMod val="20000"/>
            <a:lumOff val="8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0800" tIns="50800" rIns="50800" bIns="50800" numCol="1" spcCol="1270" anchor="ctr" anchorCtr="0">
          <a:noAutofit/>
        </a:bodyPr>
        <a:lstStyle/>
        <a:p>
          <a:pPr lvl="0" algn="ctr" defTabSz="889000">
            <a:lnSpc>
              <a:spcPct val="90000"/>
            </a:lnSpc>
            <a:spcBef>
              <a:spcPct val="0"/>
            </a:spcBef>
            <a:spcAft>
              <a:spcPct val="35000"/>
            </a:spcAft>
          </a:pPr>
          <a:r>
            <a:rPr lang="zh-TW" altLang="en-US" sz="2000" u="sng" kern="1200" dirty="0" smtClean="0">
              <a:solidFill>
                <a:srgbClr val="FF0000"/>
              </a:solidFill>
              <a:latin typeface="微軟正黑體" pitchFamily="34" charset="-120"/>
              <a:ea typeface="微軟正黑體" pitchFamily="34" charset="-120"/>
            </a:rPr>
            <a:t>綜合</a:t>
          </a:r>
          <a:r>
            <a:rPr lang="zh-TW" altLang="en-US" sz="2000" kern="1200" dirty="0" smtClean="0">
              <a:solidFill>
                <a:schemeClr val="tx1"/>
              </a:solidFill>
              <a:latin typeface="微軟正黑體" pitchFamily="34" charset="-120"/>
              <a:ea typeface="微軟正黑體" pitchFamily="34" charset="-120"/>
            </a:rPr>
            <a:t>損益表</a:t>
          </a:r>
          <a:endParaRPr lang="zh-TW" altLang="en-US" sz="2000" kern="1200" dirty="0">
            <a:solidFill>
              <a:schemeClr val="tx1"/>
            </a:solidFill>
            <a:latin typeface="微軟正黑體" pitchFamily="34" charset="-120"/>
            <a:ea typeface="微軟正黑體" pitchFamily="34" charset="-120"/>
          </a:endParaRPr>
        </a:p>
      </dsp:txBody>
      <dsp:txXfrm>
        <a:off x="34976" y="1164671"/>
        <a:ext cx="2039994" cy="1133120"/>
      </dsp:txXfrm>
    </dsp:sp>
    <dsp:sp modelId="{72F69E19-CE4D-426E-9923-FB436B5934D8}">
      <dsp:nvSpPr>
        <dsp:cNvPr id="0" name=""/>
        <dsp:cNvSpPr/>
      </dsp:nvSpPr>
      <dsp:spPr>
        <a:xfrm>
          <a:off x="34976" y="2312561"/>
          <a:ext cx="2100138" cy="1133120"/>
        </a:xfrm>
        <a:prstGeom prst="rect">
          <a:avLst/>
        </a:prstGeom>
        <a:solidFill>
          <a:schemeClr val="accent3">
            <a:lumMod val="20000"/>
            <a:lumOff val="8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0800" tIns="50800" rIns="50800" bIns="50800" numCol="1" spcCol="1270" anchor="ctr" anchorCtr="0">
          <a:noAutofit/>
        </a:bodyPr>
        <a:lstStyle/>
        <a:p>
          <a:pPr lvl="0" algn="ctr" defTabSz="889000">
            <a:lnSpc>
              <a:spcPct val="90000"/>
            </a:lnSpc>
            <a:spcBef>
              <a:spcPct val="0"/>
            </a:spcBef>
            <a:spcAft>
              <a:spcPct val="35000"/>
            </a:spcAft>
          </a:pPr>
          <a:r>
            <a:rPr lang="zh-TW" altLang="en-US" sz="2000" u="sng" kern="1200" dirty="0" smtClean="0">
              <a:solidFill>
                <a:srgbClr val="FF0000"/>
              </a:solidFill>
              <a:latin typeface="微軟正黑體" pitchFamily="34" charset="-120"/>
              <a:ea typeface="微軟正黑體" pitchFamily="34" charset="-120"/>
            </a:rPr>
            <a:t>權益變動表</a:t>
          </a:r>
          <a:endParaRPr lang="zh-TW" altLang="en-US" sz="2000" u="sng" kern="1200" dirty="0">
            <a:solidFill>
              <a:srgbClr val="FF0000"/>
            </a:solidFill>
            <a:latin typeface="微軟正黑體" pitchFamily="34" charset="-120"/>
            <a:ea typeface="微軟正黑體" pitchFamily="34" charset="-120"/>
          </a:endParaRPr>
        </a:p>
      </dsp:txBody>
      <dsp:txXfrm>
        <a:off x="34976" y="2312561"/>
        <a:ext cx="2100138" cy="1133120"/>
      </dsp:txXfrm>
    </dsp:sp>
    <dsp:sp modelId="{DFD6717E-4F15-4AD7-B47B-A2C9B7850DC0}">
      <dsp:nvSpPr>
        <dsp:cNvPr id="0" name=""/>
        <dsp:cNvSpPr/>
      </dsp:nvSpPr>
      <dsp:spPr>
        <a:xfrm>
          <a:off x="0" y="3476230"/>
          <a:ext cx="2100138" cy="1133120"/>
        </a:xfrm>
        <a:prstGeom prst="rect">
          <a:avLst/>
        </a:prstGeom>
        <a:solidFill>
          <a:schemeClr val="accent3">
            <a:lumMod val="20000"/>
            <a:lumOff val="8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0800" tIns="50800" rIns="50800" bIns="50800" numCol="1" spcCol="1270" anchor="ctr" anchorCtr="0">
          <a:noAutofit/>
        </a:bodyPr>
        <a:lstStyle/>
        <a:p>
          <a:pPr lvl="0" algn="ctr" defTabSz="889000">
            <a:lnSpc>
              <a:spcPct val="90000"/>
            </a:lnSpc>
            <a:spcBef>
              <a:spcPct val="0"/>
            </a:spcBef>
            <a:spcAft>
              <a:spcPct val="35000"/>
            </a:spcAft>
          </a:pPr>
          <a:r>
            <a:rPr lang="zh-TW" altLang="en-US" sz="2000" kern="1200" dirty="0" smtClean="0">
              <a:solidFill>
                <a:schemeClr val="tx1"/>
              </a:solidFill>
              <a:latin typeface="微軟正黑體" pitchFamily="34" charset="-120"/>
              <a:ea typeface="微軟正黑體" pitchFamily="34" charset="-120"/>
            </a:rPr>
            <a:t>現金流量表</a:t>
          </a:r>
          <a:endParaRPr lang="zh-TW" altLang="en-US" sz="2000" kern="1200" dirty="0">
            <a:solidFill>
              <a:schemeClr val="tx1"/>
            </a:solidFill>
            <a:latin typeface="微軟正黑體" pitchFamily="34" charset="-120"/>
            <a:ea typeface="微軟正黑體" pitchFamily="34" charset="-120"/>
          </a:endParaRPr>
        </a:p>
      </dsp:txBody>
      <dsp:txXfrm>
        <a:off x="0" y="3476230"/>
        <a:ext cx="2100138" cy="1133120"/>
      </dsp:txXfrm>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2.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6.xml><?xml version="1.0" encoding="utf-8"?>
<dgm:layoutDef xmlns:dgm="http://schemas.openxmlformats.org/drawingml/2006/diagram" xmlns:a="http://schemas.openxmlformats.org/drawingml/2006/main" uniqueId="urn:diagrams.loki3.com/VaryingWidthList+Icon">
  <dgm:title val="變化寬度清單"/>
  <dgm:desc val="用來強調不同比重的項目。適用在 [階層 1] 有大量文字的情況。每個圖案都各自獨立，根據其文字決定寬度。"/>
  <dgm:catLst>
    <dgm:cat type="list" pri="4160"/>
    <dgm:cat type="officeonline" pri="5000"/>
  </dgm:catLst>
  <dgm:sampData useDef="1">
    <dgm:dataModel>
      <dgm:ptLst/>
      <dgm:bg/>
      <dgm:whole/>
    </dgm:dataModel>
  </dgm:sampData>
  <dgm:styleData useDef="1">
    <dgm:dataModel>
      <dgm:ptLst/>
      <dgm:bg/>
      <dgm:whole/>
    </dgm:dataModel>
  </dgm:styleData>
  <dgm:clrData useDef="1">
    <dgm:dataModel>
      <dgm:ptLst/>
      <dgm:bg/>
      <dgm:whole/>
    </dgm:dataModel>
  </dgm:clrData>
  <dgm:layoutNode name="Name0">
    <dgm:varLst>
      <dgm:resizeHandles/>
    </dgm:varLst>
    <dgm:alg type="lin">
      <dgm:param type="linDir" val="fromT"/>
    </dgm:alg>
    <dgm:shape xmlns:r="http://schemas.openxmlformats.org/officeDocument/2006/relationships" r:blip="">
      <dgm:adjLst/>
    </dgm:shape>
    <dgm:presOf/>
    <dgm:constrLst>
      <dgm:constr type="w" for="ch" forName="text" val="20"/>
      <dgm:constr type="h" for="ch" forName="text" refType="h"/>
      <dgm:constr type="primFontSz" for="ch" forName="text" op="equ" val="65"/>
      <dgm:constr type="h" for="ch" forName="space" refType="h" fact="0.05"/>
    </dgm:constrLst>
    <dgm:forEach name="Name1" axis="ch" ptType="node">
      <dgm:layoutNode name="text" styleLbl="node1">
        <dgm:varLst>
          <dgm:bulletEnabled val="1"/>
        </dgm:varLst>
        <dgm:alg type="tx"/>
        <dgm:shape xmlns:r="http://schemas.openxmlformats.org/officeDocument/2006/relationships" type="rect" r:blip="">
          <dgm:adjLst/>
        </dgm:shape>
        <dgm:presOf axis="desOrSelf" ptType="node"/>
        <dgm:constrLst>
          <dgm:constr type="tMarg" refType="primFontSz" fact="0.2"/>
          <dgm:constr type="bMarg" refType="primFontSz" fact="0.2"/>
          <dgm:constr type="lMarg" refType="primFontSz" fact="0.2"/>
          <dgm:constr type="rMarg" refType="primFontSz" fact="0.2"/>
        </dgm:constrLst>
        <dgm:ruleLst>
          <dgm:rule type="w" val="INF" fact="NaN" max="NaN"/>
          <dgm:rule type="primFontSz" val="5" fact="NaN" max="NaN"/>
        </dgm:ruleLst>
      </dgm:layoutNode>
      <dgm:choose name="Name2">
        <dgm:if name="Name3" axis="par ch" ptType="doc node" func="cnt" op="gte" val="2">
          <dgm:forEach name="Name4" axis="followSib" ptType="sibTrans" cnt="1">
            <dgm:layoutNode name="space">
              <dgm:alg type="sp"/>
              <dgm:shape xmlns:r="http://schemas.openxmlformats.org/officeDocument/2006/relationships" r:blip="">
                <dgm:adjLst/>
              </dgm:shape>
              <dgm:presOf/>
            </dgm:layoutNode>
          </dgm:forEach>
        </dgm:if>
        <dgm:else name="Name5"/>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1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bwMode="auto">
          <a:xfrm>
            <a:off x="4" y="0"/>
            <a:ext cx="2939519" cy="496808"/>
          </a:xfrm>
          <a:prstGeom prst="rect">
            <a:avLst/>
          </a:prstGeom>
          <a:noFill/>
          <a:ln w="9525">
            <a:noFill/>
            <a:miter lim="800000"/>
            <a:headEnd/>
            <a:tailEnd/>
          </a:ln>
        </p:spPr>
        <p:txBody>
          <a:bodyPr vert="horz" wrap="square" lIns="63329" tIns="31665" rIns="63329" bIns="31665" numCol="1" anchor="t" anchorCtr="0" compatLnSpc="1">
            <a:prstTxWarp prst="textNoShape">
              <a:avLst/>
            </a:prstTxWarp>
          </a:bodyPr>
          <a:lstStyle>
            <a:lvl1pPr defTabSz="633875">
              <a:defRPr kumimoji="0" sz="800">
                <a:latin typeface="Arial" charset="0"/>
                <a:ea typeface="新細明體" charset="-120"/>
                <a:cs typeface="Arial" charset="0"/>
              </a:defRPr>
            </a:lvl1pPr>
          </a:lstStyle>
          <a:p>
            <a:pPr>
              <a:defRPr/>
            </a:pPr>
            <a:endParaRPr lang="en-GB" altLang="zh-TW"/>
          </a:p>
        </p:txBody>
      </p:sp>
      <p:sp>
        <p:nvSpPr>
          <p:cNvPr id="3" name="Date Placeholder 2"/>
          <p:cNvSpPr>
            <a:spLocks noGrp="1"/>
          </p:cNvSpPr>
          <p:nvPr>
            <p:ph type="dt" sz="quarter" idx="1"/>
          </p:nvPr>
        </p:nvSpPr>
        <p:spPr bwMode="auto">
          <a:xfrm>
            <a:off x="3842285" y="0"/>
            <a:ext cx="2937936" cy="496808"/>
          </a:xfrm>
          <a:prstGeom prst="rect">
            <a:avLst/>
          </a:prstGeom>
          <a:noFill/>
          <a:ln w="9525">
            <a:noFill/>
            <a:miter lim="800000"/>
            <a:headEnd/>
            <a:tailEnd/>
          </a:ln>
        </p:spPr>
        <p:txBody>
          <a:bodyPr vert="horz" wrap="square" lIns="63329" tIns="31665" rIns="63329" bIns="31665" numCol="1" anchor="t" anchorCtr="0" compatLnSpc="1">
            <a:prstTxWarp prst="textNoShape">
              <a:avLst/>
            </a:prstTxWarp>
          </a:bodyPr>
          <a:lstStyle>
            <a:lvl1pPr algn="r" defTabSz="633875">
              <a:defRPr kumimoji="0" sz="800">
                <a:latin typeface="Arial" charset="0"/>
                <a:ea typeface="新細明體" charset="-120"/>
                <a:cs typeface="Arial" charset="0"/>
              </a:defRPr>
            </a:lvl1pPr>
          </a:lstStyle>
          <a:p>
            <a:pPr>
              <a:defRPr/>
            </a:pPr>
            <a:fld id="{394B62F4-5BD6-45D7-B8E8-3E635B174541}" type="datetimeFigureOut">
              <a:rPr lang="en-US" altLang="zh-TW"/>
              <a:pPr>
                <a:defRPr/>
              </a:pPr>
              <a:t>11/15/2013</a:t>
            </a:fld>
            <a:endParaRPr lang="en-GB" altLang="zh-TW"/>
          </a:p>
        </p:txBody>
      </p:sp>
      <p:sp>
        <p:nvSpPr>
          <p:cNvPr id="4" name="Footer Placeholder 3"/>
          <p:cNvSpPr>
            <a:spLocks noGrp="1"/>
          </p:cNvSpPr>
          <p:nvPr>
            <p:ph type="ftr" sz="quarter" idx="2"/>
          </p:nvPr>
        </p:nvSpPr>
        <p:spPr bwMode="auto">
          <a:xfrm>
            <a:off x="4" y="9428243"/>
            <a:ext cx="2939519" cy="496808"/>
          </a:xfrm>
          <a:prstGeom prst="rect">
            <a:avLst/>
          </a:prstGeom>
          <a:noFill/>
          <a:ln w="9525">
            <a:noFill/>
            <a:miter lim="800000"/>
            <a:headEnd/>
            <a:tailEnd/>
          </a:ln>
        </p:spPr>
        <p:txBody>
          <a:bodyPr vert="horz" wrap="square" lIns="63329" tIns="31665" rIns="63329" bIns="31665" numCol="1" anchor="b" anchorCtr="0" compatLnSpc="1">
            <a:prstTxWarp prst="textNoShape">
              <a:avLst/>
            </a:prstTxWarp>
          </a:bodyPr>
          <a:lstStyle>
            <a:lvl1pPr defTabSz="633875">
              <a:defRPr kumimoji="0" sz="800">
                <a:latin typeface="Arial" charset="0"/>
                <a:ea typeface="新細明體" charset="-120"/>
                <a:cs typeface="Arial" charset="0"/>
              </a:defRPr>
            </a:lvl1pPr>
          </a:lstStyle>
          <a:p>
            <a:pPr>
              <a:defRPr/>
            </a:pPr>
            <a:endParaRPr lang="en-GB" altLang="zh-TW"/>
          </a:p>
        </p:txBody>
      </p:sp>
      <p:sp>
        <p:nvSpPr>
          <p:cNvPr id="5" name="Slide Number Placeholder 4"/>
          <p:cNvSpPr>
            <a:spLocks noGrp="1"/>
          </p:cNvSpPr>
          <p:nvPr>
            <p:ph type="sldNum" sz="quarter" idx="3"/>
          </p:nvPr>
        </p:nvSpPr>
        <p:spPr bwMode="auto">
          <a:xfrm>
            <a:off x="3842285" y="9428243"/>
            <a:ext cx="2937936" cy="496808"/>
          </a:xfrm>
          <a:prstGeom prst="rect">
            <a:avLst/>
          </a:prstGeom>
          <a:noFill/>
          <a:ln w="9525">
            <a:noFill/>
            <a:miter lim="800000"/>
            <a:headEnd/>
            <a:tailEnd/>
          </a:ln>
        </p:spPr>
        <p:txBody>
          <a:bodyPr vert="horz" wrap="square" lIns="63329" tIns="31665" rIns="63329" bIns="31665" numCol="1" anchor="b" anchorCtr="0" compatLnSpc="1">
            <a:prstTxWarp prst="textNoShape">
              <a:avLst/>
            </a:prstTxWarp>
          </a:bodyPr>
          <a:lstStyle>
            <a:lvl1pPr algn="r" defTabSz="633875">
              <a:defRPr kumimoji="0" sz="800">
                <a:latin typeface="Arial" charset="0"/>
                <a:ea typeface="新細明體" charset="-120"/>
                <a:cs typeface="Arial" charset="0"/>
              </a:defRPr>
            </a:lvl1pPr>
          </a:lstStyle>
          <a:p>
            <a:pPr>
              <a:defRPr/>
            </a:pPr>
            <a:fld id="{416FC8F0-7E37-4105-BABC-B7AEA3C25D84}" type="slidenum">
              <a:rPr lang="en-GB" altLang="zh-TW"/>
              <a:pPr>
                <a:defRPr/>
              </a:pPr>
              <a:t>‹#›</a:t>
            </a:fld>
            <a:endParaRPr lang="en-GB" altLang="zh-TW"/>
          </a:p>
        </p:txBody>
      </p:sp>
    </p:spTree>
    <p:extLst>
      <p:ext uri="{BB962C8B-B14F-4D97-AF65-F5344CB8AC3E}">
        <p14:creationId xmlns:p14="http://schemas.microsoft.com/office/powerpoint/2010/main" val="185558695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bwMode="auto">
          <a:xfrm>
            <a:off x="4" y="0"/>
            <a:ext cx="2939519" cy="496808"/>
          </a:xfrm>
          <a:prstGeom prst="rect">
            <a:avLst/>
          </a:prstGeom>
          <a:noFill/>
          <a:ln w="9525">
            <a:noFill/>
            <a:miter lim="800000"/>
            <a:headEnd/>
            <a:tailEnd/>
          </a:ln>
        </p:spPr>
        <p:txBody>
          <a:bodyPr vert="horz" wrap="square" lIns="96551" tIns="48277" rIns="96551" bIns="48277" numCol="1" anchor="t" anchorCtr="0" compatLnSpc="1">
            <a:prstTxWarp prst="textNoShape">
              <a:avLst/>
            </a:prstTxWarp>
          </a:bodyPr>
          <a:lstStyle>
            <a:lvl1pPr defTabSz="633875">
              <a:defRPr kumimoji="0" sz="1200">
                <a:latin typeface="Calibri" pitchFamily="34" charset="0"/>
                <a:ea typeface="新細明體" charset="-120"/>
                <a:cs typeface="Arial" charset="0"/>
              </a:defRPr>
            </a:lvl1pPr>
          </a:lstStyle>
          <a:p>
            <a:pPr>
              <a:defRPr/>
            </a:pPr>
            <a:endParaRPr lang="en-GB" altLang="zh-TW"/>
          </a:p>
        </p:txBody>
      </p:sp>
      <p:sp>
        <p:nvSpPr>
          <p:cNvPr id="3" name="Date Placeholder 2"/>
          <p:cNvSpPr>
            <a:spLocks noGrp="1"/>
          </p:cNvSpPr>
          <p:nvPr>
            <p:ph type="dt" idx="1"/>
          </p:nvPr>
        </p:nvSpPr>
        <p:spPr bwMode="auto">
          <a:xfrm>
            <a:off x="3842285" y="0"/>
            <a:ext cx="2937936" cy="496808"/>
          </a:xfrm>
          <a:prstGeom prst="rect">
            <a:avLst/>
          </a:prstGeom>
          <a:noFill/>
          <a:ln w="9525">
            <a:noFill/>
            <a:miter lim="800000"/>
            <a:headEnd/>
            <a:tailEnd/>
          </a:ln>
        </p:spPr>
        <p:txBody>
          <a:bodyPr vert="horz" wrap="square" lIns="96551" tIns="48277" rIns="96551" bIns="48277" numCol="1" anchor="t" anchorCtr="0" compatLnSpc="1">
            <a:prstTxWarp prst="textNoShape">
              <a:avLst/>
            </a:prstTxWarp>
          </a:bodyPr>
          <a:lstStyle>
            <a:lvl1pPr algn="r" defTabSz="633875">
              <a:defRPr kumimoji="0" sz="1200">
                <a:latin typeface="Calibri" pitchFamily="34" charset="0"/>
                <a:ea typeface="新細明體" charset="-120"/>
                <a:cs typeface="Arial" charset="0"/>
              </a:defRPr>
            </a:lvl1pPr>
          </a:lstStyle>
          <a:p>
            <a:pPr>
              <a:defRPr/>
            </a:pPr>
            <a:fld id="{04145D28-00E4-42E1-988F-41921B7FF3FF}" type="datetimeFigureOut">
              <a:rPr lang="en-US" altLang="zh-TW"/>
              <a:pPr>
                <a:defRPr/>
              </a:pPr>
              <a:t>11/15/2013</a:t>
            </a:fld>
            <a:endParaRPr lang="en-GB" altLang="zh-TW"/>
          </a:p>
        </p:txBody>
      </p:sp>
      <p:sp>
        <p:nvSpPr>
          <p:cNvPr id="4" name="Slide Image Placeholder 3"/>
          <p:cNvSpPr>
            <a:spLocks noGrp="1" noRot="1" noChangeAspect="1"/>
          </p:cNvSpPr>
          <p:nvPr>
            <p:ph type="sldImg" idx="2"/>
          </p:nvPr>
        </p:nvSpPr>
        <p:spPr>
          <a:xfrm>
            <a:off x="985838" y="746125"/>
            <a:ext cx="4811712" cy="3719513"/>
          </a:xfrm>
          <a:prstGeom prst="rect">
            <a:avLst/>
          </a:prstGeom>
          <a:noFill/>
          <a:ln w="12700">
            <a:solidFill>
              <a:prstClr val="black"/>
            </a:solidFill>
          </a:ln>
        </p:spPr>
        <p:txBody>
          <a:bodyPr vert="horz" lIns="139145" tIns="69572" rIns="139145" bIns="69572" rtlCol="0" anchor="ctr"/>
          <a:lstStyle/>
          <a:p>
            <a:pPr lvl="0"/>
            <a:endParaRPr lang="en-GB" noProof="0"/>
          </a:p>
        </p:txBody>
      </p:sp>
      <p:sp>
        <p:nvSpPr>
          <p:cNvPr id="5" name="Notes Placeholder 4"/>
          <p:cNvSpPr>
            <a:spLocks noGrp="1"/>
          </p:cNvSpPr>
          <p:nvPr>
            <p:ph type="body" sz="quarter" idx="3"/>
          </p:nvPr>
        </p:nvSpPr>
        <p:spPr bwMode="auto">
          <a:xfrm>
            <a:off x="677867" y="4715710"/>
            <a:ext cx="5426074" cy="4466511"/>
          </a:xfrm>
          <a:prstGeom prst="rect">
            <a:avLst/>
          </a:prstGeom>
          <a:noFill/>
          <a:ln w="9525">
            <a:noFill/>
            <a:miter lim="800000"/>
            <a:headEnd/>
            <a:tailEnd/>
          </a:ln>
        </p:spPr>
        <p:txBody>
          <a:bodyPr vert="horz" wrap="square" lIns="96551" tIns="48277" rIns="96551" bIns="48277" numCol="1" anchor="t" anchorCtr="0" compatLnSpc="1">
            <a:prstTxWarp prst="textNoShape">
              <a:avLst/>
            </a:prstTxWarp>
          </a:bodyPr>
          <a:lstStyle/>
          <a:p>
            <a:pPr lvl="0"/>
            <a:r>
              <a:rPr lang="en-US" noProof="0" smtClean="0"/>
              <a:t>Click to edit Master text styles</a:t>
            </a:r>
          </a:p>
          <a:p>
            <a:pPr lvl="0"/>
            <a:r>
              <a:rPr lang="en-US" noProof="0" smtClean="0"/>
              <a:t>Second level</a:t>
            </a:r>
          </a:p>
          <a:p>
            <a:pPr lvl="0"/>
            <a:r>
              <a:rPr lang="en-US" noProof="0" smtClean="0"/>
              <a:t>Third level</a:t>
            </a:r>
          </a:p>
          <a:p>
            <a:pPr lvl="0"/>
            <a:r>
              <a:rPr lang="en-US" noProof="0" smtClean="0"/>
              <a:t>Fourth level</a:t>
            </a:r>
          </a:p>
          <a:p>
            <a:pPr lvl="0"/>
            <a:r>
              <a:rPr lang="en-US" noProof="0" smtClean="0"/>
              <a:t>Fifth level</a:t>
            </a:r>
            <a:endParaRPr lang="en-GB" noProof="0" smtClean="0"/>
          </a:p>
        </p:txBody>
      </p:sp>
      <p:sp>
        <p:nvSpPr>
          <p:cNvPr id="6" name="Footer Placeholder 5"/>
          <p:cNvSpPr>
            <a:spLocks noGrp="1"/>
          </p:cNvSpPr>
          <p:nvPr>
            <p:ph type="ftr" sz="quarter" idx="4"/>
          </p:nvPr>
        </p:nvSpPr>
        <p:spPr bwMode="auto">
          <a:xfrm>
            <a:off x="4" y="9428243"/>
            <a:ext cx="2939519" cy="496808"/>
          </a:xfrm>
          <a:prstGeom prst="rect">
            <a:avLst/>
          </a:prstGeom>
          <a:noFill/>
          <a:ln w="9525">
            <a:noFill/>
            <a:miter lim="800000"/>
            <a:headEnd/>
            <a:tailEnd/>
          </a:ln>
        </p:spPr>
        <p:txBody>
          <a:bodyPr vert="horz" wrap="square" lIns="96551" tIns="48277" rIns="96551" bIns="48277" numCol="1" anchor="b" anchorCtr="0" compatLnSpc="1">
            <a:prstTxWarp prst="textNoShape">
              <a:avLst/>
            </a:prstTxWarp>
          </a:bodyPr>
          <a:lstStyle>
            <a:lvl1pPr defTabSz="633875">
              <a:defRPr kumimoji="0" sz="1200">
                <a:latin typeface="Calibri" pitchFamily="34" charset="0"/>
                <a:ea typeface="新細明體" charset="-120"/>
                <a:cs typeface="Arial" charset="0"/>
              </a:defRPr>
            </a:lvl1pPr>
          </a:lstStyle>
          <a:p>
            <a:pPr>
              <a:defRPr/>
            </a:pPr>
            <a:endParaRPr lang="en-GB" altLang="zh-TW"/>
          </a:p>
        </p:txBody>
      </p:sp>
      <p:sp>
        <p:nvSpPr>
          <p:cNvPr id="7" name="Slide Number Placeholder 6"/>
          <p:cNvSpPr>
            <a:spLocks noGrp="1"/>
          </p:cNvSpPr>
          <p:nvPr>
            <p:ph type="sldNum" sz="quarter" idx="5"/>
          </p:nvPr>
        </p:nvSpPr>
        <p:spPr bwMode="auto">
          <a:xfrm>
            <a:off x="3842285" y="9428243"/>
            <a:ext cx="2937936" cy="496808"/>
          </a:xfrm>
          <a:prstGeom prst="rect">
            <a:avLst/>
          </a:prstGeom>
          <a:noFill/>
          <a:ln w="9525">
            <a:noFill/>
            <a:miter lim="800000"/>
            <a:headEnd/>
            <a:tailEnd/>
          </a:ln>
        </p:spPr>
        <p:txBody>
          <a:bodyPr vert="horz" wrap="square" lIns="96551" tIns="48277" rIns="96551" bIns="48277" numCol="1" anchor="b" anchorCtr="0" compatLnSpc="1">
            <a:prstTxWarp prst="textNoShape">
              <a:avLst/>
            </a:prstTxWarp>
          </a:bodyPr>
          <a:lstStyle>
            <a:lvl1pPr algn="r" defTabSz="633875">
              <a:defRPr kumimoji="0" sz="1200">
                <a:latin typeface="Calibri" pitchFamily="34" charset="0"/>
                <a:ea typeface="新細明體" charset="-120"/>
                <a:cs typeface="Arial" charset="0"/>
              </a:defRPr>
            </a:lvl1pPr>
          </a:lstStyle>
          <a:p>
            <a:pPr>
              <a:defRPr/>
            </a:pPr>
            <a:fld id="{18740D58-78A5-48D6-8259-A8528CE284DA}" type="slidenum">
              <a:rPr lang="en-GB" altLang="zh-TW"/>
              <a:pPr>
                <a:defRPr/>
              </a:pPr>
              <a:t>‹#›</a:t>
            </a:fld>
            <a:endParaRPr lang="en-GB" altLang="zh-TW"/>
          </a:p>
        </p:txBody>
      </p:sp>
    </p:spTree>
    <p:extLst>
      <p:ext uri="{BB962C8B-B14F-4D97-AF65-F5344CB8AC3E}">
        <p14:creationId xmlns:p14="http://schemas.microsoft.com/office/powerpoint/2010/main" val="161451415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730914" indent="-281115" algn="l" rtl="0" eaLnBrk="0" fontAlgn="base" hangingPunct="0">
      <a:spcBef>
        <a:spcPct val="30000"/>
      </a:spcBef>
      <a:spcAft>
        <a:spcPct val="0"/>
      </a:spcAft>
      <a:defRPr sz="1200" kern="1200">
        <a:solidFill>
          <a:schemeClr val="tx1"/>
        </a:solidFill>
        <a:latin typeface="+mn-lt"/>
        <a:ea typeface="+mn-ea"/>
        <a:cs typeface="+mn-cs"/>
      </a:defRPr>
    </a:lvl2pPr>
    <a:lvl3pPr marL="1124455" indent="-224884" algn="l" rtl="0" eaLnBrk="0" fontAlgn="base" hangingPunct="0">
      <a:spcBef>
        <a:spcPct val="30000"/>
      </a:spcBef>
      <a:spcAft>
        <a:spcPct val="0"/>
      </a:spcAft>
      <a:defRPr sz="1200" kern="1200">
        <a:solidFill>
          <a:schemeClr val="tx1"/>
        </a:solidFill>
        <a:latin typeface="+mn-lt"/>
        <a:ea typeface="+mn-ea"/>
        <a:cs typeface="+mn-cs"/>
      </a:defRPr>
    </a:lvl3pPr>
    <a:lvl4pPr marL="1574256" indent="-224884" algn="l" rtl="0" eaLnBrk="0" fontAlgn="base" hangingPunct="0">
      <a:spcBef>
        <a:spcPct val="30000"/>
      </a:spcBef>
      <a:spcAft>
        <a:spcPct val="0"/>
      </a:spcAft>
      <a:defRPr sz="1200" kern="1200">
        <a:solidFill>
          <a:schemeClr val="tx1"/>
        </a:solidFill>
        <a:latin typeface="+mn-lt"/>
        <a:ea typeface="+mn-ea"/>
        <a:cs typeface="+mn-cs"/>
      </a:defRPr>
    </a:lvl4pPr>
    <a:lvl5pPr marL="2024026" indent="-224884" algn="l" rtl="0" eaLnBrk="0" fontAlgn="base" hangingPunct="0">
      <a:spcBef>
        <a:spcPct val="30000"/>
      </a:spcBef>
      <a:spcAft>
        <a:spcPct val="0"/>
      </a:spcAft>
      <a:defRPr sz="1200" kern="1200">
        <a:solidFill>
          <a:schemeClr val="tx1"/>
        </a:solidFill>
        <a:latin typeface="+mn-lt"/>
        <a:ea typeface="+mn-ea"/>
        <a:cs typeface="+mn-cs"/>
      </a:defRPr>
    </a:lvl5pPr>
    <a:lvl6pPr marL="2248924" algn="l" defTabSz="899559" rtl="0" eaLnBrk="1" latinLnBrk="0" hangingPunct="1">
      <a:defRPr sz="1200" kern="1200">
        <a:solidFill>
          <a:schemeClr val="tx1"/>
        </a:solidFill>
        <a:latin typeface="+mn-lt"/>
        <a:ea typeface="+mn-ea"/>
        <a:cs typeface="+mn-cs"/>
      </a:defRPr>
    </a:lvl6pPr>
    <a:lvl7pPr marL="2698705" algn="l" defTabSz="899559" rtl="0" eaLnBrk="1" latinLnBrk="0" hangingPunct="1">
      <a:defRPr sz="1200" kern="1200">
        <a:solidFill>
          <a:schemeClr val="tx1"/>
        </a:solidFill>
        <a:latin typeface="+mn-lt"/>
        <a:ea typeface="+mn-ea"/>
        <a:cs typeface="+mn-cs"/>
      </a:defRPr>
    </a:lvl7pPr>
    <a:lvl8pPr marL="3148490" algn="l" defTabSz="899559" rtl="0" eaLnBrk="1" latinLnBrk="0" hangingPunct="1">
      <a:defRPr sz="1200" kern="1200">
        <a:solidFill>
          <a:schemeClr val="tx1"/>
        </a:solidFill>
        <a:latin typeface="+mn-lt"/>
        <a:ea typeface="+mn-ea"/>
        <a:cs typeface="+mn-cs"/>
      </a:defRPr>
    </a:lvl8pPr>
    <a:lvl9pPr marL="3598271" algn="l" defTabSz="899559"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投影片圖像版面配置區 1"/>
          <p:cNvSpPr>
            <a:spLocks noGrp="1" noRot="1" noChangeAspect="1" noTextEdit="1"/>
          </p:cNvSpPr>
          <p:nvPr>
            <p:ph type="sldImg"/>
          </p:nvPr>
        </p:nvSpPr>
        <p:spPr bwMode="auto">
          <a:xfrm>
            <a:off x="985838" y="746125"/>
            <a:ext cx="4811712" cy="371951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1123" name="備忘稿版面配置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TW" altLang="en-US" smtClean="0"/>
          </a:p>
        </p:txBody>
      </p:sp>
      <p:sp>
        <p:nvSpPr>
          <p:cNvPr id="261124" name="投影片編號版面配置區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新細明體" charset="-120"/>
              </a:defRPr>
            </a:lvl1pPr>
            <a:lvl2pPr marL="728834" indent="-280321" eaLnBrk="0" hangingPunct="0">
              <a:defRPr kumimoji="1">
                <a:solidFill>
                  <a:schemeClr val="tx1"/>
                </a:solidFill>
                <a:latin typeface="Calibri" pitchFamily="34" charset="0"/>
                <a:ea typeface="新細明體" charset="-120"/>
              </a:defRPr>
            </a:lvl2pPr>
            <a:lvl3pPr marL="1121283" indent="-224257" eaLnBrk="0" hangingPunct="0">
              <a:defRPr kumimoji="1">
                <a:solidFill>
                  <a:schemeClr val="tx1"/>
                </a:solidFill>
                <a:latin typeface="Calibri" pitchFamily="34" charset="0"/>
                <a:ea typeface="新細明體" charset="-120"/>
              </a:defRPr>
            </a:lvl3pPr>
            <a:lvl4pPr marL="1569796" indent="-224257" eaLnBrk="0" hangingPunct="0">
              <a:defRPr kumimoji="1">
                <a:solidFill>
                  <a:schemeClr val="tx1"/>
                </a:solidFill>
                <a:latin typeface="Calibri" pitchFamily="34" charset="0"/>
                <a:ea typeface="新細明體" charset="-120"/>
              </a:defRPr>
            </a:lvl4pPr>
            <a:lvl5pPr marL="2018309" indent="-224257" eaLnBrk="0" hangingPunct="0">
              <a:defRPr kumimoji="1">
                <a:solidFill>
                  <a:schemeClr val="tx1"/>
                </a:solidFill>
                <a:latin typeface="Calibri" pitchFamily="34" charset="0"/>
                <a:ea typeface="新細明體" charset="-120"/>
              </a:defRPr>
            </a:lvl5pPr>
            <a:lvl6pPr marL="2466823" indent="-224257" eaLnBrk="0" fontAlgn="base" hangingPunct="0">
              <a:spcBef>
                <a:spcPct val="0"/>
              </a:spcBef>
              <a:spcAft>
                <a:spcPct val="0"/>
              </a:spcAft>
              <a:defRPr kumimoji="1">
                <a:solidFill>
                  <a:schemeClr val="tx1"/>
                </a:solidFill>
                <a:latin typeface="Calibri" pitchFamily="34" charset="0"/>
                <a:ea typeface="新細明體" charset="-120"/>
              </a:defRPr>
            </a:lvl6pPr>
            <a:lvl7pPr marL="2915336" indent="-224257" eaLnBrk="0" fontAlgn="base" hangingPunct="0">
              <a:spcBef>
                <a:spcPct val="0"/>
              </a:spcBef>
              <a:spcAft>
                <a:spcPct val="0"/>
              </a:spcAft>
              <a:defRPr kumimoji="1">
                <a:solidFill>
                  <a:schemeClr val="tx1"/>
                </a:solidFill>
                <a:latin typeface="Calibri" pitchFamily="34" charset="0"/>
                <a:ea typeface="新細明體" charset="-120"/>
              </a:defRPr>
            </a:lvl7pPr>
            <a:lvl8pPr marL="3363849" indent="-224257" eaLnBrk="0" fontAlgn="base" hangingPunct="0">
              <a:spcBef>
                <a:spcPct val="0"/>
              </a:spcBef>
              <a:spcAft>
                <a:spcPct val="0"/>
              </a:spcAft>
              <a:defRPr kumimoji="1">
                <a:solidFill>
                  <a:schemeClr val="tx1"/>
                </a:solidFill>
                <a:latin typeface="Calibri" pitchFamily="34" charset="0"/>
                <a:ea typeface="新細明體" charset="-120"/>
              </a:defRPr>
            </a:lvl8pPr>
            <a:lvl9pPr marL="3812362" indent="-224257" eaLnBrk="0" fontAlgn="base" hangingPunct="0">
              <a:spcBef>
                <a:spcPct val="0"/>
              </a:spcBef>
              <a:spcAft>
                <a:spcPct val="0"/>
              </a:spcAft>
              <a:defRPr kumimoji="1">
                <a:solidFill>
                  <a:schemeClr val="tx1"/>
                </a:solidFill>
                <a:latin typeface="Calibri" pitchFamily="34" charset="0"/>
                <a:ea typeface="新細明體" charset="-120"/>
              </a:defRPr>
            </a:lvl9pPr>
          </a:lstStyle>
          <a:p>
            <a:pPr eaLnBrk="1" fontAlgn="base" hangingPunct="1">
              <a:spcBef>
                <a:spcPct val="0"/>
              </a:spcBef>
              <a:spcAft>
                <a:spcPct val="0"/>
              </a:spcAft>
            </a:pPr>
            <a:fld id="{4489CEA0-C65E-4BA0-8E41-98661A573FF1}" type="slidenum">
              <a:rPr kumimoji="0" lang="zh-TW" altLang="en-US" smtClean="0"/>
              <a:pPr eaLnBrk="1" fontAlgn="base" hangingPunct="1">
                <a:spcBef>
                  <a:spcPct val="0"/>
                </a:spcBef>
                <a:spcAft>
                  <a:spcPct val="0"/>
                </a:spcAft>
              </a:pPr>
              <a:t>1</a:t>
            </a:fld>
            <a:endParaRPr kumimoji="0" lang="zh-TW" alt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a:xfrm>
            <a:off x="982663" y="744538"/>
            <a:ext cx="4816475" cy="3721100"/>
          </a:xfrm>
        </p:spPr>
      </p:sp>
      <p:sp>
        <p:nvSpPr>
          <p:cNvPr id="3" name="備忘稿版面配置區 2"/>
          <p:cNvSpPr>
            <a:spLocks noGrp="1"/>
          </p:cNvSpPr>
          <p:nvPr>
            <p:ph type="body" idx="1"/>
          </p:nvPr>
        </p:nvSpPr>
        <p:spPr/>
        <p:txBody>
          <a:bodyPr/>
          <a:lstStyle/>
          <a:p>
            <a:endParaRPr lang="zh-TW" altLang="en-US"/>
          </a:p>
        </p:txBody>
      </p:sp>
      <p:sp>
        <p:nvSpPr>
          <p:cNvPr id="4" name="投影片編號版面配置區 3"/>
          <p:cNvSpPr>
            <a:spLocks noGrp="1"/>
          </p:cNvSpPr>
          <p:nvPr>
            <p:ph type="sldNum" sz="quarter" idx="10"/>
          </p:nvPr>
        </p:nvSpPr>
        <p:spPr/>
        <p:txBody>
          <a:bodyPr/>
          <a:lstStyle/>
          <a:p>
            <a:fld id="{18966765-B750-4F03-B2C6-AE1EB73DA82A}" type="slidenum">
              <a:rPr lang="zh-TW" altLang="en-US" smtClean="0">
                <a:solidFill>
                  <a:prstClr val="black"/>
                </a:solidFill>
              </a:rPr>
              <a:pPr/>
              <a:t>24</a:t>
            </a:fld>
            <a:endParaRPr lang="zh-TW" altLang="en-US">
              <a:solidFill>
                <a:prstClr val="black"/>
              </a:solidFill>
            </a:endParaRPr>
          </a:p>
        </p:txBody>
      </p:sp>
    </p:spTree>
    <p:extLst>
      <p:ext uri="{BB962C8B-B14F-4D97-AF65-F5344CB8AC3E}">
        <p14:creationId xmlns:p14="http://schemas.microsoft.com/office/powerpoint/2010/main" val="41753992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a:xfrm>
            <a:off x="982663" y="744538"/>
            <a:ext cx="4816475" cy="3721100"/>
          </a:xfrm>
        </p:spPr>
      </p:sp>
      <p:sp>
        <p:nvSpPr>
          <p:cNvPr id="3" name="備忘稿版面配置區 2"/>
          <p:cNvSpPr>
            <a:spLocks noGrp="1"/>
          </p:cNvSpPr>
          <p:nvPr>
            <p:ph type="body" idx="1"/>
          </p:nvPr>
        </p:nvSpPr>
        <p:spPr/>
        <p:txBody>
          <a:bodyPr/>
          <a:lstStyle/>
          <a:p>
            <a:r>
              <a:rPr lang="zh-TW" altLang="en-US" dirty="0" smtClean="0"/>
              <a:t>刪除非常損益及會計原則變動累積影響數項目</a:t>
            </a:r>
          </a:p>
          <a:p>
            <a:r>
              <a:rPr lang="en-US" altLang="zh-TW" dirty="0" smtClean="0"/>
              <a:t>- </a:t>
            </a:r>
            <a:r>
              <a:rPr lang="zh-TW" altLang="en-US" dirty="0" smtClean="0"/>
              <a:t>原性質特殊且不常發生的損益，在</a:t>
            </a:r>
            <a:r>
              <a:rPr lang="en-US" altLang="zh-TW" dirty="0" smtClean="0"/>
              <a:t>IFRS</a:t>
            </a:r>
            <a:r>
              <a:rPr lang="zh-TW" altLang="en-US" dirty="0" smtClean="0"/>
              <a:t>下，仍視為正常營運風險</a:t>
            </a:r>
          </a:p>
          <a:p>
            <a:r>
              <a:rPr lang="en-US" altLang="zh-TW" dirty="0" smtClean="0"/>
              <a:t>- </a:t>
            </a:r>
            <a:r>
              <a:rPr lang="zh-TW" altLang="en-US" dirty="0" smtClean="0"/>
              <a:t>如果有重大會計原則變動時，應該直接追溯重編前期財務報表</a:t>
            </a:r>
            <a:endParaRPr lang="zh-TW" altLang="en-US" dirty="0"/>
          </a:p>
        </p:txBody>
      </p:sp>
      <p:sp>
        <p:nvSpPr>
          <p:cNvPr id="4" name="投影片編號版面配置區 3"/>
          <p:cNvSpPr>
            <a:spLocks noGrp="1"/>
          </p:cNvSpPr>
          <p:nvPr>
            <p:ph type="sldNum" sz="quarter" idx="10"/>
          </p:nvPr>
        </p:nvSpPr>
        <p:spPr/>
        <p:txBody>
          <a:bodyPr/>
          <a:lstStyle/>
          <a:p>
            <a:fld id="{3C910A52-820A-47D7-B3E5-28867649B8BA}" type="slidenum">
              <a:rPr lang="en-GB" altLang="zh-TW" smtClean="0">
                <a:solidFill>
                  <a:prstClr val="black"/>
                </a:solidFill>
              </a:rPr>
              <a:pPr/>
              <a:t>27</a:t>
            </a:fld>
            <a:endParaRPr lang="en-GB" altLang="zh-TW">
              <a:solidFill>
                <a:prstClr val="black"/>
              </a:solidFill>
            </a:endParaRPr>
          </a:p>
        </p:txBody>
      </p:sp>
    </p:spTree>
    <p:extLst>
      <p:ext uri="{BB962C8B-B14F-4D97-AF65-F5344CB8AC3E}">
        <p14:creationId xmlns:p14="http://schemas.microsoft.com/office/powerpoint/2010/main" val="18619939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a:xfrm>
            <a:off x="982663" y="744538"/>
            <a:ext cx="4816475" cy="3721100"/>
          </a:xfrm>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pPr>
              <a:defRPr/>
            </a:pPr>
            <a:fld id="{18740D58-78A5-48D6-8259-A8528CE284DA}" type="slidenum">
              <a:rPr lang="en-GB" altLang="zh-TW" smtClean="0">
                <a:solidFill>
                  <a:prstClr val="black"/>
                </a:solidFill>
              </a:rPr>
              <a:pPr>
                <a:defRPr/>
              </a:pPr>
              <a:t>28</a:t>
            </a:fld>
            <a:endParaRPr lang="en-GB" altLang="zh-TW">
              <a:solidFill>
                <a:prstClr val="black"/>
              </a:solidFill>
            </a:endParaRPr>
          </a:p>
        </p:txBody>
      </p:sp>
    </p:spTree>
    <p:extLst>
      <p:ext uri="{BB962C8B-B14F-4D97-AF65-F5344CB8AC3E}">
        <p14:creationId xmlns:p14="http://schemas.microsoft.com/office/powerpoint/2010/main" val="34902682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a:xfrm>
            <a:off x="982663" y="744538"/>
            <a:ext cx="4816475" cy="3721100"/>
          </a:xfrm>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pPr>
              <a:defRPr/>
            </a:pPr>
            <a:fld id="{18740D58-78A5-48D6-8259-A8528CE284DA}" type="slidenum">
              <a:rPr lang="en-GB" altLang="zh-TW" smtClean="0">
                <a:solidFill>
                  <a:prstClr val="black"/>
                </a:solidFill>
              </a:rPr>
              <a:pPr>
                <a:defRPr/>
              </a:pPr>
              <a:t>29</a:t>
            </a:fld>
            <a:endParaRPr lang="en-GB" altLang="zh-TW">
              <a:solidFill>
                <a:prstClr val="black"/>
              </a:solidFill>
            </a:endParaRPr>
          </a:p>
        </p:txBody>
      </p:sp>
    </p:spTree>
    <p:extLst>
      <p:ext uri="{BB962C8B-B14F-4D97-AF65-F5344CB8AC3E}">
        <p14:creationId xmlns:p14="http://schemas.microsoft.com/office/powerpoint/2010/main" val="34902682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投影片圖像版面配置區 1"/>
          <p:cNvSpPr>
            <a:spLocks noGrp="1" noRot="1" noChangeAspect="1" noTextEdit="1"/>
          </p:cNvSpPr>
          <p:nvPr>
            <p:ph type="sldImg"/>
          </p:nvPr>
        </p:nvSpPr>
        <p:spPr bwMode="auto">
          <a:xfrm>
            <a:off x="982663" y="744538"/>
            <a:ext cx="4816475" cy="3721100"/>
          </a:xfrm>
          <a:noFill/>
          <a:ln>
            <a:solidFill>
              <a:srgbClr val="000000"/>
            </a:solidFill>
            <a:miter lim="800000"/>
            <a:headEnd/>
            <a:tailEnd/>
          </a:ln>
        </p:spPr>
      </p:sp>
      <p:sp>
        <p:nvSpPr>
          <p:cNvPr id="135171" name="備忘稿版面配置區 2"/>
          <p:cNvSpPr>
            <a:spLocks noGrp="1"/>
          </p:cNvSpPr>
          <p:nvPr>
            <p:ph type="body" idx="1"/>
          </p:nvPr>
        </p:nvSpPr>
        <p:spPr>
          <a:noFill/>
          <a:ln/>
        </p:spPr>
        <p:txBody>
          <a:bodyPr/>
          <a:lstStyle/>
          <a:p>
            <a:endParaRPr lang="zh-TW" altLang="en-US" dirty="0" smtClean="0"/>
          </a:p>
        </p:txBody>
      </p:sp>
      <p:sp>
        <p:nvSpPr>
          <p:cNvPr id="135172" name="頁尾版面配置區 3"/>
          <p:cNvSpPr>
            <a:spLocks noGrp="1"/>
          </p:cNvSpPr>
          <p:nvPr>
            <p:ph type="ftr" sz="quarter" idx="4"/>
          </p:nvPr>
        </p:nvSpPr>
        <p:spPr>
          <a:noFill/>
        </p:spPr>
        <p:txBody>
          <a:bodyPr/>
          <a:lstStyle/>
          <a:p>
            <a:r>
              <a:rPr lang="en-US" altLang="zh-TW" smtClean="0">
                <a:solidFill>
                  <a:prstClr val="black"/>
                </a:solidFill>
                <a:cs typeface="Arial" pitchFamily="34" charset="0"/>
              </a:rPr>
              <a:t>©2010 </a:t>
            </a:r>
            <a:r>
              <a:rPr lang="zh-TW" altLang="en-US" smtClean="0">
                <a:solidFill>
                  <a:prstClr val="black"/>
                </a:solidFill>
                <a:cs typeface="Arial" pitchFamily="34" charset="0"/>
              </a:rPr>
              <a:t>勤業眾信版權所有 保留一切權利</a:t>
            </a:r>
          </a:p>
        </p:txBody>
      </p:sp>
      <p:sp>
        <p:nvSpPr>
          <p:cNvPr id="135173" name="投影片編號版面配置區 4"/>
          <p:cNvSpPr>
            <a:spLocks noGrp="1"/>
          </p:cNvSpPr>
          <p:nvPr>
            <p:ph type="sldNum" sz="quarter" idx="5"/>
          </p:nvPr>
        </p:nvSpPr>
        <p:spPr>
          <a:noFill/>
        </p:spPr>
        <p:txBody>
          <a:bodyPr/>
          <a:lstStyle/>
          <a:p>
            <a:fld id="{53DCBDDB-DF99-4018-9315-E7E2FF8D029E}" type="slidenum">
              <a:rPr lang="zh-TW" altLang="en-US" smtClean="0">
                <a:solidFill>
                  <a:prstClr val="black"/>
                </a:solidFill>
                <a:cs typeface="Arial" pitchFamily="34" charset="0"/>
              </a:rPr>
              <a:pPr/>
              <a:t>30</a:t>
            </a:fld>
            <a:endParaRPr lang="zh-TW" altLang="en-US" smtClean="0">
              <a:solidFill>
                <a:prstClr val="black"/>
              </a:solidFill>
              <a:cs typeface="Arial"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a:xfrm>
            <a:off x="982663" y="744538"/>
            <a:ext cx="4816475" cy="3721100"/>
          </a:xfrm>
        </p:spPr>
      </p:sp>
      <p:sp>
        <p:nvSpPr>
          <p:cNvPr id="3" name="備忘稿版面配置區 2"/>
          <p:cNvSpPr>
            <a:spLocks noGrp="1"/>
          </p:cNvSpPr>
          <p:nvPr>
            <p:ph type="body" idx="1"/>
          </p:nvPr>
        </p:nvSpPr>
        <p:spPr/>
        <p:txBody>
          <a:bodyPr/>
          <a:lstStyle/>
          <a:p>
            <a:endParaRPr lang="zh-TW" altLang="en-US"/>
          </a:p>
        </p:txBody>
      </p:sp>
      <p:sp>
        <p:nvSpPr>
          <p:cNvPr id="4" name="投影片編號版面配置區 3"/>
          <p:cNvSpPr>
            <a:spLocks noGrp="1"/>
          </p:cNvSpPr>
          <p:nvPr>
            <p:ph type="sldNum" sz="quarter" idx="10"/>
          </p:nvPr>
        </p:nvSpPr>
        <p:spPr/>
        <p:txBody>
          <a:bodyPr/>
          <a:lstStyle/>
          <a:p>
            <a:fld id="{18966765-B750-4F03-B2C6-AE1EB73DA82A}" type="slidenum">
              <a:rPr lang="zh-TW" altLang="en-US" smtClean="0">
                <a:solidFill>
                  <a:prstClr val="black"/>
                </a:solidFill>
              </a:rPr>
              <a:pPr/>
              <a:t>31</a:t>
            </a:fld>
            <a:endParaRPr lang="zh-TW" altLang="en-US">
              <a:solidFill>
                <a:prstClr val="black"/>
              </a:solidFill>
            </a:endParaRPr>
          </a:p>
        </p:txBody>
      </p:sp>
    </p:spTree>
    <p:extLst>
      <p:ext uri="{BB962C8B-B14F-4D97-AF65-F5344CB8AC3E}">
        <p14:creationId xmlns:p14="http://schemas.microsoft.com/office/powerpoint/2010/main" val="23135413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a:xfrm>
            <a:off x="982663" y="744538"/>
            <a:ext cx="4816475" cy="3721100"/>
          </a:xfrm>
        </p:spPr>
      </p:sp>
      <p:sp>
        <p:nvSpPr>
          <p:cNvPr id="3" name="備忘稿版面配置區 2"/>
          <p:cNvSpPr>
            <a:spLocks noGrp="1"/>
          </p:cNvSpPr>
          <p:nvPr>
            <p:ph type="body" idx="1"/>
          </p:nvPr>
        </p:nvSpPr>
        <p:spPr/>
        <p:txBody>
          <a:bodyPr/>
          <a:lstStyle/>
          <a:p>
            <a:endParaRPr lang="zh-TW" altLang="en-US"/>
          </a:p>
        </p:txBody>
      </p:sp>
      <p:sp>
        <p:nvSpPr>
          <p:cNvPr id="4" name="投影片編號版面配置區 3"/>
          <p:cNvSpPr>
            <a:spLocks noGrp="1"/>
          </p:cNvSpPr>
          <p:nvPr>
            <p:ph type="sldNum" sz="quarter" idx="10"/>
          </p:nvPr>
        </p:nvSpPr>
        <p:spPr/>
        <p:txBody>
          <a:bodyPr/>
          <a:lstStyle/>
          <a:p>
            <a:fld id="{18966765-B750-4F03-B2C6-AE1EB73DA82A}" type="slidenum">
              <a:rPr lang="zh-TW" altLang="en-US" smtClean="0">
                <a:solidFill>
                  <a:prstClr val="black"/>
                </a:solidFill>
              </a:rPr>
              <a:pPr/>
              <a:t>32</a:t>
            </a:fld>
            <a:endParaRPr lang="zh-TW" altLang="en-US">
              <a:solidFill>
                <a:prstClr val="black"/>
              </a:solidFill>
            </a:endParaRPr>
          </a:p>
        </p:txBody>
      </p:sp>
    </p:spTree>
    <p:extLst>
      <p:ext uri="{BB962C8B-B14F-4D97-AF65-F5344CB8AC3E}">
        <p14:creationId xmlns:p14="http://schemas.microsoft.com/office/powerpoint/2010/main" val="31541355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a:xfrm>
            <a:off x="982663" y="744538"/>
            <a:ext cx="4816475" cy="3721100"/>
          </a:xfrm>
        </p:spPr>
      </p:sp>
      <p:sp>
        <p:nvSpPr>
          <p:cNvPr id="3" name="備忘稿版面配置區 2"/>
          <p:cNvSpPr>
            <a:spLocks noGrp="1"/>
          </p:cNvSpPr>
          <p:nvPr>
            <p:ph type="body" idx="1"/>
          </p:nvPr>
        </p:nvSpPr>
        <p:spPr/>
        <p:txBody>
          <a:bodyPr/>
          <a:lstStyle/>
          <a:p>
            <a:r>
              <a:rPr lang="en-US" altLang="zh-TW" dirty="0" smtClean="0"/>
              <a:t>IAS</a:t>
            </a:r>
            <a:r>
              <a:rPr lang="zh-TW" altLang="en-US" dirty="0" smtClean="0"/>
              <a:t> </a:t>
            </a:r>
            <a:r>
              <a:rPr lang="en-US" altLang="zh-TW" dirty="0" smtClean="0"/>
              <a:t>7.35</a:t>
            </a:r>
            <a:r>
              <a:rPr lang="zh-TW" altLang="en-US" dirty="0" smtClean="0"/>
              <a:t> </a:t>
            </a:r>
            <a:r>
              <a:rPr lang="zh-TW" altLang="en-US" dirty="0"/>
              <a:t>來自所得稅之現金流量應單獨揭露，且應分類為來自營業活動之現金流量，除非其可明確辨認屬於籌資及投資活動。</a:t>
            </a:r>
          </a:p>
        </p:txBody>
      </p:sp>
      <p:sp>
        <p:nvSpPr>
          <p:cNvPr id="4" name="投影片編號版面配置區 3"/>
          <p:cNvSpPr>
            <a:spLocks noGrp="1"/>
          </p:cNvSpPr>
          <p:nvPr>
            <p:ph type="sldNum" sz="quarter" idx="10"/>
          </p:nvPr>
        </p:nvSpPr>
        <p:spPr/>
        <p:txBody>
          <a:bodyPr/>
          <a:lstStyle/>
          <a:p>
            <a:fld id="{18966765-B750-4F03-B2C6-AE1EB73DA82A}" type="slidenum">
              <a:rPr lang="zh-TW" altLang="en-US" smtClean="0">
                <a:solidFill>
                  <a:prstClr val="black"/>
                </a:solidFill>
              </a:rPr>
              <a:pPr/>
              <a:t>33</a:t>
            </a:fld>
            <a:endParaRPr lang="zh-TW" altLang="en-US">
              <a:solidFill>
                <a:prstClr val="black"/>
              </a:solidFill>
            </a:endParaRPr>
          </a:p>
        </p:txBody>
      </p:sp>
    </p:spTree>
    <p:extLst>
      <p:ext uri="{BB962C8B-B14F-4D97-AF65-F5344CB8AC3E}">
        <p14:creationId xmlns:p14="http://schemas.microsoft.com/office/powerpoint/2010/main" val="146425610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a:xfrm>
            <a:off x="982663" y="744538"/>
            <a:ext cx="4816475" cy="3721100"/>
          </a:xfrm>
        </p:spPr>
      </p:sp>
      <p:sp>
        <p:nvSpPr>
          <p:cNvPr id="3" name="備忘稿版面配置區 2"/>
          <p:cNvSpPr>
            <a:spLocks noGrp="1"/>
          </p:cNvSpPr>
          <p:nvPr>
            <p:ph type="body" idx="1"/>
          </p:nvPr>
        </p:nvSpPr>
        <p:spPr/>
        <p:txBody>
          <a:bodyPr/>
          <a:lstStyle/>
          <a:p>
            <a:endParaRPr lang="zh-TW" altLang="en-US"/>
          </a:p>
        </p:txBody>
      </p:sp>
      <p:sp>
        <p:nvSpPr>
          <p:cNvPr id="4" name="投影片編號版面配置區 3"/>
          <p:cNvSpPr>
            <a:spLocks noGrp="1"/>
          </p:cNvSpPr>
          <p:nvPr>
            <p:ph type="sldNum" sz="quarter" idx="10"/>
          </p:nvPr>
        </p:nvSpPr>
        <p:spPr/>
        <p:txBody>
          <a:bodyPr/>
          <a:lstStyle/>
          <a:p>
            <a:fld id="{18966765-B750-4F03-B2C6-AE1EB73DA82A}" type="slidenum">
              <a:rPr lang="zh-TW" altLang="en-US" smtClean="0">
                <a:solidFill>
                  <a:prstClr val="black"/>
                </a:solidFill>
              </a:rPr>
              <a:pPr/>
              <a:t>34</a:t>
            </a:fld>
            <a:endParaRPr lang="zh-TW" altLang="en-US">
              <a:solidFill>
                <a:prstClr val="black"/>
              </a:solidFill>
            </a:endParaRPr>
          </a:p>
        </p:txBody>
      </p:sp>
    </p:spTree>
    <p:extLst>
      <p:ext uri="{BB962C8B-B14F-4D97-AF65-F5344CB8AC3E}">
        <p14:creationId xmlns:p14="http://schemas.microsoft.com/office/powerpoint/2010/main" val="239665502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a:xfrm>
            <a:off x="982663" y="744538"/>
            <a:ext cx="4816475" cy="3721100"/>
          </a:xfrm>
        </p:spPr>
      </p:sp>
      <p:sp>
        <p:nvSpPr>
          <p:cNvPr id="3" name="備忘稿版面配置區 2"/>
          <p:cNvSpPr>
            <a:spLocks noGrp="1"/>
          </p:cNvSpPr>
          <p:nvPr>
            <p:ph type="body" idx="1"/>
          </p:nvPr>
        </p:nvSpPr>
        <p:spPr/>
        <p:txBody>
          <a:bodyPr/>
          <a:lstStyle/>
          <a:p>
            <a:endParaRPr lang="zh-TW" altLang="en-US"/>
          </a:p>
        </p:txBody>
      </p:sp>
      <p:sp>
        <p:nvSpPr>
          <p:cNvPr id="4" name="投影片編號版面配置區 3"/>
          <p:cNvSpPr>
            <a:spLocks noGrp="1"/>
          </p:cNvSpPr>
          <p:nvPr>
            <p:ph type="sldNum" sz="quarter" idx="10"/>
          </p:nvPr>
        </p:nvSpPr>
        <p:spPr/>
        <p:txBody>
          <a:bodyPr/>
          <a:lstStyle/>
          <a:p>
            <a:fld id="{18966765-B750-4F03-B2C6-AE1EB73DA82A}" type="slidenum">
              <a:rPr lang="zh-TW" altLang="en-US" smtClean="0">
                <a:solidFill>
                  <a:prstClr val="black"/>
                </a:solidFill>
              </a:rPr>
              <a:pPr/>
              <a:t>35</a:t>
            </a:fld>
            <a:endParaRPr lang="zh-TW" altLang="en-US">
              <a:solidFill>
                <a:prstClr val="black"/>
              </a:solidFill>
            </a:endParaRPr>
          </a:p>
        </p:txBody>
      </p:sp>
    </p:spTree>
    <p:extLst>
      <p:ext uri="{BB962C8B-B14F-4D97-AF65-F5344CB8AC3E}">
        <p14:creationId xmlns:p14="http://schemas.microsoft.com/office/powerpoint/2010/main" val="6858343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6" name="投影片圖像版面配置區 1"/>
          <p:cNvSpPr>
            <a:spLocks noGrp="1" noRot="1" noChangeAspect="1" noTextEdit="1"/>
          </p:cNvSpPr>
          <p:nvPr>
            <p:ph type="sldImg"/>
          </p:nvPr>
        </p:nvSpPr>
        <p:spPr bwMode="auto">
          <a:xfrm>
            <a:off x="985838" y="746125"/>
            <a:ext cx="4811712" cy="371951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2147" name="備忘稿版面配置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TW" altLang="en-US" dirty="0" smtClean="0"/>
          </a:p>
        </p:txBody>
      </p:sp>
      <p:sp>
        <p:nvSpPr>
          <p:cNvPr id="262148" name="投影片編號版面配置區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新細明體" charset="-120"/>
              </a:defRPr>
            </a:lvl1pPr>
            <a:lvl2pPr marL="728834" indent="-280321" eaLnBrk="0" hangingPunct="0">
              <a:defRPr kumimoji="1">
                <a:solidFill>
                  <a:schemeClr val="tx1"/>
                </a:solidFill>
                <a:latin typeface="Calibri" pitchFamily="34" charset="0"/>
                <a:ea typeface="新細明體" charset="-120"/>
              </a:defRPr>
            </a:lvl2pPr>
            <a:lvl3pPr marL="1121283" indent="-224257" eaLnBrk="0" hangingPunct="0">
              <a:defRPr kumimoji="1">
                <a:solidFill>
                  <a:schemeClr val="tx1"/>
                </a:solidFill>
                <a:latin typeface="Calibri" pitchFamily="34" charset="0"/>
                <a:ea typeface="新細明體" charset="-120"/>
              </a:defRPr>
            </a:lvl3pPr>
            <a:lvl4pPr marL="1569796" indent="-224257" eaLnBrk="0" hangingPunct="0">
              <a:defRPr kumimoji="1">
                <a:solidFill>
                  <a:schemeClr val="tx1"/>
                </a:solidFill>
                <a:latin typeface="Calibri" pitchFamily="34" charset="0"/>
                <a:ea typeface="新細明體" charset="-120"/>
              </a:defRPr>
            </a:lvl4pPr>
            <a:lvl5pPr marL="2018309" indent="-224257" eaLnBrk="0" hangingPunct="0">
              <a:defRPr kumimoji="1">
                <a:solidFill>
                  <a:schemeClr val="tx1"/>
                </a:solidFill>
                <a:latin typeface="Calibri" pitchFamily="34" charset="0"/>
                <a:ea typeface="新細明體" charset="-120"/>
              </a:defRPr>
            </a:lvl5pPr>
            <a:lvl6pPr marL="2466823" indent="-224257" eaLnBrk="0" fontAlgn="base" hangingPunct="0">
              <a:spcBef>
                <a:spcPct val="0"/>
              </a:spcBef>
              <a:spcAft>
                <a:spcPct val="0"/>
              </a:spcAft>
              <a:defRPr kumimoji="1">
                <a:solidFill>
                  <a:schemeClr val="tx1"/>
                </a:solidFill>
                <a:latin typeface="Calibri" pitchFamily="34" charset="0"/>
                <a:ea typeface="新細明體" charset="-120"/>
              </a:defRPr>
            </a:lvl6pPr>
            <a:lvl7pPr marL="2915336" indent="-224257" eaLnBrk="0" fontAlgn="base" hangingPunct="0">
              <a:spcBef>
                <a:spcPct val="0"/>
              </a:spcBef>
              <a:spcAft>
                <a:spcPct val="0"/>
              </a:spcAft>
              <a:defRPr kumimoji="1">
                <a:solidFill>
                  <a:schemeClr val="tx1"/>
                </a:solidFill>
                <a:latin typeface="Calibri" pitchFamily="34" charset="0"/>
                <a:ea typeface="新細明體" charset="-120"/>
              </a:defRPr>
            </a:lvl7pPr>
            <a:lvl8pPr marL="3363849" indent="-224257" eaLnBrk="0" fontAlgn="base" hangingPunct="0">
              <a:spcBef>
                <a:spcPct val="0"/>
              </a:spcBef>
              <a:spcAft>
                <a:spcPct val="0"/>
              </a:spcAft>
              <a:defRPr kumimoji="1">
                <a:solidFill>
                  <a:schemeClr val="tx1"/>
                </a:solidFill>
                <a:latin typeface="Calibri" pitchFamily="34" charset="0"/>
                <a:ea typeface="新細明體" charset="-120"/>
              </a:defRPr>
            </a:lvl8pPr>
            <a:lvl9pPr marL="3812362" indent="-224257" eaLnBrk="0" fontAlgn="base" hangingPunct="0">
              <a:spcBef>
                <a:spcPct val="0"/>
              </a:spcBef>
              <a:spcAft>
                <a:spcPct val="0"/>
              </a:spcAft>
              <a:defRPr kumimoji="1">
                <a:solidFill>
                  <a:schemeClr val="tx1"/>
                </a:solidFill>
                <a:latin typeface="Calibri" pitchFamily="34" charset="0"/>
                <a:ea typeface="新細明體" charset="-120"/>
              </a:defRPr>
            </a:lvl9pPr>
          </a:lstStyle>
          <a:p>
            <a:pPr eaLnBrk="1" fontAlgn="base" hangingPunct="1">
              <a:spcBef>
                <a:spcPct val="0"/>
              </a:spcBef>
              <a:spcAft>
                <a:spcPct val="0"/>
              </a:spcAft>
            </a:pPr>
            <a:fld id="{E5F4854D-24A4-4628-8691-948B8C079508}" type="slidenum">
              <a:rPr kumimoji="0" lang="zh-TW" altLang="en-US" smtClean="0"/>
              <a:pPr eaLnBrk="1" fontAlgn="base" hangingPunct="1">
                <a:spcBef>
                  <a:spcPct val="0"/>
                </a:spcBef>
                <a:spcAft>
                  <a:spcPct val="0"/>
                </a:spcAft>
              </a:pPr>
              <a:t>4</a:t>
            </a:fld>
            <a:endParaRPr kumimoji="0" lang="zh-TW" alt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6" name="投影片圖像版面配置區 1"/>
          <p:cNvSpPr>
            <a:spLocks noGrp="1" noRot="1" noChangeAspect="1" noTextEdit="1"/>
          </p:cNvSpPr>
          <p:nvPr>
            <p:ph type="sldImg"/>
          </p:nvPr>
        </p:nvSpPr>
        <p:spPr bwMode="auto">
          <a:xfrm>
            <a:off x="985838" y="746125"/>
            <a:ext cx="4811712" cy="371951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2147" name="備忘稿版面配置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TW" altLang="en-US" dirty="0" smtClean="0"/>
          </a:p>
        </p:txBody>
      </p:sp>
      <p:sp>
        <p:nvSpPr>
          <p:cNvPr id="262148" name="投影片編號版面配置區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新細明體" charset="-120"/>
              </a:defRPr>
            </a:lvl1pPr>
            <a:lvl2pPr marL="728834" indent="-280321" eaLnBrk="0" hangingPunct="0">
              <a:defRPr kumimoji="1">
                <a:solidFill>
                  <a:schemeClr val="tx1"/>
                </a:solidFill>
                <a:latin typeface="Calibri" pitchFamily="34" charset="0"/>
                <a:ea typeface="新細明體" charset="-120"/>
              </a:defRPr>
            </a:lvl2pPr>
            <a:lvl3pPr marL="1121283" indent="-224257" eaLnBrk="0" hangingPunct="0">
              <a:defRPr kumimoji="1">
                <a:solidFill>
                  <a:schemeClr val="tx1"/>
                </a:solidFill>
                <a:latin typeface="Calibri" pitchFamily="34" charset="0"/>
                <a:ea typeface="新細明體" charset="-120"/>
              </a:defRPr>
            </a:lvl3pPr>
            <a:lvl4pPr marL="1569796" indent="-224257" eaLnBrk="0" hangingPunct="0">
              <a:defRPr kumimoji="1">
                <a:solidFill>
                  <a:schemeClr val="tx1"/>
                </a:solidFill>
                <a:latin typeface="Calibri" pitchFamily="34" charset="0"/>
                <a:ea typeface="新細明體" charset="-120"/>
              </a:defRPr>
            </a:lvl4pPr>
            <a:lvl5pPr marL="2018309" indent="-224257" eaLnBrk="0" hangingPunct="0">
              <a:defRPr kumimoji="1">
                <a:solidFill>
                  <a:schemeClr val="tx1"/>
                </a:solidFill>
                <a:latin typeface="Calibri" pitchFamily="34" charset="0"/>
                <a:ea typeface="新細明體" charset="-120"/>
              </a:defRPr>
            </a:lvl5pPr>
            <a:lvl6pPr marL="2466823" indent="-224257" eaLnBrk="0" fontAlgn="base" hangingPunct="0">
              <a:spcBef>
                <a:spcPct val="0"/>
              </a:spcBef>
              <a:spcAft>
                <a:spcPct val="0"/>
              </a:spcAft>
              <a:defRPr kumimoji="1">
                <a:solidFill>
                  <a:schemeClr val="tx1"/>
                </a:solidFill>
                <a:latin typeface="Calibri" pitchFamily="34" charset="0"/>
                <a:ea typeface="新細明體" charset="-120"/>
              </a:defRPr>
            </a:lvl6pPr>
            <a:lvl7pPr marL="2915336" indent="-224257" eaLnBrk="0" fontAlgn="base" hangingPunct="0">
              <a:spcBef>
                <a:spcPct val="0"/>
              </a:spcBef>
              <a:spcAft>
                <a:spcPct val="0"/>
              </a:spcAft>
              <a:defRPr kumimoji="1">
                <a:solidFill>
                  <a:schemeClr val="tx1"/>
                </a:solidFill>
                <a:latin typeface="Calibri" pitchFamily="34" charset="0"/>
                <a:ea typeface="新細明體" charset="-120"/>
              </a:defRPr>
            </a:lvl7pPr>
            <a:lvl8pPr marL="3363849" indent="-224257" eaLnBrk="0" fontAlgn="base" hangingPunct="0">
              <a:spcBef>
                <a:spcPct val="0"/>
              </a:spcBef>
              <a:spcAft>
                <a:spcPct val="0"/>
              </a:spcAft>
              <a:defRPr kumimoji="1">
                <a:solidFill>
                  <a:schemeClr val="tx1"/>
                </a:solidFill>
                <a:latin typeface="Calibri" pitchFamily="34" charset="0"/>
                <a:ea typeface="新細明體" charset="-120"/>
              </a:defRPr>
            </a:lvl8pPr>
            <a:lvl9pPr marL="3812362" indent="-224257" eaLnBrk="0" fontAlgn="base" hangingPunct="0">
              <a:spcBef>
                <a:spcPct val="0"/>
              </a:spcBef>
              <a:spcAft>
                <a:spcPct val="0"/>
              </a:spcAft>
              <a:defRPr kumimoji="1">
                <a:solidFill>
                  <a:schemeClr val="tx1"/>
                </a:solidFill>
                <a:latin typeface="Calibri" pitchFamily="34" charset="0"/>
                <a:ea typeface="新細明體" charset="-120"/>
              </a:defRPr>
            </a:lvl9pPr>
          </a:lstStyle>
          <a:p>
            <a:pPr eaLnBrk="1" hangingPunct="1"/>
            <a:fld id="{E5F4854D-24A4-4628-8691-948B8C079508}" type="slidenum">
              <a:rPr kumimoji="0" lang="zh-TW" altLang="en-US" smtClean="0">
                <a:solidFill>
                  <a:prstClr val="black"/>
                </a:solidFill>
              </a:rPr>
              <a:pPr eaLnBrk="1" hangingPunct="1"/>
              <a:t>5</a:t>
            </a:fld>
            <a:endParaRPr kumimoji="0" lang="zh-TW" altLang="en-US" smtClean="0">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a:xfrm>
            <a:off x="982663" y="744538"/>
            <a:ext cx="4816475" cy="3721100"/>
          </a:xfrm>
        </p:spPr>
      </p:sp>
      <p:sp>
        <p:nvSpPr>
          <p:cNvPr id="3" name="備忘稿版面配置區 2"/>
          <p:cNvSpPr>
            <a:spLocks noGrp="1"/>
          </p:cNvSpPr>
          <p:nvPr>
            <p:ph type="body" idx="1"/>
          </p:nvPr>
        </p:nvSpPr>
        <p:spPr/>
        <p:txBody>
          <a:bodyPr/>
          <a:lstStyle/>
          <a:p>
            <a:endParaRPr lang="zh-TW" altLang="en-US"/>
          </a:p>
        </p:txBody>
      </p:sp>
      <p:sp>
        <p:nvSpPr>
          <p:cNvPr id="4" name="投影片編號版面配置區 3"/>
          <p:cNvSpPr>
            <a:spLocks noGrp="1"/>
          </p:cNvSpPr>
          <p:nvPr>
            <p:ph type="sldNum" sz="quarter" idx="10"/>
          </p:nvPr>
        </p:nvSpPr>
        <p:spPr/>
        <p:txBody>
          <a:bodyPr/>
          <a:lstStyle/>
          <a:p>
            <a:fld id="{E3EF1190-5DD3-4B94-940D-C0E3CC6E7BF4}" type="slidenum">
              <a:rPr lang="zh-TW" altLang="en-US" smtClean="0">
                <a:solidFill>
                  <a:prstClr val="black"/>
                </a:solidFill>
              </a:rPr>
              <a:pPr/>
              <a:t>6</a:t>
            </a:fld>
            <a:endParaRPr lang="zh-TW" altLang="en-US">
              <a:solidFill>
                <a:prstClr val="black"/>
              </a:solidFill>
            </a:endParaRPr>
          </a:p>
        </p:txBody>
      </p:sp>
    </p:spTree>
    <p:extLst>
      <p:ext uri="{BB962C8B-B14F-4D97-AF65-F5344CB8AC3E}">
        <p14:creationId xmlns:p14="http://schemas.microsoft.com/office/powerpoint/2010/main" val="2026086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a:xfrm>
            <a:off x="984250" y="744538"/>
            <a:ext cx="4814888" cy="3722687"/>
          </a:xfrm>
        </p:spPr>
      </p:sp>
      <p:sp>
        <p:nvSpPr>
          <p:cNvPr id="3" name="備忘稿版面配置區 2"/>
          <p:cNvSpPr>
            <a:spLocks noGrp="1"/>
          </p:cNvSpPr>
          <p:nvPr>
            <p:ph type="body" idx="1"/>
          </p:nvPr>
        </p:nvSpPr>
        <p:spPr/>
        <p:txBody>
          <a:bodyPr/>
          <a:lstStyle/>
          <a:p>
            <a:r>
              <a:rPr lang="zh-TW" altLang="en-US" dirty="0" smtClean="0"/>
              <a:t>說明</a:t>
            </a:r>
            <a:r>
              <a:rPr lang="en-US" altLang="zh-TW" dirty="0" smtClean="0"/>
              <a:t>:</a:t>
            </a:r>
          </a:p>
          <a:p>
            <a:r>
              <a:rPr lang="en-US" altLang="zh-TW" dirty="0" smtClean="0"/>
              <a:t>1.IFRS</a:t>
            </a:r>
            <a:r>
              <a:rPr lang="zh-TW" altLang="en-US" dirty="0" smtClean="0"/>
              <a:t>四個字母分別代表之意思及中文意思</a:t>
            </a:r>
            <a:r>
              <a:rPr lang="en-US" altLang="zh-TW" dirty="0" smtClean="0"/>
              <a:t>:</a:t>
            </a:r>
          </a:p>
          <a:p>
            <a:r>
              <a:rPr lang="en-US" altLang="zh-TW" dirty="0" smtClean="0"/>
              <a:t>2.IFRS</a:t>
            </a:r>
            <a:r>
              <a:rPr lang="zh-TW" altLang="en-US" dirty="0" smtClean="0"/>
              <a:t>制訂發布之機構為</a:t>
            </a:r>
            <a:r>
              <a:rPr lang="en-US" altLang="zh-TW" dirty="0" smtClean="0"/>
              <a:t>IASB.</a:t>
            </a:r>
          </a:p>
          <a:p>
            <a:r>
              <a:rPr lang="en-US" altLang="zh-TW" dirty="0" smtClean="0"/>
              <a:t>3.</a:t>
            </a:r>
            <a:r>
              <a:rPr lang="zh-TW" altLang="en-US" dirty="0" smtClean="0"/>
              <a:t>準則目前有超過</a:t>
            </a:r>
            <a:r>
              <a:rPr lang="en-US" altLang="zh-TW" dirty="0" smtClean="0"/>
              <a:t>40</a:t>
            </a:r>
            <a:r>
              <a:rPr lang="zh-TW" altLang="en-US" dirty="0" smtClean="0"/>
              <a:t>個，分別以原則性基礎訂定各項主題內容。</a:t>
            </a:r>
            <a:endParaRPr lang="en-US" altLang="zh-TW" dirty="0" smtClean="0"/>
          </a:p>
          <a:p>
            <a:endParaRPr lang="en-US" altLang="zh-TW" dirty="0" smtClean="0"/>
          </a:p>
          <a:p>
            <a:endParaRPr lang="en-US" altLang="zh-TW" dirty="0" smtClean="0"/>
          </a:p>
          <a:p>
            <a:r>
              <a:rPr lang="zh-TW" altLang="en-US" dirty="0" smtClean="0"/>
              <a:t>*補充</a:t>
            </a:r>
            <a:r>
              <a:rPr lang="en-US" altLang="zh-TW" dirty="0" smtClean="0"/>
              <a:t>:</a:t>
            </a:r>
          </a:p>
          <a:p>
            <a:r>
              <a:rPr lang="zh-TW" altLang="en-US" dirty="0" smtClean="0"/>
              <a:t>編製準則係依金管會認可之</a:t>
            </a:r>
            <a:r>
              <a:rPr lang="en-US" altLang="zh-TW" dirty="0" smtClean="0"/>
              <a:t>2010</a:t>
            </a:r>
            <a:r>
              <a:rPr lang="zh-TW" altLang="en-US" dirty="0" smtClean="0"/>
              <a:t>正體中文版</a:t>
            </a:r>
            <a:r>
              <a:rPr lang="en-US" altLang="zh-TW" dirty="0" smtClean="0"/>
              <a:t>,</a:t>
            </a:r>
            <a:r>
              <a:rPr lang="en-US" altLang="zh-TW" baseline="0" dirty="0" smtClean="0"/>
              <a:t> </a:t>
            </a:r>
            <a:r>
              <a:rPr lang="zh-TW" altLang="en-US" baseline="0" dirty="0" smtClean="0"/>
              <a:t>其與</a:t>
            </a:r>
            <a:r>
              <a:rPr lang="en-US" altLang="zh-TW" baseline="0" dirty="0" smtClean="0"/>
              <a:t>IASB</a:t>
            </a:r>
            <a:r>
              <a:rPr lang="zh-TW" altLang="en-US" baseline="0" dirty="0" smtClean="0"/>
              <a:t>發布之</a:t>
            </a:r>
            <a:r>
              <a:rPr lang="en-US" altLang="zh-TW" baseline="0" dirty="0" smtClean="0"/>
              <a:t>IFRSs</a:t>
            </a:r>
            <a:r>
              <a:rPr lang="zh-TW" altLang="en-US" baseline="0" dirty="0" smtClean="0"/>
              <a:t>在特定準則之生效日稍有不同</a:t>
            </a:r>
            <a:r>
              <a:rPr lang="en-US" altLang="zh-TW" baseline="0" dirty="0" smtClean="0"/>
              <a:t>(</a:t>
            </a:r>
            <a:r>
              <a:rPr lang="zh-TW" altLang="en-US" baseline="0" dirty="0" smtClean="0"/>
              <a:t>例如，</a:t>
            </a:r>
            <a:r>
              <a:rPr lang="en-US" altLang="zh-TW" baseline="0" dirty="0" smtClean="0"/>
              <a:t>IFRS 10~13</a:t>
            </a:r>
            <a:r>
              <a:rPr lang="zh-TW" altLang="en-US" baseline="0" dirty="0" smtClean="0"/>
              <a:t>的生效日是</a:t>
            </a:r>
            <a:r>
              <a:rPr lang="en-US" altLang="zh-TW" baseline="0" dirty="0" smtClean="0"/>
              <a:t>2013.1.1</a:t>
            </a:r>
            <a:r>
              <a:rPr lang="zh-TW" altLang="en-US" baseline="0" dirty="0" smtClean="0"/>
              <a:t>，惟我國於</a:t>
            </a:r>
            <a:r>
              <a:rPr lang="en-US" altLang="zh-TW" baseline="0" dirty="0" smtClean="0"/>
              <a:t>2013</a:t>
            </a:r>
            <a:r>
              <a:rPr lang="zh-TW" altLang="en-US" baseline="0" dirty="0" smtClean="0"/>
              <a:t>年採用的</a:t>
            </a:r>
            <a:r>
              <a:rPr lang="en-US" altLang="zh-TW" baseline="0" dirty="0" smtClean="0"/>
              <a:t>IFRS s</a:t>
            </a:r>
            <a:r>
              <a:rPr lang="zh-TW" altLang="en-US" baseline="0" dirty="0" smtClean="0"/>
              <a:t>並不包含</a:t>
            </a:r>
            <a:r>
              <a:rPr lang="en-US" altLang="zh-TW" baseline="0" dirty="0" smtClean="0"/>
              <a:t>IFRS 10~13)</a:t>
            </a:r>
            <a:endParaRPr lang="en-US" altLang="zh-TW" dirty="0" smtClean="0"/>
          </a:p>
        </p:txBody>
      </p:sp>
      <p:sp>
        <p:nvSpPr>
          <p:cNvPr id="4" name="投影片編號版面配置區 3"/>
          <p:cNvSpPr>
            <a:spLocks noGrp="1"/>
          </p:cNvSpPr>
          <p:nvPr>
            <p:ph type="sldNum" sz="quarter" idx="10"/>
          </p:nvPr>
        </p:nvSpPr>
        <p:spPr/>
        <p:txBody>
          <a:bodyPr/>
          <a:lstStyle/>
          <a:p>
            <a:pPr>
              <a:defRPr/>
            </a:pPr>
            <a:fld id="{EAB4C499-1072-47A1-8E87-533307CF17D6}" type="slidenum">
              <a:rPr lang="en-GB" altLang="zh-TW" smtClean="0">
                <a:solidFill>
                  <a:prstClr val="black"/>
                </a:solidFill>
              </a:rPr>
              <a:pPr>
                <a:defRPr/>
              </a:pPr>
              <a:t>7</a:t>
            </a:fld>
            <a:endParaRPr lang="en-GB" altLang="zh-TW">
              <a:solidFill>
                <a:prstClr val="black"/>
              </a:solidFill>
            </a:endParaRPr>
          </a:p>
        </p:txBody>
      </p:sp>
    </p:spTree>
    <p:extLst>
      <p:ext uri="{BB962C8B-B14F-4D97-AF65-F5344CB8AC3E}">
        <p14:creationId xmlns:p14="http://schemas.microsoft.com/office/powerpoint/2010/main" val="29274669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pPr>
              <a:defRPr/>
            </a:pPr>
            <a:fld id="{18740D58-78A5-48D6-8259-A8528CE284DA}" type="slidenum">
              <a:rPr lang="en-GB" altLang="zh-TW" smtClean="0"/>
              <a:pPr>
                <a:defRPr/>
              </a:pPr>
              <a:t>9</a:t>
            </a:fld>
            <a:endParaRPr lang="en-GB" altLang="zh-TW"/>
          </a:p>
        </p:txBody>
      </p:sp>
    </p:spTree>
    <p:extLst>
      <p:ext uri="{BB962C8B-B14F-4D97-AF65-F5344CB8AC3E}">
        <p14:creationId xmlns:p14="http://schemas.microsoft.com/office/powerpoint/2010/main" val="9346858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a:xfrm>
            <a:off x="984250" y="744538"/>
            <a:ext cx="4814888" cy="3722687"/>
          </a:xfrm>
        </p:spPr>
      </p:sp>
      <p:sp>
        <p:nvSpPr>
          <p:cNvPr id="3" name="備忘稿版面配置區 2"/>
          <p:cNvSpPr>
            <a:spLocks noGrp="1"/>
          </p:cNvSpPr>
          <p:nvPr>
            <p:ph type="body" idx="1"/>
          </p:nvPr>
        </p:nvSpPr>
        <p:spPr/>
        <p:txBody>
          <a:bodyPr/>
          <a:lstStyle/>
          <a:p>
            <a:r>
              <a:rPr lang="zh-TW" altLang="en-US" dirty="0" smtClean="0">
                <a:latin typeface="新細明體"/>
                <a:ea typeface="+mn-ea"/>
              </a:rPr>
              <a:t>說明：</a:t>
            </a:r>
            <a:endParaRPr lang="en-US" altLang="zh-TW" dirty="0" smtClean="0">
              <a:latin typeface="新細明體"/>
              <a:ea typeface="+mn-ea"/>
            </a:endParaRPr>
          </a:p>
          <a:p>
            <a:r>
              <a:rPr lang="en-US" altLang="zh-TW" dirty="0" smtClean="0">
                <a:latin typeface="新細明體"/>
                <a:ea typeface="+mn-ea"/>
              </a:rPr>
              <a:t>1.</a:t>
            </a:r>
            <a:r>
              <a:rPr lang="zh-TW" altLang="en-US" dirty="0" smtClean="0">
                <a:latin typeface="新細明體"/>
                <a:ea typeface="+mn-ea"/>
              </a:rPr>
              <a:t>有鑑於全球一致採用</a:t>
            </a:r>
            <a:r>
              <a:rPr lang="en-US" altLang="zh-TW" dirty="0" smtClean="0">
                <a:latin typeface="新細明體"/>
                <a:ea typeface="+mn-ea"/>
              </a:rPr>
              <a:t>IFRSs</a:t>
            </a:r>
            <a:r>
              <a:rPr lang="zh-TW" altLang="en-US" dirty="0" smtClean="0">
                <a:latin typeface="新細明體"/>
                <a:ea typeface="+mn-ea"/>
              </a:rPr>
              <a:t>已成為必然之趨勢，因此為降低國內企業海外籌資成本並吸引外資投資國內資本市場，以提昇我國資本市場之國際競爭力，我國行政院金融監督管理委員會（以下簡稱為金管會）於</a:t>
            </a:r>
            <a:r>
              <a:rPr lang="en-US" altLang="zh-TW" dirty="0" smtClean="0">
                <a:latin typeface="新細明體"/>
                <a:ea typeface="+mn-ea"/>
              </a:rPr>
              <a:t>2009</a:t>
            </a:r>
            <a:r>
              <a:rPr lang="zh-TW" altLang="en-US" dirty="0" smtClean="0">
                <a:latin typeface="新細明體"/>
                <a:ea typeface="+mn-ea"/>
              </a:rPr>
              <a:t>年</a:t>
            </a:r>
            <a:r>
              <a:rPr lang="en-US" altLang="zh-TW" dirty="0" smtClean="0">
                <a:latin typeface="新細明體"/>
                <a:ea typeface="+mn-ea"/>
              </a:rPr>
              <a:t>5</a:t>
            </a:r>
            <a:r>
              <a:rPr lang="zh-TW" altLang="en-US" dirty="0" smtClean="0">
                <a:latin typeface="新細明體"/>
                <a:ea typeface="+mn-ea"/>
              </a:rPr>
              <a:t>月</a:t>
            </a:r>
            <a:r>
              <a:rPr lang="en-US" altLang="zh-TW" dirty="0" smtClean="0">
                <a:latin typeface="新細明體"/>
                <a:ea typeface="+mn-ea"/>
              </a:rPr>
              <a:t>14</a:t>
            </a:r>
            <a:r>
              <a:rPr lang="zh-TW" altLang="en-US" dirty="0" smtClean="0">
                <a:latin typeface="新細明體"/>
                <a:ea typeface="+mn-ea"/>
              </a:rPr>
              <a:t>日宣布直接採用國際財務報導準則，其時程規劃如下： </a:t>
            </a:r>
          </a:p>
          <a:p>
            <a:r>
              <a:rPr lang="zh-TW" altLang="en-US" dirty="0" smtClean="0">
                <a:latin typeface="新細明體"/>
                <a:ea typeface="+mn-ea"/>
              </a:rPr>
              <a:t>第一階段</a:t>
            </a:r>
          </a:p>
          <a:p>
            <a:r>
              <a:rPr lang="zh-TW" altLang="en-US" dirty="0" smtClean="0">
                <a:latin typeface="新細明體"/>
                <a:ea typeface="+mn-ea"/>
              </a:rPr>
              <a:t>上市上櫃公司、興櫃公司及金管會主管之金融業（不含信用合作社、信用卡公司、保險經紀人及代理人）應自</a:t>
            </a:r>
            <a:r>
              <a:rPr lang="en-US" altLang="zh-TW" dirty="0" smtClean="0">
                <a:latin typeface="新細明體"/>
                <a:ea typeface="+mn-ea"/>
              </a:rPr>
              <a:t>2013</a:t>
            </a:r>
            <a:r>
              <a:rPr lang="zh-TW" altLang="en-US" dirty="0" smtClean="0">
                <a:latin typeface="新細明體"/>
                <a:ea typeface="+mn-ea"/>
              </a:rPr>
              <a:t>年開始依國際財務報導準則編製財務報告。已發行或已申報發行海外有價證券，或總市值大於新台幣</a:t>
            </a:r>
            <a:r>
              <a:rPr lang="en-US" altLang="zh-TW" dirty="0" smtClean="0">
                <a:latin typeface="新細明體"/>
                <a:ea typeface="+mn-ea"/>
              </a:rPr>
              <a:t>100</a:t>
            </a:r>
            <a:r>
              <a:rPr lang="zh-TW" altLang="en-US" dirty="0" smtClean="0">
                <a:latin typeface="新細明體"/>
                <a:ea typeface="+mn-ea"/>
              </a:rPr>
              <a:t>億之公司，於報經金管會核准後，得自</a:t>
            </a:r>
            <a:r>
              <a:rPr lang="en-US" altLang="zh-TW" dirty="0" smtClean="0">
                <a:latin typeface="新細明體"/>
                <a:ea typeface="+mn-ea"/>
              </a:rPr>
              <a:t>2012</a:t>
            </a:r>
            <a:r>
              <a:rPr lang="zh-TW" altLang="en-US" dirty="0" smtClean="0">
                <a:latin typeface="新細明體"/>
                <a:ea typeface="+mn-ea"/>
              </a:rPr>
              <a:t>年開始依國際財務報導準則編製合併報表，依規定無須編製合併報表者，得依國際財務報導準則編製個別財務報表。</a:t>
            </a:r>
          </a:p>
          <a:p>
            <a:r>
              <a:rPr lang="zh-TW" altLang="en-US" dirty="0" smtClean="0">
                <a:latin typeface="新細明體"/>
                <a:ea typeface="+mn-ea"/>
              </a:rPr>
              <a:t>第二階段</a:t>
            </a:r>
          </a:p>
          <a:p>
            <a:r>
              <a:rPr lang="zh-TW" altLang="en-US" dirty="0" smtClean="0">
                <a:latin typeface="新細明體"/>
                <a:ea typeface="+mn-ea"/>
              </a:rPr>
              <a:t>非上市上櫃公司及興櫃之公開發行公司、信用合作社及信用卡公司應自</a:t>
            </a:r>
            <a:r>
              <a:rPr lang="en-US" altLang="zh-TW" dirty="0" smtClean="0">
                <a:latin typeface="新細明體"/>
                <a:ea typeface="+mn-ea"/>
              </a:rPr>
              <a:t>2015</a:t>
            </a:r>
            <a:r>
              <a:rPr lang="zh-TW" altLang="en-US" dirty="0" smtClean="0">
                <a:latin typeface="新細明體"/>
                <a:ea typeface="+mn-ea"/>
              </a:rPr>
              <a:t>年開始依國際財務報導準則編製財務報告，亦得自</a:t>
            </a:r>
            <a:r>
              <a:rPr lang="en-US" altLang="zh-TW" dirty="0" smtClean="0">
                <a:latin typeface="新細明體"/>
                <a:ea typeface="+mn-ea"/>
              </a:rPr>
              <a:t>2013</a:t>
            </a:r>
            <a:r>
              <a:rPr lang="zh-TW" altLang="en-US" dirty="0" smtClean="0">
                <a:latin typeface="新細明體"/>
                <a:ea typeface="+mn-ea"/>
              </a:rPr>
              <a:t>年開始提前適用。</a:t>
            </a:r>
          </a:p>
          <a:p>
            <a:endParaRPr lang="en-US" altLang="zh-TW" dirty="0" smtClean="0">
              <a:latin typeface="新細明體"/>
              <a:ea typeface="+mn-ea"/>
            </a:endParaRPr>
          </a:p>
          <a:p>
            <a:r>
              <a:rPr lang="en-US" altLang="zh-TW" dirty="0" smtClean="0">
                <a:latin typeface="新細明體"/>
                <a:ea typeface="+mn-ea"/>
              </a:rPr>
              <a:t>2.</a:t>
            </a:r>
            <a:r>
              <a:rPr lang="zh-TW" altLang="en-US" dirty="0" smtClean="0">
                <a:latin typeface="新細明體"/>
                <a:ea typeface="+mn-ea"/>
              </a:rPr>
              <a:t>說明為什麼要用</a:t>
            </a:r>
            <a:r>
              <a:rPr lang="en-US" altLang="zh-TW" dirty="0" smtClean="0">
                <a:latin typeface="新細明體"/>
                <a:ea typeface="+mn-ea"/>
              </a:rPr>
              <a:t>IFRS</a:t>
            </a:r>
            <a:r>
              <a:rPr lang="zh-TW" altLang="en-US" dirty="0" smtClean="0">
                <a:latin typeface="新細明體"/>
                <a:ea typeface="+mn-ea"/>
              </a:rPr>
              <a:t>的原因。</a:t>
            </a:r>
            <a:endParaRPr lang="en-US" altLang="zh-TW" dirty="0" smtClean="0">
              <a:latin typeface="新細明體"/>
              <a:ea typeface="+mn-ea"/>
            </a:endParaRPr>
          </a:p>
          <a:p>
            <a:r>
              <a:rPr lang="zh-TW" altLang="en-US" dirty="0" smtClean="0">
                <a:latin typeface="新細明體"/>
                <a:ea typeface="+mn-ea"/>
              </a:rPr>
              <a:t>例如</a:t>
            </a:r>
            <a:r>
              <a:rPr lang="en-US" altLang="zh-TW" dirty="0" smtClean="0">
                <a:latin typeface="新細明體"/>
                <a:ea typeface="+mn-ea"/>
              </a:rPr>
              <a:t>:</a:t>
            </a:r>
          </a:p>
          <a:p>
            <a:r>
              <a:rPr lang="en-US" altLang="zh-TW" dirty="0" smtClean="0">
                <a:latin typeface="新細明體"/>
                <a:ea typeface="+mn-ea"/>
              </a:rPr>
              <a:t>(1)</a:t>
            </a:r>
            <a:r>
              <a:rPr lang="zh-TW" altLang="en-US" dirty="0" smtClean="0">
                <a:latin typeface="新細明體"/>
                <a:ea typeface="+mn-ea"/>
              </a:rPr>
              <a:t>與國際接軌</a:t>
            </a:r>
          </a:p>
          <a:p>
            <a:r>
              <a:rPr lang="en-US" altLang="zh-TW" dirty="0" smtClean="0">
                <a:latin typeface="新細明體"/>
                <a:ea typeface="+mn-ea"/>
              </a:rPr>
              <a:t>(2)</a:t>
            </a:r>
            <a:r>
              <a:rPr lang="zh-TW" altLang="en-US" dirty="0" smtClean="0">
                <a:latin typeface="新細明體"/>
                <a:ea typeface="+mn-ea"/>
              </a:rPr>
              <a:t>加強企業在全球之競爭力</a:t>
            </a:r>
          </a:p>
          <a:p>
            <a:r>
              <a:rPr lang="en-US" altLang="zh-TW" dirty="0" smtClean="0">
                <a:latin typeface="新細明體"/>
                <a:ea typeface="+mn-ea"/>
              </a:rPr>
              <a:t>(3)</a:t>
            </a:r>
            <a:r>
              <a:rPr lang="zh-TW" altLang="en-US" dirty="0" smtClean="0">
                <a:latin typeface="新細明體"/>
                <a:ea typeface="+mn-ea"/>
              </a:rPr>
              <a:t>吸引外資投資國內資本市場</a:t>
            </a:r>
          </a:p>
          <a:p>
            <a:r>
              <a:rPr lang="en-US" altLang="zh-TW" dirty="0" smtClean="0">
                <a:latin typeface="新細明體"/>
                <a:ea typeface="+mn-ea"/>
              </a:rPr>
              <a:t>(4)</a:t>
            </a:r>
            <a:r>
              <a:rPr lang="zh-TW" altLang="en-US" dirty="0" smtClean="0">
                <a:latin typeface="新細明體"/>
                <a:ea typeface="+mn-ea"/>
              </a:rPr>
              <a:t>增加國內企業與國際企業間財務報表之可比較性</a:t>
            </a:r>
          </a:p>
          <a:p>
            <a:r>
              <a:rPr lang="en-US" altLang="zh-TW" dirty="0" smtClean="0">
                <a:latin typeface="新細明體"/>
                <a:ea typeface="+mn-ea"/>
              </a:rPr>
              <a:t>(5)</a:t>
            </a:r>
            <a:r>
              <a:rPr lang="zh-TW" altLang="en-US" dirty="0" smtClean="0">
                <a:latin typeface="新細明體"/>
                <a:ea typeface="+mn-ea"/>
              </a:rPr>
              <a:t>降低國內企業赴海外籌資成本</a:t>
            </a:r>
          </a:p>
          <a:p>
            <a:r>
              <a:rPr lang="en-US" altLang="zh-TW" dirty="0" smtClean="0">
                <a:latin typeface="新細明體"/>
                <a:ea typeface="+mn-ea"/>
              </a:rPr>
              <a:t>(6)</a:t>
            </a:r>
            <a:r>
              <a:rPr lang="zh-TW" altLang="en-US" dirty="0" smtClean="0">
                <a:latin typeface="新細明體"/>
                <a:ea typeface="+mn-ea"/>
              </a:rPr>
              <a:t>主管機關規定</a:t>
            </a:r>
          </a:p>
          <a:p>
            <a:endParaRPr lang="en-US" altLang="zh-TW" dirty="0" smtClean="0">
              <a:latin typeface="新細明體"/>
              <a:ea typeface="新細明體"/>
            </a:endParaRPr>
          </a:p>
          <a:p>
            <a:endParaRPr lang="en-US" altLang="zh-TW" dirty="0" smtClean="0">
              <a:latin typeface="新細明體"/>
              <a:ea typeface="新細明體"/>
            </a:endParaRPr>
          </a:p>
          <a:p>
            <a:endParaRPr lang="zh-TW" altLang="en-US" dirty="0"/>
          </a:p>
        </p:txBody>
      </p:sp>
      <p:sp>
        <p:nvSpPr>
          <p:cNvPr id="4" name="投影片編號版面配置區 3"/>
          <p:cNvSpPr>
            <a:spLocks noGrp="1"/>
          </p:cNvSpPr>
          <p:nvPr>
            <p:ph type="sldNum" sz="quarter" idx="10"/>
          </p:nvPr>
        </p:nvSpPr>
        <p:spPr/>
        <p:txBody>
          <a:bodyPr/>
          <a:lstStyle/>
          <a:p>
            <a:pPr>
              <a:defRPr/>
            </a:pPr>
            <a:fld id="{EAB4C499-1072-47A1-8E87-533307CF17D6}" type="slidenum">
              <a:rPr lang="en-GB" altLang="zh-TW" smtClean="0">
                <a:solidFill>
                  <a:prstClr val="black"/>
                </a:solidFill>
              </a:rPr>
              <a:pPr>
                <a:defRPr/>
              </a:pPr>
              <a:t>10</a:t>
            </a:fld>
            <a:endParaRPr lang="en-GB" altLang="zh-TW">
              <a:solidFill>
                <a:prstClr val="black"/>
              </a:solidFill>
            </a:endParaRPr>
          </a:p>
        </p:txBody>
      </p:sp>
    </p:spTree>
    <p:extLst>
      <p:ext uri="{BB962C8B-B14F-4D97-AF65-F5344CB8AC3E}">
        <p14:creationId xmlns:p14="http://schemas.microsoft.com/office/powerpoint/2010/main" val="22007043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a:xfrm>
            <a:off x="982663" y="744538"/>
            <a:ext cx="4816475" cy="3721100"/>
          </a:xfrm>
        </p:spPr>
      </p:sp>
      <p:sp>
        <p:nvSpPr>
          <p:cNvPr id="3" name="備忘稿版面配置區 2"/>
          <p:cNvSpPr>
            <a:spLocks noGrp="1"/>
          </p:cNvSpPr>
          <p:nvPr>
            <p:ph type="body" idx="1"/>
          </p:nvPr>
        </p:nvSpPr>
        <p:spPr/>
        <p:txBody>
          <a:bodyPr/>
          <a:lstStyle/>
          <a:p>
            <a:endParaRPr lang="zh-TW" altLang="en-US"/>
          </a:p>
        </p:txBody>
      </p:sp>
      <p:sp>
        <p:nvSpPr>
          <p:cNvPr id="4" name="投影片編號版面配置區 3"/>
          <p:cNvSpPr>
            <a:spLocks noGrp="1"/>
          </p:cNvSpPr>
          <p:nvPr>
            <p:ph type="sldNum" sz="quarter" idx="10"/>
          </p:nvPr>
        </p:nvSpPr>
        <p:spPr/>
        <p:txBody>
          <a:bodyPr/>
          <a:lstStyle/>
          <a:p>
            <a:fld id="{E3EF1190-5DD3-4B94-940D-C0E3CC6E7BF4}" type="slidenum">
              <a:rPr lang="zh-TW" altLang="en-US" smtClean="0">
                <a:solidFill>
                  <a:prstClr val="black"/>
                </a:solidFill>
              </a:rPr>
              <a:pPr/>
              <a:t>13</a:t>
            </a:fld>
            <a:endParaRPr lang="zh-TW" altLang="en-US">
              <a:solidFill>
                <a:prstClr val="black"/>
              </a:solidFill>
            </a:endParaRPr>
          </a:p>
        </p:txBody>
      </p:sp>
    </p:spTree>
    <p:extLst>
      <p:ext uri="{BB962C8B-B14F-4D97-AF65-F5344CB8AC3E}">
        <p14:creationId xmlns:p14="http://schemas.microsoft.com/office/powerpoint/2010/main" val="2026086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a:xfrm>
            <a:off x="985838" y="746125"/>
            <a:ext cx="4811712" cy="3719513"/>
          </a:xfrm>
        </p:spPr>
      </p:sp>
      <p:sp>
        <p:nvSpPr>
          <p:cNvPr id="3" name="備忘稿版面配置區 2"/>
          <p:cNvSpPr>
            <a:spLocks noGrp="1"/>
          </p:cNvSpPr>
          <p:nvPr>
            <p:ph type="body" idx="1"/>
          </p:nvPr>
        </p:nvSpPr>
        <p:spPr/>
        <p:txBody>
          <a:bodyPr/>
          <a:lstStyle/>
          <a:p>
            <a:r>
              <a:rPr lang="zh-TW" altLang="en-US" dirty="0" smtClean="0"/>
              <a:t>一、</a:t>
            </a:r>
            <a:r>
              <a:rPr lang="en-US" altLang="zh-TW" dirty="0" smtClean="0"/>
              <a:t>IAS 1.55</a:t>
            </a:r>
            <a:r>
              <a:rPr lang="zh-TW" altLang="en-US" dirty="0" smtClean="0"/>
              <a:t>已規範如與企業財務狀況之了解攸關，企業應於財務狀況表中表達額外之單行項目，故修正後之編準已刪除金額超過百分之五以上者得應單獨列示之規定。</a:t>
            </a:r>
          </a:p>
          <a:p>
            <a:r>
              <a:rPr lang="zh-TW" altLang="en-US" dirty="0" smtClean="0">
                <a:latin typeface="新細明體"/>
                <a:ea typeface="新細明體"/>
              </a:rPr>
              <a:t>二、修正前後之四大表</a:t>
            </a:r>
            <a:endParaRPr lang="en-US" altLang="zh-TW" dirty="0" smtClean="0">
              <a:latin typeface="新細明體"/>
              <a:ea typeface="新細明體"/>
            </a:endParaRPr>
          </a:p>
          <a:p>
            <a:r>
              <a:rPr lang="en-US" altLang="zh-TW" dirty="0" smtClean="0"/>
              <a:t>(</a:t>
            </a:r>
            <a:r>
              <a:rPr lang="zh-TW" altLang="en-US" dirty="0" smtClean="0"/>
              <a:t>一</a:t>
            </a:r>
            <a:r>
              <a:rPr lang="en-US" altLang="zh-TW" dirty="0" smtClean="0"/>
              <a:t>)</a:t>
            </a:r>
            <a:r>
              <a:rPr lang="zh-TW" altLang="en-US" dirty="0" smtClean="0"/>
              <a:t>在資產負債表方面</a:t>
            </a:r>
            <a:r>
              <a:rPr lang="zh-TW" altLang="en-US" dirty="0" smtClean="0">
                <a:latin typeface="新細明體"/>
                <a:ea typeface="新細明體"/>
              </a:rPr>
              <a:t>：</a:t>
            </a:r>
            <a:endParaRPr lang="en-US" altLang="zh-TW" dirty="0" smtClean="0">
              <a:latin typeface="新細明體"/>
              <a:ea typeface="新細明體"/>
            </a:endParaRPr>
          </a:p>
          <a:p>
            <a:r>
              <a:rPr lang="en-US" altLang="zh-TW" dirty="0" smtClean="0"/>
              <a:t>ROC GAAP&amp;</a:t>
            </a:r>
            <a:r>
              <a:rPr lang="zh-TW" altLang="en-US" dirty="0" smtClean="0"/>
              <a:t>修正前編製準則均為流動在前、非流動在後，修正後編準亦與上同</a:t>
            </a:r>
            <a:r>
              <a:rPr lang="zh-TW" altLang="en-US" dirty="0" smtClean="0">
                <a:latin typeface="新細明體"/>
                <a:ea typeface="新細明體"/>
              </a:rPr>
              <a:t>。</a:t>
            </a:r>
            <a:endParaRPr lang="en-US" altLang="zh-TW" dirty="0" smtClean="0"/>
          </a:p>
          <a:p>
            <a:r>
              <a:rPr lang="en-US" altLang="zh-TW" dirty="0" smtClean="0"/>
              <a:t>(</a:t>
            </a:r>
            <a:r>
              <a:rPr lang="zh-TW" altLang="en-US" dirty="0" smtClean="0"/>
              <a:t>二</a:t>
            </a:r>
            <a:r>
              <a:rPr lang="en-US" altLang="zh-TW" dirty="0" smtClean="0"/>
              <a:t>)</a:t>
            </a:r>
            <a:r>
              <a:rPr lang="zh-TW" altLang="en-US" dirty="0" smtClean="0"/>
              <a:t>在損益表方面</a:t>
            </a:r>
            <a:r>
              <a:rPr lang="zh-TW" altLang="en-US" dirty="0" smtClean="0">
                <a:latin typeface="新細明體"/>
                <a:ea typeface="新細明體"/>
              </a:rPr>
              <a:t>：</a:t>
            </a:r>
            <a:r>
              <a:rPr lang="en-US" altLang="zh-TW" dirty="0" smtClean="0"/>
              <a:t>ROC GAAP&amp;</a:t>
            </a:r>
            <a:r>
              <a:rPr lang="zh-TW" altLang="en-US" dirty="0" smtClean="0"/>
              <a:t>修正前編製準則均編至本期淨利為止，並區分業內、業外</a:t>
            </a:r>
            <a:r>
              <a:rPr lang="en-US" altLang="zh-TW" dirty="0" smtClean="0">
                <a:latin typeface="新細明體"/>
                <a:ea typeface="新細明體"/>
              </a:rPr>
              <a:t>;</a:t>
            </a:r>
            <a:r>
              <a:rPr lang="zh-TW" altLang="en-US" dirty="0" smtClean="0"/>
              <a:t>修正後編製準則改名為</a:t>
            </a:r>
            <a:r>
              <a:rPr lang="zh-TW" altLang="en-US" dirty="0" smtClean="0">
                <a:latin typeface="新細明體"/>
                <a:ea typeface="新細明體"/>
              </a:rPr>
              <a:t>「</a:t>
            </a:r>
            <a:r>
              <a:rPr lang="zh-TW" altLang="en-US" dirty="0" smtClean="0"/>
              <a:t>綜合損益表</a:t>
            </a:r>
            <a:r>
              <a:rPr lang="zh-TW" altLang="en-US" dirty="0" smtClean="0">
                <a:latin typeface="新細明體"/>
                <a:ea typeface="新細明體"/>
              </a:rPr>
              <a:t>」</a:t>
            </a:r>
            <a:r>
              <a:rPr lang="en-US" altLang="zh-TW" dirty="0" smtClean="0"/>
              <a:t>(</a:t>
            </a:r>
            <a:r>
              <a:rPr lang="zh-TW" altLang="en-US" dirty="0" smtClean="0"/>
              <a:t>只能用單一報表表達本期淨利及其他綜合損益，區分業內、業外</a:t>
            </a:r>
            <a:r>
              <a:rPr lang="en-US" altLang="zh-TW" dirty="0" smtClean="0"/>
              <a:t>)</a:t>
            </a:r>
            <a:r>
              <a:rPr lang="zh-TW" altLang="en-US" dirty="0" smtClean="0">
                <a:latin typeface="新細明體"/>
                <a:ea typeface="新細明體"/>
              </a:rPr>
              <a:t>。</a:t>
            </a:r>
            <a:r>
              <a:rPr lang="en-US" altLang="zh-TW" dirty="0" smtClean="0"/>
              <a:t>IFRS</a:t>
            </a:r>
            <a:r>
              <a:rPr lang="zh-TW" altLang="en-US" dirty="0" smtClean="0"/>
              <a:t>下，綜合損益表</a:t>
            </a:r>
            <a:r>
              <a:rPr lang="zh-TW" altLang="en-US" dirty="0" smtClean="0">
                <a:latin typeface="新細明體"/>
                <a:ea typeface="新細明體"/>
              </a:rPr>
              <a:t>：</a:t>
            </a:r>
            <a:r>
              <a:rPr lang="zh-TW" altLang="en-US" dirty="0" smtClean="0"/>
              <a:t>可選擇用單一報表或兩張報表表達本期淨利及其他綜合損益</a:t>
            </a:r>
            <a:r>
              <a:rPr lang="zh-TW" altLang="en-US" dirty="0" smtClean="0">
                <a:latin typeface="新細明體"/>
                <a:ea typeface="新細明體"/>
              </a:rPr>
              <a:t>，</a:t>
            </a:r>
            <a:r>
              <a:rPr lang="zh-TW" altLang="en-US" dirty="0" smtClean="0"/>
              <a:t>不區分業內、業外</a:t>
            </a:r>
            <a:r>
              <a:rPr lang="zh-TW" altLang="en-US" dirty="0" smtClean="0">
                <a:latin typeface="新細明體"/>
                <a:ea typeface="新細明體"/>
              </a:rPr>
              <a:t>。</a:t>
            </a:r>
            <a:endParaRPr lang="en-US" altLang="zh-TW" dirty="0" smtClean="0">
              <a:latin typeface="新細明體"/>
              <a:ea typeface="新細明體"/>
            </a:endParaRPr>
          </a:p>
          <a:p>
            <a:r>
              <a:rPr lang="zh-TW" altLang="en-US" dirty="0" smtClean="0">
                <a:latin typeface="新細明體"/>
                <a:ea typeface="+mn-ea"/>
              </a:rPr>
              <a:t>三</a:t>
            </a:r>
            <a:r>
              <a:rPr lang="zh-TW" altLang="en-US" dirty="0" smtClean="0">
                <a:latin typeface="新細明體"/>
                <a:ea typeface="新細明體"/>
              </a:rPr>
              <a:t>、權益變動表</a:t>
            </a:r>
            <a:endParaRPr lang="en-US" altLang="zh-TW" dirty="0" smtClean="0">
              <a:latin typeface="新細明體"/>
              <a:ea typeface="新細明體"/>
            </a:endParaRPr>
          </a:p>
          <a:p>
            <a:r>
              <a:rPr lang="en-US" altLang="zh-TW" dirty="0" smtClean="0">
                <a:latin typeface="新細明體"/>
                <a:ea typeface="+mn-ea"/>
              </a:rPr>
              <a:t>IAS 1.106 (b)</a:t>
            </a:r>
            <a:r>
              <a:rPr lang="zh-TW" altLang="en-US" dirty="0" smtClean="0">
                <a:latin typeface="新細明體"/>
                <a:ea typeface="+mn-ea"/>
              </a:rPr>
              <a:t>企業應提供權益變動表，並於表中列示下列項目：</a:t>
            </a:r>
            <a:r>
              <a:rPr lang="en-US" altLang="zh-TW" dirty="0" smtClean="0">
                <a:latin typeface="新細明體"/>
                <a:ea typeface="+mn-ea"/>
              </a:rPr>
              <a:t>….b) </a:t>
            </a:r>
            <a:r>
              <a:rPr lang="zh-TW" altLang="en-US" dirty="0" smtClean="0">
                <a:latin typeface="新細明體"/>
                <a:ea typeface="+mn-ea"/>
              </a:rPr>
              <a:t>每一權益組成部分依國際會計準則第</a:t>
            </a:r>
            <a:r>
              <a:rPr lang="en-US" altLang="zh-TW" dirty="0" smtClean="0">
                <a:latin typeface="新細明體"/>
                <a:ea typeface="+mn-ea"/>
              </a:rPr>
              <a:t>8</a:t>
            </a:r>
            <a:r>
              <a:rPr lang="zh-TW" altLang="en-US" dirty="0" smtClean="0">
                <a:latin typeface="新細明體"/>
                <a:ea typeface="+mn-ea"/>
              </a:rPr>
              <a:t>號所認列追溯適用或追溯重編之影響</a:t>
            </a:r>
            <a:r>
              <a:rPr lang="zh-TW" altLang="en-US" dirty="0" smtClean="0">
                <a:latin typeface="新細明體"/>
                <a:ea typeface="新細明體"/>
              </a:rPr>
              <a:t>。</a:t>
            </a:r>
            <a:endParaRPr lang="en-US" altLang="zh-TW" dirty="0" smtClean="0">
              <a:latin typeface="新細明體"/>
              <a:ea typeface="新細明體"/>
            </a:endParaRPr>
          </a:p>
          <a:p>
            <a:r>
              <a:rPr lang="zh-TW" altLang="en-US" dirty="0" smtClean="0">
                <a:latin typeface="新細明體"/>
                <a:ea typeface="新細明體"/>
              </a:rPr>
              <a:t>修正前之編準格式三</a:t>
            </a:r>
            <a:r>
              <a:rPr lang="en-US" altLang="zh-TW" dirty="0" smtClean="0">
                <a:latin typeface="新細明體"/>
                <a:ea typeface="新細明體"/>
              </a:rPr>
              <a:t>「</a:t>
            </a:r>
            <a:r>
              <a:rPr lang="zh-TW" altLang="en-US" dirty="0" smtClean="0">
                <a:latin typeface="新細明體"/>
                <a:ea typeface="新細明體"/>
              </a:rPr>
              <a:t>權益變動表」</a:t>
            </a:r>
            <a:r>
              <a:rPr lang="en-US" altLang="zh-TW" dirty="0" smtClean="0">
                <a:latin typeface="新細明體"/>
                <a:ea typeface="新細明體"/>
              </a:rPr>
              <a:t>:</a:t>
            </a:r>
          </a:p>
          <a:p>
            <a:r>
              <a:rPr lang="zh-TW" altLang="en-US" dirty="0" smtClean="0">
                <a:latin typeface="新細明體"/>
                <a:ea typeface="+mn-ea"/>
              </a:rPr>
              <a:t>民國</a:t>
            </a:r>
            <a:r>
              <a:rPr lang="en-US" altLang="zh-TW" dirty="0" smtClean="0">
                <a:latin typeface="新細明體"/>
                <a:ea typeface="+mn-ea"/>
              </a:rPr>
              <a:t>×</a:t>
            </a:r>
            <a:r>
              <a:rPr lang="zh-TW" altLang="en-US" dirty="0" smtClean="0">
                <a:latin typeface="新細明體"/>
                <a:ea typeface="+mn-ea"/>
              </a:rPr>
              <a:t>年</a:t>
            </a:r>
            <a:r>
              <a:rPr lang="en-US" altLang="zh-TW" dirty="0" smtClean="0">
                <a:latin typeface="新細明體"/>
                <a:ea typeface="+mn-ea"/>
              </a:rPr>
              <a:t>1</a:t>
            </a:r>
            <a:r>
              <a:rPr lang="zh-TW" altLang="en-US" dirty="0" smtClean="0">
                <a:latin typeface="新細明體"/>
                <a:ea typeface="+mn-ea"/>
              </a:rPr>
              <a:t>月</a:t>
            </a:r>
            <a:r>
              <a:rPr lang="en-US" altLang="zh-TW" dirty="0" smtClean="0">
                <a:latin typeface="新細明體"/>
                <a:ea typeface="+mn-ea"/>
              </a:rPr>
              <a:t>1</a:t>
            </a:r>
            <a:r>
              <a:rPr lang="zh-TW" altLang="en-US" dirty="0" smtClean="0">
                <a:latin typeface="新細明體"/>
                <a:ea typeface="+mn-ea"/>
              </a:rPr>
              <a:t>日餘額</a:t>
            </a:r>
          </a:p>
          <a:p>
            <a:r>
              <a:rPr lang="zh-TW" altLang="en-US" dirty="0" smtClean="0">
                <a:latin typeface="新細明體"/>
                <a:ea typeface="+mn-ea"/>
              </a:rPr>
              <a:t>前期損益調整</a:t>
            </a:r>
          </a:p>
          <a:p>
            <a:r>
              <a:rPr lang="zh-TW" altLang="en-US" dirty="0" smtClean="0">
                <a:latin typeface="新細明體"/>
                <a:ea typeface="+mn-ea"/>
              </a:rPr>
              <a:t>民國</a:t>
            </a:r>
            <a:r>
              <a:rPr lang="en-US" altLang="zh-TW" dirty="0" smtClean="0">
                <a:latin typeface="新細明體"/>
                <a:ea typeface="+mn-ea"/>
              </a:rPr>
              <a:t>×</a:t>
            </a:r>
            <a:r>
              <a:rPr lang="zh-TW" altLang="en-US" dirty="0" smtClean="0">
                <a:latin typeface="新細明體"/>
                <a:ea typeface="+mn-ea"/>
              </a:rPr>
              <a:t>年</a:t>
            </a:r>
            <a:r>
              <a:rPr lang="en-US" altLang="zh-TW" dirty="0" smtClean="0">
                <a:latin typeface="新細明體"/>
                <a:ea typeface="+mn-ea"/>
              </a:rPr>
              <a:t>1</a:t>
            </a:r>
            <a:r>
              <a:rPr lang="zh-TW" altLang="en-US" dirty="0" smtClean="0">
                <a:latin typeface="新細明體"/>
                <a:ea typeface="+mn-ea"/>
              </a:rPr>
              <a:t>月</a:t>
            </a:r>
            <a:r>
              <a:rPr lang="en-US" altLang="zh-TW" dirty="0" smtClean="0">
                <a:latin typeface="新細明體"/>
                <a:ea typeface="+mn-ea"/>
              </a:rPr>
              <a:t>1</a:t>
            </a:r>
            <a:r>
              <a:rPr lang="zh-TW" altLang="en-US" dirty="0" smtClean="0">
                <a:latin typeface="新細明體"/>
                <a:ea typeface="+mn-ea"/>
              </a:rPr>
              <a:t>日調整後餘額</a:t>
            </a:r>
            <a:r>
              <a:rPr lang="en-US" altLang="zh-TW" dirty="0" smtClean="0">
                <a:latin typeface="新細明體"/>
                <a:ea typeface="新細明體"/>
              </a:rPr>
              <a:t>…….</a:t>
            </a:r>
          </a:p>
          <a:p>
            <a:r>
              <a:rPr lang="zh-TW" altLang="en-US" dirty="0" smtClean="0">
                <a:latin typeface="新細明體"/>
                <a:ea typeface="+mn-ea"/>
              </a:rPr>
              <a:t> </a:t>
            </a:r>
            <a:endParaRPr lang="en-US" altLang="zh-TW" dirty="0" smtClean="0">
              <a:latin typeface="新細明體"/>
              <a:ea typeface="+mn-ea"/>
            </a:endParaRPr>
          </a:p>
          <a:p>
            <a:r>
              <a:rPr lang="zh-TW" altLang="en-US" dirty="0" smtClean="0">
                <a:latin typeface="新細明體"/>
                <a:ea typeface="+mn-ea"/>
              </a:rPr>
              <a:t>修正後之編準格式三「權益變動表」</a:t>
            </a:r>
            <a:r>
              <a:rPr lang="en-US" altLang="zh-TW" dirty="0" smtClean="0">
                <a:latin typeface="新細明體"/>
                <a:ea typeface="+mn-ea"/>
              </a:rPr>
              <a:t>:</a:t>
            </a:r>
          </a:p>
          <a:p>
            <a:r>
              <a:rPr lang="zh-TW" altLang="en-US" dirty="0" smtClean="0">
                <a:latin typeface="新細明體"/>
                <a:ea typeface="+mn-ea"/>
              </a:rPr>
              <a:t>民國</a:t>
            </a:r>
            <a:r>
              <a:rPr lang="en-US" altLang="zh-TW" dirty="0" smtClean="0">
                <a:latin typeface="新細明體"/>
                <a:ea typeface="+mn-ea"/>
              </a:rPr>
              <a:t>×</a:t>
            </a:r>
            <a:r>
              <a:rPr lang="zh-TW" altLang="en-US" dirty="0" smtClean="0">
                <a:latin typeface="新細明體"/>
                <a:ea typeface="+mn-ea"/>
              </a:rPr>
              <a:t>年</a:t>
            </a:r>
            <a:r>
              <a:rPr lang="en-US" altLang="zh-TW" dirty="0" smtClean="0">
                <a:latin typeface="新細明體"/>
                <a:ea typeface="+mn-ea"/>
              </a:rPr>
              <a:t>1</a:t>
            </a:r>
            <a:r>
              <a:rPr lang="zh-TW" altLang="en-US" dirty="0" smtClean="0">
                <a:latin typeface="新細明體"/>
                <a:ea typeface="+mn-ea"/>
              </a:rPr>
              <a:t>月</a:t>
            </a:r>
            <a:r>
              <a:rPr lang="en-US" altLang="zh-TW" dirty="0" smtClean="0">
                <a:latin typeface="新細明體"/>
                <a:ea typeface="+mn-ea"/>
              </a:rPr>
              <a:t>1</a:t>
            </a:r>
            <a:r>
              <a:rPr lang="zh-TW" altLang="en-US" dirty="0" smtClean="0">
                <a:latin typeface="新細明體"/>
                <a:ea typeface="+mn-ea"/>
              </a:rPr>
              <a:t>日餘額</a:t>
            </a:r>
          </a:p>
          <a:p>
            <a:r>
              <a:rPr lang="zh-TW" altLang="en-US" u="sng" dirty="0" smtClean="0">
                <a:latin typeface="新細明體"/>
                <a:ea typeface="+mn-ea"/>
              </a:rPr>
              <a:t>追溯適用及追溯重編之影響數</a:t>
            </a:r>
          </a:p>
          <a:p>
            <a:r>
              <a:rPr lang="zh-TW" altLang="en-US" dirty="0" smtClean="0">
                <a:latin typeface="新細明體"/>
                <a:ea typeface="+mn-ea"/>
              </a:rPr>
              <a:t>民國</a:t>
            </a:r>
            <a:r>
              <a:rPr lang="en-US" altLang="zh-TW" dirty="0" smtClean="0">
                <a:latin typeface="新細明體"/>
                <a:ea typeface="+mn-ea"/>
              </a:rPr>
              <a:t>×</a:t>
            </a:r>
            <a:r>
              <a:rPr lang="zh-TW" altLang="en-US" dirty="0" smtClean="0">
                <a:latin typeface="新細明體"/>
                <a:ea typeface="+mn-ea"/>
              </a:rPr>
              <a:t>年</a:t>
            </a:r>
            <a:r>
              <a:rPr lang="en-US" altLang="zh-TW" dirty="0" smtClean="0">
                <a:latin typeface="新細明體"/>
                <a:ea typeface="+mn-ea"/>
              </a:rPr>
              <a:t>1</a:t>
            </a:r>
            <a:r>
              <a:rPr lang="zh-TW" altLang="en-US" dirty="0" smtClean="0">
                <a:latin typeface="新細明體"/>
                <a:ea typeface="+mn-ea"/>
              </a:rPr>
              <a:t>月</a:t>
            </a:r>
            <a:r>
              <a:rPr lang="en-US" altLang="zh-TW" dirty="0" smtClean="0">
                <a:latin typeface="新細明體"/>
                <a:ea typeface="+mn-ea"/>
              </a:rPr>
              <a:t>1</a:t>
            </a:r>
            <a:r>
              <a:rPr lang="zh-TW" altLang="en-US" dirty="0" smtClean="0">
                <a:latin typeface="新細明體"/>
                <a:ea typeface="+mn-ea"/>
              </a:rPr>
              <a:t>日重編後餘額</a:t>
            </a:r>
          </a:p>
          <a:p>
            <a:r>
              <a:rPr lang="zh-TW" altLang="en-US" dirty="0" smtClean="0">
                <a:latin typeface="新細明體"/>
                <a:ea typeface="新細明體"/>
              </a:rPr>
              <a:t>四、利息及股利收支付、支付所得税依</a:t>
            </a:r>
            <a:r>
              <a:rPr lang="en-US" altLang="zh-TW" dirty="0" smtClean="0">
                <a:latin typeface="新細明體"/>
                <a:ea typeface="新細明體"/>
              </a:rPr>
              <a:t>IAS</a:t>
            </a:r>
            <a:r>
              <a:rPr lang="en-US" altLang="zh-TW" baseline="0" dirty="0" smtClean="0">
                <a:latin typeface="新細明體"/>
                <a:ea typeface="新細明體"/>
              </a:rPr>
              <a:t> 7</a:t>
            </a:r>
            <a:r>
              <a:rPr lang="zh-TW" altLang="en-US" baseline="0" dirty="0" smtClean="0">
                <a:latin typeface="新細明體"/>
                <a:ea typeface="新細明體"/>
              </a:rPr>
              <a:t>之方式表達。所得稅列為營業活動並單行列示。</a:t>
            </a:r>
            <a:endParaRPr lang="en-US" altLang="zh-TW" dirty="0" smtClean="0">
              <a:latin typeface="新細明體"/>
              <a:ea typeface="新細明體"/>
            </a:endParaRPr>
          </a:p>
          <a:p>
            <a:endParaRPr lang="zh-TW" altLang="en-US" dirty="0"/>
          </a:p>
        </p:txBody>
      </p:sp>
      <p:sp>
        <p:nvSpPr>
          <p:cNvPr id="4" name="投影片編號版面配置區 3"/>
          <p:cNvSpPr>
            <a:spLocks noGrp="1"/>
          </p:cNvSpPr>
          <p:nvPr>
            <p:ph type="sldNum" sz="quarter" idx="10"/>
          </p:nvPr>
        </p:nvSpPr>
        <p:spPr/>
        <p:txBody>
          <a:bodyPr/>
          <a:lstStyle/>
          <a:p>
            <a:fld id="{DFA6DC0F-00C0-48CB-BFD3-E923E37ECD77}" type="slidenum">
              <a:rPr lang="en-GB" smtClean="0">
                <a:solidFill>
                  <a:prstClr val="black"/>
                </a:solidFill>
              </a:rPr>
              <a:pPr/>
              <a:t>14</a:t>
            </a:fld>
            <a:endParaRPr lang="en-GB">
              <a:solidFill>
                <a:prstClr val="black"/>
              </a:solidFill>
            </a:endParaRPr>
          </a:p>
        </p:txBody>
      </p:sp>
    </p:spTree>
    <p:extLst>
      <p:ext uri="{BB962C8B-B14F-4D97-AF65-F5344CB8AC3E}">
        <p14:creationId xmlns:p14="http://schemas.microsoft.com/office/powerpoint/2010/main" val="3930588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3.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3.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3.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3.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3.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3.xml"/></Relationships>
</file>

<file path=ppt/slideLayouts/_rels/slideLayout11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3.xml"/></Relationships>
</file>

<file path=ppt/slideLayouts/_rels/slideLayout11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3.xml"/></Relationships>
</file>

<file path=ppt/slideLayouts/_rels/slideLayout12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3.xml"/></Relationships>
</file>

<file path=ppt/slideLayouts/_rels/slideLayout12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3.xml"/></Relationships>
</file>

<file path=ppt/slideLayouts/_rels/slideLayout12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3.xml"/></Relationships>
</file>

<file path=ppt/slideLayouts/_rels/slideLayout12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3.xml"/></Relationships>
</file>

<file path=ppt/slideLayouts/_rels/slideLayout12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3.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4.xml"/></Relationships>
</file>

<file path=ppt/slideLayouts/_rels/slideLayout12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4.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4.xml"/></Relationships>
</file>

<file path=ppt/slideLayouts/_rels/slideLayout13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4.xml"/></Relationships>
</file>

<file path=ppt/slideLayouts/_rels/slideLayout133.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slideMaster" Target="../slideMasters/slideMaster4.xml"/><Relationship Id="rId1" Type="http://schemas.openxmlformats.org/officeDocument/2006/relationships/themeOverride" Target="../theme/themeOverride3.xml"/><Relationship Id="rId4" Type="http://schemas.openxmlformats.org/officeDocument/2006/relationships/hyperlink" Target="http://www.deloitte.com/view/tc_TW/tw/aboutdeloitte/index.htm" TargetMode="External"/></Relationships>
</file>

<file path=ppt/slideLayouts/_rels/slideLayout13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4.xml"/></Relationships>
</file>

<file path=ppt/slideLayouts/_rels/slideLayout13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4.xml"/></Relationships>
</file>

<file path=ppt/slideLayouts/_rels/slideLayout13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4.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4.xml"/></Relationships>
</file>

<file path=ppt/slideLayouts/_rels/slideLayout14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4.xml"/></Relationships>
</file>

<file path=ppt/slideLayouts/_rels/slideLayout14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4.xml"/></Relationships>
</file>

<file path=ppt/slideLayouts/_rels/slideLayout14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4.xml"/></Relationships>
</file>

<file path=ppt/slideLayouts/_rels/slideLayout14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4.xml"/></Relationships>
</file>

<file path=ppt/slideLayouts/_rels/slideLayout14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4.xml"/></Relationships>
</file>

<file path=ppt/slideLayouts/_rels/slideLayout15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4.xml"/></Relationships>
</file>

<file path=ppt/slideLayouts/_rels/slideLayout15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4.xml"/></Relationships>
</file>

<file path=ppt/slideLayouts/_rels/slideLayout15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4.xml"/></Relationships>
</file>

<file path=ppt/slideLayouts/_rels/slideLayout15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4.xml"/></Relationships>
</file>

<file path=ppt/slideLayouts/_rels/slideLayout15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4.xml"/></Relationships>
</file>

<file path=ppt/slideLayouts/_rels/slideLayout15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4.xml"/></Relationships>
</file>

<file path=ppt/slideLayouts/_rels/slideLayout15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4.xml"/></Relationships>
</file>

<file path=ppt/slideLayouts/_rels/slideLayout15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4.xml"/></Relationships>
</file>

<file path=ppt/slideLayouts/_rels/slideLayout15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4.xml"/></Relationships>
</file>

<file path=ppt/slideLayouts/_rels/slideLayout16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4.xml"/></Relationships>
</file>

<file path=ppt/slideLayouts/_rels/slideLayout16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4.xml"/></Relationships>
</file>

<file path=ppt/slideLayouts/_rels/slideLayout16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4.xml"/></Relationships>
</file>

<file path=ppt/slideLayouts/_rels/slideLayout16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4.xml"/></Relationships>
</file>

<file path=ppt/slideLayouts/_rels/slideLayout16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4.xml"/></Relationships>
</file>

<file path=ppt/slideLayouts/_rels/slideLayout16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4.xml"/></Relationships>
</file>

<file path=ppt/slideLayouts/_rels/slideLayout16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4.xml"/></Relationships>
</file>

<file path=ppt/slideLayouts/_rels/slideLayout16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4.xml"/></Relationships>
</file>

<file path=ppt/slideLayouts/_rels/slideLayout16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4.xml"/></Relationships>
</file>

<file path=ppt/slideLayouts/_rels/slideLayout17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4.xml"/></Relationships>
</file>

<file path=ppt/slideLayouts/_rels/slideLayout17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4.xml"/></Relationships>
</file>

<file path=ppt/slideLayouts/_rels/slideLayout17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4.xml"/></Relationships>
</file>

<file path=ppt/slideLayouts/_rels/slideLayout17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4.xml"/></Relationships>
</file>

<file path=ppt/slideLayouts/_rels/slideLayout17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4.xml"/></Relationships>
</file>

<file path=ppt/slideLayouts/_rels/slideLayout17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4.xml"/></Relationships>
</file>

<file path=ppt/slideLayouts/_rels/slideLayout17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4.xml"/></Relationships>
</file>

<file path=ppt/slideLayouts/_rels/slideLayout17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4.xml"/></Relationships>
</file>

<file path=ppt/slideLayouts/_rels/slideLayout17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4.xml"/></Relationships>
</file>

<file path=ppt/slideLayouts/_rels/slideLayout18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4.xml"/></Relationships>
</file>

<file path=ppt/slideLayouts/_rels/slideLayout18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4.xml"/></Relationships>
</file>

<file path=ppt/slideLayouts/_rels/slideLayout18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4.xml"/></Relationships>
</file>

<file path=ppt/slideLayouts/_rels/slideLayout18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4.xml"/></Relationships>
</file>

<file path=ppt/slideLayouts/_rels/slideLayout18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4.xml"/></Relationships>
</file>

<file path=ppt/slideLayouts/_rels/slideLayout18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4.xml"/></Relationships>
</file>

<file path=ppt/slideLayouts/_rels/slideLayout18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4.xml"/></Relationships>
</file>

<file path=ppt/slideLayouts/_rels/slideLayout18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4.xml"/></Relationships>
</file>

<file path=ppt/slideLayouts/_rels/slideLayout18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4.xml"/></Relationships>
</file>

<file path=ppt/slideLayouts/_rels/slideLayout19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4.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0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4.xml"/></Relationships>
</file>

<file path=ppt/slideLayouts/_rels/slideLayout20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4.xml"/></Relationships>
</file>

<file path=ppt/slideLayouts/_rels/slideLayout20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4.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4.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4.xml"/></Relationships>
</file>

<file path=ppt/slideLayouts/_rels/slideLayout21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4.xml"/></Relationships>
</file>

<file path=ppt/slideLayouts/_rels/slideLayout21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4.xml"/></Relationships>
</file>

<file path=ppt/slideLayouts/_rels/slideLayout21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4.xml"/></Relationships>
</file>

<file path=ppt/slideLayouts/_rels/slideLayout21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4.xml"/></Relationships>
</file>

<file path=ppt/slideLayouts/_rels/slideLayout21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22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4.xml"/></Relationships>
</file>

<file path=ppt/slideLayouts/_rels/slideLayout22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4.xml"/></Relationships>
</file>

<file path=ppt/slideLayouts/_rels/slideLayout22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4.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2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22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5.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2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22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2.xml"/></Relationships>
</file>

<file path=ppt/slideLayouts/_rels/slideLayout230.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slideMaster" Target="../slideMasters/slideMaster5.xml"/><Relationship Id="rId1" Type="http://schemas.openxmlformats.org/officeDocument/2006/relationships/themeOverride" Target="../theme/themeOverride4.xml"/><Relationship Id="rId4" Type="http://schemas.openxmlformats.org/officeDocument/2006/relationships/hyperlink" Target="http://www.deloitte.com/view/tc_TW/tw/aboutdeloitte/index.htm" TargetMode="External"/></Relationships>
</file>

<file path=ppt/slideLayouts/_rels/slideLayout23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23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5.xml"/></Relationships>
</file>

<file path=ppt/slideLayouts/_rels/slideLayout23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24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24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24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24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24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24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24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24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25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25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25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25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25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25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25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25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25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25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slideMaster" Target="../slideMasters/slideMaster2.xml"/><Relationship Id="rId1" Type="http://schemas.openxmlformats.org/officeDocument/2006/relationships/themeOverride" Target="../theme/themeOverride1.xml"/><Relationship Id="rId4" Type="http://schemas.openxmlformats.org/officeDocument/2006/relationships/hyperlink" Target="http://www.deloitte.com/view/tc_TW/tw/aboutdeloitte/index.htm" TargetMode="External"/></Relationships>
</file>

<file path=ppt/slideLayouts/_rels/slideLayout26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26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26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26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26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26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26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26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26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26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2.xml"/></Relationships>
</file>

<file path=ppt/slideLayouts/_rels/slideLayout27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27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27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27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27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27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27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27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27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27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28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28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28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28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28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28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28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28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8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8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9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9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9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5.xml"/></Relationships>
</file>

<file path=ppt/slideLayouts/_rels/slideLayout29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29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9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9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9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29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3.xml"/></Relationships>
</file>

<file path=ppt/slideLayouts/_rels/slideLayout30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30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0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0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0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0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0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0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0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0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31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1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31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31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31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31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31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31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31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31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2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32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6.xml"/></Relationships>
</file>

<file path=ppt/slideLayouts/_rels/slideLayout32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2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32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6.xml"/></Relationships>
</file>

<file path=ppt/slideLayouts/_rels/slideLayout327.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slideMaster" Target="../slideMasters/slideMaster6.xml"/><Relationship Id="rId1" Type="http://schemas.openxmlformats.org/officeDocument/2006/relationships/themeOverride" Target="../theme/themeOverride5.xml"/><Relationship Id="rId4" Type="http://schemas.openxmlformats.org/officeDocument/2006/relationships/hyperlink" Target="http://www.deloitte.com/view/tc_TW/tw/aboutdeloitte/index.htm" TargetMode="External"/></Relationships>
</file>

<file path=ppt/slideLayouts/_rels/slideLayout32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32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6.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33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3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3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3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3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3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3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3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33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3.xml"/></Relationships>
</file>

<file path=ppt/slideLayouts/_rels/slideLayout34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34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34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34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34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34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34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34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34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34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3.xml"/></Relationships>
</file>

<file path=ppt/slideLayouts/_rels/slideLayout35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35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35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35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35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35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35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35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35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35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slideMaster" Target="../slideMasters/slideMaster3.xml"/><Relationship Id="rId1" Type="http://schemas.openxmlformats.org/officeDocument/2006/relationships/themeOverride" Target="../theme/themeOverride2.xml"/><Relationship Id="rId4" Type="http://schemas.openxmlformats.org/officeDocument/2006/relationships/hyperlink" Target="http://www.deloitte.com/view/tc_TW/tw/aboutdeloitte/index.htm" TargetMode="External"/></Relationships>
</file>

<file path=ppt/slideLayouts/_rels/slideLayout36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36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36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36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36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36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36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36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36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36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3.xml"/></Relationships>
</file>

<file path=ppt/slideLayouts/_rels/slideLayout37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37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37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37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37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37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37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37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37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37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38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38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38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38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38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8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8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8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8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8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3.xml"/></Relationships>
</file>

<file path=ppt/slideLayouts/_rels/slideLayout39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6.xml"/></Relationships>
</file>

<file path=ppt/slideLayouts/_rels/slideLayout39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39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9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9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9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39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39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39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9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0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0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0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0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0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0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0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40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0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40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41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41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41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41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41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41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6.xml"/></Relationships>
</file>

<file path=ppt/slideLayouts/_rels/slideLayout41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1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41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7.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2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2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42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7.xml"/></Relationships>
</file>

<file path=ppt/slideLayouts/_rels/slideLayout424.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slideMaster" Target="../slideMasters/slideMaster7.xml"/><Relationship Id="rId1" Type="http://schemas.openxmlformats.org/officeDocument/2006/relationships/themeOverride" Target="../theme/themeOverride6.xml"/><Relationship Id="rId4" Type="http://schemas.openxmlformats.org/officeDocument/2006/relationships/hyperlink" Target="http://www.deloitte.com/view/tc_TW/tw/aboutdeloitte/index.htm" TargetMode="External"/></Relationships>
</file>

<file path=ppt/slideLayouts/_rels/slideLayout42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42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7.xml"/></Relationships>
</file>

<file path=ppt/slideLayouts/_rels/slideLayout42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42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3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3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3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3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3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43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43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43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43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44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44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44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44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44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44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44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44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44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45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45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45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45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45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45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45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45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45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46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46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46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46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46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46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46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46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46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3.xml"/></Relationships>
</file>

<file path=ppt/slideLayouts/_rels/slideLayout47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47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47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47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47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47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47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47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47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47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3.xml"/></Relationships>
</file>

<file path=ppt/slideLayouts/_rels/slideLayout48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4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8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8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8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8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7.xml"/></Relationships>
</file>

<file path=ppt/slideLayouts/_rels/slideLayout48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48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3.xml"/></Relationships>
</file>

<file path=ppt/slideLayouts/_rels/slideLayout49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9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9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49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49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49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9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9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9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9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3.xml"/></Relationships>
</file>

<file path=ppt/slideLayouts/_rels/slideLayout50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0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0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0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50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0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50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50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50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50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3.xml"/></Relationships>
</file>

<file path=ppt/slideLayouts/_rels/slideLayout51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51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51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51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7.xml"/></Relationships>
</file>

<file path=ppt/slideLayouts/_rels/slideLayout51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1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5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8.xml"/></Relationships>
</file>

<file path=ppt/slideLayouts/_rels/slideLayout51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1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1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3.xml"/></Relationships>
</file>

<file path=ppt/slideLayouts/_rels/slideLayout52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8.xml"/></Relationships>
</file>

<file path=ppt/slideLayouts/_rels/slideLayout521.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slideMaster" Target="../slideMasters/slideMaster8.xml"/><Relationship Id="rId1" Type="http://schemas.openxmlformats.org/officeDocument/2006/relationships/themeOverride" Target="../theme/themeOverride7.xml"/><Relationship Id="rId4" Type="http://schemas.openxmlformats.org/officeDocument/2006/relationships/hyperlink" Target="http://www.deloitte.com/view/tc_TW/tw/aboutdeloitte/index.htm" TargetMode="External"/></Relationships>
</file>

<file path=ppt/slideLayouts/_rels/slideLayout52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52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8.xml"/></Relationships>
</file>

<file path=ppt/slideLayouts/_rels/slideLayout52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52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2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2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2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2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3.xml"/></Relationships>
</file>

<file path=ppt/slideLayouts/_rels/slideLayout53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3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3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53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53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53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53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53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53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53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3.xml"/></Relationships>
</file>

<file path=ppt/slideLayouts/_rels/slideLayout54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54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54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54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54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54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54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54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54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54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3.xml"/></Relationships>
</file>

<file path=ppt/slideLayouts/_rels/slideLayout55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55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55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55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55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55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55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55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55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55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3.xml"/></Relationships>
</file>

<file path=ppt/slideLayouts/_rels/slideLayout56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56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56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56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56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56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56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56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56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56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3.xml"/></Relationships>
</file>

<file path=ppt/slideLayouts/_rels/slideLayout57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57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57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57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57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57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57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57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5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3.xml"/></Relationships>
</file>

<file path=ppt/slideLayouts/_rels/slideLayout5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8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8.xml"/></Relationships>
</file>

<file path=ppt/slideLayouts/_rels/slideLayout58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5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8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3.xml"/></Relationships>
</file>

<file path=ppt/slideLayouts/_rels/slideLayout59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59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5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9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9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9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9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9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9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3.xml"/></Relationships>
</file>

<file path=ppt/slideLayouts/_rels/slideLayout60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60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0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60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60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60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60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60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60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60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3.xml"/></Relationships>
</file>

<file path=ppt/slideLayouts/_rels/slideLayout61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61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1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1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1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1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1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1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1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1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3.xml"/></Relationships>
</file>

<file path=ppt/slideLayouts/_rels/slideLayout62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2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2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slideMaster" Target="../slideMasters/slideMaster9.xml"/><Relationship Id="rId1" Type="http://schemas.openxmlformats.org/officeDocument/2006/relationships/themeOverride" Target="../theme/themeOverride8.xml"/><Relationship Id="rId4" Type="http://schemas.openxmlformats.org/officeDocument/2006/relationships/image" Target="../media/image10.png"/></Relationships>
</file>

<file path=ppt/slideLayouts/_rels/slideLayout62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2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Master" Target="../slideMasters/slideMaster10.xml"/></Relationships>
</file>

<file path=ppt/slideLayouts/_rels/slideLayout62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0.xml"/></Relationships>
</file>

<file path=ppt/slideLayouts/_rels/slideLayout62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0.xml"/></Relationships>
</file>

<file path=ppt/slideLayouts/_rels/slideLayout62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0.xml"/></Relationships>
</file>

<file path=ppt/slideLayouts/_rels/slideLayout62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0.xml"/></Relationships>
</file>

<file path=ppt/slideLayouts/_rels/slideLayout62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3.xml"/></Relationships>
</file>

<file path=ppt/slideLayouts/_rels/slideLayout63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3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3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3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3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3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3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3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3.xml"/></Relationships>
</file>

<file path=ppt/slideLayouts/_rels/slideLayout64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4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4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4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4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1.xml"/></Relationships>
</file>

<file path=ppt/slideLayouts/_rels/slideLayout64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46.xml.rels><?xml version="1.0" encoding="UTF-8" standalone="yes"?>
<Relationships xmlns="http://schemas.openxmlformats.org/package/2006/relationships"><Relationship Id="rId3" Type="http://schemas.openxmlformats.org/officeDocument/2006/relationships/image" Target="../media/image16.gif"/><Relationship Id="rId2" Type="http://schemas.openxmlformats.org/officeDocument/2006/relationships/slideMaster" Target="../slideMasters/slideMaster11.xml"/><Relationship Id="rId1" Type="http://schemas.openxmlformats.org/officeDocument/2006/relationships/themeOverride" Target="../theme/themeOverride9.xml"/></Relationships>
</file>

<file path=ppt/slideLayouts/_rels/slideLayout64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Master" Target="../slideMasters/slideMaster11.xml"/></Relationships>
</file>

<file path=ppt/slideLayouts/_rels/slideLayout64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1.xml"/></Relationships>
</file>

<file path=ppt/slideLayouts/_rels/slideLayout64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1.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3.xml"/></Relationships>
</file>

<file path=ppt/slideLayouts/_rels/slideLayout650.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slideMaster" Target="../slideMasters/slideMaster11.xml"/><Relationship Id="rId1" Type="http://schemas.openxmlformats.org/officeDocument/2006/relationships/themeOverride" Target="../theme/themeOverride10.xml"/><Relationship Id="rId4" Type="http://schemas.openxmlformats.org/officeDocument/2006/relationships/hyperlink" Target="http://www.deloitte.com/view/tc_TW/tw/aboutdeloitte/index.htm" TargetMode="External"/></Relationships>
</file>

<file path=ppt/slideLayouts/_rels/slideLayout65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65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65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65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65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65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65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658.xml.rels><?xml version="1.0" encoding="UTF-8" standalone="yes"?>
<Relationships xmlns="http://schemas.openxmlformats.org/package/2006/relationships"><Relationship Id="rId3" Type="http://schemas.openxmlformats.org/officeDocument/2006/relationships/image" Target="../media/image16.gif"/><Relationship Id="rId2" Type="http://schemas.openxmlformats.org/officeDocument/2006/relationships/slideMaster" Target="../slideMasters/slideMaster12.xml"/><Relationship Id="rId1" Type="http://schemas.openxmlformats.org/officeDocument/2006/relationships/themeOverride" Target="../theme/themeOverride11.xml"/></Relationships>
</file>

<file path=ppt/slideLayouts/_rels/slideLayout65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2.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3.xml"/></Relationships>
</file>

<file path=ppt/slideLayouts/_rels/slideLayout66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66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66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2.xml"/></Relationships>
</file>

<file path=ppt/slideLayouts/_rels/slideLayout66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66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66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66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66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66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669.x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slideMaster" Target="../slideMasters/slideMaster13.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3.xml"/></Relationships>
</file>

<file path=ppt/slideLayouts/_rels/slideLayout67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67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67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67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67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67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67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67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67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679.x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slideMaster" Target="../slideMasters/slideMaster14.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3.xml"/></Relationships>
</file>

<file path=ppt/slideLayouts/_rels/slideLayout68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68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68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68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68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68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68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68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68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68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3.xml"/></Relationships>
</file>

<file path=ppt/slideLayouts/_rels/slideLayout690.xml.rels><?xml version="1.0" encoding="UTF-8" standalone="yes"?>
<Relationships xmlns="http://schemas.openxmlformats.org/package/2006/relationships"><Relationship Id="rId3" Type="http://schemas.openxmlformats.org/officeDocument/2006/relationships/image" Target="../media/image16.gif"/><Relationship Id="rId2" Type="http://schemas.openxmlformats.org/officeDocument/2006/relationships/slideMaster" Target="../slideMasters/slideMaster15.xml"/><Relationship Id="rId1" Type="http://schemas.openxmlformats.org/officeDocument/2006/relationships/themeOverride" Target="../theme/themeOverride12.xml"/></Relationships>
</file>

<file path=ppt/slideLayouts/_rels/slideLayout69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5.xml"/></Relationships>
</file>

<file path=ppt/slideLayouts/_rels/slideLayout69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69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69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5.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標題投影片">
    <p:spTree>
      <p:nvGrpSpPr>
        <p:cNvPr id="1" name=""/>
        <p:cNvGrpSpPr/>
        <p:nvPr/>
      </p:nvGrpSpPr>
      <p:grpSpPr>
        <a:xfrm>
          <a:off x="0" y="0"/>
          <a:ext cx="0" cy="0"/>
          <a:chOff x="0" y="0"/>
          <a:chExt cx="0" cy="0"/>
        </a:xfrm>
      </p:grpSpPr>
      <p:grpSp>
        <p:nvGrpSpPr>
          <p:cNvPr id="4" name="群組 26"/>
          <p:cNvGrpSpPr>
            <a:grpSpLocks/>
          </p:cNvGrpSpPr>
          <p:nvPr userDrawn="1"/>
        </p:nvGrpSpPr>
        <p:grpSpPr bwMode="auto">
          <a:xfrm>
            <a:off x="452438" y="428625"/>
            <a:ext cx="2125662" cy="928688"/>
            <a:chOff x="452407" y="1071546"/>
            <a:chExt cx="2125070" cy="928694"/>
          </a:xfrm>
        </p:grpSpPr>
        <p:sp>
          <p:nvSpPr>
            <p:cNvPr id="5" name="AutoShape 6"/>
            <p:cNvSpPr>
              <a:spLocks noChangeAspect="1" noChangeArrowheads="1" noTextEdit="1"/>
            </p:cNvSpPr>
            <p:nvPr userDrawn="1"/>
          </p:nvSpPr>
          <p:spPr bwMode="auto">
            <a:xfrm>
              <a:off x="452407" y="1071546"/>
              <a:ext cx="2125070" cy="928694"/>
            </a:xfrm>
            <a:prstGeom prst="rect">
              <a:avLst/>
            </a:prstGeom>
            <a:noFill/>
            <a:ln w="9525">
              <a:noFill/>
              <a:miter lim="800000"/>
              <a:headEnd/>
              <a:tailEnd/>
            </a:ln>
          </p:spPr>
          <p:txBody>
            <a:bodyPr/>
            <a:lstStyle/>
            <a:p>
              <a:pPr>
                <a:defRPr/>
              </a:pPr>
              <a:endParaRPr kumimoji="0" lang="zh-TW" altLang="en-US">
                <a:latin typeface="Arial" charset="0"/>
                <a:ea typeface="+mn-ea"/>
                <a:cs typeface="Arial" charset="0"/>
              </a:endParaRPr>
            </a:p>
          </p:txBody>
        </p:sp>
        <p:sp>
          <p:nvSpPr>
            <p:cNvPr id="6" name="Freeform 8"/>
            <p:cNvSpPr>
              <a:spLocks noEditPoints="1"/>
            </p:cNvSpPr>
            <p:nvPr userDrawn="1"/>
          </p:nvSpPr>
          <p:spPr bwMode="auto">
            <a:xfrm>
              <a:off x="815843" y="1171560"/>
              <a:ext cx="268213" cy="293689"/>
            </a:xfrm>
            <a:custGeom>
              <a:avLst/>
              <a:gdLst/>
              <a:ahLst/>
              <a:cxnLst>
                <a:cxn ang="0">
                  <a:pos x="150" y="72"/>
                </a:cxn>
                <a:cxn ang="0">
                  <a:pos x="174" y="78"/>
                </a:cxn>
                <a:cxn ang="0">
                  <a:pos x="190" y="92"/>
                </a:cxn>
                <a:cxn ang="0">
                  <a:pos x="198" y="108"/>
                </a:cxn>
                <a:cxn ang="0">
                  <a:pos x="200" y="126"/>
                </a:cxn>
                <a:cxn ang="0">
                  <a:pos x="98" y="126"/>
                </a:cxn>
                <a:cxn ang="0">
                  <a:pos x="102" y="106"/>
                </a:cxn>
                <a:cxn ang="0">
                  <a:pos x="112" y="88"/>
                </a:cxn>
                <a:cxn ang="0">
                  <a:pos x="128" y="76"/>
                </a:cxn>
                <a:cxn ang="0">
                  <a:pos x="150" y="72"/>
                </a:cxn>
                <a:cxn ang="0">
                  <a:pos x="260" y="232"/>
                </a:cxn>
                <a:cxn ang="0">
                  <a:pos x="242" y="236"/>
                </a:cxn>
                <a:cxn ang="0">
                  <a:pos x="226" y="240"/>
                </a:cxn>
                <a:cxn ang="0">
                  <a:pos x="186" y="244"/>
                </a:cxn>
                <a:cxn ang="0">
                  <a:pos x="170" y="244"/>
                </a:cxn>
                <a:cxn ang="0">
                  <a:pos x="140" y="238"/>
                </a:cxn>
                <a:cxn ang="0">
                  <a:pos x="118" y="226"/>
                </a:cxn>
                <a:cxn ang="0">
                  <a:pos x="104" y="206"/>
                </a:cxn>
                <a:cxn ang="0">
                  <a:pos x="290" y="194"/>
                </a:cxn>
                <a:cxn ang="0">
                  <a:pos x="294" y="178"/>
                </a:cxn>
                <a:cxn ang="0">
                  <a:pos x="294" y="154"/>
                </a:cxn>
                <a:cxn ang="0">
                  <a:pos x="286" y="96"/>
                </a:cxn>
                <a:cxn ang="0">
                  <a:pos x="276" y="70"/>
                </a:cxn>
                <a:cxn ang="0">
                  <a:pos x="262" y="46"/>
                </a:cxn>
                <a:cxn ang="0">
                  <a:pos x="242" y="28"/>
                </a:cxn>
                <a:cxn ang="0">
                  <a:pos x="218" y="12"/>
                </a:cxn>
                <a:cxn ang="0">
                  <a:pos x="188" y="2"/>
                </a:cxn>
                <a:cxn ang="0">
                  <a:pos x="152" y="0"/>
                </a:cxn>
                <a:cxn ang="0">
                  <a:pos x="134" y="0"/>
                </a:cxn>
                <a:cxn ang="0">
                  <a:pos x="102" y="8"/>
                </a:cxn>
                <a:cxn ang="0">
                  <a:pos x="74" y="20"/>
                </a:cxn>
                <a:cxn ang="0">
                  <a:pos x="50" y="38"/>
                </a:cxn>
                <a:cxn ang="0">
                  <a:pos x="30" y="62"/>
                </a:cxn>
                <a:cxn ang="0">
                  <a:pos x="16" y="88"/>
                </a:cxn>
                <a:cxn ang="0">
                  <a:pos x="6" y="116"/>
                </a:cxn>
                <a:cxn ang="0">
                  <a:pos x="0" y="148"/>
                </a:cxn>
                <a:cxn ang="0">
                  <a:pos x="0" y="164"/>
                </a:cxn>
                <a:cxn ang="0">
                  <a:pos x="4" y="200"/>
                </a:cxn>
                <a:cxn ang="0">
                  <a:pos x="12" y="232"/>
                </a:cxn>
                <a:cxn ang="0">
                  <a:pos x="28" y="258"/>
                </a:cxn>
                <a:cxn ang="0">
                  <a:pos x="48" y="282"/>
                </a:cxn>
                <a:cxn ang="0">
                  <a:pos x="72" y="300"/>
                </a:cxn>
                <a:cxn ang="0">
                  <a:pos x="102" y="312"/>
                </a:cxn>
                <a:cxn ang="0">
                  <a:pos x="134" y="320"/>
                </a:cxn>
                <a:cxn ang="0">
                  <a:pos x="168" y="322"/>
                </a:cxn>
                <a:cxn ang="0">
                  <a:pos x="202" y="322"/>
                </a:cxn>
                <a:cxn ang="0">
                  <a:pos x="228" y="318"/>
                </a:cxn>
                <a:cxn ang="0">
                  <a:pos x="274" y="302"/>
                </a:cxn>
              </a:cxnLst>
              <a:rect l="0" t="0" r="r" b="b"/>
              <a:pathLst>
                <a:path w="294" h="322">
                  <a:moveTo>
                    <a:pt x="150" y="72"/>
                  </a:moveTo>
                  <a:lnTo>
                    <a:pt x="150" y="72"/>
                  </a:lnTo>
                  <a:lnTo>
                    <a:pt x="164" y="74"/>
                  </a:lnTo>
                  <a:lnTo>
                    <a:pt x="174" y="78"/>
                  </a:lnTo>
                  <a:lnTo>
                    <a:pt x="182" y="84"/>
                  </a:lnTo>
                  <a:lnTo>
                    <a:pt x="190" y="92"/>
                  </a:lnTo>
                  <a:lnTo>
                    <a:pt x="194" y="100"/>
                  </a:lnTo>
                  <a:lnTo>
                    <a:pt x="198" y="108"/>
                  </a:lnTo>
                  <a:lnTo>
                    <a:pt x="200" y="126"/>
                  </a:lnTo>
                  <a:lnTo>
                    <a:pt x="200" y="126"/>
                  </a:lnTo>
                  <a:lnTo>
                    <a:pt x="98" y="126"/>
                  </a:lnTo>
                  <a:lnTo>
                    <a:pt x="98" y="126"/>
                  </a:lnTo>
                  <a:lnTo>
                    <a:pt x="98" y="116"/>
                  </a:lnTo>
                  <a:lnTo>
                    <a:pt x="102" y="106"/>
                  </a:lnTo>
                  <a:lnTo>
                    <a:pt x="106" y="96"/>
                  </a:lnTo>
                  <a:lnTo>
                    <a:pt x="112" y="88"/>
                  </a:lnTo>
                  <a:lnTo>
                    <a:pt x="120" y="82"/>
                  </a:lnTo>
                  <a:lnTo>
                    <a:pt x="128" y="76"/>
                  </a:lnTo>
                  <a:lnTo>
                    <a:pt x="138" y="72"/>
                  </a:lnTo>
                  <a:lnTo>
                    <a:pt x="150" y="72"/>
                  </a:lnTo>
                  <a:lnTo>
                    <a:pt x="150" y="72"/>
                  </a:lnTo>
                  <a:close/>
                  <a:moveTo>
                    <a:pt x="260" y="232"/>
                  </a:moveTo>
                  <a:lnTo>
                    <a:pt x="260" y="232"/>
                  </a:lnTo>
                  <a:lnTo>
                    <a:pt x="242" y="236"/>
                  </a:lnTo>
                  <a:lnTo>
                    <a:pt x="226" y="240"/>
                  </a:lnTo>
                  <a:lnTo>
                    <a:pt x="226" y="240"/>
                  </a:lnTo>
                  <a:lnTo>
                    <a:pt x="206" y="244"/>
                  </a:lnTo>
                  <a:lnTo>
                    <a:pt x="186" y="244"/>
                  </a:lnTo>
                  <a:lnTo>
                    <a:pt x="186" y="244"/>
                  </a:lnTo>
                  <a:lnTo>
                    <a:pt x="170" y="244"/>
                  </a:lnTo>
                  <a:lnTo>
                    <a:pt x="154" y="242"/>
                  </a:lnTo>
                  <a:lnTo>
                    <a:pt x="140" y="238"/>
                  </a:lnTo>
                  <a:lnTo>
                    <a:pt x="128" y="232"/>
                  </a:lnTo>
                  <a:lnTo>
                    <a:pt x="118" y="226"/>
                  </a:lnTo>
                  <a:lnTo>
                    <a:pt x="110" y="218"/>
                  </a:lnTo>
                  <a:lnTo>
                    <a:pt x="104" y="206"/>
                  </a:lnTo>
                  <a:lnTo>
                    <a:pt x="100" y="194"/>
                  </a:lnTo>
                  <a:lnTo>
                    <a:pt x="290" y="194"/>
                  </a:lnTo>
                  <a:lnTo>
                    <a:pt x="290" y="194"/>
                  </a:lnTo>
                  <a:lnTo>
                    <a:pt x="294" y="178"/>
                  </a:lnTo>
                  <a:lnTo>
                    <a:pt x="294" y="154"/>
                  </a:lnTo>
                  <a:lnTo>
                    <a:pt x="294" y="154"/>
                  </a:lnTo>
                  <a:lnTo>
                    <a:pt x="292" y="124"/>
                  </a:lnTo>
                  <a:lnTo>
                    <a:pt x="286" y="96"/>
                  </a:lnTo>
                  <a:lnTo>
                    <a:pt x="282" y="82"/>
                  </a:lnTo>
                  <a:lnTo>
                    <a:pt x="276" y="70"/>
                  </a:lnTo>
                  <a:lnTo>
                    <a:pt x="270" y="58"/>
                  </a:lnTo>
                  <a:lnTo>
                    <a:pt x="262" y="46"/>
                  </a:lnTo>
                  <a:lnTo>
                    <a:pt x="252" y="36"/>
                  </a:lnTo>
                  <a:lnTo>
                    <a:pt x="242" y="28"/>
                  </a:lnTo>
                  <a:lnTo>
                    <a:pt x="230" y="18"/>
                  </a:lnTo>
                  <a:lnTo>
                    <a:pt x="218" y="12"/>
                  </a:lnTo>
                  <a:lnTo>
                    <a:pt x="204" y="6"/>
                  </a:lnTo>
                  <a:lnTo>
                    <a:pt x="188" y="2"/>
                  </a:lnTo>
                  <a:lnTo>
                    <a:pt x="170" y="0"/>
                  </a:lnTo>
                  <a:lnTo>
                    <a:pt x="152" y="0"/>
                  </a:lnTo>
                  <a:lnTo>
                    <a:pt x="152" y="0"/>
                  </a:lnTo>
                  <a:lnTo>
                    <a:pt x="134" y="0"/>
                  </a:lnTo>
                  <a:lnTo>
                    <a:pt x="118" y="2"/>
                  </a:lnTo>
                  <a:lnTo>
                    <a:pt x="102" y="8"/>
                  </a:lnTo>
                  <a:lnTo>
                    <a:pt x="86" y="12"/>
                  </a:lnTo>
                  <a:lnTo>
                    <a:pt x="74" y="20"/>
                  </a:lnTo>
                  <a:lnTo>
                    <a:pt x="60" y="28"/>
                  </a:lnTo>
                  <a:lnTo>
                    <a:pt x="50" y="38"/>
                  </a:lnTo>
                  <a:lnTo>
                    <a:pt x="40" y="50"/>
                  </a:lnTo>
                  <a:lnTo>
                    <a:pt x="30" y="62"/>
                  </a:lnTo>
                  <a:lnTo>
                    <a:pt x="22" y="74"/>
                  </a:lnTo>
                  <a:lnTo>
                    <a:pt x="16" y="88"/>
                  </a:lnTo>
                  <a:lnTo>
                    <a:pt x="10" y="102"/>
                  </a:lnTo>
                  <a:lnTo>
                    <a:pt x="6" y="116"/>
                  </a:lnTo>
                  <a:lnTo>
                    <a:pt x="2" y="132"/>
                  </a:lnTo>
                  <a:lnTo>
                    <a:pt x="0" y="148"/>
                  </a:lnTo>
                  <a:lnTo>
                    <a:pt x="0" y="164"/>
                  </a:lnTo>
                  <a:lnTo>
                    <a:pt x="0" y="164"/>
                  </a:lnTo>
                  <a:lnTo>
                    <a:pt x="2" y="182"/>
                  </a:lnTo>
                  <a:lnTo>
                    <a:pt x="4" y="200"/>
                  </a:lnTo>
                  <a:lnTo>
                    <a:pt x="8" y="216"/>
                  </a:lnTo>
                  <a:lnTo>
                    <a:pt x="12" y="232"/>
                  </a:lnTo>
                  <a:lnTo>
                    <a:pt x="20" y="246"/>
                  </a:lnTo>
                  <a:lnTo>
                    <a:pt x="28" y="258"/>
                  </a:lnTo>
                  <a:lnTo>
                    <a:pt x="38" y="270"/>
                  </a:lnTo>
                  <a:lnTo>
                    <a:pt x="48" y="282"/>
                  </a:lnTo>
                  <a:lnTo>
                    <a:pt x="60" y="290"/>
                  </a:lnTo>
                  <a:lnTo>
                    <a:pt x="72" y="300"/>
                  </a:lnTo>
                  <a:lnTo>
                    <a:pt x="86" y="306"/>
                  </a:lnTo>
                  <a:lnTo>
                    <a:pt x="102" y="312"/>
                  </a:lnTo>
                  <a:lnTo>
                    <a:pt x="116" y="316"/>
                  </a:lnTo>
                  <a:lnTo>
                    <a:pt x="134" y="320"/>
                  </a:lnTo>
                  <a:lnTo>
                    <a:pt x="150" y="322"/>
                  </a:lnTo>
                  <a:lnTo>
                    <a:pt x="168" y="322"/>
                  </a:lnTo>
                  <a:lnTo>
                    <a:pt x="168" y="322"/>
                  </a:lnTo>
                  <a:lnTo>
                    <a:pt x="202" y="322"/>
                  </a:lnTo>
                  <a:lnTo>
                    <a:pt x="228" y="318"/>
                  </a:lnTo>
                  <a:lnTo>
                    <a:pt x="228" y="318"/>
                  </a:lnTo>
                  <a:lnTo>
                    <a:pt x="252" y="312"/>
                  </a:lnTo>
                  <a:lnTo>
                    <a:pt x="274" y="302"/>
                  </a:lnTo>
                  <a:lnTo>
                    <a:pt x="260" y="232"/>
                  </a:lnTo>
                  <a:close/>
                </a:path>
              </a:pathLst>
            </a:custGeom>
            <a:solidFill>
              <a:srgbClr val="002776"/>
            </a:solidFill>
            <a:ln w="9525">
              <a:noFill/>
              <a:round/>
              <a:headEnd/>
              <a:tailEnd/>
            </a:ln>
          </p:spPr>
          <p:txBody>
            <a:bodyPr/>
            <a:lstStyle/>
            <a:p>
              <a:pPr>
                <a:defRPr/>
              </a:pPr>
              <a:endParaRPr kumimoji="0" lang="zh-TW" altLang="en-US">
                <a:latin typeface="Arial" charset="0"/>
                <a:ea typeface="新細明體" charset="-120"/>
                <a:cs typeface="Arial" charset="0"/>
              </a:endParaRPr>
            </a:p>
          </p:txBody>
        </p:sp>
        <p:sp>
          <p:nvSpPr>
            <p:cNvPr id="7" name="Freeform 9"/>
            <p:cNvSpPr>
              <a:spLocks noEditPoints="1"/>
            </p:cNvSpPr>
            <p:nvPr userDrawn="1"/>
          </p:nvSpPr>
          <p:spPr bwMode="auto">
            <a:xfrm>
              <a:off x="2164842" y="1171560"/>
              <a:ext cx="268213" cy="293689"/>
            </a:xfrm>
            <a:custGeom>
              <a:avLst/>
              <a:gdLst/>
              <a:ahLst/>
              <a:cxnLst>
                <a:cxn ang="0">
                  <a:pos x="152" y="72"/>
                </a:cxn>
                <a:cxn ang="0">
                  <a:pos x="176" y="78"/>
                </a:cxn>
                <a:cxn ang="0">
                  <a:pos x="190" y="92"/>
                </a:cxn>
                <a:cxn ang="0">
                  <a:pos x="198" y="108"/>
                </a:cxn>
                <a:cxn ang="0">
                  <a:pos x="200" y="126"/>
                </a:cxn>
                <a:cxn ang="0">
                  <a:pos x="98" y="126"/>
                </a:cxn>
                <a:cxn ang="0">
                  <a:pos x="102" y="106"/>
                </a:cxn>
                <a:cxn ang="0">
                  <a:pos x="112" y="88"/>
                </a:cxn>
                <a:cxn ang="0">
                  <a:pos x="128" y="76"/>
                </a:cxn>
                <a:cxn ang="0">
                  <a:pos x="152" y="72"/>
                </a:cxn>
                <a:cxn ang="0">
                  <a:pos x="260" y="232"/>
                </a:cxn>
                <a:cxn ang="0">
                  <a:pos x="244" y="236"/>
                </a:cxn>
                <a:cxn ang="0">
                  <a:pos x="226" y="240"/>
                </a:cxn>
                <a:cxn ang="0">
                  <a:pos x="186" y="244"/>
                </a:cxn>
                <a:cxn ang="0">
                  <a:pos x="170" y="244"/>
                </a:cxn>
                <a:cxn ang="0">
                  <a:pos x="142" y="238"/>
                </a:cxn>
                <a:cxn ang="0">
                  <a:pos x="118" y="226"/>
                </a:cxn>
                <a:cxn ang="0">
                  <a:pos x="104" y="206"/>
                </a:cxn>
                <a:cxn ang="0">
                  <a:pos x="292" y="194"/>
                </a:cxn>
                <a:cxn ang="0">
                  <a:pos x="294" y="178"/>
                </a:cxn>
                <a:cxn ang="0">
                  <a:pos x="296" y="154"/>
                </a:cxn>
                <a:cxn ang="0">
                  <a:pos x="288" y="96"/>
                </a:cxn>
                <a:cxn ang="0">
                  <a:pos x="278" y="70"/>
                </a:cxn>
                <a:cxn ang="0">
                  <a:pos x="262" y="46"/>
                </a:cxn>
                <a:cxn ang="0">
                  <a:pos x="244" y="28"/>
                </a:cxn>
                <a:cxn ang="0">
                  <a:pos x="218" y="12"/>
                </a:cxn>
                <a:cxn ang="0">
                  <a:pos x="188" y="2"/>
                </a:cxn>
                <a:cxn ang="0">
                  <a:pos x="154" y="0"/>
                </a:cxn>
                <a:cxn ang="0">
                  <a:pos x="136" y="0"/>
                </a:cxn>
                <a:cxn ang="0">
                  <a:pos x="102" y="8"/>
                </a:cxn>
                <a:cxn ang="0">
                  <a:pos x="74" y="20"/>
                </a:cxn>
                <a:cxn ang="0">
                  <a:pos x="50" y="38"/>
                </a:cxn>
                <a:cxn ang="0">
                  <a:pos x="30" y="62"/>
                </a:cxn>
                <a:cxn ang="0">
                  <a:pos x="16" y="88"/>
                </a:cxn>
                <a:cxn ang="0">
                  <a:pos x="6" y="116"/>
                </a:cxn>
                <a:cxn ang="0">
                  <a:pos x="2" y="148"/>
                </a:cxn>
                <a:cxn ang="0">
                  <a:pos x="0" y="164"/>
                </a:cxn>
                <a:cxn ang="0">
                  <a:pos x="4" y="200"/>
                </a:cxn>
                <a:cxn ang="0">
                  <a:pos x="14" y="232"/>
                </a:cxn>
                <a:cxn ang="0">
                  <a:pos x="28" y="258"/>
                </a:cxn>
                <a:cxn ang="0">
                  <a:pos x="48" y="282"/>
                </a:cxn>
                <a:cxn ang="0">
                  <a:pos x="72" y="300"/>
                </a:cxn>
                <a:cxn ang="0">
                  <a:pos x="102" y="312"/>
                </a:cxn>
                <a:cxn ang="0">
                  <a:pos x="134" y="320"/>
                </a:cxn>
                <a:cxn ang="0">
                  <a:pos x="170" y="322"/>
                </a:cxn>
                <a:cxn ang="0">
                  <a:pos x="202" y="322"/>
                </a:cxn>
                <a:cxn ang="0">
                  <a:pos x="228" y="318"/>
                </a:cxn>
                <a:cxn ang="0">
                  <a:pos x="276" y="302"/>
                </a:cxn>
              </a:cxnLst>
              <a:rect l="0" t="0" r="r" b="b"/>
              <a:pathLst>
                <a:path w="296" h="322">
                  <a:moveTo>
                    <a:pt x="152" y="72"/>
                  </a:moveTo>
                  <a:lnTo>
                    <a:pt x="152" y="72"/>
                  </a:lnTo>
                  <a:lnTo>
                    <a:pt x="164" y="74"/>
                  </a:lnTo>
                  <a:lnTo>
                    <a:pt x="176" y="78"/>
                  </a:lnTo>
                  <a:lnTo>
                    <a:pt x="184" y="84"/>
                  </a:lnTo>
                  <a:lnTo>
                    <a:pt x="190" y="92"/>
                  </a:lnTo>
                  <a:lnTo>
                    <a:pt x="194" y="100"/>
                  </a:lnTo>
                  <a:lnTo>
                    <a:pt x="198" y="108"/>
                  </a:lnTo>
                  <a:lnTo>
                    <a:pt x="200" y="126"/>
                  </a:lnTo>
                  <a:lnTo>
                    <a:pt x="200" y="126"/>
                  </a:lnTo>
                  <a:lnTo>
                    <a:pt x="98" y="126"/>
                  </a:lnTo>
                  <a:lnTo>
                    <a:pt x="98" y="126"/>
                  </a:lnTo>
                  <a:lnTo>
                    <a:pt x="100" y="116"/>
                  </a:lnTo>
                  <a:lnTo>
                    <a:pt x="102" y="106"/>
                  </a:lnTo>
                  <a:lnTo>
                    <a:pt x="106" y="96"/>
                  </a:lnTo>
                  <a:lnTo>
                    <a:pt x="112" y="88"/>
                  </a:lnTo>
                  <a:lnTo>
                    <a:pt x="120" y="82"/>
                  </a:lnTo>
                  <a:lnTo>
                    <a:pt x="128" y="76"/>
                  </a:lnTo>
                  <a:lnTo>
                    <a:pt x="140" y="72"/>
                  </a:lnTo>
                  <a:lnTo>
                    <a:pt x="152" y="72"/>
                  </a:lnTo>
                  <a:lnTo>
                    <a:pt x="152" y="72"/>
                  </a:lnTo>
                  <a:close/>
                  <a:moveTo>
                    <a:pt x="260" y="232"/>
                  </a:moveTo>
                  <a:lnTo>
                    <a:pt x="260" y="232"/>
                  </a:lnTo>
                  <a:lnTo>
                    <a:pt x="244" y="236"/>
                  </a:lnTo>
                  <a:lnTo>
                    <a:pt x="226" y="240"/>
                  </a:lnTo>
                  <a:lnTo>
                    <a:pt x="226" y="240"/>
                  </a:lnTo>
                  <a:lnTo>
                    <a:pt x="206" y="244"/>
                  </a:lnTo>
                  <a:lnTo>
                    <a:pt x="186" y="244"/>
                  </a:lnTo>
                  <a:lnTo>
                    <a:pt x="186" y="244"/>
                  </a:lnTo>
                  <a:lnTo>
                    <a:pt x="170" y="244"/>
                  </a:lnTo>
                  <a:lnTo>
                    <a:pt x="154" y="242"/>
                  </a:lnTo>
                  <a:lnTo>
                    <a:pt x="142" y="238"/>
                  </a:lnTo>
                  <a:lnTo>
                    <a:pt x="128" y="232"/>
                  </a:lnTo>
                  <a:lnTo>
                    <a:pt x="118" y="226"/>
                  </a:lnTo>
                  <a:lnTo>
                    <a:pt x="110" y="218"/>
                  </a:lnTo>
                  <a:lnTo>
                    <a:pt x="104" y="206"/>
                  </a:lnTo>
                  <a:lnTo>
                    <a:pt x="100" y="194"/>
                  </a:lnTo>
                  <a:lnTo>
                    <a:pt x="292" y="194"/>
                  </a:lnTo>
                  <a:lnTo>
                    <a:pt x="292" y="194"/>
                  </a:lnTo>
                  <a:lnTo>
                    <a:pt x="294" y="178"/>
                  </a:lnTo>
                  <a:lnTo>
                    <a:pt x="296" y="154"/>
                  </a:lnTo>
                  <a:lnTo>
                    <a:pt x="296" y="154"/>
                  </a:lnTo>
                  <a:lnTo>
                    <a:pt x="294" y="124"/>
                  </a:lnTo>
                  <a:lnTo>
                    <a:pt x="288" y="96"/>
                  </a:lnTo>
                  <a:lnTo>
                    <a:pt x="282" y="82"/>
                  </a:lnTo>
                  <a:lnTo>
                    <a:pt x="278" y="70"/>
                  </a:lnTo>
                  <a:lnTo>
                    <a:pt x="270" y="58"/>
                  </a:lnTo>
                  <a:lnTo>
                    <a:pt x="262" y="46"/>
                  </a:lnTo>
                  <a:lnTo>
                    <a:pt x="254" y="36"/>
                  </a:lnTo>
                  <a:lnTo>
                    <a:pt x="244" y="28"/>
                  </a:lnTo>
                  <a:lnTo>
                    <a:pt x="232" y="18"/>
                  </a:lnTo>
                  <a:lnTo>
                    <a:pt x="218" y="12"/>
                  </a:lnTo>
                  <a:lnTo>
                    <a:pt x="204" y="6"/>
                  </a:lnTo>
                  <a:lnTo>
                    <a:pt x="188" y="2"/>
                  </a:lnTo>
                  <a:lnTo>
                    <a:pt x="172" y="0"/>
                  </a:lnTo>
                  <a:lnTo>
                    <a:pt x="154" y="0"/>
                  </a:lnTo>
                  <a:lnTo>
                    <a:pt x="154" y="0"/>
                  </a:lnTo>
                  <a:lnTo>
                    <a:pt x="136" y="0"/>
                  </a:lnTo>
                  <a:lnTo>
                    <a:pt x="118" y="2"/>
                  </a:lnTo>
                  <a:lnTo>
                    <a:pt x="102" y="8"/>
                  </a:lnTo>
                  <a:lnTo>
                    <a:pt x="88" y="12"/>
                  </a:lnTo>
                  <a:lnTo>
                    <a:pt x="74" y="20"/>
                  </a:lnTo>
                  <a:lnTo>
                    <a:pt x="62" y="28"/>
                  </a:lnTo>
                  <a:lnTo>
                    <a:pt x="50" y="38"/>
                  </a:lnTo>
                  <a:lnTo>
                    <a:pt x="40" y="50"/>
                  </a:lnTo>
                  <a:lnTo>
                    <a:pt x="30" y="62"/>
                  </a:lnTo>
                  <a:lnTo>
                    <a:pt x="22" y="74"/>
                  </a:lnTo>
                  <a:lnTo>
                    <a:pt x="16" y="88"/>
                  </a:lnTo>
                  <a:lnTo>
                    <a:pt x="10" y="102"/>
                  </a:lnTo>
                  <a:lnTo>
                    <a:pt x="6" y="116"/>
                  </a:lnTo>
                  <a:lnTo>
                    <a:pt x="4" y="132"/>
                  </a:lnTo>
                  <a:lnTo>
                    <a:pt x="2" y="148"/>
                  </a:lnTo>
                  <a:lnTo>
                    <a:pt x="0" y="164"/>
                  </a:lnTo>
                  <a:lnTo>
                    <a:pt x="0" y="164"/>
                  </a:lnTo>
                  <a:lnTo>
                    <a:pt x="2" y="182"/>
                  </a:lnTo>
                  <a:lnTo>
                    <a:pt x="4" y="200"/>
                  </a:lnTo>
                  <a:lnTo>
                    <a:pt x="8" y="216"/>
                  </a:lnTo>
                  <a:lnTo>
                    <a:pt x="14" y="232"/>
                  </a:lnTo>
                  <a:lnTo>
                    <a:pt x="20" y="246"/>
                  </a:lnTo>
                  <a:lnTo>
                    <a:pt x="28" y="258"/>
                  </a:lnTo>
                  <a:lnTo>
                    <a:pt x="38" y="270"/>
                  </a:lnTo>
                  <a:lnTo>
                    <a:pt x="48" y="282"/>
                  </a:lnTo>
                  <a:lnTo>
                    <a:pt x="60" y="290"/>
                  </a:lnTo>
                  <a:lnTo>
                    <a:pt x="72" y="300"/>
                  </a:lnTo>
                  <a:lnTo>
                    <a:pt x="86" y="306"/>
                  </a:lnTo>
                  <a:lnTo>
                    <a:pt x="102" y="312"/>
                  </a:lnTo>
                  <a:lnTo>
                    <a:pt x="118" y="316"/>
                  </a:lnTo>
                  <a:lnTo>
                    <a:pt x="134" y="320"/>
                  </a:lnTo>
                  <a:lnTo>
                    <a:pt x="152" y="322"/>
                  </a:lnTo>
                  <a:lnTo>
                    <a:pt x="170" y="322"/>
                  </a:lnTo>
                  <a:lnTo>
                    <a:pt x="170" y="322"/>
                  </a:lnTo>
                  <a:lnTo>
                    <a:pt x="202" y="322"/>
                  </a:lnTo>
                  <a:lnTo>
                    <a:pt x="228" y="318"/>
                  </a:lnTo>
                  <a:lnTo>
                    <a:pt x="228" y="318"/>
                  </a:lnTo>
                  <a:lnTo>
                    <a:pt x="252" y="312"/>
                  </a:lnTo>
                  <a:lnTo>
                    <a:pt x="276" y="302"/>
                  </a:lnTo>
                  <a:lnTo>
                    <a:pt x="260" y="232"/>
                  </a:lnTo>
                  <a:close/>
                </a:path>
              </a:pathLst>
            </a:custGeom>
            <a:solidFill>
              <a:srgbClr val="002776"/>
            </a:solidFill>
            <a:ln w="9525">
              <a:noFill/>
              <a:round/>
              <a:headEnd/>
              <a:tailEnd/>
            </a:ln>
          </p:spPr>
          <p:txBody>
            <a:bodyPr/>
            <a:lstStyle/>
            <a:p>
              <a:pPr>
                <a:defRPr/>
              </a:pPr>
              <a:endParaRPr kumimoji="0" lang="zh-TW" altLang="en-US">
                <a:latin typeface="Arial" charset="0"/>
                <a:ea typeface="新細明體" charset="-120"/>
                <a:cs typeface="Arial" charset="0"/>
              </a:endParaRPr>
            </a:p>
          </p:txBody>
        </p:sp>
        <p:sp>
          <p:nvSpPr>
            <p:cNvPr id="8" name="Rectangle 10"/>
            <p:cNvSpPr>
              <a:spLocks noChangeArrowheads="1"/>
            </p:cNvSpPr>
            <p:nvPr userDrawn="1"/>
          </p:nvSpPr>
          <p:spPr bwMode="auto">
            <a:xfrm>
              <a:off x="1128494" y="1076309"/>
              <a:ext cx="92049" cy="382589"/>
            </a:xfrm>
            <a:prstGeom prst="rect">
              <a:avLst/>
            </a:prstGeom>
            <a:solidFill>
              <a:srgbClr val="002776"/>
            </a:solidFill>
            <a:ln w="9525">
              <a:noFill/>
              <a:miter lim="800000"/>
              <a:headEnd/>
              <a:tailEnd/>
            </a:ln>
          </p:spPr>
          <p:txBody>
            <a:bodyPr/>
            <a:lstStyle/>
            <a:p>
              <a:pPr>
                <a:defRPr/>
              </a:pPr>
              <a:endParaRPr kumimoji="0" lang="zh-TW" altLang="en-US">
                <a:latin typeface="Arial" charset="0"/>
                <a:ea typeface="新細明體" charset="-120"/>
                <a:cs typeface="Arial" charset="0"/>
              </a:endParaRPr>
            </a:p>
          </p:txBody>
        </p:sp>
        <p:sp>
          <p:nvSpPr>
            <p:cNvPr id="9" name="Freeform 11"/>
            <p:cNvSpPr>
              <a:spLocks noEditPoints="1"/>
            </p:cNvSpPr>
            <p:nvPr userDrawn="1"/>
          </p:nvSpPr>
          <p:spPr bwMode="auto">
            <a:xfrm>
              <a:off x="1264981" y="1171560"/>
              <a:ext cx="292019" cy="293689"/>
            </a:xfrm>
            <a:custGeom>
              <a:avLst/>
              <a:gdLst/>
              <a:ahLst/>
              <a:cxnLst>
                <a:cxn ang="0">
                  <a:pos x="160" y="246"/>
                </a:cxn>
                <a:cxn ang="0">
                  <a:pos x="138" y="240"/>
                </a:cxn>
                <a:cxn ang="0">
                  <a:pos x="120" y="222"/>
                </a:cxn>
                <a:cxn ang="0">
                  <a:pos x="108" y="196"/>
                </a:cxn>
                <a:cxn ang="0">
                  <a:pos x="104" y="162"/>
                </a:cxn>
                <a:cxn ang="0">
                  <a:pos x="106" y="146"/>
                </a:cxn>
                <a:cxn ang="0">
                  <a:pos x="112" y="116"/>
                </a:cxn>
                <a:cxn ang="0">
                  <a:pos x="126" y="92"/>
                </a:cxn>
                <a:cxn ang="0">
                  <a:pos x="146" y="78"/>
                </a:cxn>
                <a:cxn ang="0">
                  <a:pos x="160" y="76"/>
                </a:cxn>
                <a:cxn ang="0">
                  <a:pos x="186" y="84"/>
                </a:cxn>
                <a:cxn ang="0">
                  <a:pos x="202" y="104"/>
                </a:cxn>
                <a:cxn ang="0">
                  <a:pos x="212" y="132"/>
                </a:cxn>
                <a:cxn ang="0">
                  <a:pos x="214" y="160"/>
                </a:cxn>
                <a:cxn ang="0">
                  <a:pos x="214" y="180"/>
                </a:cxn>
                <a:cxn ang="0">
                  <a:pos x="206" y="210"/>
                </a:cxn>
                <a:cxn ang="0">
                  <a:pos x="192" y="232"/>
                </a:cxn>
                <a:cxn ang="0">
                  <a:pos x="172" y="244"/>
                </a:cxn>
                <a:cxn ang="0">
                  <a:pos x="160" y="246"/>
                </a:cxn>
                <a:cxn ang="0">
                  <a:pos x="160" y="322"/>
                </a:cxn>
                <a:cxn ang="0">
                  <a:pos x="190" y="320"/>
                </a:cxn>
                <a:cxn ang="0">
                  <a:pos x="218" y="312"/>
                </a:cxn>
                <a:cxn ang="0">
                  <a:pos x="246" y="300"/>
                </a:cxn>
                <a:cxn ang="0">
                  <a:pos x="270" y="282"/>
                </a:cxn>
                <a:cxn ang="0">
                  <a:pos x="292" y="260"/>
                </a:cxn>
                <a:cxn ang="0">
                  <a:pos x="308" y="232"/>
                </a:cxn>
                <a:cxn ang="0">
                  <a:pos x="318" y="198"/>
                </a:cxn>
                <a:cxn ang="0">
                  <a:pos x="322" y="158"/>
                </a:cxn>
                <a:cxn ang="0">
                  <a:pos x="320" y="132"/>
                </a:cxn>
                <a:cxn ang="0">
                  <a:pos x="308" y="92"/>
                </a:cxn>
                <a:cxn ang="0">
                  <a:pos x="296" y="66"/>
                </a:cxn>
                <a:cxn ang="0">
                  <a:pos x="276" y="42"/>
                </a:cxn>
                <a:cxn ang="0">
                  <a:pos x="252" y="24"/>
                </a:cxn>
                <a:cxn ang="0">
                  <a:pos x="222" y="8"/>
                </a:cxn>
                <a:cxn ang="0">
                  <a:pos x="186" y="0"/>
                </a:cxn>
                <a:cxn ang="0">
                  <a:pos x="164" y="0"/>
                </a:cxn>
                <a:cxn ang="0">
                  <a:pos x="122" y="4"/>
                </a:cxn>
                <a:cxn ang="0">
                  <a:pos x="88" y="14"/>
                </a:cxn>
                <a:cxn ang="0">
                  <a:pos x="60" y="32"/>
                </a:cxn>
                <a:cxn ang="0">
                  <a:pos x="36" y="54"/>
                </a:cxn>
                <a:cxn ang="0">
                  <a:pos x="20" y="78"/>
                </a:cxn>
                <a:cxn ang="0">
                  <a:pos x="8" y="106"/>
                </a:cxn>
                <a:cxn ang="0">
                  <a:pos x="2" y="134"/>
                </a:cxn>
                <a:cxn ang="0">
                  <a:pos x="0" y="164"/>
                </a:cxn>
                <a:cxn ang="0">
                  <a:pos x="2" y="198"/>
                </a:cxn>
                <a:cxn ang="0">
                  <a:pos x="12" y="228"/>
                </a:cxn>
                <a:cxn ang="0">
                  <a:pos x="26" y="256"/>
                </a:cxn>
                <a:cxn ang="0">
                  <a:pos x="44" y="278"/>
                </a:cxn>
                <a:cxn ang="0">
                  <a:pos x="68" y="298"/>
                </a:cxn>
                <a:cxn ang="0">
                  <a:pos x="94" y="312"/>
                </a:cxn>
                <a:cxn ang="0">
                  <a:pos x="126" y="320"/>
                </a:cxn>
                <a:cxn ang="0">
                  <a:pos x="160" y="322"/>
                </a:cxn>
              </a:cxnLst>
              <a:rect l="0" t="0" r="r" b="b"/>
              <a:pathLst>
                <a:path w="322" h="322">
                  <a:moveTo>
                    <a:pt x="160" y="246"/>
                  </a:moveTo>
                  <a:lnTo>
                    <a:pt x="160" y="246"/>
                  </a:lnTo>
                  <a:lnTo>
                    <a:pt x="148" y="244"/>
                  </a:lnTo>
                  <a:lnTo>
                    <a:pt x="138" y="240"/>
                  </a:lnTo>
                  <a:lnTo>
                    <a:pt x="128" y="232"/>
                  </a:lnTo>
                  <a:lnTo>
                    <a:pt x="120" y="222"/>
                  </a:lnTo>
                  <a:lnTo>
                    <a:pt x="114" y="210"/>
                  </a:lnTo>
                  <a:lnTo>
                    <a:pt x="108" y="196"/>
                  </a:lnTo>
                  <a:lnTo>
                    <a:pt x="106" y="180"/>
                  </a:lnTo>
                  <a:lnTo>
                    <a:pt x="104" y="162"/>
                  </a:lnTo>
                  <a:lnTo>
                    <a:pt x="104" y="162"/>
                  </a:lnTo>
                  <a:lnTo>
                    <a:pt x="106" y="146"/>
                  </a:lnTo>
                  <a:lnTo>
                    <a:pt x="108" y="130"/>
                  </a:lnTo>
                  <a:lnTo>
                    <a:pt x="112" y="116"/>
                  </a:lnTo>
                  <a:lnTo>
                    <a:pt x="118" y="104"/>
                  </a:lnTo>
                  <a:lnTo>
                    <a:pt x="126" y="92"/>
                  </a:lnTo>
                  <a:lnTo>
                    <a:pt x="134" y="84"/>
                  </a:lnTo>
                  <a:lnTo>
                    <a:pt x="146" y="78"/>
                  </a:lnTo>
                  <a:lnTo>
                    <a:pt x="160" y="76"/>
                  </a:lnTo>
                  <a:lnTo>
                    <a:pt x="160" y="76"/>
                  </a:lnTo>
                  <a:lnTo>
                    <a:pt x="174" y="78"/>
                  </a:lnTo>
                  <a:lnTo>
                    <a:pt x="186" y="84"/>
                  </a:lnTo>
                  <a:lnTo>
                    <a:pt x="196" y="94"/>
                  </a:lnTo>
                  <a:lnTo>
                    <a:pt x="202" y="104"/>
                  </a:lnTo>
                  <a:lnTo>
                    <a:pt x="208" y="118"/>
                  </a:lnTo>
                  <a:lnTo>
                    <a:pt x="212" y="132"/>
                  </a:lnTo>
                  <a:lnTo>
                    <a:pt x="214" y="146"/>
                  </a:lnTo>
                  <a:lnTo>
                    <a:pt x="214" y="160"/>
                  </a:lnTo>
                  <a:lnTo>
                    <a:pt x="214" y="160"/>
                  </a:lnTo>
                  <a:lnTo>
                    <a:pt x="214" y="180"/>
                  </a:lnTo>
                  <a:lnTo>
                    <a:pt x="210" y="196"/>
                  </a:lnTo>
                  <a:lnTo>
                    <a:pt x="206" y="210"/>
                  </a:lnTo>
                  <a:lnTo>
                    <a:pt x="200" y="222"/>
                  </a:lnTo>
                  <a:lnTo>
                    <a:pt x="192" y="232"/>
                  </a:lnTo>
                  <a:lnTo>
                    <a:pt x="182" y="240"/>
                  </a:lnTo>
                  <a:lnTo>
                    <a:pt x="172" y="244"/>
                  </a:lnTo>
                  <a:lnTo>
                    <a:pt x="160" y="246"/>
                  </a:lnTo>
                  <a:lnTo>
                    <a:pt x="160" y="246"/>
                  </a:lnTo>
                  <a:close/>
                  <a:moveTo>
                    <a:pt x="160" y="322"/>
                  </a:moveTo>
                  <a:lnTo>
                    <a:pt x="160" y="322"/>
                  </a:lnTo>
                  <a:lnTo>
                    <a:pt x="174" y="322"/>
                  </a:lnTo>
                  <a:lnTo>
                    <a:pt x="190" y="320"/>
                  </a:lnTo>
                  <a:lnTo>
                    <a:pt x="204" y="318"/>
                  </a:lnTo>
                  <a:lnTo>
                    <a:pt x="218" y="312"/>
                  </a:lnTo>
                  <a:lnTo>
                    <a:pt x="232" y="308"/>
                  </a:lnTo>
                  <a:lnTo>
                    <a:pt x="246" y="300"/>
                  </a:lnTo>
                  <a:lnTo>
                    <a:pt x="258" y="292"/>
                  </a:lnTo>
                  <a:lnTo>
                    <a:pt x="270" y="282"/>
                  </a:lnTo>
                  <a:lnTo>
                    <a:pt x="282" y="272"/>
                  </a:lnTo>
                  <a:lnTo>
                    <a:pt x="292" y="260"/>
                  </a:lnTo>
                  <a:lnTo>
                    <a:pt x="300" y="246"/>
                  </a:lnTo>
                  <a:lnTo>
                    <a:pt x="308" y="232"/>
                  </a:lnTo>
                  <a:lnTo>
                    <a:pt x="314" y="216"/>
                  </a:lnTo>
                  <a:lnTo>
                    <a:pt x="318" y="198"/>
                  </a:lnTo>
                  <a:lnTo>
                    <a:pt x="320" y="178"/>
                  </a:lnTo>
                  <a:lnTo>
                    <a:pt x="322" y="158"/>
                  </a:lnTo>
                  <a:lnTo>
                    <a:pt x="322" y="158"/>
                  </a:lnTo>
                  <a:lnTo>
                    <a:pt x="320" y="132"/>
                  </a:lnTo>
                  <a:lnTo>
                    <a:pt x="314" y="104"/>
                  </a:lnTo>
                  <a:lnTo>
                    <a:pt x="308" y="92"/>
                  </a:lnTo>
                  <a:lnTo>
                    <a:pt x="302" y="78"/>
                  </a:lnTo>
                  <a:lnTo>
                    <a:pt x="296" y="66"/>
                  </a:lnTo>
                  <a:lnTo>
                    <a:pt x="286" y="54"/>
                  </a:lnTo>
                  <a:lnTo>
                    <a:pt x="276" y="42"/>
                  </a:lnTo>
                  <a:lnTo>
                    <a:pt x="266" y="32"/>
                  </a:lnTo>
                  <a:lnTo>
                    <a:pt x="252" y="24"/>
                  </a:lnTo>
                  <a:lnTo>
                    <a:pt x="238" y="16"/>
                  </a:lnTo>
                  <a:lnTo>
                    <a:pt x="222" y="8"/>
                  </a:lnTo>
                  <a:lnTo>
                    <a:pt x="204" y="4"/>
                  </a:lnTo>
                  <a:lnTo>
                    <a:pt x="186" y="0"/>
                  </a:lnTo>
                  <a:lnTo>
                    <a:pt x="164" y="0"/>
                  </a:lnTo>
                  <a:lnTo>
                    <a:pt x="164" y="0"/>
                  </a:lnTo>
                  <a:lnTo>
                    <a:pt x="142" y="0"/>
                  </a:lnTo>
                  <a:lnTo>
                    <a:pt x="122" y="4"/>
                  </a:lnTo>
                  <a:lnTo>
                    <a:pt x="104" y="8"/>
                  </a:lnTo>
                  <a:lnTo>
                    <a:pt x="88" y="14"/>
                  </a:lnTo>
                  <a:lnTo>
                    <a:pt x="72" y="22"/>
                  </a:lnTo>
                  <a:lnTo>
                    <a:pt x="60" y="32"/>
                  </a:lnTo>
                  <a:lnTo>
                    <a:pt x="48" y="42"/>
                  </a:lnTo>
                  <a:lnTo>
                    <a:pt x="36" y="54"/>
                  </a:lnTo>
                  <a:lnTo>
                    <a:pt x="28" y="66"/>
                  </a:lnTo>
                  <a:lnTo>
                    <a:pt x="20" y="78"/>
                  </a:lnTo>
                  <a:lnTo>
                    <a:pt x="14" y="92"/>
                  </a:lnTo>
                  <a:lnTo>
                    <a:pt x="8" y="106"/>
                  </a:lnTo>
                  <a:lnTo>
                    <a:pt x="4" y="120"/>
                  </a:lnTo>
                  <a:lnTo>
                    <a:pt x="2" y="134"/>
                  </a:lnTo>
                  <a:lnTo>
                    <a:pt x="0" y="164"/>
                  </a:lnTo>
                  <a:lnTo>
                    <a:pt x="0" y="164"/>
                  </a:lnTo>
                  <a:lnTo>
                    <a:pt x="0" y="180"/>
                  </a:lnTo>
                  <a:lnTo>
                    <a:pt x="2" y="198"/>
                  </a:lnTo>
                  <a:lnTo>
                    <a:pt x="6" y="214"/>
                  </a:lnTo>
                  <a:lnTo>
                    <a:pt x="12" y="228"/>
                  </a:lnTo>
                  <a:lnTo>
                    <a:pt x="18" y="242"/>
                  </a:lnTo>
                  <a:lnTo>
                    <a:pt x="26" y="256"/>
                  </a:lnTo>
                  <a:lnTo>
                    <a:pt x="34" y="268"/>
                  </a:lnTo>
                  <a:lnTo>
                    <a:pt x="44" y="278"/>
                  </a:lnTo>
                  <a:lnTo>
                    <a:pt x="56" y="288"/>
                  </a:lnTo>
                  <a:lnTo>
                    <a:pt x="68" y="298"/>
                  </a:lnTo>
                  <a:lnTo>
                    <a:pt x="80" y="304"/>
                  </a:lnTo>
                  <a:lnTo>
                    <a:pt x="94" y="312"/>
                  </a:lnTo>
                  <a:lnTo>
                    <a:pt x="110" y="316"/>
                  </a:lnTo>
                  <a:lnTo>
                    <a:pt x="126" y="320"/>
                  </a:lnTo>
                  <a:lnTo>
                    <a:pt x="142" y="322"/>
                  </a:lnTo>
                  <a:lnTo>
                    <a:pt x="160" y="322"/>
                  </a:lnTo>
                  <a:lnTo>
                    <a:pt x="160" y="322"/>
                  </a:lnTo>
                  <a:close/>
                </a:path>
              </a:pathLst>
            </a:custGeom>
            <a:solidFill>
              <a:srgbClr val="002776"/>
            </a:solidFill>
            <a:ln w="9525">
              <a:noFill/>
              <a:round/>
              <a:headEnd/>
              <a:tailEnd/>
            </a:ln>
          </p:spPr>
          <p:txBody>
            <a:bodyPr/>
            <a:lstStyle/>
            <a:p>
              <a:pPr>
                <a:defRPr/>
              </a:pPr>
              <a:endParaRPr kumimoji="0" lang="zh-TW" altLang="en-US">
                <a:latin typeface="Arial" charset="0"/>
                <a:ea typeface="新細明體" charset="-120"/>
                <a:cs typeface="Arial" charset="0"/>
              </a:endParaRPr>
            </a:p>
          </p:txBody>
        </p:sp>
        <p:sp>
          <p:nvSpPr>
            <p:cNvPr id="10" name="Rectangle 12"/>
            <p:cNvSpPr>
              <a:spLocks noChangeArrowheads="1"/>
            </p:cNvSpPr>
            <p:nvPr userDrawn="1"/>
          </p:nvSpPr>
          <p:spPr bwMode="auto">
            <a:xfrm>
              <a:off x="1598263" y="1177910"/>
              <a:ext cx="93636" cy="280989"/>
            </a:xfrm>
            <a:prstGeom prst="rect">
              <a:avLst/>
            </a:prstGeom>
            <a:solidFill>
              <a:srgbClr val="002776"/>
            </a:solidFill>
            <a:ln w="9525">
              <a:noFill/>
              <a:miter lim="800000"/>
              <a:headEnd/>
              <a:tailEnd/>
            </a:ln>
          </p:spPr>
          <p:txBody>
            <a:bodyPr/>
            <a:lstStyle/>
            <a:p>
              <a:pPr>
                <a:defRPr/>
              </a:pPr>
              <a:endParaRPr kumimoji="0" lang="zh-TW" altLang="en-US">
                <a:latin typeface="Arial" charset="0"/>
                <a:ea typeface="新細明體" charset="-120"/>
                <a:cs typeface="Arial" charset="0"/>
              </a:endParaRPr>
            </a:p>
          </p:txBody>
        </p:sp>
        <p:sp>
          <p:nvSpPr>
            <p:cNvPr id="11" name="Rectangle 13"/>
            <p:cNvSpPr>
              <a:spLocks noChangeArrowheads="1"/>
            </p:cNvSpPr>
            <p:nvPr userDrawn="1"/>
          </p:nvSpPr>
          <p:spPr bwMode="auto">
            <a:xfrm>
              <a:off x="1598263" y="1076309"/>
              <a:ext cx="93636" cy="74612"/>
            </a:xfrm>
            <a:prstGeom prst="rect">
              <a:avLst/>
            </a:prstGeom>
            <a:solidFill>
              <a:srgbClr val="002776"/>
            </a:solidFill>
            <a:ln w="9525">
              <a:noFill/>
              <a:miter lim="800000"/>
              <a:headEnd/>
              <a:tailEnd/>
            </a:ln>
          </p:spPr>
          <p:txBody>
            <a:bodyPr/>
            <a:lstStyle/>
            <a:p>
              <a:pPr>
                <a:defRPr/>
              </a:pPr>
              <a:endParaRPr kumimoji="0" lang="zh-TW" altLang="en-US">
                <a:latin typeface="Arial" charset="0"/>
                <a:ea typeface="新細明體" charset="-120"/>
                <a:cs typeface="Arial" charset="0"/>
              </a:endParaRPr>
            </a:p>
          </p:txBody>
        </p:sp>
        <p:sp>
          <p:nvSpPr>
            <p:cNvPr id="12" name="Freeform 14"/>
            <p:cNvSpPr>
              <a:spLocks/>
            </p:cNvSpPr>
            <p:nvPr userDrawn="1"/>
          </p:nvSpPr>
          <p:spPr bwMode="auto">
            <a:xfrm>
              <a:off x="1729988" y="1092184"/>
              <a:ext cx="199969" cy="373064"/>
            </a:xfrm>
            <a:custGeom>
              <a:avLst/>
              <a:gdLst/>
              <a:ahLst/>
              <a:cxnLst>
                <a:cxn ang="0">
                  <a:pos x="40" y="10"/>
                </a:cxn>
                <a:cxn ang="0">
                  <a:pos x="40" y="94"/>
                </a:cxn>
                <a:cxn ang="0">
                  <a:pos x="0" y="94"/>
                </a:cxn>
                <a:cxn ang="0">
                  <a:pos x="0" y="172"/>
                </a:cxn>
                <a:cxn ang="0">
                  <a:pos x="40" y="172"/>
                </a:cxn>
                <a:cxn ang="0">
                  <a:pos x="40" y="298"/>
                </a:cxn>
                <a:cxn ang="0">
                  <a:pos x="40" y="298"/>
                </a:cxn>
                <a:cxn ang="0">
                  <a:pos x="42" y="322"/>
                </a:cxn>
                <a:cxn ang="0">
                  <a:pos x="46" y="344"/>
                </a:cxn>
                <a:cxn ang="0">
                  <a:pos x="54" y="364"/>
                </a:cxn>
                <a:cxn ang="0">
                  <a:pos x="64" y="380"/>
                </a:cxn>
                <a:cxn ang="0">
                  <a:pos x="72" y="388"/>
                </a:cxn>
                <a:cxn ang="0">
                  <a:pos x="80" y="394"/>
                </a:cxn>
                <a:cxn ang="0">
                  <a:pos x="88" y="398"/>
                </a:cxn>
                <a:cxn ang="0">
                  <a:pos x="98" y="402"/>
                </a:cxn>
                <a:cxn ang="0">
                  <a:pos x="120" y="408"/>
                </a:cxn>
                <a:cxn ang="0">
                  <a:pos x="144" y="410"/>
                </a:cxn>
                <a:cxn ang="0">
                  <a:pos x="144" y="410"/>
                </a:cxn>
                <a:cxn ang="0">
                  <a:pos x="166" y="410"/>
                </a:cxn>
                <a:cxn ang="0">
                  <a:pos x="188" y="406"/>
                </a:cxn>
                <a:cxn ang="0">
                  <a:pos x="188" y="406"/>
                </a:cxn>
                <a:cxn ang="0">
                  <a:pos x="218" y="400"/>
                </a:cxn>
                <a:cxn ang="0">
                  <a:pos x="218" y="400"/>
                </a:cxn>
                <a:cxn ang="0">
                  <a:pos x="216" y="320"/>
                </a:cxn>
                <a:cxn ang="0">
                  <a:pos x="216" y="320"/>
                </a:cxn>
                <a:cxn ang="0">
                  <a:pos x="202" y="322"/>
                </a:cxn>
                <a:cxn ang="0">
                  <a:pos x="182" y="324"/>
                </a:cxn>
                <a:cxn ang="0">
                  <a:pos x="182" y="324"/>
                </a:cxn>
                <a:cxn ang="0">
                  <a:pos x="166" y="324"/>
                </a:cxn>
                <a:cxn ang="0">
                  <a:pos x="160" y="320"/>
                </a:cxn>
                <a:cxn ang="0">
                  <a:pos x="152" y="314"/>
                </a:cxn>
                <a:cxn ang="0">
                  <a:pos x="152" y="314"/>
                </a:cxn>
                <a:cxn ang="0">
                  <a:pos x="148" y="310"/>
                </a:cxn>
                <a:cxn ang="0">
                  <a:pos x="144" y="302"/>
                </a:cxn>
                <a:cxn ang="0">
                  <a:pos x="142" y="292"/>
                </a:cxn>
                <a:cxn ang="0">
                  <a:pos x="142" y="280"/>
                </a:cxn>
                <a:cxn ang="0">
                  <a:pos x="142" y="172"/>
                </a:cxn>
                <a:cxn ang="0">
                  <a:pos x="208" y="172"/>
                </a:cxn>
                <a:cxn ang="0">
                  <a:pos x="208" y="94"/>
                </a:cxn>
                <a:cxn ang="0">
                  <a:pos x="208" y="94"/>
                </a:cxn>
                <a:cxn ang="0">
                  <a:pos x="142" y="94"/>
                </a:cxn>
                <a:cxn ang="0">
                  <a:pos x="142" y="94"/>
                </a:cxn>
                <a:cxn ang="0">
                  <a:pos x="142" y="0"/>
                </a:cxn>
                <a:cxn ang="0">
                  <a:pos x="40" y="10"/>
                </a:cxn>
              </a:cxnLst>
              <a:rect l="0" t="0" r="r" b="b"/>
              <a:pathLst>
                <a:path w="218" h="410">
                  <a:moveTo>
                    <a:pt x="40" y="10"/>
                  </a:moveTo>
                  <a:lnTo>
                    <a:pt x="40" y="94"/>
                  </a:lnTo>
                  <a:lnTo>
                    <a:pt x="0" y="94"/>
                  </a:lnTo>
                  <a:lnTo>
                    <a:pt x="0" y="172"/>
                  </a:lnTo>
                  <a:lnTo>
                    <a:pt x="40" y="172"/>
                  </a:lnTo>
                  <a:lnTo>
                    <a:pt x="40" y="298"/>
                  </a:lnTo>
                  <a:lnTo>
                    <a:pt x="40" y="298"/>
                  </a:lnTo>
                  <a:lnTo>
                    <a:pt x="42" y="322"/>
                  </a:lnTo>
                  <a:lnTo>
                    <a:pt x="46" y="344"/>
                  </a:lnTo>
                  <a:lnTo>
                    <a:pt x="54" y="364"/>
                  </a:lnTo>
                  <a:lnTo>
                    <a:pt x="64" y="380"/>
                  </a:lnTo>
                  <a:lnTo>
                    <a:pt x="72" y="388"/>
                  </a:lnTo>
                  <a:lnTo>
                    <a:pt x="80" y="394"/>
                  </a:lnTo>
                  <a:lnTo>
                    <a:pt x="88" y="398"/>
                  </a:lnTo>
                  <a:lnTo>
                    <a:pt x="98" y="402"/>
                  </a:lnTo>
                  <a:lnTo>
                    <a:pt x="120" y="408"/>
                  </a:lnTo>
                  <a:lnTo>
                    <a:pt x="144" y="410"/>
                  </a:lnTo>
                  <a:lnTo>
                    <a:pt x="144" y="410"/>
                  </a:lnTo>
                  <a:lnTo>
                    <a:pt x="166" y="410"/>
                  </a:lnTo>
                  <a:lnTo>
                    <a:pt x="188" y="406"/>
                  </a:lnTo>
                  <a:lnTo>
                    <a:pt x="188" y="406"/>
                  </a:lnTo>
                  <a:lnTo>
                    <a:pt x="218" y="400"/>
                  </a:lnTo>
                  <a:lnTo>
                    <a:pt x="218" y="400"/>
                  </a:lnTo>
                  <a:lnTo>
                    <a:pt x="216" y="320"/>
                  </a:lnTo>
                  <a:lnTo>
                    <a:pt x="216" y="320"/>
                  </a:lnTo>
                  <a:lnTo>
                    <a:pt x="202" y="322"/>
                  </a:lnTo>
                  <a:lnTo>
                    <a:pt x="182" y="324"/>
                  </a:lnTo>
                  <a:lnTo>
                    <a:pt x="182" y="324"/>
                  </a:lnTo>
                  <a:lnTo>
                    <a:pt x="166" y="324"/>
                  </a:lnTo>
                  <a:lnTo>
                    <a:pt x="160" y="320"/>
                  </a:lnTo>
                  <a:lnTo>
                    <a:pt x="152" y="314"/>
                  </a:lnTo>
                  <a:lnTo>
                    <a:pt x="152" y="314"/>
                  </a:lnTo>
                  <a:lnTo>
                    <a:pt x="148" y="310"/>
                  </a:lnTo>
                  <a:lnTo>
                    <a:pt x="144" y="302"/>
                  </a:lnTo>
                  <a:lnTo>
                    <a:pt x="142" y="292"/>
                  </a:lnTo>
                  <a:lnTo>
                    <a:pt x="142" y="280"/>
                  </a:lnTo>
                  <a:lnTo>
                    <a:pt x="142" y="172"/>
                  </a:lnTo>
                  <a:lnTo>
                    <a:pt x="208" y="172"/>
                  </a:lnTo>
                  <a:lnTo>
                    <a:pt x="208" y="94"/>
                  </a:lnTo>
                  <a:lnTo>
                    <a:pt x="208" y="94"/>
                  </a:lnTo>
                  <a:lnTo>
                    <a:pt x="142" y="94"/>
                  </a:lnTo>
                  <a:lnTo>
                    <a:pt x="142" y="94"/>
                  </a:lnTo>
                  <a:lnTo>
                    <a:pt x="142" y="0"/>
                  </a:lnTo>
                  <a:lnTo>
                    <a:pt x="40" y="10"/>
                  </a:lnTo>
                  <a:close/>
                </a:path>
              </a:pathLst>
            </a:custGeom>
            <a:solidFill>
              <a:srgbClr val="002776"/>
            </a:solidFill>
            <a:ln w="9525">
              <a:noFill/>
              <a:round/>
              <a:headEnd/>
              <a:tailEnd/>
            </a:ln>
          </p:spPr>
          <p:txBody>
            <a:bodyPr/>
            <a:lstStyle/>
            <a:p>
              <a:pPr>
                <a:defRPr/>
              </a:pPr>
              <a:endParaRPr kumimoji="0" lang="zh-TW" altLang="en-US">
                <a:latin typeface="Arial" charset="0"/>
                <a:ea typeface="新細明體" charset="-120"/>
                <a:cs typeface="Arial" charset="0"/>
              </a:endParaRPr>
            </a:p>
          </p:txBody>
        </p:sp>
        <p:sp>
          <p:nvSpPr>
            <p:cNvPr id="13" name="Freeform 15"/>
            <p:cNvSpPr>
              <a:spLocks/>
            </p:cNvSpPr>
            <p:nvPr userDrawn="1"/>
          </p:nvSpPr>
          <p:spPr bwMode="auto">
            <a:xfrm>
              <a:off x="1949002" y="1092184"/>
              <a:ext cx="196795" cy="373064"/>
            </a:xfrm>
            <a:custGeom>
              <a:avLst/>
              <a:gdLst/>
              <a:ahLst/>
              <a:cxnLst>
                <a:cxn ang="0">
                  <a:pos x="40" y="10"/>
                </a:cxn>
                <a:cxn ang="0">
                  <a:pos x="40" y="94"/>
                </a:cxn>
                <a:cxn ang="0">
                  <a:pos x="0" y="94"/>
                </a:cxn>
                <a:cxn ang="0">
                  <a:pos x="0" y="172"/>
                </a:cxn>
                <a:cxn ang="0">
                  <a:pos x="40" y="172"/>
                </a:cxn>
                <a:cxn ang="0">
                  <a:pos x="40" y="298"/>
                </a:cxn>
                <a:cxn ang="0">
                  <a:pos x="40" y="298"/>
                </a:cxn>
                <a:cxn ang="0">
                  <a:pos x="40" y="322"/>
                </a:cxn>
                <a:cxn ang="0">
                  <a:pos x="46" y="344"/>
                </a:cxn>
                <a:cxn ang="0">
                  <a:pos x="54" y="364"/>
                </a:cxn>
                <a:cxn ang="0">
                  <a:pos x="64" y="380"/>
                </a:cxn>
                <a:cxn ang="0">
                  <a:pos x="70" y="388"/>
                </a:cxn>
                <a:cxn ang="0">
                  <a:pos x="78" y="394"/>
                </a:cxn>
                <a:cxn ang="0">
                  <a:pos x="88" y="398"/>
                </a:cxn>
                <a:cxn ang="0">
                  <a:pos x="96" y="402"/>
                </a:cxn>
                <a:cxn ang="0">
                  <a:pos x="118" y="408"/>
                </a:cxn>
                <a:cxn ang="0">
                  <a:pos x="144" y="410"/>
                </a:cxn>
                <a:cxn ang="0">
                  <a:pos x="144" y="410"/>
                </a:cxn>
                <a:cxn ang="0">
                  <a:pos x="166" y="410"/>
                </a:cxn>
                <a:cxn ang="0">
                  <a:pos x="186" y="406"/>
                </a:cxn>
                <a:cxn ang="0">
                  <a:pos x="186" y="406"/>
                </a:cxn>
                <a:cxn ang="0">
                  <a:pos x="216" y="400"/>
                </a:cxn>
                <a:cxn ang="0">
                  <a:pos x="216" y="400"/>
                </a:cxn>
                <a:cxn ang="0">
                  <a:pos x="216" y="320"/>
                </a:cxn>
                <a:cxn ang="0">
                  <a:pos x="216" y="320"/>
                </a:cxn>
                <a:cxn ang="0">
                  <a:pos x="200" y="322"/>
                </a:cxn>
                <a:cxn ang="0">
                  <a:pos x="180" y="324"/>
                </a:cxn>
                <a:cxn ang="0">
                  <a:pos x="180" y="324"/>
                </a:cxn>
                <a:cxn ang="0">
                  <a:pos x="166" y="324"/>
                </a:cxn>
                <a:cxn ang="0">
                  <a:pos x="158" y="320"/>
                </a:cxn>
                <a:cxn ang="0">
                  <a:pos x="152" y="314"/>
                </a:cxn>
                <a:cxn ang="0">
                  <a:pos x="152" y="314"/>
                </a:cxn>
                <a:cxn ang="0">
                  <a:pos x="146" y="310"/>
                </a:cxn>
                <a:cxn ang="0">
                  <a:pos x="144" y="302"/>
                </a:cxn>
                <a:cxn ang="0">
                  <a:pos x="142" y="292"/>
                </a:cxn>
                <a:cxn ang="0">
                  <a:pos x="140" y="280"/>
                </a:cxn>
                <a:cxn ang="0">
                  <a:pos x="140" y="172"/>
                </a:cxn>
                <a:cxn ang="0">
                  <a:pos x="208" y="172"/>
                </a:cxn>
                <a:cxn ang="0">
                  <a:pos x="208" y="94"/>
                </a:cxn>
                <a:cxn ang="0">
                  <a:pos x="208" y="94"/>
                </a:cxn>
                <a:cxn ang="0">
                  <a:pos x="140" y="94"/>
                </a:cxn>
                <a:cxn ang="0">
                  <a:pos x="140" y="94"/>
                </a:cxn>
                <a:cxn ang="0">
                  <a:pos x="140" y="0"/>
                </a:cxn>
                <a:cxn ang="0">
                  <a:pos x="40" y="10"/>
                </a:cxn>
              </a:cxnLst>
              <a:rect l="0" t="0" r="r" b="b"/>
              <a:pathLst>
                <a:path w="216" h="410">
                  <a:moveTo>
                    <a:pt x="40" y="10"/>
                  </a:moveTo>
                  <a:lnTo>
                    <a:pt x="40" y="94"/>
                  </a:lnTo>
                  <a:lnTo>
                    <a:pt x="0" y="94"/>
                  </a:lnTo>
                  <a:lnTo>
                    <a:pt x="0" y="172"/>
                  </a:lnTo>
                  <a:lnTo>
                    <a:pt x="40" y="172"/>
                  </a:lnTo>
                  <a:lnTo>
                    <a:pt x="40" y="298"/>
                  </a:lnTo>
                  <a:lnTo>
                    <a:pt x="40" y="298"/>
                  </a:lnTo>
                  <a:lnTo>
                    <a:pt x="40" y="322"/>
                  </a:lnTo>
                  <a:lnTo>
                    <a:pt x="46" y="344"/>
                  </a:lnTo>
                  <a:lnTo>
                    <a:pt x="54" y="364"/>
                  </a:lnTo>
                  <a:lnTo>
                    <a:pt x="64" y="380"/>
                  </a:lnTo>
                  <a:lnTo>
                    <a:pt x="70" y="388"/>
                  </a:lnTo>
                  <a:lnTo>
                    <a:pt x="78" y="394"/>
                  </a:lnTo>
                  <a:lnTo>
                    <a:pt x="88" y="398"/>
                  </a:lnTo>
                  <a:lnTo>
                    <a:pt x="96" y="402"/>
                  </a:lnTo>
                  <a:lnTo>
                    <a:pt x="118" y="408"/>
                  </a:lnTo>
                  <a:lnTo>
                    <a:pt x="144" y="410"/>
                  </a:lnTo>
                  <a:lnTo>
                    <a:pt x="144" y="410"/>
                  </a:lnTo>
                  <a:lnTo>
                    <a:pt x="166" y="410"/>
                  </a:lnTo>
                  <a:lnTo>
                    <a:pt x="186" y="406"/>
                  </a:lnTo>
                  <a:lnTo>
                    <a:pt x="186" y="406"/>
                  </a:lnTo>
                  <a:lnTo>
                    <a:pt x="216" y="400"/>
                  </a:lnTo>
                  <a:lnTo>
                    <a:pt x="216" y="400"/>
                  </a:lnTo>
                  <a:lnTo>
                    <a:pt x="216" y="320"/>
                  </a:lnTo>
                  <a:lnTo>
                    <a:pt x="216" y="320"/>
                  </a:lnTo>
                  <a:lnTo>
                    <a:pt x="200" y="322"/>
                  </a:lnTo>
                  <a:lnTo>
                    <a:pt x="180" y="324"/>
                  </a:lnTo>
                  <a:lnTo>
                    <a:pt x="180" y="324"/>
                  </a:lnTo>
                  <a:lnTo>
                    <a:pt x="166" y="324"/>
                  </a:lnTo>
                  <a:lnTo>
                    <a:pt x="158" y="320"/>
                  </a:lnTo>
                  <a:lnTo>
                    <a:pt x="152" y="314"/>
                  </a:lnTo>
                  <a:lnTo>
                    <a:pt x="152" y="314"/>
                  </a:lnTo>
                  <a:lnTo>
                    <a:pt x="146" y="310"/>
                  </a:lnTo>
                  <a:lnTo>
                    <a:pt x="144" y="302"/>
                  </a:lnTo>
                  <a:lnTo>
                    <a:pt x="142" y="292"/>
                  </a:lnTo>
                  <a:lnTo>
                    <a:pt x="140" y="280"/>
                  </a:lnTo>
                  <a:lnTo>
                    <a:pt x="140" y="172"/>
                  </a:lnTo>
                  <a:lnTo>
                    <a:pt x="208" y="172"/>
                  </a:lnTo>
                  <a:lnTo>
                    <a:pt x="208" y="94"/>
                  </a:lnTo>
                  <a:lnTo>
                    <a:pt x="208" y="94"/>
                  </a:lnTo>
                  <a:lnTo>
                    <a:pt x="140" y="94"/>
                  </a:lnTo>
                  <a:lnTo>
                    <a:pt x="140" y="94"/>
                  </a:lnTo>
                  <a:lnTo>
                    <a:pt x="140" y="0"/>
                  </a:lnTo>
                  <a:lnTo>
                    <a:pt x="40" y="10"/>
                  </a:lnTo>
                  <a:close/>
                </a:path>
              </a:pathLst>
            </a:custGeom>
            <a:solidFill>
              <a:srgbClr val="002776"/>
            </a:solidFill>
            <a:ln w="9525">
              <a:noFill/>
              <a:round/>
              <a:headEnd/>
              <a:tailEnd/>
            </a:ln>
          </p:spPr>
          <p:txBody>
            <a:bodyPr/>
            <a:lstStyle/>
            <a:p>
              <a:pPr>
                <a:defRPr/>
              </a:pPr>
              <a:endParaRPr kumimoji="0" lang="zh-TW" altLang="en-US">
                <a:latin typeface="Arial" charset="0"/>
                <a:ea typeface="新細明體" charset="-120"/>
                <a:cs typeface="Arial" charset="0"/>
              </a:endParaRPr>
            </a:p>
          </p:txBody>
        </p:sp>
        <p:sp>
          <p:nvSpPr>
            <p:cNvPr id="14" name="Freeform 16"/>
            <p:cNvSpPr>
              <a:spLocks/>
            </p:cNvSpPr>
            <p:nvPr userDrawn="1"/>
          </p:nvSpPr>
          <p:spPr bwMode="auto">
            <a:xfrm>
              <a:off x="2474319" y="1360473"/>
              <a:ext cx="103158" cy="104776"/>
            </a:xfrm>
            <a:custGeom>
              <a:avLst/>
              <a:gdLst/>
              <a:ahLst/>
              <a:cxnLst>
                <a:cxn ang="0">
                  <a:pos x="0" y="58"/>
                </a:cxn>
                <a:cxn ang="0">
                  <a:pos x="0" y="58"/>
                </a:cxn>
                <a:cxn ang="0">
                  <a:pos x="2" y="46"/>
                </a:cxn>
                <a:cxn ang="0">
                  <a:pos x="4" y="36"/>
                </a:cxn>
                <a:cxn ang="0">
                  <a:pos x="10" y="26"/>
                </a:cxn>
                <a:cxn ang="0">
                  <a:pos x="16" y="18"/>
                </a:cxn>
                <a:cxn ang="0">
                  <a:pos x="26" y="10"/>
                </a:cxn>
                <a:cxn ang="0">
                  <a:pos x="34" y="4"/>
                </a:cxn>
                <a:cxn ang="0">
                  <a:pos x="46" y="2"/>
                </a:cxn>
                <a:cxn ang="0">
                  <a:pos x="58" y="0"/>
                </a:cxn>
                <a:cxn ang="0">
                  <a:pos x="58" y="0"/>
                </a:cxn>
                <a:cxn ang="0">
                  <a:pos x="68" y="2"/>
                </a:cxn>
                <a:cxn ang="0">
                  <a:pos x="80" y="4"/>
                </a:cxn>
                <a:cxn ang="0">
                  <a:pos x="90" y="10"/>
                </a:cxn>
                <a:cxn ang="0">
                  <a:pos x="98" y="18"/>
                </a:cxn>
                <a:cxn ang="0">
                  <a:pos x="104" y="26"/>
                </a:cxn>
                <a:cxn ang="0">
                  <a:pos x="110" y="36"/>
                </a:cxn>
                <a:cxn ang="0">
                  <a:pos x="114" y="46"/>
                </a:cxn>
                <a:cxn ang="0">
                  <a:pos x="114" y="58"/>
                </a:cxn>
                <a:cxn ang="0">
                  <a:pos x="114" y="58"/>
                </a:cxn>
                <a:cxn ang="0">
                  <a:pos x="114" y="68"/>
                </a:cxn>
                <a:cxn ang="0">
                  <a:pos x="110" y="80"/>
                </a:cxn>
                <a:cxn ang="0">
                  <a:pos x="104" y="90"/>
                </a:cxn>
                <a:cxn ang="0">
                  <a:pos x="98" y="98"/>
                </a:cxn>
                <a:cxn ang="0">
                  <a:pos x="90" y="104"/>
                </a:cxn>
                <a:cxn ang="0">
                  <a:pos x="80" y="110"/>
                </a:cxn>
                <a:cxn ang="0">
                  <a:pos x="68" y="114"/>
                </a:cxn>
                <a:cxn ang="0">
                  <a:pos x="58" y="114"/>
                </a:cxn>
                <a:cxn ang="0">
                  <a:pos x="58" y="114"/>
                </a:cxn>
                <a:cxn ang="0">
                  <a:pos x="46" y="114"/>
                </a:cxn>
                <a:cxn ang="0">
                  <a:pos x="34" y="110"/>
                </a:cxn>
                <a:cxn ang="0">
                  <a:pos x="26" y="104"/>
                </a:cxn>
                <a:cxn ang="0">
                  <a:pos x="16" y="98"/>
                </a:cxn>
                <a:cxn ang="0">
                  <a:pos x="10" y="90"/>
                </a:cxn>
                <a:cxn ang="0">
                  <a:pos x="4" y="80"/>
                </a:cxn>
                <a:cxn ang="0">
                  <a:pos x="2" y="68"/>
                </a:cxn>
                <a:cxn ang="0">
                  <a:pos x="0" y="58"/>
                </a:cxn>
                <a:cxn ang="0">
                  <a:pos x="0" y="58"/>
                </a:cxn>
              </a:cxnLst>
              <a:rect l="0" t="0" r="r" b="b"/>
              <a:pathLst>
                <a:path w="114" h="114">
                  <a:moveTo>
                    <a:pt x="0" y="58"/>
                  </a:moveTo>
                  <a:lnTo>
                    <a:pt x="0" y="58"/>
                  </a:lnTo>
                  <a:lnTo>
                    <a:pt x="2" y="46"/>
                  </a:lnTo>
                  <a:lnTo>
                    <a:pt x="4" y="36"/>
                  </a:lnTo>
                  <a:lnTo>
                    <a:pt x="10" y="26"/>
                  </a:lnTo>
                  <a:lnTo>
                    <a:pt x="16" y="18"/>
                  </a:lnTo>
                  <a:lnTo>
                    <a:pt x="26" y="10"/>
                  </a:lnTo>
                  <a:lnTo>
                    <a:pt x="34" y="4"/>
                  </a:lnTo>
                  <a:lnTo>
                    <a:pt x="46" y="2"/>
                  </a:lnTo>
                  <a:lnTo>
                    <a:pt x="58" y="0"/>
                  </a:lnTo>
                  <a:lnTo>
                    <a:pt x="58" y="0"/>
                  </a:lnTo>
                  <a:lnTo>
                    <a:pt x="68" y="2"/>
                  </a:lnTo>
                  <a:lnTo>
                    <a:pt x="80" y="4"/>
                  </a:lnTo>
                  <a:lnTo>
                    <a:pt x="90" y="10"/>
                  </a:lnTo>
                  <a:lnTo>
                    <a:pt x="98" y="18"/>
                  </a:lnTo>
                  <a:lnTo>
                    <a:pt x="104" y="26"/>
                  </a:lnTo>
                  <a:lnTo>
                    <a:pt x="110" y="36"/>
                  </a:lnTo>
                  <a:lnTo>
                    <a:pt x="114" y="46"/>
                  </a:lnTo>
                  <a:lnTo>
                    <a:pt x="114" y="58"/>
                  </a:lnTo>
                  <a:lnTo>
                    <a:pt x="114" y="58"/>
                  </a:lnTo>
                  <a:lnTo>
                    <a:pt x="114" y="68"/>
                  </a:lnTo>
                  <a:lnTo>
                    <a:pt x="110" y="80"/>
                  </a:lnTo>
                  <a:lnTo>
                    <a:pt x="104" y="90"/>
                  </a:lnTo>
                  <a:lnTo>
                    <a:pt x="98" y="98"/>
                  </a:lnTo>
                  <a:lnTo>
                    <a:pt x="90" y="104"/>
                  </a:lnTo>
                  <a:lnTo>
                    <a:pt x="80" y="110"/>
                  </a:lnTo>
                  <a:lnTo>
                    <a:pt x="68" y="114"/>
                  </a:lnTo>
                  <a:lnTo>
                    <a:pt x="58" y="114"/>
                  </a:lnTo>
                  <a:lnTo>
                    <a:pt x="58" y="114"/>
                  </a:lnTo>
                  <a:lnTo>
                    <a:pt x="46" y="114"/>
                  </a:lnTo>
                  <a:lnTo>
                    <a:pt x="34" y="110"/>
                  </a:lnTo>
                  <a:lnTo>
                    <a:pt x="26" y="104"/>
                  </a:lnTo>
                  <a:lnTo>
                    <a:pt x="16" y="98"/>
                  </a:lnTo>
                  <a:lnTo>
                    <a:pt x="10" y="90"/>
                  </a:lnTo>
                  <a:lnTo>
                    <a:pt x="4" y="80"/>
                  </a:lnTo>
                  <a:lnTo>
                    <a:pt x="2" y="68"/>
                  </a:lnTo>
                  <a:lnTo>
                    <a:pt x="0" y="58"/>
                  </a:lnTo>
                  <a:lnTo>
                    <a:pt x="0" y="58"/>
                  </a:lnTo>
                  <a:close/>
                </a:path>
              </a:pathLst>
            </a:custGeom>
            <a:solidFill>
              <a:srgbClr val="A4D400"/>
            </a:solidFill>
            <a:ln w="9525">
              <a:noFill/>
              <a:round/>
              <a:headEnd/>
              <a:tailEnd/>
            </a:ln>
          </p:spPr>
          <p:txBody>
            <a:bodyPr/>
            <a:lstStyle/>
            <a:p>
              <a:pPr>
                <a:defRPr/>
              </a:pPr>
              <a:endParaRPr kumimoji="0" lang="zh-TW" altLang="en-US">
                <a:latin typeface="Arial" charset="0"/>
                <a:ea typeface="新細明體" charset="-120"/>
                <a:cs typeface="Arial" charset="0"/>
              </a:endParaRPr>
            </a:p>
          </p:txBody>
        </p:sp>
        <p:sp>
          <p:nvSpPr>
            <p:cNvPr id="15" name="Freeform 17"/>
            <p:cNvSpPr>
              <a:spLocks noEditPoints="1"/>
            </p:cNvSpPr>
            <p:nvPr userDrawn="1"/>
          </p:nvSpPr>
          <p:spPr bwMode="auto">
            <a:xfrm>
              <a:off x="452407" y="1071546"/>
              <a:ext cx="334869" cy="387353"/>
            </a:xfrm>
            <a:custGeom>
              <a:avLst/>
              <a:gdLst/>
              <a:ahLst/>
              <a:cxnLst>
                <a:cxn ang="0">
                  <a:pos x="118" y="426"/>
                </a:cxn>
                <a:cxn ang="0">
                  <a:pos x="142" y="426"/>
                </a:cxn>
                <a:cxn ang="0">
                  <a:pos x="172" y="424"/>
                </a:cxn>
                <a:cxn ang="0">
                  <a:pos x="222" y="412"/>
                </a:cxn>
                <a:cxn ang="0">
                  <a:pos x="266" y="394"/>
                </a:cxn>
                <a:cxn ang="0">
                  <a:pos x="300" y="372"/>
                </a:cxn>
                <a:cxn ang="0">
                  <a:pos x="328" y="342"/>
                </a:cxn>
                <a:cxn ang="0">
                  <a:pos x="348" y="310"/>
                </a:cxn>
                <a:cxn ang="0">
                  <a:pos x="362" y="272"/>
                </a:cxn>
                <a:cxn ang="0">
                  <a:pos x="368" y="234"/>
                </a:cxn>
                <a:cxn ang="0">
                  <a:pos x="368" y="214"/>
                </a:cxn>
                <a:cxn ang="0">
                  <a:pos x="364" y="164"/>
                </a:cxn>
                <a:cxn ang="0">
                  <a:pos x="352" y="122"/>
                </a:cxn>
                <a:cxn ang="0">
                  <a:pos x="332" y="86"/>
                </a:cxn>
                <a:cxn ang="0">
                  <a:pos x="302" y="56"/>
                </a:cxn>
                <a:cxn ang="0">
                  <a:pos x="268" y="32"/>
                </a:cxn>
                <a:cxn ang="0">
                  <a:pos x="224" y="14"/>
                </a:cxn>
                <a:cxn ang="0">
                  <a:pos x="174" y="4"/>
                </a:cxn>
                <a:cxn ang="0">
                  <a:pos x="118" y="0"/>
                </a:cxn>
                <a:cxn ang="0">
                  <a:pos x="58" y="2"/>
                </a:cxn>
                <a:cxn ang="0">
                  <a:pos x="0" y="426"/>
                </a:cxn>
                <a:cxn ang="0">
                  <a:pos x="150" y="342"/>
                </a:cxn>
                <a:cxn ang="0">
                  <a:pos x="102" y="344"/>
                </a:cxn>
                <a:cxn ang="0">
                  <a:pos x="102" y="86"/>
                </a:cxn>
                <a:cxn ang="0">
                  <a:pos x="138" y="84"/>
                </a:cxn>
                <a:cxn ang="0">
                  <a:pos x="160" y="86"/>
                </a:cxn>
                <a:cxn ang="0">
                  <a:pos x="204" y="102"/>
                </a:cxn>
                <a:cxn ang="0">
                  <a:pos x="222" y="114"/>
                </a:cxn>
                <a:cxn ang="0">
                  <a:pos x="238" y="132"/>
                </a:cxn>
                <a:cxn ang="0">
                  <a:pos x="250" y="156"/>
                </a:cxn>
                <a:cxn ang="0">
                  <a:pos x="258" y="182"/>
                </a:cxn>
                <a:cxn ang="0">
                  <a:pos x="262" y="214"/>
                </a:cxn>
                <a:cxn ang="0">
                  <a:pos x="260" y="230"/>
                </a:cxn>
                <a:cxn ang="0">
                  <a:pos x="256" y="260"/>
                </a:cxn>
                <a:cxn ang="0">
                  <a:pos x="246" y="284"/>
                </a:cxn>
                <a:cxn ang="0">
                  <a:pos x="232" y="304"/>
                </a:cxn>
                <a:cxn ang="0">
                  <a:pos x="208" y="324"/>
                </a:cxn>
                <a:cxn ang="0">
                  <a:pos x="170" y="340"/>
                </a:cxn>
                <a:cxn ang="0">
                  <a:pos x="150" y="342"/>
                </a:cxn>
              </a:cxnLst>
              <a:rect l="0" t="0" r="r" b="b"/>
              <a:pathLst>
                <a:path w="368" h="426">
                  <a:moveTo>
                    <a:pt x="0" y="426"/>
                  </a:moveTo>
                  <a:lnTo>
                    <a:pt x="118" y="426"/>
                  </a:lnTo>
                  <a:lnTo>
                    <a:pt x="118" y="426"/>
                  </a:lnTo>
                  <a:lnTo>
                    <a:pt x="142" y="426"/>
                  </a:lnTo>
                  <a:lnTo>
                    <a:pt x="142" y="426"/>
                  </a:lnTo>
                  <a:lnTo>
                    <a:pt x="172" y="424"/>
                  </a:lnTo>
                  <a:lnTo>
                    <a:pt x="198" y="418"/>
                  </a:lnTo>
                  <a:lnTo>
                    <a:pt x="222" y="412"/>
                  </a:lnTo>
                  <a:lnTo>
                    <a:pt x="246" y="404"/>
                  </a:lnTo>
                  <a:lnTo>
                    <a:pt x="266" y="394"/>
                  </a:lnTo>
                  <a:lnTo>
                    <a:pt x="284" y="384"/>
                  </a:lnTo>
                  <a:lnTo>
                    <a:pt x="300" y="372"/>
                  </a:lnTo>
                  <a:lnTo>
                    <a:pt x="316" y="358"/>
                  </a:lnTo>
                  <a:lnTo>
                    <a:pt x="328" y="342"/>
                  </a:lnTo>
                  <a:lnTo>
                    <a:pt x="340" y="326"/>
                  </a:lnTo>
                  <a:lnTo>
                    <a:pt x="348" y="310"/>
                  </a:lnTo>
                  <a:lnTo>
                    <a:pt x="356" y="292"/>
                  </a:lnTo>
                  <a:lnTo>
                    <a:pt x="362" y="272"/>
                  </a:lnTo>
                  <a:lnTo>
                    <a:pt x="366" y="254"/>
                  </a:lnTo>
                  <a:lnTo>
                    <a:pt x="368" y="234"/>
                  </a:lnTo>
                  <a:lnTo>
                    <a:pt x="368" y="214"/>
                  </a:lnTo>
                  <a:lnTo>
                    <a:pt x="368" y="214"/>
                  </a:lnTo>
                  <a:lnTo>
                    <a:pt x="368" y="188"/>
                  </a:lnTo>
                  <a:lnTo>
                    <a:pt x="364" y="164"/>
                  </a:lnTo>
                  <a:lnTo>
                    <a:pt x="360" y="142"/>
                  </a:lnTo>
                  <a:lnTo>
                    <a:pt x="352" y="122"/>
                  </a:lnTo>
                  <a:lnTo>
                    <a:pt x="342" y="104"/>
                  </a:lnTo>
                  <a:lnTo>
                    <a:pt x="332" y="86"/>
                  </a:lnTo>
                  <a:lnTo>
                    <a:pt x="318" y="70"/>
                  </a:lnTo>
                  <a:lnTo>
                    <a:pt x="302" y="56"/>
                  </a:lnTo>
                  <a:lnTo>
                    <a:pt x="286" y="42"/>
                  </a:lnTo>
                  <a:lnTo>
                    <a:pt x="268" y="32"/>
                  </a:lnTo>
                  <a:lnTo>
                    <a:pt x="246" y="22"/>
                  </a:lnTo>
                  <a:lnTo>
                    <a:pt x="224" y="14"/>
                  </a:lnTo>
                  <a:lnTo>
                    <a:pt x="200" y="8"/>
                  </a:lnTo>
                  <a:lnTo>
                    <a:pt x="174" y="4"/>
                  </a:lnTo>
                  <a:lnTo>
                    <a:pt x="146" y="0"/>
                  </a:lnTo>
                  <a:lnTo>
                    <a:pt x="118" y="0"/>
                  </a:lnTo>
                  <a:lnTo>
                    <a:pt x="118" y="0"/>
                  </a:lnTo>
                  <a:lnTo>
                    <a:pt x="58" y="2"/>
                  </a:lnTo>
                  <a:lnTo>
                    <a:pt x="0" y="4"/>
                  </a:lnTo>
                  <a:lnTo>
                    <a:pt x="0" y="426"/>
                  </a:lnTo>
                  <a:close/>
                  <a:moveTo>
                    <a:pt x="150" y="342"/>
                  </a:moveTo>
                  <a:lnTo>
                    <a:pt x="150" y="342"/>
                  </a:lnTo>
                  <a:lnTo>
                    <a:pt x="134" y="344"/>
                  </a:lnTo>
                  <a:lnTo>
                    <a:pt x="102" y="344"/>
                  </a:lnTo>
                  <a:lnTo>
                    <a:pt x="102" y="344"/>
                  </a:lnTo>
                  <a:lnTo>
                    <a:pt x="102" y="86"/>
                  </a:lnTo>
                  <a:lnTo>
                    <a:pt x="102" y="86"/>
                  </a:lnTo>
                  <a:lnTo>
                    <a:pt x="138" y="84"/>
                  </a:lnTo>
                  <a:lnTo>
                    <a:pt x="138" y="84"/>
                  </a:lnTo>
                  <a:lnTo>
                    <a:pt x="160" y="86"/>
                  </a:lnTo>
                  <a:lnTo>
                    <a:pt x="182" y="92"/>
                  </a:lnTo>
                  <a:lnTo>
                    <a:pt x="204" y="102"/>
                  </a:lnTo>
                  <a:lnTo>
                    <a:pt x="212" y="108"/>
                  </a:lnTo>
                  <a:lnTo>
                    <a:pt x="222" y="114"/>
                  </a:lnTo>
                  <a:lnTo>
                    <a:pt x="230" y="124"/>
                  </a:lnTo>
                  <a:lnTo>
                    <a:pt x="238" y="132"/>
                  </a:lnTo>
                  <a:lnTo>
                    <a:pt x="244" y="144"/>
                  </a:lnTo>
                  <a:lnTo>
                    <a:pt x="250" y="156"/>
                  </a:lnTo>
                  <a:lnTo>
                    <a:pt x="256" y="168"/>
                  </a:lnTo>
                  <a:lnTo>
                    <a:pt x="258" y="182"/>
                  </a:lnTo>
                  <a:lnTo>
                    <a:pt x="260" y="196"/>
                  </a:lnTo>
                  <a:lnTo>
                    <a:pt x="262" y="214"/>
                  </a:lnTo>
                  <a:lnTo>
                    <a:pt x="262" y="214"/>
                  </a:lnTo>
                  <a:lnTo>
                    <a:pt x="260" y="230"/>
                  </a:lnTo>
                  <a:lnTo>
                    <a:pt x="258" y="246"/>
                  </a:lnTo>
                  <a:lnTo>
                    <a:pt x="256" y="260"/>
                  </a:lnTo>
                  <a:lnTo>
                    <a:pt x="252" y="272"/>
                  </a:lnTo>
                  <a:lnTo>
                    <a:pt x="246" y="284"/>
                  </a:lnTo>
                  <a:lnTo>
                    <a:pt x="240" y="294"/>
                  </a:lnTo>
                  <a:lnTo>
                    <a:pt x="232" y="304"/>
                  </a:lnTo>
                  <a:lnTo>
                    <a:pt x="226" y="312"/>
                  </a:lnTo>
                  <a:lnTo>
                    <a:pt x="208" y="324"/>
                  </a:lnTo>
                  <a:lnTo>
                    <a:pt x="188" y="334"/>
                  </a:lnTo>
                  <a:lnTo>
                    <a:pt x="170" y="340"/>
                  </a:lnTo>
                  <a:lnTo>
                    <a:pt x="150" y="342"/>
                  </a:lnTo>
                  <a:lnTo>
                    <a:pt x="150" y="342"/>
                  </a:lnTo>
                  <a:close/>
                </a:path>
              </a:pathLst>
            </a:custGeom>
            <a:solidFill>
              <a:srgbClr val="002776"/>
            </a:solidFill>
            <a:ln w="9525">
              <a:noFill/>
              <a:round/>
              <a:headEnd/>
              <a:tailEnd/>
            </a:ln>
          </p:spPr>
          <p:txBody>
            <a:bodyPr/>
            <a:lstStyle/>
            <a:p>
              <a:pPr>
                <a:defRPr/>
              </a:pPr>
              <a:endParaRPr kumimoji="0" lang="zh-TW" altLang="en-US">
                <a:latin typeface="Arial" charset="0"/>
                <a:ea typeface="新細明體" charset="-120"/>
                <a:cs typeface="Arial" charset="0"/>
              </a:endParaRPr>
            </a:p>
          </p:txBody>
        </p:sp>
        <p:sp>
          <p:nvSpPr>
            <p:cNvPr id="16" name="Freeform 18"/>
            <p:cNvSpPr>
              <a:spLocks noEditPoints="1"/>
            </p:cNvSpPr>
            <p:nvPr userDrawn="1"/>
          </p:nvSpPr>
          <p:spPr bwMode="auto">
            <a:xfrm>
              <a:off x="452407" y="1611299"/>
              <a:ext cx="372958" cy="385765"/>
            </a:xfrm>
            <a:custGeom>
              <a:avLst/>
              <a:gdLst/>
              <a:ahLst/>
              <a:cxnLst>
                <a:cxn ang="0">
                  <a:pos x="40" y="4"/>
                </a:cxn>
                <a:cxn ang="0">
                  <a:pos x="70" y="4"/>
                </a:cxn>
                <a:cxn ang="0">
                  <a:pos x="158" y="20"/>
                </a:cxn>
                <a:cxn ang="0">
                  <a:pos x="180" y="2"/>
                </a:cxn>
                <a:cxn ang="0">
                  <a:pos x="204" y="30"/>
                </a:cxn>
                <a:cxn ang="0">
                  <a:pos x="234" y="40"/>
                </a:cxn>
                <a:cxn ang="0">
                  <a:pos x="226" y="64"/>
                </a:cxn>
                <a:cxn ang="0">
                  <a:pos x="196" y="112"/>
                </a:cxn>
                <a:cxn ang="0">
                  <a:pos x="204" y="136"/>
                </a:cxn>
                <a:cxn ang="0">
                  <a:pos x="228" y="214"/>
                </a:cxn>
                <a:cxn ang="0">
                  <a:pos x="138" y="256"/>
                </a:cxn>
                <a:cxn ang="0">
                  <a:pos x="232" y="264"/>
                </a:cxn>
                <a:cxn ang="0">
                  <a:pos x="224" y="292"/>
                </a:cxn>
                <a:cxn ang="0">
                  <a:pos x="206" y="314"/>
                </a:cxn>
                <a:cxn ang="0">
                  <a:pos x="214" y="338"/>
                </a:cxn>
                <a:cxn ang="0">
                  <a:pos x="138" y="370"/>
                </a:cxn>
                <a:cxn ang="0">
                  <a:pos x="222" y="370"/>
                </a:cxn>
                <a:cxn ang="0">
                  <a:pos x="264" y="234"/>
                </a:cxn>
                <a:cxn ang="0">
                  <a:pos x="236" y="136"/>
                </a:cxn>
                <a:cxn ang="0">
                  <a:pos x="228" y="98"/>
                </a:cxn>
                <a:cxn ang="0">
                  <a:pos x="274" y="28"/>
                </a:cxn>
                <a:cxn ang="0">
                  <a:pos x="296" y="6"/>
                </a:cxn>
                <a:cxn ang="0">
                  <a:pos x="320" y="26"/>
                </a:cxn>
                <a:cxn ang="0">
                  <a:pos x="400" y="98"/>
                </a:cxn>
                <a:cxn ang="0">
                  <a:pos x="410" y="132"/>
                </a:cxn>
                <a:cxn ang="0">
                  <a:pos x="400" y="394"/>
                </a:cxn>
                <a:cxn ang="0">
                  <a:pos x="346" y="424"/>
                </a:cxn>
                <a:cxn ang="0">
                  <a:pos x="290" y="408"/>
                </a:cxn>
                <a:cxn ang="0">
                  <a:pos x="288" y="376"/>
                </a:cxn>
                <a:cxn ang="0">
                  <a:pos x="312" y="372"/>
                </a:cxn>
                <a:cxn ang="0">
                  <a:pos x="360" y="372"/>
                </a:cxn>
                <a:cxn ang="0">
                  <a:pos x="366" y="148"/>
                </a:cxn>
                <a:cxn ang="0">
                  <a:pos x="318" y="138"/>
                </a:cxn>
                <a:cxn ang="0">
                  <a:pos x="270" y="378"/>
                </a:cxn>
                <a:cxn ang="0">
                  <a:pos x="226" y="424"/>
                </a:cxn>
                <a:cxn ang="0">
                  <a:pos x="206" y="408"/>
                </a:cxn>
                <a:cxn ang="0">
                  <a:pos x="20" y="414"/>
                </a:cxn>
                <a:cxn ang="0">
                  <a:pos x="0" y="394"/>
                </a:cxn>
                <a:cxn ang="0">
                  <a:pos x="24" y="374"/>
                </a:cxn>
                <a:cxn ang="0">
                  <a:pos x="20" y="346"/>
                </a:cxn>
                <a:cxn ang="0">
                  <a:pos x="20" y="316"/>
                </a:cxn>
                <a:cxn ang="0">
                  <a:pos x="20" y="294"/>
                </a:cxn>
                <a:cxn ang="0">
                  <a:pos x="2" y="274"/>
                </a:cxn>
                <a:cxn ang="0">
                  <a:pos x="20" y="256"/>
                </a:cxn>
                <a:cxn ang="0">
                  <a:pos x="14" y="232"/>
                </a:cxn>
                <a:cxn ang="0">
                  <a:pos x="14" y="144"/>
                </a:cxn>
                <a:cxn ang="0">
                  <a:pos x="58" y="118"/>
                </a:cxn>
                <a:cxn ang="0">
                  <a:pos x="18" y="66"/>
                </a:cxn>
                <a:cxn ang="0">
                  <a:pos x="0" y="48"/>
                </a:cxn>
                <a:cxn ang="0">
                  <a:pos x="18" y="30"/>
                </a:cxn>
                <a:cxn ang="0">
                  <a:pos x="54" y="174"/>
                </a:cxn>
                <a:cxn ang="0">
                  <a:pos x="92" y="204"/>
                </a:cxn>
                <a:cxn ang="0">
                  <a:pos x="152" y="84"/>
                </a:cxn>
                <a:cxn ang="0">
                  <a:pos x="176" y="204"/>
                </a:cxn>
                <a:cxn ang="0">
                  <a:pos x="184" y="178"/>
                </a:cxn>
              </a:cxnLst>
              <a:rect l="0" t="0" r="r" b="b"/>
              <a:pathLst>
                <a:path w="410" h="424">
                  <a:moveTo>
                    <a:pt x="18" y="30"/>
                  </a:moveTo>
                  <a:lnTo>
                    <a:pt x="32" y="30"/>
                  </a:lnTo>
                  <a:lnTo>
                    <a:pt x="32" y="20"/>
                  </a:lnTo>
                  <a:lnTo>
                    <a:pt x="32" y="20"/>
                  </a:lnTo>
                  <a:lnTo>
                    <a:pt x="34" y="10"/>
                  </a:lnTo>
                  <a:lnTo>
                    <a:pt x="40" y="4"/>
                  </a:lnTo>
                  <a:lnTo>
                    <a:pt x="40" y="4"/>
                  </a:lnTo>
                  <a:lnTo>
                    <a:pt x="54" y="0"/>
                  </a:lnTo>
                  <a:lnTo>
                    <a:pt x="54" y="0"/>
                  </a:lnTo>
                  <a:lnTo>
                    <a:pt x="62" y="2"/>
                  </a:lnTo>
                  <a:lnTo>
                    <a:pt x="70" y="4"/>
                  </a:lnTo>
                  <a:lnTo>
                    <a:pt x="70" y="4"/>
                  </a:lnTo>
                  <a:lnTo>
                    <a:pt x="76" y="10"/>
                  </a:lnTo>
                  <a:lnTo>
                    <a:pt x="78" y="20"/>
                  </a:lnTo>
                  <a:lnTo>
                    <a:pt x="78" y="30"/>
                  </a:lnTo>
                  <a:lnTo>
                    <a:pt x="158" y="30"/>
                  </a:lnTo>
                  <a:lnTo>
                    <a:pt x="158" y="20"/>
                  </a:lnTo>
                  <a:lnTo>
                    <a:pt x="158" y="20"/>
                  </a:lnTo>
                  <a:lnTo>
                    <a:pt x="160" y="14"/>
                  </a:lnTo>
                  <a:lnTo>
                    <a:pt x="166" y="6"/>
                  </a:lnTo>
                  <a:lnTo>
                    <a:pt x="166" y="6"/>
                  </a:lnTo>
                  <a:lnTo>
                    <a:pt x="172" y="4"/>
                  </a:lnTo>
                  <a:lnTo>
                    <a:pt x="180" y="2"/>
                  </a:lnTo>
                  <a:lnTo>
                    <a:pt x="180" y="2"/>
                  </a:lnTo>
                  <a:lnTo>
                    <a:pt x="188" y="4"/>
                  </a:lnTo>
                  <a:lnTo>
                    <a:pt x="196" y="6"/>
                  </a:lnTo>
                  <a:lnTo>
                    <a:pt x="196" y="6"/>
                  </a:lnTo>
                  <a:lnTo>
                    <a:pt x="202" y="12"/>
                  </a:lnTo>
                  <a:lnTo>
                    <a:pt x="204" y="20"/>
                  </a:lnTo>
                  <a:lnTo>
                    <a:pt x="204" y="30"/>
                  </a:lnTo>
                  <a:lnTo>
                    <a:pt x="218" y="30"/>
                  </a:lnTo>
                  <a:lnTo>
                    <a:pt x="218" y="30"/>
                  </a:lnTo>
                  <a:lnTo>
                    <a:pt x="226" y="30"/>
                  </a:lnTo>
                  <a:lnTo>
                    <a:pt x="232" y="34"/>
                  </a:lnTo>
                  <a:lnTo>
                    <a:pt x="232" y="34"/>
                  </a:lnTo>
                  <a:lnTo>
                    <a:pt x="234" y="40"/>
                  </a:lnTo>
                  <a:lnTo>
                    <a:pt x="236" y="48"/>
                  </a:lnTo>
                  <a:lnTo>
                    <a:pt x="236" y="48"/>
                  </a:lnTo>
                  <a:lnTo>
                    <a:pt x="234" y="54"/>
                  </a:lnTo>
                  <a:lnTo>
                    <a:pt x="232" y="60"/>
                  </a:lnTo>
                  <a:lnTo>
                    <a:pt x="232" y="60"/>
                  </a:lnTo>
                  <a:lnTo>
                    <a:pt x="226" y="64"/>
                  </a:lnTo>
                  <a:lnTo>
                    <a:pt x="218" y="66"/>
                  </a:lnTo>
                  <a:lnTo>
                    <a:pt x="204" y="66"/>
                  </a:lnTo>
                  <a:lnTo>
                    <a:pt x="204" y="96"/>
                  </a:lnTo>
                  <a:lnTo>
                    <a:pt x="204" y="96"/>
                  </a:lnTo>
                  <a:lnTo>
                    <a:pt x="202" y="106"/>
                  </a:lnTo>
                  <a:lnTo>
                    <a:pt x="196" y="112"/>
                  </a:lnTo>
                  <a:lnTo>
                    <a:pt x="186" y="116"/>
                  </a:lnTo>
                  <a:lnTo>
                    <a:pt x="174" y="118"/>
                  </a:lnTo>
                  <a:lnTo>
                    <a:pt x="138" y="118"/>
                  </a:lnTo>
                  <a:lnTo>
                    <a:pt x="138" y="136"/>
                  </a:lnTo>
                  <a:lnTo>
                    <a:pt x="204" y="136"/>
                  </a:lnTo>
                  <a:lnTo>
                    <a:pt x="204" y="136"/>
                  </a:lnTo>
                  <a:lnTo>
                    <a:pt x="214" y="138"/>
                  </a:lnTo>
                  <a:lnTo>
                    <a:pt x="222" y="144"/>
                  </a:lnTo>
                  <a:lnTo>
                    <a:pt x="226" y="152"/>
                  </a:lnTo>
                  <a:lnTo>
                    <a:pt x="228" y="162"/>
                  </a:lnTo>
                  <a:lnTo>
                    <a:pt x="228" y="214"/>
                  </a:lnTo>
                  <a:lnTo>
                    <a:pt x="228" y="214"/>
                  </a:lnTo>
                  <a:lnTo>
                    <a:pt x="226" y="224"/>
                  </a:lnTo>
                  <a:lnTo>
                    <a:pt x="222" y="232"/>
                  </a:lnTo>
                  <a:lnTo>
                    <a:pt x="214" y="236"/>
                  </a:lnTo>
                  <a:lnTo>
                    <a:pt x="204" y="238"/>
                  </a:lnTo>
                  <a:lnTo>
                    <a:pt x="138" y="238"/>
                  </a:lnTo>
                  <a:lnTo>
                    <a:pt x="138" y="256"/>
                  </a:lnTo>
                  <a:lnTo>
                    <a:pt x="216" y="256"/>
                  </a:lnTo>
                  <a:lnTo>
                    <a:pt x="216" y="256"/>
                  </a:lnTo>
                  <a:lnTo>
                    <a:pt x="224" y="258"/>
                  </a:lnTo>
                  <a:lnTo>
                    <a:pt x="230" y="260"/>
                  </a:lnTo>
                  <a:lnTo>
                    <a:pt x="230" y="260"/>
                  </a:lnTo>
                  <a:lnTo>
                    <a:pt x="232" y="264"/>
                  </a:lnTo>
                  <a:lnTo>
                    <a:pt x="234" y="274"/>
                  </a:lnTo>
                  <a:lnTo>
                    <a:pt x="234" y="274"/>
                  </a:lnTo>
                  <a:lnTo>
                    <a:pt x="234" y="282"/>
                  </a:lnTo>
                  <a:lnTo>
                    <a:pt x="230" y="288"/>
                  </a:lnTo>
                  <a:lnTo>
                    <a:pt x="230" y="288"/>
                  </a:lnTo>
                  <a:lnTo>
                    <a:pt x="224" y="292"/>
                  </a:lnTo>
                  <a:lnTo>
                    <a:pt x="216" y="294"/>
                  </a:lnTo>
                  <a:lnTo>
                    <a:pt x="138" y="294"/>
                  </a:lnTo>
                  <a:lnTo>
                    <a:pt x="138" y="312"/>
                  </a:lnTo>
                  <a:lnTo>
                    <a:pt x="200" y="312"/>
                  </a:lnTo>
                  <a:lnTo>
                    <a:pt x="200" y="312"/>
                  </a:lnTo>
                  <a:lnTo>
                    <a:pt x="206" y="314"/>
                  </a:lnTo>
                  <a:lnTo>
                    <a:pt x="212" y="316"/>
                  </a:lnTo>
                  <a:lnTo>
                    <a:pt x="212" y="316"/>
                  </a:lnTo>
                  <a:lnTo>
                    <a:pt x="214" y="322"/>
                  </a:lnTo>
                  <a:lnTo>
                    <a:pt x="216" y="332"/>
                  </a:lnTo>
                  <a:lnTo>
                    <a:pt x="216" y="332"/>
                  </a:lnTo>
                  <a:lnTo>
                    <a:pt x="214" y="338"/>
                  </a:lnTo>
                  <a:lnTo>
                    <a:pt x="214" y="344"/>
                  </a:lnTo>
                  <a:lnTo>
                    <a:pt x="214" y="344"/>
                  </a:lnTo>
                  <a:lnTo>
                    <a:pt x="208" y="348"/>
                  </a:lnTo>
                  <a:lnTo>
                    <a:pt x="200" y="350"/>
                  </a:lnTo>
                  <a:lnTo>
                    <a:pt x="138" y="350"/>
                  </a:lnTo>
                  <a:lnTo>
                    <a:pt x="138" y="370"/>
                  </a:lnTo>
                  <a:lnTo>
                    <a:pt x="138" y="370"/>
                  </a:lnTo>
                  <a:lnTo>
                    <a:pt x="210" y="366"/>
                  </a:lnTo>
                  <a:lnTo>
                    <a:pt x="210" y="366"/>
                  </a:lnTo>
                  <a:lnTo>
                    <a:pt x="216" y="368"/>
                  </a:lnTo>
                  <a:lnTo>
                    <a:pt x="222" y="370"/>
                  </a:lnTo>
                  <a:lnTo>
                    <a:pt x="222" y="370"/>
                  </a:lnTo>
                  <a:lnTo>
                    <a:pt x="222" y="370"/>
                  </a:lnTo>
                  <a:lnTo>
                    <a:pt x="222" y="370"/>
                  </a:lnTo>
                  <a:lnTo>
                    <a:pt x="236" y="338"/>
                  </a:lnTo>
                  <a:lnTo>
                    <a:pt x="248" y="304"/>
                  </a:lnTo>
                  <a:lnTo>
                    <a:pt x="258" y="270"/>
                  </a:lnTo>
                  <a:lnTo>
                    <a:pt x="264" y="234"/>
                  </a:lnTo>
                  <a:lnTo>
                    <a:pt x="264" y="234"/>
                  </a:lnTo>
                  <a:lnTo>
                    <a:pt x="268" y="192"/>
                  </a:lnTo>
                  <a:lnTo>
                    <a:pt x="272" y="138"/>
                  </a:lnTo>
                  <a:lnTo>
                    <a:pt x="246" y="138"/>
                  </a:lnTo>
                  <a:lnTo>
                    <a:pt x="246" y="138"/>
                  </a:lnTo>
                  <a:lnTo>
                    <a:pt x="236" y="136"/>
                  </a:lnTo>
                  <a:lnTo>
                    <a:pt x="228" y="132"/>
                  </a:lnTo>
                  <a:lnTo>
                    <a:pt x="224" y="126"/>
                  </a:lnTo>
                  <a:lnTo>
                    <a:pt x="224" y="116"/>
                  </a:lnTo>
                  <a:lnTo>
                    <a:pt x="224" y="116"/>
                  </a:lnTo>
                  <a:lnTo>
                    <a:pt x="224" y="104"/>
                  </a:lnTo>
                  <a:lnTo>
                    <a:pt x="228" y="98"/>
                  </a:lnTo>
                  <a:lnTo>
                    <a:pt x="236" y="92"/>
                  </a:lnTo>
                  <a:lnTo>
                    <a:pt x="246" y="92"/>
                  </a:lnTo>
                  <a:lnTo>
                    <a:pt x="274" y="92"/>
                  </a:lnTo>
                  <a:lnTo>
                    <a:pt x="274" y="92"/>
                  </a:lnTo>
                  <a:lnTo>
                    <a:pt x="274" y="28"/>
                  </a:lnTo>
                  <a:lnTo>
                    <a:pt x="274" y="28"/>
                  </a:lnTo>
                  <a:lnTo>
                    <a:pt x="276" y="18"/>
                  </a:lnTo>
                  <a:lnTo>
                    <a:pt x="280" y="12"/>
                  </a:lnTo>
                  <a:lnTo>
                    <a:pt x="280" y="12"/>
                  </a:lnTo>
                  <a:lnTo>
                    <a:pt x="286" y="8"/>
                  </a:lnTo>
                  <a:lnTo>
                    <a:pt x="296" y="6"/>
                  </a:lnTo>
                  <a:lnTo>
                    <a:pt x="296" y="6"/>
                  </a:lnTo>
                  <a:lnTo>
                    <a:pt x="306" y="8"/>
                  </a:lnTo>
                  <a:lnTo>
                    <a:pt x="314" y="10"/>
                  </a:lnTo>
                  <a:lnTo>
                    <a:pt x="314" y="10"/>
                  </a:lnTo>
                  <a:lnTo>
                    <a:pt x="318" y="18"/>
                  </a:lnTo>
                  <a:lnTo>
                    <a:pt x="320" y="26"/>
                  </a:lnTo>
                  <a:lnTo>
                    <a:pt x="320" y="26"/>
                  </a:lnTo>
                  <a:lnTo>
                    <a:pt x="318" y="92"/>
                  </a:lnTo>
                  <a:lnTo>
                    <a:pt x="374" y="92"/>
                  </a:lnTo>
                  <a:lnTo>
                    <a:pt x="374" y="92"/>
                  </a:lnTo>
                  <a:lnTo>
                    <a:pt x="390" y="94"/>
                  </a:lnTo>
                  <a:lnTo>
                    <a:pt x="396" y="94"/>
                  </a:lnTo>
                  <a:lnTo>
                    <a:pt x="400" y="98"/>
                  </a:lnTo>
                  <a:lnTo>
                    <a:pt x="400" y="98"/>
                  </a:lnTo>
                  <a:lnTo>
                    <a:pt x="404" y="102"/>
                  </a:lnTo>
                  <a:lnTo>
                    <a:pt x="408" y="110"/>
                  </a:lnTo>
                  <a:lnTo>
                    <a:pt x="410" y="120"/>
                  </a:lnTo>
                  <a:lnTo>
                    <a:pt x="410" y="132"/>
                  </a:lnTo>
                  <a:lnTo>
                    <a:pt x="410" y="132"/>
                  </a:lnTo>
                  <a:lnTo>
                    <a:pt x="410" y="256"/>
                  </a:lnTo>
                  <a:lnTo>
                    <a:pt x="408" y="344"/>
                  </a:lnTo>
                  <a:lnTo>
                    <a:pt x="408" y="344"/>
                  </a:lnTo>
                  <a:lnTo>
                    <a:pt x="406" y="364"/>
                  </a:lnTo>
                  <a:lnTo>
                    <a:pt x="404" y="380"/>
                  </a:lnTo>
                  <a:lnTo>
                    <a:pt x="400" y="394"/>
                  </a:lnTo>
                  <a:lnTo>
                    <a:pt x="394" y="404"/>
                  </a:lnTo>
                  <a:lnTo>
                    <a:pt x="394" y="404"/>
                  </a:lnTo>
                  <a:lnTo>
                    <a:pt x="384" y="412"/>
                  </a:lnTo>
                  <a:lnTo>
                    <a:pt x="374" y="418"/>
                  </a:lnTo>
                  <a:lnTo>
                    <a:pt x="362" y="422"/>
                  </a:lnTo>
                  <a:lnTo>
                    <a:pt x="346" y="424"/>
                  </a:lnTo>
                  <a:lnTo>
                    <a:pt x="346" y="424"/>
                  </a:lnTo>
                  <a:lnTo>
                    <a:pt x="328" y="422"/>
                  </a:lnTo>
                  <a:lnTo>
                    <a:pt x="310" y="418"/>
                  </a:lnTo>
                  <a:lnTo>
                    <a:pt x="310" y="418"/>
                  </a:lnTo>
                  <a:lnTo>
                    <a:pt x="298" y="414"/>
                  </a:lnTo>
                  <a:lnTo>
                    <a:pt x="290" y="408"/>
                  </a:lnTo>
                  <a:lnTo>
                    <a:pt x="290" y="408"/>
                  </a:lnTo>
                  <a:lnTo>
                    <a:pt x="284" y="400"/>
                  </a:lnTo>
                  <a:lnTo>
                    <a:pt x="284" y="392"/>
                  </a:lnTo>
                  <a:lnTo>
                    <a:pt x="284" y="392"/>
                  </a:lnTo>
                  <a:lnTo>
                    <a:pt x="284" y="382"/>
                  </a:lnTo>
                  <a:lnTo>
                    <a:pt x="288" y="376"/>
                  </a:lnTo>
                  <a:lnTo>
                    <a:pt x="288" y="376"/>
                  </a:lnTo>
                  <a:lnTo>
                    <a:pt x="294" y="370"/>
                  </a:lnTo>
                  <a:lnTo>
                    <a:pt x="304" y="370"/>
                  </a:lnTo>
                  <a:lnTo>
                    <a:pt x="304" y="370"/>
                  </a:lnTo>
                  <a:lnTo>
                    <a:pt x="312" y="372"/>
                  </a:lnTo>
                  <a:lnTo>
                    <a:pt x="312" y="372"/>
                  </a:lnTo>
                  <a:lnTo>
                    <a:pt x="328" y="374"/>
                  </a:lnTo>
                  <a:lnTo>
                    <a:pt x="344" y="376"/>
                  </a:lnTo>
                  <a:lnTo>
                    <a:pt x="344" y="376"/>
                  </a:lnTo>
                  <a:lnTo>
                    <a:pt x="350" y="376"/>
                  </a:lnTo>
                  <a:lnTo>
                    <a:pt x="356" y="374"/>
                  </a:lnTo>
                  <a:lnTo>
                    <a:pt x="360" y="372"/>
                  </a:lnTo>
                  <a:lnTo>
                    <a:pt x="362" y="368"/>
                  </a:lnTo>
                  <a:lnTo>
                    <a:pt x="362" y="368"/>
                  </a:lnTo>
                  <a:lnTo>
                    <a:pt x="364" y="358"/>
                  </a:lnTo>
                  <a:lnTo>
                    <a:pt x="366" y="340"/>
                  </a:lnTo>
                  <a:lnTo>
                    <a:pt x="366" y="340"/>
                  </a:lnTo>
                  <a:lnTo>
                    <a:pt x="366" y="148"/>
                  </a:lnTo>
                  <a:lnTo>
                    <a:pt x="366" y="148"/>
                  </a:lnTo>
                  <a:lnTo>
                    <a:pt x="364" y="140"/>
                  </a:lnTo>
                  <a:lnTo>
                    <a:pt x="362" y="138"/>
                  </a:lnTo>
                  <a:lnTo>
                    <a:pt x="360" y="138"/>
                  </a:lnTo>
                  <a:lnTo>
                    <a:pt x="318" y="138"/>
                  </a:lnTo>
                  <a:lnTo>
                    <a:pt x="318" y="138"/>
                  </a:lnTo>
                  <a:lnTo>
                    <a:pt x="312" y="196"/>
                  </a:lnTo>
                  <a:lnTo>
                    <a:pt x="306" y="246"/>
                  </a:lnTo>
                  <a:lnTo>
                    <a:pt x="306" y="246"/>
                  </a:lnTo>
                  <a:lnTo>
                    <a:pt x="296" y="294"/>
                  </a:lnTo>
                  <a:lnTo>
                    <a:pt x="284" y="338"/>
                  </a:lnTo>
                  <a:lnTo>
                    <a:pt x="270" y="378"/>
                  </a:lnTo>
                  <a:lnTo>
                    <a:pt x="252" y="412"/>
                  </a:lnTo>
                  <a:lnTo>
                    <a:pt x="252" y="412"/>
                  </a:lnTo>
                  <a:lnTo>
                    <a:pt x="246" y="418"/>
                  </a:lnTo>
                  <a:lnTo>
                    <a:pt x="240" y="420"/>
                  </a:lnTo>
                  <a:lnTo>
                    <a:pt x="232" y="424"/>
                  </a:lnTo>
                  <a:lnTo>
                    <a:pt x="226" y="424"/>
                  </a:lnTo>
                  <a:lnTo>
                    <a:pt x="226" y="424"/>
                  </a:lnTo>
                  <a:lnTo>
                    <a:pt x="214" y="422"/>
                  </a:lnTo>
                  <a:lnTo>
                    <a:pt x="208" y="418"/>
                  </a:lnTo>
                  <a:lnTo>
                    <a:pt x="208" y="418"/>
                  </a:lnTo>
                  <a:lnTo>
                    <a:pt x="206" y="412"/>
                  </a:lnTo>
                  <a:lnTo>
                    <a:pt x="206" y="408"/>
                  </a:lnTo>
                  <a:lnTo>
                    <a:pt x="206" y="408"/>
                  </a:lnTo>
                  <a:lnTo>
                    <a:pt x="206" y="400"/>
                  </a:lnTo>
                  <a:lnTo>
                    <a:pt x="206" y="400"/>
                  </a:lnTo>
                  <a:lnTo>
                    <a:pt x="110" y="410"/>
                  </a:lnTo>
                  <a:lnTo>
                    <a:pt x="20" y="414"/>
                  </a:lnTo>
                  <a:lnTo>
                    <a:pt x="20" y="414"/>
                  </a:lnTo>
                  <a:lnTo>
                    <a:pt x="10" y="414"/>
                  </a:lnTo>
                  <a:lnTo>
                    <a:pt x="4" y="410"/>
                  </a:lnTo>
                  <a:lnTo>
                    <a:pt x="4" y="410"/>
                  </a:lnTo>
                  <a:lnTo>
                    <a:pt x="0" y="404"/>
                  </a:lnTo>
                  <a:lnTo>
                    <a:pt x="0" y="394"/>
                  </a:lnTo>
                  <a:lnTo>
                    <a:pt x="0" y="394"/>
                  </a:lnTo>
                  <a:lnTo>
                    <a:pt x="0" y="386"/>
                  </a:lnTo>
                  <a:lnTo>
                    <a:pt x="4" y="382"/>
                  </a:lnTo>
                  <a:lnTo>
                    <a:pt x="4" y="382"/>
                  </a:lnTo>
                  <a:lnTo>
                    <a:pt x="12" y="376"/>
                  </a:lnTo>
                  <a:lnTo>
                    <a:pt x="24" y="374"/>
                  </a:lnTo>
                  <a:lnTo>
                    <a:pt x="24" y="374"/>
                  </a:lnTo>
                  <a:lnTo>
                    <a:pt x="92" y="372"/>
                  </a:lnTo>
                  <a:lnTo>
                    <a:pt x="92" y="350"/>
                  </a:lnTo>
                  <a:lnTo>
                    <a:pt x="32" y="350"/>
                  </a:lnTo>
                  <a:lnTo>
                    <a:pt x="32" y="350"/>
                  </a:lnTo>
                  <a:lnTo>
                    <a:pt x="26" y="348"/>
                  </a:lnTo>
                  <a:lnTo>
                    <a:pt x="20" y="346"/>
                  </a:lnTo>
                  <a:lnTo>
                    <a:pt x="20" y="346"/>
                  </a:lnTo>
                  <a:lnTo>
                    <a:pt x="16" y="340"/>
                  </a:lnTo>
                  <a:lnTo>
                    <a:pt x="16" y="332"/>
                  </a:lnTo>
                  <a:lnTo>
                    <a:pt x="16" y="332"/>
                  </a:lnTo>
                  <a:lnTo>
                    <a:pt x="16" y="322"/>
                  </a:lnTo>
                  <a:lnTo>
                    <a:pt x="20" y="316"/>
                  </a:lnTo>
                  <a:lnTo>
                    <a:pt x="20" y="316"/>
                  </a:lnTo>
                  <a:lnTo>
                    <a:pt x="26" y="314"/>
                  </a:lnTo>
                  <a:lnTo>
                    <a:pt x="32" y="312"/>
                  </a:lnTo>
                  <a:lnTo>
                    <a:pt x="92" y="312"/>
                  </a:lnTo>
                  <a:lnTo>
                    <a:pt x="92" y="294"/>
                  </a:lnTo>
                  <a:lnTo>
                    <a:pt x="20" y="294"/>
                  </a:lnTo>
                  <a:lnTo>
                    <a:pt x="20" y="294"/>
                  </a:lnTo>
                  <a:lnTo>
                    <a:pt x="12" y="294"/>
                  </a:lnTo>
                  <a:lnTo>
                    <a:pt x="6" y="290"/>
                  </a:lnTo>
                  <a:lnTo>
                    <a:pt x="6" y="290"/>
                  </a:lnTo>
                  <a:lnTo>
                    <a:pt x="2" y="284"/>
                  </a:lnTo>
                  <a:lnTo>
                    <a:pt x="2" y="274"/>
                  </a:lnTo>
                  <a:lnTo>
                    <a:pt x="2" y="274"/>
                  </a:lnTo>
                  <a:lnTo>
                    <a:pt x="2" y="266"/>
                  </a:lnTo>
                  <a:lnTo>
                    <a:pt x="6" y="260"/>
                  </a:lnTo>
                  <a:lnTo>
                    <a:pt x="6" y="260"/>
                  </a:lnTo>
                  <a:lnTo>
                    <a:pt x="12" y="258"/>
                  </a:lnTo>
                  <a:lnTo>
                    <a:pt x="20" y="256"/>
                  </a:lnTo>
                  <a:lnTo>
                    <a:pt x="92" y="256"/>
                  </a:lnTo>
                  <a:lnTo>
                    <a:pt x="92" y="238"/>
                  </a:lnTo>
                  <a:lnTo>
                    <a:pt x="32" y="238"/>
                  </a:lnTo>
                  <a:lnTo>
                    <a:pt x="32" y="238"/>
                  </a:lnTo>
                  <a:lnTo>
                    <a:pt x="22" y="236"/>
                  </a:lnTo>
                  <a:lnTo>
                    <a:pt x="14" y="232"/>
                  </a:lnTo>
                  <a:lnTo>
                    <a:pt x="8" y="224"/>
                  </a:lnTo>
                  <a:lnTo>
                    <a:pt x="8" y="214"/>
                  </a:lnTo>
                  <a:lnTo>
                    <a:pt x="8" y="162"/>
                  </a:lnTo>
                  <a:lnTo>
                    <a:pt x="8" y="162"/>
                  </a:lnTo>
                  <a:lnTo>
                    <a:pt x="8" y="152"/>
                  </a:lnTo>
                  <a:lnTo>
                    <a:pt x="14" y="144"/>
                  </a:lnTo>
                  <a:lnTo>
                    <a:pt x="22" y="138"/>
                  </a:lnTo>
                  <a:lnTo>
                    <a:pt x="32" y="136"/>
                  </a:lnTo>
                  <a:lnTo>
                    <a:pt x="92" y="136"/>
                  </a:lnTo>
                  <a:lnTo>
                    <a:pt x="92" y="118"/>
                  </a:lnTo>
                  <a:lnTo>
                    <a:pt x="58" y="118"/>
                  </a:lnTo>
                  <a:lnTo>
                    <a:pt x="58" y="118"/>
                  </a:lnTo>
                  <a:lnTo>
                    <a:pt x="46" y="116"/>
                  </a:lnTo>
                  <a:lnTo>
                    <a:pt x="38" y="112"/>
                  </a:lnTo>
                  <a:lnTo>
                    <a:pt x="34" y="104"/>
                  </a:lnTo>
                  <a:lnTo>
                    <a:pt x="32" y="94"/>
                  </a:lnTo>
                  <a:lnTo>
                    <a:pt x="32" y="66"/>
                  </a:lnTo>
                  <a:lnTo>
                    <a:pt x="18" y="66"/>
                  </a:lnTo>
                  <a:lnTo>
                    <a:pt x="18" y="66"/>
                  </a:lnTo>
                  <a:lnTo>
                    <a:pt x="10" y="64"/>
                  </a:lnTo>
                  <a:lnTo>
                    <a:pt x="4" y="62"/>
                  </a:lnTo>
                  <a:lnTo>
                    <a:pt x="4" y="62"/>
                  </a:lnTo>
                  <a:lnTo>
                    <a:pt x="0" y="56"/>
                  </a:lnTo>
                  <a:lnTo>
                    <a:pt x="0" y="48"/>
                  </a:lnTo>
                  <a:lnTo>
                    <a:pt x="0" y="48"/>
                  </a:lnTo>
                  <a:lnTo>
                    <a:pt x="0" y="40"/>
                  </a:lnTo>
                  <a:lnTo>
                    <a:pt x="4" y="34"/>
                  </a:lnTo>
                  <a:lnTo>
                    <a:pt x="4" y="34"/>
                  </a:lnTo>
                  <a:lnTo>
                    <a:pt x="10" y="30"/>
                  </a:lnTo>
                  <a:lnTo>
                    <a:pt x="18" y="30"/>
                  </a:lnTo>
                  <a:lnTo>
                    <a:pt x="18" y="30"/>
                  </a:lnTo>
                  <a:close/>
                  <a:moveTo>
                    <a:pt x="92" y="204"/>
                  </a:moveTo>
                  <a:lnTo>
                    <a:pt x="92" y="172"/>
                  </a:lnTo>
                  <a:lnTo>
                    <a:pt x="60" y="172"/>
                  </a:lnTo>
                  <a:lnTo>
                    <a:pt x="60" y="172"/>
                  </a:lnTo>
                  <a:lnTo>
                    <a:pt x="54" y="174"/>
                  </a:lnTo>
                  <a:lnTo>
                    <a:pt x="52" y="178"/>
                  </a:lnTo>
                  <a:lnTo>
                    <a:pt x="52" y="196"/>
                  </a:lnTo>
                  <a:lnTo>
                    <a:pt x="52" y="196"/>
                  </a:lnTo>
                  <a:lnTo>
                    <a:pt x="54" y="202"/>
                  </a:lnTo>
                  <a:lnTo>
                    <a:pt x="60" y="204"/>
                  </a:lnTo>
                  <a:lnTo>
                    <a:pt x="92" y="204"/>
                  </a:lnTo>
                  <a:close/>
                  <a:moveTo>
                    <a:pt x="78" y="66"/>
                  </a:moveTo>
                  <a:lnTo>
                    <a:pt x="78" y="82"/>
                  </a:lnTo>
                  <a:lnTo>
                    <a:pt x="78" y="82"/>
                  </a:lnTo>
                  <a:lnTo>
                    <a:pt x="78" y="84"/>
                  </a:lnTo>
                  <a:lnTo>
                    <a:pt x="80" y="84"/>
                  </a:lnTo>
                  <a:lnTo>
                    <a:pt x="152" y="84"/>
                  </a:lnTo>
                  <a:lnTo>
                    <a:pt x="152" y="84"/>
                  </a:lnTo>
                  <a:lnTo>
                    <a:pt x="156" y="84"/>
                  </a:lnTo>
                  <a:lnTo>
                    <a:pt x="158" y="82"/>
                  </a:lnTo>
                  <a:lnTo>
                    <a:pt x="158" y="66"/>
                  </a:lnTo>
                  <a:lnTo>
                    <a:pt x="78" y="66"/>
                  </a:lnTo>
                  <a:close/>
                  <a:moveTo>
                    <a:pt x="176" y="204"/>
                  </a:moveTo>
                  <a:lnTo>
                    <a:pt x="176" y="204"/>
                  </a:lnTo>
                  <a:lnTo>
                    <a:pt x="182" y="202"/>
                  </a:lnTo>
                  <a:lnTo>
                    <a:pt x="182" y="200"/>
                  </a:lnTo>
                  <a:lnTo>
                    <a:pt x="184" y="196"/>
                  </a:lnTo>
                  <a:lnTo>
                    <a:pt x="184" y="178"/>
                  </a:lnTo>
                  <a:lnTo>
                    <a:pt x="184" y="178"/>
                  </a:lnTo>
                  <a:lnTo>
                    <a:pt x="182" y="174"/>
                  </a:lnTo>
                  <a:lnTo>
                    <a:pt x="176" y="172"/>
                  </a:lnTo>
                  <a:lnTo>
                    <a:pt x="138" y="172"/>
                  </a:lnTo>
                  <a:lnTo>
                    <a:pt x="138" y="204"/>
                  </a:lnTo>
                  <a:lnTo>
                    <a:pt x="176" y="204"/>
                  </a:lnTo>
                  <a:close/>
                </a:path>
              </a:pathLst>
            </a:custGeom>
            <a:solidFill>
              <a:srgbClr val="002776"/>
            </a:solidFill>
            <a:ln w="9525">
              <a:noFill/>
              <a:round/>
              <a:headEnd/>
              <a:tailEnd/>
            </a:ln>
          </p:spPr>
          <p:txBody>
            <a:bodyPr/>
            <a:lstStyle/>
            <a:p>
              <a:pPr>
                <a:defRPr/>
              </a:pPr>
              <a:endParaRPr kumimoji="0" lang="zh-TW" altLang="en-US">
                <a:latin typeface="Arial" charset="0"/>
                <a:ea typeface="新細明體" charset="-120"/>
                <a:cs typeface="Arial" charset="0"/>
              </a:endParaRPr>
            </a:p>
          </p:txBody>
        </p:sp>
        <p:sp>
          <p:nvSpPr>
            <p:cNvPr id="17" name="Freeform 19"/>
            <p:cNvSpPr>
              <a:spLocks noEditPoints="1"/>
            </p:cNvSpPr>
            <p:nvPr userDrawn="1"/>
          </p:nvSpPr>
          <p:spPr bwMode="auto">
            <a:xfrm>
              <a:off x="872977" y="1611299"/>
              <a:ext cx="387242" cy="387353"/>
            </a:xfrm>
            <a:custGeom>
              <a:avLst/>
              <a:gdLst/>
              <a:ahLst/>
              <a:cxnLst>
                <a:cxn ang="0">
                  <a:pos x="186" y="4"/>
                </a:cxn>
                <a:cxn ang="0">
                  <a:pos x="232" y="20"/>
                </a:cxn>
                <a:cxn ang="0">
                  <a:pos x="244" y="2"/>
                </a:cxn>
                <a:cxn ang="0">
                  <a:pos x="272" y="4"/>
                </a:cxn>
                <a:cxn ang="0">
                  <a:pos x="316" y="72"/>
                </a:cxn>
                <a:cxn ang="0">
                  <a:pos x="352" y="16"/>
                </a:cxn>
                <a:cxn ang="0">
                  <a:pos x="374" y="18"/>
                </a:cxn>
                <a:cxn ang="0">
                  <a:pos x="362" y="72"/>
                </a:cxn>
                <a:cxn ang="0">
                  <a:pos x="422" y="76"/>
                </a:cxn>
                <a:cxn ang="0">
                  <a:pos x="422" y="106"/>
                </a:cxn>
                <a:cxn ang="0">
                  <a:pos x="300" y="148"/>
                </a:cxn>
                <a:cxn ang="0">
                  <a:pos x="404" y="152"/>
                </a:cxn>
                <a:cxn ang="0">
                  <a:pos x="404" y="182"/>
                </a:cxn>
                <a:cxn ang="0">
                  <a:pos x="238" y="216"/>
                </a:cxn>
                <a:cxn ang="0">
                  <a:pos x="396" y="222"/>
                </a:cxn>
                <a:cxn ang="0">
                  <a:pos x="398" y="250"/>
                </a:cxn>
                <a:cxn ang="0">
                  <a:pos x="238" y="284"/>
                </a:cxn>
                <a:cxn ang="0">
                  <a:pos x="414" y="288"/>
                </a:cxn>
                <a:cxn ang="0">
                  <a:pos x="414" y="320"/>
                </a:cxn>
                <a:cxn ang="0">
                  <a:pos x="284" y="326"/>
                </a:cxn>
                <a:cxn ang="0">
                  <a:pos x="422" y="388"/>
                </a:cxn>
                <a:cxn ang="0">
                  <a:pos x="418" y="408"/>
                </a:cxn>
                <a:cxn ang="0">
                  <a:pos x="394" y="416"/>
                </a:cxn>
                <a:cxn ang="0">
                  <a:pos x="344" y="404"/>
                </a:cxn>
                <a:cxn ang="0">
                  <a:pos x="238" y="414"/>
                </a:cxn>
                <a:cxn ang="0">
                  <a:pos x="214" y="426"/>
                </a:cxn>
                <a:cxn ang="0">
                  <a:pos x="192" y="402"/>
                </a:cxn>
                <a:cxn ang="0">
                  <a:pos x="142" y="372"/>
                </a:cxn>
                <a:cxn ang="0">
                  <a:pos x="56" y="414"/>
                </a:cxn>
                <a:cxn ang="0">
                  <a:pos x="16" y="418"/>
                </a:cxn>
                <a:cxn ang="0">
                  <a:pos x="0" y="394"/>
                </a:cxn>
                <a:cxn ang="0">
                  <a:pos x="56" y="362"/>
                </a:cxn>
                <a:cxn ang="0">
                  <a:pos x="24" y="326"/>
                </a:cxn>
                <a:cxn ang="0">
                  <a:pos x="4" y="304"/>
                </a:cxn>
                <a:cxn ang="0">
                  <a:pos x="16" y="286"/>
                </a:cxn>
                <a:cxn ang="0">
                  <a:pos x="42" y="256"/>
                </a:cxn>
                <a:cxn ang="0">
                  <a:pos x="22" y="236"/>
                </a:cxn>
                <a:cxn ang="0">
                  <a:pos x="34" y="218"/>
                </a:cxn>
                <a:cxn ang="0">
                  <a:pos x="38" y="190"/>
                </a:cxn>
                <a:cxn ang="0">
                  <a:pos x="18" y="168"/>
                </a:cxn>
                <a:cxn ang="0">
                  <a:pos x="28" y="150"/>
                </a:cxn>
                <a:cxn ang="0">
                  <a:pos x="20" y="114"/>
                </a:cxn>
                <a:cxn ang="0">
                  <a:pos x="0" y="92"/>
                </a:cxn>
                <a:cxn ang="0">
                  <a:pos x="12" y="72"/>
                </a:cxn>
                <a:cxn ang="0">
                  <a:pos x="52" y="42"/>
                </a:cxn>
                <a:cxn ang="0">
                  <a:pos x="56" y="18"/>
                </a:cxn>
                <a:cxn ang="0">
                  <a:pos x="76" y="16"/>
                </a:cxn>
                <a:cxn ang="0">
                  <a:pos x="96" y="34"/>
                </a:cxn>
                <a:cxn ang="0">
                  <a:pos x="144" y="20"/>
                </a:cxn>
                <a:cxn ang="0">
                  <a:pos x="158" y="2"/>
                </a:cxn>
                <a:cxn ang="0">
                  <a:pos x="264" y="114"/>
                </a:cxn>
              </a:cxnLst>
              <a:rect l="0" t="0" r="r" b="b"/>
              <a:pathLst>
                <a:path w="426" h="426">
                  <a:moveTo>
                    <a:pt x="168" y="0"/>
                  </a:moveTo>
                  <a:lnTo>
                    <a:pt x="168" y="0"/>
                  </a:lnTo>
                  <a:lnTo>
                    <a:pt x="178" y="2"/>
                  </a:lnTo>
                  <a:lnTo>
                    <a:pt x="186" y="4"/>
                  </a:lnTo>
                  <a:lnTo>
                    <a:pt x="186" y="4"/>
                  </a:lnTo>
                  <a:lnTo>
                    <a:pt x="190" y="12"/>
                  </a:lnTo>
                  <a:lnTo>
                    <a:pt x="192" y="20"/>
                  </a:lnTo>
                  <a:lnTo>
                    <a:pt x="192" y="72"/>
                  </a:lnTo>
                  <a:lnTo>
                    <a:pt x="232" y="72"/>
                  </a:lnTo>
                  <a:lnTo>
                    <a:pt x="232" y="20"/>
                  </a:lnTo>
                  <a:lnTo>
                    <a:pt x="232" y="20"/>
                  </a:lnTo>
                  <a:lnTo>
                    <a:pt x="232" y="12"/>
                  </a:lnTo>
                  <a:lnTo>
                    <a:pt x="238" y="4"/>
                  </a:lnTo>
                  <a:lnTo>
                    <a:pt x="238" y="4"/>
                  </a:lnTo>
                  <a:lnTo>
                    <a:pt x="244" y="2"/>
                  </a:lnTo>
                  <a:lnTo>
                    <a:pt x="254" y="0"/>
                  </a:lnTo>
                  <a:lnTo>
                    <a:pt x="254" y="0"/>
                  </a:lnTo>
                  <a:lnTo>
                    <a:pt x="266" y="2"/>
                  </a:lnTo>
                  <a:lnTo>
                    <a:pt x="272" y="4"/>
                  </a:lnTo>
                  <a:lnTo>
                    <a:pt x="272" y="4"/>
                  </a:lnTo>
                  <a:lnTo>
                    <a:pt x="276" y="12"/>
                  </a:lnTo>
                  <a:lnTo>
                    <a:pt x="278" y="20"/>
                  </a:lnTo>
                  <a:lnTo>
                    <a:pt x="278" y="72"/>
                  </a:lnTo>
                  <a:lnTo>
                    <a:pt x="316" y="72"/>
                  </a:lnTo>
                  <a:lnTo>
                    <a:pt x="316" y="72"/>
                  </a:lnTo>
                  <a:lnTo>
                    <a:pt x="336" y="26"/>
                  </a:lnTo>
                  <a:lnTo>
                    <a:pt x="336" y="26"/>
                  </a:lnTo>
                  <a:lnTo>
                    <a:pt x="340" y="22"/>
                  </a:lnTo>
                  <a:lnTo>
                    <a:pt x="344" y="18"/>
                  </a:lnTo>
                  <a:lnTo>
                    <a:pt x="352" y="16"/>
                  </a:lnTo>
                  <a:lnTo>
                    <a:pt x="358" y="16"/>
                  </a:lnTo>
                  <a:lnTo>
                    <a:pt x="358" y="16"/>
                  </a:lnTo>
                  <a:lnTo>
                    <a:pt x="366" y="16"/>
                  </a:lnTo>
                  <a:lnTo>
                    <a:pt x="374" y="18"/>
                  </a:lnTo>
                  <a:lnTo>
                    <a:pt x="374" y="18"/>
                  </a:lnTo>
                  <a:lnTo>
                    <a:pt x="378" y="22"/>
                  </a:lnTo>
                  <a:lnTo>
                    <a:pt x="380" y="30"/>
                  </a:lnTo>
                  <a:lnTo>
                    <a:pt x="380" y="30"/>
                  </a:lnTo>
                  <a:lnTo>
                    <a:pt x="374" y="44"/>
                  </a:lnTo>
                  <a:lnTo>
                    <a:pt x="362" y="72"/>
                  </a:lnTo>
                  <a:lnTo>
                    <a:pt x="406" y="72"/>
                  </a:lnTo>
                  <a:lnTo>
                    <a:pt x="406" y="72"/>
                  </a:lnTo>
                  <a:lnTo>
                    <a:pt x="416" y="72"/>
                  </a:lnTo>
                  <a:lnTo>
                    <a:pt x="422" y="76"/>
                  </a:lnTo>
                  <a:lnTo>
                    <a:pt x="422" y="76"/>
                  </a:lnTo>
                  <a:lnTo>
                    <a:pt x="424" y="82"/>
                  </a:lnTo>
                  <a:lnTo>
                    <a:pt x="426" y="92"/>
                  </a:lnTo>
                  <a:lnTo>
                    <a:pt x="426" y="92"/>
                  </a:lnTo>
                  <a:lnTo>
                    <a:pt x="424" y="100"/>
                  </a:lnTo>
                  <a:lnTo>
                    <a:pt x="422" y="106"/>
                  </a:lnTo>
                  <a:lnTo>
                    <a:pt x="422" y="106"/>
                  </a:lnTo>
                  <a:lnTo>
                    <a:pt x="416" y="112"/>
                  </a:lnTo>
                  <a:lnTo>
                    <a:pt x="406" y="114"/>
                  </a:lnTo>
                  <a:lnTo>
                    <a:pt x="314" y="114"/>
                  </a:lnTo>
                  <a:lnTo>
                    <a:pt x="300" y="148"/>
                  </a:lnTo>
                  <a:lnTo>
                    <a:pt x="388" y="148"/>
                  </a:lnTo>
                  <a:lnTo>
                    <a:pt x="388" y="148"/>
                  </a:lnTo>
                  <a:lnTo>
                    <a:pt x="398" y="150"/>
                  </a:lnTo>
                  <a:lnTo>
                    <a:pt x="404" y="152"/>
                  </a:lnTo>
                  <a:lnTo>
                    <a:pt x="404" y="152"/>
                  </a:lnTo>
                  <a:lnTo>
                    <a:pt x="406" y="158"/>
                  </a:lnTo>
                  <a:lnTo>
                    <a:pt x="408" y="168"/>
                  </a:lnTo>
                  <a:lnTo>
                    <a:pt x="408" y="168"/>
                  </a:lnTo>
                  <a:lnTo>
                    <a:pt x="406" y="176"/>
                  </a:lnTo>
                  <a:lnTo>
                    <a:pt x="404" y="182"/>
                  </a:lnTo>
                  <a:lnTo>
                    <a:pt x="404" y="182"/>
                  </a:lnTo>
                  <a:lnTo>
                    <a:pt x="398" y="188"/>
                  </a:lnTo>
                  <a:lnTo>
                    <a:pt x="388" y="190"/>
                  </a:lnTo>
                  <a:lnTo>
                    <a:pt x="238" y="190"/>
                  </a:lnTo>
                  <a:lnTo>
                    <a:pt x="238" y="216"/>
                  </a:lnTo>
                  <a:lnTo>
                    <a:pt x="380" y="216"/>
                  </a:lnTo>
                  <a:lnTo>
                    <a:pt x="380" y="216"/>
                  </a:lnTo>
                  <a:lnTo>
                    <a:pt x="390" y="218"/>
                  </a:lnTo>
                  <a:lnTo>
                    <a:pt x="396" y="222"/>
                  </a:lnTo>
                  <a:lnTo>
                    <a:pt x="396" y="222"/>
                  </a:lnTo>
                  <a:lnTo>
                    <a:pt x="400" y="228"/>
                  </a:lnTo>
                  <a:lnTo>
                    <a:pt x="400" y="236"/>
                  </a:lnTo>
                  <a:lnTo>
                    <a:pt x="400" y="236"/>
                  </a:lnTo>
                  <a:lnTo>
                    <a:pt x="400" y="246"/>
                  </a:lnTo>
                  <a:lnTo>
                    <a:pt x="398" y="250"/>
                  </a:lnTo>
                  <a:lnTo>
                    <a:pt x="398" y="250"/>
                  </a:lnTo>
                  <a:lnTo>
                    <a:pt x="390" y="256"/>
                  </a:lnTo>
                  <a:lnTo>
                    <a:pt x="380" y="256"/>
                  </a:lnTo>
                  <a:lnTo>
                    <a:pt x="238" y="256"/>
                  </a:lnTo>
                  <a:lnTo>
                    <a:pt x="238" y="284"/>
                  </a:lnTo>
                  <a:lnTo>
                    <a:pt x="400" y="284"/>
                  </a:lnTo>
                  <a:lnTo>
                    <a:pt x="400" y="284"/>
                  </a:lnTo>
                  <a:lnTo>
                    <a:pt x="408" y="286"/>
                  </a:lnTo>
                  <a:lnTo>
                    <a:pt x="414" y="288"/>
                  </a:lnTo>
                  <a:lnTo>
                    <a:pt x="414" y="288"/>
                  </a:lnTo>
                  <a:lnTo>
                    <a:pt x="418" y="294"/>
                  </a:lnTo>
                  <a:lnTo>
                    <a:pt x="418" y="304"/>
                  </a:lnTo>
                  <a:lnTo>
                    <a:pt x="418" y="304"/>
                  </a:lnTo>
                  <a:lnTo>
                    <a:pt x="418" y="312"/>
                  </a:lnTo>
                  <a:lnTo>
                    <a:pt x="414" y="320"/>
                  </a:lnTo>
                  <a:lnTo>
                    <a:pt x="414" y="320"/>
                  </a:lnTo>
                  <a:lnTo>
                    <a:pt x="408" y="324"/>
                  </a:lnTo>
                  <a:lnTo>
                    <a:pt x="400" y="326"/>
                  </a:lnTo>
                  <a:lnTo>
                    <a:pt x="284" y="326"/>
                  </a:lnTo>
                  <a:lnTo>
                    <a:pt x="284" y="326"/>
                  </a:lnTo>
                  <a:lnTo>
                    <a:pt x="312" y="340"/>
                  </a:lnTo>
                  <a:lnTo>
                    <a:pt x="344" y="352"/>
                  </a:lnTo>
                  <a:lnTo>
                    <a:pt x="414" y="378"/>
                  </a:lnTo>
                  <a:lnTo>
                    <a:pt x="414" y="378"/>
                  </a:lnTo>
                  <a:lnTo>
                    <a:pt x="422" y="388"/>
                  </a:lnTo>
                  <a:lnTo>
                    <a:pt x="424" y="392"/>
                  </a:lnTo>
                  <a:lnTo>
                    <a:pt x="424" y="396"/>
                  </a:lnTo>
                  <a:lnTo>
                    <a:pt x="424" y="396"/>
                  </a:lnTo>
                  <a:lnTo>
                    <a:pt x="422" y="406"/>
                  </a:lnTo>
                  <a:lnTo>
                    <a:pt x="418" y="408"/>
                  </a:lnTo>
                  <a:lnTo>
                    <a:pt x="414" y="412"/>
                  </a:lnTo>
                  <a:lnTo>
                    <a:pt x="414" y="412"/>
                  </a:lnTo>
                  <a:lnTo>
                    <a:pt x="406" y="414"/>
                  </a:lnTo>
                  <a:lnTo>
                    <a:pt x="394" y="416"/>
                  </a:lnTo>
                  <a:lnTo>
                    <a:pt x="394" y="416"/>
                  </a:lnTo>
                  <a:lnTo>
                    <a:pt x="382" y="416"/>
                  </a:lnTo>
                  <a:lnTo>
                    <a:pt x="370" y="414"/>
                  </a:lnTo>
                  <a:lnTo>
                    <a:pt x="358" y="410"/>
                  </a:lnTo>
                  <a:lnTo>
                    <a:pt x="344" y="404"/>
                  </a:lnTo>
                  <a:lnTo>
                    <a:pt x="344" y="404"/>
                  </a:lnTo>
                  <a:lnTo>
                    <a:pt x="290" y="374"/>
                  </a:lnTo>
                  <a:lnTo>
                    <a:pt x="238" y="340"/>
                  </a:lnTo>
                  <a:lnTo>
                    <a:pt x="238" y="402"/>
                  </a:lnTo>
                  <a:lnTo>
                    <a:pt x="238" y="402"/>
                  </a:lnTo>
                  <a:lnTo>
                    <a:pt x="238" y="414"/>
                  </a:lnTo>
                  <a:lnTo>
                    <a:pt x="232" y="420"/>
                  </a:lnTo>
                  <a:lnTo>
                    <a:pt x="232" y="420"/>
                  </a:lnTo>
                  <a:lnTo>
                    <a:pt x="226" y="424"/>
                  </a:lnTo>
                  <a:lnTo>
                    <a:pt x="214" y="426"/>
                  </a:lnTo>
                  <a:lnTo>
                    <a:pt x="214" y="426"/>
                  </a:lnTo>
                  <a:lnTo>
                    <a:pt x="204" y="424"/>
                  </a:lnTo>
                  <a:lnTo>
                    <a:pt x="196" y="420"/>
                  </a:lnTo>
                  <a:lnTo>
                    <a:pt x="196" y="420"/>
                  </a:lnTo>
                  <a:lnTo>
                    <a:pt x="192" y="412"/>
                  </a:lnTo>
                  <a:lnTo>
                    <a:pt x="192" y="402"/>
                  </a:lnTo>
                  <a:lnTo>
                    <a:pt x="192" y="340"/>
                  </a:lnTo>
                  <a:lnTo>
                    <a:pt x="192" y="340"/>
                  </a:lnTo>
                  <a:lnTo>
                    <a:pt x="188" y="344"/>
                  </a:lnTo>
                  <a:lnTo>
                    <a:pt x="188" y="344"/>
                  </a:lnTo>
                  <a:lnTo>
                    <a:pt x="142" y="372"/>
                  </a:lnTo>
                  <a:lnTo>
                    <a:pt x="96" y="398"/>
                  </a:lnTo>
                  <a:lnTo>
                    <a:pt x="96" y="398"/>
                  </a:lnTo>
                  <a:lnTo>
                    <a:pt x="78" y="406"/>
                  </a:lnTo>
                  <a:lnTo>
                    <a:pt x="56" y="414"/>
                  </a:lnTo>
                  <a:lnTo>
                    <a:pt x="56" y="414"/>
                  </a:lnTo>
                  <a:lnTo>
                    <a:pt x="42" y="420"/>
                  </a:lnTo>
                  <a:lnTo>
                    <a:pt x="28" y="420"/>
                  </a:lnTo>
                  <a:lnTo>
                    <a:pt x="28" y="420"/>
                  </a:lnTo>
                  <a:lnTo>
                    <a:pt x="22" y="420"/>
                  </a:lnTo>
                  <a:lnTo>
                    <a:pt x="16" y="418"/>
                  </a:lnTo>
                  <a:lnTo>
                    <a:pt x="12" y="416"/>
                  </a:lnTo>
                  <a:lnTo>
                    <a:pt x="6" y="412"/>
                  </a:lnTo>
                  <a:lnTo>
                    <a:pt x="6" y="412"/>
                  </a:lnTo>
                  <a:lnTo>
                    <a:pt x="2" y="402"/>
                  </a:lnTo>
                  <a:lnTo>
                    <a:pt x="0" y="394"/>
                  </a:lnTo>
                  <a:lnTo>
                    <a:pt x="0" y="394"/>
                  </a:lnTo>
                  <a:lnTo>
                    <a:pt x="4" y="384"/>
                  </a:lnTo>
                  <a:lnTo>
                    <a:pt x="12" y="376"/>
                  </a:lnTo>
                  <a:lnTo>
                    <a:pt x="12" y="376"/>
                  </a:lnTo>
                  <a:lnTo>
                    <a:pt x="56" y="362"/>
                  </a:lnTo>
                  <a:lnTo>
                    <a:pt x="106" y="342"/>
                  </a:lnTo>
                  <a:lnTo>
                    <a:pt x="106" y="342"/>
                  </a:lnTo>
                  <a:lnTo>
                    <a:pt x="140" y="326"/>
                  </a:lnTo>
                  <a:lnTo>
                    <a:pt x="24" y="326"/>
                  </a:lnTo>
                  <a:lnTo>
                    <a:pt x="24" y="326"/>
                  </a:lnTo>
                  <a:lnTo>
                    <a:pt x="16" y="326"/>
                  </a:lnTo>
                  <a:lnTo>
                    <a:pt x="8" y="320"/>
                  </a:lnTo>
                  <a:lnTo>
                    <a:pt x="8" y="320"/>
                  </a:lnTo>
                  <a:lnTo>
                    <a:pt x="6" y="314"/>
                  </a:lnTo>
                  <a:lnTo>
                    <a:pt x="4" y="304"/>
                  </a:lnTo>
                  <a:lnTo>
                    <a:pt x="4" y="304"/>
                  </a:lnTo>
                  <a:lnTo>
                    <a:pt x="6" y="296"/>
                  </a:lnTo>
                  <a:lnTo>
                    <a:pt x="8" y="288"/>
                  </a:lnTo>
                  <a:lnTo>
                    <a:pt x="8" y="288"/>
                  </a:lnTo>
                  <a:lnTo>
                    <a:pt x="16" y="286"/>
                  </a:lnTo>
                  <a:lnTo>
                    <a:pt x="24" y="284"/>
                  </a:lnTo>
                  <a:lnTo>
                    <a:pt x="192" y="284"/>
                  </a:lnTo>
                  <a:lnTo>
                    <a:pt x="192" y="256"/>
                  </a:lnTo>
                  <a:lnTo>
                    <a:pt x="42" y="256"/>
                  </a:lnTo>
                  <a:lnTo>
                    <a:pt x="42" y="256"/>
                  </a:lnTo>
                  <a:lnTo>
                    <a:pt x="34" y="256"/>
                  </a:lnTo>
                  <a:lnTo>
                    <a:pt x="28" y="252"/>
                  </a:lnTo>
                  <a:lnTo>
                    <a:pt x="28" y="252"/>
                  </a:lnTo>
                  <a:lnTo>
                    <a:pt x="24" y="246"/>
                  </a:lnTo>
                  <a:lnTo>
                    <a:pt x="22" y="236"/>
                  </a:lnTo>
                  <a:lnTo>
                    <a:pt x="22" y="236"/>
                  </a:lnTo>
                  <a:lnTo>
                    <a:pt x="24" y="228"/>
                  </a:lnTo>
                  <a:lnTo>
                    <a:pt x="28" y="222"/>
                  </a:lnTo>
                  <a:lnTo>
                    <a:pt x="28" y="222"/>
                  </a:lnTo>
                  <a:lnTo>
                    <a:pt x="34" y="218"/>
                  </a:lnTo>
                  <a:lnTo>
                    <a:pt x="42" y="216"/>
                  </a:lnTo>
                  <a:lnTo>
                    <a:pt x="192" y="216"/>
                  </a:lnTo>
                  <a:lnTo>
                    <a:pt x="192" y="190"/>
                  </a:lnTo>
                  <a:lnTo>
                    <a:pt x="38" y="190"/>
                  </a:lnTo>
                  <a:lnTo>
                    <a:pt x="38" y="190"/>
                  </a:lnTo>
                  <a:lnTo>
                    <a:pt x="28" y="188"/>
                  </a:lnTo>
                  <a:lnTo>
                    <a:pt x="22" y="184"/>
                  </a:lnTo>
                  <a:lnTo>
                    <a:pt x="22" y="184"/>
                  </a:lnTo>
                  <a:lnTo>
                    <a:pt x="18" y="178"/>
                  </a:lnTo>
                  <a:lnTo>
                    <a:pt x="18" y="168"/>
                  </a:lnTo>
                  <a:lnTo>
                    <a:pt x="18" y="168"/>
                  </a:lnTo>
                  <a:lnTo>
                    <a:pt x="18" y="160"/>
                  </a:lnTo>
                  <a:lnTo>
                    <a:pt x="22" y="152"/>
                  </a:lnTo>
                  <a:lnTo>
                    <a:pt x="22" y="152"/>
                  </a:lnTo>
                  <a:lnTo>
                    <a:pt x="28" y="150"/>
                  </a:lnTo>
                  <a:lnTo>
                    <a:pt x="38" y="148"/>
                  </a:lnTo>
                  <a:lnTo>
                    <a:pt x="120" y="148"/>
                  </a:lnTo>
                  <a:lnTo>
                    <a:pt x="108" y="114"/>
                  </a:lnTo>
                  <a:lnTo>
                    <a:pt x="20" y="114"/>
                  </a:lnTo>
                  <a:lnTo>
                    <a:pt x="20" y="114"/>
                  </a:lnTo>
                  <a:lnTo>
                    <a:pt x="12" y="112"/>
                  </a:lnTo>
                  <a:lnTo>
                    <a:pt x="6" y="108"/>
                  </a:lnTo>
                  <a:lnTo>
                    <a:pt x="6" y="108"/>
                  </a:lnTo>
                  <a:lnTo>
                    <a:pt x="2" y="102"/>
                  </a:lnTo>
                  <a:lnTo>
                    <a:pt x="0" y="92"/>
                  </a:lnTo>
                  <a:lnTo>
                    <a:pt x="0" y="92"/>
                  </a:lnTo>
                  <a:lnTo>
                    <a:pt x="2" y="82"/>
                  </a:lnTo>
                  <a:lnTo>
                    <a:pt x="6" y="76"/>
                  </a:lnTo>
                  <a:lnTo>
                    <a:pt x="6" y="76"/>
                  </a:lnTo>
                  <a:lnTo>
                    <a:pt x="12" y="72"/>
                  </a:lnTo>
                  <a:lnTo>
                    <a:pt x="20" y="72"/>
                  </a:lnTo>
                  <a:lnTo>
                    <a:pt x="70" y="72"/>
                  </a:lnTo>
                  <a:lnTo>
                    <a:pt x="70" y="72"/>
                  </a:lnTo>
                  <a:lnTo>
                    <a:pt x="52" y="42"/>
                  </a:lnTo>
                  <a:lnTo>
                    <a:pt x="52" y="42"/>
                  </a:lnTo>
                  <a:lnTo>
                    <a:pt x="50" y="38"/>
                  </a:lnTo>
                  <a:lnTo>
                    <a:pt x="48" y="34"/>
                  </a:lnTo>
                  <a:lnTo>
                    <a:pt x="48" y="34"/>
                  </a:lnTo>
                  <a:lnTo>
                    <a:pt x="50" y="24"/>
                  </a:lnTo>
                  <a:lnTo>
                    <a:pt x="56" y="18"/>
                  </a:lnTo>
                  <a:lnTo>
                    <a:pt x="56" y="18"/>
                  </a:lnTo>
                  <a:lnTo>
                    <a:pt x="62" y="16"/>
                  </a:lnTo>
                  <a:lnTo>
                    <a:pt x="70" y="16"/>
                  </a:lnTo>
                  <a:lnTo>
                    <a:pt x="70" y="16"/>
                  </a:lnTo>
                  <a:lnTo>
                    <a:pt x="76" y="16"/>
                  </a:lnTo>
                  <a:lnTo>
                    <a:pt x="80" y="20"/>
                  </a:lnTo>
                  <a:lnTo>
                    <a:pt x="80" y="20"/>
                  </a:lnTo>
                  <a:lnTo>
                    <a:pt x="88" y="24"/>
                  </a:lnTo>
                  <a:lnTo>
                    <a:pt x="96" y="34"/>
                  </a:lnTo>
                  <a:lnTo>
                    <a:pt x="96" y="34"/>
                  </a:lnTo>
                  <a:lnTo>
                    <a:pt x="110" y="56"/>
                  </a:lnTo>
                  <a:lnTo>
                    <a:pt x="114" y="64"/>
                  </a:lnTo>
                  <a:lnTo>
                    <a:pt x="116" y="72"/>
                  </a:lnTo>
                  <a:lnTo>
                    <a:pt x="144" y="72"/>
                  </a:lnTo>
                  <a:lnTo>
                    <a:pt x="144" y="20"/>
                  </a:lnTo>
                  <a:lnTo>
                    <a:pt x="144" y="20"/>
                  </a:lnTo>
                  <a:lnTo>
                    <a:pt x="146" y="12"/>
                  </a:lnTo>
                  <a:lnTo>
                    <a:pt x="152" y="4"/>
                  </a:lnTo>
                  <a:lnTo>
                    <a:pt x="152" y="4"/>
                  </a:lnTo>
                  <a:lnTo>
                    <a:pt x="158" y="2"/>
                  </a:lnTo>
                  <a:lnTo>
                    <a:pt x="168" y="0"/>
                  </a:lnTo>
                  <a:lnTo>
                    <a:pt x="168" y="0"/>
                  </a:lnTo>
                  <a:close/>
                  <a:moveTo>
                    <a:pt x="172" y="148"/>
                  </a:moveTo>
                  <a:lnTo>
                    <a:pt x="250" y="148"/>
                  </a:lnTo>
                  <a:lnTo>
                    <a:pt x="264" y="114"/>
                  </a:lnTo>
                  <a:lnTo>
                    <a:pt x="158" y="114"/>
                  </a:lnTo>
                  <a:lnTo>
                    <a:pt x="172" y="148"/>
                  </a:lnTo>
                  <a:close/>
                </a:path>
              </a:pathLst>
            </a:custGeom>
            <a:solidFill>
              <a:srgbClr val="002776"/>
            </a:solidFill>
            <a:ln w="9525">
              <a:noFill/>
              <a:round/>
              <a:headEnd/>
              <a:tailEnd/>
            </a:ln>
          </p:spPr>
          <p:txBody>
            <a:bodyPr/>
            <a:lstStyle/>
            <a:p>
              <a:pPr>
                <a:defRPr/>
              </a:pPr>
              <a:endParaRPr kumimoji="0" lang="zh-TW" altLang="en-US">
                <a:latin typeface="Arial" charset="0"/>
                <a:ea typeface="新細明體" charset="-120"/>
                <a:cs typeface="Arial" charset="0"/>
              </a:endParaRPr>
            </a:p>
          </p:txBody>
        </p:sp>
        <p:sp>
          <p:nvSpPr>
            <p:cNvPr id="18" name="Freeform 20"/>
            <p:cNvSpPr>
              <a:spLocks noEditPoints="1"/>
            </p:cNvSpPr>
            <p:nvPr userDrawn="1"/>
          </p:nvSpPr>
          <p:spPr bwMode="auto">
            <a:xfrm>
              <a:off x="1299896" y="1627175"/>
              <a:ext cx="380894" cy="373065"/>
            </a:xfrm>
            <a:custGeom>
              <a:avLst/>
              <a:gdLst/>
              <a:ahLst/>
              <a:cxnLst>
                <a:cxn ang="0">
                  <a:pos x="28" y="208"/>
                </a:cxn>
                <a:cxn ang="0">
                  <a:pos x="16" y="184"/>
                </a:cxn>
                <a:cxn ang="0">
                  <a:pos x="38" y="166"/>
                </a:cxn>
                <a:cxn ang="0">
                  <a:pos x="284" y="152"/>
                </a:cxn>
                <a:cxn ang="0">
                  <a:pos x="384" y="140"/>
                </a:cxn>
                <a:cxn ang="0">
                  <a:pos x="404" y="162"/>
                </a:cxn>
                <a:cxn ang="0">
                  <a:pos x="394" y="182"/>
                </a:cxn>
                <a:cxn ang="0">
                  <a:pos x="234" y="386"/>
                </a:cxn>
                <a:cxn ang="0">
                  <a:pos x="220" y="408"/>
                </a:cxn>
                <a:cxn ang="0">
                  <a:pos x="190" y="404"/>
                </a:cxn>
                <a:cxn ang="0">
                  <a:pos x="102" y="208"/>
                </a:cxn>
                <a:cxn ang="0">
                  <a:pos x="108" y="260"/>
                </a:cxn>
                <a:cxn ang="0">
                  <a:pos x="118" y="302"/>
                </a:cxn>
                <a:cxn ang="0">
                  <a:pos x="174" y="352"/>
                </a:cxn>
                <a:cxn ang="0">
                  <a:pos x="176" y="378"/>
                </a:cxn>
                <a:cxn ang="0">
                  <a:pos x="152" y="392"/>
                </a:cxn>
                <a:cxn ang="0">
                  <a:pos x="116" y="368"/>
                </a:cxn>
                <a:cxn ang="0">
                  <a:pos x="86" y="334"/>
                </a:cxn>
                <a:cxn ang="0">
                  <a:pos x="48" y="386"/>
                </a:cxn>
                <a:cxn ang="0">
                  <a:pos x="10" y="388"/>
                </a:cxn>
                <a:cxn ang="0">
                  <a:pos x="0" y="370"/>
                </a:cxn>
                <a:cxn ang="0">
                  <a:pos x="42" y="320"/>
                </a:cxn>
                <a:cxn ang="0">
                  <a:pos x="60" y="274"/>
                </a:cxn>
                <a:cxn ang="0">
                  <a:pos x="68" y="210"/>
                </a:cxn>
                <a:cxn ang="0">
                  <a:pos x="378" y="2"/>
                </a:cxn>
                <a:cxn ang="0">
                  <a:pos x="398" y="32"/>
                </a:cxn>
                <a:cxn ang="0">
                  <a:pos x="388" y="128"/>
                </a:cxn>
                <a:cxn ang="0">
                  <a:pos x="54" y="136"/>
                </a:cxn>
                <a:cxn ang="0">
                  <a:pos x="24" y="116"/>
                </a:cxn>
                <a:cxn ang="0">
                  <a:pos x="26" y="12"/>
                </a:cxn>
                <a:cxn ang="0">
                  <a:pos x="54" y="0"/>
                </a:cxn>
                <a:cxn ang="0">
                  <a:pos x="76" y="42"/>
                </a:cxn>
                <a:cxn ang="0">
                  <a:pos x="70" y="84"/>
                </a:cxn>
                <a:cxn ang="0">
                  <a:pos x="130" y="94"/>
                </a:cxn>
                <a:cxn ang="0">
                  <a:pos x="240" y="94"/>
                </a:cxn>
                <a:cxn ang="0">
                  <a:pos x="342" y="208"/>
                </a:cxn>
                <a:cxn ang="0">
                  <a:pos x="348" y="272"/>
                </a:cxn>
                <a:cxn ang="0">
                  <a:pos x="366" y="316"/>
                </a:cxn>
                <a:cxn ang="0">
                  <a:pos x="418" y="358"/>
                </a:cxn>
                <a:cxn ang="0">
                  <a:pos x="410" y="386"/>
                </a:cxn>
                <a:cxn ang="0">
                  <a:pos x="384" y="392"/>
                </a:cxn>
                <a:cxn ang="0">
                  <a:pos x="330" y="334"/>
                </a:cxn>
                <a:cxn ang="0">
                  <a:pos x="304" y="362"/>
                </a:cxn>
                <a:cxn ang="0">
                  <a:pos x="264" y="394"/>
                </a:cxn>
                <a:cxn ang="0">
                  <a:pos x="236" y="370"/>
                </a:cxn>
                <a:cxn ang="0">
                  <a:pos x="270" y="330"/>
                </a:cxn>
                <a:cxn ang="0">
                  <a:pos x="296" y="288"/>
                </a:cxn>
                <a:cxn ang="0">
                  <a:pos x="302" y="214"/>
                </a:cxn>
                <a:cxn ang="0">
                  <a:pos x="324" y="204"/>
                </a:cxn>
                <a:cxn ang="0">
                  <a:pos x="346" y="90"/>
                </a:cxn>
                <a:cxn ang="0">
                  <a:pos x="348" y="46"/>
                </a:cxn>
                <a:cxn ang="0">
                  <a:pos x="288" y="94"/>
                </a:cxn>
              </a:cxnLst>
              <a:rect l="0" t="0" r="r" b="b"/>
              <a:pathLst>
                <a:path w="420" h="410">
                  <a:moveTo>
                    <a:pt x="68" y="210"/>
                  </a:moveTo>
                  <a:lnTo>
                    <a:pt x="68" y="210"/>
                  </a:lnTo>
                  <a:lnTo>
                    <a:pt x="40" y="210"/>
                  </a:lnTo>
                  <a:lnTo>
                    <a:pt x="40" y="210"/>
                  </a:lnTo>
                  <a:lnTo>
                    <a:pt x="28" y="208"/>
                  </a:lnTo>
                  <a:lnTo>
                    <a:pt x="24" y="206"/>
                  </a:lnTo>
                  <a:lnTo>
                    <a:pt x="20" y="202"/>
                  </a:lnTo>
                  <a:lnTo>
                    <a:pt x="20" y="202"/>
                  </a:lnTo>
                  <a:lnTo>
                    <a:pt x="18" y="194"/>
                  </a:lnTo>
                  <a:lnTo>
                    <a:pt x="16" y="184"/>
                  </a:lnTo>
                  <a:lnTo>
                    <a:pt x="16" y="184"/>
                  </a:lnTo>
                  <a:lnTo>
                    <a:pt x="18" y="176"/>
                  </a:lnTo>
                  <a:lnTo>
                    <a:pt x="22" y="170"/>
                  </a:lnTo>
                  <a:lnTo>
                    <a:pt x="28" y="168"/>
                  </a:lnTo>
                  <a:lnTo>
                    <a:pt x="38" y="166"/>
                  </a:lnTo>
                  <a:lnTo>
                    <a:pt x="38" y="166"/>
                  </a:lnTo>
                  <a:lnTo>
                    <a:pt x="116" y="164"/>
                  </a:lnTo>
                  <a:lnTo>
                    <a:pt x="192" y="160"/>
                  </a:lnTo>
                  <a:lnTo>
                    <a:pt x="192" y="160"/>
                  </a:lnTo>
                  <a:lnTo>
                    <a:pt x="284" y="152"/>
                  </a:lnTo>
                  <a:lnTo>
                    <a:pt x="326" y="148"/>
                  </a:lnTo>
                  <a:lnTo>
                    <a:pt x="366" y="142"/>
                  </a:lnTo>
                  <a:lnTo>
                    <a:pt x="366" y="142"/>
                  </a:lnTo>
                  <a:lnTo>
                    <a:pt x="384" y="140"/>
                  </a:lnTo>
                  <a:lnTo>
                    <a:pt x="384" y="140"/>
                  </a:lnTo>
                  <a:lnTo>
                    <a:pt x="392" y="142"/>
                  </a:lnTo>
                  <a:lnTo>
                    <a:pt x="398" y="148"/>
                  </a:lnTo>
                  <a:lnTo>
                    <a:pt x="398" y="148"/>
                  </a:lnTo>
                  <a:lnTo>
                    <a:pt x="402" y="154"/>
                  </a:lnTo>
                  <a:lnTo>
                    <a:pt x="404" y="162"/>
                  </a:lnTo>
                  <a:lnTo>
                    <a:pt x="404" y="162"/>
                  </a:lnTo>
                  <a:lnTo>
                    <a:pt x="404" y="170"/>
                  </a:lnTo>
                  <a:lnTo>
                    <a:pt x="402" y="174"/>
                  </a:lnTo>
                  <a:lnTo>
                    <a:pt x="398" y="178"/>
                  </a:lnTo>
                  <a:lnTo>
                    <a:pt x="394" y="182"/>
                  </a:lnTo>
                  <a:lnTo>
                    <a:pt x="394" y="182"/>
                  </a:lnTo>
                  <a:lnTo>
                    <a:pt x="360" y="188"/>
                  </a:lnTo>
                  <a:lnTo>
                    <a:pt x="322" y="192"/>
                  </a:lnTo>
                  <a:lnTo>
                    <a:pt x="234" y="200"/>
                  </a:lnTo>
                  <a:lnTo>
                    <a:pt x="234" y="386"/>
                  </a:lnTo>
                  <a:lnTo>
                    <a:pt x="234" y="386"/>
                  </a:lnTo>
                  <a:lnTo>
                    <a:pt x="232" y="396"/>
                  </a:lnTo>
                  <a:lnTo>
                    <a:pt x="228" y="404"/>
                  </a:lnTo>
                  <a:lnTo>
                    <a:pt x="228" y="404"/>
                  </a:lnTo>
                  <a:lnTo>
                    <a:pt x="220" y="408"/>
                  </a:lnTo>
                  <a:lnTo>
                    <a:pt x="208" y="410"/>
                  </a:lnTo>
                  <a:lnTo>
                    <a:pt x="208" y="410"/>
                  </a:lnTo>
                  <a:lnTo>
                    <a:pt x="198" y="408"/>
                  </a:lnTo>
                  <a:lnTo>
                    <a:pt x="190" y="404"/>
                  </a:lnTo>
                  <a:lnTo>
                    <a:pt x="190" y="404"/>
                  </a:lnTo>
                  <a:lnTo>
                    <a:pt x="186" y="396"/>
                  </a:lnTo>
                  <a:lnTo>
                    <a:pt x="186" y="386"/>
                  </a:lnTo>
                  <a:lnTo>
                    <a:pt x="186" y="204"/>
                  </a:lnTo>
                  <a:lnTo>
                    <a:pt x="186" y="204"/>
                  </a:lnTo>
                  <a:lnTo>
                    <a:pt x="102" y="208"/>
                  </a:lnTo>
                  <a:lnTo>
                    <a:pt x="102" y="208"/>
                  </a:lnTo>
                  <a:lnTo>
                    <a:pt x="106" y="210"/>
                  </a:lnTo>
                  <a:lnTo>
                    <a:pt x="108" y="214"/>
                  </a:lnTo>
                  <a:lnTo>
                    <a:pt x="108" y="224"/>
                  </a:lnTo>
                  <a:lnTo>
                    <a:pt x="108" y="260"/>
                  </a:lnTo>
                  <a:lnTo>
                    <a:pt x="108" y="260"/>
                  </a:lnTo>
                  <a:lnTo>
                    <a:pt x="110" y="272"/>
                  </a:lnTo>
                  <a:lnTo>
                    <a:pt x="110" y="284"/>
                  </a:lnTo>
                  <a:lnTo>
                    <a:pt x="114" y="294"/>
                  </a:lnTo>
                  <a:lnTo>
                    <a:pt x="118" y="302"/>
                  </a:lnTo>
                  <a:lnTo>
                    <a:pt x="118" y="302"/>
                  </a:lnTo>
                  <a:lnTo>
                    <a:pt x="126" y="316"/>
                  </a:lnTo>
                  <a:lnTo>
                    <a:pt x="140" y="328"/>
                  </a:lnTo>
                  <a:lnTo>
                    <a:pt x="154" y="340"/>
                  </a:lnTo>
                  <a:lnTo>
                    <a:pt x="174" y="352"/>
                  </a:lnTo>
                  <a:lnTo>
                    <a:pt x="174" y="352"/>
                  </a:lnTo>
                  <a:lnTo>
                    <a:pt x="178" y="360"/>
                  </a:lnTo>
                  <a:lnTo>
                    <a:pt x="178" y="368"/>
                  </a:lnTo>
                  <a:lnTo>
                    <a:pt x="178" y="368"/>
                  </a:lnTo>
                  <a:lnTo>
                    <a:pt x="176" y="378"/>
                  </a:lnTo>
                  <a:lnTo>
                    <a:pt x="170" y="386"/>
                  </a:lnTo>
                  <a:lnTo>
                    <a:pt x="170" y="386"/>
                  </a:lnTo>
                  <a:lnTo>
                    <a:pt x="162" y="392"/>
                  </a:lnTo>
                  <a:lnTo>
                    <a:pt x="152" y="392"/>
                  </a:lnTo>
                  <a:lnTo>
                    <a:pt x="152" y="392"/>
                  </a:lnTo>
                  <a:lnTo>
                    <a:pt x="144" y="392"/>
                  </a:lnTo>
                  <a:lnTo>
                    <a:pt x="136" y="386"/>
                  </a:lnTo>
                  <a:lnTo>
                    <a:pt x="136" y="386"/>
                  </a:lnTo>
                  <a:lnTo>
                    <a:pt x="128" y="378"/>
                  </a:lnTo>
                  <a:lnTo>
                    <a:pt x="116" y="368"/>
                  </a:lnTo>
                  <a:lnTo>
                    <a:pt x="92" y="336"/>
                  </a:lnTo>
                  <a:lnTo>
                    <a:pt x="92" y="336"/>
                  </a:lnTo>
                  <a:lnTo>
                    <a:pt x="88" y="332"/>
                  </a:lnTo>
                  <a:lnTo>
                    <a:pt x="88" y="332"/>
                  </a:lnTo>
                  <a:lnTo>
                    <a:pt x="86" y="334"/>
                  </a:lnTo>
                  <a:lnTo>
                    <a:pt x="84" y="336"/>
                  </a:lnTo>
                  <a:lnTo>
                    <a:pt x="84" y="336"/>
                  </a:lnTo>
                  <a:lnTo>
                    <a:pt x="66" y="362"/>
                  </a:lnTo>
                  <a:lnTo>
                    <a:pt x="48" y="386"/>
                  </a:lnTo>
                  <a:lnTo>
                    <a:pt x="48" y="386"/>
                  </a:lnTo>
                  <a:lnTo>
                    <a:pt x="38" y="392"/>
                  </a:lnTo>
                  <a:lnTo>
                    <a:pt x="28" y="394"/>
                  </a:lnTo>
                  <a:lnTo>
                    <a:pt x="28" y="394"/>
                  </a:lnTo>
                  <a:lnTo>
                    <a:pt x="18" y="392"/>
                  </a:lnTo>
                  <a:lnTo>
                    <a:pt x="10" y="388"/>
                  </a:lnTo>
                  <a:lnTo>
                    <a:pt x="10" y="388"/>
                  </a:lnTo>
                  <a:lnTo>
                    <a:pt x="2" y="380"/>
                  </a:lnTo>
                  <a:lnTo>
                    <a:pt x="0" y="374"/>
                  </a:lnTo>
                  <a:lnTo>
                    <a:pt x="0" y="370"/>
                  </a:lnTo>
                  <a:lnTo>
                    <a:pt x="0" y="370"/>
                  </a:lnTo>
                  <a:lnTo>
                    <a:pt x="2" y="360"/>
                  </a:lnTo>
                  <a:lnTo>
                    <a:pt x="8" y="352"/>
                  </a:lnTo>
                  <a:lnTo>
                    <a:pt x="8" y="352"/>
                  </a:lnTo>
                  <a:lnTo>
                    <a:pt x="32" y="330"/>
                  </a:lnTo>
                  <a:lnTo>
                    <a:pt x="42" y="320"/>
                  </a:lnTo>
                  <a:lnTo>
                    <a:pt x="50" y="310"/>
                  </a:lnTo>
                  <a:lnTo>
                    <a:pt x="50" y="310"/>
                  </a:lnTo>
                  <a:lnTo>
                    <a:pt x="54" y="300"/>
                  </a:lnTo>
                  <a:lnTo>
                    <a:pt x="58" y="288"/>
                  </a:lnTo>
                  <a:lnTo>
                    <a:pt x="60" y="274"/>
                  </a:lnTo>
                  <a:lnTo>
                    <a:pt x="62" y="260"/>
                  </a:lnTo>
                  <a:lnTo>
                    <a:pt x="62" y="224"/>
                  </a:lnTo>
                  <a:lnTo>
                    <a:pt x="62" y="224"/>
                  </a:lnTo>
                  <a:lnTo>
                    <a:pt x="62" y="216"/>
                  </a:lnTo>
                  <a:lnTo>
                    <a:pt x="68" y="210"/>
                  </a:lnTo>
                  <a:lnTo>
                    <a:pt x="68" y="210"/>
                  </a:lnTo>
                  <a:close/>
                  <a:moveTo>
                    <a:pt x="54" y="0"/>
                  </a:moveTo>
                  <a:lnTo>
                    <a:pt x="364" y="0"/>
                  </a:lnTo>
                  <a:lnTo>
                    <a:pt x="364" y="0"/>
                  </a:lnTo>
                  <a:lnTo>
                    <a:pt x="378" y="2"/>
                  </a:lnTo>
                  <a:lnTo>
                    <a:pt x="384" y="4"/>
                  </a:lnTo>
                  <a:lnTo>
                    <a:pt x="388" y="8"/>
                  </a:lnTo>
                  <a:lnTo>
                    <a:pt x="392" y="12"/>
                  </a:lnTo>
                  <a:lnTo>
                    <a:pt x="396" y="18"/>
                  </a:lnTo>
                  <a:lnTo>
                    <a:pt x="398" y="32"/>
                  </a:lnTo>
                  <a:lnTo>
                    <a:pt x="398" y="102"/>
                  </a:lnTo>
                  <a:lnTo>
                    <a:pt x="398" y="102"/>
                  </a:lnTo>
                  <a:lnTo>
                    <a:pt x="396" y="116"/>
                  </a:lnTo>
                  <a:lnTo>
                    <a:pt x="392" y="122"/>
                  </a:lnTo>
                  <a:lnTo>
                    <a:pt x="388" y="128"/>
                  </a:lnTo>
                  <a:lnTo>
                    <a:pt x="384" y="130"/>
                  </a:lnTo>
                  <a:lnTo>
                    <a:pt x="378" y="134"/>
                  </a:lnTo>
                  <a:lnTo>
                    <a:pt x="364" y="136"/>
                  </a:lnTo>
                  <a:lnTo>
                    <a:pt x="54" y="136"/>
                  </a:lnTo>
                  <a:lnTo>
                    <a:pt x="54" y="136"/>
                  </a:lnTo>
                  <a:lnTo>
                    <a:pt x="40" y="134"/>
                  </a:lnTo>
                  <a:lnTo>
                    <a:pt x="34" y="130"/>
                  </a:lnTo>
                  <a:lnTo>
                    <a:pt x="30" y="128"/>
                  </a:lnTo>
                  <a:lnTo>
                    <a:pt x="26" y="122"/>
                  </a:lnTo>
                  <a:lnTo>
                    <a:pt x="24" y="116"/>
                  </a:lnTo>
                  <a:lnTo>
                    <a:pt x="20" y="102"/>
                  </a:lnTo>
                  <a:lnTo>
                    <a:pt x="20" y="32"/>
                  </a:lnTo>
                  <a:lnTo>
                    <a:pt x="20" y="32"/>
                  </a:lnTo>
                  <a:lnTo>
                    <a:pt x="24" y="18"/>
                  </a:lnTo>
                  <a:lnTo>
                    <a:pt x="26" y="12"/>
                  </a:lnTo>
                  <a:lnTo>
                    <a:pt x="30" y="8"/>
                  </a:lnTo>
                  <a:lnTo>
                    <a:pt x="34" y="4"/>
                  </a:lnTo>
                  <a:lnTo>
                    <a:pt x="40" y="2"/>
                  </a:lnTo>
                  <a:lnTo>
                    <a:pt x="54" y="0"/>
                  </a:lnTo>
                  <a:lnTo>
                    <a:pt x="54" y="0"/>
                  </a:lnTo>
                  <a:close/>
                  <a:moveTo>
                    <a:pt x="130" y="94"/>
                  </a:moveTo>
                  <a:lnTo>
                    <a:pt x="130" y="42"/>
                  </a:lnTo>
                  <a:lnTo>
                    <a:pt x="80" y="42"/>
                  </a:lnTo>
                  <a:lnTo>
                    <a:pt x="80" y="42"/>
                  </a:lnTo>
                  <a:lnTo>
                    <a:pt x="76" y="42"/>
                  </a:lnTo>
                  <a:lnTo>
                    <a:pt x="72" y="44"/>
                  </a:lnTo>
                  <a:lnTo>
                    <a:pt x="72" y="46"/>
                  </a:lnTo>
                  <a:lnTo>
                    <a:pt x="70" y="50"/>
                  </a:lnTo>
                  <a:lnTo>
                    <a:pt x="70" y="84"/>
                  </a:lnTo>
                  <a:lnTo>
                    <a:pt x="70" y="84"/>
                  </a:lnTo>
                  <a:lnTo>
                    <a:pt x="72" y="88"/>
                  </a:lnTo>
                  <a:lnTo>
                    <a:pt x="72" y="90"/>
                  </a:lnTo>
                  <a:lnTo>
                    <a:pt x="76" y="92"/>
                  </a:lnTo>
                  <a:lnTo>
                    <a:pt x="80" y="94"/>
                  </a:lnTo>
                  <a:lnTo>
                    <a:pt x="130" y="94"/>
                  </a:lnTo>
                  <a:close/>
                  <a:moveTo>
                    <a:pt x="240" y="94"/>
                  </a:moveTo>
                  <a:lnTo>
                    <a:pt x="240" y="42"/>
                  </a:lnTo>
                  <a:lnTo>
                    <a:pt x="178" y="42"/>
                  </a:lnTo>
                  <a:lnTo>
                    <a:pt x="178" y="94"/>
                  </a:lnTo>
                  <a:lnTo>
                    <a:pt x="240" y="94"/>
                  </a:lnTo>
                  <a:close/>
                  <a:moveTo>
                    <a:pt x="324" y="204"/>
                  </a:moveTo>
                  <a:lnTo>
                    <a:pt x="324" y="204"/>
                  </a:lnTo>
                  <a:lnTo>
                    <a:pt x="336" y="206"/>
                  </a:lnTo>
                  <a:lnTo>
                    <a:pt x="342" y="208"/>
                  </a:lnTo>
                  <a:lnTo>
                    <a:pt x="342" y="208"/>
                  </a:lnTo>
                  <a:lnTo>
                    <a:pt x="346" y="214"/>
                  </a:lnTo>
                  <a:lnTo>
                    <a:pt x="348" y="224"/>
                  </a:lnTo>
                  <a:lnTo>
                    <a:pt x="348" y="260"/>
                  </a:lnTo>
                  <a:lnTo>
                    <a:pt x="348" y="260"/>
                  </a:lnTo>
                  <a:lnTo>
                    <a:pt x="348" y="272"/>
                  </a:lnTo>
                  <a:lnTo>
                    <a:pt x="350" y="284"/>
                  </a:lnTo>
                  <a:lnTo>
                    <a:pt x="354" y="294"/>
                  </a:lnTo>
                  <a:lnTo>
                    <a:pt x="358" y="302"/>
                  </a:lnTo>
                  <a:lnTo>
                    <a:pt x="358" y="302"/>
                  </a:lnTo>
                  <a:lnTo>
                    <a:pt x="366" y="316"/>
                  </a:lnTo>
                  <a:lnTo>
                    <a:pt x="378" y="328"/>
                  </a:lnTo>
                  <a:lnTo>
                    <a:pt x="394" y="340"/>
                  </a:lnTo>
                  <a:lnTo>
                    <a:pt x="414" y="352"/>
                  </a:lnTo>
                  <a:lnTo>
                    <a:pt x="414" y="352"/>
                  </a:lnTo>
                  <a:lnTo>
                    <a:pt x="418" y="358"/>
                  </a:lnTo>
                  <a:lnTo>
                    <a:pt x="420" y="366"/>
                  </a:lnTo>
                  <a:lnTo>
                    <a:pt x="420" y="366"/>
                  </a:lnTo>
                  <a:lnTo>
                    <a:pt x="420" y="372"/>
                  </a:lnTo>
                  <a:lnTo>
                    <a:pt x="418" y="376"/>
                  </a:lnTo>
                  <a:lnTo>
                    <a:pt x="410" y="386"/>
                  </a:lnTo>
                  <a:lnTo>
                    <a:pt x="410" y="386"/>
                  </a:lnTo>
                  <a:lnTo>
                    <a:pt x="402" y="392"/>
                  </a:lnTo>
                  <a:lnTo>
                    <a:pt x="392" y="392"/>
                  </a:lnTo>
                  <a:lnTo>
                    <a:pt x="392" y="392"/>
                  </a:lnTo>
                  <a:lnTo>
                    <a:pt x="384" y="392"/>
                  </a:lnTo>
                  <a:lnTo>
                    <a:pt x="376" y="386"/>
                  </a:lnTo>
                  <a:lnTo>
                    <a:pt x="376" y="386"/>
                  </a:lnTo>
                  <a:lnTo>
                    <a:pt x="356" y="366"/>
                  </a:lnTo>
                  <a:lnTo>
                    <a:pt x="330" y="334"/>
                  </a:lnTo>
                  <a:lnTo>
                    <a:pt x="330" y="334"/>
                  </a:lnTo>
                  <a:lnTo>
                    <a:pt x="328" y="332"/>
                  </a:lnTo>
                  <a:lnTo>
                    <a:pt x="328" y="332"/>
                  </a:lnTo>
                  <a:lnTo>
                    <a:pt x="324" y="334"/>
                  </a:lnTo>
                  <a:lnTo>
                    <a:pt x="324" y="334"/>
                  </a:lnTo>
                  <a:lnTo>
                    <a:pt x="304" y="362"/>
                  </a:lnTo>
                  <a:lnTo>
                    <a:pt x="284" y="386"/>
                  </a:lnTo>
                  <a:lnTo>
                    <a:pt x="284" y="386"/>
                  </a:lnTo>
                  <a:lnTo>
                    <a:pt x="274" y="392"/>
                  </a:lnTo>
                  <a:lnTo>
                    <a:pt x="264" y="394"/>
                  </a:lnTo>
                  <a:lnTo>
                    <a:pt x="264" y="394"/>
                  </a:lnTo>
                  <a:lnTo>
                    <a:pt x="254" y="392"/>
                  </a:lnTo>
                  <a:lnTo>
                    <a:pt x="246" y="388"/>
                  </a:lnTo>
                  <a:lnTo>
                    <a:pt x="246" y="388"/>
                  </a:lnTo>
                  <a:lnTo>
                    <a:pt x="240" y="380"/>
                  </a:lnTo>
                  <a:lnTo>
                    <a:pt x="236" y="370"/>
                  </a:lnTo>
                  <a:lnTo>
                    <a:pt x="236" y="370"/>
                  </a:lnTo>
                  <a:lnTo>
                    <a:pt x="238" y="360"/>
                  </a:lnTo>
                  <a:lnTo>
                    <a:pt x="244" y="352"/>
                  </a:lnTo>
                  <a:lnTo>
                    <a:pt x="244" y="352"/>
                  </a:lnTo>
                  <a:lnTo>
                    <a:pt x="270" y="330"/>
                  </a:lnTo>
                  <a:lnTo>
                    <a:pt x="280" y="320"/>
                  </a:lnTo>
                  <a:lnTo>
                    <a:pt x="288" y="310"/>
                  </a:lnTo>
                  <a:lnTo>
                    <a:pt x="288" y="310"/>
                  </a:lnTo>
                  <a:lnTo>
                    <a:pt x="292" y="300"/>
                  </a:lnTo>
                  <a:lnTo>
                    <a:pt x="296" y="288"/>
                  </a:lnTo>
                  <a:lnTo>
                    <a:pt x="300" y="274"/>
                  </a:lnTo>
                  <a:lnTo>
                    <a:pt x="300" y="260"/>
                  </a:lnTo>
                  <a:lnTo>
                    <a:pt x="300" y="224"/>
                  </a:lnTo>
                  <a:lnTo>
                    <a:pt x="300" y="224"/>
                  </a:lnTo>
                  <a:lnTo>
                    <a:pt x="302" y="214"/>
                  </a:lnTo>
                  <a:lnTo>
                    <a:pt x="304" y="210"/>
                  </a:lnTo>
                  <a:lnTo>
                    <a:pt x="308" y="208"/>
                  </a:lnTo>
                  <a:lnTo>
                    <a:pt x="308" y="208"/>
                  </a:lnTo>
                  <a:lnTo>
                    <a:pt x="314" y="204"/>
                  </a:lnTo>
                  <a:lnTo>
                    <a:pt x="324" y="204"/>
                  </a:lnTo>
                  <a:lnTo>
                    <a:pt x="324" y="204"/>
                  </a:lnTo>
                  <a:close/>
                  <a:moveTo>
                    <a:pt x="338" y="94"/>
                  </a:moveTo>
                  <a:lnTo>
                    <a:pt x="338" y="94"/>
                  </a:lnTo>
                  <a:lnTo>
                    <a:pt x="342" y="92"/>
                  </a:lnTo>
                  <a:lnTo>
                    <a:pt x="346" y="90"/>
                  </a:lnTo>
                  <a:lnTo>
                    <a:pt x="348" y="88"/>
                  </a:lnTo>
                  <a:lnTo>
                    <a:pt x="348" y="84"/>
                  </a:lnTo>
                  <a:lnTo>
                    <a:pt x="348" y="50"/>
                  </a:lnTo>
                  <a:lnTo>
                    <a:pt x="348" y="50"/>
                  </a:lnTo>
                  <a:lnTo>
                    <a:pt x="348" y="46"/>
                  </a:lnTo>
                  <a:lnTo>
                    <a:pt x="346" y="44"/>
                  </a:lnTo>
                  <a:lnTo>
                    <a:pt x="342" y="42"/>
                  </a:lnTo>
                  <a:lnTo>
                    <a:pt x="338" y="42"/>
                  </a:lnTo>
                  <a:lnTo>
                    <a:pt x="288" y="42"/>
                  </a:lnTo>
                  <a:lnTo>
                    <a:pt x="288" y="94"/>
                  </a:lnTo>
                  <a:lnTo>
                    <a:pt x="338" y="94"/>
                  </a:lnTo>
                  <a:close/>
                </a:path>
              </a:pathLst>
            </a:custGeom>
            <a:solidFill>
              <a:srgbClr val="002776"/>
            </a:solidFill>
            <a:ln w="9525">
              <a:noFill/>
              <a:round/>
              <a:headEnd/>
              <a:tailEnd/>
            </a:ln>
          </p:spPr>
          <p:txBody>
            <a:bodyPr/>
            <a:lstStyle/>
            <a:p>
              <a:pPr>
                <a:defRPr/>
              </a:pPr>
              <a:endParaRPr kumimoji="0" lang="zh-TW" altLang="en-US">
                <a:latin typeface="Arial" charset="0"/>
                <a:ea typeface="新細明體" charset="-120"/>
                <a:cs typeface="Arial" charset="0"/>
              </a:endParaRPr>
            </a:p>
          </p:txBody>
        </p:sp>
        <p:sp>
          <p:nvSpPr>
            <p:cNvPr id="19" name="Freeform 21"/>
            <p:cNvSpPr>
              <a:spLocks noEditPoints="1"/>
            </p:cNvSpPr>
            <p:nvPr userDrawn="1"/>
          </p:nvSpPr>
          <p:spPr bwMode="auto">
            <a:xfrm>
              <a:off x="1717292" y="1616063"/>
              <a:ext cx="387242" cy="382589"/>
            </a:xfrm>
            <a:custGeom>
              <a:avLst/>
              <a:gdLst/>
              <a:ahLst/>
              <a:cxnLst>
                <a:cxn ang="0">
                  <a:pos x="122" y="4"/>
                </a:cxn>
                <a:cxn ang="0">
                  <a:pos x="132" y="16"/>
                </a:cxn>
                <a:cxn ang="0">
                  <a:pos x="128" y="42"/>
                </a:cxn>
                <a:cxn ang="0">
                  <a:pos x="104" y="396"/>
                </a:cxn>
                <a:cxn ang="0">
                  <a:pos x="92" y="418"/>
                </a:cxn>
                <a:cxn ang="0">
                  <a:pos x="64" y="414"/>
                </a:cxn>
                <a:cxn ang="0">
                  <a:pos x="58" y="210"/>
                </a:cxn>
                <a:cxn ang="0">
                  <a:pos x="44" y="228"/>
                </a:cxn>
                <a:cxn ang="0">
                  <a:pos x="16" y="232"/>
                </a:cxn>
                <a:cxn ang="0">
                  <a:pos x="0" y="210"/>
                </a:cxn>
                <a:cxn ang="0">
                  <a:pos x="6" y="194"/>
                </a:cxn>
                <a:cxn ang="0">
                  <a:pos x="86" y="14"/>
                </a:cxn>
                <a:cxn ang="0">
                  <a:pos x="98" y="2"/>
                </a:cxn>
                <a:cxn ang="0">
                  <a:pos x="402" y="86"/>
                </a:cxn>
                <a:cxn ang="0">
                  <a:pos x="420" y="92"/>
                </a:cxn>
                <a:cxn ang="0">
                  <a:pos x="424" y="118"/>
                </a:cxn>
                <a:cxn ang="0">
                  <a:pos x="402" y="132"/>
                </a:cxn>
                <a:cxn ang="0">
                  <a:pos x="134" y="126"/>
                </a:cxn>
                <a:cxn ang="0">
                  <a:pos x="128" y="108"/>
                </a:cxn>
                <a:cxn ang="0">
                  <a:pos x="140" y="88"/>
                </a:cxn>
                <a:cxn ang="0">
                  <a:pos x="384" y="156"/>
                </a:cxn>
                <a:cxn ang="0">
                  <a:pos x="400" y="160"/>
                </a:cxn>
                <a:cxn ang="0">
                  <a:pos x="404" y="184"/>
                </a:cxn>
                <a:cxn ang="0">
                  <a:pos x="384" y="196"/>
                </a:cxn>
                <a:cxn ang="0">
                  <a:pos x="148" y="192"/>
                </a:cxn>
                <a:cxn ang="0">
                  <a:pos x="142" y="176"/>
                </a:cxn>
                <a:cxn ang="0">
                  <a:pos x="154" y="156"/>
                </a:cxn>
                <a:cxn ang="0">
                  <a:pos x="384" y="220"/>
                </a:cxn>
                <a:cxn ang="0">
                  <a:pos x="400" y="224"/>
                </a:cxn>
                <a:cxn ang="0">
                  <a:pos x="404" y="248"/>
                </a:cxn>
                <a:cxn ang="0">
                  <a:pos x="384" y="260"/>
                </a:cxn>
                <a:cxn ang="0">
                  <a:pos x="148" y="254"/>
                </a:cxn>
                <a:cxn ang="0">
                  <a:pos x="142" y="240"/>
                </a:cxn>
                <a:cxn ang="0">
                  <a:pos x="154" y="220"/>
                </a:cxn>
                <a:cxn ang="0">
                  <a:pos x="380" y="18"/>
                </a:cxn>
                <a:cxn ang="0">
                  <a:pos x="396" y="22"/>
                </a:cxn>
                <a:cxn ang="0">
                  <a:pos x="400" y="46"/>
                </a:cxn>
                <a:cxn ang="0">
                  <a:pos x="380" y="58"/>
                </a:cxn>
                <a:cxn ang="0">
                  <a:pos x="150" y="54"/>
                </a:cxn>
                <a:cxn ang="0">
                  <a:pos x="146" y="38"/>
                </a:cxn>
                <a:cxn ang="0">
                  <a:pos x="158" y="18"/>
                </a:cxn>
                <a:cxn ang="0">
                  <a:pos x="368" y="286"/>
                </a:cxn>
                <a:cxn ang="0">
                  <a:pos x="392" y="294"/>
                </a:cxn>
                <a:cxn ang="0">
                  <a:pos x="400" y="382"/>
                </a:cxn>
                <a:cxn ang="0">
                  <a:pos x="392" y="406"/>
                </a:cxn>
                <a:cxn ang="0">
                  <a:pos x="178" y="414"/>
                </a:cxn>
                <a:cxn ang="0">
                  <a:pos x="154" y="406"/>
                </a:cxn>
                <a:cxn ang="0">
                  <a:pos x="146" y="318"/>
                </a:cxn>
                <a:cxn ang="0">
                  <a:pos x="154" y="294"/>
                </a:cxn>
                <a:cxn ang="0">
                  <a:pos x="178" y="286"/>
                </a:cxn>
                <a:cxn ang="0">
                  <a:pos x="348" y="372"/>
                </a:cxn>
                <a:cxn ang="0">
                  <a:pos x="350" y="336"/>
                </a:cxn>
                <a:cxn ang="0">
                  <a:pos x="340" y="326"/>
                </a:cxn>
                <a:cxn ang="0">
                  <a:pos x="198" y="328"/>
                </a:cxn>
                <a:cxn ang="0">
                  <a:pos x="194" y="364"/>
                </a:cxn>
                <a:cxn ang="0">
                  <a:pos x="206" y="374"/>
                </a:cxn>
              </a:cxnLst>
              <a:rect l="0" t="0" r="r" b="b"/>
              <a:pathLst>
                <a:path w="424" h="420">
                  <a:moveTo>
                    <a:pt x="102" y="0"/>
                  </a:moveTo>
                  <a:lnTo>
                    <a:pt x="102" y="0"/>
                  </a:lnTo>
                  <a:lnTo>
                    <a:pt x="114" y="0"/>
                  </a:lnTo>
                  <a:lnTo>
                    <a:pt x="122" y="4"/>
                  </a:lnTo>
                  <a:lnTo>
                    <a:pt x="122" y="4"/>
                  </a:lnTo>
                  <a:lnTo>
                    <a:pt x="126" y="6"/>
                  </a:lnTo>
                  <a:lnTo>
                    <a:pt x="130" y="10"/>
                  </a:lnTo>
                  <a:lnTo>
                    <a:pt x="132" y="16"/>
                  </a:lnTo>
                  <a:lnTo>
                    <a:pt x="132" y="22"/>
                  </a:lnTo>
                  <a:lnTo>
                    <a:pt x="132" y="22"/>
                  </a:lnTo>
                  <a:lnTo>
                    <a:pt x="128" y="42"/>
                  </a:lnTo>
                  <a:lnTo>
                    <a:pt x="128" y="42"/>
                  </a:lnTo>
                  <a:lnTo>
                    <a:pt x="118" y="76"/>
                  </a:lnTo>
                  <a:lnTo>
                    <a:pt x="104" y="112"/>
                  </a:lnTo>
                  <a:lnTo>
                    <a:pt x="104" y="396"/>
                  </a:lnTo>
                  <a:lnTo>
                    <a:pt x="104" y="396"/>
                  </a:lnTo>
                  <a:lnTo>
                    <a:pt x="102" y="406"/>
                  </a:lnTo>
                  <a:lnTo>
                    <a:pt x="98" y="414"/>
                  </a:lnTo>
                  <a:lnTo>
                    <a:pt x="98" y="414"/>
                  </a:lnTo>
                  <a:lnTo>
                    <a:pt x="92" y="418"/>
                  </a:lnTo>
                  <a:lnTo>
                    <a:pt x="80" y="420"/>
                  </a:lnTo>
                  <a:lnTo>
                    <a:pt x="80" y="420"/>
                  </a:lnTo>
                  <a:lnTo>
                    <a:pt x="70" y="418"/>
                  </a:lnTo>
                  <a:lnTo>
                    <a:pt x="64" y="414"/>
                  </a:lnTo>
                  <a:lnTo>
                    <a:pt x="64" y="414"/>
                  </a:lnTo>
                  <a:lnTo>
                    <a:pt x="58" y="406"/>
                  </a:lnTo>
                  <a:lnTo>
                    <a:pt x="58" y="396"/>
                  </a:lnTo>
                  <a:lnTo>
                    <a:pt x="58" y="210"/>
                  </a:lnTo>
                  <a:lnTo>
                    <a:pt x="58" y="210"/>
                  </a:lnTo>
                  <a:lnTo>
                    <a:pt x="48" y="226"/>
                  </a:lnTo>
                  <a:lnTo>
                    <a:pt x="48" y="226"/>
                  </a:lnTo>
                  <a:lnTo>
                    <a:pt x="44" y="228"/>
                  </a:lnTo>
                  <a:lnTo>
                    <a:pt x="38" y="232"/>
                  </a:lnTo>
                  <a:lnTo>
                    <a:pt x="28" y="234"/>
                  </a:lnTo>
                  <a:lnTo>
                    <a:pt x="28" y="234"/>
                  </a:lnTo>
                  <a:lnTo>
                    <a:pt x="16" y="232"/>
                  </a:lnTo>
                  <a:lnTo>
                    <a:pt x="8" y="228"/>
                  </a:lnTo>
                  <a:lnTo>
                    <a:pt x="8" y="228"/>
                  </a:lnTo>
                  <a:lnTo>
                    <a:pt x="2" y="220"/>
                  </a:lnTo>
                  <a:lnTo>
                    <a:pt x="0" y="210"/>
                  </a:lnTo>
                  <a:lnTo>
                    <a:pt x="0" y="210"/>
                  </a:lnTo>
                  <a:lnTo>
                    <a:pt x="2" y="202"/>
                  </a:lnTo>
                  <a:lnTo>
                    <a:pt x="6" y="194"/>
                  </a:lnTo>
                  <a:lnTo>
                    <a:pt x="6" y="194"/>
                  </a:lnTo>
                  <a:lnTo>
                    <a:pt x="30" y="152"/>
                  </a:lnTo>
                  <a:lnTo>
                    <a:pt x="52" y="108"/>
                  </a:lnTo>
                  <a:lnTo>
                    <a:pt x="70" y="62"/>
                  </a:lnTo>
                  <a:lnTo>
                    <a:pt x="86" y="14"/>
                  </a:lnTo>
                  <a:lnTo>
                    <a:pt x="86" y="14"/>
                  </a:lnTo>
                  <a:lnTo>
                    <a:pt x="90" y="8"/>
                  </a:lnTo>
                  <a:lnTo>
                    <a:pt x="92" y="4"/>
                  </a:lnTo>
                  <a:lnTo>
                    <a:pt x="98" y="2"/>
                  </a:lnTo>
                  <a:lnTo>
                    <a:pt x="102" y="0"/>
                  </a:lnTo>
                  <a:lnTo>
                    <a:pt x="102" y="0"/>
                  </a:lnTo>
                  <a:close/>
                  <a:moveTo>
                    <a:pt x="150" y="86"/>
                  </a:moveTo>
                  <a:lnTo>
                    <a:pt x="402" y="86"/>
                  </a:lnTo>
                  <a:lnTo>
                    <a:pt x="402" y="86"/>
                  </a:lnTo>
                  <a:lnTo>
                    <a:pt x="412" y="88"/>
                  </a:lnTo>
                  <a:lnTo>
                    <a:pt x="420" y="92"/>
                  </a:lnTo>
                  <a:lnTo>
                    <a:pt x="420" y="92"/>
                  </a:lnTo>
                  <a:lnTo>
                    <a:pt x="424" y="98"/>
                  </a:lnTo>
                  <a:lnTo>
                    <a:pt x="424" y="108"/>
                  </a:lnTo>
                  <a:lnTo>
                    <a:pt x="424" y="108"/>
                  </a:lnTo>
                  <a:lnTo>
                    <a:pt x="424" y="118"/>
                  </a:lnTo>
                  <a:lnTo>
                    <a:pt x="420" y="124"/>
                  </a:lnTo>
                  <a:lnTo>
                    <a:pt x="420" y="124"/>
                  </a:lnTo>
                  <a:lnTo>
                    <a:pt x="412" y="130"/>
                  </a:lnTo>
                  <a:lnTo>
                    <a:pt x="402" y="132"/>
                  </a:lnTo>
                  <a:lnTo>
                    <a:pt x="150" y="132"/>
                  </a:lnTo>
                  <a:lnTo>
                    <a:pt x="150" y="132"/>
                  </a:lnTo>
                  <a:lnTo>
                    <a:pt x="140" y="130"/>
                  </a:lnTo>
                  <a:lnTo>
                    <a:pt x="134" y="126"/>
                  </a:lnTo>
                  <a:lnTo>
                    <a:pt x="134" y="126"/>
                  </a:lnTo>
                  <a:lnTo>
                    <a:pt x="130" y="120"/>
                  </a:lnTo>
                  <a:lnTo>
                    <a:pt x="128" y="108"/>
                  </a:lnTo>
                  <a:lnTo>
                    <a:pt x="128" y="108"/>
                  </a:lnTo>
                  <a:lnTo>
                    <a:pt x="130" y="98"/>
                  </a:lnTo>
                  <a:lnTo>
                    <a:pt x="134" y="92"/>
                  </a:lnTo>
                  <a:lnTo>
                    <a:pt x="134" y="92"/>
                  </a:lnTo>
                  <a:lnTo>
                    <a:pt x="140" y="88"/>
                  </a:lnTo>
                  <a:lnTo>
                    <a:pt x="150" y="86"/>
                  </a:lnTo>
                  <a:lnTo>
                    <a:pt x="150" y="86"/>
                  </a:lnTo>
                  <a:close/>
                  <a:moveTo>
                    <a:pt x="162" y="156"/>
                  </a:moveTo>
                  <a:lnTo>
                    <a:pt x="384" y="156"/>
                  </a:lnTo>
                  <a:lnTo>
                    <a:pt x="384" y="156"/>
                  </a:lnTo>
                  <a:lnTo>
                    <a:pt x="394" y="156"/>
                  </a:lnTo>
                  <a:lnTo>
                    <a:pt x="400" y="160"/>
                  </a:lnTo>
                  <a:lnTo>
                    <a:pt x="400" y="160"/>
                  </a:lnTo>
                  <a:lnTo>
                    <a:pt x="404" y="166"/>
                  </a:lnTo>
                  <a:lnTo>
                    <a:pt x="404" y="176"/>
                  </a:lnTo>
                  <a:lnTo>
                    <a:pt x="404" y="176"/>
                  </a:lnTo>
                  <a:lnTo>
                    <a:pt x="404" y="184"/>
                  </a:lnTo>
                  <a:lnTo>
                    <a:pt x="400" y="190"/>
                  </a:lnTo>
                  <a:lnTo>
                    <a:pt x="400" y="190"/>
                  </a:lnTo>
                  <a:lnTo>
                    <a:pt x="394" y="194"/>
                  </a:lnTo>
                  <a:lnTo>
                    <a:pt x="384" y="196"/>
                  </a:lnTo>
                  <a:lnTo>
                    <a:pt x="162" y="196"/>
                  </a:lnTo>
                  <a:lnTo>
                    <a:pt x="162" y="196"/>
                  </a:lnTo>
                  <a:lnTo>
                    <a:pt x="154" y="196"/>
                  </a:lnTo>
                  <a:lnTo>
                    <a:pt x="148" y="192"/>
                  </a:lnTo>
                  <a:lnTo>
                    <a:pt x="148" y="192"/>
                  </a:lnTo>
                  <a:lnTo>
                    <a:pt x="144" y="186"/>
                  </a:lnTo>
                  <a:lnTo>
                    <a:pt x="142" y="176"/>
                  </a:lnTo>
                  <a:lnTo>
                    <a:pt x="142" y="176"/>
                  </a:lnTo>
                  <a:lnTo>
                    <a:pt x="144" y="168"/>
                  </a:lnTo>
                  <a:lnTo>
                    <a:pt x="148" y="160"/>
                  </a:lnTo>
                  <a:lnTo>
                    <a:pt x="148" y="160"/>
                  </a:lnTo>
                  <a:lnTo>
                    <a:pt x="154" y="156"/>
                  </a:lnTo>
                  <a:lnTo>
                    <a:pt x="162" y="156"/>
                  </a:lnTo>
                  <a:lnTo>
                    <a:pt x="162" y="156"/>
                  </a:lnTo>
                  <a:close/>
                  <a:moveTo>
                    <a:pt x="162" y="220"/>
                  </a:moveTo>
                  <a:lnTo>
                    <a:pt x="384" y="220"/>
                  </a:lnTo>
                  <a:lnTo>
                    <a:pt x="384" y="220"/>
                  </a:lnTo>
                  <a:lnTo>
                    <a:pt x="394" y="220"/>
                  </a:lnTo>
                  <a:lnTo>
                    <a:pt x="400" y="224"/>
                  </a:lnTo>
                  <a:lnTo>
                    <a:pt x="400" y="224"/>
                  </a:lnTo>
                  <a:lnTo>
                    <a:pt x="404" y="230"/>
                  </a:lnTo>
                  <a:lnTo>
                    <a:pt x="404" y="240"/>
                  </a:lnTo>
                  <a:lnTo>
                    <a:pt x="404" y="240"/>
                  </a:lnTo>
                  <a:lnTo>
                    <a:pt x="404" y="248"/>
                  </a:lnTo>
                  <a:lnTo>
                    <a:pt x="400" y="254"/>
                  </a:lnTo>
                  <a:lnTo>
                    <a:pt x="400" y="254"/>
                  </a:lnTo>
                  <a:lnTo>
                    <a:pt x="394" y="258"/>
                  </a:lnTo>
                  <a:lnTo>
                    <a:pt x="384" y="260"/>
                  </a:lnTo>
                  <a:lnTo>
                    <a:pt x="162" y="260"/>
                  </a:lnTo>
                  <a:lnTo>
                    <a:pt x="162" y="260"/>
                  </a:lnTo>
                  <a:lnTo>
                    <a:pt x="154" y="258"/>
                  </a:lnTo>
                  <a:lnTo>
                    <a:pt x="148" y="254"/>
                  </a:lnTo>
                  <a:lnTo>
                    <a:pt x="148" y="254"/>
                  </a:lnTo>
                  <a:lnTo>
                    <a:pt x="144" y="250"/>
                  </a:lnTo>
                  <a:lnTo>
                    <a:pt x="142" y="240"/>
                  </a:lnTo>
                  <a:lnTo>
                    <a:pt x="142" y="240"/>
                  </a:lnTo>
                  <a:lnTo>
                    <a:pt x="144" y="230"/>
                  </a:lnTo>
                  <a:lnTo>
                    <a:pt x="148" y="224"/>
                  </a:lnTo>
                  <a:lnTo>
                    <a:pt x="148" y="224"/>
                  </a:lnTo>
                  <a:lnTo>
                    <a:pt x="154" y="220"/>
                  </a:lnTo>
                  <a:lnTo>
                    <a:pt x="162" y="220"/>
                  </a:lnTo>
                  <a:lnTo>
                    <a:pt x="162" y="220"/>
                  </a:lnTo>
                  <a:close/>
                  <a:moveTo>
                    <a:pt x="166" y="18"/>
                  </a:moveTo>
                  <a:lnTo>
                    <a:pt x="380" y="18"/>
                  </a:lnTo>
                  <a:lnTo>
                    <a:pt x="380" y="18"/>
                  </a:lnTo>
                  <a:lnTo>
                    <a:pt x="390" y="18"/>
                  </a:lnTo>
                  <a:lnTo>
                    <a:pt x="396" y="22"/>
                  </a:lnTo>
                  <a:lnTo>
                    <a:pt x="396" y="22"/>
                  </a:lnTo>
                  <a:lnTo>
                    <a:pt x="400" y="28"/>
                  </a:lnTo>
                  <a:lnTo>
                    <a:pt x="400" y="38"/>
                  </a:lnTo>
                  <a:lnTo>
                    <a:pt x="400" y="38"/>
                  </a:lnTo>
                  <a:lnTo>
                    <a:pt x="400" y="46"/>
                  </a:lnTo>
                  <a:lnTo>
                    <a:pt x="396" y="52"/>
                  </a:lnTo>
                  <a:lnTo>
                    <a:pt x="396" y="52"/>
                  </a:lnTo>
                  <a:lnTo>
                    <a:pt x="390" y="56"/>
                  </a:lnTo>
                  <a:lnTo>
                    <a:pt x="380" y="58"/>
                  </a:lnTo>
                  <a:lnTo>
                    <a:pt x="166" y="58"/>
                  </a:lnTo>
                  <a:lnTo>
                    <a:pt x="166" y="58"/>
                  </a:lnTo>
                  <a:lnTo>
                    <a:pt x="158" y="56"/>
                  </a:lnTo>
                  <a:lnTo>
                    <a:pt x="150" y="54"/>
                  </a:lnTo>
                  <a:lnTo>
                    <a:pt x="150" y="54"/>
                  </a:lnTo>
                  <a:lnTo>
                    <a:pt x="148" y="48"/>
                  </a:lnTo>
                  <a:lnTo>
                    <a:pt x="146" y="38"/>
                  </a:lnTo>
                  <a:lnTo>
                    <a:pt x="146" y="38"/>
                  </a:lnTo>
                  <a:lnTo>
                    <a:pt x="148" y="28"/>
                  </a:lnTo>
                  <a:lnTo>
                    <a:pt x="150" y="22"/>
                  </a:lnTo>
                  <a:lnTo>
                    <a:pt x="150" y="22"/>
                  </a:lnTo>
                  <a:lnTo>
                    <a:pt x="158" y="18"/>
                  </a:lnTo>
                  <a:lnTo>
                    <a:pt x="166" y="18"/>
                  </a:lnTo>
                  <a:lnTo>
                    <a:pt x="166" y="18"/>
                  </a:lnTo>
                  <a:close/>
                  <a:moveTo>
                    <a:pt x="178" y="286"/>
                  </a:moveTo>
                  <a:lnTo>
                    <a:pt x="368" y="286"/>
                  </a:lnTo>
                  <a:lnTo>
                    <a:pt x="368" y="286"/>
                  </a:lnTo>
                  <a:lnTo>
                    <a:pt x="382" y="288"/>
                  </a:lnTo>
                  <a:lnTo>
                    <a:pt x="388" y="290"/>
                  </a:lnTo>
                  <a:lnTo>
                    <a:pt x="392" y="294"/>
                  </a:lnTo>
                  <a:lnTo>
                    <a:pt x="396" y="298"/>
                  </a:lnTo>
                  <a:lnTo>
                    <a:pt x="398" y="304"/>
                  </a:lnTo>
                  <a:lnTo>
                    <a:pt x="400" y="318"/>
                  </a:lnTo>
                  <a:lnTo>
                    <a:pt x="400" y="382"/>
                  </a:lnTo>
                  <a:lnTo>
                    <a:pt x="400" y="382"/>
                  </a:lnTo>
                  <a:lnTo>
                    <a:pt x="398" y="396"/>
                  </a:lnTo>
                  <a:lnTo>
                    <a:pt x="396" y="402"/>
                  </a:lnTo>
                  <a:lnTo>
                    <a:pt x="392" y="406"/>
                  </a:lnTo>
                  <a:lnTo>
                    <a:pt x="388" y="410"/>
                  </a:lnTo>
                  <a:lnTo>
                    <a:pt x="382" y="412"/>
                  </a:lnTo>
                  <a:lnTo>
                    <a:pt x="368" y="414"/>
                  </a:lnTo>
                  <a:lnTo>
                    <a:pt x="178" y="414"/>
                  </a:lnTo>
                  <a:lnTo>
                    <a:pt x="178" y="414"/>
                  </a:lnTo>
                  <a:lnTo>
                    <a:pt x="164" y="412"/>
                  </a:lnTo>
                  <a:lnTo>
                    <a:pt x="160" y="410"/>
                  </a:lnTo>
                  <a:lnTo>
                    <a:pt x="154" y="406"/>
                  </a:lnTo>
                  <a:lnTo>
                    <a:pt x="150" y="402"/>
                  </a:lnTo>
                  <a:lnTo>
                    <a:pt x="148" y="396"/>
                  </a:lnTo>
                  <a:lnTo>
                    <a:pt x="146" y="382"/>
                  </a:lnTo>
                  <a:lnTo>
                    <a:pt x="146" y="318"/>
                  </a:lnTo>
                  <a:lnTo>
                    <a:pt x="146" y="318"/>
                  </a:lnTo>
                  <a:lnTo>
                    <a:pt x="148" y="304"/>
                  </a:lnTo>
                  <a:lnTo>
                    <a:pt x="150" y="298"/>
                  </a:lnTo>
                  <a:lnTo>
                    <a:pt x="154" y="294"/>
                  </a:lnTo>
                  <a:lnTo>
                    <a:pt x="160" y="290"/>
                  </a:lnTo>
                  <a:lnTo>
                    <a:pt x="164" y="288"/>
                  </a:lnTo>
                  <a:lnTo>
                    <a:pt x="178" y="286"/>
                  </a:lnTo>
                  <a:lnTo>
                    <a:pt x="178" y="286"/>
                  </a:lnTo>
                  <a:close/>
                  <a:moveTo>
                    <a:pt x="340" y="374"/>
                  </a:moveTo>
                  <a:lnTo>
                    <a:pt x="340" y="374"/>
                  </a:lnTo>
                  <a:lnTo>
                    <a:pt x="346" y="374"/>
                  </a:lnTo>
                  <a:lnTo>
                    <a:pt x="348" y="372"/>
                  </a:lnTo>
                  <a:lnTo>
                    <a:pt x="350" y="368"/>
                  </a:lnTo>
                  <a:lnTo>
                    <a:pt x="350" y="364"/>
                  </a:lnTo>
                  <a:lnTo>
                    <a:pt x="350" y="336"/>
                  </a:lnTo>
                  <a:lnTo>
                    <a:pt x="350" y="336"/>
                  </a:lnTo>
                  <a:lnTo>
                    <a:pt x="350" y="332"/>
                  </a:lnTo>
                  <a:lnTo>
                    <a:pt x="348" y="328"/>
                  </a:lnTo>
                  <a:lnTo>
                    <a:pt x="346" y="326"/>
                  </a:lnTo>
                  <a:lnTo>
                    <a:pt x="340" y="326"/>
                  </a:lnTo>
                  <a:lnTo>
                    <a:pt x="206" y="326"/>
                  </a:lnTo>
                  <a:lnTo>
                    <a:pt x="206" y="326"/>
                  </a:lnTo>
                  <a:lnTo>
                    <a:pt x="202" y="326"/>
                  </a:lnTo>
                  <a:lnTo>
                    <a:pt x="198" y="328"/>
                  </a:lnTo>
                  <a:lnTo>
                    <a:pt x="196" y="332"/>
                  </a:lnTo>
                  <a:lnTo>
                    <a:pt x="194" y="336"/>
                  </a:lnTo>
                  <a:lnTo>
                    <a:pt x="194" y="364"/>
                  </a:lnTo>
                  <a:lnTo>
                    <a:pt x="194" y="364"/>
                  </a:lnTo>
                  <a:lnTo>
                    <a:pt x="196" y="368"/>
                  </a:lnTo>
                  <a:lnTo>
                    <a:pt x="198" y="372"/>
                  </a:lnTo>
                  <a:lnTo>
                    <a:pt x="202" y="374"/>
                  </a:lnTo>
                  <a:lnTo>
                    <a:pt x="206" y="374"/>
                  </a:lnTo>
                  <a:lnTo>
                    <a:pt x="340" y="374"/>
                  </a:lnTo>
                  <a:close/>
                </a:path>
              </a:pathLst>
            </a:custGeom>
            <a:solidFill>
              <a:srgbClr val="002776"/>
            </a:solidFill>
            <a:ln w="9525">
              <a:noFill/>
              <a:round/>
              <a:headEnd/>
              <a:tailEnd/>
            </a:ln>
          </p:spPr>
          <p:txBody>
            <a:bodyPr/>
            <a:lstStyle/>
            <a:p>
              <a:pPr>
                <a:defRPr/>
              </a:pPr>
              <a:endParaRPr kumimoji="0" lang="zh-TW" altLang="en-US">
                <a:latin typeface="Arial" charset="0"/>
                <a:ea typeface="新細明體" charset="-120"/>
                <a:cs typeface="Arial" charset="0"/>
              </a:endParaRPr>
            </a:p>
          </p:txBody>
        </p:sp>
      </p:grpSp>
      <p:sp>
        <p:nvSpPr>
          <p:cNvPr id="120836" name="Text Placeholder 2"/>
          <p:cNvSpPr>
            <a:spLocks noGrp="1"/>
          </p:cNvSpPr>
          <p:nvPr>
            <p:ph type="subTitle" idx="1"/>
          </p:nvPr>
        </p:nvSpPr>
        <p:spPr>
          <a:xfrm>
            <a:off x="447675" y="6834304"/>
            <a:ext cx="5214938" cy="344487"/>
          </a:xfrm>
          <a:prstGeom prst="rect">
            <a:avLst/>
          </a:prstGeom>
        </p:spPr>
        <p:txBody>
          <a:bodyPr lIns="89958" tIns="44977" rIns="89958" bIns="44977"/>
          <a:lstStyle>
            <a:lvl1pPr marL="0" indent="0">
              <a:lnSpc>
                <a:spcPts val="2222"/>
              </a:lnSpc>
              <a:defRPr sz="1800" b="1" baseline="0" smtClean="0">
                <a:latin typeface="Verdana" pitchFamily="34" charset="0"/>
                <a:ea typeface="華康中黑體" pitchFamily="49" charset="-120"/>
              </a:defRPr>
            </a:lvl1pPr>
          </a:lstStyle>
          <a:p>
            <a:r>
              <a:rPr lang="en-US" altLang="zh-TW" smtClean="0"/>
              <a:t>Click to edit Master subtitle style</a:t>
            </a:r>
            <a:endParaRPr dirty="0" smtClean="0"/>
          </a:p>
        </p:txBody>
      </p:sp>
      <p:sp>
        <p:nvSpPr>
          <p:cNvPr id="26" name="Title Placeholder 1"/>
          <p:cNvSpPr>
            <a:spLocks noGrp="1"/>
          </p:cNvSpPr>
          <p:nvPr>
            <p:ph type="ctrTitle"/>
          </p:nvPr>
        </p:nvSpPr>
        <p:spPr>
          <a:xfrm>
            <a:off x="1238055" y="2886443"/>
            <a:ext cx="4330064" cy="1177777"/>
          </a:xfrm>
          <a:prstGeom prst="rect">
            <a:avLst/>
          </a:prstGeom>
        </p:spPr>
        <p:txBody>
          <a:bodyPr lIns="89958" tIns="44977" rIns="89958" bIns="44977"/>
          <a:lstStyle>
            <a:lvl1pPr>
              <a:lnSpc>
                <a:spcPts val="4000"/>
              </a:lnSpc>
              <a:defRPr sz="3700" b="0" baseline="0" smtClean="0">
                <a:solidFill>
                  <a:srgbClr val="002776"/>
                </a:solidFill>
                <a:latin typeface="Times New Roman" pitchFamily="18" charset="0"/>
                <a:ea typeface="華康中明體" pitchFamily="49" charset="-120"/>
              </a:defRPr>
            </a:lvl1pPr>
          </a:lstStyle>
          <a:p>
            <a:r>
              <a:rPr lang="en-US" altLang="zh-TW" dirty="0" smtClean="0"/>
              <a:t>Click to edit Master title style</a:t>
            </a:r>
            <a:endParaRPr lang="en-US" dirty="0" smtClean="0"/>
          </a:p>
        </p:txBody>
      </p:sp>
    </p:spTree>
  </p:cSld>
  <p:clrMapOvr>
    <a:masterClrMapping/>
  </p:clrMapOvr>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754499" y="2415091"/>
            <a:ext cx="8550990" cy="1666369"/>
          </a:xfrm>
        </p:spPr>
        <p:txBody>
          <a:body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1508998" y="4405260"/>
            <a:ext cx="7041992" cy="1986686"/>
          </a:xfrm>
        </p:spPr>
        <p:txBody>
          <a:bodyPr/>
          <a:lstStyle>
            <a:lvl1pPr marL="0" indent="0" algn="ctr">
              <a:buNone/>
              <a:defRPr>
                <a:solidFill>
                  <a:schemeClr val="tx1">
                    <a:tint val="75000"/>
                  </a:schemeClr>
                </a:solidFill>
              </a:defRPr>
            </a:lvl1pPr>
            <a:lvl2pPr marL="501243" indent="0" algn="ctr">
              <a:buNone/>
              <a:defRPr>
                <a:solidFill>
                  <a:schemeClr val="tx1">
                    <a:tint val="75000"/>
                  </a:schemeClr>
                </a:solidFill>
              </a:defRPr>
            </a:lvl2pPr>
            <a:lvl3pPr marL="1002481" indent="0" algn="ctr">
              <a:buNone/>
              <a:defRPr>
                <a:solidFill>
                  <a:schemeClr val="tx1">
                    <a:tint val="75000"/>
                  </a:schemeClr>
                </a:solidFill>
              </a:defRPr>
            </a:lvl3pPr>
            <a:lvl4pPr marL="1503723" indent="0" algn="ctr">
              <a:buNone/>
              <a:defRPr>
                <a:solidFill>
                  <a:schemeClr val="tx1">
                    <a:tint val="75000"/>
                  </a:schemeClr>
                </a:solidFill>
              </a:defRPr>
            </a:lvl4pPr>
            <a:lvl5pPr marL="2004965" indent="0" algn="ctr">
              <a:buNone/>
              <a:defRPr>
                <a:solidFill>
                  <a:schemeClr val="tx1">
                    <a:tint val="75000"/>
                  </a:schemeClr>
                </a:solidFill>
              </a:defRPr>
            </a:lvl5pPr>
            <a:lvl6pPr marL="2506186" indent="0" algn="ctr">
              <a:buNone/>
              <a:defRPr>
                <a:solidFill>
                  <a:schemeClr val="tx1">
                    <a:tint val="75000"/>
                  </a:schemeClr>
                </a:solidFill>
              </a:defRPr>
            </a:lvl6pPr>
            <a:lvl7pPr marL="3007441" indent="0" algn="ctr">
              <a:buNone/>
              <a:defRPr>
                <a:solidFill>
                  <a:schemeClr val="tx1">
                    <a:tint val="75000"/>
                  </a:schemeClr>
                </a:solidFill>
              </a:defRPr>
            </a:lvl7pPr>
            <a:lvl8pPr marL="3508674" indent="0" algn="ctr">
              <a:buNone/>
              <a:defRPr>
                <a:solidFill>
                  <a:schemeClr val="tx1">
                    <a:tint val="75000"/>
                  </a:schemeClr>
                </a:solidFill>
              </a:defRPr>
            </a:lvl8pPr>
            <a:lvl9pPr marL="4009912" indent="0" algn="ctr">
              <a:buNone/>
              <a:defRPr>
                <a:solidFill>
                  <a:schemeClr val="tx1">
                    <a:tint val="75000"/>
                  </a:schemeClr>
                </a:solidFill>
              </a:defRPr>
            </a:lvl9pPr>
          </a:lstStyle>
          <a:p>
            <a:r>
              <a:rPr lang="zh-TW" altLang="en-US" smtClean="0"/>
              <a:t>按一下以編輯母片副標題樣式</a:t>
            </a:r>
            <a:endParaRPr lang="zh-TW" altLang="en-US"/>
          </a:p>
        </p:txBody>
      </p:sp>
      <p:sp>
        <p:nvSpPr>
          <p:cNvPr id="4" name="日期版面配置區 3"/>
          <p:cNvSpPr>
            <a:spLocks noGrp="1"/>
          </p:cNvSpPr>
          <p:nvPr>
            <p:ph type="dt" sz="half" idx="10"/>
          </p:nvPr>
        </p:nvSpPr>
        <p:spPr/>
        <p:txBody>
          <a:bodyPr/>
          <a:lstStyle/>
          <a:p>
            <a:fld id="{8C4EB253-1017-456B-88DB-C133E5A42D43}" type="datetimeFigureOut">
              <a:rPr lang="zh-TW" altLang="en-US" smtClean="0">
                <a:solidFill>
                  <a:prstClr val="black">
                    <a:tint val="75000"/>
                  </a:prstClr>
                </a:solidFill>
              </a:rPr>
              <a:pPr/>
              <a:t>2013/11/15</a:t>
            </a:fld>
            <a:endParaRPr lang="zh-TW" altLang="en-US">
              <a:solidFill>
                <a:prstClr val="black">
                  <a:tint val="75000"/>
                </a:prstClr>
              </a:solidFill>
            </a:endParaRPr>
          </a:p>
        </p:txBody>
      </p:sp>
      <p:sp>
        <p:nvSpPr>
          <p:cNvPr id="5" name="頁尾版面配置區 4"/>
          <p:cNvSpPr>
            <a:spLocks noGrp="1"/>
          </p:cNvSpPr>
          <p:nvPr>
            <p:ph type="ftr" sz="quarter" idx="11"/>
          </p:nvPr>
        </p:nvSpPr>
        <p:spPr/>
        <p:txBody>
          <a:bodyPr/>
          <a:lstStyle/>
          <a:p>
            <a:endParaRPr lang="zh-TW" altLang="en-US">
              <a:solidFill>
                <a:prstClr val="black">
                  <a:tint val="75000"/>
                </a:prstClr>
              </a:solidFill>
            </a:endParaRPr>
          </a:p>
        </p:txBody>
      </p:sp>
      <p:sp>
        <p:nvSpPr>
          <p:cNvPr id="6" name="投影片編號版面配置區 5"/>
          <p:cNvSpPr>
            <a:spLocks noGrp="1"/>
          </p:cNvSpPr>
          <p:nvPr>
            <p:ph type="sldNum" sz="quarter" idx="12"/>
          </p:nvPr>
        </p:nvSpPr>
        <p:spPr/>
        <p:txBody>
          <a:bodyPr/>
          <a:lstStyle/>
          <a:p>
            <a:fld id="{7D2C0C76-70FB-4F26-B419-8467F8D94246}" type="slidenum">
              <a:rPr lang="zh-TW" altLang="en-US" smtClean="0">
                <a:solidFill>
                  <a:prstClr val="black">
                    <a:tint val="75000"/>
                  </a:prstClr>
                </a:solidFill>
              </a:rPr>
              <a:pPr/>
              <a:t>‹#›</a:t>
            </a:fld>
            <a:endParaRPr lang="zh-TW" altLang="en-US">
              <a:solidFill>
                <a:prstClr val="black">
                  <a:tint val="75000"/>
                </a:prstClr>
              </a:solidFill>
            </a:endParaRPr>
          </a:p>
        </p:txBody>
      </p:sp>
    </p:spTree>
    <p:extLst>
      <p:ext uri="{BB962C8B-B14F-4D97-AF65-F5344CB8AC3E}">
        <p14:creationId xmlns:p14="http://schemas.microsoft.com/office/powerpoint/2010/main" val="2861616372"/>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userDrawn="1">
  <p:cSld name="30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2006"/>
            <a:ext cx="2544763" cy="163513"/>
          </a:xfrm>
          <a:prstGeom prst="rect">
            <a:avLst/>
          </a:prstGeom>
          <a:noFill/>
          <a:ln w="25400" algn="ctr">
            <a:noFill/>
            <a:miter lim="800000"/>
            <a:headEnd/>
            <a:tailEnd/>
          </a:ln>
        </p:spPr>
        <p:txBody>
          <a:bodyPr lIns="0" tIns="0" rIns="0" bIns="0"/>
          <a:lstStyle/>
          <a:p>
            <a:pPr algn="r" defTabSz="943096"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8628" indent="-270573">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0680" indent="-172039">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2823" indent="-172039">
              <a:lnSpc>
                <a:spcPct val="100000"/>
              </a:lnSpc>
              <a:spcBef>
                <a:spcPts val="600"/>
              </a:spcBef>
              <a:buClr>
                <a:srgbClr val="92D050"/>
              </a:buClr>
              <a:defRPr>
                <a:latin typeface="Calibri" pitchFamily="34" charset="0"/>
                <a:ea typeface="標楷體" pitchFamily="65" charset="-120"/>
              </a:defRPr>
            </a:lvl4pPr>
            <a:lvl5pPr marL="1243384" indent="-100089">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69"/>
            <a:ext cx="428625" cy="263525"/>
          </a:xfrm>
          <a:prstGeom prst="rect">
            <a:avLst/>
          </a:prstGeom>
        </p:spPr>
        <p:txBody>
          <a:bodyPr vert="horz" wrap="square" lIns="90088" tIns="45042" rIns="90088" bIns="45042"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2965742578"/>
      </p:ext>
    </p:extLst>
  </p:cSld>
  <p:clrMapOvr>
    <a:masterClrMapping/>
  </p:clrMapOvr>
  <p:timing>
    <p:tnLst>
      <p:par>
        <p:cTn id="1" dur="indefinite" restart="never" nodeType="tmRoot"/>
      </p:par>
    </p:tnLst>
  </p:timing>
</p:sldLayout>
</file>

<file path=ppt/slideLayouts/slideLayout101.xml><?xml version="1.0" encoding="utf-8"?>
<p:sldLayout xmlns:a="http://schemas.openxmlformats.org/drawingml/2006/main" xmlns:r="http://schemas.openxmlformats.org/officeDocument/2006/relationships" xmlns:p="http://schemas.openxmlformats.org/presentationml/2006/main" userDrawn="1">
  <p:cSld name="31_兩項物件">
    <p:spTree>
      <p:nvGrpSpPr>
        <p:cNvPr id="1" name=""/>
        <p:cNvGrpSpPr/>
        <p:nvPr/>
      </p:nvGrpSpPr>
      <p:grpSpPr>
        <a:xfrm>
          <a:off x="0" y="0"/>
          <a:ext cx="0" cy="0"/>
          <a:chOff x="0" y="0"/>
          <a:chExt cx="0" cy="0"/>
        </a:xfrm>
      </p:grpSpPr>
      <p:sp>
        <p:nvSpPr>
          <p:cNvPr id="5" name="Rectangle 4"/>
          <p:cNvSpPr>
            <a:spLocks noChangeArrowheads="1"/>
          </p:cNvSpPr>
          <p:nvPr/>
        </p:nvSpPr>
        <p:spPr bwMode="auto">
          <a:xfrm>
            <a:off x="7038975" y="7429608"/>
            <a:ext cx="2544763" cy="163513"/>
          </a:xfrm>
          <a:prstGeom prst="rect">
            <a:avLst/>
          </a:prstGeom>
          <a:noFill/>
          <a:ln w="25400" algn="ctr">
            <a:noFill/>
            <a:miter lim="800000"/>
            <a:headEnd/>
            <a:tailEnd/>
          </a:ln>
        </p:spPr>
        <p:txBody>
          <a:bodyPr lIns="0" tIns="0" rIns="0" bIns="0"/>
          <a:lstStyle/>
          <a:p>
            <a:pPr algn="r" defTabSz="942643" fontAlgn="auto">
              <a:spcBef>
                <a:spcPts val="0"/>
              </a:spcBef>
              <a:spcAft>
                <a:spcPts val="0"/>
              </a:spcAft>
            </a:pPr>
            <a:r>
              <a:rPr kumimoji="0" lang="en-US" altLang="zh-TW" sz="900" dirty="0" smtClean="0">
                <a:solidFill>
                  <a:srgbClr val="002060"/>
                </a:solidFill>
                <a:latin typeface="微軟正黑體" pitchFamily="34" charset="-120"/>
                <a:ea typeface="新細明體"/>
              </a:rPr>
              <a:t>©2011 </a:t>
            </a:r>
            <a:r>
              <a:rPr kumimoji="0" lang="zh-TW" altLang="en-US" sz="900" dirty="0" smtClean="0">
                <a:solidFill>
                  <a:srgbClr val="002060"/>
                </a:solidFill>
                <a:latin typeface="微軟正黑體" pitchFamily="34" charset="-120"/>
                <a:ea typeface="新細明體"/>
              </a:rPr>
              <a:t>勤業眾信版權所有 保留一切權利</a:t>
            </a:r>
            <a:endParaRPr kumimoji="0" lang="en-US" altLang="zh-TW" sz="900" dirty="0">
              <a:solidFill>
                <a:srgbClr val="002060"/>
              </a:solidFill>
              <a:latin typeface="微軟正黑體" pitchFamily="34" charset="-120"/>
              <a:ea typeface="新細明體"/>
            </a:endParaRPr>
          </a:p>
        </p:txBody>
      </p:sp>
      <p:sp>
        <p:nvSpPr>
          <p:cNvPr id="2" name="Title 1"/>
          <p:cNvSpPr>
            <a:spLocks noGrp="1"/>
          </p:cNvSpPr>
          <p:nvPr>
            <p:ph type="title"/>
          </p:nvPr>
        </p:nvSpPr>
        <p:spPr>
          <a:xfrm>
            <a:off x="390001" y="360000"/>
            <a:ext cx="9126000" cy="630000"/>
          </a:xfrm>
          <a:prstGeom prst="rect">
            <a:avLst/>
          </a:prstGeom>
        </p:spPr>
        <p:txBody>
          <a:bodyPr lIns="90045" tIns="45020" rIns="90045" bIns="45020"/>
          <a:lstStyle>
            <a:lvl1pPr>
              <a:defRPr baseline="0">
                <a:solidFill>
                  <a:srgbClr val="002776"/>
                </a:solidFill>
                <a:latin typeface="Verdana" pitchFamily="34" charset="0"/>
                <a:ea typeface="微軟正黑體" pitchFamily="34" charset="-120"/>
              </a:defRPr>
            </a:lvl1pPr>
          </a:lstStyle>
          <a:p>
            <a:r>
              <a:rPr lang="zh-TW" altLang="en-US" dirty="0" smtClean="0"/>
              <a:t>按一下以編輯母片標題樣式</a:t>
            </a:r>
            <a:endParaRPr lang="en-GB" dirty="0"/>
          </a:p>
        </p:txBody>
      </p:sp>
      <p:sp>
        <p:nvSpPr>
          <p:cNvPr id="6" name="Slide Number Placeholder 9"/>
          <p:cNvSpPr>
            <a:spLocks noGrp="1"/>
          </p:cNvSpPr>
          <p:nvPr>
            <p:ph type="sldNum" sz="quarter" idx="10"/>
          </p:nvPr>
        </p:nvSpPr>
        <p:spPr>
          <a:xfrm>
            <a:off x="457203" y="7429608"/>
            <a:ext cx="311150" cy="163513"/>
          </a:xfrm>
          <a:prstGeom prst="rect">
            <a:avLst/>
          </a:prstGeom>
        </p:spPr>
        <p:txBody>
          <a:bodyPr lIns="90045" tIns="45020" rIns="90045" bIns="45020"/>
          <a:lstStyle>
            <a:lvl1pPr>
              <a:defRPr sz="800">
                <a:latin typeface="微軟正黑體" pitchFamily="34" charset="-12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a:ea typeface="微軟正黑體" pitchFamily="34" charset="-120"/>
              </a:defRPr>
            </a:lvl1pPr>
            <a:lvl2pPr>
              <a:defRPr>
                <a:ea typeface="微軟正黑體" pitchFamily="34" charset="-120"/>
              </a:defRPr>
            </a:lvl2pPr>
            <a:lvl3pPr>
              <a:defRPr>
                <a:ea typeface="微軟正黑體" pitchFamily="34" charset="-120"/>
              </a:defRPr>
            </a:lvl3pPr>
            <a:lvl4pPr>
              <a:defRPr>
                <a:ea typeface="微軟正黑體" pitchFamily="34" charset="-120"/>
              </a:defRPr>
            </a:lvl4pPr>
            <a:lvl5pPr>
              <a:buFont typeface="Arial" pitchFamily="34" charset="0"/>
              <a:buNone/>
              <a:defRPr>
                <a:solidFill>
                  <a:schemeClr val="tx1"/>
                </a:solidFill>
                <a:ea typeface="微軟正黑體" pitchFamily="34"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zh-TW" altLang="en-US" dirty="0" smtClean="0"/>
              <a:t>按一下以編輯母片文字樣式</a:t>
            </a:r>
          </a:p>
          <a:p>
            <a:pPr lvl="1"/>
            <a:r>
              <a:rPr lang="zh-TW" altLang="en-US" dirty="0" smtClean="0"/>
              <a:t>第二層</a:t>
            </a:r>
          </a:p>
          <a:p>
            <a:pPr lvl="2"/>
            <a:r>
              <a:rPr lang="zh-TW" altLang="en-US" dirty="0" smtClean="0"/>
              <a:t>第三層</a:t>
            </a:r>
          </a:p>
          <a:p>
            <a:pPr lvl="3"/>
            <a:r>
              <a:rPr lang="zh-TW" altLang="en-US" dirty="0" smtClean="0"/>
              <a:t>第四層</a:t>
            </a:r>
          </a:p>
          <a:p>
            <a:pPr lvl="4"/>
            <a:r>
              <a:rPr lang="zh-TW" altLang="en-US" dirty="0" smtClean="0"/>
              <a:t>第五層</a:t>
            </a:r>
            <a:endParaRPr lang="en-US" dirty="0" smtClean="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81676039"/>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userDrawn="1">
  <p:cSld name="76_兩項物件">
    <p:spTree>
      <p:nvGrpSpPr>
        <p:cNvPr id="1" name=""/>
        <p:cNvGrpSpPr/>
        <p:nvPr/>
      </p:nvGrpSpPr>
      <p:grpSpPr>
        <a:xfrm>
          <a:off x="0" y="0"/>
          <a:ext cx="0" cy="0"/>
          <a:chOff x="0" y="0"/>
          <a:chExt cx="0" cy="0"/>
        </a:xfrm>
      </p:grpSpPr>
      <p:sp>
        <p:nvSpPr>
          <p:cNvPr id="5" name="Rectangle 4"/>
          <p:cNvSpPr>
            <a:spLocks noChangeArrowheads="1"/>
          </p:cNvSpPr>
          <p:nvPr/>
        </p:nvSpPr>
        <p:spPr bwMode="auto">
          <a:xfrm>
            <a:off x="7038975" y="7429608"/>
            <a:ext cx="2544763" cy="163513"/>
          </a:xfrm>
          <a:prstGeom prst="rect">
            <a:avLst/>
          </a:prstGeom>
          <a:noFill/>
          <a:ln w="25400" algn="ctr">
            <a:noFill/>
            <a:miter lim="800000"/>
            <a:headEnd/>
            <a:tailEnd/>
          </a:ln>
        </p:spPr>
        <p:txBody>
          <a:bodyPr lIns="0" tIns="0" rIns="0" bIns="0"/>
          <a:lstStyle/>
          <a:p>
            <a:pPr algn="r" defTabSz="942643" fontAlgn="auto">
              <a:spcBef>
                <a:spcPts val="0"/>
              </a:spcBef>
              <a:spcAft>
                <a:spcPts val="0"/>
              </a:spcAft>
            </a:pPr>
            <a:r>
              <a:rPr kumimoji="0" lang="en-US" altLang="zh-TW" sz="900" dirty="0" smtClean="0">
                <a:solidFill>
                  <a:srgbClr val="002060"/>
                </a:solidFill>
                <a:latin typeface="微軟正黑體" pitchFamily="34" charset="-120"/>
                <a:ea typeface="新細明體"/>
              </a:rPr>
              <a:t>©2011 </a:t>
            </a:r>
            <a:r>
              <a:rPr kumimoji="0" lang="zh-TW" altLang="en-US" sz="900" dirty="0" smtClean="0">
                <a:solidFill>
                  <a:srgbClr val="002060"/>
                </a:solidFill>
                <a:latin typeface="微軟正黑體" pitchFamily="34" charset="-120"/>
                <a:ea typeface="新細明體"/>
              </a:rPr>
              <a:t>勤業眾信版權所有 保留一切權利</a:t>
            </a:r>
            <a:endParaRPr kumimoji="0" lang="en-US" altLang="zh-TW" sz="900" dirty="0">
              <a:solidFill>
                <a:srgbClr val="002060"/>
              </a:solidFill>
              <a:latin typeface="微軟正黑體" pitchFamily="34" charset="-120"/>
              <a:ea typeface="新細明體"/>
            </a:endParaRPr>
          </a:p>
        </p:txBody>
      </p:sp>
      <p:sp>
        <p:nvSpPr>
          <p:cNvPr id="2" name="Title 1"/>
          <p:cNvSpPr>
            <a:spLocks noGrp="1"/>
          </p:cNvSpPr>
          <p:nvPr>
            <p:ph type="title"/>
          </p:nvPr>
        </p:nvSpPr>
        <p:spPr>
          <a:xfrm>
            <a:off x="390001" y="360000"/>
            <a:ext cx="9126000" cy="630000"/>
          </a:xfrm>
          <a:prstGeom prst="rect">
            <a:avLst/>
          </a:prstGeom>
        </p:spPr>
        <p:txBody>
          <a:bodyPr lIns="90045" tIns="45020" rIns="90045" bIns="45020"/>
          <a:lstStyle>
            <a:lvl1pPr>
              <a:defRPr baseline="0">
                <a:solidFill>
                  <a:srgbClr val="002776"/>
                </a:solidFill>
                <a:latin typeface="Verdana" pitchFamily="34" charset="0"/>
                <a:ea typeface="微軟正黑體" pitchFamily="34" charset="-120"/>
              </a:defRPr>
            </a:lvl1pPr>
          </a:lstStyle>
          <a:p>
            <a:r>
              <a:rPr lang="zh-TW" altLang="en-US" dirty="0" smtClean="0"/>
              <a:t>按一下以編輯母片標題樣式</a:t>
            </a:r>
            <a:endParaRPr lang="en-GB" dirty="0"/>
          </a:p>
        </p:txBody>
      </p:sp>
      <p:sp>
        <p:nvSpPr>
          <p:cNvPr id="6" name="Slide Number Placeholder 9"/>
          <p:cNvSpPr>
            <a:spLocks noGrp="1"/>
          </p:cNvSpPr>
          <p:nvPr>
            <p:ph type="sldNum" sz="quarter" idx="10"/>
          </p:nvPr>
        </p:nvSpPr>
        <p:spPr>
          <a:xfrm>
            <a:off x="457203" y="7429608"/>
            <a:ext cx="311150" cy="163513"/>
          </a:xfrm>
          <a:prstGeom prst="rect">
            <a:avLst/>
          </a:prstGeom>
        </p:spPr>
        <p:txBody>
          <a:bodyPr lIns="90045" tIns="45020" rIns="90045" bIns="45020"/>
          <a:lstStyle>
            <a:lvl1pPr>
              <a:defRPr sz="800">
                <a:latin typeface="微軟正黑體" pitchFamily="34" charset="-12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a:ea typeface="微軟正黑體" pitchFamily="34" charset="-120"/>
              </a:defRPr>
            </a:lvl1pPr>
            <a:lvl2pPr>
              <a:defRPr>
                <a:ea typeface="微軟正黑體" pitchFamily="34" charset="-120"/>
              </a:defRPr>
            </a:lvl2pPr>
            <a:lvl3pPr>
              <a:defRPr>
                <a:ea typeface="微軟正黑體" pitchFamily="34" charset="-120"/>
              </a:defRPr>
            </a:lvl3pPr>
            <a:lvl4pPr>
              <a:defRPr>
                <a:ea typeface="微軟正黑體" pitchFamily="34" charset="-120"/>
              </a:defRPr>
            </a:lvl4pPr>
            <a:lvl5pPr>
              <a:buFont typeface="Arial" pitchFamily="34" charset="0"/>
              <a:buNone/>
              <a:defRPr>
                <a:solidFill>
                  <a:schemeClr val="tx1"/>
                </a:solidFill>
                <a:ea typeface="微軟正黑體" pitchFamily="34"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zh-TW" altLang="en-US" dirty="0" smtClean="0"/>
              <a:t>按一下以編輯母片文字樣式</a:t>
            </a:r>
          </a:p>
          <a:p>
            <a:pPr lvl="1"/>
            <a:r>
              <a:rPr lang="zh-TW" altLang="en-US" dirty="0" smtClean="0"/>
              <a:t>第二層</a:t>
            </a:r>
          </a:p>
          <a:p>
            <a:pPr lvl="2"/>
            <a:r>
              <a:rPr lang="zh-TW" altLang="en-US" dirty="0" smtClean="0"/>
              <a:t>第三層</a:t>
            </a:r>
          </a:p>
          <a:p>
            <a:pPr lvl="3"/>
            <a:r>
              <a:rPr lang="zh-TW" altLang="en-US" dirty="0" smtClean="0"/>
              <a:t>第四層</a:t>
            </a:r>
          </a:p>
          <a:p>
            <a:pPr lvl="4"/>
            <a:r>
              <a:rPr lang="zh-TW" altLang="en-US" dirty="0" smtClean="0"/>
              <a:t>第五層</a:t>
            </a:r>
            <a:endParaRPr lang="en-US" dirty="0" smtClean="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90067913"/>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userDrawn="1">
  <p:cSld name="77_兩項物件">
    <p:spTree>
      <p:nvGrpSpPr>
        <p:cNvPr id="1" name=""/>
        <p:cNvGrpSpPr/>
        <p:nvPr/>
      </p:nvGrpSpPr>
      <p:grpSpPr>
        <a:xfrm>
          <a:off x="0" y="0"/>
          <a:ext cx="0" cy="0"/>
          <a:chOff x="0" y="0"/>
          <a:chExt cx="0" cy="0"/>
        </a:xfrm>
      </p:grpSpPr>
      <p:sp>
        <p:nvSpPr>
          <p:cNvPr id="5" name="Rectangle 4"/>
          <p:cNvSpPr>
            <a:spLocks noChangeArrowheads="1"/>
          </p:cNvSpPr>
          <p:nvPr/>
        </p:nvSpPr>
        <p:spPr bwMode="auto">
          <a:xfrm>
            <a:off x="7038975" y="7429608"/>
            <a:ext cx="2544763" cy="163513"/>
          </a:xfrm>
          <a:prstGeom prst="rect">
            <a:avLst/>
          </a:prstGeom>
          <a:noFill/>
          <a:ln w="25400" algn="ctr">
            <a:noFill/>
            <a:miter lim="800000"/>
            <a:headEnd/>
            <a:tailEnd/>
          </a:ln>
        </p:spPr>
        <p:txBody>
          <a:bodyPr lIns="0" tIns="0" rIns="0" bIns="0"/>
          <a:lstStyle/>
          <a:p>
            <a:pPr algn="r" defTabSz="942643" fontAlgn="auto">
              <a:spcBef>
                <a:spcPts val="0"/>
              </a:spcBef>
              <a:spcAft>
                <a:spcPts val="0"/>
              </a:spcAft>
            </a:pPr>
            <a:r>
              <a:rPr kumimoji="0" lang="en-US" altLang="zh-TW" sz="900" dirty="0" smtClean="0">
                <a:solidFill>
                  <a:srgbClr val="002060"/>
                </a:solidFill>
                <a:latin typeface="微軟正黑體" pitchFamily="34" charset="-120"/>
                <a:ea typeface="新細明體"/>
              </a:rPr>
              <a:t>©2011 </a:t>
            </a:r>
            <a:r>
              <a:rPr kumimoji="0" lang="zh-TW" altLang="en-US" sz="900" dirty="0" smtClean="0">
                <a:solidFill>
                  <a:srgbClr val="002060"/>
                </a:solidFill>
                <a:latin typeface="微軟正黑體" pitchFamily="34" charset="-120"/>
                <a:ea typeface="新細明體"/>
              </a:rPr>
              <a:t>勤業眾信版權所有 保留一切權利</a:t>
            </a:r>
            <a:endParaRPr kumimoji="0" lang="en-US" altLang="zh-TW" sz="900" dirty="0">
              <a:solidFill>
                <a:srgbClr val="002060"/>
              </a:solidFill>
              <a:latin typeface="微軟正黑體" pitchFamily="34" charset="-120"/>
              <a:ea typeface="新細明體"/>
            </a:endParaRPr>
          </a:p>
        </p:txBody>
      </p:sp>
      <p:sp>
        <p:nvSpPr>
          <p:cNvPr id="2" name="Title 1"/>
          <p:cNvSpPr>
            <a:spLocks noGrp="1"/>
          </p:cNvSpPr>
          <p:nvPr>
            <p:ph type="title"/>
          </p:nvPr>
        </p:nvSpPr>
        <p:spPr>
          <a:xfrm>
            <a:off x="390001" y="360000"/>
            <a:ext cx="9126000" cy="630000"/>
          </a:xfrm>
          <a:prstGeom prst="rect">
            <a:avLst/>
          </a:prstGeom>
        </p:spPr>
        <p:txBody>
          <a:bodyPr lIns="90045" tIns="45020" rIns="90045" bIns="45020"/>
          <a:lstStyle>
            <a:lvl1pPr>
              <a:defRPr baseline="0">
                <a:solidFill>
                  <a:srgbClr val="002776"/>
                </a:solidFill>
                <a:latin typeface="Verdana" pitchFamily="34" charset="0"/>
                <a:ea typeface="微軟正黑體" pitchFamily="34" charset="-120"/>
              </a:defRPr>
            </a:lvl1pPr>
          </a:lstStyle>
          <a:p>
            <a:r>
              <a:rPr lang="zh-TW" altLang="en-US" dirty="0" smtClean="0"/>
              <a:t>按一下以編輯母片標題樣式</a:t>
            </a:r>
            <a:endParaRPr lang="en-GB" dirty="0"/>
          </a:p>
        </p:txBody>
      </p:sp>
      <p:sp>
        <p:nvSpPr>
          <p:cNvPr id="6" name="Slide Number Placeholder 9"/>
          <p:cNvSpPr>
            <a:spLocks noGrp="1"/>
          </p:cNvSpPr>
          <p:nvPr>
            <p:ph type="sldNum" sz="quarter" idx="10"/>
          </p:nvPr>
        </p:nvSpPr>
        <p:spPr>
          <a:xfrm>
            <a:off x="457203" y="7429608"/>
            <a:ext cx="311150" cy="163513"/>
          </a:xfrm>
          <a:prstGeom prst="rect">
            <a:avLst/>
          </a:prstGeom>
        </p:spPr>
        <p:txBody>
          <a:bodyPr lIns="90045" tIns="45020" rIns="90045" bIns="45020"/>
          <a:lstStyle>
            <a:lvl1pPr>
              <a:defRPr sz="800">
                <a:latin typeface="微軟正黑體" pitchFamily="34" charset="-12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a:ea typeface="微軟正黑體" pitchFamily="34" charset="-120"/>
              </a:defRPr>
            </a:lvl1pPr>
            <a:lvl2pPr>
              <a:defRPr>
                <a:ea typeface="微軟正黑體" pitchFamily="34" charset="-120"/>
              </a:defRPr>
            </a:lvl2pPr>
            <a:lvl3pPr>
              <a:defRPr>
                <a:ea typeface="微軟正黑體" pitchFamily="34" charset="-120"/>
              </a:defRPr>
            </a:lvl3pPr>
            <a:lvl4pPr>
              <a:defRPr>
                <a:ea typeface="微軟正黑體" pitchFamily="34" charset="-120"/>
              </a:defRPr>
            </a:lvl4pPr>
            <a:lvl5pPr>
              <a:buFont typeface="Arial" pitchFamily="34" charset="0"/>
              <a:buNone/>
              <a:defRPr>
                <a:solidFill>
                  <a:schemeClr val="tx1"/>
                </a:solidFill>
                <a:ea typeface="微軟正黑體" pitchFamily="34"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zh-TW" altLang="en-US" dirty="0" smtClean="0"/>
              <a:t>按一下以編輯母片文字樣式</a:t>
            </a:r>
          </a:p>
          <a:p>
            <a:pPr lvl="1"/>
            <a:r>
              <a:rPr lang="zh-TW" altLang="en-US" dirty="0" smtClean="0"/>
              <a:t>第二層</a:t>
            </a:r>
          </a:p>
          <a:p>
            <a:pPr lvl="2"/>
            <a:r>
              <a:rPr lang="zh-TW" altLang="en-US" dirty="0" smtClean="0"/>
              <a:t>第三層</a:t>
            </a:r>
          </a:p>
          <a:p>
            <a:pPr lvl="3"/>
            <a:r>
              <a:rPr lang="zh-TW" altLang="en-US" dirty="0" smtClean="0"/>
              <a:t>第四層</a:t>
            </a:r>
          </a:p>
          <a:p>
            <a:pPr lvl="4"/>
            <a:r>
              <a:rPr lang="zh-TW" altLang="en-US" dirty="0" smtClean="0"/>
              <a:t>第五層</a:t>
            </a:r>
            <a:endParaRPr lang="en-US" dirty="0" smtClean="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41756616"/>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userDrawn="1">
  <p:cSld name="78_兩項物件">
    <p:spTree>
      <p:nvGrpSpPr>
        <p:cNvPr id="1" name=""/>
        <p:cNvGrpSpPr/>
        <p:nvPr/>
      </p:nvGrpSpPr>
      <p:grpSpPr>
        <a:xfrm>
          <a:off x="0" y="0"/>
          <a:ext cx="0" cy="0"/>
          <a:chOff x="0" y="0"/>
          <a:chExt cx="0" cy="0"/>
        </a:xfrm>
      </p:grpSpPr>
      <p:sp>
        <p:nvSpPr>
          <p:cNvPr id="2" name="Title 1"/>
          <p:cNvSpPr>
            <a:spLocks noGrp="1"/>
          </p:cNvSpPr>
          <p:nvPr>
            <p:ph type="title"/>
          </p:nvPr>
        </p:nvSpPr>
        <p:spPr>
          <a:xfrm>
            <a:off x="390001" y="360000"/>
            <a:ext cx="9126000" cy="630000"/>
          </a:xfrm>
          <a:prstGeom prst="rect">
            <a:avLst/>
          </a:prstGeom>
        </p:spPr>
        <p:txBody>
          <a:bodyPr lIns="90088" tIns="45042" rIns="90088" bIns="45042"/>
          <a:lstStyle>
            <a:lvl1pPr algn="ct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6" name="Slide Number Placeholder 9"/>
          <p:cNvSpPr>
            <a:spLocks noGrp="1"/>
          </p:cNvSpPr>
          <p:nvPr>
            <p:ph type="sldNum" sz="quarter" idx="10"/>
          </p:nvPr>
        </p:nvSpPr>
        <p:spPr>
          <a:xfrm>
            <a:off x="172210" y="7509695"/>
            <a:ext cx="428628" cy="264293"/>
          </a:xfrm>
          <a:prstGeom prst="rect">
            <a:avLst/>
          </a:prstGeom>
        </p:spPr>
        <p:txBody>
          <a:bodyPr lIns="90088" tIns="45042" rIns="90088" bIns="45042"/>
          <a:lstStyle>
            <a:lvl1pPr>
              <a:defRPr sz="10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標楷體" pitchFamily="65" charset="-120"/>
              </a:defRPr>
            </a:lvl1pPr>
            <a:lvl2pPr marL="882062" indent="-486378">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標楷體" pitchFamily="65" charset="-120"/>
              </a:defRPr>
            </a:lvl2pPr>
            <a:lvl3pPr marL="1277773" indent="-39570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標楷體" pitchFamily="65" charset="-120"/>
              </a:defRPr>
            </a:lvl3pPr>
            <a:lvl4pPr marL="1582835" indent="-305077">
              <a:lnSpc>
                <a:spcPct val="100000"/>
              </a:lnSpc>
              <a:spcBef>
                <a:spcPts val="600"/>
              </a:spcBef>
              <a:spcAft>
                <a:spcPts val="669"/>
              </a:spcAft>
              <a:buClr>
                <a:srgbClr val="92D050"/>
              </a:buClr>
              <a:buSzPct val="80000"/>
              <a:buFont typeface="Wingdings" pitchFamily="2" charset="2"/>
              <a:buChar char="l"/>
              <a:defRPr>
                <a:latin typeface="Calibri" pitchFamily="34" charset="0"/>
                <a:ea typeface="標楷體" pitchFamily="65" charset="-120"/>
              </a:defRPr>
            </a:lvl4pPr>
            <a:lvl5pPr marL="1243384" indent="-100089">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9" name="頁尾版面配置區 4"/>
          <p:cNvSpPr txBox="1">
            <a:spLocks/>
          </p:cNvSpPr>
          <p:nvPr userDrawn="1"/>
        </p:nvSpPr>
        <p:spPr>
          <a:xfrm>
            <a:off x="6208907" y="7522186"/>
            <a:ext cx="3856329" cy="413893"/>
          </a:xfrm>
          <a:prstGeom prst="rect">
            <a:avLst/>
          </a:prstGeom>
        </p:spPr>
        <p:txBody>
          <a:bodyPr lIns="100404" tIns="50193" rIns="100404" bIns="50193"/>
          <a:lstStyle>
            <a:lvl1pPr>
              <a:defRPr sz="900"/>
            </a:lvl1pPr>
          </a:lstStyle>
          <a:p>
            <a:pPr algn="r" defTabSz="1004086">
              <a:defRPr/>
            </a:pPr>
            <a:r>
              <a:rPr kumimoji="0" lang="en-US" altLang="zh-TW" sz="1000" dirty="0" smtClean="0">
                <a:solidFill>
                  <a:prstClr val="black"/>
                </a:solidFill>
                <a:latin typeface="Arial" charset="0"/>
                <a:ea typeface="新細明體"/>
                <a:cs typeface="Arial" charset="0"/>
              </a:rPr>
              <a:t>©2013 </a:t>
            </a:r>
            <a:r>
              <a:rPr kumimoji="0" lang="zh-TW" altLang="en-US" sz="1000" dirty="0" smtClean="0">
                <a:solidFill>
                  <a:prstClr val="black"/>
                </a:solidFill>
                <a:latin typeface="Arial" charset="0"/>
                <a:ea typeface="新細明體"/>
                <a:cs typeface="Arial" charset="0"/>
              </a:rPr>
              <a:t>勤業眾信版權所有 保留一切權利</a:t>
            </a:r>
            <a:endParaRPr kumimoji="0" lang="zh-TW" altLang="en-US" sz="1000" dirty="0">
              <a:solidFill>
                <a:prstClr val="black"/>
              </a:solidFill>
              <a:latin typeface="Arial" charset="0"/>
              <a:ea typeface="新細明體"/>
              <a:cs typeface="Arial" charset="0"/>
            </a:endParaRPr>
          </a:p>
        </p:txBody>
      </p:sp>
    </p:spTree>
    <p:extLst>
      <p:ext uri="{BB962C8B-B14F-4D97-AF65-F5344CB8AC3E}">
        <p14:creationId xmlns:p14="http://schemas.microsoft.com/office/powerpoint/2010/main" val="1334748986"/>
      </p:ext>
    </p:extLst>
  </p:cSld>
  <p:clrMapOvr>
    <a:masterClrMapping/>
  </p:clrMapOvr>
  <p:transition>
    <p:random/>
  </p:transition>
  <p:timing>
    <p:tnLst>
      <p:par>
        <p:cTn id="1" dur="indefinite" restart="never" nodeType="tmRoot"/>
      </p:par>
    </p:tnLst>
  </p:timing>
</p:sldLayout>
</file>

<file path=ppt/slideLayouts/slideLayout105.xml><?xml version="1.0" encoding="utf-8"?>
<p:sldLayout xmlns:a="http://schemas.openxmlformats.org/drawingml/2006/main" xmlns:r="http://schemas.openxmlformats.org/officeDocument/2006/relationships" xmlns:p="http://schemas.openxmlformats.org/presentationml/2006/main" userDrawn="1">
  <p:cSld name="79_兩項物件">
    <p:spTree>
      <p:nvGrpSpPr>
        <p:cNvPr id="1" name=""/>
        <p:cNvGrpSpPr/>
        <p:nvPr/>
      </p:nvGrpSpPr>
      <p:grpSpPr>
        <a:xfrm>
          <a:off x="0" y="0"/>
          <a:ext cx="0" cy="0"/>
          <a:chOff x="0" y="0"/>
          <a:chExt cx="0" cy="0"/>
        </a:xfrm>
      </p:grpSpPr>
      <p:sp>
        <p:nvSpPr>
          <p:cNvPr id="2" name="Title 1"/>
          <p:cNvSpPr>
            <a:spLocks noGrp="1"/>
          </p:cNvSpPr>
          <p:nvPr>
            <p:ph type="title"/>
          </p:nvPr>
        </p:nvSpPr>
        <p:spPr>
          <a:xfrm>
            <a:off x="390001" y="360000"/>
            <a:ext cx="9126000" cy="630000"/>
          </a:xfrm>
          <a:prstGeom prst="rect">
            <a:avLst/>
          </a:prstGeom>
        </p:spPr>
        <p:txBody>
          <a:bodyPr lIns="90088" tIns="45042" rIns="90088" bIns="45042"/>
          <a:lstStyle>
            <a:lvl1pPr algn="ct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6" name="Slide Number Placeholder 9"/>
          <p:cNvSpPr>
            <a:spLocks noGrp="1"/>
          </p:cNvSpPr>
          <p:nvPr>
            <p:ph type="sldNum" sz="quarter" idx="10"/>
          </p:nvPr>
        </p:nvSpPr>
        <p:spPr>
          <a:xfrm>
            <a:off x="172210" y="7509695"/>
            <a:ext cx="428628" cy="264293"/>
          </a:xfrm>
          <a:prstGeom prst="rect">
            <a:avLst/>
          </a:prstGeom>
        </p:spPr>
        <p:txBody>
          <a:bodyPr lIns="90088" tIns="45042" rIns="90088" bIns="45042"/>
          <a:lstStyle>
            <a:lvl1pPr>
              <a:defRPr sz="10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標楷體" pitchFamily="65" charset="-120"/>
              </a:defRPr>
            </a:lvl1pPr>
            <a:lvl2pPr marL="882062" indent="-486378">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標楷體" pitchFamily="65" charset="-120"/>
              </a:defRPr>
            </a:lvl2pPr>
            <a:lvl3pPr marL="1277773" indent="-39570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標楷體" pitchFamily="65" charset="-120"/>
              </a:defRPr>
            </a:lvl3pPr>
            <a:lvl4pPr marL="1582835" indent="-305077">
              <a:lnSpc>
                <a:spcPct val="100000"/>
              </a:lnSpc>
              <a:spcBef>
                <a:spcPts val="600"/>
              </a:spcBef>
              <a:spcAft>
                <a:spcPts val="669"/>
              </a:spcAft>
              <a:buClr>
                <a:srgbClr val="92D050"/>
              </a:buClr>
              <a:buSzPct val="80000"/>
              <a:buFont typeface="Wingdings" pitchFamily="2" charset="2"/>
              <a:buChar char="l"/>
              <a:defRPr>
                <a:latin typeface="Calibri" pitchFamily="34" charset="0"/>
                <a:ea typeface="標楷體" pitchFamily="65" charset="-120"/>
              </a:defRPr>
            </a:lvl4pPr>
            <a:lvl5pPr marL="1243384" indent="-100089">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9" name="頁尾版面配置區 4"/>
          <p:cNvSpPr txBox="1">
            <a:spLocks/>
          </p:cNvSpPr>
          <p:nvPr userDrawn="1"/>
        </p:nvSpPr>
        <p:spPr>
          <a:xfrm>
            <a:off x="6208907" y="7522186"/>
            <a:ext cx="3856329" cy="413893"/>
          </a:xfrm>
          <a:prstGeom prst="rect">
            <a:avLst/>
          </a:prstGeom>
        </p:spPr>
        <p:txBody>
          <a:bodyPr lIns="100404" tIns="50193" rIns="100404" bIns="50193"/>
          <a:lstStyle>
            <a:lvl1pPr>
              <a:defRPr sz="900"/>
            </a:lvl1pPr>
          </a:lstStyle>
          <a:p>
            <a:pPr algn="r" defTabSz="1004086">
              <a:defRPr/>
            </a:pPr>
            <a:r>
              <a:rPr kumimoji="0" lang="en-US" altLang="zh-TW" sz="1000" dirty="0" smtClean="0">
                <a:solidFill>
                  <a:prstClr val="black"/>
                </a:solidFill>
                <a:latin typeface="Arial" charset="0"/>
                <a:ea typeface="新細明體"/>
                <a:cs typeface="Arial" charset="0"/>
              </a:rPr>
              <a:t>©2011 </a:t>
            </a:r>
            <a:r>
              <a:rPr kumimoji="0" lang="zh-TW" altLang="en-US" sz="1000" dirty="0" smtClean="0">
                <a:solidFill>
                  <a:prstClr val="black"/>
                </a:solidFill>
                <a:latin typeface="Arial" charset="0"/>
                <a:ea typeface="新細明體"/>
                <a:cs typeface="Arial" charset="0"/>
              </a:rPr>
              <a:t>勤業眾信版權所有 保留一切權利</a:t>
            </a:r>
            <a:endParaRPr kumimoji="0" lang="zh-TW" altLang="en-US" sz="1000" dirty="0">
              <a:solidFill>
                <a:prstClr val="black"/>
              </a:solidFill>
              <a:latin typeface="Arial" charset="0"/>
              <a:ea typeface="新細明體"/>
              <a:cs typeface="Arial" charset="0"/>
            </a:endParaRPr>
          </a:p>
        </p:txBody>
      </p:sp>
    </p:spTree>
    <p:extLst>
      <p:ext uri="{BB962C8B-B14F-4D97-AF65-F5344CB8AC3E}">
        <p14:creationId xmlns:p14="http://schemas.microsoft.com/office/powerpoint/2010/main" val="4230401926"/>
      </p:ext>
    </p:extLst>
  </p:cSld>
  <p:clrMapOvr>
    <a:masterClrMapping/>
  </p:clrMapOvr>
  <p:transition>
    <p:random/>
  </p:transition>
  <p:timing>
    <p:tnLst>
      <p:par>
        <p:cTn id="1" dur="indefinite" restart="never" nodeType="tmRoot"/>
      </p:par>
    </p:tnLst>
  </p:timing>
</p:sldLayout>
</file>

<file path=ppt/slideLayouts/slideLayout106.xml><?xml version="1.0" encoding="utf-8"?>
<p:sldLayout xmlns:a="http://schemas.openxmlformats.org/drawingml/2006/main" xmlns:r="http://schemas.openxmlformats.org/officeDocument/2006/relationships" xmlns:p="http://schemas.openxmlformats.org/presentationml/2006/main" userDrawn="1">
  <p:cSld name="80_兩項物件">
    <p:spTree>
      <p:nvGrpSpPr>
        <p:cNvPr id="1" name=""/>
        <p:cNvGrpSpPr/>
        <p:nvPr/>
      </p:nvGrpSpPr>
      <p:grpSpPr>
        <a:xfrm>
          <a:off x="0" y="0"/>
          <a:ext cx="0" cy="0"/>
          <a:chOff x="0" y="0"/>
          <a:chExt cx="0" cy="0"/>
        </a:xfrm>
      </p:grpSpPr>
      <p:sp>
        <p:nvSpPr>
          <p:cNvPr id="2" name="Title 1"/>
          <p:cNvSpPr>
            <a:spLocks noGrp="1"/>
          </p:cNvSpPr>
          <p:nvPr>
            <p:ph type="title"/>
          </p:nvPr>
        </p:nvSpPr>
        <p:spPr>
          <a:xfrm>
            <a:off x="390001" y="360000"/>
            <a:ext cx="9126000" cy="630000"/>
          </a:xfrm>
          <a:prstGeom prst="rect">
            <a:avLst/>
          </a:prstGeom>
        </p:spPr>
        <p:txBody>
          <a:bodyPr lIns="90088" tIns="45042" rIns="90088" bIns="45042"/>
          <a:lstStyle>
            <a:lvl1pPr algn="ct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6" name="Slide Number Placeholder 9"/>
          <p:cNvSpPr>
            <a:spLocks noGrp="1"/>
          </p:cNvSpPr>
          <p:nvPr>
            <p:ph type="sldNum" sz="quarter" idx="10"/>
          </p:nvPr>
        </p:nvSpPr>
        <p:spPr>
          <a:xfrm>
            <a:off x="172210" y="7509695"/>
            <a:ext cx="428628" cy="264293"/>
          </a:xfrm>
          <a:prstGeom prst="rect">
            <a:avLst/>
          </a:prstGeom>
        </p:spPr>
        <p:txBody>
          <a:bodyPr lIns="90088" tIns="45042" rIns="90088" bIns="45042"/>
          <a:lstStyle>
            <a:lvl1pPr>
              <a:defRPr sz="10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標楷體" pitchFamily="65" charset="-120"/>
              </a:defRPr>
            </a:lvl1pPr>
            <a:lvl2pPr marL="882062" indent="-486378">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標楷體" pitchFamily="65" charset="-120"/>
              </a:defRPr>
            </a:lvl2pPr>
            <a:lvl3pPr marL="1277773" indent="-39570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標楷體" pitchFamily="65" charset="-120"/>
              </a:defRPr>
            </a:lvl3pPr>
            <a:lvl4pPr marL="1582835" indent="-305077">
              <a:lnSpc>
                <a:spcPct val="100000"/>
              </a:lnSpc>
              <a:spcBef>
                <a:spcPts val="600"/>
              </a:spcBef>
              <a:spcAft>
                <a:spcPts val="669"/>
              </a:spcAft>
              <a:buClr>
                <a:srgbClr val="92D050"/>
              </a:buClr>
              <a:buSzPct val="80000"/>
              <a:buFont typeface="Wingdings" pitchFamily="2" charset="2"/>
              <a:buChar char="l"/>
              <a:defRPr>
                <a:latin typeface="Calibri" pitchFamily="34" charset="0"/>
                <a:ea typeface="標楷體" pitchFamily="65" charset="-120"/>
              </a:defRPr>
            </a:lvl4pPr>
            <a:lvl5pPr marL="1243384" indent="-100089">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9" name="頁尾版面配置區 4"/>
          <p:cNvSpPr txBox="1">
            <a:spLocks/>
          </p:cNvSpPr>
          <p:nvPr userDrawn="1"/>
        </p:nvSpPr>
        <p:spPr>
          <a:xfrm>
            <a:off x="6208907" y="7522186"/>
            <a:ext cx="3856329" cy="413893"/>
          </a:xfrm>
          <a:prstGeom prst="rect">
            <a:avLst/>
          </a:prstGeom>
        </p:spPr>
        <p:txBody>
          <a:bodyPr lIns="100404" tIns="50193" rIns="100404" bIns="50193"/>
          <a:lstStyle>
            <a:lvl1pPr>
              <a:defRPr sz="900"/>
            </a:lvl1pPr>
          </a:lstStyle>
          <a:p>
            <a:pPr algn="r" defTabSz="1004086">
              <a:defRPr/>
            </a:pPr>
            <a:r>
              <a:rPr kumimoji="0" lang="en-US" altLang="zh-TW" sz="1000" dirty="0" smtClean="0">
                <a:solidFill>
                  <a:prstClr val="black"/>
                </a:solidFill>
                <a:latin typeface="Arial" charset="0"/>
                <a:ea typeface="新細明體"/>
                <a:cs typeface="Arial" charset="0"/>
              </a:rPr>
              <a:t>©2011 </a:t>
            </a:r>
            <a:r>
              <a:rPr kumimoji="0" lang="zh-TW" altLang="en-US" sz="1000" dirty="0" smtClean="0">
                <a:solidFill>
                  <a:prstClr val="black"/>
                </a:solidFill>
                <a:latin typeface="Arial" charset="0"/>
                <a:ea typeface="新細明體"/>
                <a:cs typeface="Arial" charset="0"/>
              </a:rPr>
              <a:t>勤業眾信版權所有 保留一切權利</a:t>
            </a:r>
            <a:endParaRPr kumimoji="0" lang="zh-TW" altLang="en-US" sz="1000" dirty="0">
              <a:solidFill>
                <a:prstClr val="black"/>
              </a:solidFill>
              <a:latin typeface="Arial" charset="0"/>
              <a:ea typeface="新細明體"/>
              <a:cs typeface="Arial" charset="0"/>
            </a:endParaRPr>
          </a:p>
        </p:txBody>
      </p:sp>
    </p:spTree>
    <p:extLst>
      <p:ext uri="{BB962C8B-B14F-4D97-AF65-F5344CB8AC3E}">
        <p14:creationId xmlns:p14="http://schemas.microsoft.com/office/powerpoint/2010/main" val="1863651213"/>
      </p:ext>
    </p:extLst>
  </p:cSld>
  <p:clrMapOvr>
    <a:masterClrMapping/>
  </p:clrMapOvr>
  <p:transition>
    <p:random/>
  </p:transition>
  <p:timing>
    <p:tnLst>
      <p:par>
        <p:cTn id="1" dur="indefinite" restart="never" nodeType="tmRoot"/>
      </p:par>
    </p:tnLst>
  </p:timing>
</p:sldLayout>
</file>

<file path=ppt/slideLayouts/slideLayout107.xml><?xml version="1.0" encoding="utf-8"?>
<p:sldLayout xmlns:a="http://schemas.openxmlformats.org/drawingml/2006/main" xmlns:r="http://schemas.openxmlformats.org/officeDocument/2006/relationships" xmlns:p="http://schemas.openxmlformats.org/presentationml/2006/main" userDrawn="1">
  <p:cSld name="25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038975" y="7429605"/>
            <a:ext cx="2544763" cy="163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0000"/>
                </a:solidFill>
                <a:miter lim="800000"/>
                <a:headEnd/>
                <a:tailEnd/>
              </a14:hiddenLine>
            </a:ext>
          </a:extLst>
        </p:spPr>
        <p:txBody>
          <a:bodyPr lIns="0" tIns="0" rIns="0" bIns="0"/>
          <a:lstStyle/>
          <a:p>
            <a:pPr algn="r" defTabSz="939966" fontAlgn="auto">
              <a:spcBef>
                <a:spcPts val="0"/>
              </a:spcBef>
              <a:spcAft>
                <a:spcPts val="0"/>
              </a:spcAft>
            </a:pPr>
            <a:r>
              <a:rPr kumimoji="0" lang="en-US" altLang="zh-TW" sz="900">
                <a:solidFill>
                  <a:srgbClr val="002060"/>
                </a:solidFill>
                <a:latin typeface="Calibri"/>
                <a:ea typeface="新細明體"/>
              </a:rPr>
              <a:t>©2012 </a:t>
            </a:r>
            <a:r>
              <a:rPr kumimoji="0" lang="zh-TW" altLang="en-US" sz="900">
                <a:solidFill>
                  <a:srgbClr val="002060"/>
                </a:solidFill>
                <a:latin typeface="Calibri"/>
                <a:ea typeface="新細明體"/>
              </a:rPr>
              <a:t>勤業眾信版權所有 保留一切權利</a:t>
            </a:r>
            <a:endParaRPr kumimoji="0" lang="en-US" altLang="zh-TW" sz="90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904" tIns="44953" rIns="89904" bIns="44953"/>
          <a:lstStyle>
            <a:lvl1pPr>
              <a:defRPr sz="2800" baseline="0">
                <a:solidFill>
                  <a:srgbClr val="002776"/>
                </a:solidFill>
                <a:latin typeface="微軟正黑體" pitchFamily="34" charset="-120"/>
                <a:ea typeface="微軟正黑體" pitchFamily="34" charset="-120"/>
              </a:defRPr>
            </a:lvl1pPr>
          </a:lstStyle>
          <a:p>
            <a:r>
              <a:rPr lang="zh-TW" altLang="en-US" dirty="0" smtClean="0"/>
              <a:t>按一下以編輯母片標題樣式</a:t>
            </a:r>
            <a:endParaRPr lang="en-GB" dirty="0"/>
          </a:p>
        </p:txBody>
      </p:sp>
      <p:sp>
        <p:nvSpPr>
          <p:cNvPr id="8" name="Text Placeholder 2"/>
          <p:cNvSpPr>
            <a:spLocks noGrp="1"/>
          </p:cNvSpPr>
          <p:nvPr>
            <p:ph idx="1"/>
          </p:nvPr>
        </p:nvSpPr>
        <p:spPr bwMode="auto">
          <a:xfrm>
            <a:off x="446165"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800"/>
            </a:lvl1pPr>
            <a:lvl2pPr>
              <a:defRPr sz="2500"/>
            </a:lvl2pPr>
            <a:lvl3pPr>
              <a:defRPr sz="2000"/>
            </a:lvl3pPr>
            <a:lvl5pPr>
              <a:buFont typeface="Arial" pitchFamily="34" charset="0"/>
              <a:buNone/>
              <a:defRPr>
                <a:solidFill>
                  <a:schemeClr val="tx1"/>
                </a:solidFill>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zh-TW" altLang="en-US" dirty="0" smtClean="0"/>
              <a:t>按一下以編輯母片文字樣式</a:t>
            </a:r>
          </a:p>
          <a:p>
            <a:pPr lvl="1"/>
            <a:r>
              <a:rPr lang="zh-TW" altLang="en-US" dirty="0" smtClean="0"/>
              <a:t>第二層</a:t>
            </a:r>
          </a:p>
          <a:p>
            <a:pPr lvl="2"/>
            <a:r>
              <a:rPr lang="zh-TW" altLang="en-US" dirty="0" smtClean="0"/>
              <a:t>第三層</a:t>
            </a:r>
          </a:p>
          <a:p>
            <a:pPr lvl="3"/>
            <a:r>
              <a:rPr lang="zh-TW" altLang="en-US" dirty="0" smtClean="0"/>
              <a:t>第四層</a:t>
            </a:r>
          </a:p>
          <a:p>
            <a:pPr lvl="4"/>
            <a:r>
              <a:rPr lang="zh-TW" altLang="en-US" dirty="0" smtClean="0"/>
              <a:t>第五層</a:t>
            </a:r>
            <a:endParaRPr lang="en-US" dirty="0" smtClean="0"/>
          </a:p>
        </p:txBody>
      </p:sp>
      <p:sp>
        <p:nvSpPr>
          <p:cNvPr id="6" name="Slide Number Placeholder 9"/>
          <p:cNvSpPr>
            <a:spLocks noGrp="1"/>
          </p:cNvSpPr>
          <p:nvPr>
            <p:ph type="sldNum" sz="quarter" idx="10"/>
          </p:nvPr>
        </p:nvSpPr>
        <p:spPr>
          <a:xfrm>
            <a:off x="457200" y="7429605"/>
            <a:ext cx="540346" cy="163513"/>
          </a:xfrm>
          <a:prstGeom prst="rect">
            <a:avLst/>
          </a:prstGeom>
        </p:spPr>
        <p:txBody>
          <a:bodyPr vert="horz" wrap="square" lIns="89904" tIns="44953" rIns="89904" bIns="44953" numCol="1" anchor="t" anchorCtr="0" compatLnSpc="1">
            <a:prstTxWarp prst="textNoShape">
              <a:avLst/>
            </a:prstTxWarp>
          </a:bodyPr>
          <a:lstStyle>
            <a:lvl1pPr>
              <a:defRPr kumimoji="0" sz="900"/>
            </a:lvl1pPr>
          </a:lstStyle>
          <a:p>
            <a:fld id="{114707A4-840B-441F-91DD-318E34C9C1C7}" type="slidenum">
              <a:rPr lang="en-US" altLang="zh-TW">
                <a:solidFill>
                  <a:prstClr val="black">
                    <a:tint val="75000"/>
                  </a:prstClr>
                </a:solidFill>
              </a:rPr>
              <a:pPr/>
              <a:t>‹#›</a:t>
            </a:fld>
            <a:endParaRPr lang="en-US" altLang="zh-TW">
              <a:solidFill>
                <a:prstClr val="black">
                  <a:tint val="75000"/>
                </a:prstClr>
              </a:solidFill>
            </a:endParaRPr>
          </a:p>
        </p:txBody>
      </p:sp>
    </p:spTree>
    <p:extLst>
      <p:ext uri="{BB962C8B-B14F-4D97-AF65-F5344CB8AC3E}">
        <p14:creationId xmlns:p14="http://schemas.microsoft.com/office/powerpoint/2010/main" val="547151789"/>
      </p:ext>
    </p:extLst>
  </p:cSld>
  <p:clrMapOvr>
    <a:masterClrMapping/>
  </p:clrMapOvr>
  <p:timing>
    <p:tnLst>
      <p:par>
        <p:cTn id="1" dur="indefinite" restart="never" nodeType="tmRoot"/>
      </p:par>
    </p:tnLst>
  </p:timing>
</p:sldLayout>
</file>

<file path=ppt/slideLayouts/slideLayout108.xml><?xml version="1.0" encoding="utf-8"?>
<p:sldLayout xmlns:a="http://schemas.openxmlformats.org/drawingml/2006/main" xmlns:r="http://schemas.openxmlformats.org/officeDocument/2006/relationships" xmlns:p="http://schemas.openxmlformats.org/presentationml/2006/main" userDrawn="1">
  <p:cSld name="26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038975" y="7429605"/>
            <a:ext cx="2544763" cy="163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0000"/>
                </a:solidFill>
                <a:miter lim="800000"/>
                <a:headEnd/>
                <a:tailEnd/>
              </a14:hiddenLine>
            </a:ext>
          </a:extLst>
        </p:spPr>
        <p:txBody>
          <a:bodyPr lIns="0" tIns="0" rIns="0" bIns="0"/>
          <a:lstStyle/>
          <a:p>
            <a:pPr algn="r" defTabSz="939966" fontAlgn="auto">
              <a:spcBef>
                <a:spcPts val="0"/>
              </a:spcBef>
              <a:spcAft>
                <a:spcPts val="0"/>
              </a:spcAft>
            </a:pPr>
            <a:r>
              <a:rPr kumimoji="0" lang="en-US" altLang="zh-TW" sz="900">
                <a:solidFill>
                  <a:srgbClr val="002060"/>
                </a:solidFill>
                <a:latin typeface="Calibri"/>
                <a:ea typeface="新細明體"/>
              </a:rPr>
              <a:t>©2012 </a:t>
            </a:r>
            <a:r>
              <a:rPr kumimoji="0" lang="zh-TW" altLang="en-US" sz="900">
                <a:solidFill>
                  <a:srgbClr val="002060"/>
                </a:solidFill>
                <a:latin typeface="Calibri"/>
                <a:ea typeface="新細明體"/>
              </a:rPr>
              <a:t>勤業眾信版權所有 保留一切權利</a:t>
            </a:r>
            <a:endParaRPr kumimoji="0" lang="en-US" altLang="zh-TW" sz="90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904" tIns="44953" rIns="89904" bIns="44953"/>
          <a:lstStyle>
            <a:lvl1pPr>
              <a:defRPr sz="2800" baseline="0">
                <a:solidFill>
                  <a:srgbClr val="002776"/>
                </a:solidFill>
                <a:latin typeface="微軟正黑體" pitchFamily="34" charset="-120"/>
                <a:ea typeface="微軟正黑體" pitchFamily="34" charset="-120"/>
              </a:defRPr>
            </a:lvl1pPr>
          </a:lstStyle>
          <a:p>
            <a:r>
              <a:rPr lang="zh-TW" altLang="en-US" dirty="0" smtClean="0"/>
              <a:t>按一下以編輯母片標題樣式</a:t>
            </a:r>
            <a:endParaRPr lang="en-GB" dirty="0"/>
          </a:p>
        </p:txBody>
      </p:sp>
      <p:sp>
        <p:nvSpPr>
          <p:cNvPr id="8" name="Text Placeholder 2"/>
          <p:cNvSpPr>
            <a:spLocks noGrp="1"/>
          </p:cNvSpPr>
          <p:nvPr>
            <p:ph idx="1"/>
          </p:nvPr>
        </p:nvSpPr>
        <p:spPr bwMode="auto">
          <a:xfrm>
            <a:off x="446165"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800"/>
            </a:lvl1pPr>
            <a:lvl2pPr>
              <a:defRPr sz="2500"/>
            </a:lvl2pPr>
            <a:lvl3pPr>
              <a:defRPr sz="2000"/>
            </a:lvl3pPr>
            <a:lvl5pPr>
              <a:buFont typeface="Arial" pitchFamily="34" charset="0"/>
              <a:buNone/>
              <a:defRPr>
                <a:solidFill>
                  <a:schemeClr val="tx1"/>
                </a:solidFill>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zh-TW" altLang="en-US" dirty="0" smtClean="0"/>
              <a:t>按一下以編輯母片文字樣式</a:t>
            </a:r>
          </a:p>
          <a:p>
            <a:pPr lvl="1"/>
            <a:r>
              <a:rPr lang="zh-TW" altLang="en-US" dirty="0" smtClean="0"/>
              <a:t>第二層</a:t>
            </a:r>
          </a:p>
          <a:p>
            <a:pPr lvl="2"/>
            <a:r>
              <a:rPr lang="zh-TW" altLang="en-US" dirty="0" smtClean="0"/>
              <a:t>第三層</a:t>
            </a:r>
          </a:p>
          <a:p>
            <a:pPr lvl="3"/>
            <a:r>
              <a:rPr lang="zh-TW" altLang="en-US" dirty="0" smtClean="0"/>
              <a:t>第四層</a:t>
            </a:r>
          </a:p>
          <a:p>
            <a:pPr lvl="4"/>
            <a:r>
              <a:rPr lang="zh-TW" altLang="en-US" dirty="0" smtClean="0"/>
              <a:t>第五層</a:t>
            </a:r>
            <a:endParaRPr lang="en-US" dirty="0" smtClean="0"/>
          </a:p>
        </p:txBody>
      </p:sp>
      <p:sp>
        <p:nvSpPr>
          <p:cNvPr id="6" name="Slide Number Placeholder 9"/>
          <p:cNvSpPr>
            <a:spLocks noGrp="1"/>
          </p:cNvSpPr>
          <p:nvPr>
            <p:ph type="sldNum" sz="quarter" idx="10"/>
          </p:nvPr>
        </p:nvSpPr>
        <p:spPr>
          <a:xfrm>
            <a:off x="457200" y="7429605"/>
            <a:ext cx="540346" cy="163513"/>
          </a:xfrm>
          <a:prstGeom prst="rect">
            <a:avLst/>
          </a:prstGeom>
        </p:spPr>
        <p:txBody>
          <a:bodyPr vert="horz" wrap="square" lIns="89904" tIns="44953" rIns="89904" bIns="44953" numCol="1" anchor="t" anchorCtr="0" compatLnSpc="1">
            <a:prstTxWarp prst="textNoShape">
              <a:avLst/>
            </a:prstTxWarp>
          </a:bodyPr>
          <a:lstStyle>
            <a:lvl1pPr>
              <a:defRPr kumimoji="0" sz="900"/>
            </a:lvl1pPr>
          </a:lstStyle>
          <a:p>
            <a:fld id="{114707A4-840B-441F-91DD-318E34C9C1C7}" type="slidenum">
              <a:rPr lang="en-US" altLang="zh-TW">
                <a:solidFill>
                  <a:prstClr val="black">
                    <a:tint val="75000"/>
                  </a:prstClr>
                </a:solidFill>
              </a:rPr>
              <a:pPr/>
              <a:t>‹#›</a:t>
            </a:fld>
            <a:endParaRPr lang="en-US" altLang="zh-TW">
              <a:solidFill>
                <a:prstClr val="black">
                  <a:tint val="75000"/>
                </a:prstClr>
              </a:solidFill>
            </a:endParaRPr>
          </a:p>
        </p:txBody>
      </p:sp>
    </p:spTree>
    <p:extLst>
      <p:ext uri="{BB962C8B-B14F-4D97-AF65-F5344CB8AC3E}">
        <p14:creationId xmlns:p14="http://schemas.microsoft.com/office/powerpoint/2010/main" val="3372278804"/>
      </p:ext>
    </p:extLst>
  </p:cSld>
  <p:clrMapOvr>
    <a:masterClrMapping/>
  </p:clrMapOvr>
  <p:timing>
    <p:tnLst>
      <p:par>
        <p:cTn id="1" dur="indefinite" restart="never" nodeType="tmRoot"/>
      </p:par>
    </p:tnLst>
  </p:timing>
</p:sldLayout>
</file>

<file path=ppt/slideLayouts/slideLayout109.xml><?xml version="1.0" encoding="utf-8"?>
<p:sldLayout xmlns:a="http://schemas.openxmlformats.org/drawingml/2006/main" xmlns:r="http://schemas.openxmlformats.org/officeDocument/2006/relationships" xmlns:p="http://schemas.openxmlformats.org/presentationml/2006/main" userDrawn="1">
  <p:cSld name="22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038975" y="7429605"/>
            <a:ext cx="2544763" cy="163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0000"/>
                </a:solidFill>
                <a:miter lim="800000"/>
                <a:headEnd/>
                <a:tailEnd/>
              </a14:hiddenLine>
            </a:ext>
          </a:extLst>
        </p:spPr>
        <p:txBody>
          <a:bodyPr lIns="0" tIns="0" rIns="0" bIns="0"/>
          <a:lstStyle/>
          <a:p>
            <a:pPr algn="r" defTabSz="939966" fontAlgn="auto">
              <a:spcBef>
                <a:spcPts val="0"/>
              </a:spcBef>
              <a:spcAft>
                <a:spcPts val="0"/>
              </a:spcAft>
            </a:pPr>
            <a:r>
              <a:rPr kumimoji="0" lang="en-US" altLang="zh-TW" sz="900" dirty="0">
                <a:solidFill>
                  <a:srgbClr val="002060"/>
                </a:solidFill>
                <a:latin typeface="Calibri"/>
                <a:ea typeface="新細明體"/>
              </a:rPr>
              <a:t>©</a:t>
            </a:r>
            <a:r>
              <a:rPr kumimoji="0" lang="en-US" altLang="zh-TW" sz="900" dirty="0" smtClean="0">
                <a:solidFill>
                  <a:srgbClr val="002060"/>
                </a:solidFill>
                <a:latin typeface="Calibri"/>
                <a:ea typeface="新細明體"/>
              </a:rPr>
              <a:t>2013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904" tIns="44953" rIns="89904" bIns="44953"/>
          <a:lstStyle>
            <a:lvl1pPr>
              <a:defRPr sz="2800" baseline="0">
                <a:solidFill>
                  <a:srgbClr val="002776"/>
                </a:solidFill>
                <a:latin typeface="微軟正黑體" pitchFamily="34" charset="-120"/>
                <a:ea typeface="微軟正黑體" pitchFamily="34" charset="-120"/>
              </a:defRPr>
            </a:lvl1pPr>
          </a:lstStyle>
          <a:p>
            <a:r>
              <a:rPr lang="zh-TW" altLang="en-US" dirty="0" smtClean="0"/>
              <a:t>按一下以編輯母片標題樣式</a:t>
            </a:r>
            <a:endParaRPr lang="en-GB" dirty="0"/>
          </a:p>
        </p:txBody>
      </p:sp>
      <p:sp>
        <p:nvSpPr>
          <p:cNvPr id="8" name="Text Placeholder 2"/>
          <p:cNvSpPr>
            <a:spLocks noGrp="1"/>
          </p:cNvSpPr>
          <p:nvPr>
            <p:ph idx="1"/>
          </p:nvPr>
        </p:nvSpPr>
        <p:spPr bwMode="auto">
          <a:xfrm>
            <a:off x="446165"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800"/>
            </a:lvl1pPr>
            <a:lvl2pPr>
              <a:defRPr sz="2500"/>
            </a:lvl2pPr>
            <a:lvl3pPr>
              <a:defRPr sz="2000"/>
            </a:lvl3pPr>
            <a:lvl5pPr>
              <a:buFont typeface="Arial" pitchFamily="34" charset="0"/>
              <a:buNone/>
              <a:defRPr>
                <a:solidFill>
                  <a:schemeClr val="tx1"/>
                </a:solidFill>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zh-TW" altLang="en-US" dirty="0" smtClean="0"/>
              <a:t>按一下以編輯母片文字樣式</a:t>
            </a:r>
          </a:p>
          <a:p>
            <a:pPr lvl="1"/>
            <a:r>
              <a:rPr lang="zh-TW" altLang="en-US" dirty="0" smtClean="0"/>
              <a:t>第二層</a:t>
            </a:r>
          </a:p>
          <a:p>
            <a:pPr lvl="2"/>
            <a:r>
              <a:rPr lang="zh-TW" altLang="en-US" dirty="0" smtClean="0"/>
              <a:t>第三層</a:t>
            </a:r>
          </a:p>
          <a:p>
            <a:pPr lvl="3"/>
            <a:r>
              <a:rPr lang="zh-TW" altLang="en-US" dirty="0" smtClean="0"/>
              <a:t>第四層</a:t>
            </a:r>
          </a:p>
          <a:p>
            <a:pPr lvl="4"/>
            <a:r>
              <a:rPr lang="zh-TW" altLang="en-US" dirty="0" smtClean="0"/>
              <a:t>第五層</a:t>
            </a:r>
            <a:endParaRPr lang="en-US" dirty="0" smtClean="0"/>
          </a:p>
        </p:txBody>
      </p:sp>
      <p:sp>
        <p:nvSpPr>
          <p:cNvPr id="6" name="Slide Number Placeholder 9"/>
          <p:cNvSpPr>
            <a:spLocks noGrp="1"/>
          </p:cNvSpPr>
          <p:nvPr>
            <p:ph type="sldNum" sz="quarter" idx="10"/>
          </p:nvPr>
        </p:nvSpPr>
        <p:spPr>
          <a:xfrm>
            <a:off x="457200" y="7429605"/>
            <a:ext cx="540346" cy="163513"/>
          </a:xfrm>
          <a:prstGeom prst="rect">
            <a:avLst/>
          </a:prstGeom>
        </p:spPr>
        <p:txBody>
          <a:bodyPr vert="horz" wrap="square" lIns="89904" tIns="44953" rIns="89904" bIns="44953" numCol="1" anchor="t" anchorCtr="0" compatLnSpc="1">
            <a:prstTxWarp prst="textNoShape">
              <a:avLst/>
            </a:prstTxWarp>
          </a:bodyPr>
          <a:lstStyle>
            <a:lvl1pPr>
              <a:defRPr kumimoji="0" sz="900"/>
            </a:lvl1pPr>
          </a:lstStyle>
          <a:p>
            <a:fld id="{114707A4-840B-441F-91DD-318E34C9C1C7}" type="slidenum">
              <a:rPr lang="en-US" altLang="zh-TW">
                <a:solidFill>
                  <a:prstClr val="black">
                    <a:tint val="75000"/>
                  </a:prstClr>
                </a:solidFill>
              </a:rPr>
              <a:pPr/>
              <a:t>‹#›</a:t>
            </a:fld>
            <a:endParaRPr lang="en-US" altLang="zh-TW">
              <a:solidFill>
                <a:prstClr val="black">
                  <a:tint val="75000"/>
                </a:prstClr>
              </a:solidFill>
            </a:endParaRPr>
          </a:p>
        </p:txBody>
      </p:sp>
    </p:spTree>
    <p:extLst>
      <p:ext uri="{BB962C8B-B14F-4D97-AF65-F5344CB8AC3E}">
        <p14:creationId xmlns:p14="http://schemas.microsoft.com/office/powerpoint/2010/main" val="310314243"/>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fld id="{8C4EB253-1017-456B-88DB-C133E5A42D43}" type="datetimeFigureOut">
              <a:rPr lang="zh-TW" altLang="en-US" smtClean="0">
                <a:solidFill>
                  <a:prstClr val="black">
                    <a:tint val="75000"/>
                  </a:prstClr>
                </a:solidFill>
              </a:rPr>
              <a:pPr/>
              <a:t>2013/11/15</a:t>
            </a:fld>
            <a:endParaRPr lang="zh-TW" altLang="en-US">
              <a:solidFill>
                <a:prstClr val="black">
                  <a:tint val="75000"/>
                </a:prstClr>
              </a:solidFill>
            </a:endParaRPr>
          </a:p>
        </p:txBody>
      </p:sp>
      <p:sp>
        <p:nvSpPr>
          <p:cNvPr id="5" name="頁尾版面配置區 4"/>
          <p:cNvSpPr>
            <a:spLocks noGrp="1"/>
          </p:cNvSpPr>
          <p:nvPr>
            <p:ph type="ftr" sz="quarter" idx="11"/>
          </p:nvPr>
        </p:nvSpPr>
        <p:spPr/>
        <p:txBody>
          <a:bodyPr/>
          <a:lstStyle/>
          <a:p>
            <a:endParaRPr lang="zh-TW" altLang="en-US">
              <a:solidFill>
                <a:prstClr val="black">
                  <a:tint val="75000"/>
                </a:prstClr>
              </a:solidFill>
            </a:endParaRPr>
          </a:p>
        </p:txBody>
      </p:sp>
      <p:sp>
        <p:nvSpPr>
          <p:cNvPr id="6" name="投影片編號版面配置區 5"/>
          <p:cNvSpPr>
            <a:spLocks noGrp="1"/>
          </p:cNvSpPr>
          <p:nvPr>
            <p:ph type="sldNum" sz="quarter" idx="12"/>
          </p:nvPr>
        </p:nvSpPr>
        <p:spPr/>
        <p:txBody>
          <a:bodyPr/>
          <a:lstStyle/>
          <a:p>
            <a:fld id="{7D2C0C76-70FB-4F26-B419-8467F8D94246}" type="slidenum">
              <a:rPr lang="zh-TW" altLang="en-US" smtClean="0">
                <a:solidFill>
                  <a:prstClr val="black">
                    <a:tint val="75000"/>
                  </a:prstClr>
                </a:solidFill>
              </a:rPr>
              <a:pPr/>
              <a:t>‹#›</a:t>
            </a:fld>
            <a:endParaRPr lang="zh-TW" altLang="en-US">
              <a:solidFill>
                <a:prstClr val="black">
                  <a:tint val="75000"/>
                </a:prstClr>
              </a:solidFill>
            </a:endParaRPr>
          </a:p>
        </p:txBody>
      </p:sp>
    </p:spTree>
    <p:extLst>
      <p:ext uri="{BB962C8B-B14F-4D97-AF65-F5344CB8AC3E}">
        <p14:creationId xmlns:p14="http://schemas.microsoft.com/office/powerpoint/2010/main" val="4275829516"/>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tbl">
  <p:cSld name="標題及表格">
    <p:spTree>
      <p:nvGrpSpPr>
        <p:cNvPr id="1" name=""/>
        <p:cNvGrpSpPr/>
        <p:nvPr/>
      </p:nvGrpSpPr>
      <p:grpSpPr>
        <a:xfrm>
          <a:off x="0" y="0"/>
          <a:ext cx="0" cy="0"/>
          <a:chOff x="0" y="0"/>
          <a:chExt cx="0" cy="0"/>
        </a:xfrm>
      </p:grpSpPr>
      <p:sp>
        <p:nvSpPr>
          <p:cNvPr id="2" name="標題 1"/>
          <p:cNvSpPr>
            <a:spLocks noGrp="1"/>
          </p:cNvSpPr>
          <p:nvPr>
            <p:ph type="title"/>
          </p:nvPr>
        </p:nvSpPr>
        <p:spPr>
          <a:xfrm>
            <a:off x="502999" y="1"/>
            <a:ext cx="9556989" cy="1606985"/>
          </a:xfrm>
          <a:prstGeom prst="rect">
            <a:avLst/>
          </a:prstGeom>
        </p:spPr>
        <p:txBody>
          <a:bodyPr lIns="100387" tIns="50185" rIns="100387" bIns="50185"/>
          <a:lstStyle/>
          <a:p>
            <a:r>
              <a:rPr lang="zh-TW" altLang="en-US" smtClean="0"/>
              <a:t>按一下以編輯母片標題樣式</a:t>
            </a:r>
            <a:endParaRPr lang="zh-TW" altLang="en-US"/>
          </a:p>
        </p:txBody>
      </p:sp>
      <p:sp>
        <p:nvSpPr>
          <p:cNvPr id="3" name="表格版面配置區 2"/>
          <p:cNvSpPr>
            <a:spLocks noGrp="1"/>
          </p:cNvSpPr>
          <p:nvPr>
            <p:ph type="tbl" idx="1"/>
          </p:nvPr>
        </p:nvSpPr>
        <p:spPr>
          <a:xfrm>
            <a:off x="503005" y="1814036"/>
            <a:ext cx="9053989" cy="5130473"/>
          </a:xfrm>
          <a:prstGeom prst="rect">
            <a:avLst/>
          </a:prstGeom>
        </p:spPr>
        <p:txBody>
          <a:bodyPr lIns="100387" tIns="50185" rIns="100387" bIns="50185"/>
          <a:lstStyle/>
          <a:p>
            <a:pPr lvl="0"/>
            <a:endParaRPr lang="zh-TW" altLang="en-US" noProof="0" smtClean="0"/>
          </a:p>
        </p:txBody>
      </p:sp>
      <p:sp>
        <p:nvSpPr>
          <p:cNvPr id="4" name="Rectangle 4"/>
          <p:cNvSpPr>
            <a:spLocks noGrp="1" noChangeArrowheads="1"/>
          </p:cNvSpPr>
          <p:nvPr>
            <p:ph type="dt" sz="half" idx="10"/>
          </p:nvPr>
        </p:nvSpPr>
        <p:spPr>
          <a:xfrm>
            <a:off x="502999" y="7079368"/>
            <a:ext cx="2347331" cy="539860"/>
          </a:xfrm>
          <a:prstGeom prst="rect">
            <a:avLst/>
          </a:prstGeom>
          <a:ln/>
        </p:spPr>
        <p:txBody>
          <a:bodyPr lIns="100387" tIns="50185" rIns="100387" bIns="50185"/>
          <a:lstStyle>
            <a:lvl1pPr>
              <a:defRPr/>
            </a:lvl1pPr>
          </a:lstStyle>
          <a:p>
            <a:pPr>
              <a:defRPr/>
            </a:pPr>
            <a:endParaRPr lang="en-US" altLang="zh-TW">
              <a:solidFill>
                <a:prstClr val="black">
                  <a:tint val="75000"/>
                </a:prstClr>
              </a:solidFill>
            </a:endParaRPr>
          </a:p>
        </p:txBody>
      </p:sp>
      <p:sp>
        <p:nvSpPr>
          <p:cNvPr id="5" name="Rectangle 5"/>
          <p:cNvSpPr>
            <a:spLocks noGrp="1" noChangeArrowheads="1"/>
          </p:cNvSpPr>
          <p:nvPr>
            <p:ph type="ftr" sz="quarter" idx="11"/>
          </p:nvPr>
        </p:nvSpPr>
        <p:spPr>
          <a:xfrm>
            <a:off x="3437168" y="7079368"/>
            <a:ext cx="3185663" cy="539860"/>
          </a:xfrm>
          <a:prstGeom prst="rect">
            <a:avLst/>
          </a:prstGeom>
          <a:ln/>
        </p:spPr>
        <p:txBody>
          <a:bodyPr lIns="100387" tIns="50185" rIns="100387" bIns="50185"/>
          <a:lstStyle>
            <a:lvl1pPr>
              <a:defRPr/>
            </a:lvl1pPr>
          </a:lstStyle>
          <a:p>
            <a:pPr>
              <a:defRPr/>
            </a:pPr>
            <a:endParaRPr lang="en-US" altLang="zh-TW">
              <a:solidFill>
                <a:prstClr val="black">
                  <a:tint val="75000"/>
                </a:prstClr>
              </a:solidFill>
            </a:endParaRPr>
          </a:p>
        </p:txBody>
      </p:sp>
      <p:sp>
        <p:nvSpPr>
          <p:cNvPr id="6" name="Rectangle 6"/>
          <p:cNvSpPr>
            <a:spLocks noGrp="1" noChangeArrowheads="1"/>
          </p:cNvSpPr>
          <p:nvPr>
            <p:ph type="sldNum" sz="quarter" idx="12"/>
          </p:nvPr>
        </p:nvSpPr>
        <p:spPr>
          <a:xfrm>
            <a:off x="7485610" y="7234128"/>
            <a:ext cx="2347331" cy="539860"/>
          </a:xfrm>
          <a:prstGeom prst="rect">
            <a:avLst/>
          </a:prstGeom>
          <a:ln/>
        </p:spPr>
        <p:txBody>
          <a:bodyPr lIns="100387" tIns="50185" rIns="100387" bIns="50185"/>
          <a:lstStyle>
            <a:lvl1pPr>
              <a:defRPr/>
            </a:lvl1pPr>
          </a:lstStyle>
          <a:p>
            <a:pPr>
              <a:defRPr/>
            </a:pPr>
            <a:fld id="{6D22F5EB-2038-4367-8041-BB40EFD71C35}"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2548639755"/>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userDrawn="1">
  <p:cSld name="24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038975" y="7429605"/>
            <a:ext cx="2544763" cy="163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0000"/>
                </a:solidFill>
                <a:miter lim="800000"/>
                <a:headEnd/>
                <a:tailEnd/>
              </a14:hiddenLine>
            </a:ext>
          </a:extLst>
        </p:spPr>
        <p:txBody>
          <a:bodyPr lIns="0" tIns="0" rIns="0" bIns="0"/>
          <a:lstStyle/>
          <a:p>
            <a:pPr algn="r" defTabSz="939966" fontAlgn="auto">
              <a:spcBef>
                <a:spcPts val="0"/>
              </a:spcBef>
              <a:spcAft>
                <a:spcPts val="0"/>
              </a:spcAft>
            </a:pPr>
            <a:r>
              <a:rPr kumimoji="0" lang="en-US" altLang="zh-TW" sz="900" dirty="0">
                <a:solidFill>
                  <a:srgbClr val="002060"/>
                </a:solidFill>
                <a:latin typeface="Calibri"/>
                <a:ea typeface="新細明體"/>
              </a:rPr>
              <a:t>©</a:t>
            </a:r>
            <a:r>
              <a:rPr kumimoji="0" lang="en-US" altLang="zh-TW" sz="900" dirty="0" smtClean="0">
                <a:solidFill>
                  <a:srgbClr val="002060"/>
                </a:solidFill>
                <a:latin typeface="Calibri"/>
                <a:ea typeface="新細明體"/>
              </a:rPr>
              <a:t>2013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904" tIns="44953" rIns="89904" bIns="44953"/>
          <a:lstStyle>
            <a:lvl1pPr>
              <a:defRPr sz="2800" baseline="0">
                <a:solidFill>
                  <a:srgbClr val="002776"/>
                </a:solidFill>
                <a:latin typeface="微軟正黑體" pitchFamily="34" charset="-120"/>
                <a:ea typeface="微軟正黑體" pitchFamily="34" charset="-120"/>
              </a:defRPr>
            </a:lvl1pPr>
          </a:lstStyle>
          <a:p>
            <a:r>
              <a:rPr lang="zh-TW" altLang="en-US" dirty="0" smtClean="0"/>
              <a:t>按一下以編輯母片標題樣式</a:t>
            </a:r>
            <a:endParaRPr lang="en-GB" dirty="0"/>
          </a:p>
        </p:txBody>
      </p:sp>
      <p:sp>
        <p:nvSpPr>
          <p:cNvPr id="8" name="Text Placeholder 2"/>
          <p:cNvSpPr>
            <a:spLocks noGrp="1"/>
          </p:cNvSpPr>
          <p:nvPr>
            <p:ph idx="1"/>
          </p:nvPr>
        </p:nvSpPr>
        <p:spPr bwMode="auto">
          <a:xfrm>
            <a:off x="446165"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800"/>
            </a:lvl1pPr>
            <a:lvl2pPr>
              <a:defRPr sz="2500"/>
            </a:lvl2pPr>
            <a:lvl3pPr>
              <a:defRPr sz="2000"/>
            </a:lvl3pPr>
            <a:lvl5pPr>
              <a:buFont typeface="Arial" pitchFamily="34" charset="0"/>
              <a:buNone/>
              <a:defRPr>
                <a:solidFill>
                  <a:schemeClr val="tx1"/>
                </a:solidFill>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zh-TW" altLang="en-US" dirty="0" smtClean="0"/>
              <a:t>按一下以編輯母片文字樣式</a:t>
            </a:r>
          </a:p>
          <a:p>
            <a:pPr lvl="1"/>
            <a:r>
              <a:rPr lang="zh-TW" altLang="en-US" dirty="0" smtClean="0"/>
              <a:t>第二層</a:t>
            </a:r>
          </a:p>
          <a:p>
            <a:pPr lvl="2"/>
            <a:r>
              <a:rPr lang="zh-TW" altLang="en-US" dirty="0" smtClean="0"/>
              <a:t>第三層</a:t>
            </a:r>
          </a:p>
          <a:p>
            <a:pPr lvl="3"/>
            <a:r>
              <a:rPr lang="zh-TW" altLang="en-US" dirty="0" smtClean="0"/>
              <a:t>第四層</a:t>
            </a:r>
          </a:p>
          <a:p>
            <a:pPr lvl="4"/>
            <a:r>
              <a:rPr lang="zh-TW" altLang="en-US" dirty="0" smtClean="0"/>
              <a:t>第五層</a:t>
            </a:r>
            <a:endParaRPr lang="en-US" dirty="0" smtClean="0"/>
          </a:p>
        </p:txBody>
      </p:sp>
      <p:sp>
        <p:nvSpPr>
          <p:cNvPr id="6" name="Slide Number Placeholder 9"/>
          <p:cNvSpPr>
            <a:spLocks noGrp="1"/>
          </p:cNvSpPr>
          <p:nvPr>
            <p:ph type="sldNum" sz="quarter" idx="10"/>
          </p:nvPr>
        </p:nvSpPr>
        <p:spPr>
          <a:xfrm>
            <a:off x="457200" y="7429605"/>
            <a:ext cx="540346" cy="163513"/>
          </a:xfrm>
          <a:prstGeom prst="rect">
            <a:avLst/>
          </a:prstGeom>
        </p:spPr>
        <p:txBody>
          <a:bodyPr vert="horz" wrap="square" lIns="89904" tIns="44953" rIns="89904" bIns="44953" numCol="1" anchor="t" anchorCtr="0" compatLnSpc="1">
            <a:prstTxWarp prst="textNoShape">
              <a:avLst/>
            </a:prstTxWarp>
          </a:bodyPr>
          <a:lstStyle>
            <a:lvl1pPr>
              <a:defRPr kumimoji="0" sz="900"/>
            </a:lvl1pPr>
          </a:lstStyle>
          <a:p>
            <a:fld id="{114707A4-840B-441F-91DD-318E34C9C1C7}" type="slidenum">
              <a:rPr lang="en-US" altLang="zh-TW">
                <a:solidFill>
                  <a:prstClr val="black">
                    <a:tint val="75000"/>
                  </a:prstClr>
                </a:solidFill>
              </a:rPr>
              <a:pPr/>
              <a:t>‹#›</a:t>
            </a:fld>
            <a:endParaRPr lang="en-US" altLang="zh-TW">
              <a:solidFill>
                <a:prstClr val="black">
                  <a:tint val="75000"/>
                </a:prstClr>
              </a:solidFill>
            </a:endParaRPr>
          </a:p>
        </p:txBody>
      </p:sp>
    </p:spTree>
    <p:extLst>
      <p:ext uri="{BB962C8B-B14F-4D97-AF65-F5344CB8AC3E}">
        <p14:creationId xmlns:p14="http://schemas.microsoft.com/office/powerpoint/2010/main" val="2709921418"/>
      </p:ext>
    </p:extLst>
  </p:cSld>
  <p:clrMapOvr>
    <a:masterClrMapping/>
  </p:clrMapOvr>
  <p:timing>
    <p:tnLst>
      <p:par>
        <p:cTn id="1" dur="indefinite" restart="never" nodeType="tmRoot"/>
      </p:par>
    </p:tnLst>
  </p:timing>
</p:sldLayout>
</file>

<file path=ppt/slideLayouts/slideLayout112.xml><?xml version="1.0" encoding="utf-8"?>
<p:sldLayout xmlns:a="http://schemas.openxmlformats.org/drawingml/2006/main" xmlns:r="http://schemas.openxmlformats.org/officeDocument/2006/relationships" xmlns:p="http://schemas.openxmlformats.org/presentationml/2006/main" userDrawn="1">
  <p:cSld name="13_自訂版面配置">
    <p:spTree>
      <p:nvGrpSpPr>
        <p:cNvPr id="1" name=""/>
        <p:cNvGrpSpPr/>
        <p:nvPr/>
      </p:nvGrpSpPr>
      <p:grpSpPr>
        <a:xfrm>
          <a:off x="0" y="0"/>
          <a:ext cx="0" cy="0"/>
          <a:chOff x="0" y="0"/>
          <a:chExt cx="0" cy="0"/>
        </a:xfrm>
      </p:grpSpPr>
      <p:sp>
        <p:nvSpPr>
          <p:cNvPr id="3" name="Title Placeholder 1"/>
          <p:cNvSpPr>
            <a:spLocks noGrp="1"/>
          </p:cNvSpPr>
          <p:nvPr>
            <p:ph type="ctrTitle"/>
          </p:nvPr>
        </p:nvSpPr>
        <p:spPr>
          <a:xfrm>
            <a:off x="315086" y="2886865"/>
            <a:ext cx="4330064" cy="1571512"/>
          </a:xfrm>
          <a:prstGeom prst="rect">
            <a:avLst/>
          </a:prstGeom>
        </p:spPr>
        <p:txBody>
          <a:bodyPr lIns="90074" tIns="45035" rIns="90074" bIns="45035"/>
          <a:lstStyle>
            <a:lvl1pPr algn="l">
              <a:lnSpc>
                <a:spcPts val="5569"/>
              </a:lnSpc>
              <a:defRPr sz="4000" b="1" baseline="0" smtClean="0">
                <a:solidFill>
                  <a:srgbClr val="002776"/>
                </a:solidFill>
                <a:effectLst>
                  <a:outerShdw blurRad="38100" dist="38100" dir="2700000" algn="tl">
                    <a:srgbClr val="000000">
                      <a:alpha val="43137"/>
                    </a:srgbClr>
                  </a:outerShdw>
                </a:effectLst>
                <a:latin typeface="Calibri" pitchFamily="34" charset="0"/>
                <a:ea typeface="微軟正黑體" pitchFamily="34" charset="-120"/>
              </a:defRPr>
            </a:lvl1pPr>
          </a:lstStyle>
          <a:p>
            <a:r>
              <a:rPr lang="en-US" altLang="zh-TW" dirty="0" smtClean="0"/>
              <a:t>Click to edit Master title style</a:t>
            </a:r>
            <a:endParaRPr lang="en-US" dirty="0" smtClean="0"/>
          </a:p>
        </p:txBody>
      </p:sp>
    </p:spTree>
    <p:extLst>
      <p:ext uri="{BB962C8B-B14F-4D97-AF65-F5344CB8AC3E}">
        <p14:creationId xmlns:p14="http://schemas.microsoft.com/office/powerpoint/2010/main" val="34413003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13.xml><?xml version="1.0" encoding="utf-8"?>
<p:sldLayout xmlns:a="http://schemas.openxmlformats.org/drawingml/2006/main" xmlns:r="http://schemas.openxmlformats.org/officeDocument/2006/relationships" xmlns:p="http://schemas.openxmlformats.org/presentationml/2006/main" type="title">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754499" y="2415081"/>
            <a:ext cx="8550990" cy="1666369"/>
          </a:xfrm>
        </p:spPr>
        <p:txBody>
          <a:body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1508998" y="4405260"/>
            <a:ext cx="7041992" cy="1986686"/>
          </a:xfrm>
        </p:spPr>
        <p:txBody>
          <a:bodyPr/>
          <a:lstStyle>
            <a:lvl1pPr marL="0" indent="0" algn="ctr">
              <a:buNone/>
              <a:defRPr>
                <a:solidFill>
                  <a:schemeClr val="tx1">
                    <a:tint val="75000"/>
                  </a:schemeClr>
                </a:solidFill>
              </a:defRPr>
            </a:lvl1pPr>
            <a:lvl2pPr marL="501965" indent="0" algn="ctr">
              <a:buNone/>
              <a:defRPr>
                <a:solidFill>
                  <a:schemeClr val="tx1">
                    <a:tint val="75000"/>
                  </a:schemeClr>
                </a:solidFill>
              </a:defRPr>
            </a:lvl2pPr>
            <a:lvl3pPr marL="1003925" indent="0" algn="ctr">
              <a:buNone/>
              <a:defRPr>
                <a:solidFill>
                  <a:schemeClr val="tx1">
                    <a:tint val="75000"/>
                  </a:schemeClr>
                </a:solidFill>
              </a:defRPr>
            </a:lvl3pPr>
            <a:lvl4pPr marL="1505894" indent="0" algn="ctr">
              <a:buNone/>
              <a:defRPr>
                <a:solidFill>
                  <a:schemeClr val="tx1">
                    <a:tint val="75000"/>
                  </a:schemeClr>
                </a:solidFill>
              </a:defRPr>
            </a:lvl4pPr>
            <a:lvl5pPr marL="2007858" indent="0" algn="ctr">
              <a:buNone/>
              <a:defRPr>
                <a:solidFill>
                  <a:schemeClr val="tx1">
                    <a:tint val="75000"/>
                  </a:schemeClr>
                </a:solidFill>
              </a:defRPr>
            </a:lvl5pPr>
            <a:lvl6pPr marL="2509806" indent="0" algn="ctr">
              <a:buNone/>
              <a:defRPr>
                <a:solidFill>
                  <a:schemeClr val="tx1">
                    <a:tint val="75000"/>
                  </a:schemeClr>
                </a:solidFill>
              </a:defRPr>
            </a:lvl6pPr>
            <a:lvl7pPr marL="3011784" indent="0" algn="ctr">
              <a:buNone/>
              <a:defRPr>
                <a:solidFill>
                  <a:schemeClr val="tx1">
                    <a:tint val="75000"/>
                  </a:schemeClr>
                </a:solidFill>
              </a:defRPr>
            </a:lvl7pPr>
            <a:lvl8pPr marL="3513742" indent="0" algn="ctr">
              <a:buNone/>
              <a:defRPr>
                <a:solidFill>
                  <a:schemeClr val="tx1">
                    <a:tint val="75000"/>
                  </a:schemeClr>
                </a:solidFill>
              </a:defRPr>
            </a:lvl8pPr>
            <a:lvl9pPr marL="4015703" indent="0" algn="ctr">
              <a:buNone/>
              <a:defRPr>
                <a:solidFill>
                  <a:schemeClr val="tx1">
                    <a:tint val="75000"/>
                  </a:schemeClr>
                </a:solidFill>
              </a:defRPr>
            </a:lvl9pPr>
          </a:lstStyle>
          <a:p>
            <a:r>
              <a:rPr lang="zh-TW" altLang="en-US" smtClean="0"/>
              <a:t>按一下以編輯母片副標題樣式</a:t>
            </a:r>
            <a:endParaRPr lang="zh-TW" altLang="en-US"/>
          </a:p>
        </p:txBody>
      </p:sp>
      <p:sp>
        <p:nvSpPr>
          <p:cNvPr id="4" name="日期版面配置區 3"/>
          <p:cNvSpPr>
            <a:spLocks noGrp="1"/>
          </p:cNvSpPr>
          <p:nvPr>
            <p:ph type="dt" sz="half" idx="10"/>
          </p:nvPr>
        </p:nvSpPr>
        <p:spPr/>
        <p:txBody>
          <a:bodyPr/>
          <a:lstStyle/>
          <a:p>
            <a:fld id="{F344F5E6-E874-4386-A34B-7854486FD334}" type="datetimeFigureOut">
              <a:rPr lang="zh-TW" altLang="en-US" smtClean="0">
                <a:solidFill>
                  <a:prstClr val="black">
                    <a:tint val="75000"/>
                  </a:prstClr>
                </a:solidFill>
              </a:rPr>
              <a:pPr/>
              <a:t>2013/11/15</a:t>
            </a:fld>
            <a:endParaRPr lang="zh-TW" altLang="en-US">
              <a:solidFill>
                <a:prstClr val="black">
                  <a:tint val="75000"/>
                </a:prstClr>
              </a:solidFill>
            </a:endParaRPr>
          </a:p>
        </p:txBody>
      </p:sp>
      <p:sp>
        <p:nvSpPr>
          <p:cNvPr id="5" name="頁尾版面配置區 4"/>
          <p:cNvSpPr>
            <a:spLocks noGrp="1"/>
          </p:cNvSpPr>
          <p:nvPr>
            <p:ph type="ftr" sz="quarter" idx="11"/>
          </p:nvPr>
        </p:nvSpPr>
        <p:spPr/>
        <p:txBody>
          <a:bodyPr/>
          <a:lstStyle/>
          <a:p>
            <a:endParaRPr lang="zh-TW" altLang="en-US">
              <a:solidFill>
                <a:prstClr val="black">
                  <a:tint val="75000"/>
                </a:prstClr>
              </a:solidFill>
            </a:endParaRPr>
          </a:p>
        </p:txBody>
      </p:sp>
      <p:sp>
        <p:nvSpPr>
          <p:cNvPr id="6" name="投影片編號版面配置區 5"/>
          <p:cNvSpPr>
            <a:spLocks noGrp="1"/>
          </p:cNvSpPr>
          <p:nvPr>
            <p:ph type="sldNum" sz="quarter" idx="12"/>
          </p:nvPr>
        </p:nvSpPr>
        <p:spPr/>
        <p:txBody>
          <a:bodyPr/>
          <a:lstStyle/>
          <a:p>
            <a:fld id="{0D8EC6FE-6E2D-452A-B8A0-6D8867C3654D}" type="slidenum">
              <a:rPr lang="zh-TW" altLang="en-US" smtClean="0">
                <a:solidFill>
                  <a:prstClr val="black">
                    <a:tint val="75000"/>
                  </a:prstClr>
                </a:solidFill>
              </a:rPr>
              <a:pPr/>
              <a:t>‹#›</a:t>
            </a:fld>
            <a:endParaRPr lang="zh-TW" altLang="en-US">
              <a:solidFill>
                <a:prstClr val="black">
                  <a:tint val="75000"/>
                </a:prstClr>
              </a:solidFill>
            </a:endParaRPr>
          </a:p>
        </p:txBody>
      </p:sp>
    </p:spTree>
    <p:extLst>
      <p:ext uri="{BB962C8B-B14F-4D97-AF65-F5344CB8AC3E}">
        <p14:creationId xmlns:p14="http://schemas.microsoft.com/office/powerpoint/2010/main" val="691655787"/>
      </p:ext>
    </p:extLst>
  </p:cSld>
  <p:clrMapOvr>
    <a:masterClrMapping/>
  </p:clrMapOvr>
  <p:timing>
    <p:tnLst>
      <p:par>
        <p:cTn id="1" dur="indefinite" restart="never" nodeType="tmRoot"/>
      </p:par>
    </p:tnLst>
  </p:timing>
</p:sldLayout>
</file>

<file path=ppt/slideLayouts/slideLayout114.xml><?xml version="1.0" encoding="utf-8"?>
<p:sldLayout xmlns:a="http://schemas.openxmlformats.org/drawingml/2006/main" xmlns:r="http://schemas.openxmlformats.org/officeDocument/2006/relationships" xmlns:p="http://schemas.openxmlformats.org/presentationml/2006/main" userDrawn="1">
  <p:cSld name="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19"/>
            <a:ext cx="2544763" cy="163513"/>
          </a:xfrm>
          <a:prstGeom prst="rect">
            <a:avLst/>
          </a:prstGeom>
          <a:noFill/>
          <a:ln w="25400" algn="ctr">
            <a:noFill/>
            <a:miter lim="800000"/>
            <a:headEnd/>
            <a:tailEnd/>
          </a:ln>
        </p:spPr>
        <p:txBody>
          <a:bodyPr lIns="0" tIns="0" rIns="0" bIns="0"/>
          <a:lstStyle/>
          <a:p>
            <a:pPr algn="r" defTabSz="941533" fontAlgn="auto">
              <a:spcBef>
                <a:spcPts val="0"/>
              </a:spcBef>
              <a:spcAft>
                <a:spcPts val="0"/>
              </a:spcAft>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938" tIns="44969" rIns="89938" bIns="44969"/>
          <a:lstStyle>
            <a:lvl1pPr>
              <a:defRPr sz="32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94"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500" baseline="0">
                <a:latin typeface="Calibri" pitchFamily="34" charset="0"/>
                <a:ea typeface="標楷體" pitchFamily="65" charset="-120"/>
              </a:defRPr>
            </a:lvl1pPr>
            <a:lvl2pPr marL="199856" indent="-199856">
              <a:buClr>
                <a:schemeClr val="accent6">
                  <a:lumMod val="75000"/>
                </a:schemeClr>
              </a:buClr>
              <a:buFont typeface="Wingdings" pitchFamily="2" charset="2"/>
              <a:buChar char="l"/>
              <a:defRPr sz="2500" baseline="0">
                <a:latin typeface="Calibri" pitchFamily="34" charset="0"/>
                <a:ea typeface="標楷體" pitchFamily="65" charset="-120"/>
              </a:defRPr>
            </a:lvl2pPr>
            <a:lvl3pPr>
              <a:buClr>
                <a:schemeClr val="accent6">
                  <a:lumMod val="75000"/>
                </a:schemeClr>
              </a:buClr>
              <a:defRPr sz="2500" baseline="0">
                <a:latin typeface="Calibri" pitchFamily="34" charset="0"/>
                <a:ea typeface="標楷體" pitchFamily="65" charset="-120"/>
              </a:defRPr>
            </a:lvl3pPr>
            <a:lvl4pPr>
              <a:buClr>
                <a:schemeClr val="accent6">
                  <a:lumMod val="75000"/>
                </a:schemeClr>
              </a:buClr>
              <a:defRPr sz="2500" baseline="0">
                <a:latin typeface="Calibri" pitchFamily="34" charset="0"/>
                <a:ea typeface="標楷體" pitchFamily="65" charset="-120"/>
              </a:defRPr>
            </a:lvl4pPr>
            <a:lvl5pPr>
              <a:buFont typeface="Arial" pitchFamily="34" charset="0"/>
              <a:buNone/>
              <a:defRPr sz="2500" baseline="0">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19"/>
            <a:ext cx="453283" cy="163513"/>
          </a:xfrm>
          <a:prstGeom prst="rect">
            <a:avLst/>
          </a:prstGeom>
        </p:spPr>
        <p:txBody>
          <a:bodyPr vert="horz" wrap="square" lIns="89938" tIns="44969" rIns="89938" bIns="44969"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4072896967"/>
      </p:ext>
    </p:extLst>
  </p:cSld>
  <p:clrMapOvr>
    <a:masterClrMapping/>
  </p:clrMapOvr>
  <p:timing>
    <p:tnLst>
      <p:par>
        <p:cTn id="1" dur="indefinite" restart="never" nodeType="tmRoot"/>
      </p:par>
    </p:tnLst>
  </p:timing>
</p:sldLayout>
</file>

<file path=ppt/slideLayouts/slideLayout115.xml><?xml version="1.0" encoding="utf-8"?>
<p:sldLayout xmlns:a="http://schemas.openxmlformats.org/drawingml/2006/main" xmlns:r="http://schemas.openxmlformats.org/officeDocument/2006/relationships" xmlns:p="http://schemas.openxmlformats.org/presentationml/2006/main" userDrawn="1">
  <p:cSld name="100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81921" indent="-486300">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77568" indent="-395645">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582582" indent="-305028">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43185" indent="-100073">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103" y="360005"/>
            <a:ext cx="9126001" cy="630000"/>
          </a:xfrm>
          <a:prstGeom prst="rect">
            <a:avLst/>
          </a:prstGeom>
        </p:spPr>
        <p:txBody>
          <a:bodyPr lIns="90074" tIns="45035" rIns="90074" bIns="45035"/>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2"/>
            <a:ext cx="428628" cy="264293"/>
          </a:xfrm>
          <a:prstGeom prst="rect">
            <a:avLst/>
          </a:prstGeom>
        </p:spPr>
        <p:txBody>
          <a:bodyPr lIns="90074" tIns="45035" rIns="90074" bIns="45035"/>
          <a:lstStyle>
            <a:lvl1pPr algn="ctr">
              <a:defRPr sz="12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7" name="Rectangle 3"/>
          <p:cNvSpPr>
            <a:spLocks noChangeArrowheads="1"/>
          </p:cNvSpPr>
          <p:nvPr userDrawn="1"/>
        </p:nvSpPr>
        <p:spPr bwMode="auto">
          <a:xfrm>
            <a:off x="7644297" y="7478371"/>
            <a:ext cx="2069435" cy="245139"/>
          </a:xfrm>
          <a:prstGeom prst="rect">
            <a:avLst/>
          </a:prstGeom>
          <a:noFill/>
          <a:ln w="25400" algn="ctr">
            <a:noFill/>
            <a:miter lim="800000"/>
            <a:headEnd/>
            <a:tailEnd/>
          </a:ln>
        </p:spPr>
        <p:txBody>
          <a:bodyPr lIns="0" tIns="0" rIns="0" bIns="0" anchor="ctr"/>
          <a:lstStyle/>
          <a:p>
            <a:pPr algn="r" defTabSz="942945" fontAlgn="auto">
              <a:spcBef>
                <a:spcPts val="0"/>
              </a:spcBef>
              <a:spcAft>
                <a:spcPts val="0"/>
              </a:spcAft>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53245639"/>
      </p:ext>
    </p:extLst>
  </p:cSld>
  <p:clrMapOvr>
    <a:masterClrMapping/>
  </p:clrMapOvr>
  <p:transition>
    <p:random/>
  </p:transition>
  <p:timing>
    <p:tnLst>
      <p:par>
        <p:cTn id="1" dur="indefinite" restart="never" nodeType="tmRoot"/>
      </p:par>
    </p:tnLst>
  </p:timing>
</p:sldLayout>
</file>

<file path=ppt/slideLayouts/slideLayout116.xml><?xml version="1.0" encoding="utf-8"?>
<p:sldLayout xmlns:a="http://schemas.openxmlformats.org/drawingml/2006/main" xmlns:r="http://schemas.openxmlformats.org/officeDocument/2006/relationships" xmlns:p="http://schemas.openxmlformats.org/presentationml/2006/main" showMasterSp="0" type="title">
  <p:cSld name="2_Title Slide">
    <p:spTree>
      <p:nvGrpSpPr>
        <p:cNvPr id="1" name=""/>
        <p:cNvGrpSpPr/>
        <p:nvPr/>
      </p:nvGrpSpPr>
      <p:grpSpPr>
        <a:xfrm>
          <a:off x="0" y="0"/>
          <a:ext cx="0" cy="0"/>
          <a:chOff x="0" y="0"/>
          <a:chExt cx="0" cy="0"/>
        </a:xfrm>
      </p:grpSpPr>
      <p:sp>
        <p:nvSpPr>
          <p:cNvPr id="148482" name="Title Placeholder 1"/>
          <p:cNvSpPr>
            <a:spLocks noGrp="1"/>
          </p:cNvSpPr>
          <p:nvPr>
            <p:ph type="ctrTitle"/>
          </p:nvPr>
        </p:nvSpPr>
        <p:spPr>
          <a:xfrm>
            <a:off x="1257302" y="3027363"/>
            <a:ext cx="6724650" cy="1279525"/>
          </a:xfrm>
        </p:spPr>
        <p:txBody>
          <a:bodyPr/>
          <a:lstStyle>
            <a:lvl1pPr>
              <a:lnSpc>
                <a:spcPts val="5199"/>
              </a:lnSpc>
              <a:defRPr sz="5600" b="0">
                <a:solidFill>
                  <a:schemeClr val="bg2"/>
                </a:solidFill>
                <a:latin typeface="Times New Roman" pitchFamily="18" charset="0"/>
              </a:defRPr>
            </a:lvl1pPr>
          </a:lstStyle>
          <a:p>
            <a:r>
              <a:rPr lang="en-US" smtClean="0"/>
              <a:t>Click to edit Master title style</a:t>
            </a:r>
            <a:endParaRPr lang="en-US"/>
          </a:p>
        </p:txBody>
      </p:sp>
      <p:sp>
        <p:nvSpPr>
          <p:cNvPr id="7" name="Slide Number Placeholder 9"/>
          <p:cNvSpPr>
            <a:spLocks noGrp="1"/>
          </p:cNvSpPr>
          <p:nvPr>
            <p:ph type="sldNum" sz="quarter" idx="4"/>
          </p:nvPr>
        </p:nvSpPr>
        <p:spPr>
          <a:xfrm>
            <a:off x="390527" y="7429606"/>
            <a:ext cx="311150" cy="163513"/>
          </a:xfrm>
          <a:prstGeom prst="rect">
            <a:avLst/>
          </a:prstGeom>
        </p:spPr>
        <p:txBody>
          <a:bodyPr lIns="0" tIns="0" rIns="0" bIns="0"/>
          <a:lstStyle>
            <a:lvl1pPr>
              <a:defRPr sz="1000" b="1" smtClean="0">
                <a:solidFill>
                  <a:schemeClr val="bg1"/>
                </a:solidFill>
              </a:defRPr>
            </a:lvl1pPr>
          </a:lstStyle>
          <a:p>
            <a:pPr>
              <a:defRPr/>
            </a:pPr>
            <a:fld id="{161F61C0-2215-4557-9AEC-40913A79701B}" type="slidenum">
              <a:rPr lang="en-US">
                <a:solidFill>
                  <a:prstClr val="white"/>
                </a:solidFill>
              </a:rPr>
              <a:pPr>
                <a:defRPr/>
              </a:pPr>
              <a:t>‹#›</a:t>
            </a:fld>
            <a:endParaRPr lang="en-US" dirty="0">
              <a:solidFill>
                <a:prstClr val="white"/>
              </a:solidFill>
            </a:endParaRPr>
          </a:p>
        </p:txBody>
      </p:sp>
      <p:sp>
        <p:nvSpPr>
          <p:cNvPr id="8" name="Footer Placeholder 10"/>
          <p:cNvSpPr>
            <a:spLocks noGrp="1"/>
          </p:cNvSpPr>
          <p:nvPr>
            <p:ph type="ftr" sz="quarter" idx="3"/>
          </p:nvPr>
        </p:nvSpPr>
        <p:spPr>
          <a:xfrm>
            <a:off x="849313" y="7429606"/>
            <a:ext cx="4749800" cy="163513"/>
          </a:xfrm>
          <a:prstGeom prst="rect">
            <a:avLst/>
          </a:prstGeom>
        </p:spPr>
        <p:txBody>
          <a:bodyPr lIns="0" tIns="0" rIns="0" bIns="0"/>
          <a:lstStyle>
            <a:lvl1pPr>
              <a:defRPr sz="1000" smtClean="0">
                <a:solidFill>
                  <a:schemeClr val="bg1"/>
                </a:solidFill>
              </a:defRPr>
            </a:lvl1pPr>
          </a:lstStyle>
          <a:p>
            <a:pPr>
              <a:defRPr/>
            </a:pPr>
            <a:r>
              <a:rPr lang="en-US">
                <a:solidFill>
                  <a:prstClr val="white"/>
                </a:solidFill>
              </a:rPr>
              <a:t>Footer</a:t>
            </a:r>
            <a:endParaRPr lang="en-US" dirty="0">
              <a:solidFill>
                <a:prstClr val="white"/>
              </a:solidFill>
            </a:endParaRPr>
          </a:p>
        </p:txBody>
      </p:sp>
    </p:spTree>
    <p:extLst>
      <p:ext uri="{BB962C8B-B14F-4D97-AF65-F5344CB8AC3E}">
        <p14:creationId xmlns:p14="http://schemas.microsoft.com/office/powerpoint/2010/main" val="41839835"/>
      </p:ext>
    </p:extLst>
  </p:cSld>
  <p:clrMapOvr>
    <a:masterClrMapping/>
  </p:clrMapOvr>
  <p:hf hdr="0" dt="0"/>
</p:sldLayout>
</file>

<file path=ppt/slideLayouts/slideLayout117.xml><?xml version="1.0" encoding="utf-8"?>
<p:sldLayout xmlns:a="http://schemas.openxmlformats.org/drawingml/2006/main" xmlns:r="http://schemas.openxmlformats.org/officeDocument/2006/relationships" xmlns:p="http://schemas.openxmlformats.org/presentationml/2006/main" userDrawn="1">
  <p:cSld name="127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81921" indent="-486300">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77568" indent="-395645">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582582" indent="-305028">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43185" indent="-100073">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103" y="360005"/>
            <a:ext cx="9126001" cy="630000"/>
          </a:xfrm>
          <a:prstGeom prst="rect">
            <a:avLst/>
          </a:prstGeom>
        </p:spPr>
        <p:txBody>
          <a:bodyPr lIns="90074" tIns="45035" rIns="90074" bIns="45035"/>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2"/>
            <a:ext cx="428628" cy="264293"/>
          </a:xfrm>
          <a:prstGeom prst="rect">
            <a:avLst/>
          </a:prstGeom>
        </p:spPr>
        <p:txBody>
          <a:bodyPr lIns="90074" tIns="45035" rIns="90074" bIns="45035"/>
          <a:lstStyle>
            <a:lvl1pPr algn="ctr">
              <a:defRPr sz="12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7" name="Rectangle 3"/>
          <p:cNvSpPr>
            <a:spLocks noChangeArrowheads="1"/>
          </p:cNvSpPr>
          <p:nvPr userDrawn="1"/>
        </p:nvSpPr>
        <p:spPr bwMode="auto">
          <a:xfrm>
            <a:off x="7644297" y="7478371"/>
            <a:ext cx="2069435" cy="245139"/>
          </a:xfrm>
          <a:prstGeom prst="rect">
            <a:avLst/>
          </a:prstGeom>
          <a:noFill/>
          <a:ln w="25400" algn="ctr">
            <a:noFill/>
            <a:miter lim="800000"/>
            <a:headEnd/>
            <a:tailEnd/>
          </a:ln>
        </p:spPr>
        <p:txBody>
          <a:bodyPr lIns="0" tIns="0" rIns="0" bIns="0" anchor="ctr"/>
          <a:lstStyle/>
          <a:p>
            <a:pPr algn="r" defTabSz="942945" fontAlgn="auto">
              <a:spcBef>
                <a:spcPts val="0"/>
              </a:spcBef>
              <a:spcAft>
                <a:spcPts val="0"/>
              </a:spcAft>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596271802"/>
      </p:ext>
    </p:extLst>
  </p:cSld>
  <p:clrMapOvr>
    <a:masterClrMapping/>
  </p:clrMapOvr>
  <p:transition>
    <p:random/>
  </p:transition>
  <p:timing>
    <p:tnLst>
      <p:par>
        <p:cTn id="1" dur="indefinite" restart="never" nodeType="tmRoot"/>
      </p:par>
    </p:tnLst>
  </p:timing>
</p:sldLayout>
</file>

<file path=ppt/slideLayouts/slideLayout118.xml><?xml version="1.0" encoding="utf-8"?>
<p:sldLayout xmlns:a="http://schemas.openxmlformats.org/drawingml/2006/main" xmlns:r="http://schemas.openxmlformats.org/officeDocument/2006/relationships" xmlns:p="http://schemas.openxmlformats.org/presentationml/2006/main" userDrawn="1">
  <p:cSld name="128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81921" indent="-486300">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77568" indent="-395645">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582582" indent="-305028">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43185" indent="-100073">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103" y="360005"/>
            <a:ext cx="9126001" cy="630000"/>
          </a:xfrm>
          <a:prstGeom prst="rect">
            <a:avLst/>
          </a:prstGeom>
        </p:spPr>
        <p:txBody>
          <a:bodyPr lIns="90074" tIns="45035" rIns="90074" bIns="45035"/>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2"/>
            <a:ext cx="428628" cy="264293"/>
          </a:xfrm>
          <a:prstGeom prst="rect">
            <a:avLst/>
          </a:prstGeom>
        </p:spPr>
        <p:txBody>
          <a:bodyPr lIns="90074" tIns="45035" rIns="90074" bIns="45035"/>
          <a:lstStyle>
            <a:lvl1pPr algn="ctr">
              <a:defRPr sz="12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7" name="Rectangle 3"/>
          <p:cNvSpPr>
            <a:spLocks noChangeArrowheads="1"/>
          </p:cNvSpPr>
          <p:nvPr userDrawn="1"/>
        </p:nvSpPr>
        <p:spPr bwMode="auto">
          <a:xfrm>
            <a:off x="7644297" y="7478371"/>
            <a:ext cx="2069435" cy="245139"/>
          </a:xfrm>
          <a:prstGeom prst="rect">
            <a:avLst/>
          </a:prstGeom>
          <a:noFill/>
          <a:ln w="25400" algn="ctr">
            <a:noFill/>
            <a:miter lim="800000"/>
            <a:headEnd/>
            <a:tailEnd/>
          </a:ln>
        </p:spPr>
        <p:txBody>
          <a:bodyPr lIns="0" tIns="0" rIns="0" bIns="0" anchor="ctr"/>
          <a:lstStyle/>
          <a:p>
            <a:pPr algn="r" defTabSz="942945" fontAlgn="auto">
              <a:spcBef>
                <a:spcPts val="0"/>
              </a:spcBef>
              <a:spcAft>
                <a:spcPts val="0"/>
              </a:spcAft>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80224566"/>
      </p:ext>
    </p:extLst>
  </p:cSld>
  <p:clrMapOvr>
    <a:masterClrMapping/>
  </p:clrMapOvr>
  <p:transition>
    <p:random/>
  </p:transition>
  <p:timing>
    <p:tnLst>
      <p:par>
        <p:cTn id="1" dur="indefinite" restart="never" nodeType="tmRoot"/>
      </p:par>
    </p:tnLst>
  </p:timing>
</p:sldLayout>
</file>

<file path=ppt/slideLayouts/slideLayout119.xml><?xml version="1.0" encoding="utf-8"?>
<p:sldLayout xmlns:a="http://schemas.openxmlformats.org/drawingml/2006/main" xmlns:r="http://schemas.openxmlformats.org/officeDocument/2006/relationships" xmlns:p="http://schemas.openxmlformats.org/presentationml/2006/main" userDrawn="1">
  <p:cSld name="135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81921" indent="-486300">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77568" indent="-395645">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582582" indent="-305028">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43185" indent="-100073">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103" y="360005"/>
            <a:ext cx="9126001" cy="630000"/>
          </a:xfrm>
          <a:prstGeom prst="rect">
            <a:avLst/>
          </a:prstGeom>
        </p:spPr>
        <p:txBody>
          <a:bodyPr lIns="90074" tIns="45035" rIns="90074" bIns="45035"/>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2"/>
            <a:ext cx="428628" cy="264293"/>
          </a:xfrm>
          <a:prstGeom prst="rect">
            <a:avLst/>
          </a:prstGeom>
        </p:spPr>
        <p:txBody>
          <a:bodyPr lIns="90074" tIns="45035" rIns="90074" bIns="45035"/>
          <a:lstStyle>
            <a:lvl1pPr algn="ctr">
              <a:defRPr sz="12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7" name="Rectangle 3"/>
          <p:cNvSpPr>
            <a:spLocks noChangeArrowheads="1"/>
          </p:cNvSpPr>
          <p:nvPr userDrawn="1"/>
        </p:nvSpPr>
        <p:spPr bwMode="auto">
          <a:xfrm>
            <a:off x="7644297" y="7478371"/>
            <a:ext cx="2069435" cy="245139"/>
          </a:xfrm>
          <a:prstGeom prst="rect">
            <a:avLst/>
          </a:prstGeom>
          <a:noFill/>
          <a:ln w="25400" algn="ctr">
            <a:noFill/>
            <a:miter lim="800000"/>
            <a:headEnd/>
            <a:tailEnd/>
          </a:ln>
        </p:spPr>
        <p:txBody>
          <a:bodyPr lIns="0" tIns="0" rIns="0" bIns="0" anchor="ctr"/>
          <a:lstStyle/>
          <a:p>
            <a:pPr algn="r" defTabSz="942945" fontAlgn="auto">
              <a:spcBef>
                <a:spcPts val="0"/>
              </a:spcBef>
              <a:spcAft>
                <a:spcPts val="0"/>
              </a:spcAft>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286916477"/>
      </p:ext>
    </p:extLst>
  </p:cSld>
  <p:clrMapOvr>
    <a:masterClrMapping/>
  </p:clrMapOvr>
  <p:transition>
    <p:random/>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標題 1"/>
          <p:cNvSpPr>
            <a:spLocks noGrp="1"/>
          </p:cNvSpPr>
          <p:nvPr>
            <p:ph type="title"/>
          </p:nvPr>
        </p:nvSpPr>
        <p:spPr>
          <a:xfrm>
            <a:off x="794670" y="4995509"/>
            <a:ext cx="8550990" cy="1544000"/>
          </a:xfrm>
        </p:spPr>
        <p:txBody>
          <a:bodyPr anchor="t"/>
          <a:lstStyle>
            <a:lvl1pPr algn="l">
              <a:defRPr sz="45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94670" y="3295064"/>
            <a:ext cx="8550990" cy="1700559"/>
          </a:xfrm>
        </p:spPr>
        <p:txBody>
          <a:bodyPr anchor="b"/>
          <a:lstStyle>
            <a:lvl1pPr marL="0" indent="0">
              <a:buNone/>
              <a:defRPr sz="2200">
                <a:solidFill>
                  <a:schemeClr val="tx1">
                    <a:tint val="75000"/>
                  </a:schemeClr>
                </a:solidFill>
              </a:defRPr>
            </a:lvl1pPr>
            <a:lvl2pPr marL="501243" indent="0">
              <a:buNone/>
              <a:defRPr sz="2000">
                <a:solidFill>
                  <a:schemeClr val="tx1">
                    <a:tint val="75000"/>
                  </a:schemeClr>
                </a:solidFill>
              </a:defRPr>
            </a:lvl2pPr>
            <a:lvl3pPr marL="1002481" indent="0">
              <a:buNone/>
              <a:defRPr sz="1800">
                <a:solidFill>
                  <a:schemeClr val="tx1">
                    <a:tint val="75000"/>
                  </a:schemeClr>
                </a:solidFill>
              </a:defRPr>
            </a:lvl3pPr>
            <a:lvl4pPr marL="1503723" indent="0">
              <a:buNone/>
              <a:defRPr sz="1600">
                <a:solidFill>
                  <a:schemeClr val="tx1">
                    <a:tint val="75000"/>
                  </a:schemeClr>
                </a:solidFill>
              </a:defRPr>
            </a:lvl4pPr>
            <a:lvl5pPr marL="2004965" indent="0">
              <a:buNone/>
              <a:defRPr sz="1600">
                <a:solidFill>
                  <a:schemeClr val="tx1">
                    <a:tint val="75000"/>
                  </a:schemeClr>
                </a:solidFill>
              </a:defRPr>
            </a:lvl5pPr>
            <a:lvl6pPr marL="2506186" indent="0">
              <a:buNone/>
              <a:defRPr sz="1600">
                <a:solidFill>
                  <a:schemeClr val="tx1">
                    <a:tint val="75000"/>
                  </a:schemeClr>
                </a:solidFill>
              </a:defRPr>
            </a:lvl6pPr>
            <a:lvl7pPr marL="3007441" indent="0">
              <a:buNone/>
              <a:defRPr sz="1600">
                <a:solidFill>
                  <a:schemeClr val="tx1">
                    <a:tint val="75000"/>
                  </a:schemeClr>
                </a:solidFill>
              </a:defRPr>
            </a:lvl7pPr>
            <a:lvl8pPr marL="3508674" indent="0">
              <a:buNone/>
              <a:defRPr sz="1600">
                <a:solidFill>
                  <a:schemeClr val="tx1">
                    <a:tint val="75000"/>
                  </a:schemeClr>
                </a:solidFill>
              </a:defRPr>
            </a:lvl8pPr>
            <a:lvl9pPr marL="4009912" indent="0">
              <a:buNone/>
              <a:defRPr sz="1600">
                <a:solidFill>
                  <a:schemeClr val="tx1">
                    <a:tint val="75000"/>
                  </a:schemeClr>
                </a:solidFill>
              </a:defRPr>
            </a:lvl9pPr>
          </a:lstStyle>
          <a:p>
            <a:pPr lvl="0"/>
            <a:r>
              <a:rPr lang="zh-TW" altLang="en-US" smtClean="0"/>
              <a:t>按一下以編輯母片文字樣式</a:t>
            </a:r>
          </a:p>
        </p:txBody>
      </p:sp>
      <p:sp>
        <p:nvSpPr>
          <p:cNvPr id="4" name="日期版面配置區 3"/>
          <p:cNvSpPr>
            <a:spLocks noGrp="1"/>
          </p:cNvSpPr>
          <p:nvPr>
            <p:ph type="dt" sz="half" idx="10"/>
          </p:nvPr>
        </p:nvSpPr>
        <p:spPr/>
        <p:txBody>
          <a:bodyPr/>
          <a:lstStyle/>
          <a:p>
            <a:fld id="{8C4EB253-1017-456B-88DB-C133E5A42D43}" type="datetimeFigureOut">
              <a:rPr lang="zh-TW" altLang="en-US" smtClean="0">
                <a:solidFill>
                  <a:prstClr val="black">
                    <a:tint val="75000"/>
                  </a:prstClr>
                </a:solidFill>
              </a:rPr>
              <a:pPr/>
              <a:t>2013/11/15</a:t>
            </a:fld>
            <a:endParaRPr lang="zh-TW" altLang="en-US">
              <a:solidFill>
                <a:prstClr val="black">
                  <a:tint val="75000"/>
                </a:prstClr>
              </a:solidFill>
            </a:endParaRPr>
          </a:p>
        </p:txBody>
      </p:sp>
      <p:sp>
        <p:nvSpPr>
          <p:cNvPr id="5" name="頁尾版面配置區 4"/>
          <p:cNvSpPr>
            <a:spLocks noGrp="1"/>
          </p:cNvSpPr>
          <p:nvPr>
            <p:ph type="ftr" sz="quarter" idx="11"/>
          </p:nvPr>
        </p:nvSpPr>
        <p:spPr/>
        <p:txBody>
          <a:bodyPr/>
          <a:lstStyle/>
          <a:p>
            <a:endParaRPr lang="zh-TW" altLang="en-US">
              <a:solidFill>
                <a:prstClr val="black">
                  <a:tint val="75000"/>
                </a:prstClr>
              </a:solidFill>
            </a:endParaRPr>
          </a:p>
        </p:txBody>
      </p:sp>
      <p:sp>
        <p:nvSpPr>
          <p:cNvPr id="6" name="投影片編號版面配置區 5"/>
          <p:cNvSpPr>
            <a:spLocks noGrp="1"/>
          </p:cNvSpPr>
          <p:nvPr>
            <p:ph type="sldNum" sz="quarter" idx="12"/>
          </p:nvPr>
        </p:nvSpPr>
        <p:spPr/>
        <p:txBody>
          <a:bodyPr/>
          <a:lstStyle/>
          <a:p>
            <a:fld id="{7D2C0C76-70FB-4F26-B419-8467F8D94246}" type="slidenum">
              <a:rPr lang="zh-TW" altLang="en-US" smtClean="0">
                <a:solidFill>
                  <a:prstClr val="black">
                    <a:tint val="75000"/>
                  </a:prstClr>
                </a:solidFill>
              </a:rPr>
              <a:pPr/>
              <a:t>‹#›</a:t>
            </a:fld>
            <a:endParaRPr lang="zh-TW" altLang="en-US">
              <a:solidFill>
                <a:prstClr val="black">
                  <a:tint val="75000"/>
                </a:prstClr>
              </a:solidFill>
            </a:endParaRPr>
          </a:p>
        </p:txBody>
      </p:sp>
    </p:spTree>
    <p:extLst>
      <p:ext uri="{BB962C8B-B14F-4D97-AF65-F5344CB8AC3E}">
        <p14:creationId xmlns:p14="http://schemas.microsoft.com/office/powerpoint/2010/main" val="1260638081"/>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userDrawn="1">
  <p:cSld name="146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81921" indent="-486300">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77568" indent="-395645">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582582" indent="-305028">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43185" indent="-100073">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103" y="360005"/>
            <a:ext cx="9126001" cy="630000"/>
          </a:xfrm>
          <a:prstGeom prst="rect">
            <a:avLst/>
          </a:prstGeom>
        </p:spPr>
        <p:txBody>
          <a:bodyPr lIns="90074" tIns="45035" rIns="90074" bIns="45035"/>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2"/>
            <a:ext cx="428628" cy="264293"/>
          </a:xfrm>
          <a:prstGeom prst="rect">
            <a:avLst/>
          </a:prstGeom>
        </p:spPr>
        <p:txBody>
          <a:bodyPr lIns="90074" tIns="45035" rIns="90074" bIns="45035"/>
          <a:lstStyle>
            <a:lvl1pPr algn="ctr">
              <a:defRPr sz="12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7" name="Rectangle 3"/>
          <p:cNvSpPr>
            <a:spLocks noChangeArrowheads="1"/>
          </p:cNvSpPr>
          <p:nvPr userDrawn="1"/>
        </p:nvSpPr>
        <p:spPr bwMode="auto">
          <a:xfrm>
            <a:off x="7644297" y="7478371"/>
            <a:ext cx="2069435" cy="245139"/>
          </a:xfrm>
          <a:prstGeom prst="rect">
            <a:avLst/>
          </a:prstGeom>
          <a:noFill/>
          <a:ln w="25400" algn="ctr">
            <a:noFill/>
            <a:miter lim="800000"/>
            <a:headEnd/>
            <a:tailEnd/>
          </a:ln>
        </p:spPr>
        <p:txBody>
          <a:bodyPr lIns="0" tIns="0" rIns="0" bIns="0" anchor="ctr"/>
          <a:lstStyle/>
          <a:p>
            <a:pPr algn="r" defTabSz="942945" fontAlgn="auto">
              <a:spcBef>
                <a:spcPts val="0"/>
              </a:spcBef>
              <a:spcAft>
                <a:spcPts val="0"/>
              </a:spcAft>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5131541"/>
      </p:ext>
    </p:extLst>
  </p:cSld>
  <p:clrMapOvr>
    <a:masterClrMapping/>
  </p:clrMapOvr>
  <p:transition>
    <p:random/>
  </p:transition>
  <p:timing>
    <p:tnLst>
      <p:par>
        <p:cTn id="1" dur="indefinite" restart="never" nodeType="tmRoot"/>
      </p:par>
    </p:tnLst>
  </p:timing>
</p:sldLayout>
</file>

<file path=ppt/slideLayouts/slideLayout121.xml><?xml version="1.0" encoding="utf-8"?>
<p:sldLayout xmlns:a="http://schemas.openxmlformats.org/drawingml/2006/main" xmlns:r="http://schemas.openxmlformats.org/officeDocument/2006/relationships" xmlns:p="http://schemas.openxmlformats.org/presentationml/2006/main" userDrawn="1">
  <p:cSld name="147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81921" indent="-486300">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77568" indent="-395645">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582582" indent="-305028">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43185" indent="-100073">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103" y="360005"/>
            <a:ext cx="9126001" cy="630000"/>
          </a:xfrm>
          <a:prstGeom prst="rect">
            <a:avLst/>
          </a:prstGeom>
        </p:spPr>
        <p:txBody>
          <a:bodyPr lIns="90074" tIns="45035" rIns="90074" bIns="45035"/>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2"/>
            <a:ext cx="428628" cy="264293"/>
          </a:xfrm>
          <a:prstGeom prst="rect">
            <a:avLst/>
          </a:prstGeom>
        </p:spPr>
        <p:txBody>
          <a:bodyPr lIns="90074" tIns="45035" rIns="90074" bIns="45035"/>
          <a:lstStyle>
            <a:lvl1pPr algn="ctr">
              <a:defRPr sz="12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7" name="Rectangle 3"/>
          <p:cNvSpPr>
            <a:spLocks noChangeArrowheads="1"/>
          </p:cNvSpPr>
          <p:nvPr userDrawn="1"/>
        </p:nvSpPr>
        <p:spPr bwMode="auto">
          <a:xfrm>
            <a:off x="7644297" y="7478371"/>
            <a:ext cx="2069435" cy="245139"/>
          </a:xfrm>
          <a:prstGeom prst="rect">
            <a:avLst/>
          </a:prstGeom>
          <a:noFill/>
          <a:ln w="25400" algn="ctr">
            <a:noFill/>
            <a:miter lim="800000"/>
            <a:headEnd/>
            <a:tailEnd/>
          </a:ln>
        </p:spPr>
        <p:txBody>
          <a:bodyPr lIns="0" tIns="0" rIns="0" bIns="0" anchor="ctr"/>
          <a:lstStyle/>
          <a:p>
            <a:pPr algn="r" defTabSz="942945" fontAlgn="auto">
              <a:spcBef>
                <a:spcPts val="0"/>
              </a:spcBef>
              <a:spcAft>
                <a:spcPts val="0"/>
              </a:spcAft>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414482101"/>
      </p:ext>
    </p:extLst>
  </p:cSld>
  <p:clrMapOvr>
    <a:masterClrMapping/>
  </p:clrMapOvr>
  <p:transition>
    <p:random/>
  </p:transition>
  <p:timing>
    <p:tnLst>
      <p:par>
        <p:cTn id="1" dur="indefinite" restart="never" nodeType="tmRoot"/>
      </p:par>
    </p:tnLst>
  </p:timing>
</p:sldLayout>
</file>

<file path=ppt/slideLayouts/slideLayout122.xml><?xml version="1.0" encoding="utf-8"?>
<p:sldLayout xmlns:a="http://schemas.openxmlformats.org/drawingml/2006/main" xmlns:r="http://schemas.openxmlformats.org/officeDocument/2006/relationships" xmlns:p="http://schemas.openxmlformats.org/presentationml/2006/main" userDrawn="1">
  <p:cSld name="148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81921" indent="-486300">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77568" indent="-395645">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582582" indent="-305028">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43185" indent="-100073">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103" y="360005"/>
            <a:ext cx="9126001" cy="630000"/>
          </a:xfrm>
          <a:prstGeom prst="rect">
            <a:avLst/>
          </a:prstGeom>
        </p:spPr>
        <p:txBody>
          <a:bodyPr lIns="90074" tIns="45035" rIns="90074" bIns="45035"/>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2"/>
            <a:ext cx="428628" cy="264293"/>
          </a:xfrm>
          <a:prstGeom prst="rect">
            <a:avLst/>
          </a:prstGeom>
        </p:spPr>
        <p:txBody>
          <a:bodyPr lIns="90074" tIns="45035" rIns="90074" bIns="45035"/>
          <a:lstStyle>
            <a:lvl1pPr algn="ctr">
              <a:defRPr sz="12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7" name="Rectangle 3"/>
          <p:cNvSpPr>
            <a:spLocks noChangeArrowheads="1"/>
          </p:cNvSpPr>
          <p:nvPr userDrawn="1"/>
        </p:nvSpPr>
        <p:spPr bwMode="auto">
          <a:xfrm>
            <a:off x="7644297" y="7478371"/>
            <a:ext cx="2069435" cy="245139"/>
          </a:xfrm>
          <a:prstGeom prst="rect">
            <a:avLst/>
          </a:prstGeom>
          <a:noFill/>
          <a:ln w="25400" algn="ctr">
            <a:noFill/>
            <a:miter lim="800000"/>
            <a:headEnd/>
            <a:tailEnd/>
          </a:ln>
        </p:spPr>
        <p:txBody>
          <a:bodyPr lIns="0" tIns="0" rIns="0" bIns="0" anchor="ctr"/>
          <a:lstStyle/>
          <a:p>
            <a:pPr algn="r" defTabSz="942945" fontAlgn="auto">
              <a:spcBef>
                <a:spcPts val="0"/>
              </a:spcBef>
              <a:spcAft>
                <a:spcPts val="0"/>
              </a:spcAft>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984292949"/>
      </p:ext>
    </p:extLst>
  </p:cSld>
  <p:clrMapOvr>
    <a:masterClrMapping/>
  </p:clrMapOvr>
  <p:transition>
    <p:random/>
  </p:transition>
  <p:timing>
    <p:tnLst>
      <p:par>
        <p:cTn id="1" dur="indefinite" restart="never" nodeType="tmRoot"/>
      </p:par>
    </p:tnLst>
  </p:timing>
</p:sldLayout>
</file>

<file path=ppt/slideLayouts/slideLayout123.xml><?xml version="1.0" encoding="utf-8"?>
<p:sldLayout xmlns:a="http://schemas.openxmlformats.org/drawingml/2006/main" xmlns:r="http://schemas.openxmlformats.org/officeDocument/2006/relationships" xmlns:p="http://schemas.openxmlformats.org/presentationml/2006/main" userDrawn="1">
  <p:cSld name="129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81921" indent="-486300">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77568" indent="-395645">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582582" indent="-305028">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43185" indent="-100073">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103" y="360005"/>
            <a:ext cx="9126001" cy="630000"/>
          </a:xfrm>
          <a:prstGeom prst="rect">
            <a:avLst/>
          </a:prstGeom>
        </p:spPr>
        <p:txBody>
          <a:bodyPr lIns="90074" tIns="45035" rIns="90074" bIns="45035"/>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2"/>
            <a:ext cx="428628" cy="264293"/>
          </a:xfrm>
          <a:prstGeom prst="rect">
            <a:avLst/>
          </a:prstGeom>
        </p:spPr>
        <p:txBody>
          <a:bodyPr lIns="90074" tIns="45035" rIns="90074" bIns="45035"/>
          <a:lstStyle>
            <a:lvl1pPr algn="ctr">
              <a:defRPr sz="12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7" name="Rectangle 3"/>
          <p:cNvSpPr>
            <a:spLocks noChangeArrowheads="1"/>
          </p:cNvSpPr>
          <p:nvPr userDrawn="1"/>
        </p:nvSpPr>
        <p:spPr bwMode="auto">
          <a:xfrm>
            <a:off x="7644297" y="7478371"/>
            <a:ext cx="2069435" cy="245139"/>
          </a:xfrm>
          <a:prstGeom prst="rect">
            <a:avLst/>
          </a:prstGeom>
          <a:noFill/>
          <a:ln w="25400" algn="ctr">
            <a:noFill/>
            <a:miter lim="800000"/>
            <a:headEnd/>
            <a:tailEnd/>
          </a:ln>
        </p:spPr>
        <p:txBody>
          <a:bodyPr lIns="0" tIns="0" rIns="0" bIns="0" anchor="ctr"/>
          <a:lstStyle/>
          <a:p>
            <a:pPr algn="r" defTabSz="942945" fontAlgn="auto">
              <a:spcBef>
                <a:spcPts val="0"/>
              </a:spcBef>
              <a:spcAft>
                <a:spcPts val="0"/>
              </a:spcAft>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395464963"/>
      </p:ext>
    </p:extLst>
  </p:cSld>
  <p:clrMapOvr>
    <a:masterClrMapping/>
  </p:clrMapOvr>
  <p:transition>
    <p:random/>
  </p:transition>
  <p:timing>
    <p:tnLst>
      <p:par>
        <p:cTn id="1" dur="indefinite" restart="never" nodeType="tmRoot"/>
      </p:par>
    </p:tnLst>
  </p:timing>
</p:sldLayout>
</file>

<file path=ppt/slideLayouts/slideLayout124.xml><?xml version="1.0" encoding="utf-8"?>
<p:sldLayout xmlns:a="http://schemas.openxmlformats.org/drawingml/2006/main" xmlns:r="http://schemas.openxmlformats.org/officeDocument/2006/relationships" xmlns:p="http://schemas.openxmlformats.org/presentationml/2006/main" userDrawn="1">
  <p:cSld name="158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81921" indent="-486300">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77568" indent="-395645">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582582" indent="-305028">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43185" indent="-100073">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103" y="360005"/>
            <a:ext cx="9126001" cy="630000"/>
          </a:xfrm>
          <a:prstGeom prst="rect">
            <a:avLst/>
          </a:prstGeom>
        </p:spPr>
        <p:txBody>
          <a:bodyPr lIns="90074" tIns="45035" rIns="90074" bIns="45035"/>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2"/>
            <a:ext cx="428628" cy="264293"/>
          </a:xfrm>
          <a:prstGeom prst="rect">
            <a:avLst/>
          </a:prstGeom>
        </p:spPr>
        <p:txBody>
          <a:bodyPr lIns="90074" tIns="45035" rIns="90074" bIns="45035"/>
          <a:lstStyle>
            <a:lvl1pPr algn="ctr">
              <a:defRPr sz="12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7" name="Rectangle 3"/>
          <p:cNvSpPr>
            <a:spLocks noChangeArrowheads="1"/>
          </p:cNvSpPr>
          <p:nvPr userDrawn="1"/>
        </p:nvSpPr>
        <p:spPr bwMode="auto">
          <a:xfrm>
            <a:off x="7644297" y="7478371"/>
            <a:ext cx="2069435" cy="245139"/>
          </a:xfrm>
          <a:prstGeom prst="rect">
            <a:avLst/>
          </a:prstGeom>
          <a:noFill/>
          <a:ln w="25400" algn="ctr">
            <a:noFill/>
            <a:miter lim="800000"/>
            <a:headEnd/>
            <a:tailEnd/>
          </a:ln>
        </p:spPr>
        <p:txBody>
          <a:bodyPr lIns="0" tIns="0" rIns="0" bIns="0" anchor="ctr"/>
          <a:lstStyle/>
          <a:p>
            <a:pPr algn="r" defTabSz="942945" fontAlgn="auto">
              <a:spcBef>
                <a:spcPts val="0"/>
              </a:spcBef>
              <a:spcAft>
                <a:spcPts val="0"/>
              </a:spcAft>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596638414"/>
      </p:ext>
    </p:extLst>
  </p:cSld>
  <p:clrMapOvr>
    <a:masterClrMapping/>
  </p:clrMapOvr>
  <p:transition>
    <p:random/>
  </p:transition>
  <p:timing>
    <p:tnLst>
      <p:par>
        <p:cTn id="1" dur="indefinite" restart="never" nodeType="tmRoot"/>
      </p:par>
    </p:tnLst>
  </p:timing>
</p:sldLayout>
</file>

<file path=ppt/slideLayouts/slideLayout125.xml><?xml version="1.0" encoding="utf-8"?>
<p:sldLayout xmlns:a="http://schemas.openxmlformats.org/drawingml/2006/main" xmlns:r="http://schemas.openxmlformats.org/officeDocument/2006/relationships" xmlns:p="http://schemas.openxmlformats.org/presentationml/2006/main" userDrawn="1">
  <p:cSld name="160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81921" indent="-486300">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77568" indent="-395645">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582582" indent="-305028">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43185" indent="-100073">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103" y="360005"/>
            <a:ext cx="9126001" cy="630000"/>
          </a:xfrm>
          <a:prstGeom prst="rect">
            <a:avLst/>
          </a:prstGeom>
        </p:spPr>
        <p:txBody>
          <a:bodyPr lIns="90074" tIns="45035" rIns="90074" bIns="45035"/>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2"/>
            <a:ext cx="428628" cy="264293"/>
          </a:xfrm>
          <a:prstGeom prst="rect">
            <a:avLst/>
          </a:prstGeom>
        </p:spPr>
        <p:txBody>
          <a:bodyPr lIns="90074" tIns="45035" rIns="90074" bIns="45035"/>
          <a:lstStyle>
            <a:lvl1pPr algn="ctr">
              <a:defRPr sz="12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7" name="Rectangle 3"/>
          <p:cNvSpPr>
            <a:spLocks noChangeArrowheads="1"/>
          </p:cNvSpPr>
          <p:nvPr userDrawn="1"/>
        </p:nvSpPr>
        <p:spPr bwMode="auto">
          <a:xfrm>
            <a:off x="7644297" y="7478371"/>
            <a:ext cx="2069435" cy="245139"/>
          </a:xfrm>
          <a:prstGeom prst="rect">
            <a:avLst/>
          </a:prstGeom>
          <a:noFill/>
          <a:ln w="25400" algn="ctr">
            <a:noFill/>
            <a:miter lim="800000"/>
            <a:headEnd/>
            <a:tailEnd/>
          </a:ln>
        </p:spPr>
        <p:txBody>
          <a:bodyPr lIns="0" tIns="0" rIns="0" bIns="0" anchor="ctr"/>
          <a:lstStyle/>
          <a:p>
            <a:pPr algn="r" defTabSz="942945" fontAlgn="auto">
              <a:spcBef>
                <a:spcPts val="0"/>
              </a:spcBef>
              <a:spcAft>
                <a:spcPts val="0"/>
              </a:spcAft>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857231322"/>
      </p:ext>
    </p:extLst>
  </p:cSld>
  <p:clrMapOvr>
    <a:masterClrMapping/>
  </p:clrMapOvr>
  <p:transition>
    <p:random/>
  </p:transition>
  <p:timing>
    <p:tnLst>
      <p:par>
        <p:cTn id="1" dur="indefinite" restart="never" nodeType="tmRoot"/>
      </p:par>
    </p:tnLst>
  </p:timing>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2_標題投影片">
    <p:bg>
      <p:bgPr>
        <a:solidFill>
          <a:schemeClr val="bg1"/>
        </a:solidFill>
        <a:effectLst/>
      </p:bgPr>
    </p:bg>
    <p:spTree>
      <p:nvGrpSpPr>
        <p:cNvPr id="1" name=""/>
        <p:cNvGrpSpPr/>
        <p:nvPr/>
      </p:nvGrpSpPr>
      <p:grpSpPr>
        <a:xfrm>
          <a:off x="0" y="0"/>
          <a:ext cx="0" cy="0"/>
          <a:chOff x="0" y="0"/>
          <a:chExt cx="0" cy="0"/>
        </a:xfrm>
      </p:grpSpPr>
      <p:grpSp>
        <p:nvGrpSpPr>
          <p:cNvPr id="4" name="群組 1"/>
          <p:cNvGrpSpPr>
            <a:grpSpLocks/>
          </p:cNvGrpSpPr>
          <p:nvPr userDrawn="1"/>
        </p:nvGrpSpPr>
        <p:grpSpPr bwMode="auto">
          <a:xfrm>
            <a:off x="452438" y="428625"/>
            <a:ext cx="2125662" cy="928688"/>
            <a:chOff x="452407" y="1071546"/>
            <a:chExt cx="2125070" cy="928694"/>
          </a:xfrm>
        </p:grpSpPr>
        <p:sp>
          <p:nvSpPr>
            <p:cNvPr id="5" name="AutoShape 6"/>
            <p:cNvSpPr>
              <a:spLocks noChangeAspect="1" noChangeArrowheads="1" noTextEdit="1"/>
            </p:cNvSpPr>
            <p:nvPr userDrawn="1"/>
          </p:nvSpPr>
          <p:spPr bwMode="auto">
            <a:xfrm>
              <a:off x="452407" y="1071546"/>
              <a:ext cx="2125070" cy="928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1004891" fontAlgn="auto">
                <a:spcBef>
                  <a:spcPts val="0"/>
                </a:spcBef>
                <a:spcAft>
                  <a:spcPts val="0"/>
                </a:spcAft>
              </a:pPr>
              <a:endParaRPr kumimoji="0" lang="zh-TW" altLang="en-US">
                <a:solidFill>
                  <a:prstClr val="black"/>
                </a:solidFill>
                <a:latin typeface="Calibri"/>
                <a:ea typeface="新細明體"/>
              </a:endParaRPr>
            </a:p>
          </p:txBody>
        </p:sp>
        <p:sp>
          <p:nvSpPr>
            <p:cNvPr id="6" name="Freeform 8"/>
            <p:cNvSpPr>
              <a:spLocks noEditPoints="1"/>
            </p:cNvSpPr>
            <p:nvPr userDrawn="1"/>
          </p:nvSpPr>
          <p:spPr bwMode="auto">
            <a:xfrm>
              <a:off x="816601" y="1171699"/>
              <a:ext cx="267682" cy="293176"/>
            </a:xfrm>
            <a:custGeom>
              <a:avLst/>
              <a:gdLst>
                <a:gd name="T0" fmla="*/ 150 w 294"/>
                <a:gd name="T1" fmla="*/ 72 h 322"/>
                <a:gd name="T2" fmla="*/ 174 w 294"/>
                <a:gd name="T3" fmla="*/ 78 h 322"/>
                <a:gd name="T4" fmla="*/ 190 w 294"/>
                <a:gd name="T5" fmla="*/ 92 h 322"/>
                <a:gd name="T6" fmla="*/ 198 w 294"/>
                <a:gd name="T7" fmla="*/ 108 h 322"/>
                <a:gd name="T8" fmla="*/ 200 w 294"/>
                <a:gd name="T9" fmla="*/ 126 h 322"/>
                <a:gd name="T10" fmla="*/ 98 w 294"/>
                <a:gd name="T11" fmla="*/ 126 h 322"/>
                <a:gd name="T12" fmla="*/ 102 w 294"/>
                <a:gd name="T13" fmla="*/ 106 h 322"/>
                <a:gd name="T14" fmla="*/ 112 w 294"/>
                <a:gd name="T15" fmla="*/ 88 h 322"/>
                <a:gd name="T16" fmla="*/ 128 w 294"/>
                <a:gd name="T17" fmla="*/ 76 h 322"/>
                <a:gd name="T18" fmla="*/ 150 w 294"/>
                <a:gd name="T19" fmla="*/ 72 h 322"/>
                <a:gd name="T20" fmla="*/ 260 w 294"/>
                <a:gd name="T21" fmla="*/ 232 h 322"/>
                <a:gd name="T22" fmla="*/ 242 w 294"/>
                <a:gd name="T23" fmla="*/ 236 h 322"/>
                <a:gd name="T24" fmla="*/ 226 w 294"/>
                <a:gd name="T25" fmla="*/ 240 h 322"/>
                <a:gd name="T26" fmla="*/ 186 w 294"/>
                <a:gd name="T27" fmla="*/ 244 h 322"/>
                <a:gd name="T28" fmla="*/ 170 w 294"/>
                <a:gd name="T29" fmla="*/ 244 h 322"/>
                <a:gd name="T30" fmla="*/ 140 w 294"/>
                <a:gd name="T31" fmla="*/ 238 h 322"/>
                <a:gd name="T32" fmla="*/ 118 w 294"/>
                <a:gd name="T33" fmla="*/ 226 h 322"/>
                <a:gd name="T34" fmla="*/ 104 w 294"/>
                <a:gd name="T35" fmla="*/ 206 h 322"/>
                <a:gd name="T36" fmla="*/ 290 w 294"/>
                <a:gd name="T37" fmla="*/ 194 h 322"/>
                <a:gd name="T38" fmla="*/ 294 w 294"/>
                <a:gd name="T39" fmla="*/ 178 h 322"/>
                <a:gd name="T40" fmla="*/ 294 w 294"/>
                <a:gd name="T41" fmla="*/ 154 h 322"/>
                <a:gd name="T42" fmla="*/ 286 w 294"/>
                <a:gd name="T43" fmla="*/ 96 h 322"/>
                <a:gd name="T44" fmla="*/ 276 w 294"/>
                <a:gd name="T45" fmla="*/ 70 h 322"/>
                <a:gd name="T46" fmla="*/ 262 w 294"/>
                <a:gd name="T47" fmla="*/ 46 h 322"/>
                <a:gd name="T48" fmla="*/ 242 w 294"/>
                <a:gd name="T49" fmla="*/ 28 h 322"/>
                <a:gd name="T50" fmla="*/ 218 w 294"/>
                <a:gd name="T51" fmla="*/ 12 h 322"/>
                <a:gd name="T52" fmla="*/ 188 w 294"/>
                <a:gd name="T53" fmla="*/ 2 h 322"/>
                <a:gd name="T54" fmla="*/ 152 w 294"/>
                <a:gd name="T55" fmla="*/ 0 h 322"/>
                <a:gd name="T56" fmla="*/ 134 w 294"/>
                <a:gd name="T57" fmla="*/ 0 h 322"/>
                <a:gd name="T58" fmla="*/ 102 w 294"/>
                <a:gd name="T59" fmla="*/ 8 h 322"/>
                <a:gd name="T60" fmla="*/ 74 w 294"/>
                <a:gd name="T61" fmla="*/ 20 h 322"/>
                <a:gd name="T62" fmla="*/ 50 w 294"/>
                <a:gd name="T63" fmla="*/ 38 h 322"/>
                <a:gd name="T64" fmla="*/ 30 w 294"/>
                <a:gd name="T65" fmla="*/ 62 h 322"/>
                <a:gd name="T66" fmla="*/ 16 w 294"/>
                <a:gd name="T67" fmla="*/ 88 h 322"/>
                <a:gd name="T68" fmla="*/ 6 w 294"/>
                <a:gd name="T69" fmla="*/ 116 h 322"/>
                <a:gd name="T70" fmla="*/ 0 w 294"/>
                <a:gd name="T71" fmla="*/ 148 h 322"/>
                <a:gd name="T72" fmla="*/ 0 w 294"/>
                <a:gd name="T73" fmla="*/ 164 h 322"/>
                <a:gd name="T74" fmla="*/ 4 w 294"/>
                <a:gd name="T75" fmla="*/ 200 h 322"/>
                <a:gd name="T76" fmla="*/ 12 w 294"/>
                <a:gd name="T77" fmla="*/ 232 h 322"/>
                <a:gd name="T78" fmla="*/ 28 w 294"/>
                <a:gd name="T79" fmla="*/ 258 h 322"/>
                <a:gd name="T80" fmla="*/ 48 w 294"/>
                <a:gd name="T81" fmla="*/ 282 h 322"/>
                <a:gd name="T82" fmla="*/ 72 w 294"/>
                <a:gd name="T83" fmla="*/ 300 h 322"/>
                <a:gd name="T84" fmla="*/ 102 w 294"/>
                <a:gd name="T85" fmla="*/ 312 h 322"/>
                <a:gd name="T86" fmla="*/ 134 w 294"/>
                <a:gd name="T87" fmla="*/ 320 h 322"/>
                <a:gd name="T88" fmla="*/ 168 w 294"/>
                <a:gd name="T89" fmla="*/ 322 h 322"/>
                <a:gd name="T90" fmla="*/ 202 w 294"/>
                <a:gd name="T91" fmla="*/ 322 h 322"/>
                <a:gd name="T92" fmla="*/ 228 w 294"/>
                <a:gd name="T93" fmla="*/ 318 h 322"/>
                <a:gd name="T94" fmla="*/ 274 w 294"/>
                <a:gd name="T95" fmla="*/ 302 h 32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294" h="322">
                  <a:moveTo>
                    <a:pt x="150" y="72"/>
                  </a:moveTo>
                  <a:lnTo>
                    <a:pt x="150" y="72"/>
                  </a:lnTo>
                  <a:lnTo>
                    <a:pt x="164" y="74"/>
                  </a:lnTo>
                  <a:lnTo>
                    <a:pt x="174" y="78"/>
                  </a:lnTo>
                  <a:lnTo>
                    <a:pt x="182" y="84"/>
                  </a:lnTo>
                  <a:lnTo>
                    <a:pt x="190" y="92"/>
                  </a:lnTo>
                  <a:lnTo>
                    <a:pt x="194" y="100"/>
                  </a:lnTo>
                  <a:lnTo>
                    <a:pt x="198" y="108"/>
                  </a:lnTo>
                  <a:lnTo>
                    <a:pt x="200" y="126"/>
                  </a:lnTo>
                  <a:lnTo>
                    <a:pt x="98" y="126"/>
                  </a:lnTo>
                  <a:lnTo>
                    <a:pt x="98" y="116"/>
                  </a:lnTo>
                  <a:lnTo>
                    <a:pt x="102" y="106"/>
                  </a:lnTo>
                  <a:lnTo>
                    <a:pt x="106" y="96"/>
                  </a:lnTo>
                  <a:lnTo>
                    <a:pt x="112" y="88"/>
                  </a:lnTo>
                  <a:lnTo>
                    <a:pt x="120" y="82"/>
                  </a:lnTo>
                  <a:lnTo>
                    <a:pt x="128" y="76"/>
                  </a:lnTo>
                  <a:lnTo>
                    <a:pt x="138" y="72"/>
                  </a:lnTo>
                  <a:lnTo>
                    <a:pt x="150" y="72"/>
                  </a:lnTo>
                  <a:close/>
                  <a:moveTo>
                    <a:pt x="260" y="232"/>
                  </a:moveTo>
                  <a:lnTo>
                    <a:pt x="260" y="232"/>
                  </a:lnTo>
                  <a:lnTo>
                    <a:pt x="242" y="236"/>
                  </a:lnTo>
                  <a:lnTo>
                    <a:pt x="226" y="240"/>
                  </a:lnTo>
                  <a:lnTo>
                    <a:pt x="206" y="244"/>
                  </a:lnTo>
                  <a:lnTo>
                    <a:pt x="186" y="244"/>
                  </a:lnTo>
                  <a:lnTo>
                    <a:pt x="170" y="244"/>
                  </a:lnTo>
                  <a:lnTo>
                    <a:pt x="154" y="242"/>
                  </a:lnTo>
                  <a:lnTo>
                    <a:pt x="140" y="238"/>
                  </a:lnTo>
                  <a:lnTo>
                    <a:pt x="128" y="232"/>
                  </a:lnTo>
                  <a:lnTo>
                    <a:pt x="118" y="226"/>
                  </a:lnTo>
                  <a:lnTo>
                    <a:pt x="110" y="218"/>
                  </a:lnTo>
                  <a:lnTo>
                    <a:pt x="104" y="206"/>
                  </a:lnTo>
                  <a:lnTo>
                    <a:pt x="100" y="194"/>
                  </a:lnTo>
                  <a:lnTo>
                    <a:pt x="290" y="194"/>
                  </a:lnTo>
                  <a:lnTo>
                    <a:pt x="294" y="178"/>
                  </a:lnTo>
                  <a:lnTo>
                    <a:pt x="294" y="154"/>
                  </a:lnTo>
                  <a:lnTo>
                    <a:pt x="292" y="124"/>
                  </a:lnTo>
                  <a:lnTo>
                    <a:pt x="286" y="96"/>
                  </a:lnTo>
                  <a:lnTo>
                    <a:pt x="282" y="82"/>
                  </a:lnTo>
                  <a:lnTo>
                    <a:pt x="276" y="70"/>
                  </a:lnTo>
                  <a:lnTo>
                    <a:pt x="270" y="58"/>
                  </a:lnTo>
                  <a:lnTo>
                    <a:pt x="262" y="46"/>
                  </a:lnTo>
                  <a:lnTo>
                    <a:pt x="252" y="36"/>
                  </a:lnTo>
                  <a:lnTo>
                    <a:pt x="242" y="28"/>
                  </a:lnTo>
                  <a:lnTo>
                    <a:pt x="230" y="18"/>
                  </a:lnTo>
                  <a:lnTo>
                    <a:pt x="218" y="12"/>
                  </a:lnTo>
                  <a:lnTo>
                    <a:pt x="204" y="6"/>
                  </a:lnTo>
                  <a:lnTo>
                    <a:pt x="188" y="2"/>
                  </a:lnTo>
                  <a:lnTo>
                    <a:pt x="170" y="0"/>
                  </a:lnTo>
                  <a:lnTo>
                    <a:pt x="152" y="0"/>
                  </a:lnTo>
                  <a:lnTo>
                    <a:pt x="134" y="0"/>
                  </a:lnTo>
                  <a:lnTo>
                    <a:pt x="118" y="2"/>
                  </a:lnTo>
                  <a:lnTo>
                    <a:pt x="102" y="8"/>
                  </a:lnTo>
                  <a:lnTo>
                    <a:pt x="86" y="12"/>
                  </a:lnTo>
                  <a:lnTo>
                    <a:pt x="74" y="20"/>
                  </a:lnTo>
                  <a:lnTo>
                    <a:pt x="60" y="28"/>
                  </a:lnTo>
                  <a:lnTo>
                    <a:pt x="50" y="38"/>
                  </a:lnTo>
                  <a:lnTo>
                    <a:pt x="40" y="50"/>
                  </a:lnTo>
                  <a:lnTo>
                    <a:pt x="30" y="62"/>
                  </a:lnTo>
                  <a:lnTo>
                    <a:pt x="22" y="74"/>
                  </a:lnTo>
                  <a:lnTo>
                    <a:pt x="16" y="88"/>
                  </a:lnTo>
                  <a:lnTo>
                    <a:pt x="10" y="102"/>
                  </a:lnTo>
                  <a:lnTo>
                    <a:pt x="6" y="116"/>
                  </a:lnTo>
                  <a:lnTo>
                    <a:pt x="2" y="132"/>
                  </a:lnTo>
                  <a:lnTo>
                    <a:pt x="0" y="148"/>
                  </a:lnTo>
                  <a:lnTo>
                    <a:pt x="0" y="164"/>
                  </a:lnTo>
                  <a:lnTo>
                    <a:pt x="2" y="182"/>
                  </a:lnTo>
                  <a:lnTo>
                    <a:pt x="4" y="200"/>
                  </a:lnTo>
                  <a:lnTo>
                    <a:pt x="8" y="216"/>
                  </a:lnTo>
                  <a:lnTo>
                    <a:pt x="12" y="232"/>
                  </a:lnTo>
                  <a:lnTo>
                    <a:pt x="20" y="246"/>
                  </a:lnTo>
                  <a:lnTo>
                    <a:pt x="28" y="258"/>
                  </a:lnTo>
                  <a:lnTo>
                    <a:pt x="38" y="270"/>
                  </a:lnTo>
                  <a:lnTo>
                    <a:pt x="48" y="282"/>
                  </a:lnTo>
                  <a:lnTo>
                    <a:pt x="60" y="290"/>
                  </a:lnTo>
                  <a:lnTo>
                    <a:pt x="72" y="300"/>
                  </a:lnTo>
                  <a:lnTo>
                    <a:pt x="86" y="306"/>
                  </a:lnTo>
                  <a:lnTo>
                    <a:pt x="102" y="312"/>
                  </a:lnTo>
                  <a:lnTo>
                    <a:pt x="116" y="316"/>
                  </a:lnTo>
                  <a:lnTo>
                    <a:pt x="134" y="320"/>
                  </a:lnTo>
                  <a:lnTo>
                    <a:pt x="150" y="322"/>
                  </a:lnTo>
                  <a:lnTo>
                    <a:pt x="168" y="322"/>
                  </a:lnTo>
                  <a:lnTo>
                    <a:pt x="202" y="322"/>
                  </a:lnTo>
                  <a:lnTo>
                    <a:pt x="228" y="318"/>
                  </a:lnTo>
                  <a:lnTo>
                    <a:pt x="252" y="312"/>
                  </a:lnTo>
                  <a:lnTo>
                    <a:pt x="274" y="302"/>
                  </a:lnTo>
                  <a:lnTo>
                    <a:pt x="260" y="232"/>
                  </a:lnTo>
                  <a:close/>
                </a:path>
              </a:pathLst>
            </a:custGeom>
            <a:solidFill>
              <a:srgbClr val="00277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004891" fontAlgn="auto">
                <a:spcBef>
                  <a:spcPts val="0"/>
                </a:spcBef>
                <a:spcAft>
                  <a:spcPts val="0"/>
                </a:spcAft>
              </a:pPr>
              <a:endParaRPr kumimoji="0" lang="zh-TW" altLang="en-US">
                <a:solidFill>
                  <a:prstClr val="black"/>
                </a:solidFill>
                <a:latin typeface="Calibri"/>
                <a:ea typeface="新細明體"/>
              </a:endParaRPr>
            </a:p>
          </p:txBody>
        </p:sp>
        <p:sp>
          <p:nvSpPr>
            <p:cNvPr id="7" name="Freeform 9"/>
            <p:cNvSpPr>
              <a:spLocks noEditPoints="1"/>
            </p:cNvSpPr>
            <p:nvPr userDrawn="1"/>
          </p:nvSpPr>
          <p:spPr bwMode="auto">
            <a:xfrm>
              <a:off x="2164117" y="1171699"/>
              <a:ext cx="269503" cy="293176"/>
            </a:xfrm>
            <a:custGeom>
              <a:avLst/>
              <a:gdLst>
                <a:gd name="T0" fmla="*/ 152 w 296"/>
                <a:gd name="T1" fmla="*/ 72 h 322"/>
                <a:gd name="T2" fmla="*/ 176 w 296"/>
                <a:gd name="T3" fmla="*/ 78 h 322"/>
                <a:gd name="T4" fmla="*/ 190 w 296"/>
                <a:gd name="T5" fmla="*/ 92 h 322"/>
                <a:gd name="T6" fmla="*/ 198 w 296"/>
                <a:gd name="T7" fmla="*/ 108 h 322"/>
                <a:gd name="T8" fmla="*/ 200 w 296"/>
                <a:gd name="T9" fmla="*/ 126 h 322"/>
                <a:gd name="T10" fmla="*/ 98 w 296"/>
                <a:gd name="T11" fmla="*/ 126 h 322"/>
                <a:gd name="T12" fmla="*/ 102 w 296"/>
                <a:gd name="T13" fmla="*/ 106 h 322"/>
                <a:gd name="T14" fmla="*/ 112 w 296"/>
                <a:gd name="T15" fmla="*/ 88 h 322"/>
                <a:gd name="T16" fmla="*/ 128 w 296"/>
                <a:gd name="T17" fmla="*/ 76 h 322"/>
                <a:gd name="T18" fmla="*/ 152 w 296"/>
                <a:gd name="T19" fmla="*/ 72 h 322"/>
                <a:gd name="T20" fmla="*/ 260 w 296"/>
                <a:gd name="T21" fmla="*/ 232 h 322"/>
                <a:gd name="T22" fmla="*/ 244 w 296"/>
                <a:gd name="T23" fmla="*/ 236 h 322"/>
                <a:gd name="T24" fmla="*/ 226 w 296"/>
                <a:gd name="T25" fmla="*/ 240 h 322"/>
                <a:gd name="T26" fmla="*/ 186 w 296"/>
                <a:gd name="T27" fmla="*/ 244 h 322"/>
                <a:gd name="T28" fmla="*/ 170 w 296"/>
                <a:gd name="T29" fmla="*/ 244 h 322"/>
                <a:gd name="T30" fmla="*/ 142 w 296"/>
                <a:gd name="T31" fmla="*/ 238 h 322"/>
                <a:gd name="T32" fmla="*/ 118 w 296"/>
                <a:gd name="T33" fmla="*/ 226 h 322"/>
                <a:gd name="T34" fmla="*/ 104 w 296"/>
                <a:gd name="T35" fmla="*/ 206 h 322"/>
                <a:gd name="T36" fmla="*/ 292 w 296"/>
                <a:gd name="T37" fmla="*/ 194 h 322"/>
                <a:gd name="T38" fmla="*/ 294 w 296"/>
                <a:gd name="T39" fmla="*/ 178 h 322"/>
                <a:gd name="T40" fmla="*/ 296 w 296"/>
                <a:gd name="T41" fmla="*/ 154 h 322"/>
                <a:gd name="T42" fmla="*/ 288 w 296"/>
                <a:gd name="T43" fmla="*/ 96 h 322"/>
                <a:gd name="T44" fmla="*/ 278 w 296"/>
                <a:gd name="T45" fmla="*/ 70 h 322"/>
                <a:gd name="T46" fmla="*/ 262 w 296"/>
                <a:gd name="T47" fmla="*/ 46 h 322"/>
                <a:gd name="T48" fmla="*/ 244 w 296"/>
                <a:gd name="T49" fmla="*/ 28 h 322"/>
                <a:gd name="T50" fmla="*/ 218 w 296"/>
                <a:gd name="T51" fmla="*/ 12 h 322"/>
                <a:gd name="T52" fmla="*/ 188 w 296"/>
                <a:gd name="T53" fmla="*/ 2 h 322"/>
                <a:gd name="T54" fmla="*/ 154 w 296"/>
                <a:gd name="T55" fmla="*/ 0 h 322"/>
                <a:gd name="T56" fmla="*/ 136 w 296"/>
                <a:gd name="T57" fmla="*/ 0 h 322"/>
                <a:gd name="T58" fmla="*/ 102 w 296"/>
                <a:gd name="T59" fmla="*/ 8 h 322"/>
                <a:gd name="T60" fmla="*/ 74 w 296"/>
                <a:gd name="T61" fmla="*/ 20 h 322"/>
                <a:gd name="T62" fmla="*/ 50 w 296"/>
                <a:gd name="T63" fmla="*/ 38 h 322"/>
                <a:gd name="T64" fmla="*/ 30 w 296"/>
                <a:gd name="T65" fmla="*/ 62 h 322"/>
                <a:gd name="T66" fmla="*/ 16 w 296"/>
                <a:gd name="T67" fmla="*/ 88 h 322"/>
                <a:gd name="T68" fmla="*/ 6 w 296"/>
                <a:gd name="T69" fmla="*/ 116 h 322"/>
                <a:gd name="T70" fmla="*/ 2 w 296"/>
                <a:gd name="T71" fmla="*/ 148 h 322"/>
                <a:gd name="T72" fmla="*/ 0 w 296"/>
                <a:gd name="T73" fmla="*/ 164 h 322"/>
                <a:gd name="T74" fmla="*/ 4 w 296"/>
                <a:gd name="T75" fmla="*/ 200 h 322"/>
                <a:gd name="T76" fmla="*/ 14 w 296"/>
                <a:gd name="T77" fmla="*/ 232 h 322"/>
                <a:gd name="T78" fmla="*/ 28 w 296"/>
                <a:gd name="T79" fmla="*/ 258 h 322"/>
                <a:gd name="T80" fmla="*/ 48 w 296"/>
                <a:gd name="T81" fmla="*/ 282 h 322"/>
                <a:gd name="T82" fmla="*/ 72 w 296"/>
                <a:gd name="T83" fmla="*/ 300 h 322"/>
                <a:gd name="T84" fmla="*/ 102 w 296"/>
                <a:gd name="T85" fmla="*/ 312 h 322"/>
                <a:gd name="T86" fmla="*/ 134 w 296"/>
                <a:gd name="T87" fmla="*/ 320 h 322"/>
                <a:gd name="T88" fmla="*/ 170 w 296"/>
                <a:gd name="T89" fmla="*/ 322 h 322"/>
                <a:gd name="T90" fmla="*/ 202 w 296"/>
                <a:gd name="T91" fmla="*/ 322 h 322"/>
                <a:gd name="T92" fmla="*/ 228 w 296"/>
                <a:gd name="T93" fmla="*/ 318 h 322"/>
                <a:gd name="T94" fmla="*/ 276 w 296"/>
                <a:gd name="T95" fmla="*/ 302 h 32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296" h="322">
                  <a:moveTo>
                    <a:pt x="152" y="72"/>
                  </a:moveTo>
                  <a:lnTo>
                    <a:pt x="152" y="72"/>
                  </a:lnTo>
                  <a:lnTo>
                    <a:pt x="164" y="74"/>
                  </a:lnTo>
                  <a:lnTo>
                    <a:pt x="176" y="78"/>
                  </a:lnTo>
                  <a:lnTo>
                    <a:pt x="184" y="84"/>
                  </a:lnTo>
                  <a:lnTo>
                    <a:pt x="190" y="92"/>
                  </a:lnTo>
                  <a:lnTo>
                    <a:pt x="194" y="100"/>
                  </a:lnTo>
                  <a:lnTo>
                    <a:pt x="198" y="108"/>
                  </a:lnTo>
                  <a:lnTo>
                    <a:pt x="200" y="126"/>
                  </a:lnTo>
                  <a:lnTo>
                    <a:pt x="98" y="126"/>
                  </a:lnTo>
                  <a:lnTo>
                    <a:pt x="100" y="116"/>
                  </a:lnTo>
                  <a:lnTo>
                    <a:pt x="102" y="106"/>
                  </a:lnTo>
                  <a:lnTo>
                    <a:pt x="106" y="96"/>
                  </a:lnTo>
                  <a:lnTo>
                    <a:pt x="112" y="88"/>
                  </a:lnTo>
                  <a:lnTo>
                    <a:pt x="120" y="82"/>
                  </a:lnTo>
                  <a:lnTo>
                    <a:pt x="128" y="76"/>
                  </a:lnTo>
                  <a:lnTo>
                    <a:pt x="140" y="72"/>
                  </a:lnTo>
                  <a:lnTo>
                    <a:pt x="152" y="72"/>
                  </a:lnTo>
                  <a:close/>
                  <a:moveTo>
                    <a:pt x="260" y="232"/>
                  </a:moveTo>
                  <a:lnTo>
                    <a:pt x="260" y="232"/>
                  </a:lnTo>
                  <a:lnTo>
                    <a:pt x="244" y="236"/>
                  </a:lnTo>
                  <a:lnTo>
                    <a:pt x="226" y="240"/>
                  </a:lnTo>
                  <a:lnTo>
                    <a:pt x="206" y="244"/>
                  </a:lnTo>
                  <a:lnTo>
                    <a:pt x="186" y="244"/>
                  </a:lnTo>
                  <a:lnTo>
                    <a:pt x="170" y="244"/>
                  </a:lnTo>
                  <a:lnTo>
                    <a:pt x="154" y="242"/>
                  </a:lnTo>
                  <a:lnTo>
                    <a:pt x="142" y="238"/>
                  </a:lnTo>
                  <a:lnTo>
                    <a:pt x="128" y="232"/>
                  </a:lnTo>
                  <a:lnTo>
                    <a:pt x="118" y="226"/>
                  </a:lnTo>
                  <a:lnTo>
                    <a:pt x="110" y="218"/>
                  </a:lnTo>
                  <a:lnTo>
                    <a:pt x="104" y="206"/>
                  </a:lnTo>
                  <a:lnTo>
                    <a:pt x="100" y="194"/>
                  </a:lnTo>
                  <a:lnTo>
                    <a:pt x="292" y="194"/>
                  </a:lnTo>
                  <a:lnTo>
                    <a:pt x="294" y="178"/>
                  </a:lnTo>
                  <a:lnTo>
                    <a:pt x="296" y="154"/>
                  </a:lnTo>
                  <a:lnTo>
                    <a:pt x="294" y="124"/>
                  </a:lnTo>
                  <a:lnTo>
                    <a:pt x="288" y="96"/>
                  </a:lnTo>
                  <a:lnTo>
                    <a:pt x="282" y="82"/>
                  </a:lnTo>
                  <a:lnTo>
                    <a:pt x="278" y="70"/>
                  </a:lnTo>
                  <a:lnTo>
                    <a:pt x="270" y="58"/>
                  </a:lnTo>
                  <a:lnTo>
                    <a:pt x="262" y="46"/>
                  </a:lnTo>
                  <a:lnTo>
                    <a:pt x="254" y="36"/>
                  </a:lnTo>
                  <a:lnTo>
                    <a:pt x="244" y="28"/>
                  </a:lnTo>
                  <a:lnTo>
                    <a:pt x="232" y="18"/>
                  </a:lnTo>
                  <a:lnTo>
                    <a:pt x="218" y="12"/>
                  </a:lnTo>
                  <a:lnTo>
                    <a:pt x="204" y="6"/>
                  </a:lnTo>
                  <a:lnTo>
                    <a:pt x="188" y="2"/>
                  </a:lnTo>
                  <a:lnTo>
                    <a:pt x="172" y="0"/>
                  </a:lnTo>
                  <a:lnTo>
                    <a:pt x="154" y="0"/>
                  </a:lnTo>
                  <a:lnTo>
                    <a:pt x="136" y="0"/>
                  </a:lnTo>
                  <a:lnTo>
                    <a:pt x="118" y="2"/>
                  </a:lnTo>
                  <a:lnTo>
                    <a:pt x="102" y="8"/>
                  </a:lnTo>
                  <a:lnTo>
                    <a:pt x="88" y="12"/>
                  </a:lnTo>
                  <a:lnTo>
                    <a:pt x="74" y="20"/>
                  </a:lnTo>
                  <a:lnTo>
                    <a:pt x="62" y="28"/>
                  </a:lnTo>
                  <a:lnTo>
                    <a:pt x="50" y="38"/>
                  </a:lnTo>
                  <a:lnTo>
                    <a:pt x="40" y="50"/>
                  </a:lnTo>
                  <a:lnTo>
                    <a:pt x="30" y="62"/>
                  </a:lnTo>
                  <a:lnTo>
                    <a:pt x="22" y="74"/>
                  </a:lnTo>
                  <a:lnTo>
                    <a:pt x="16" y="88"/>
                  </a:lnTo>
                  <a:lnTo>
                    <a:pt x="10" y="102"/>
                  </a:lnTo>
                  <a:lnTo>
                    <a:pt x="6" y="116"/>
                  </a:lnTo>
                  <a:lnTo>
                    <a:pt x="4" y="132"/>
                  </a:lnTo>
                  <a:lnTo>
                    <a:pt x="2" y="148"/>
                  </a:lnTo>
                  <a:lnTo>
                    <a:pt x="0" y="164"/>
                  </a:lnTo>
                  <a:lnTo>
                    <a:pt x="2" y="182"/>
                  </a:lnTo>
                  <a:lnTo>
                    <a:pt x="4" y="200"/>
                  </a:lnTo>
                  <a:lnTo>
                    <a:pt x="8" y="216"/>
                  </a:lnTo>
                  <a:lnTo>
                    <a:pt x="14" y="232"/>
                  </a:lnTo>
                  <a:lnTo>
                    <a:pt x="20" y="246"/>
                  </a:lnTo>
                  <a:lnTo>
                    <a:pt x="28" y="258"/>
                  </a:lnTo>
                  <a:lnTo>
                    <a:pt x="38" y="270"/>
                  </a:lnTo>
                  <a:lnTo>
                    <a:pt x="48" y="282"/>
                  </a:lnTo>
                  <a:lnTo>
                    <a:pt x="60" y="290"/>
                  </a:lnTo>
                  <a:lnTo>
                    <a:pt x="72" y="300"/>
                  </a:lnTo>
                  <a:lnTo>
                    <a:pt x="86" y="306"/>
                  </a:lnTo>
                  <a:lnTo>
                    <a:pt x="102" y="312"/>
                  </a:lnTo>
                  <a:lnTo>
                    <a:pt x="118" y="316"/>
                  </a:lnTo>
                  <a:lnTo>
                    <a:pt x="134" y="320"/>
                  </a:lnTo>
                  <a:lnTo>
                    <a:pt x="152" y="322"/>
                  </a:lnTo>
                  <a:lnTo>
                    <a:pt x="170" y="322"/>
                  </a:lnTo>
                  <a:lnTo>
                    <a:pt x="202" y="322"/>
                  </a:lnTo>
                  <a:lnTo>
                    <a:pt x="228" y="318"/>
                  </a:lnTo>
                  <a:lnTo>
                    <a:pt x="252" y="312"/>
                  </a:lnTo>
                  <a:lnTo>
                    <a:pt x="276" y="302"/>
                  </a:lnTo>
                  <a:lnTo>
                    <a:pt x="260" y="232"/>
                  </a:lnTo>
                  <a:close/>
                </a:path>
              </a:pathLst>
            </a:custGeom>
            <a:solidFill>
              <a:srgbClr val="00277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004891" fontAlgn="auto">
                <a:spcBef>
                  <a:spcPts val="0"/>
                </a:spcBef>
                <a:spcAft>
                  <a:spcPts val="0"/>
                </a:spcAft>
              </a:pPr>
              <a:endParaRPr kumimoji="0" lang="zh-TW" altLang="en-US">
                <a:solidFill>
                  <a:prstClr val="black"/>
                </a:solidFill>
                <a:latin typeface="Calibri"/>
                <a:ea typeface="新細明體"/>
              </a:endParaRPr>
            </a:p>
          </p:txBody>
        </p:sp>
        <p:sp>
          <p:nvSpPr>
            <p:cNvPr id="8" name="Rectangle 10"/>
            <p:cNvSpPr>
              <a:spLocks noChangeArrowheads="1"/>
            </p:cNvSpPr>
            <p:nvPr userDrawn="1"/>
          </p:nvSpPr>
          <p:spPr bwMode="auto">
            <a:xfrm>
              <a:off x="1127986" y="1077009"/>
              <a:ext cx="92869" cy="382403"/>
            </a:xfrm>
            <a:prstGeom prst="rect">
              <a:avLst/>
            </a:prstGeom>
            <a:solidFill>
              <a:srgbClr val="00277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004891" fontAlgn="auto">
                <a:spcBef>
                  <a:spcPts val="0"/>
                </a:spcBef>
                <a:spcAft>
                  <a:spcPts val="0"/>
                </a:spcAft>
              </a:pPr>
              <a:endParaRPr kumimoji="0" lang="zh-TW" altLang="en-US">
                <a:solidFill>
                  <a:prstClr val="black"/>
                </a:solidFill>
                <a:latin typeface="Calibri"/>
                <a:ea typeface="新細明體"/>
              </a:endParaRPr>
            </a:p>
          </p:txBody>
        </p:sp>
        <p:sp>
          <p:nvSpPr>
            <p:cNvPr id="9" name="Freeform 11"/>
            <p:cNvSpPr>
              <a:spLocks noEditPoints="1"/>
            </p:cNvSpPr>
            <p:nvPr userDrawn="1"/>
          </p:nvSpPr>
          <p:spPr bwMode="auto">
            <a:xfrm>
              <a:off x="1264559" y="1171699"/>
              <a:ext cx="293176" cy="293176"/>
            </a:xfrm>
            <a:custGeom>
              <a:avLst/>
              <a:gdLst>
                <a:gd name="T0" fmla="*/ 160 w 322"/>
                <a:gd name="T1" fmla="*/ 246 h 322"/>
                <a:gd name="T2" fmla="*/ 138 w 322"/>
                <a:gd name="T3" fmla="*/ 240 h 322"/>
                <a:gd name="T4" fmla="*/ 120 w 322"/>
                <a:gd name="T5" fmla="*/ 222 h 322"/>
                <a:gd name="T6" fmla="*/ 108 w 322"/>
                <a:gd name="T7" fmla="*/ 196 h 322"/>
                <a:gd name="T8" fmla="*/ 104 w 322"/>
                <a:gd name="T9" fmla="*/ 162 h 322"/>
                <a:gd name="T10" fmla="*/ 106 w 322"/>
                <a:gd name="T11" fmla="*/ 146 h 322"/>
                <a:gd name="T12" fmla="*/ 112 w 322"/>
                <a:gd name="T13" fmla="*/ 116 h 322"/>
                <a:gd name="T14" fmla="*/ 126 w 322"/>
                <a:gd name="T15" fmla="*/ 92 h 322"/>
                <a:gd name="T16" fmla="*/ 146 w 322"/>
                <a:gd name="T17" fmla="*/ 78 h 322"/>
                <a:gd name="T18" fmla="*/ 160 w 322"/>
                <a:gd name="T19" fmla="*/ 76 h 322"/>
                <a:gd name="T20" fmla="*/ 186 w 322"/>
                <a:gd name="T21" fmla="*/ 84 h 322"/>
                <a:gd name="T22" fmla="*/ 202 w 322"/>
                <a:gd name="T23" fmla="*/ 104 h 322"/>
                <a:gd name="T24" fmla="*/ 212 w 322"/>
                <a:gd name="T25" fmla="*/ 132 h 322"/>
                <a:gd name="T26" fmla="*/ 214 w 322"/>
                <a:gd name="T27" fmla="*/ 160 h 322"/>
                <a:gd name="T28" fmla="*/ 214 w 322"/>
                <a:gd name="T29" fmla="*/ 180 h 322"/>
                <a:gd name="T30" fmla="*/ 206 w 322"/>
                <a:gd name="T31" fmla="*/ 210 h 322"/>
                <a:gd name="T32" fmla="*/ 192 w 322"/>
                <a:gd name="T33" fmla="*/ 232 h 322"/>
                <a:gd name="T34" fmla="*/ 172 w 322"/>
                <a:gd name="T35" fmla="*/ 244 h 322"/>
                <a:gd name="T36" fmla="*/ 160 w 322"/>
                <a:gd name="T37" fmla="*/ 246 h 322"/>
                <a:gd name="T38" fmla="*/ 160 w 322"/>
                <a:gd name="T39" fmla="*/ 322 h 322"/>
                <a:gd name="T40" fmla="*/ 190 w 322"/>
                <a:gd name="T41" fmla="*/ 320 h 322"/>
                <a:gd name="T42" fmla="*/ 218 w 322"/>
                <a:gd name="T43" fmla="*/ 312 h 322"/>
                <a:gd name="T44" fmla="*/ 246 w 322"/>
                <a:gd name="T45" fmla="*/ 300 h 322"/>
                <a:gd name="T46" fmla="*/ 270 w 322"/>
                <a:gd name="T47" fmla="*/ 282 h 322"/>
                <a:gd name="T48" fmla="*/ 292 w 322"/>
                <a:gd name="T49" fmla="*/ 260 h 322"/>
                <a:gd name="T50" fmla="*/ 308 w 322"/>
                <a:gd name="T51" fmla="*/ 232 h 322"/>
                <a:gd name="T52" fmla="*/ 318 w 322"/>
                <a:gd name="T53" fmla="*/ 198 h 322"/>
                <a:gd name="T54" fmla="*/ 322 w 322"/>
                <a:gd name="T55" fmla="*/ 158 h 322"/>
                <a:gd name="T56" fmla="*/ 320 w 322"/>
                <a:gd name="T57" fmla="*/ 132 h 322"/>
                <a:gd name="T58" fmla="*/ 308 w 322"/>
                <a:gd name="T59" fmla="*/ 92 h 322"/>
                <a:gd name="T60" fmla="*/ 296 w 322"/>
                <a:gd name="T61" fmla="*/ 66 h 322"/>
                <a:gd name="T62" fmla="*/ 276 w 322"/>
                <a:gd name="T63" fmla="*/ 42 h 322"/>
                <a:gd name="T64" fmla="*/ 252 w 322"/>
                <a:gd name="T65" fmla="*/ 24 h 322"/>
                <a:gd name="T66" fmla="*/ 222 w 322"/>
                <a:gd name="T67" fmla="*/ 8 h 322"/>
                <a:gd name="T68" fmla="*/ 186 w 322"/>
                <a:gd name="T69" fmla="*/ 0 h 322"/>
                <a:gd name="T70" fmla="*/ 164 w 322"/>
                <a:gd name="T71" fmla="*/ 0 h 322"/>
                <a:gd name="T72" fmla="*/ 122 w 322"/>
                <a:gd name="T73" fmla="*/ 4 h 322"/>
                <a:gd name="T74" fmla="*/ 88 w 322"/>
                <a:gd name="T75" fmla="*/ 14 h 322"/>
                <a:gd name="T76" fmla="*/ 60 w 322"/>
                <a:gd name="T77" fmla="*/ 32 h 322"/>
                <a:gd name="T78" fmla="*/ 36 w 322"/>
                <a:gd name="T79" fmla="*/ 54 h 322"/>
                <a:gd name="T80" fmla="*/ 20 w 322"/>
                <a:gd name="T81" fmla="*/ 78 h 322"/>
                <a:gd name="T82" fmla="*/ 8 w 322"/>
                <a:gd name="T83" fmla="*/ 106 h 322"/>
                <a:gd name="T84" fmla="*/ 2 w 322"/>
                <a:gd name="T85" fmla="*/ 134 h 322"/>
                <a:gd name="T86" fmla="*/ 0 w 322"/>
                <a:gd name="T87" fmla="*/ 164 h 322"/>
                <a:gd name="T88" fmla="*/ 2 w 322"/>
                <a:gd name="T89" fmla="*/ 198 h 322"/>
                <a:gd name="T90" fmla="*/ 12 w 322"/>
                <a:gd name="T91" fmla="*/ 228 h 322"/>
                <a:gd name="T92" fmla="*/ 26 w 322"/>
                <a:gd name="T93" fmla="*/ 256 h 322"/>
                <a:gd name="T94" fmla="*/ 44 w 322"/>
                <a:gd name="T95" fmla="*/ 278 h 322"/>
                <a:gd name="T96" fmla="*/ 68 w 322"/>
                <a:gd name="T97" fmla="*/ 298 h 322"/>
                <a:gd name="T98" fmla="*/ 94 w 322"/>
                <a:gd name="T99" fmla="*/ 312 h 322"/>
                <a:gd name="T100" fmla="*/ 126 w 322"/>
                <a:gd name="T101" fmla="*/ 320 h 322"/>
                <a:gd name="T102" fmla="*/ 160 w 322"/>
                <a:gd name="T103" fmla="*/ 322 h 32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322" h="322">
                  <a:moveTo>
                    <a:pt x="160" y="246"/>
                  </a:moveTo>
                  <a:lnTo>
                    <a:pt x="160" y="246"/>
                  </a:lnTo>
                  <a:lnTo>
                    <a:pt x="148" y="244"/>
                  </a:lnTo>
                  <a:lnTo>
                    <a:pt x="138" y="240"/>
                  </a:lnTo>
                  <a:lnTo>
                    <a:pt x="128" y="232"/>
                  </a:lnTo>
                  <a:lnTo>
                    <a:pt x="120" y="222"/>
                  </a:lnTo>
                  <a:lnTo>
                    <a:pt x="114" y="210"/>
                  </a:lnTo>
                  <a:lnTo>
                    <a:pt x="108" y="196"/>
                  </a:lnTo>
                  <a:lnTo>
                    <a:pt x="106" y="180"/>
                  </a:lnTo>
                  <a:lnTo>
                    <a:pt x="104" y="162"/>
                  </a:lnTo>
                  <a:lnTo>
                    <a:pt x="106" y="146"/>
                  </a:lnTo>
                  <a:lnTo>
                    <a:pt x="108" y="130"/>
                  </a:lnTo>
                  <a:lnTo>
                    <a:pt x="112" y="116"/>
                  </a:lnTo>
                  <a:lnTo>
                    <a:pt x="118" y="104"/>
                  </a:lnTo>
                  <a:lnTo>
                    <a:pt x="126" y="92"/>
                  </a:lnTo>
                  <a:lnTo>
                    <a:pt x="134" y="84"/>
                  </a:lnTo>
                  <a:lnTo>
                    <a:pt x="146" y="78"/>
                  </a:lnTo>
                  <a:lnTo>
                    <a:pt x="160" y="76"/>
                  </a:lnTo>
                  <a:lnTo>
                    <a:pt x="174" y="78"/>
                  </a:lnTo>
                  <a:lnTo>
                    <a:pt x="186" y="84"/>
                  </a:lnTo>
                  <a:lnTo>
                    <a:pt x="196" y="94"/>
                  </a:lnTo>
                  <a:lnTo>
                    <a:pt x="202" y="104"/>
                  </a:lnTo>
                  <a:lnTo>
                    <a:pt x="208" y="118"/>
                  </a:lnTo>
                  <a:lnTo>
                    <a:pt x="212" y="132"/>
                  </a:lnTo>
                  <a:lnTo>
                    <a:pt x="214" y="146"/>
                  </a:lnTo>
                  <a:lnTo>
                    <a:pt x="214" y="160"/>
                  </a:lnTo>
                  <a:lnTo>
                    <a:pt x="214" y="180"/>
                  </a:lnTo>
                  <a:lnTo>
                    <a:pt x="210" y="196"/>
                  </a:lnTo>
                  <a:lnTo>
                    <a:pt x="206" y="210"/>
                  </a:lnTo>
                  <a:lnTo>
                    <a:pt x="200" y="222"/>
                  </a:lnTo>
                  <a:lnTo>
                    <a:pt x="192" y="232"/>
                  </a:lnTo>
                  <a:lnTo>
                    <a:pt x="182" y="240"/>
                  </a:lnTo>
                  <a:lnTo>
                    <a:pt x="172" y="244"/>
                  </a:lnTo>
                  <a:lnTo>
                    <a:pt x="160" y="246"/>
                  </a:lnTo>
                  <a:close/>
                  <a:moveTo>
                    <a:pt x="160" y="322"/>
                  </a:moveTo>
                  <a:lnTo>
                    <a:pt x="160" y="322"/>
                  </a:lnTo>
                  <a:lnTo>
                    <a:pt x="174" y="322"/>
                  </a:lnTo>
                  <a:lnTo>
                    <a:pt x="190" y="320"/>
                  </a:lnTo>
                  <a:lnTo>
                    <a:pt x="204" y="318"/>
                  </a:lnTo>
                  <a:lnTo>
                    <a:pt x="218" y="312"/>
                  </a:lnTo>
                  <a:lnTo>
                    <a:pt x="232" y="308"/>
                  </a:lnTo>
                  <a:lnTo>
                    <a:pt x="246" y="300"/>
                  </a:lnTo>
                  <a:lnTo>
                    <a:pt x="258" y="292"/>
                  </a:lnTo>
                  <a:lnTo>
                    <a:pt x="270" y="282"/>
                  </a:lnTo>
                  <a:lnTo>
                    <a:pt x="282" y="272"/>
                  </a:lnTo>
                  <a:lnTo>
                    <a:pt x="292" y="260"/>
                  </a:lnTo>
                  <a:lnTo>
                    <a:pt x="300" y="246"/>
                  </a:lnTo>
                  <a:lnTo>
                    <a:pt x="308" y="232"/>
                  </a:lnTo>
                  <a:lnTo>
                    <a:pt x="314" y="216"/>
                  </a:lnTo>
                  <a:lnTo>
                    <a:pt x="318" y="198"/>
                  </a:lnTo>
                  <a:lnTo>
                    <a:pt x="320" y="178"/>
                  </a:lnTo>
                  <a:lnTo>
                    <a:pt x="322" y="158"/>
                  </a:lnTo>
                  <a:lnTo>
                    <a:pt x="320" y="132"/>
                  </a:lnTo>
                  <a:lnTo>
                    <a:pt x="314" y="104"/>
                  </a:lnTo>
                  <a:lnTo>
                    <a:pt x="308" y="92"/>
                  </a:lnTo>
                  <a:lnTo>
                    <a:pt x="302" y="78"/>
                  </a:lnTo>
                  <a:lnTo>
                    <a:pt x="296" y="66"/>
                  </a:lnTo>
                  <a:lnTo>
                    <a:pt x="286" y="54"/>
                  </a:lnTo>
                  <a:lnTo>
                    <a:pt x="276" y="42"/>
                  </a:lnTo>
                  <a:lnTo>
                    <a:pt x="266" y="32"/>
                  </a:lnTo>
                  <a:lnTo>
                    <a:pt x="252" y="24"/>
                  </a:lnTo>
                  <a:lnTo>
                    <a:pt x="238" y="16"/>
                  </a:lnTo>
                  <a:lnTo>
                    <a:pt x="222" y="8"/>
                  </a:lnTo>
                  <a:lnTo>
                    <a:pt x="204" y="4"/>
                  </a:lnTo>
                  <a:lnTo>
                    <a:pt x="186" y="0"/>
                  </a:lnTo>
                  <a:lnTo>
                    <a:pt x="164" y="0"/>
                  </a:lnTo>
                  <a:lnTo>
                    <a:pt x="142" y="0"/>
                  </a:lnTo>
                  <a:lnTo>
                    <a:pt x="122" y="4"/>
                  </a:lnTo>
                  <a:lnTo>
                    <a:pt x="104" y="8"/>
                  </a:lnTo>
                  <a:lnTo>
                    <a:pt x="88" y="14"/>
                  </a:lnTo>
                  <a:lnTo>
                    <a:pt x="72" y="22"/>
                  </a:lnTo>
                  <a:lnTo>
                    <a:pt x="60" y="32"/>
                  </a:lnTo>
                  <a:lnTo>
                    <a:pt x="48" y="42"/>
                  </a:lnTo>
                  <a:lnTo>
                    <a:pt x="36" y="54"/>
                  </a:lnTo>
                  <a:lnTo>
                    <a:pt x="28" y="66"/>
                  </a:lnTo>
                  <a:lnTo>
                    <a:pt x="20" y="78"/>
                  </a:lnTo>
                  <a:lnTo>
                    <a:pt x="14" y="92"/>
                  </a:lnTo>
                  <a:lnTo>
                    <a:pt x="8" y="106"/>
                  </a:lnTo>
                  <a:lnTo>
                    <a:pt x="4" y="120"/>
                  </a:lnTo>
                  <a:lnTo>
                    <a:pt x="2" y="134"/>
                  </a:lnTo>
                  <a:lnTo>
                    <a:pt x="0" y="164"/>
                  </a:lnTo>
                  <a:lnTo>
                    <a:pt x="0" y="180"/>
                  </a:lnTo>
                  <a:lnTo>
                    <a:pt x="2" y="198"/>
                  </a:lnTo>
                  <a:lnTo>
                    <a:pt x="6" y="214"/>
                  </a:lnTo>
                  <a:lnTo>
                    <a:pt x="12" y="228"/>
                  </a:lnTo>
                  <a:lnTo>
                    <a:pt x="18" y="242"/>
                  </a:lnTo>
                  <a:lnTo>
                    <a:pt x="26" y="256"/>
                  </a:lnTo>
                  <a:lnTo>
                    <a:pt x="34" y="268"/>
                  </a:lnTo>
                  <a:lnTo>
                    <a:pt x="44" y="278"/>
                  </a:lnTo>
                  <a:lnTo>
                    <a:pt x="56" y="288"/>
                  </a:lnTo>
                  <a:lnTo>
                    <a:pt x="68" y="298"/>
                  </a:lnTo>
                  <a:lnTo>
                    <a:pt x="80" y="304"/>
                  </a:lnTo>
                  <a:lnTo>
                    <a:pt x="94" y="312"/>
                  </a:lnTo>
                  <a:lnTo>
                    <a:pt x="110" y="316"/>
                  </a:lnTo>
                  <a:lnTo>
                    <a:pt x="126" y="320"/>
                  </a:lnTo>
                  <a:lnTo>
                    <a:pt x="142" y="322"/>
                  </a:lnTo>
                  <a:lnTo>
                    <a:pt x="160" y="322"/>
                  </a:lnTo>
                  <a:close/>
                </a:path>
              </a:pathLst>
            </a:custGeom>
            <a:solidFill>
              <a:srgbClr val="00277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004891" fontAlgn="auto">
                <a:spcBef>
                  <a:spcPts val="0"/>
                </a:spcBef>
                <a:spcAft>
                  <a:spcPts val="0"/>
                </a:spcAft>
              </a:pPr>
              <a:endParaRPr kumimoji="0" lang="zh-TW" altLang="en-US">
                <a:solidFill>
                  <a:prstClr val="black"/>
                </a:solidFill>
                <a:latin typeface="Calibri"/>
                <a:ea typeface="新細明體"/>
              </a:endParaRPr>
            </a:p>
          </p:txBody>
        </p:sp>
        <p:sp>
          <p:nvSpPr>
            <p:cNvPr id="10" name="Rectangle 12"/>
            <p:cNvSpPr>
              <a:spLocks noChangeArrowheads="1"/>
            </p:cNvSpPr>
            <p:nvPr userDrawn="1"/>
          </p:nvSpPr>
          <p:spPr bwMode="auto">
            <a:xfrm>
              <a:off x="1597796" y="1177162"/>
              <a:ext cx="94690" cy="282250"/>
            </a:xfrm>
            <a:prstGeom prst="rect">
              <a:avLst/>
            </a:prstGeom>
            <a:solidFill>
              <a:srgbClr val="00277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004891" fontAlgn="auto">
                <a:spcBef>
                  <a:spcPts val="0"/>
                </a:spcBef>
                <a:spcAft>
                  <a:spcPts val="0"/>
                </a:spcAft>
              </a:pPr>
              <a:endParaRPr kumimoji="0" lang="zh-TW" altLang="en-US">
                <a:solidFill>
                  <a:prstClr val="black"/>
                </a:solidFill>
                <a:latin typeface="Calibri"/>
                <a:ea typeface="新細明體"/>
              </a:endParaRPr>
            </a:p>
          </p:txBody>
        </p:sp>
        <p:sp>
          <p:nvSpPr>
            <p:cNvPr id="11" name="Rectangle 13"/>
            <p:cNvSpPr>
              <a:spLocks noChangeArrowheads="1"/>
            </p:cNvSpPr>
            <p:nvPr userDrawn="1"/>
          </p:nvSpPr>
          <p:spPr bwMode="auto">
            <a:xfrm>
              <a:off x="1597796" y="1077009"/>
              <a:ext cx="94690" cy="74660"/>
            </a:xfrm>
            <a:prstGeom prst="rect">
              <a:avLst/>
            </a:prstGeom>
            <a:solidFill>
              <a:srgbClr val="00277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004891" fontAlgn="auto">
                <a:spcBef>
                  <a:spcPts val="0"/>
                </a:spcBef>
                <a:spcAft>
                  <a:spcPts val="0"/>
                </a:spcAft>
              </a:pPr>
              <a:endParaRPr kumimoji="0" lang="zh-TW" altLang="en-US">
                <a:solidFill>
                  <a:prstClr val="black"/>
                </a:solidFill>
                <a:latin typeface="Calibri"/>
                <a:ea typeface="新細明體"/>
              </a:endParaRPr>
            </a:p>
          </p:txBody>
        </p:sp>
        <p:sp>
          <p:nvSpPr>
            <p:cNvPr id="12" name="Freeform 14"/>
            <p:cNvSpPr>
              <a:spLocks/>
            </p:cNvSpPr>
            <p:nvPr userDrawn="1"/>
          </p:nvSpPr>
          <p:spPr bwMode="auto">
            <a:xfrm>
              <a:off x="1730727" y="1091577"/>
              <a:ext cx="198486" cy="373299"/>
            </a:xfrm>
            <a:custGeom>
              <a:avLst/>
              <a:gdLst>
                <a:gd name="T0" fmla="*/ 40 w 218"/>
                <a:gd name="T1" fmla="*/ 10 h 410"/>
                <a:gd name="T2" fmla="*/ 40 w 218"/>
                <a:gd name="T3" fmla="*/ 94 h 410"/>
                <a:gd name="T4" fmla="*/ 0 w 218"/>
                <a:gd name="T5" fmla="*/ 94 h 410"/>
                <a:gd name="T6" fmla="*/ 0 w 218"/>
                <a:gd name="T7" fmla="*/ 172 h 410"/>
                <a:gd name="T8" fmla="*/ 40 w 218"/>
                <a:gd name="T9" fmla="*/ 172 h 410"/>
                <a:gd name="T10" fmla="*/ 40 w 218"/>
                <a:gd name="T11" fmla="*/ 298 h 410"/>
                <a:gd name="T12" fmla="*/ 40 w 218"/>
                <a:gd name="T13" fmla="*/ 298 h 410"/>
                <a:gd name="T14" fmla="*/ 42 w 218"/>
                <a:gd name="T15" fmla="*/ 322 h 410"/>
                <a:gd name="T16" fmla="*/ 46 w 218"/>
                <a:gd name="T17" fmla="*/ 344 h 410"/>
                <a:gd name="T18" fmla="*/ 54 w 218"/>
                <a:gd name="T19" fmla="*/ 364 h 410"/>
                <a:gd name="T20" fmla="*/ 64 w 218"/>
                <a:gd name="T21" fmla="*/ 380 h 410"/>
                <a:gd name="T22" fmla="*/ 72 w 218"/>
                <a:gd name="T23" fmla="*/ 388 h 410"/>
                <a:gd name="T24" fmla="*/ 80 w 218"/>
                <a:gd name="T25" fmla="*/ 394 h 410"/>
                <a:gd name="T26" fmla="*/ 88 w 218"/>
                <a:gd name="T27" fmla="*/ 398 h 410"/>
                <a:gd name="T28" fmla="*/ 98 w 218"/>
                <a:gd name="T29" fmla="*/ 402 h 410"/>
                <a:gd name="T30" fmla="*/ 120 w 218"/>
                <a:gd name="T31" fmla="*/ 408 h 410"/>
                <a:gd name="T32" fmla="*/ 144 w 218"/>
                <a:gd name="T33" fmla="*/ 410 h 410"/>
                <a:gd name="T34" fmla="*/ 144 w 218"/>
                <a:gd name="T35" fmla="*/ 410 h 410"/>
                <a:gd name="T36" fmla="*/ 166 w 218"/>
                <a:gd name="T37" fmla="*/ 410 h 410"/>
                <a:gd name="T38" fmla="*/ 188 w 218"/>
                <a:gd name="T39" fmla="*/ 406 h 410"/>
                <a:gd name="T40" fmla="*/ 188 w 218"/>
                <a:gd name="T41" fmla="*/ 406 h 410"/>
                <a:gd name="T42" fmla="*/ 218 w 218"/>
                <a:gd name="T43" fmla="*/ 400 h 410"/>
                <a:gd name="T44" fmla="*/ 218 w 218"/>
                <a:gd name="T45" fmla="*/ 400 h 410"/>
                <a:gd name="T46" fmla="*/ 216 w 218"/>
                <a:gd name="T47" fmla="*/ 320 h 410"/>
                <a:gd name="T48" fmla="*/ 216 w 218"/>
                <a:gd name="T49" fmla="*/ 320 h 410"/>
                <a:gd name="T50" fmla="*/ 202 w 218"/>
                <a:gd name="T51" fmla="*/ 322 h 410"/>
                <a:gd name="T52" fmla="*/ 182 w 218"/>
                <a:gd name="T53" fmla="*/ 324 h 410"/>
                <a:gd name="T54" fmla="*/ 182 w 218"/>
                <a:gd name="T55" fmla="*/ 324 h 410"/>
                <a:gd name="T56" fmla="*/ 166 w 218"/>
                <a:gd name="T57" fmla="*/ 324 h 410"/>
                <a:gd name="T58" fmla="*/ 160 w 218"/>
                <a:gd name="T59" fmla="*/ 320 h 410"/>
                <a:gd name="T60" fmla="*/ 152 w 218"/>
                <a:gd name="T61" fmla="*/ 314 h 410"/>
                <a:gd name="T62" fmla="*/ 152 w 218"/>
                <a:gd name="T63" fmla="*/ 314 h 410"/>
                <a:gd name="T64" fmla="*/ 148 w 218"/>
                <a:gd name="T65" fmla="*/ 310 h 410"/>
                <a:gd name="T66" fmla="*/ 144 w 218"/>
                <a:gd name="T67" fmla="*/ 302 h 410"/>
                <a:gd name="T68" fmla="*/ 142 w 218"/>
                <a:gd name="T69" fmla="*/ 292 h 410"/>
                <a:gd name="T70" fmla="*/ 142 w 218"/>
                <a:gd name="T71" fmla="*/ 280 h 410"/>
                <a:gd name="T72" fmla="*/ 142 w 218"/>
                <a:gd name="T73" fmla="*/ 172 h 410"/>
                <a:gd name="T74" fmla="*/ 208 w 218"/>
                <a:gd name="T75" fmla="*/ 172 h 410"/>
                <a:gd name="T76" fmla="*/ 208 w 218"/>
                <a:gd name="T77" fmla="*/ 94 h 410"/>
                <a:gd name="T78" fmla="*/ 208 w 218"/>
                <a:gd name="T79" fmla="*/ 94 h 410"/>
                <a:gd name="T80" fmla="*/ 142 w 218"/>
                <a:gd name="T81" fmla="*/ 94 h 410"/>
                <a:gd name="T82" fmla="*/ 142 w 218"/>
                <a:gd name="T83" fmla="*/ 94 h 410"/>
                <a:gd name="T84" fmla="*/ 142 w 218"/>
                <a:gd name="T85" fmla="*/ 0 h 410"/>
                <a:gd name="T86" fmla="*/ 40 w 218"/>
                <a:gd name="T87" fmla="*/ 10 h 41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18" h="410">
                  <a:moveTo>
                    <a:pt x="40" y="10"/>
                  </a:moveTo>
                  <a:lnTo>
                    <a:pt x="40" y="94"/>
                  </a:lnTo>
                  <a:lnTo>
                    <a:pt x="0" y="94"/>
                  </a:lnTo>
                  <a:lnTo>
                    <a:pt x="0" y="172"/>
                  </a:lnTo>
                  <a:lnTo>
                    <a:pt x="40" y="172"/>
                  </a:lnTo>
                  <a:lnTo>
                    <a:pt x="40" y="298"/>
                  </a:lnTo>
                  <a:lnTo>
                    <a:pt x="42" y="322"/>
                  </a:lnTo>
                  <a:lnTo>
                    <a:pt x="46" y="344"/>
                  </a:lnTo>
                  <a:lnTo>
                    <a:pt x="54" y="364"/>
                  </a:lnTo>
                  <a:lnTo>
                    <a:pt x="64" y="380"/>
                  </a:lnTo>
                  <a:lnTo>
                    <a:pt x="72" y="388"/>
                  </a:lnTo>
                  <a:lnTo>
                    <a:pt x="80" y="394"/>
                  </a:lnTo>
                  <a:lnTo>
                    <a:pt x="88" y="398"/>
                  </a:lnTo>
                  <a:lnTo>
                    <a:pt x="98" y="402"/>
                  </a:lnTo>
                  <a:lnTo>
                    <a:pt x="120" y="408"/>
                  </a:lnTo>
                  <a:lnTo>
                    <a:pt x="144" y="410"/>
                  </a:lnTo>
                  <a:lnTo>
                    <a:pt x="166" y="410"/>
                  </a:lnTo>
                  <a:lnTo>
                    <a:pt x="188" y="406"/>
                  </a:lnTo>
                  <a:lnTo>
                    <a:pt x="218" y="400"/>
                  </a:lnTo>
                  <a:lnTo>
                    <a:pt x="216" y="320"/>
                  </a:lnTo>
                  <a:lnTo>
                    <a:pt x="202" y="322"/>
                  </a:lnTo>
                  <a:lnTo>
                    <a:pt x="182" y="324"/>
                  </a:lnTo>
                  <a:lnTo>
                    <a:pt x="166" y="324"/>
                  </a:lnTo>
                  <a:lnTo>
                    <a:pt x="160" y="320"/>
                  </a:lnTo>
                  <a:lnTo>
                    <a:pt x="152" y="314"/>
                  </a:lnTo>
                  <a:lnTo>
                    <a:pt x="148" y="310"/>
                  </a:lnTo>
                  <a:lnTo>
                    <a:pt x="144" y="302"/>
                  </a:lnTo>
                  <a:lnTo>
                    <a:pt x="142" y="292"/>
                  </a:lnTo>
                  <a:lnTo>
                    <a:pt x="142" y="280"/>
                  </a:lnTo>
                  <a:lnTo>
                    <a:pt x="142" y="172"/>
                  </a:lnTo>
                  <a:lnTo>
                    <a:pt x="208" y="172"/>
                  </a:lnTo>
                  <a:lnTo>
                    <a:pt x="208" y="94"/>
                  </a:lnTo>
                  <a:lnTo>
                    <a:pt x="142" y="94"/>
                  </a:lnTo>
                  <a:lnTo>
                    <a:pt x="142" y="0"/>
                  </a:lnTo>
                  <a:lnTo>
                    <a:pt x="40" y="10"/>
                  </a:lnTo>
                  <a:close/>
                </a:path>
              </a:pathLst>
            </a:custGeom>
            <a:solidFill>
              <a:srgbClr val="00277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004891" fontAlgn="auto">
                <a:spcBef>
                  <a:spcPts val="0"/>
                </a:spcBef>
                <a:spcAft>
                  <a:spcPts val="0"/>
                </a:spcAft>
              </a:pPr>
              <a:endParaRPr kumimoji="0" lang="zh-TW" altLang="en-US">
                <a:solidFill>
                  <a:prstClr val="black"/>
                </a:solidFill>
                <a:latin typeface="Calibri"/>
                <a:ea typeface="新細明體"/>
              </a:endParaRPr>
            </a:p>
          </p:txBody>
        </p:sp>
        <p:sp>
          <p:nvSpPr>
            <p:cNvPr id="13" name="Freeform 15"/>
            <p:cNvSpPr>
              <a:spLocks/>
            </p:cNvSpPr>
            <p:nvPr userDrawn="1"/>
          </p:nvSpPr>
          <p:spPr bwMode="auto">
            <a:xfrm>
              <a:off x="1949243" y="1091577"/>
              <a:ext cx="196665" cy="373299"/>
            </a:xfrm>
            <a:custGeom>
              <a:avLst/>
              <a:gdLst>
                <a:gd name="T0" fmla="*/ 40 w 216"/>
                <a:gd name="T1" fmla="*/ 10 h 410"/>
                <a:gd name="T2" fmla="*/ 40 w 216"/>
                <a:gd name="T3" fmla="*/ 94 h 410"/>
                <a:gd name="T4" fmla="*/ 0 w 216"/>
                <a:gd name="T5" fmla="*/ 94 h 410"/>
                <a:gd name="T6" fmla="*/ 0 w 216"/>
                <a:gd name="T7" fmla="*/ 172 h 410"/>
                <a:gd name="T8" fmla="*/ 40 w 216"/>
                <a:gd name="T9" fmla="*/ 172 h 410"/>
                <a:gd name="T10" fmla="*/ 40 w 216"/>
                <a:gd name="T11" fmla="*/ 298 h 410"/>
                <a:gd name="T12" fmla="*/ 40 w 216"/>
                <a:gd name="T13" fmla="*/ 298 h 410"/>
                <a:gd name="T14" fmla="*/ 40 w 216"/>
                <a:gd name="T15" fmla="*/ 322 h 410"/>
                <a:gd name="T16" fmla="*/ 46 w 216"/>
                <a:gd name="T17" fmla="*/ 344 h 410"/>
                <a:gd name="T18" fmla="*/ 54 w 216"/>
                <a:gd name="T19" fmla="*/ 364 h 410"/>
                <a:gd name="T20" fmla="*/ 64 w 216"/>
                <a:gd name="T21" fmla="*/ 380 h 410"/>
                <a:gd name="T22" fmla="*/ 70 w 216"/>
                <a:gd name="T23" fmla="*/ 388 h 410"/>
                <a:gd name="T24" fmla="*/ 78 w 216"/>
                <a:gd name="T25" fmla="*/ 394 h 410"/>
                <a:gd name="T26" fmla="*/ 88 w 216"/>
                <a:gd name="T27" fmla="*/ 398 h 410"/>
                <a:gd name="T28" fmla="*/ 96 w 216"/>
                <a:gd name="T29" fmla="*/ 402 h 410"/>
                <a:gd name="T30" fmla="*/ 118 w 216"/>
                <a:gd name="T31" fmla="*/ 408 h 410"/>
                <a:gd name="T32" fmla="*/ 144 w 216"/>
                <a:gd name="T33" fmla="*/ 410 h 410"/>
                <a:gd name="T34" fmla="*/ 144 w 216"/>
                <a:gd name="T35" fmla="*/ 410 h 410"/>
                <a:gd name="T36" fmla="*/ 166 w 216"/>
                <a:gd name="T37" fmla="*/ 410 h 410"/>
                <a:gd name="T38" fmla="*/ 186 w 216"/>
                <a:gd name="T39" fmla="*/ 406 h 410"/>
                <a:gd name="T40" fmla="*/ 186 w 216"/>
                <a:gd name="T41" fmla="*/ 406 h 410"/>
                <a:gd name="T42" fmla="*/ 216 w 216"/>
                <a:gd name="T43" fmla="*/ 400 h 410"/>
                <a:gd name="T44" fmla="*/ 216 w 216"/>
                <a:gd name="T45" fmla="*/ 400 h 410"/>
                <a:gd name="T46" fmla="*/ 216 w 216"/>
                <a:gd name="T47" fmla="*/ 320 h 410"/>
                <a:gd name="T48" fmla="*/ 216 w 216"/>
                <a:gd name="T49" fmla="*/ 320 h 410"/>
                <a:gd name="T50" fmla="*/ 200 w 216"/>
                <a:gd name="T51" fmla="*/ 322 h 410"/>
                <a:gd name="T52" fmla="*/ 180 w 216"/>
                <a:gd name="T53" fmla="*/ 324 h 410"/>
                <a:gd name="T54" fmla="*/ 180 w 216"/>
                <a:gd name="T55" fmla="*/ 324 h 410"/>
                <a:gd name="T56" fmla="*/ 166 w 216"/>
                <a:gd name="T57" fmla="*/ 324 h 410"/>
                <a:gd name="T58" fmla="*/ 158 w 216"/>
                <a:gd name="T59" fmla="*/ 320 h 410"/>
                <a:gd name="T60" fmla="*/ 152 w 216"/>
                <a:gd name="T61" fmla="*/ 314 h 410"/>
                <a:gd name="T62" fmla="*/ 152 w 216"/>
                <a:gd name="T63" fmla="*/ 314 h 410"/>
                <a:gd name="T64" fmla="*/ 146 w 216"/>
                <a:gd name="T65" fmla="*/ 310 h 410"/>
                <a:gd name="T66" fmla="*/ 144 w 216"/>
                <a:gd name="T67" fmla="*/ 302 h 410"/>
                <a:gd name="T68" fmla="*/ 142 w 216"/>
                <a:gd name="T69" fmla="*/ 292 h 410"/>
                <a:gd name="T70" fmla="*/ 140 w 216"/>
                <a:gd name="T71" fmla="*/ 280 h 410"/>
                <a:gd name="T72" fmla="*/ 140 w 216"/>
                <a:gd name="T73" fmla="*/ 172 h 410"/>
                <a:gd name="T74" fmla="*/ 208 w 216"/>
                <a:gd name="T75" fmla="*/ 172 h 410"/>
                <a:gd name="T76" fmla="*/ 208 w 216"/>
                <a:gd name="T77" fmla="*/ 94 h 410"/>
                <a:gd name="T78" fmla="*/ 208 w 216"/>
                <a:gd name="T79" fmla="*/ 94 h 410"/>
                <a:gd name="T80" fmla="*/ 140 w 216"/>
                <a:gd name="T81" fmla="*/ 94 h 410"/>
                <a:gd name="T82" fmla="*/ 140 w 216"/>
                <a:gd name="T83" fmla="*/ 94 h 410"/>
                <a:gd name="T84" fmla="*/ 140 w 216"/>
                <a:gd name="T85" fmla="*/ 0 h 410"/>
                <a:gd name="T86" fmla="*/ 40 w 216"/>
                <a:gd name="T87" fmla="*/ 10 h 41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16" h="410">
                  <a:moveTo>
                    <a:pt x="40" y="10"/>
                  </a:moveTo>
                  <a:lnTo>
                    <a:pt x="40" y="94"/>
                  </a:lnTo>
                  <a:lnTo>
                    <a:pt x="0" y="94"/>
                  </a:lnTo>
                  <a:lnTo>
                    <a:pt x="0" y="172"/>
                  </a:lnTo>
                  <a:lnTo>
                    <a:pt x="40" y="172"/>
                  </a:lnTo>
                  <a:lnTo>
                    <a:pt x="40" y="298"/>
                  </a:lnTo>
                  <a:lnTo>
                    <a:pt x="40" y="322"/>
                  </a:lnTo>
                  <a:lnTo>
                    <a:pt x="46" y="344"/>
                  </a:lnTo>
                  <a:lnTo>
                    <a:pt x="54" y="364"/>
                  </a:lnTo>
                  <a:lnTo>
                    <a:pt x="64" y="380"/>
                  </a:lnTo>
                  <a:lnTo>
                    <a:pt x="70" y="388"/>
                  </a:lnTo>
                  <a:lnTo>
                    <a:pt x="78" y="394"/>
                  </a:lnTo>
                  <a:lnTo>
                    <a:pt x="88" y="398"/>
                  </a:lnTo>
                  <a:lnTo>
                    <a:pt x="96" y="402"/>
                  </a:lnTo>
                  <a:lnTo>
                    <a:pt x="118" y="408"/>
                  </a:lnTo>
                  <a:lnTo>
                    <a:pt x="144" y="410"/>
                  </a:lnTo>
                  <a:lnTo>
                    <a:pt x="166" y="410"/>
                  </a:lnTo>
                  <a:lnTo>
                    <a:pt x="186" y="406"/>
                  </a:lnTo>
                  <a:lnTo>
                    <a:pt x="216" y="400"/>
                  </a:lnTo>
                  <a:lnTo>
                    <a:pt x="216" y="320"/>
                  </a:lnTo>
                  <a:lnTo>
                    <a:pt x="200" y="322"/>
                  </a:lnTo>
                  <a:lnTo>
                    <a:pt x="180" y="324"/>
                  </a:lnTo>
                  <a:lnTo>
                    <a:pt x="166" y="324"/>
                  </a:lnTo>
                  <a:lnTo>
                    <a:pt x="158" y="320"/>
                  </a:lnTo>
                  <a:lnTo>
                    <a:pt x="152" y="314"/>
                  </a:lnTo>
                  <a:lnTo>
                    <a:pt x="146" y="310"/>
                  </a:lnTo>
                  <a:lnTo>
                    <a:pt x="144" y="302"/>
                  </a:lnTo>
                  <a:lnTo>
                    <a:pt x="142" y="292"/>
                  </a:lnTo>
                  <a:lnTo>
                    <a:pt x="140" y="280"/>
                  </a:lnTo>
                  <a:lnTo>
                    <a:pt x="140" y="172"/>
                  </a:lnTo>
                  <a:lnTo>
                    <a:pt x="208" y="172"/>
                  </a:lnTo>
                  <a:lnTo>
                    <a:pt x="208" y="94"/>
                  </a:lnTo>
                  <a:lnTo>
                    <a:pt x="140" y="94"/>
                  </a:lnTo>
                  <a:lnTo>
                    <a:pt x="140" y="0"/>
                  </a:lnTo>
                  <a:lnTo>
                    <a:pt x="40" y="10"/>
                  </a:lnTo>
                  <a:close/>
                </a:path>
              </a:pathLst>
            </a:custGeom>
            <a:solidFill>
              <a:srgbClr val="00277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004891" fontAlgn="auto">
                <a:spcBef>
                  <a:spcPts val="0"/>
                </a:spcBef>
                <a:spcAft>
                  <a:spcPts val="0"/>
                </a:spcAft>
              </a:pPr>
              <a:endParaRPr kumimoji="0" lang="zh-TW" altLang="en-US">
                <a:solidFill>
                  <a:prstClr val="black"/>
                </a:solidFill>
                <a:latin typeface="Calibri"/>
                <a:ea typeface="新細明體"/>
              </a:endParaRPr>
            </a:p>
          </p:txBody>
        </p:sp>
        <p:sp>
          <p:nvSpPr>
            <p:cNvPr id="14" name="Freeform 16"/>
            <p:cNvSpPr>
              <a:spLocks/>
            </p:cNvSpPr>
            <p:nvPr userDrawn="1"/>
          </p:nvSpPr>
          <p:spPr bwMode="auto">
            <a:xfrm>
              <a:off x="2473682" y="1361080"/>
              <a:ext cx="103795" cy="103795"/>
            </a:xfrm>
            <a:custGeom>
              <a:avLst/>
              <a:gdLst>
                <a:gd name="T0" fmla="*/ 0 w 114"/>
                <a:gd name="T1" fmla="*/ 58 h 114"/>
                <a:gd name="T2" fmla="*/ 0 w 114"/>
                <a:gd name="T3" fmla="*/ 58 h 114"/>
                <a:gd name="T4" fmla="*/ 2 w 114"/>
                <a:gd name="T5" fmla="*/ 46 h 114"/>
                <a:gd name="T6" fmla="*/ 4 w 114"/>
                <a:gd name="T7" fmla="*/ 36 h 114"/>
                <a:gd name="T8" fmla="*/ 10 w 114"/>
                <a:gd name="T9" fmla="*/ 26 h 114"/>
                <a:gd name="T10" fmla="*/ 16 w 114"/>
                <a:gd name="T11" fmla="*/ 18 h 114"/>
                <a:gd name="T12" fmla="*/ 26 w 114"/>
                <a:gd name="T13" fmla="*/ 10 h 114"/>
                <a:gd name="T14" fmla="*/ 34 w 114"/>
                <a:gd name="T15" fmla="*/ 4 h 114"/>
                <a:gd name="T16" fmla="*/ 46 w 114"/>
                <a:gd name="T17" fmla="*/ 2 h 114"/>
                <a:gd name="T18" fmla="*/ 58 w 114"/>
                <a:gd name="T19" fmla="*/ 0 h 114"/>
                <a:gd name="T20" fmla="*/ 58 w 114"/>
                <a:gd name="T21" fmla="*/ 0 h 114"/>
                <a:gd name="T22" fmla="*/ 68 w 114"/>
                <a:gd name="T23" fmla="*/ 2 h 114"/>
                <a:gd name="T24" fmla="*/ 80 w 114"/>
                <a:gd name="T25" fmla="*/ 4 h 114"/>
                <a:gd name="T26" fmla="*/ 90 w 114"/>
                <a:gd name="T27" fmla="*/ 10 h 114"/>
                <a:gd name="T28" fmla="*/ 98 w 114"/>
                <a:gd name="T29" fmla="*/ 18 h 114"/>
                <a:gd name="T30" fmla="*/ 104 w 114"/>
                <a:gd name="T31" fmla="*/ 26 h 114"/>
                <a:gd name="T32" fmla="*/ 110 w 114"/>
                <a:gd name="T33" fmla="*/ 36 h 114"/>
                <a:gd name="T34" fmla="*/ 114 w 114"/>
                <a:gd name="T35" fmla="*/ 46 h 114"/>
                <a:gd name="T36" fmla="*/ 114 w 114"/>
                <a:gd name="T37" fmla="*/ 58 h 114"/>
                <a:gd name="T38" fmla="*/ 114 w 114"/>
                <a:gd name="T39" fmla="*/ 58 h 114"/>
                <a:gd name="T40" fmla="*/ 114 w 114"/>
                <a:gd name="T41" fmla="*/ 68 h 114"/>
                <a:gd name="T42" fmla="*/ 110 w 114"/>
                <a:gd name="T43" fmla="*/ 80 h 114"/>
                <a:gd name="T44" fmla="*/ 104 w 114"/>
                <a:gd name="T45" fmla="*/ 90 h 114"/>
                <a:gd name="T46" fmla="*/ 98 w 114"/>
                <a:gd name="T47" fmla="*/ 98 h 114"/>
                <a:gd name="T48" fmla="*/ 90 w 114"/>
                <a:gd name="T49" fmla="*/ 104 h 114"/>
                <a:gd name="T50" fmla="*/ 80 w 114"/>
                <a:gd name="T51" fmla="*/ 110 h 114"/>
                <a:gd name="T52" fmla="*/ 68 w 114"/>
                <a:gd name="T53" fmla="*/ 114 h 114"/>
                <a:gd name="T54" fmla="*/ 58 w 114"/>
                <a:gd name="T55" fmla="*/ 114 h 114"/>
                <a:gd name="T56" fmla="*/ 58 w 114"/>
                <a:gd name="T57" fmla="*/ 114 h 114"/>
                <a:gd name="T58" fmla="*/ 46 w 114"/>
                <a:gd name="T59" fmla="*/ 114 h 114"/>
                <a:gd name="T60" fmla="*/ 34 w 114"/>
                <a:gd name="T61" fmla="*/ 110 h 114"/>
                <a:gd name="T62" fmla="*/ 26 w 114"/>
                <a:gd name="T63" fmla="*/ 104 h 114"/>
                <a:gd name="T64" fmla="*/ 16 w 114"/>
                <a:gd name="T65" fmla="*/ 98 h 114"/>
                <a:gd name="T66" fmla="*/ 10 w 114"/>
                <a:gd name="T67" fmla="*/ 90 h 114"/>
                <a:gd name="T68" fmla="*/ 4 w 114"/>
                <a:gd name="T69" fmla="*/ 80 h 114"/>
                <a:gd name="T70" fmla="*/ 2 w 114"/>
                <a:gd name="T71" fmla="*/ 68 h 114"/>
                <a:gd name="T72" fmla="*/ 0 w 114"/>
                <a:gd name="T73" fmla="*/ 58 h 114"/>
                <a:gd name="T74" fmla="*/ 0 w 114"/>
                <a:gd name="T75" fmla="*/ 58 h 11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14" h="114">
                  <a:moveTo>
                    <a:pt x="0" y="58"/>
                  </a:moveTo>
                  <a:lnTo>
                    <a:pt x="0" y="58"/>
                  </a:lnTo>
                  <a:lnTo>
                    <a:pt x="2" y="46"/>
                  </a:lnTo>
                  <a:lnTo>
                    <a:pt x="4" y="36"/>
                  </a:lnTo>
                  <a:lnTo>
                    <a:pt x="10" y="26"/>
                  </a:lnTo>
                  <a:lnTo>
                    <a:pt x="16" y="18"/>
                  </a:lnTo>
                  <a:lnTo>
                    <a:pt x="26" y="10"/>
                  </a:lnTo>
                  <a:lnTo>
                    <a:pt x="34" y="4"/>
                  </a:lnTo>
                  <a:lnTo>
                    <a:pt x="46" y="2"/>
                  </a:lnTo>
                  <a:lnTo>
                    <a:pt x="58" y="0"/>
                  </a:lnTo>
                  <a:lnTo>
                    <a:pt x="68" y="2"/>
                  </a:lnTo>
                  <a:lnTo>
                    <a:pt x="80" y="4"/>
                  </a:lnTo>
                  <a:lnTo>
                    <a:pt x="90" y="10"/>
                  </a:lnTo>
                  <a:lnTo>
                    <a:pt x="98" y="18"/>
                  </a:lnTo>
                  <a:lnTo>
                    <a:pt x="104" y="26"/>
                  </a:lnTo>
                  <a:lnTo>
                    <a:pt x="110" y="36"/>
                  </a:lnTo>
                  <a:lnTo>
                    <a:pt x="114" y="46"/>
                  </a:lnTo>
                  <a:lnTo>
                    <a:pt x="114" y="58"/>
                  </a:lnTo>
                  <a:lnTo>
                    <a:pt x="114" y="68"/>
                  </a:lnTo>
                  <a:lnTo>
                    <a:pt x="110" y="80"/>
                  </a:lnTo>
                  <a:lnTo>
                    <a:pt x="104" y="90"/>
                  </a:lnTo>
                  <a:lnTo>
                    <a:pt x="98" y="98"/>
                  </a:lnTo>
                  <a:lnTo>
                    <a:pt x="90" y="104"/>
                  </a:lnTo>
                  <a:lnTo>
                    <a:pt x="80" y="110"/>
                  </a:lnTo>
                  <a:lnTo>
                    <a:pt x="68" y="114"/>
                  </a:lnTo>
                  <a:lnTo>
                    <a:pt x="58" y="114"/>
                  </a:lnTo>
                  <a:lnTo>
                    <a:pt x="46" y="114"/>
                  </a:lnTo>
                  <a:lnTo>
                    <a:pt x="34" y="110"/>
                  </a:lnTo>
                  <a:lnTo>
                    <a:pt x="26" y="104"/>
                  </a:lnTo>
                  <a:lnTo>
                    <a:pt x="16" y="98"/>
                  </a:lnTo>
                  <a:lnTo>
                    <a:pt x="10" y="90"/>
                  </a:lnTo>
                  <a:lnTo>
                    <a:pt x="4" y="80"/>
                  </a:lnTo>
                  <a:lnTo>
                    <a:pt x="2" y="68"/>
                  </a:lnTo>
                  <a:lnTo>
                    <a:pt x="0" y="58"/>
                  </a:lnTo>
                  <a:close/>
                </a:path>
              </a:pathLst>
            </a:custGeom>
            <a:solidFill>
              <a:srgbClr val="A4D4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004891" fontAlgn="auto">
                <a:spcBef>
                  <a:spcPts val="0"/>
                </a:spcBef>
                <a:spcAft>
                  <a:spcPts val="0"/>
                </a:spcAft>
              </a:pPr>
              <a:endParaRPr kumimoji="0" lang="zh-TW" altLang="en-US">
                <a:solidFill>
                  <a:prstClr val="black"/>
                </a:solidFill>
                <a:latin typeface="Calibri"/>
                <a:ea typeface="新細明體"/>
              </a:endParaRPr>
            </a:p>
          </p:txBody>
        </p:sp>
        <p:sp>
          <p:nvSpPr>
            <p:cNvPr id="15" name="Freeform 17"/>
            <p:cNvSpPr>
              <a:spLocks noEditPoints="1"/>
            </p:cNvSpPr>
            <p:nvPr userDrawn="1"/>
          </p:nvSpPr>
          <p:spPr bwMode="auto">
            <a:xfrm>
              <a:off x="452407" y="1071546"/>
              <a:ext cx="335058" cy="387866"/>
            </a:xfrm>
            <a:custGeom>
              <a:avLst/>
              <a:gdLst>
                <a:gd name="T0" fmla="*/ 118 w 368"/>
                <a:gd name="T1" fmla="*/ 426 h 426"/>
                <a:gd name="T2" fmla="*/ 142 w 368"/>
                <a:gd name="T3" fmla="*/ 426 h 426"/>
                <a:gd name="T4" fmla="*/ 172 w 368"/>
                <a:gd name="T5" fmla="*/ 424 h 426"/>
                <a:gd name="T6" fmla="*/ 222 w 368"/>
                <a:gd name="T7" fmla="*/ 412 h 426"/>
                <a:gd name="T8" fmla="*/ 266 w 368"/>
                <a:gd name="T9" fmla="*/ 394 h 426"/>
                <a:gd name="T10" fmla="*/ 300 w 368"/>
                <a:gd name="T11" fmla="*/ 372 h 426"/>
                <a:gd name="T12" fmla="*/ 328 w 368"/>
                <a:gd name="T13" fmla="*/ 342 h 426"/>
                <a:gd name="T14" fmla="*/ 348 w 368"/>
                <a:gd name="T15" fmla="*/ 310 h 426"/>
                <a:gd name="T16" fmla="*/ 362 w 368"/>
                <a:gd name="T17" fmla="*/ 272 h 426"/>
                <a:gd name="T18" fmla="*/ 368 w 368"/>
                <a:gd name="T19" fmla="*/ 234 h 426"/>
                <a:gd name="T20" fmla="*/ 368 w 368"/>
                <a:gd name="T21" fmla="*/ 214 h 426"/>
                <a:gd name="T22" fmla="*/ 364 w 368"/>
                <a:gd name="T23" fmla="*/ 164 h 426"/>
                <a:gd name="T24" fmla="*/ 352 w 368"/>
                <a:gd name="T25" fmla="*/ 122 h 426"/>
                <a:gd name="T26" fmla="*/ 332 w 368"/>
                <a:gd name="T27" fmla="*/ 86 h 426"/>
                <a:gd name="T28" fmla="*/ 302 w 368"/>
                <a:gd name="T29" fmla="*/ 56 h 426"/>
                <a:gd name="T30" fmla="*/ 268 w 368"/>
                <a:gd name="T31" fmla="*/ 32 h 426"/>
                <a:gd name="T32" fmla="*/ 224 w 368"/>
                <a:gd name="T33" fmla="*/ 14 h 426"/>
                <a:gd name="T34" fmla="*/ 174 w 368"/>
                <a:gd name="T35" fmla="*/ 4 h 426"/>
                <a:gd name="T36" fmla="*/ 118 w 368"/>
                <a:gd name="T37" fmla="*/ 0 h 426"/>
                <a:gd name="T38" fmla="*/ 58 w 368"/>
                <a:gd name="T39" fmla="*/ 2 h 426"/>
                <a:gd name="T40" fmla="*/ 0 w 368"/>
                <a:gd name="T41" fmla="*/ 426 h 426"/>
                <a:gd name="T42" fmla="*/ 150 w 368"/>
                <a:gd name="T43" fmla="*/ 342 h 426"/>
                <a:gd name="T44" fmla="*/ 102 w 368"/>
                <a:gd name="T45" fmla="*/ 344 h 426"/>
                <a:gd name="T46" fmla="*/ 102 w 368"/>
                <a:gd name="T47" fmla="*/ 86 h 426"/>
                <a:gd name="T48" fmla="*/ 138 w 368"/>
                <a:gd name="T49" fmla="*/ 84 h 426"/>
                <a:gd name="T50" fmla="*/ 160 w 368"/>
                <a:gd name="T51" fmla="*/ 86 h 426"/>
                <a:gd name="T52" fmla="*/ 204 w 368"/>
                <a:gd name="T53" fmla="*/ 102 h 426"/>
                <a:gd name="T54" fmla="*/ 222 w 368"/>
                <a:gd name="T55" fmla="*/ 114 h 426"/>
                <a:gd name="T56" fmla="*/ 238 w 368"/>
                <a:gd name="T57" fmla="*/ 132 h 426"/>
                <a:gd name="T58" fmla="*/ 250 w 368"/>
                <a:gd name="T59" fmla="*/ 156 h 426"/>
                <a:gd name="T60" fmla="*/ 258 w 368"/>
                <a:gd name="T61" fmla="*/ 182 h 426"/>
                <a:gd name="T62" fmla="*/ 262 w 368"/>
                <a:gd name="T63" fmla="*/ 214 h 426"/>
                <a:gd name="T64" fmla="*/ 260 w 368"/>
                <a:gd name="T65" fmla="*/ 230 h 426"/>
                <a:gd name="T66" fmla="*/ 256 w 368"/>
                <a:gd name="T67" fmla="*/ 260 h 426"/>
                <a:gd name="T68" fmla="*/ 246 w 368"/>
                <a:gd name="T69" fmla="*/ 284 h 426"/>
                <a:gd name="T70" fmla="*/ 232 w 368"/>
                <a:gd name="T71" fmla="*/ 304 h 426"/>
                <a:gd name="T72" fmla="*/ 208 w 368"/>
                <a:gd name="T73" fmla="*/ 324 h 426"/>
                <a:gd name="T74" fmla="*/ 170 w 368"/>
                <a:gd name="T75" fmla="*/ 340 h 426"/>
                <a:gd name="T76" fmla="*/ 150 w 368"/>
                <a:gd name="T77" fmla="*/ 342 h 42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368" h="426">
                  <a:moveTo>
                    <a:pt x="0" y="426"/>
                  </a:moveTo>
                  <a:lnTo>
                    <a:pt x="118" y="426"/>
                  </a:lnTo>
                  <a:lnTo>
                    <a:pt x="142" y="426"/>
                  </a:lnTo>
                  <a:lnTo>
                    <a:pt x="172" y="424"/>
                  </a:lnTo>
                  <a:lnTo>
                    <a:pt x="198" y="418"/>
                  </a:lnTo>
                  <a:lnTo>
                    <a:pt x="222" y="412"/>
                  </a:lnTo>
                  <a:lnTo>
                    <a:pt x="246" y="404"/>
                  </a:lnTo>
                  <a:lnTo>
                    <a:pt x="266" y="394"/>
                  </a:lnTo>
                  <a:lnTo>
                    <a:pt x="284" y="384"/>
                  </a:lnTo>
                  <a:lnTo>
                    <a:pt x="300" y="372"/>
                  </a:lnTo>
                  <a:lnTo>
                    <a:pt x="316" y="358"/>
                  </a:lnTo>
                  <a:lnTo>
                    <a:pt x="328" y="342"/>
                  </a:lnTo>
                  <a:lnTo>
                    <a:pt x="340" y="326"/>
                  </a:lnTo>
                  <a:lnTo>
                    <a:pt x="348" y="310"/>
                  </a:lnTo>
                  <a:lnTo>
                    <a:pt x="356" y="292"/>
                  </a:lnTo>
                  <a:lnTo>
                    <a:pt x="362" y="272"/>
                  </a:lnTo>
                  <a:lnTo>
                    <a:pt x="366" y="254"/>
                  </a:lnTo>
                  <a:lnTo>
                    <a:pt x="368" y="234"/>
                  </a:lnTo>
                  <a:lnTo>
                    <a:pt x="368" y="214"/>
                  </a:lnTo>
                  <a:lnTo>
                    <a:pt x="368" y="188"/>
                  </a:lnTo>
                  <a:lnTo>
                    <a:pt x="364" y="164"/>
                  </a:lnTo>
                  <a:lnTo>
                    <a:pt x="360" y="142"/>
                  </a:lnTo>
                  <a:lnTo>
                    <a:pt x="352" y="122"/>
                  </a:lnTo>
                  <a:lnTo>
                    <a:pt x="342" y="104"/>
                  </a:lnTo>
                  <a:lnTo>
                    <a:pt x="332" y="86"/>
                  </a:lnTo>
                  <a:lnTo>
                    <a:pt x="318" y="70"/>
                  </a:lnTo>
                  <a:lnTo>
                    <a:pt x="302" y="56"/>
                  </a:lnTo>
                  <a:lnTo>
                    <a:pt x="286" y="42"/>
                  </a:lnTo>
                  <a:lnTo>
                    <a:pt x="268" y="32"/>
                  </a:lnTo>
                  <a:lnTo>
                    <a:pt x="246" y="22"/>
                  </a:lnTo>
                  <a:lnTo>
                    <a:pt x="224" y="14"/>
                  </a:lnTo>
                  <a:lnTo>
                    <a:pt x="200" y="8"/>
                  </a:lnTo>
                  <a:lnTo>
                    <a:pt x="174" y="4"/>
                  </a:lnTo>
                  <a:lnTo>
                    <a:pt x="146" y="0"/>
                  </a:lnTo>
                  <a:lnTo>
                    <a:pt x="118" y="0"/>
                  </a:lnTo>
                  <a:lnTo>
                    <a:pt x="58" y="2"/>
                  </a:lnTo>
                  <a:lnTo>
                    <a:pt x="0" y="4"/>
                  </a:lnTo>
                  <a:lnTo>
                    <a:pt x="0" y="426"/>
                  </a:lnTo>
                  <a:close/>
                  <a:moveTo>
                    <a:pt x="150" y="342"/>
                  </a:moveTo>
                  <a:lnTo>
                    <a:pt x="150" y="342"/>
                  </a:lnTo>
                  <a:lnTo>
                    <a:pt x="134" y="344"/>
                  </a:lnTo>
                  <a:lnTo>
                    <a:pt x="102" y="344"/>
                  </a:lnTo>
                  <a:lnTo>
                    <a:pt x="102" y="86"/>
                  </a:lnTo>
                  <a:lnTo>
                    <a:pt x="138" y="84"/>
                  </a:lnTo>
                  <a:lnTo>
                    <a:pt x="160" y="86"/>
                  </a:lnTo>
                  <a:lnTo>
                    <a:pt x="182" y="92"/>
                  </a:lnTo>
                  <a:lnTo>
                    <a:pt x="204" y="102"/>
                  </a:lnTo>
                  <a:lnTo>
                    <a:pt x="212" y="108"/>
                  </a:lnTo>
                  <a:lnTo>
                    <a:pt x="222" y="114"/>
                  </a:lnTo>
                  <a:lnTo>
                    <a:pt x="230" y="124"/>
                  </a:lnTo>
                  <a:lnTo>
                    <a:pt x="238" y="132"/>
                  </a:lnTo>
                  <a:lnTo>
                    <a:pt x="244" y="144"/>
                  </a:lnTo>
                  <a:lnTo>
                    <a:pt x="250" y="156"/>
                  </a:lnTo>
                  <a:lnTo>
                    <a:pt x="256" y="168"/>
                  </a:lnTo>
                  <a:lnTo>
                    <a:pt x="258" y="182"/>
                  </a:lnTo>
                  <a:lnTo>
                    <a:pt x="260" y="196"/>
                  </a:lnTo>
                  <a:lnTo>
                    <a:pt x="262" y="214"/>
                  </a:lnTo>
                  <a:lnTo>
                    <a:pt x="260" y="230"/>
                  </a:lnTo>
                  <a:lnTo>
                    <a:pt x="258" y="246"/>
                  </a:lnTo>
                  <a:lnTo>
                    <a:pt x="256" y="260"/>
                  </a:lnTo>
                  <a:lnTo>
                    <a:pt x="252" y="272"/>
                  </a:lnTo>
                  <a:lnTo>
                    <a:pt x="246" y="284"/>
                  </a:lnTo>
                  <a:lnTo>
                    <a:pt x="240" y="294"/>
                  </a:lnTo>
                  <a:lnTo>
                    <a:pt x="232" y="304"/>
                  </a:lnTo>
                  <a:lnTo>
                    <a:pt x="226" y="312"/>
                  </a:lnTo>
                  <a:lnTo>
                    <a:pt x="208" y="324"/>
                  </a:lnTo>
                  <a:lnTo>
                    <a:pt x="188" y="334"/>
                  </a:lnTo>
                  <a:lnTo>
                    <a:pt x="170" y="340"/>
                  </a:lnTo>
                  <a:lnTo>
                    <a:pt x="150" y="342"/>
                  </a:lnTo>
                  <a:close/>
                </a:path>
              </a:pathLst>
            </a:custGeom>
            <a:solidFill>
              <a:srgbClr val="00277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004891" fontAlgn="auto">
                <a:spcBef>
                  <a:spcPts val="0"/>
                </a:spcBef>
                <a:spcAft>
                  <a:spcPts val="0"/>
                </a:spcAft>
              </a:pPr>
              <a:endParaRPr kumimoji="0" lang="zh-TW" altLang="en-US">
                <a:solidFill>
                  <a:prstClr val="black"/>
                </a:solidFill>
                <a:latin typeface="Calibri"/>
                <a:ea typeface="新細明體"/>
              </a:endParaRPr>
            </a:p>
          </p:txBody>
        </p:sp>
        <p:sp>
          <p:nvSpPr>
            <p:cNvPr id="16" name="Freeform 18"/>
            <p:cNvSpPr>
              <a:spLocks noEditPoints="1"/>
            </p:cNvSpPr>
            <p:nvPr userDrawn="1"/>
          </p:nvSpPr>
          <p:spPr bwMode="auto">
            <a:xfrm>
              <a:off x="452407" y="1610553"/>
              <a:ext cx="373299" cy="386045"/>
            </a:xfrm>
            <a:custGeom>
              <a:avLst/>
              <a:gdLst>
                <a:gd name="T0" fmla="*/ 40 w 410"/>
                <a:gd name="T1" fmla="*/ 4 h 424"/>
                <a:gd name="T2" fmla="*/ 70 w 410"/>
                <a:gd name="T3" fmla="*/ 4 h 424"/>
                <a:gd name="T4" fmla="*/ 158 w 410"/>
                <a:gd name="T5" fmla="*/ 20 h 424"/>
                <a:gd name="T6" fmla="*/ 180 w 410"/>
                <a:gd name="T7" fmla="*/ 2 h 424"/>
                <a:gd name="T8" fmla="*/ 204 w 410"/>
                <a:gd name="T9" fmla="*/ 30 h 424"/>
                <a:gd name="T10" fmla="*/ 234 w 410"/>
                <a:gd name="T11" fmla="*/ 40 h 424"/>
                <a:gd name="T12" fmla="*/ 226 w 410"/>
                <a:gd name="T13" fmla="*/ 64 h 424"/>
                <a:gd name="T14" fmla="*/ 196 w 410"/>
                <a:gd name="T15" fmla="*/ 112 h 424"/>
                <a:gd name="T16" fmla="*/ 204 w 410"/>
                <a:gd name="T17" fmla="*/ 136 h 424"/>
                <a:gd name="T18" fmla="*/ 228 w 410"/>
                <a:gd name="T19" fmla="*/ 214 h 424"/>
                <a:gd name="T20" fmla="*/ 138 w 410"/>
                <a:gd name="T21" fmla="*/ 256 h 424"/>
                <a:gd name="T22" fmla="*/ 232 w 410"/>
                <a:gd name="T23" fmla="*/ 264 h 424"/>
                <a:gd name="T24" fmla="*/ 224 w 410"/>
                <a:gd name="T25" fmla="*/ 292 h 424"/>
                <a:gd name="T26" fmla="*/ 206 w 410"/>
                <a:gd name="T27" fmla="*/ 314 h 424"/>
                <a:gd name="T28" fmla="*/ 214 w 410"/>
                <a:gd name="T29" fmla="*/ 338 h 424"/>
                <a:gd name="T30" fmla="*/ 138 w 410"/>
                <a:gd name="T31" fmla="*/ 370 h 424"/>
                <a:gd name="T32" fmla="*/ 222 w 410"/>
                <a:gd name="T33" fmla="*/ 370 h 424"/>
                <a:gd name="T34" fmla="*/ 264 w 410"/>
                <a:gd name="T35" fmla="*/ 234 h 424"/>
                <a:gd name="T36" fmla="*/ 236 w 410"/>
                <a:gd name="T37" fmla="*/ 136 h 424"/>
                <a:gd name="T38" fmla="*/ 228 w 410"/>
                <a:gd name="T39" fmla="*/ 98 h 424"/>
                <a:gd name="T40" fmla="*/ 274 w 410"/>
                <a:gd name="T41" fmla="*/ 28 h 424"/>
                <a:gd name="T42" fmla="*/ 296 w 410"/>
                <a:gd name="T43" fmla="*/ 6 h 424"/>
                <a:gd name="T44" fmla="*/ 320 w 410"/>
                <a:gd name="T45" fmla="*/ 26 h 424"/>
                <a:gd name="T46" fmla="*/ 400 w 410"/>
                <a:gd name="T47" fmla="*/ 98 h 424"/>
                <a:gd name="T48" fmla="*/ 410 w 410"/>
                <a:gd name="T49" fmla="*/ 132 h 424"/>
                <a:gd name="T50" fmla="*/ 400 w 410"/>
                <a:gd name="T51" fmla="*/ 394 h 424"/>
                <a:gd name="T52" fmla="*/ 346 w 410"/>
                <a:gd name="T53" fmla="*/ 424 h 424"/>
                <a:gd name="T54" fmla="*/ 290 w 410"/>
                <a:gd name="T55" fmla="*/ 408 h 424"/>
                <a:gd name="T56" fmla="*/ 288 w 410"/>
                <a:gd name="T57" fmla="*/ 376 h 424"/>
                <a:gd name="T58" fmla="*/ 312 w 410"/>
                <a:gd name="T59" fmla="*/ 372 h 424"/>
                <a:gd name="T60" fmla="*/ 360 w 410"/>
                <a:gd name="T61" fmla="*/ 372 h 424"/>
                <a:gd name="T62" fmla="*/ 366 w 410"/>
                <a:gd name="T63" fmla="*/ 148 h 424"/>
                <a:gd name="T64" fmla="*/ 318 w 410"/>
                <a:gd name="T65" fmla="*/ 138 h 424"/>
                <a:gd name="T66" fmla="*/ 270 w 410"/>
                <a:gd name="T67" fmla="*/ 378 h 424"/>
                <a:gd name="T68" fmla="*/ 226 w 410"/>
                <a:gd name="T69" fmla="*/ 424 h 424"/>
                <a:gd name="T70" fmla="*/ 206 w 410"/>
                <a:gd name="T71" fmla="*/ 408 h 424"/>
                <a:gd name="T72" fmla="*/ 20 w 410"/>
                <a:gd name="T73" fmla="*/ 414 h 424"/>
                <a:gd name="T74" fmla="*/ 0 w 410"/>
                <a:gd name="T75" fmla="*/ 394 h 424"/>
                <a:gd name="T76" fmla="*/ 24 w 410"/>
                <a:gd name="T77" fmla="*/ 374 h 424"/>
                <a:gd name="T78" fmla="*/ 20 w 410"/>
                <a:gd name="T79" fmla="*/ 346 h 424"/>
                <a:gd name="T80" fmla="*/ 20 w 410"/>
                <a:gd name="T81" fmla="*/ 316 h 424"/>
                <a:gd name="T82" fmla="*/ 20 w 410"/>
                <a:gd name="T83" fmla="*/ 294 h 424"/>
                <a:gd name="T84" fmla="*/ 2 w 410"/>
                <a:gd name="T85" fmla="*/ 274 h 424"/>
                <a:gd name="T86" fmla="*/ 20 w 410"/>
                <a:gd name="T87" fmla="*/ 256 h 424"/>
                <a:gd name="T88" fmla="*/ 14 w 410"/>
                <a:gd name="T89" fmla="*/ 232 h 424"/>
                <a:gd name="T90" fmla="*/ 14 w 410"/>
                <a:gd name="T91" fmla="*/ 144 h 424"/>
                <a:gd name="T92" fmla="*/ 58 w 410"/>
                <a:gd name="T93" fmla="*/ 118 h 424"/>
                <a:gd name="T94" fmla="*/ 18 w 410"/>
                <a:gd name="T95" fmla="*/ 66 h 424"/>
                <a:gd name="T96" fmla="*/ 0 w 410"/>
                <a:gd name="T97" fmla="*/ 48 h 424"/>
                <a:gd name="T98" fmla="*/ 18 w 410"/>
                <a:gd name="T99" fmla="*/ 30 h 424"/>
                <a:gd name="T100" fmla="*/ 54 w 410"/>
                <a:gd name="T101" fmla="*/ 174 h 424"/>
                <a:gd name="T102" fmla="*/ 92 w 410"/>
                <a:gd name="T103" fmla="*/ 204 h 424"/>
                <a:gd name="T104" fmla="*/ 152 w 410"/>
                <a:gd name="T105" fmla="*/ 84 h 424"/>
                <a:gd name="T106" fmla="*/ 176 w 410"/>
                <a:gd name="T107" fmla="*/ 204 h 424"/>
                <a:gd name="T108" fmla="*/ 184 w 410"/>
                <a:gd name="T109" fmla="*/ 178 h 42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10" h="424">
                  <a:moveTo>
                    <a:pt x="18" y="30"/>
                  </a:moveTo>
                  <a:lnTo>
                    <a:pt x="32" y="30"/>
                  </a:lnTo>
                  <a:lnTo>
                    <a:pt x="32" y="20"/>
                  </a:lnTo>
                  <a:lnTo>
                    <a:pt x="34" y="10"/>
                  </a:lnTo>
                  <a:lnTo>
                    <a:pt x="40" y="4"/>
                  </a:lnTo>
                  <a:lnTo>
                    <a:pt x="54" y="0"/>
                  </a:lnTo>
                  <a:lnTo>
                    <a:pt x="62" y="2"/>
                  </a:lnTo>
                  <a:lnTo>
                    <a:pt x="70" y="4"/>
                  </a:lnTo>
                  <a:lnTo>
                    <a:pt x="76" y="10"/>
                  </a:lnTo>
                  <a:lnTo>
                    <a:pt x="78" y="20"/>
                  </a:lnTo>
                  <a:lnTo>
                    <a:pt x="78" y="30"/>
                  </a:lnTo>
                  <a:lnTo>
                    <a:pt x="158" y="30"/>
                  </a:lnTo>
                  <a:lnTo>
                    <a:pt x="158" y="20"/>
                  </a:lnTo>
                  <a:lnTo>
                    <a:pt x="160" y="14"/>
                  </a:lnTo>
                  <a:lnTo>
                    <a:pt x="166" y="6"/>
                  </a:lnTo>
                  <a:lnTo>
                    <a:pt x="172" y="4"/>
                  </a:lnTo>
                  <a:lnTo>
                    <a:pt x="180" y="2"/>
                  </a:lnTo>
                  <a:lnTo>
                    <a:pt x="188" y="4"/>
                  </a:lnTo>
                  <a:lnTo>
                    <a:pt x="196" y="6"/>
                  </a:lnTo>
                  <a:lnTo>
                    <a:pt x="202" y="12"/>
                  </a:lnTo>
                  <a:lnTo>
                    <a:pt x="204" y="20"/>
                  </a:lnTo>
                  <a:lnTo>
                    <a:pt x="204" y="30"/>
                  </a:lnTo>
                  <a:lnTo>
                    <a:pt x="218" y="30"/>
                  </a:lnTo>
                  <a:lnTo>
                    <a:pt x="226" y="30"/>
                  </a:lnTo>
                  <a:lnTo>
                    <a:pt x="232" y="34"/>
                  </a:lnTo>
                  <a:lnTo>
                    <a:pt x="234" y="40"/>
                  </a:lnTo>
                  <a:lnTo>
                    <a:pt x="236" y="48"/>
                  </a:lnTo>
                  <a:lnTo>
                    <a:pt x="234" y="54"/>
                  </a:lnTo>
                  <a:lnTo>
                    <a:pt x="232" y="60"/>
                  </a:lnTo>
                  <a:lnTo>
                    <a:pt x="226" y="64"/>
                  </a:lnTo>
                  <a:lnTo>
                    <a:pt x="218" y="66"/>
                  </a:lnTo>
                  <a:lnTo>
                    <a:pt x="204" y="66"/>
                  </a:lnTo>
                  <a:lnTo>
                    <a:pt x="204" y="96"/>
                  </a:lnTo>
                  <a:lnTo>
                    <a:pt x="202" y="106"/>
                  </a:lnTo>
                  <a:lnTo>
                    <a:pt x="196" y="112"/>
                  </a:lnTo>
                  <a:lnTo>
                    <a:pt x="186" y="116"/>
                  </a:lnTo>
                  <a:lnTo>
                    <a:pt x="174" y="118"/>
                  </a:lnTo>
                  <a:lnTo>
                    <a:pt x="138" y="118"/>
                  </a:lnTo>
                  <a:lnTo>
                    <a:pt x="138" y="136"/>
                  </a:lnTo>
                  <a:lnTo>
                    <a:pt x="204" y="136"/>
                  </a:lnTo>
                  <a:lnTo>
                    <a:pt x="214" y="138"/>
                  </a:lnTo>
                  <a:lnTo>
                    <a:pt x="222" y="144"/>
                  </a:lnTo>
                  <a:lnTo>
                    <a:pt x="226" y="152"/>
                  </a:lnTo>
                  <a:lnTo>
                    <a:pt x="228" y="162"/>
                  </a:lnTo>
                  <a:lnTo>
                    <a:pt x="228" y="214"/>
                  </a:lnTo>
                  <a:lnTo>
                    <a:pt x="226" y="224"/>
                  </a:lnTo>
                  <a:lnTo>
                    <a:pt x="222" y="232"/>
                  </a:lnTo>
                  <a:lnTo>
                    <a:pt x="214" y="236"/>
                  </a:lnTo>
                  <a:lnTo>
                    <a:pt x="204" y="238"/>
                  </a:lnTo>
                  <a:lnTo>
                    <a:pt x="138" y="238"/>
                  </a:lnTo>
                  <a:lnTo>
                    <a:pt x="138" y="256"/>
                  </a:lnTo>
                  <a:lnTo>
                    <a:pt x="216" y="256"/>
                  </a:lnTo>
                  <a:lnTo>
                    <a:pt x="224" y="258"/>
                  </a:lnTo>
                  <a:lnTo>
                    <a:pt x="230" y="260"/>
                  </a:lnTo>
                  <a:lnTo>
                    <a:pt x="232" y="264"/>
                  </a:lnTo>
                  <a:lnTo>
                    <a:pt x="234" y="274"/>
                  </a:lnTo>
                  <a:lnTo>
                    <a:pt x="234" y="282"/>
                  </a:lnTo>
                  <a:lnTo>
                    <a:pt x="230" y="288"/>
                  </a:lnTo>
                  <a:lnTo>
                    <a:pt x="224" y="292"/>
                  </a:lnTo>
                  <a:lnTo>
                    <a:pt x="216" y="294"/>
                  </a:lnTo>
                  <a:lnTo>
                    <a:pt x="138" y="294"/>
                  </a:lnTo>
                  <a:lnTo>
                    <a:pt x="138" y="312"/>
                  </a:lnTo>
                  <a:lnTo>
                    <a:pt x="200" y="312"/>
                  </a:lnTo>
                  <a:lnTo>
                    <a:pt x="206" y="314"/>
                  </a:lnTo>
                  <a:lnTo>
                    <a:pt x="212" y="316"/>
                  </a:lnTo>
                  <a:lnTo>
                    <a:pt x="214" y="322"/>
                  </a:lnTo>
                  <a:lnTo>
                    <a:pt x="216" y="332"/>
                  </a:lnTo>
                  <a:lnTo>
                    <a:pt x="214" y="338"/>
                  </a:lnTo>
                  <a:lnTo>
                    <a:pt x="214" y="344"/>
                  </a:lnTo>
                  <a:lnTo>
                    <a:pt x="208" y="348"/>
                  </a:lnTo>
                  <a:lnTo>
                    <a:pt x="200" y="350"/>
                  </a:lnTo>
                  <a:lnTo>
                    <a:pt x="138" y="350"/>
                  </a:lnTo>
                  <a:lnTo>
                    <a:pt x="138" y="370"/>
                  </a:lnTo>
                  <a:lnTo>
                    <a:pt x="210" y="366"/>
                  </a:lnTo>
                  <a:lnTo>
                    <a:pt x="216" y="368"/>
                  </a:lnTo>
                  <a:lnTo>
                    <a:pt x="222" y="370"/>
                  </a:lnTo>
                  <a:lnTo>
                    <a:pt x="236" y="338"/>
                  </a:lnTo>
                  <a:lnTo>
                    <a:pt x="248" y="304"/>
                  </a:lnTo>
                  <a:lnTo>
                    <a:pt x="258" y="270"/>
                  </a:lnTo>
                  <a:lnTo>
                    <a:pt x="264" y="234"/>
                  </a:lnTo>
                  <a:lnTo>
                    <a:pt x="268" y="192"/>
                  </a:lnTo>
                  <a:lnTo>
                    <a:pt x="272" y="138"/>
                  </a:lnTo>
                  <a:lnTo>
                    <a:pt x="246" y="138"/>
                  </a:lnTo>
                  <a:lnTo>
                    <a:pt x="236" y="136"/>
                  </a:lnTo>
                  <a:lnTo>
                    <a:pt x="228" y="132"/>
                  </a:lnTo>
                  <a:lnTo>
                    <a:pt x="224" y="126"/>
                  </a:lnTo>
                  <a:lnTo>
                    <a:pt x="224" y="116"/>
                  </a:lnTo>
                  <a:lnTo>
                    <a:pt x="224" y="104"/>
                  </a:lnTo>
                  <a:lnTo>
                    <a:pt x="228" y="98"/>
                  </a:lnTo>
                  <a:lnTo>
                    <a:pt x="236" y="92"/>
                  </a:lnTo>
                  <a:lnTo>
                    <a:pt x="246" y="92"/>
                  </a:lnTo>
                  <a:lnTo>
                    <a:pt x="274" y="92"/>
                  </a:lnTo>
                  <a:lnTo>
                    <a:pt x="274" y="28"/>
                  </a:lnTo>
                  <a:lnTo>
                    <a:pt x="276" y="18"/>
                  </a:lnTo>
                  <a:lnTo>
                    <a:pt x="280" y="12"/>
                  </a:lnTo>
                  <a:lnTo>
                    <a:pt x="286" y="8"/>
                  </a:lnTo>
                  <a:lnTo>
                    <a:pt x="296" y="6"/>
                  </a:lnTo>
                  <a:lnTo>
                    <a:pt x="306" y="8"/>
                  </a:lnTo>
                  <a:lnTo>
                    <a:pt x="314" y="10"/>
                  </a:lnTo>
                  <a:lnTo>
                    <a:pt x="318" y="18"/>
                  </a:lnTo>
                  <a:lnTo>
                    <a:pt x="320" y="26"/>
                  </a:lnTo>
                  <a:lnTo>
                    <a:pt x="318" y="92"/>
                  </a:lnTo>
                  <a:lnTo>
                    <a:pt x="374" y="92"/>
                  </a:lnTo>
                  <a:lnTo>
                    <a:pt x="390" y="94"/>
                  </a:lnTo>
                  <a:lnTo>
                    <a:pt x="396" y="94"/>
                  </a:lnTo>
                  <a:lnTo>
                    <a:pt x="400" y="98"/>
                  </a:lnTo>
                  <a:lnTo>
                    <a:pt x="404" y="102"/>
                  </a:lnTo>
                  <a:lnTo>
                    <a:pt x="408" y="110"/>
                  </a:lnTo>
                  <a:lnTo>
                    <a:pt x="410" y="120"/>
                  </a:lnTo>
                  <a:lnTo>
                    <a:pt x="410" y="132"/>
                  </a:lnTo>
                  <a:lnTo>
                    <a:pt x="410" y="256"/>
                  </a:lnTo>
                  <a:lnTo>
                    <a:pt x="408" y="344"/>
                  </a:lnTo>
                  <a:lnTo>
                    <a:pt x="406" y="364"/>
                  </a:lnTo>
                  <a:lnTo>
                    <a:pt x="404" y="380"/>
                  </a:lnTo>
                  <a:lnTo>
                    <a:pt x="400" y="394"/>
                  </a:lnTo>
                  <a:lnTo>
                    <a:pt x="394" y="404"/>
                  </a:lnTo>
                  <a:lnTo>
                    <a:pt x="384" y="412"/>
                  </a:lnTo>
                  <a:lnTo>
                    <a:pt x="374" y="418"/>
                  </a:lnTo>
                  <a:lnTo>
                    <a:pt x="362" y="422"/>
                  </a:lnTo>
                  <a:lnTo>
                    <a:pt x="346" y="424"/>
                  </a:lnTo>
                  <a:lnTo>
                    <a:pt x="328" y="422"/>
                  </a:lnTo>
                  <a:lnTo>
                    <a:pt x="310" y="418"/>
                  </a:lnTo>
                  <a:lnTo>
                    <a:pt x="298" y="414"/>
                  </a:lnTo>
                  <a:lnTo>
                    <a:pt x="290" y="408"/>
                  </a:lnTo>
                  <a:lnTo>
                    <a:pt x="284" y="400"/>
                  </a:lnTo>
                  <a:lnTo>
                    <a:pt x="284" y="392"/>
                  </a:lnTo>
                  <a:lnTo>
                    <a:pt x="284" y="382"/>
                  </a:lnTo>
                  <a:lnTo>
                    <a:pt x="288" y="376"/>
                  </a:lnTo>
                  <a:lnTo>
                    <a:pt x="294" y="370"/>
                  </a:lnTo>
                  <a:lnTo>
                    <a:pt x="304" y="370"/>
                  </a:lnTo>
                  <a:lnTo>
                    <a:pt x="312" y="372"/>
                  </a:lnTo>
                  <a:lnTo>
                    <a:pt x="328" y="374"/>
                  </a:lnTo>
                  <a:lnTo>
                    <a:pt x="344" y="376"/>
                  </a:lnTo>
                  <a:lnTo>
                    <a:pt x="350" y="376"/>
                  </a:lnTo>
                  <a:lnTo>
                    <a:pt x="356" y="374"/>
                  </a:lnTo>
                  <a:lnTo>
                    <a:pt x="360" y="372"/>
                  </a:lnTo>
                  <a:lnTo>
                    <a:pt x="362" y="368"/>
                  </a:lnTo>
                  <a:lnTo>
                    <a:pt x="364" y="358"/>
                  </a:lnTo>
                  <a:lnTo>
                    <a:pt x="366" y="340"/>
                  </a:lnTo>
                  <a:lnTo>
                    <a:pt x="366" y="148"/>
                  </a:lnTo>
                  <a:lnTo>
                    <a:pt x="364" y="140"/>
                  </a:lnTo>
                  <a:lnTo>
                    <a:pt x="362" y="138"/>
                  </a:lnTo>
                  <a:lnTo>
                    <a:pt x="360" y="138"/>
                  </a:lnTo>
                  <a:lnTo>
                    <a:pt x="318" y="138"/>
                  </a:lnTo>
                  <a:lnTo>
                    <a:pt x="312" y="196"/>
                  </a:lnTo>
                  <a:lnTo>
                    <a:pt x="306" y="246"/>
                  </a:lnTo>
                  <a:lnTo>
                    <a:pt x="296" y="294"/>
                  </a:lnTo>
                  <a:lnTo>
                    <a:pt x="284" y="338"/>
                  </a:lnTo>
                  <a:lnTo>
                    <a:pt x="270" y="378"/>
                  </a:lnTo>
                  <a:lnTo>
                    <a:pt x="252" y="412"/>
                  </a:lnTo>
                  <a:lnTo>
                    <a:pt x="246" y="418"/>
                  </a:lnTo>
                  <a:lnTo>
                    <a:pt x="240" y="420"/>
                  </a:lnTo>
                  <a:lnTo>
                    <a:pt x="232" y="424"/>
                  </a:lnTo>
                  <a:lnTo>
                    <a:pt x="226" y="424"/>
                  </a:lnTo>
                  <a:lnTo>
                    <a:pt x="214" y="422"/>
                  </a:lnTo>
                  <a:lnTo>
                    <a:pt x="208" y="418"/>
                  </a:lnTo>
                  <a:lnTo>
                    <a:pt x="206" y="412"/>
                  </a:lnTo>
                  <a:lnTo>
                    <a:pt x="206" y="408"/>
                  </a:lnTo>
                  <a:lnTo>
                    <a:pt x="206" y="400"/>
                  </a:lnTo>
                  <a:lnTo>
                    <a:pt x="110" y="410"/>
                  </a:lnTo>
                  <a:lnTo>
                    <a:pt x="20" y="414"/>
                  </a:lnTo>
                  <a:lnTo>
                    <a:pt x="10" y="414"/>
                  </a:lnTo>
                  <a:lnTo>
                    <a:pt x="4" y="410"/>
                  </a:lnTo>
                  <a:lnTo>
                    <a:pt x="0" y="404"/>
                  </a:lnTo>
                  <a:lnTo>
                    <a:pt x="0" y="394"/>
                  </a:lnTo>
                  <a:lnTo>
                    <a:pt x="0" y="386"/>
                  </a:lnTo>
                  <a:lnTo>
                    <a:pt x="4" y="382"/>
                  </a:lnTo>
                  <a:lnTo>
                    <a:pt x="12" y="376"/>
                  </a:lnTo>
                  <a:lnTo>
                    <a:pt x="24" y="374"/>
                  </a:lnTo>
                  <a:lnTo>
                    <a:pt x="92" y="372"/>
                  </a:lnTo>
                  <a:lnTo>
                    <a:pt x="92" y="350"/>
                  </a:lnTo>
                  <a:lnTo>
                    <a:pt x="32" y="350"/>
                  </a:lnTo>
                  <a:lnTo>
                    <a:pt x="26" y="348"/>
                  </a:lnTo>
                  <a:lnTo>
                    <a:pt x="20" y="346"/>
                  </a:lnTo>
                  <a:lnTo>
                    <a:pt x="16" y="340"/>
                  </a:lnTo>
                  <a:lnTo>
                    <a:pt x="16" y="332"/>
                  </a:lnTo>
                  <a:lnTo>
                    <a:pt x="16" y="322"/>
                  </a:lnTo>
                  <a:lnTo>
                    <a:pt x="20" y="316"/>
                  </a:lnTo>
                  <a:lnTo>
                    <a:pt x="26" y="314"/>
                  </a:lnTo>
                  <a:lnTo>
                    <a:pt x="32" y="312"/>
                  </a:lnTo>
                  <a:lnTo>
                    <a:pt x="92" y="312"/>
                  </a:lnTo>
                  <a:lnTo>
                    <a:pt x="92" y="294"/>
                  </a:lnTo>
                  <a:lnTo>
                    <a:pt x="20" y="294"/>
                  </a:lnTo>
                  <a:lnTo>
                    <a:pt x="12" y="294"/>
                  </a:lnTo>
                  <a:lnTo>
                    <a:pt x="6" y="290"/>
                  </a:lnTo>
                  <a:lnTo>
                    <a:pt x="2" y="284"/>
                  </a:lnTo>
                  <a:lnTo>
                    <a:pt x="2" y="274"/>
                  </a:lnTo>
                  <a:lnTo>
                    <a:pt x="2" y="266"/>
                  </a:lnTo>
                  <a:lnTo>
                    <a:pt x="6" y="260"/>
                  </a:lnTo>
                  <a:lnTo>
                    <a:pt x="12" y="258"/>
                  </a:lnTo>
                  <a:lnTo>
                    <a:pt x="20" y="256"/>
                  </a:lnTo>
                  <a:lnTo>
                    <a:pt x="92" y="256"/>
                  </a:lnTo>
                  <a:lnTo>
                    <a:pt x="92" y="238"/>
                  </a:lnTo>
                  <a:lnTo>
                    <a:pt x="32" y="238"/>
                  </a:lnTo>
                  <a:lnTo>
                    <a:pt x="22" y="236"/>
                  </a:lnTo>
                  <a:lnTo>
                    <a:pt x="14" y="232"/>
                  </a:lnTo>
                  <a:lnTo>
                    <a:pt x="8" y="224"/>
                  </a:lnTo>
                  <a:lnTo>
                    <a:pt x="8" y="214"/>
                  </a:lnTo>
                  <a:lnTo>
                    <a:pt x="8" y="162"/>
                  </a:lnTo>
                  <a:lnTo>
                    <a:pt x="8" y="152"/>
                  </a:lnTo>
                  <a:lnTo>
                    <a:pt x="14" y="144"/>
                  </a:lnTo>
                  <a:lnTo>
                    <a:pt x="22" y="138"/>
                  </a:lnTo>
                  <a:lnTo>
                    <a:pt x="32" y="136"/>
                  </a:lnTo>
                  <a:lnTo>
                    <a:pt x="92" y="136"/>
                  </a:lnTo>
                  <a:lnTo>
                    <a:pt x="92" y="118"/>
                  </a:lnTo>
                  <a:lnTo>
                    <a:pt x="58" y="118"/>
                  </a:lnTo>
                  <a:lnTo>
                    <a:pt x="46" y="116"/>
                  </a:lnTo>
                  <a:lnTo>
                    <a:pt x="38" y="112"/>
                  </a:lnTo>
                  <a:lnTo>
                    <a:pt x="34" y="104"/>
                  </a:lnTo>
                  <a:lnTo>
                    <a:pt x="32" y="94"/>
                  </a:lnTo>
                  <a:lnTo>
                    <a:pt x="32" y="66"/>
                  </a:lnTo>
                  <a:lnTo>
                    <a:pt x="18" y="66"/>
                  </a:lnTo>
                  <a:lnTo>
                    <a:pt x="10" y="64"/>
                  </a:lnTo>
                  <a:lnTo>
                    <a:pt x="4" y="62"/>
                  </a:lnTo>
                  <a:lnTo>
                    <a:pt x="0" y="56"/>
                  </a:lnTo>
                  <a:lnTo>
                    <a:pt x="0" y="48"/>
                  </a:lnTo>
                  <a:lnTo>
                    <a:pt x="0" y="40"/>
                  </a:lnTo>
                  <a:lnTo>
                    <a:pt x="4" y="34"/>
                  </a:lnTo>
                  <a:lnTo>
                    <a:pt x="10" y="30"/>
                  </a:lnTo>
                  <a:lnTo>
                    <a:pt x="18" y="30"/>
                  </a:lnTo>
                  <a:close/>
                  <a:moveTo>
                    <a:pt x="92" y="204"/>
                  </a:moveTo>
                  <a:lnTo>
                    <a:pt x="92" y="172"/>
                  </a:lnTo>
                  <a:lnTo>
                    <a:pt x="60" y="172"/>
                  </a:lnTo>
                  <a:lnTo>
                    <a:pt x="54" y="174"/>
                  </a:lnTo>
                  <a:lnTo>
                    <a:pt x="52" y="178"/>
                  </a:lnTo>
                  <a:lnTo>
                    <a:pt x="52" y="196"/>
                  </a:lnTo>
                  <a:lnTo>
                    <a:pt x="54" y="202"/>
                  </a:lnTo>
                  <a:lnTo>
                    <a:pt x="60" y="204"/>
                  </a:lnTo>
                  <a:lnTo>
                    <a:pt x="92" y="204"/>
                  </a:lnTo>
                  <a:close/>
                  <a:moveTo>
                    <a:pt x="78" y="66"/>
                  </a:moveTo>
                  <a:lnTo>
                    <a:pt x="78" y="82"/>
                  </a:lnTo>
                  <a:lnTo>
                    <a:pt x="78" y="84"/>
                  </a:lnTo>
                  <a:lnTo>
                    <a:pt x="80" y="84"/>
                  </a:lnTo>
                  <a:lnTo>
                    <a:pt x="152" y="84"/>
                  </a:lnTo>
                  <a:lnTo>
                    <a:pt x="156" y="84"/>
                  </a:lnTo>
                  <a:lnTo>
                    <a:pt x="158" y="82"/>
                  </a:lnTo>
                  <a:lnTo>
                    <a:pt x="158" y="66"/>
                  </a:lnTo>
                  <a:lnTo>
                    <a:pt x="78" y="66"/>
                  </a:lnTo>
                  <a:close/>
                  <a:moveTo>
                    <a:pt x="176" y="204"/>
                  </a:moveTo>
                  <a:lnTo>
                    <a:pt x="176" y="204"/>
                  </a:lnTo>
                  <a:lnTo>
                    <a:pt x="182" y="202"/>
                  </a:lnTo>
                  <a:lnTo>
                    <a:pt x="182" y="200"/>
                  </a:lnTo>
                  <a:lnTo>
                    <a:pt x="184" y="196"/>
                  </a:lnTo>
                  <a:lnTo>
                    <a:pt x="184" y="178"/>
                  </a:lnTo>
                  <a:lnTo>
                    <a:pt x="182" y="174"/>
                  </a:lnTo>
                  <a:lnTo>
                    <a:pt x="176" y="172"/>
                  </a:lnTo>
                  <a:lnTo>
                    <a:pt x="138" y="172"/>
                  </a:lnTo>
                  <a:lnTo>
                    <a:pt x="138" y="204"/>
                  </a:lnTo>
                  <a:lnTo>
                    <a:pt x="176" y="204"/>
                  </a:lnTo>
                  <a:close/>
                </a:path>
              </a:pathLst>
            </a:custGeom>
            <a:solidFill>
              <a:srgbClr val="00277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004891" fontAlgn="auto">
                <a:spcBef>
                  <a:spcPts val="0"/>
                </a:spcBef>
                <a:spcAft>
                  <a:spcPts val="0"/>
                </a:spcAft>
              </a:pPr>
              <a:endParaRPr kumimoji="0" lang="zh-TW" altLang="en-US">
                <a:solidFill>
                  <a:prstClr val="black"/>
                </a:solidFill>
                <a:latin typeface="Calibri"/>
                <a:ea typeface="新細明體"/>
              </a:endParaRPr>
            </a:p>
          </p:txBody>
        </p:sp>
        <p:sp>
          <p:nvSpPr>
            <p:cNvPr id="17" name="Freeform 19"/>
            <p:cNvSpPr>
              <a:spLocks noEditPoints="1"/>
            </p:cNvSpPr>
            <p:nvPr userDrawn="1"/>
          </p:nvSpPr>
          <p:spPr bwMode="auto">
            <a:xfrm>
              <a:off x="873051" y="1610553"/>
              <a:ext cx="387866" cy="387866"/>
            </a:xfrm>
            <a:custGeom>
              <a:avLst/>
              <a:gdLst>
                <a:gd name="T0" fmla="*/ 186 w 426"/>
                <a:gd name="T1" fmla="*/ 4 h 426"/>
                <a:gd name="T2" fmla="*/ 232 w 426"/>
                <a:gd name="T3" fmla="*/ 20 h 426"/>
                <a:gd name="T4" fmla="*/ 244 w 426"/>
                <a:gd name="T5" fmla="*/ 2 h 426"/>
                <a:gd name="T6" fmla="*/ 272 w 426"/>
                <a:gd name="T7" fmla="*/ 4 h 426"/>
                <a:gd name="T8" fmla="*/ 316 w 426"/>
                <a:gd name="T9" fmla="*/ 72 h 426"/>
                <a:gd name="T10" fmla="*/ 352 w 426"/>
                <a:gd name="T11" fmla="*/ 16 h 426"/>
                <a:gd name="T12" fmla="*/ 374 w 426"/>
                <a:gd name="T13" fmla="*/ 18 h 426"/>
                <a:gd name="T14" fmla="*/ 362 w 426"/>
                <a:gd name="T15" fmla="*/ 72 h 426"/>
                <a:gd name="T16" fmla="*/ 422 w 426"/>
                <a:gd name="T17" fmla="*/ 76 h 426"/>
                <a:gd name="T18" fmla="*/ 422 w 426"/>
                <a:gd name="T19" fmla="*/ 106 h 426"/>
                <a:gd name="T20" fmla="*/ 300 w 426"/>
                <a:gd name="T21" fmla="*/ 148 h 426"/>
                <a:gd name="T22" fmla="*/ 404 w 426"/>
                <a:gd name="T23" fmla="*/ 152 h 426"/>
                <a:gd name="T24" fmla="*/ 404 w 426"/>
                <a:gd name="T25" fmla="*/ 182 h 426"/>
                <a:gd name="T26" fmla="*/ 238 w 426"/>
                <a:gd name="T27" fmla="*/ 216 h 426"/>
                <a:gd name="T28" fmla="*/ 396 w 426"/>
                <a:gd name="T29" fmla="*/ 222 h 426"/>
                <a:gd name="T30" fmla="*/ 398 w 426"/>
                <a:gd name="T31" fmla="*/ 250 h 426"/>
                <a:gd name="T32" fmla="*/ 238 w 426"/>
                <a:gd name="T33" fmla="*/ 284 h 426"/>
                <a:gd name="T34" fmla="*/ 414 w 426"/>
                <a:gd name="T35" fmla="*/ 288 h 426"/>
                <a:gd name="T36" fmla="*/ 414 w 426"/>
                <a:gd name="T37" fmla="*/ 320 h 426"/>
                <a:gd name="T38" fmla="*/ 284 w 426"/>
                <a:gd name="T39" fmla="*/ 326 h 426"/>
                <a:gd name="T40" fmla="*/ 422 w 426"/>
                <a:gd name="T41" fmla="*/ 388 h 426"/>
                <a:gd name="T42" fmla="*/ 418 w 426"/>
                <a:gd name="T43" fmla="*/ 408 h 426"/>
                <a:gd name="T44" fmla="*/ 394 w 426"/>
                <a:gd name="T45" fmla="*/ 416 h 426"/>
                <a:gd name="T46" fmla="*/ 344 w 426"/>
                <a:gd name="T47" fmla="*/ 404 h 426"/>
                <a:gd name="T48" fmla="*/ 238 w 426"/>
                <a:gd name="T49" fmla="*/ 414 h 426"/>
                <a:gd name="T50" fmla="*/ 214 w 426"/>
                <a:gd name="T51" fmla="*/ 426 h 426"/>
                <a:gd name="T52" fmla="*/ 192 w 426"/>
                <a:gd name="T53" fmla="*/ 402 h 426"/>
                <a:gd name="T54" fmla="*/ 142 w 426"/>
                <a:gd name="T55" fmla="*/ 372 h 426"/>
                <a:gd name="T56" fmla="*/ 56 w 426"/>
                <a:gd name="T57" fmla="*/ 414 h 426"/>
                <a:gd name="T58" fmla="*/ 16 w 426"/>
                <a:gd name="T59" fmla="*/ 418 h 426"/>
                <a:gd name="T60" fmla="*/ 0 w 426"/>
                <a:gd name="T61" fmla="*/ 394 h 426"/>
                <a:gd name="T62" fmla="*/ 56 w 426"/>
                <a:gd name="T63" fmla="*/ 362 h 426"/>
                <a:gd name="T64" fmla="*/ 24 w 426"/>
                <a:gd name="T65" fmla="*/ 326 h 426"/>
                <a:gd name="T66" fmla="*/ 4 w 426"/>
                <a:gd name="T67" fmla="*/ 304 h 426"/>
                <a:gd name="T68" fmla="*/ 16 w 426"/>
                <a:gd name="T69" fmla="*/ 286 h 426"/>
                <a:gd name="T70" fmla="*/ 42 w 426"/>
                <a:gd name="T71" fmla="*/ 256 h 426"/>
                <a:gd name="T72" fmla="*/ 22 w 426"/>
                <a:gd name="T73" fmla="*/ 236 h 426"/>
                <a:gd name="T74" fmla="*/ 34 w 426"/>
                <a:gd name="T75" fmla="*/ 218 h 426"/>
                <a:gd name="T76" fmla="*/ 38 w 426"/>
                <a:gd name="T77" fmla="*/ 190 h 426"/>
                <a:gd name="T78" fmla="*/ 18 w 426"/>
                <a:gd name="T79" fmla="*/ 168 h 426"/>
                <a:gd name="T80" fmla="*/ 28 w 426"/>
                <a:gd name="T81" fmla="*/ 150 h 426"/>
                <a:gd name="T82" fmla="*/ 20 w 426"/>
                <a:gd name="T83" fmla="*/ 114 h 426"/>
                <a:gd name="T84" fmla="*/ 0 w 426"/>
                <a:gd name="T85" fmla="*/ 92 h 426"/>
                <a:gd name="T86" fmla="*/ 12 w 426"/>
                <a:gd name="T87" fmla="*/ 72 h 426"/>
                <a:gd name="T88" fmla="*/ 52 w 426"/>
                <a:gd name="T89" fmla="*/ 42 h 426"/>
                <a:gd name="T90" fmla="*/ 56 w 426"/>
                <a:gd name="T91" fmla="*/ 18 h 426"/>
                <a:gd name="T92" fmla="*/ 76 w 426"/>
                <a:gd name="T93" fmla="*/ 16 h 426"/>
                <a:gd name="T94" fmla="*/ 96 w 426"/>
                <a:gd name="T95" fmla="*/ 34 h 426"/>
                <a:gd name="T96" fmla="*/ 144 w 426"/>
                <a:gd name="T97" fmla="*/ 20 h 426"/>
                <a:gd name="T98" fmla="*/ 158 w 426"/>
                <a:gd name="T99" fmla="*/ 2 h 426"/>
                <a:gd name="T100" fmla="*/ 264 w 426"/>
                <a:gd name="T101" fmla="*/ 114 h 42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26" h="426">
                  <a:moveTo>
                    <a:pt x="168" y="0"/>
                  </a:moveTo>
                  <a:lnTo>
                    <a:pt x="168" y="0"/>
                  </a:lnTo>
                  <a:lnTo>
                    <a:pt x="178" y="2"/>
                  </a:lnTo>
                  <a:lnTo>
                    <a:pt x="186" y="4"/>
                  </a:lnTo>
                  <a:lnTo>
                    <a:pt x="190" y="12"/>
                  </a:lnTo>
                  <a:lnTo>
                    <a:pt x="192" y="20"/>
                  </a:lnTo>
                  <a:lnTo>
                    <a:pt x="192" y="72"/>
                  </a:lnTo>
                  <a:lnTo>
                    <a:pt x="232" y="72"/>
                  </a:lnTo>
                  <a:lnTo>
                    <a:pt x="232" y="20"/>
                  </a:lnTo>
                  <a:lnTo>
                    <a:pt x="232" y="12"/>
                  </a:lnTo>
                  <a:lnTo>
                    <a:pt x="238" y="4"/>
                  </a:lnTo>
                  <a:lnTo>
                    <a:pt x="244" y="2"/>
                  </a:lnTo>
                  <a:lnTo>
                    <a:pt x="254" y="0"/>
                  </a:lnTo>
                  <a:lnTo>
                    <a:pt x="266" y="2"/>
                  </a:lnTo>
                  <a:lnTo>
                    <a:pt x="272" y="4"/>
                  </a:lnTo>
                  <a:lnTo>
                    <a:pt x="276" y="12"/>
                  </a:lnTo>
                  <a:lnTo>
                    <a:pt x="278" y="20"/>
                  </a:lnTo>
                  <a:lnTo>
                    <a:pt x="278" y="72"/>
                  </a:lnTo>
                  <a:lnTo>
                    <a:pt x="316" y="72"/>
                  </a:lnTo>
                  <a:lnTo>
                    <a:pt x="336" y="26"/>
                  </a:lnTo>
                  <a:lnTo>
                    <a:pt x="340" y="22"/>
                  </a:lnTo>
                  <a:lnTo>
                    <a:pt x="344" y="18"/>
                  </a:lnTo>
                  <a:lnTo>
                    <a:pt x="352" y="16"/>
                  </a:lnTo>
                  <a:lnTo>
                    <a:pt x="358" y="16"/>
                  </a:lnTo>
                  <a:lnTo>
                    <a:pt x="366" y="16"/>
                  </a:lnTo>
                  <a:lnTo>
                    <a:pt x="374" y="18"/>
                  </a:lnTo>
                  <a:lnTo>
                    <a:pt x="378" y="22"/>
                  </a:lnTo>
                  <a:lnTo>
                    <a:pt x="380" y="30"/>
                  </a:lnTo>
                  <a:lnTo>
                    <a:pt x="374" y="44"/>
                  </a:lnTo>
                  <a:lnTo>
                    <a:pt x="362" y="72"/>
                  </a:lnTo>
                  <a:lnTo>
                    <a:pt x="406" y="72"/>
                  </a:lnTo>
                  <a:lnTo>
                    <a:pt x="416" y="72"/>
                  </a:lnTo>
                  <a:lnTo>
                    <a:pt x="422" y="76"/>
                  </a:lnTo>
                  <a:lnTo>
                    <a:pt x="424" y="82"/>
                  </a:lnTo>
                  <a:lnTo>
                    <a:pt x="426" y="92"/>
                  </a:lnTo>
                  <a:lnTo>
                    <a:pt x="424" y="100"/>
                  </a:lnTo>
                  <a:lnTo>
                    <a:pt x="422" y="106"/>
                  </a:lnTo>
                  <a:lnTo>
                    <a:pt x="416" y="112"/>
                  </a:lnTo>
                  <a:lnTo>
                    <a:pt x="406" y="114"/>
                  </a:lnTo>
                  <a:lnTo>
                    <a:pt x="314" y="114"/>
                  </a:lnTo>
                  <a:lnTo>
                    <a:pt x="300" y="148"/>
                  </a:lnTo>
                  <a:lnTo>
                    <a:pt x="388" y="148"/>
                  </a:lnTo>
                  <a:lnTo>
                    <a:pt x="398" y="150"/>
                  </a:lnTo>
                  <a:lnTo>
                    <a:pt x="404" y="152"/>
                  </a:lnTo>
                  <a:lnTo>
                    <a:pt x="406" y="158"/>
                  </a:lnTo>
                  <a:lnTo>
                    <a:pt x="408" y="168"/>
                  </a:lnTo>
                  <a:lnTo>
                    <a:pt x="406" y="176"/>
                  </a:lnTo>
                  <a:lnTo>
                    <a:pt x="404" y="182"/>
                  </a:lnTo>
                  <a:lnTo>
                    <a:pt x="398" y="188"/>
                  </a:lnTo>
                  <a:lnTo>
                    <a:pt x="388" y="190"/>
                  </a:lnTo>
                  <a:lnTo>
                    <a:pt x="238" y="190"/>
                  </a:lnTo>
                  <a:lnTo>
                    <a:pt x="238" y="216"/>
                  </a:lnTo>
                  <a:lnTo>
                    <a:pt x="380" y="216"/>
                  </a:lnTo>
                  <a:lnTo>
                    <a:pt x="390" y="218"/>
                  </a:lnTo>
                  <a:lnTo>
                    <a:pt x="396" y="222"/>
                  </a:lnTo>
                  <a:lnTo>
                    <a:pt x="400" y="228"/>
                  </a:lnTo>
                  <a:lnTo>
                    <a:pt x="400" y="236"/>
                  </a:lnTo>
                  <a:lnTo>
                    <a:pt x="400" y="246"/>
                  </a:lnTo>
                  <a:lnTo>
                    <a:pt x="398" y="250"/>
                  </a:lnTo>
                  <a:lnTo>
                    <a:pt x="390" y="256"/>
                  </a:lnTo>
                  <a:lnTo>
                    <a:pt x="380" y="256"/>
                  </a:lnTo>
                  <a:lnTo>
                    <a:pt x="238" y="256"/>
                  </a:lnTo>
                  <a:lnTo>
                    <a:pt x="238" y="284"/>
                  </a:lnTo>
                  <a:lnTo>
                    <a:pt x="400" y="284"/>
                  </a:lnTo>
                  <a:lnTo>
                    <a:pt x="408" y="286"/>
                  </a:lnTo>
                  <a:lnTo>
                    <a:pt x="414" y="288"/>
                  </a:lnTo>
                  <a:lnTo>
                    <a:pt x="418" y="294"/>
                  </a:lnTo>
                  <a:lnTo>
                    <a:pt x="418" y="304"/>
                  </a:lnTo>
                  <a:lnTo>
                    <a:pt x="418" y="312"/>
                  </a:lnTo>
                  <a:lnTo>
                    <a:pt x="414" y="320"/>
                  </a:lnTo>
                  <a:lnTo>
                    <a:pt x="408" y="324"/>
                  </a:lnTo>
                  <a:lnTo>
                    <a:pt x="400" y="326"/>
                  </a:lnTo>
                  <a:lnTo>
                    <a:pt x="284" y="326"/>
                  </a:lnTo>
                  <a:lnTo>
                    <a:pt x="312" y="340"/>
                  </a:lnTo>
                  <a:lnTo>
                    <a:pt x="344" y="352"/>
                  </a:lnTo>
                  <a:lnTo>
                    <a:pt x="414" y="378"/>
                  </a:lnTo>
                  <a:lnTo>
                    <a:pt x="422" y="388"/>
                  </a:lnTo>
                  <a:lnTo>
                    <a:pt x="424" y="392"/>
                  </a:lnTo>
                  <a:lnTo>
                    <a:pt x="424" y="396"/>
                  </a:lnTo>
                  <a:lnTo>
                    <a:pt x="422" y="406"/>
                  </a:lnTo>
                  <a:lnTo>
                    <a:pt x="418" y="408"/>
                  </a:lnTo>
                  <a:lnTo>
                    <a:pt x="414" y="412"/>
                  </a:lnTo>
                  <a:lnTo>
                    <a:pt x="406" y="414"/>
                  </a:lnTo>
                  <a:lnTo>
                    <a:pt x="394" y="416"/>
                  </a:lnTo>
                  <a:lnTo>
                    <a:pt x="382" y="416"/>
                  </a:lnTo>
                  <a:lnTo>
                    <a:pt x="370" y="414"/>
                  </a:lnTo>
                  <a:lnTo>
                    <a:pt x="358" y="410"/>
                  </a:lnTo>
                  <a:lnTo>
                    <a:pt x="344" y="404"/>
                  </a:lnTo>
                  <a:lnTo>
                    <a:pt x="290" y="374"/>
                  </a:lnTo>
                  <a:lnTo>
                    <a:pt x="238" y="340"/>
                  </a:lnTo>
                  <a:lnTo>
                    <a:pt x="238" y="402"/>
                  </a:lnTo>
                  <a:lnTo>
                    <a:pt x="238" y="414"/>
                  </a:lnTo>
                  <a:lnTo>
                    <a:pt x="232" y="420"/>
                  </a:lnTo>
                  <a:lnTo>
                    <a:pt x="226" y="424"/>
                  </a:lnTo>
                  <a:lnTo>
                    <a:pt x="214" y="426"/>
                  </a:lnTo>
                  <a:lnTo>
                    <a:pt x="204" y="424"/>
                  </a:lnTo>
                  <a:lnTo>
                    <a:pt x="196" y="420"/>
                  </a:lnTo>
                  <a:lnTo>
                    <a:pt x="192" y="412"/>
                  </a:lnTo>
                  <a:lnTo>
                    <a:pt x="192" y="402"/>
                  </a:lnTo>
                  <a:lnTo>
                    <a:pt x="192" y="340"/>
                  </a:lnTo>
                  <a:lnTo>
                    <a:pt x="188" y="344"/>
                  </a:lnTo>
                  <a:lnTo>
                    <a:pt x="142" y="372"/>
                  </a:lnTo>
                  <a:lnTo>
                    <a:pt x="96" y="398"/>
                  </a:lnTo>
                  <a:lnTo>
                    <a:pt x="78" y="406"/>
                  </a:lnTo>
                  <a:lnTo>
                    <a:pt x="56" y="414"/>
                  </a:lnTo>
                  <a:lnTo>
                    <a:pt x="42" y="420"/>
                  </a:lnTo>
                  <a:lnTo>
                    <a:pt x="28" y="420"/>
                  </a:lnTo>
                  <a:lnTo>
                    <a:pt x="22" y="420"/>
                  </a:lnTo>
                  <a:lnTo>
                    <a:pt x="16" y="418"/>
                  </a:lnTo>
                  <a:lnTo>
                    <a:pt x="12" y="416"/>
                  </a:lnTo>
                  <a:lnTo>
                    <a:pt x="6" y="412"/>
                  </a:lnTo>
                  <a:lnTo>
                    <a:pt x="2" y="402"/>
                  </a:lnTo>
                  <a:lnTo>
                    <a:pt x="0" y="394"/>
                  </a:lnTo>
                  <a:lnTo>
                    <a:pt x="4" y="384"/>
                  </a:lnTo>
                  <a:lnTo>
                    <a:pt x="12" y="376"/>
                  </a:lnTo>
                  <a:lnTo>
                    <a:pt x="56" y="362"/>
                  </a:lnTo>
                  <a:lnTo>
                    <a:pt x="106" y="342"/>
                  </a:lnTo>
                  <a:lnTo>
                    <a:pt x="140" y="326"/>
                  </a:lnTo>
                  <a:lnTo>
                    <a:pt x="24" y="326"/>
                  </a:lnTo>
                  <a:lnTo>
                    <a:pt x="16" y="326"/>
                  </a:lnTo>
                  <a:lnTo>
                    <a:pt x="8" y="320"/>
                  </a:lnTo>
                  <a:lnTo>
                    <a:pt x="6" y="314"/>
                  </a:lnTo>
                  <a:lnTo>
                    <a:pt x="4" y="304"/>
                  </a:lnTo>
                  <a:lnTo>
                    <a:pt x="6" y="296"/>
                  </a:lnTo>
                  <a:lnTo>
                    <a:pt x="8" y="288"/>
                  </a:lnTo>
                  <a:lnTo>
                    <a:pt x="16" y="286"/>
                  </a:lnTo>
                  <a:lnTo>
                    <a:pt x="24" y="284"/>
                  </a:lnTo>
                  <a:lnTo>
                    <a:pt x="192" y="284"/>
                  </a:lnTo>
                  <a:lnTo>
                    <a:pt x="192" y="256"/>
                  </a:lnTo>
                  <a:lnTo>
                    <a:pt x="42" y="256"/>
                  </a:lnTo>
                  <a:lnTo>
                    <a:pt x="34" y="256"/>
                  </a:lnTo>
                  <a:lnTo>
                    <a:pt x="28" y="252"/>
                  </a:lnTo>
                  <a:lnTo>
                    <a:pt x="24" y="246"/>
                  </a:lnTo>
                  <a:lnTo>
                    <a:pt x="22" y="236"/>
                  </a:lnTo>
                  <a:lnTo>
                    <a:pt x="24" y="228"/>
                  </a:lnTo>
                  <a:lnTo>
                    <a:pt x="28" y="222"/>
                  </a:lnTo>
                  <a:lnTo>
                    <a:pt x="34" y="218"/>
                  </a:lnTo>
                  <a:lnTo>
                    <a:pt x="42" y="216"/>
                  </a:lnTo>
                  <a:lnTo>
                    <a:pt x="192" y="216"/>
                  </a:lnTo>
                  <a:lnTo>
                    <a:pt x="192" y="190"/>
                  </a:lnTo>
                  <a:lnTo>
                    <a:pt x="38" y="190"/>
                  </a:lnTo>
                  <a:lnTo>
                    <a:pt x="28" y="188"/>
                  </a:lnTo>
                  <a:lnTo>
                    <a:pt x="22" y="184"/>
                  </a:lnTo>
                  <a:lnTo>
                    <a:pt x="18" y="178"/>
                  </a:lnTo>
                  <a:lnTo>
                    <a:pt x="18" y="168"/>
                  </a:lnTo>
                  <a:lnTo>
                    <a:pt x="18" y="160"/>
                  </a:lnTo>
                  <a:lnTo>
                    <a:pt x="22" y="152"/>
                  </a:lnTo>
                  <a:lnTo>
                    <a:pt x="28" y="150"/>
                  </a:lnTo>
                  <a:lnTo>
                    <a:pt x="38" y="148"/>
                  </a:lnTo>
                  <a:lnTo>
                    <a:pt x="120" y="148"/>
                  </a:lnTo>
                  <a:lnTo>
                    <a:pt x="108" y="114"/>
                  </a:lnTo>
                  <a:lnTo>
                    <a:pt x="20" y="114"/>
                  </a:lnTo>
                  <a:lnTo>
                    <a:pt x="12" y="112"/>
                  </a:lnTo>
                  <a:lnTo>
                    <a:pt x="6" y="108"/>
                  </a:lnTo>
                  <a:lnTo>
                    <a:pt x="2" y="102"/>
                  </a:lnTo>
                  <a:lnTo>
                    <a:pt x="0" y="92"/>
                  </a:lnTo>
                  <a:lnTo>
                    <a:pt x="2" y="82"/>
                  </a:lnTo>
                  <a:lnTo>
                    <a:pt x="6" y="76"/>
                  </a:lnTo>
                  <a:lnTo>
                    <a:pt x="12" y="72"/>
                  </a:lnTo>
                  <a:lnTo>
                    <a:pt x="20" y="72"/>
                  </a:lnTo>
                  <a:lnTo>
                    <a:pt x="70" y="72"/>
                  </a:lnTo>
                  <a:lnTo>
                    <a:pt x="52" y="42"/>
                  </a:lnTo>
                  <a:lnTo>
                    <a:pt x="50" y="38"/>
                  </a:lnTo>
                  <a:lnTo>
                    <a:pt x="48" y="34"/>
                  </a:lnTo>
                  <a:lnTo>
                    <a:pt x="50" y="24"/>
                  </a:lnTo>
                  <a:lnTo>
                    <a:pt x="56" y="18"/>
                  </a:lnTo>
                  <a:lnTo>
                    <a:pt x="62" y="16"/>
                  </a:lnTo>
                  <a:lnTo>
                    <a:pt x="70" y="16"/>
                  </a:lnTo>
                  <a:lnTo>
                    <a:pt x="76" y="16"/>
                  </a:lnTo>
                  <a:lnTo>
                    <a:pt x="80" y="20"/>
                  </a:lnTo>
                  <a:lnTo>
                    <a:pt x="88" y="24"/>
                  </a:lnTo>
                  <a:lnTo>
                    <a:pt x="96" y="34"/>
                  </a:lnTo>
                  <a:lnTo>
                    <a:pt x="110" y="56"/>
                  </a:lnTo>
                  <a:lnTo>
                    <a:pt x="114" y="64"/>
                  </a:lnTo>
                  <a:lnTo>
                    <a:pt x="116" y="72"/>
                  </a:lnTo>
                  <a:lnTo>
                    <a:pt x="144" y="72"/>
                  </a:lnTo>
                  <a:lnTo>
                    <a:pt x="144" y="20"/>
                  </a:lnTo>
                  <a:lnTo>
                    <a:pt x="146" y="12"/>
                  </a:lnTo>
                  <a:lnTo>
                    <a:pt x="152" y="4"/>
                  </a:lnTo>
                  <a:lnTo>
                    <a:pt x="158" y="2"/>
                  </a:lnTo>
                  <a:lnTo>
                    <a:pt x="168" y="0"/>
                  </a:lnTo>
                  <a:close/>
                  <a:moveTo>
                    <a:pt x="172" y="148"/>
                  </a:moveTo>
                  <a:lnTo>
                    <a:pt x="250" y="148"/>
                  </a:lnTo>
                  <a:lnTo>
                    <a:pt x="264" y="114"/>
                  </a:lnTo>
                  <a:lnTo>
                    <a:pt x="158" y="114"/>
                  </a:lnTo>
                  <a:lnTo>
                    <a:pt x="172" y="148"/>
                  </a:lnTo>
                  <a:close/>
                </a:path>
              </a:pathLst>
            </a:custGeom>
            <a:solidFill>
              <a:srgbClr val="00277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004891" fontAlgn="auto">
                <a:spcBef>
                  <a:spcPts val="0"/>
                </a:spcBef>
                <a:spcAft>
                  <a:spcPts val="0"/>
                </a:spcAft>
              </a:pPr>
              <a:endParaRPr kumimoji="0" lang="zh-TW" altLang="en-US">
                <a:solidFill>
                  <a:prstClr val="black"/>
                </a:solidFill>
                <a:latin typeface="Calibri"/>
                <a:ea typeface="新細明體"/>
              </a:endParaRPr>
            </a:p>
          </p:txBody>
        </p:sp>
        <p:sp>
          <p:nvSpPr>
            <p:cNvPr id="18" name="Freeform 20"/>
            <p:cNvSpPr>
              <a:spLocks noEditPoints="1"/>
            </p:cNvSpPr>
            <p:nvPr userDrawn="1"/>
          </p:nvSpPr>
          <p:spPr bwMode="auto">
            <a:xfrm>
              <a:off x="1299157" y="1626941"/>
              <a:ext cx="382403" cy="373299"/>
            </a:xfrm>
            <a:custGeom>
              <a:avLst/>
              <a:gdLst>
                <a:gd name="T0" fmla="*/ 28 w 420"/>
                <a:gd name="T1" fmla="*/ 208 h 410"/>
                <a:gd name="T2" fmla="*/ 16 w 420"/>
                <a:gd name="T3" fmla="*/ 184 h 410"/>
                <a:gd name="T4" fmla="*/ 38 w 420"/>
                <a:gd name="T5" fmla="*/ 166 h 410"/>
                <a:gd name="T6" fmla="*/ 284 w 420"/>
                <a:gd name="T7" fmla="*/ 152 h 410"/>
                <a:gd name="T8" fmla="*/ 384 w 420"/>
                <a:gd name="T9" fmla="*/ 140 h 410"/>
                <a:gd name="T10" fmla="*/ 404 w 420"/>
                <a:gd name="T11" fmla="*/ 162 h 410"/>
                <a:gd name="T12" fmla="*/ 394 w 420"/>
                <a:gd name="T13" fmla="*/ 182 h 410"/>
                <a:gd name="T14" fmla="*/ 234 w 420"/>
                <a:gd name="T15" fmla="*/ 386 h 410"/>
                <a:gd name="T16" fmla="*/ 220 w 420"/>
                <a:gd name="T17" fmla="*/ 408 h 410"/>
                <a:gd name="T18" fmla="*/ 190 w 420"/>
                <a:gd name="T19" fmla="*/ 404 h 410"/>
                <a:gd name="T20" fmla="*/ 102 w 420"/>
                <a:gd name="T21" fmla="*/ 208 h 410"/>
                <a:gd name="T22" fmla="*/ 108 w 420"/>
                <a:gd name="T23" fmla="*/ 260 h 410"/>
                <a:gd name="T24" fmla="*/ 118 w 420"/>
                <a:gd name="T25" fmla="*/ 302 h 410"/>
                <a:gd name="T26" fmla="*/ 174 w 420"/>
                <a:gd name="T27" fmla="*/ 352 h 410"/>
                <a:gd name="T28" fmla="*/ 176 w 420"/>
                <a:gd name="T29" fmla="*/ 378 h 410"/>
                <a:gd name="T30" fmla="*/ 152 w 420"/>
                <a:gd name="T31" fmla="*/ 392 h 410"/>
                <a:gd name="T32" fmla="*/ 116 w 420"/>
                <a:gd name="T33" fmla="*/ 368 h 410"/>
                <a:gd name="T34" fmla="*/ 86 w 420"/>
                <a:gd name="T35" fmla="*/ 334 h 410"/>
                <a:gd name="T36" fmla="*/ 48 w 420"/>
                <a:gd name="T37" fmla="*/ 386 h 410"/>
                <a:gd name="T38" fmla="*/ 10 w 420"/>
                <a:gd name="T39" fmla="*/ 388 h 410"/>
                <a:gd name="T40" fmla="*/ 0 w 420"/>
                <a:gd name="T41" fmla="*/ 370 h 410"/>
                <a:gd name="T42" fmla="*/ 42 w 420"/>
                <a:gd name="T43" fmla="*/ 320 h 410"/>
                <a:gd name="T44" fmla="*/ 60 w 420"/>
                <a:gd name="T45" fmla="*/ 274 h 410"/>
                <a:gd name="T46" fmla="*/ 68 w 420"/>
                <a:gd name="T47" fmla="*/ 210 h 410"/>
                <a:gd name="T48" fmla="*/ 378 w 420"/>
                <a:gd name="T49" fmla="*/ 2 h 410"/>
                <a:gd name="T50" fmla="*/ 398 w 420"/>
                <a:gd name="T51" fmla="*/ 32 h 410"/>
                <a:gd name="T52" fmla="*/ 388 w 420"/>
                <a:gd name="T53" fmla="*/ 128 h 410"/>
                <a:gd name="T54" fmla="*/ 54 w 420"/>
                <a:gd name="T55" fmla="*/ 136 h 410"/>
                <a:gd name="T56" fmla="*/ 24 w 420"/>
                <a:gd name="T57" fmla="*/ 116 h 410"/>
                <a:gd name="T58" fmla="*/ 26 w 420"/>
                <a:gd name="T59" fmla="*/ 12 h 410"/>
                <a:gd name="T60" fmla="*/ 54 w 420"/>
                <a:gd name="T61" fmla="*/ 0 h 410"/>
                <a:gd name="T62" fmla="*/ 76 w 420"/>
                <a:gd name="T63" fmla="*/ 42 h 410"/>
                <a:gd name="T64" fmla="*/ 70 w 420"/>
                <a:gd name="T65" fmla="*/ 84 h 410"/>
                <a:gd name="T66" fmla="*/ 130 w 420"/>
                <a:gd name="T67" fmla="*/ 94 h 410"/>
                <a:gd name="T68" fmla="*/ 240 w 420"/>
                <a:gd name="T69" fmla="*/ 94 h 410"/>
                <a:gd name="T70" fmla="*/ 342 w 420"/>
                <a:gd name="T71" fmla="*/ 208 h 410"/>
                <a:gd name="T72" fmla="*/ 348 w 420"/>
                <a:gd name="T73" fmla="*/ 272 h 410"/>
                <a:gd name="T74" fmla="*/ 366 w 420"/>
                <a:gd name="T75" fmla="*/ 316 h 410"/>
                <a:gd name="T76" fmla="*/ 418 w 420"/>
                <a:gd name="T77" fmla="*/ 358 h 410"/>
                <a:gd name="T78" fmla="*/ 410 w 420"/>
                <a:gd name="T79" fmla="*/ 386 h 410"/>
                <a:gd name="T80" fmla="*/ 384 w 420"/>
                <a:gd name="T81" fmla="*/ 392 h 410"/>
                <a:gd name="T82" fmla="*/ 330 w 420"/>
                <a:gd name="T83" fmla="*/ 334 h 410"/>
                <a:gd name="T84" fmla="*/ 304 w 420"/>
                <a:gd name="T85" fmla="*/ 362 h 410"/>
                <a:gd name="T86" fmla="*/ 264 w 420"/>
                <a:gd name="T87" fmla="*/ 394 h 410"/>
                <a:gd name="T88" fmla="*/ 236 w 420"/>
                <a:gd name="T89" fmla="*/ 370 h 410"/>
                <a:gd name="T90" fmla="*/ 270 w 420"/>
                <a:gd name="T91" fmla="*/ 330 h 410"/>
                <a:gd name="T92" fmla="*/ 296 w 420"/>
                <a:gd name="T93" fmla="*/ 288 h 410"/>
                <a:gd name="T94" fmla="*/ 302 w 420"/>
                <a:gd name="T95" fmla="*/ 214 h 410"/>
                <a:gd name="T96" fmla="*/ 324 w 420"/>
                <a:gd name="T97" fmla="*/ 204 h 410"/>
                <a:gd name="T98" fmla="*/ 346 w 420"/>
                <a:gd name="T99" fmla="*/ 90 h 410"/>
                <a:gd name="T100" fmla="*/ 348 w 420"/>
                <a:gd name="T101" fmla="*/ 46 h 410"/>
                <a:gd name="T102" fmla="*/ 288 w 420"/>
                <a:gd name="T103" fmla="*/ 94 h 41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420" h="410">
                  <a:moveTo>
                    <a:pt x="68" y="210"/>
                  </a:moveTo>
                  <a:lnTo>
                    <a:pt x="68" y="210"/>
                  </a:lnTo>
                  <a:lnTo>
                    <a:pt x="40" y="210"/>
                  </a:lnTo>
                  <a:lnTo>
                    <a:pt x="28" y="208"/>
                  </a:lnTo>
                  <a:lnTo>
                    <a:pt x="24" y="206"/>
                  </a:lnTo>
                  <a:lnTo>
                    <a:pt x="20" y="202"/>
                  </a:lnTo>
                  <a:lnTo>
                    <a:pt x="18" y="194"/>
                  </a:lnTo>
                  <a:lnTo>
                    <a:pt x="16" y="184"/>
                  </a:lnTo>
                  <a:lnTo>
                    <a:pt x="18" y="176"/>
                  </a:lnTo>
                  <a:lnTo>
                    <a:pt x="22" y="170"/>
                  </a:lnTo>
                  <a:lnTo>
                    <a:pt x="28" y="168"/>
                  </a:lnTo>
                  <a:lnTo>
                    <a:pt x="38" y="166"/>
                  </a:lnTo>
                  <a:lnTo>
                    <a:pt x="116" y="164"/>
                  </a:lnTo>
                  <a:lnTo>
                    <a:pt x="192" y="160"/>
                  </a:lnTo>
                  <a:lnTo>
                    <a:pt x="284" y="152"/>
                  </a:lnTo>
                  <a:lnTo>
                    <a:pt x="326" y="148"/>
                  </a:lnTo>
                  <a:lnTo>
                    <a:pt x="366" y="142"/>
                  </a:lnTo>
                  <a:lnTo>
                    <a:pt x="384" y="140"/>
                  </a:lnTo>
                  <a:lnTo>
                    <a:pt x="392" y="142"/>
                  </a:lnTo>
                  <a:lnTo>
                    <a:pt x="398" y="148"/>
                  </a:lnTo>
                  <a:lnTo>
                    <a:pt x="402" y="154"/>
                  </a:lnTo>
                  <a:lnTo>
                    <a:pt x="404" y="162"/>
                  </a:lnTo>
                  <a:lnTo>
                    <a:pt x="404" y="170"/>
                  </a:lnTo>
                  <a:lnTo>
                    <a:pt x="402" y="174"/>
                  </a:lnTo>
                  <a:lnTo>
                    <a:pt x="398" y="178"/>
                  </a:lnTo>
                  <a:lnTo>
                    <a:pt x="394" y="182"/>
                  </a:lnTo>
                  <a:lnTo>
                    <a:pt x="360" y="188"/>
                  </a:lnTo>
                  <a:lnTo>
                    <a:pt x="322" y="192"/>
                  </a:lnTo>
                  <a:lnTo>
                    <a:pt x="234" y="200"/>
                  </a:lnTo>
                  <a:lnTo>
                    <a:pt x="234" y="386"/>
                  </a:lnTo>
                  <a:lnTo>
                    <a:pt x="232" y="396"/>
                  </a:lnTo>
                  <a:lnTo>
                    <a:pt x="228" y="404"/>
                  </a:lnTo>
                  <a:lnTo>
                    <a:pt x="220" y="408"/>
                  </a:lnTo>
                  <a:lnTo>
                    <a:pt x="208" y="410"/>
                  </a:lnTo>
                  <a:lnTo>
                    <a:pt x="198" y="408"/>
                  </a:lnTo>
                  <a:lnTo>
                    <a:pt x="190" y="404"/>
                  </a:lnTo>
                  <a:lnTo>
                    <a:pt x="186" y="396"/>
                  </a:lnTo>
                  <a:lnTo>
                    <a:pt x="186" y="386"/>
                  </a:lnTo>
                  <a:lnTo>
                    <a:pt x="186" y="204"/>
                  </a:lnTo>
                  <a:lnTo>
                    <a:pt x="102" y="208"/>
                  </a:lnTo>
                  <a:lnTo>
                    <a:pt x="106" y="210"/>
                  </a:lnTo>
                  <a:lnTo>
                    <a:pt x="108" y="214"/>
                  </a:lnTo>
                  <a:lnTo>
                    <a:pt x="108" y="224"/>
                  </a:lnTo>
                  <a:lnTo>
                    <a:pt x="108" y="260"/>
                  </a:lnTo>
                  <a:lnTo>
                    <a:pt x="110" y="272"/>
                  </a:lnTo>
                  <a:lnTo>
                    <a:pt x="110" y="284"/>
                  </a:lnTo>
                  <a:lnTo>
                    <a:pt x="114" y="294"/>
                  </a:lnTo>
                  <a:lnTo>
                    <a:pt x="118" y="302"/>
                  </a:lnTo>
                  <a:lnTo>
                    <a:pt x="126" y="316"/>
                  </a:lnTo>
                  <a:lnTo>
                    <a:pt x="140" y="328"/>
                  </a:lnTo>
                  <a:lnTo>
                    <a:pt x="154" y="340"/>
                  </a:lnTo>
                  <a:lnTo>
                    <a:pt x="174" y="352"/>
                  </a:lnTo>
                  <a:lnTo>
                    <a:pt x="178" y="360"/>
                  </a:lnTo>
                  <a:lnTo>
                    <a:pt x="178" y="368"/>
                  </a:lnTo>
                  <a:lnTo>
                    <a:pt x="176" y="378"/>
                  </a:lnTo>
                  <a:lnTo>
                    <a:pt x="170" y="386"/>
                  </a:lnTo>
                  <a:lnTo>
                    <a:pt x="162" y="392"/>
                  </a:lnTo>
                  <a:lnTo>
                    <a:pt x="152" y="392"/>
                  </a:lnTo>
                  <a:lnTo>
                    <a:pt x="144" y="392"/>
                  </a:lnTo>
                  <a:lnTo>
                    <a:pt x="136" y="386"/>
                  </a:lnTo>
                  <a:lnTo>
                    <a:pt x="128" y="378"/>
                  </a:lnTo>
                  <a:lnTo>
                    <a:pt x="116" y="368"/>
                  </a:lnTo>
                  <a:lnTo>
                    <a:pt x="92" y="336"/>
                  </a:lnTo>
                  <a:lnTo>
                    <a:pt x="88" y="332"/>
                  </a:lnTo>
                  <a:lnTo>
                    <a:pt x="86" y="334"/>
                  </a:lnTo>
                  <a:lnTo>
                    <a:pt x="84" y="336"/>
                  </a:lnTo>
                  <a:lnTo>
                    <a:pt x="66" y="362"/>
                  </a:lnTo>
                  <a:lnTo>
                    <a:pt x="48" y="386"/>
                  </a:lnTo>
                  <a:lnTo>
                    <a:pt x="38" y="392"/>
                  </a:lnTo>
                  <a:lnTo>
                    <a:pt x="28" y="394"/>
                  </a:lnTo>
                  <a:lnTo>
                    <a:pt x="18" y="392"/>
                  </a:lnTo>
                  <a:lnTo>
                    <a:pt x="10" y="388"/>
                  </a:lnTo>
                  <a:lnTo>
                    <a:pt x="2" y="380"/>
                  </a:lnTo>
                  <a:lnTo>
                    <a:pt x="0" y="374"/>
                  </a:lnTo>
                  <a:lnTo>
                    <a:pt x="0" y="370"/>
                  </a:lnTo>
                  <a:lnTo>
                    <a:pt x="2" y="360"/>
                  </a:lnTo>
                  <a:lnTo>
                    <a:pt x="8" y="352"/>
                  </a:lnTo>
                  <a:lnTo>
                    <a:pt x="32" y="330"/>
                  </a:lnTo>
                  <a:lnTo>
                    <a:pt x="42" y="320"/>
                  </a:lnTo>
                  <a:lnTo>
                    <a:pt x="50" y="310"/>
                  </a:lnTo>
                  <a:lnTo>
                    <a:pt x="54" y="300"/>
                  </a:lnTo>
                  <a:lnTo>
                    <a:pt x="58" y="288"/>
                  </a:lnTo>
                  <a:lnTo>
                    <a:pt x="60" y="274"/>
                  </a:lnTo>
                  <a:lnTo>
                    <a:pt x="62" y="260"/>
                  </a:lnTo>
                  <a:lnTo>
                    <a:pt x="62" y="224"/>
                  </a:lnTo>
                  <a:lnTo>
                    <a:pt x="62" y="216"/>
                  </a:lnTo>
                  <a:lnTo>
                    <a:pt x="68" y="210"/>
                  </a:lnTo>
                  <a:close/>
                  <a:moveTo>
                    <a:pt x="54" y="0"/>
                  </a:moveTo>
                  <a:lnTo>
                    <a:pt x="364" y="0"/>
                  </a:lnTo>
                  <a:lnTo>
                    <a:pt x="378" y="2"/>
                  </a:lnTo>
                  <a:lnTo>
                    <a:pt x="384" y="4"/>
                  </a:lnTo>
                  <a:lnTo>
                    <a:pt x="388" y="8"/>
                  </a:lnTo>
                  <a:lnTo>
                    <a:pt x="392" y="12"/>
                  </a:lnTo>
                  <a:lnTo>
                    <a:pt x="396" y="18"/>
                  </a:lnTo>
                  <a:lnTo>
                    <a:pt x="398" y="32"/>
                  </a:lnTo>
                  <a:lnTo>
                    <a:pt x="398" y="102"/>
                  </a:lnTo>
                  <a:lnTo>
                    <a:pt x="396" y="116"/>
                  </a:lnTo>
                  <a:lnTo>
                    <a:pt x="392" y="122"/>
                  </a:lnTo>
                  <a:lnTo>
                    <a:pt x="388" y="128"/>
                  </a:lnTo>
                  <a:lnTo>
                    <a:pt x="384" y="130"/>
                  </a:lnTo>
                  <a:lnTo>
                    <a:pt x="378" y="134"/>
                  </a:lnTo>
                  <a:lnTo>
                    <a:pt x="364" y="136"/>
                  </a:lnTo>
                  <a:lnTo>
                    <a:pt x="54" y="136"/>
                  </a:lnTo>
                  <a:lnTo>
                    <a:pt x="40" y="134"/>
                  </a:lnTo>
                  <a:lnTo>
                    <a:pt x="34" y="130"/>
                  </a:lnTo>
                  <a:lnTo>
                    <a:pt x="30" y="128"/>
                  </a:lnTo>
                  <a:lnTo>
                    <a:pt x="26" y="122"/>
                  </a:lnTo>
                  <a:lnTo>
                    <a:pt x="24" y="116"/>
                  </a:lnTo>
                  <a:lnTo>
                    <a:pt x="20" y="102"/>
                  </a:lnTo>
                  <a:lnTo>
                    <a:pt x="20" y="32"/>
                  </a:lnTo>
                  <a:lnTo>
                    <a:pt x="24" y="18"/>
                  </a:lnTo>
                  <a:lnTo>
                    <a:pt x="26" y="12"/>
                  </a:lnTo>
                  <a:lnTo>
                    <a:pt x="30" y="8"/>
                  </a:lnTo>
                  <a:lnTo>
                    <a:pt x="34" y="4"/>
                  </a:lnTo>
                  <a:lnTo>
                    <a:pt x="40" y="2"/>
                  </a:lnTo>
                  <a:lnTo>
                    <a:pt x="54" y="0"/>
                  </a:lnTo>
                  <a:close/>
                  <a:moveTo>
                    <a:pt x="130" y="94"/>
                  </a:moveTo>
                  <a:lnTo>
                    <a:pt x="130" y="42"/>
                  </a:lnTo>
                  <a:lnTo>
                    <a:pt x="80" y="42"/>
                  </a:lnTo>
                  <a:lnTo>
                    <a:pt x="76" y="42"/>
                  </a:lnTo>
                  <a:lnTo>
                    <a:pt x="72" y="44"/>
                  </a:lnTo>
                  <a:lnTo>
                    <a:pt x="72" y="46"/>
                  </a:lnTo>
                  <a:lnTo>
                    <a:pt x="70" y="50"/>
                  </a:lnTo>
                  <a:lnTo>
                    <a:pt x="70" y="84"/>
                  </a:lnTo>
                  <a:lnTo>
                    <a:pt x="72" y="88"/>
                  </a:lnTo>
                  <a:lnTo>
                    <a:pt x="72" y="90"/>
                  </a:lnTo>
                  <a:lnTo>
                    <a:pt x="76" y="92"/>
                  </a:lnTo>
                  <a:lnTo>
                    <a:pt x="80" y="94"/>
                  </a:lnTo>
                  <a:lnTo>
                    <a:pt x="130" y="94"/>
                  </a:lnTo>
                  <a:close/>
                  <a:moveTo>
                    <a:pt x="240" y="94"/>
                  </a:moveTo>
                  <a:lnTo>
                    <a:pt x="240" y="42"/>
                  </a:lnTo>
                  <a:lnTo>
                    <a:pt x="178" y="42"/>
                  </a:lnTo>
                  <a:lnTo>
                    <a:pt x="178" y="94"/>
                  </a:lnTo>
                  <a:lnTo>
                    <a:pt x="240" y="94"/>
                  </a:lnTo>
                  <a:close/>
                  <a:moveTo>
                    <a:pt x="324" y="204"/>
                  </a:moveTo>
                  <a:lnTo>
                    <a:pt x="324" y="204"/>
                  </a:lnTo>
                  <a:lnTo>
                    <a:pt x="336" y="206"/>
                  </a:lnTo>
                  <a:lnTo>
                    <a:pt x="342" y="208"/>
                  </a:lnTo>
                  <a:lnTo>
                    <a:pt x="346" y="214"/>
                  </a:lnTo>
                  <a:lnTo>
                    <a:pt x="348" y="224"/>
                  </a:lnTo>
                  <a:lnTo>
                    <a:pt x="348" y="260"/>
                  </a:lnTo>
                  <a:lnTo>
                    <a:pt x="348" y="272"/>
                  </a:lnTo>
                  <a:lnTo>
                    <a:pt x="350" y="284"/>
                  </a:lnTo>
                  <a:lnTo>
                    <a:pt x="354" y="294"/>
                  </a:lnTo>
                  <a:lnTo>
                    <a:pt x="358" y="302"/>
                  </a:lnTo>
                  <a:lnTo>
                    <a:pt x="366" y="316"/>
                  </a:lnTo>
                  <a:lnTo>
                    <a:pt x="378" y="328"/>
                  </a:lnTo>
                  <a:lnTo>
                    <a:pt x="394" y="340"/>
                  </a:lnTo>
                  <a:lnTo>
                    <a:pt x="414" y="352"/>
                  </a:lnTo>
                  <a:lnTo>
                    <a:pt x="418" y="358"/>
                  </a:lnTo>
                  <a:lnTo>
                    <a:pt x="420" y="366"/>
                  </a:lnTo>
                  <a:lnTo>
                    <a:pt x="420" y="372"/>
                  </a:lnTo>
                  <a:lnTo>
                    <a:pt x="418" y="376"/>
                  </a:lnTo>
                  <a:lnTo>
                    <a:pt x="410" y="386"/>
                  </a:lnTo>
                  <a:lnTo>
                    <a:pt x="402" y="392"/>
                  </a:lnTo>
                  <a:lnTo>
                    <a:pt x="392" y="392"/>
                  </a:lnTo>
                  <a:lnTo>
                    <a:pt x="384" y="392"/>
                  </a:lnTo>
                  <a:lnTo>
                    <a:pt x="376" y="386"/>
                  </a:lnTo>
                  <a:lnTo>
                    <a:pt x="356" y="366"/>
                  </a:lnTo>
                  <a:lnTo>
                    <a:pt x="330" y="334"/>
                  </a:lnTo>
                  <a:lnTo>
                    <a:pt x="328" y="332"/>
                  </a:lnTo>
                  <a:lnTo>
                    <a:pt x="324" y="334"/>
                  </a:lnTo>
                  <a:lnTo>
                    <a:pt x="304" y="362"/>
                  </a:lnTo>
                  <a:lnTo>
                    <a:pt x="284" y="386"/>
                  </a:lnTo>
                  <a:lnTo>
                    <a:pt x="274" y="392"/>
                  </a:lnTo>
                  <a:lnTo>
                    <a:pt x="264" y="394"/>
                  </a:lnTo>
                  <a:lnTo>
                    <a:pt x="254" y="392"/>
                  </a:lnTo>
                  <a:lnTo>
                    <a:pt x="246" y="388"/>
                  </a:lnTo>
                  <a:lnTo>
                    <a:pt x="240" y="380"/>
                  </a:lnTo>
                  <a:lnTo>
                    <a:pt x="236" y="370"/>
                  </a:lnTo>
                  <a:lnTo>
                    <a:pt x="238" y="360"/>
                  </a:lnTo>
                  <a:lnTo>
                    <a:pt x="244" y="352"/>
                  </a:lnTo>
                  <a:lnTo>
                    <a:pt x="270" y="330"/>
                  </a:lnTo>
                  <a:lnTo>
                    <a:pt x="280" y="320"/>
                  </a:lnTo>
                  <a:lnTo>
                    <a:pt x="288" y="310"/>
                  </a:lnTo>
                  <a:lnTo>
                    <a:pt x="292" y="300"/>
                  </a:lnTo>
                  <a:lnTo>
                    <a:pt x="296" y="288"/>
                  </a:lnTo>
                  <a:lnTo>
                    <a:pt x="300" y="274"/>
                  </a:lnTo>
                  <a:lnTo>
                    <a:pt x="300" y="260"/>
                  </a:lnTo>
                  <a:lnTo>
                    <a:pt x="300" y="224"/>
                  </a:lnTo>
                  <a:lnTo>
                    <a:pt x="302" y="214"/>
                  </a:lnTo>
                  <a:lnTo>
                    <a:pt x="304" y="210"/>
                  </a:lnTo>
                  <a:lnTo>
                    <a:pt x="308" y="208"/>
                  </a:lnTo>
                  <a:lnTo>
                    <a:pt x="314" y="204"/>
                  </a:lnTo>
                  <a:lnTo>
                    <a:pt x="324" y="204"/>
                  </a:lnTo>
                  <a:close/>
                  <a:moveTo>
                    <a:pt x="338" y="94"/>
                  </a:moveTo>
                  <a:lnTo>
                    <a:pt x="338" y="94"/>
                  </a:lnTo>
                  <a:lnTo>
                    <a:pt x="342" y="92"/>
                  </a:lnTo>
                  <a:lnTo>
                    <a:pt x="346" y="90"/>
                  </a:lnTo>
                  <a:lnTo>
                    <a:pt x="348" y="88"/>
                  </a:lnTo>
                  <a:lnTo>
                    <a:pt x="348" y="84"/>
                  </a:lnTo>
                  <a:lnTo>
                    <a:pt x="348" y="50"/>
                  </a:lnTo>
                  <a:lnTo>
                    <a:pt x="348" y="46"/>
                  </a:lnTo>
                  <a:lnTo>
                    <a:pt x="346" y="44"/>
                  </a:lnTo>
                  <a:lnTo>
                    <a:pt x="342" y="42"/>
                  </a:lnTo>
                  <a:lnTo>
                    <a:pt x="338" y="42"/>
                  </a:lnTo>
                  <a:lnTo>
                    <a:pt x="288" y="42"/>
                  </a:lnTo>
                  <a:lnTo>
                    <a:pt x="288" y="94"/>
                  </a:lnTo>
                  <a:lnTo>
                    <a:pt x="338" y="94"/>
                  </a:lnTo>
                  <a:close/>
                </a:path>
              </a:pathLst>
            </a:custGeom>
            <a:solidFill>
              <a:srgbClr val="00277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004891" fontAlgn="auto">
                <a:spcBef>
                  <a:spcPts val="0"/>
                </a:spcBef>
                <a:spcAft>
                  <a:spcPts val="0"/>
                </a:spcAft>
              </a:pPr>
              <a:endParaRPr kumimoji="0" lang="zh-TW" altLang="en-US">
                <a:solidFill>
                  <a:prstClr val="black"/>
                </a:solidFill>
                <a:latin typeface="Calibri"/>
                <a:ea typeface="新細明體"/>
              </a:endParaRPr>
            </a:p>
          </p:txBody>
        </p:sp>
        <p:sp>
          <p:nvSpPr>
            <p:cNvPr id="19" name="Freeform 21"/>
            <p:cNvSpPr>
              <a:spLocks noEditPoints="1"/>
            </p:cNvSpPr>
            <p:nvPr userDrawn="1"/>
          </p:nvSpPr>
          <p:spPr bwMode="auto">
            <a:xfrm>
              <a:off x="1717980" y="1616016"/>
              <a:ext cx="386045" cy="382403"/>
            </a:xfrm>
            <a:custGeom>
              <a:avLst/>
              <a:gdLst>
                <a:gd name="T0" fmla="*/ 122 w 424"/>
                <a:gd name="T1" fmla="*/ 4 h 420"/>
                <a:gd name="T2" fmla="*/ 132 w 424"/>
                <a:gd name="T3" fmla="*/ 16 h 420"/>
                <a:gd name="T4" fmla="*/ 128 w 424"/>
                <a:gd name="T5" fmla="*/ 42 h 420"/>
                <a:gd name="T6" fmla="*/ 104 w 424"/>
                <a:gd name="T7" fmla="*/ 396 h 420"/>
                <a:gd name="T8" fmla="*/ 92 w 424"/>
                <a:gd name="T9" fmla="*/ 418 h 420"/>
                <a:gd name="T10" fmla="*/ 64 w 424"/>
                <a:gd name="T11" fmla="*/ 414 h 420"/>
                <a:gd name="T12" fmla="*/ 58 w 424"/>
                <a:gd name="T13" fmla="*/ 210 h 420"/>
                <a:gd name="T14" fmla="*/ 44 w 424"/>
                <a:gd name="T15" fmla="*/ 228 h 420"/>
                <a:gd name="T16" fmla="*/ 16 w 424"/>
                <a:gd name="T17" fmla="*/ 232 h 420"/>
                <a:gd name="T18" fmla="*/ 0 w 424"/>
                <a:gd name="T19" fmla="*/ 210 h 420"/>
                <a:gd name="T20" fmla="*/ 6 w 424"/>
                <a:gd name="T21" fmla="*/ 194 h 420"/>
                <a:gd name="T22" fmla="*/ 86 w 424"/>
                <a:gd name="T23" fmla="*/ 14 h 420"/>
                <a:gd name="T24" fmla="*/ 98 w 424"/>
                <a:gd name="T25" fmla="*/ 2 h 420"/>
                <a:gd name="T26" fmla="*/ 402 w 424"/>
                <a:gd name="T27" fmla="*/ 86 h 420"/>
                <a:gd name="T28" fmla="*/ 420 w 424"/>
                <a:gd name="T29" fmla="*/ 92 h 420"/>
                <a:gd name="T30" fmla="*/ 424 w 424"/>
                <a:gd name="T31" fmla="*/ 118 h 420"/>
                <a:gd name="T32" fmla="*/ 402 w 424"/>
                <a:gd name="T33" fmla="*/ 132 h 420"/>
                <a:gd name="T34" fmla="*/ 134 w 424"/>
                <a:gd name="T35" fmla="*/ 126 h 420"/>
                <a:gd name="T36" fmla="*/ 128 w 424"/>
                <a:gd name="T37" fmla="*/ 108 h 420"/>
                <a:gd name="T38" fmla="*/ 140 w 424"/>
                <a:gd name="T39" fmla="*/ 88 h 420"/>
                <a:gd name="T40" fmla="*/ 384 w 424"/>
                <a:gd name="T41" fmla="*/ 156 h 420"/>
                <a:gd name="T42" fmla="*/ 400 w 424"/>
                <a:gd name="T43" fmla="*/ 160 h 420"/>
                <a:gd name="T44" fmla="*/ 404 w 424"/>
                <a:gd name="T45" fmla="*/ 184 h 420"/>
                <a:gd name="T46" fmla="*/ 384 w 424"/>
                <a:gd name="T47" fmla="*/ 196 h 420"/>
                <a:gd name="T48" fmla="*/ 148 w 424"/>
                <a:gd name="T49" fmla="*/ 192 h 420"/>
                <a:gd name="T50" fmla="*/ 142 w 424"/>
                <a:gd name="T51" fmla="*/ 176 h 420"/>
                <a:gd name="T52" fmla="*/ 154 w 424"/>
                <a:gd name="T53" fmla="*/ 156 h 420"/>
                <a:gd name="T54" fmla="*/ 384 w 424"/>
                <a:gd name="T55" fmla="*/ 220 h 420"/>
                <a:gd name="T56" fmla="*/ 400 w 424"/>
                <a:gd name="T57" fmla="*/ 224 h 420"/>
                <a:gd name="T58" fmla="*/ 404 w 424"/>
                <a:gd name="T59" fmla="*/ 248 h 420"/>
                <a:gd name="T60" fmla="*/ 384 w 424"/>
                <a:gd name="T61" fmla="*/ 260 h 420"/>
                <a:gd name="T62" fmla="*/ 148 w 424"/>
                <a:gd name="T63" fmla="*/ 254 h 420"/>
                <a:gd name="T64" fmla="*/ 142 w 424"/>
                <a:gd name="T65" fmla="*/ 240 h 420"/>
                <a:gd name="T66" fmla="*/ 154 w 424"/>
                <a:gd name="T67" fmla="*/ 220 h 420"/>
                <a:gd name="T68" fmla="*/ 380 w 424"/>
                <a:gd name="T69" fmla="*/ 18 h 420"/>
                <a:gd name="T70" fmla="*/ 396 w 424"/>
                <a:gd name="T71" fmla="*/ 22 h 420"/>
                <a:gd name="T72" fmla="*/ 400 w 424"/>
                <a:gd name="T73" fmla="*/ 46 h 420"/>
                <a:gd name="T74" fmla="*/ 380 w 424"/>
                <a:gd name="T75" fmla="*/ 58 h 420"/>
                <a:gd name="T76" fmla="*/ 150 w 424"/>
                <a:gd name="T77" fmla="*/ 54 h 420"/>
                <a:gd name="T78" fmla="*/ 146 w 424"/>
                <a:gd name="T79" fmla="*/ 38 h 420"/>
                <a:gd name="T80" fmla="*/ 158 w 424"/>
                <a:gd name="T81" fmla="*/ 18 h 420"/>
                <a:gd name="T82" fmla="*/ 368 w 424"/>
                <a:gd name="T83" fmla="*/ 286 h 420"/>
                <a:gd name="T84" fmla="*/ 392 w 424"/>
                <a:gd name="T85" fmla="*/ 294 h 420"/>
                <a:gd name="T86" fmla="*/ 400 w 424"/>
                <a:gd name="T87" fmla="*/ 382 h 420"/>
                <a:gd name="T88" fmla="*/ 392 w 424"/>
                <a:gd name="T89" fmla="*/ 406 h 420"/>
                <a:gd name="T90" fmla="*/ 178 w 424"/>
                <a:gd name="T91" fmla="*/ 414 h 420"/>
                <a:gd name="T92" fmla="*/ 154 w 424"/>
                <a:gd name="T93" fmla="*/ 406 h 420"/>
                <a:gd name="T94" fmla="*/ 146 w 424"/>
                <a:gd name="T95" fmla="*/ 318 h 420"/>
                <a:gd name="T96" fmla="*/ 154 w 424"/>
                <a:gd name="T97" fmla="*/ 294 h 420"/>
                <a:gd name="T98" fmla="*/ 178 w 424"/>
                <a:gd name="T99" fmla="*/ 286 h 420"/>
                <a:gd name="T100" fmla="*/ 348 w 424"/>
                <a:gd name="T101" fmla="*/ 372 h 420"/>
                <a:gd name="T102" fmla="*/ 350 w 424"/>
                <a:gd name="T103" fmla="*/ 336 h 420"/>
                <a:gd name="T104" fmla="*/ 340 w 424"/>
                <a:gd name="T105" fmla="*/ 326 h 420"/>
                <a:gd name="T106" fmla="*/ 198 w 424"/>
                <a:gd name="T107" fmla="*/ 328 h 420"/>
                <a:gd name="T108" fmla="*/ 194 w 424"/>
                <a:gd name="T109" fmla="*/ 364 h 420"/>
                <a:gd name="T110" fmla="*/ 206 w 424"/>
                <a:gd name="T111" fmla="*/ 374 h 42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424" h="420">
                  <a:moveTo>
                    <a:pt x="102" y="0"/>
                  </a:moveTo>
                  <a:lnTo>
                    <a:pt x="102" y="0"/>
                  </a:lnTo>
                  <a:lnTo>
                    <a:pt x="114" y="0"/>
                  </a:lnTo>
                  <a:lnTo>
                    <a:pt x="122" y="4"/>
                  </a:lnTo>
                  <a:lnTo>
                    <a:pt x="126" y="6"/>
                  </a:lnTo>
                  <a:lnTo>
                    <a:pt x="130" y="10"/>
                  </a:lnTo>
                  <a:lnTo>
                    <a:pt x="132" y="16"/>
                  </a:lnTo>
                  <a:lnTo>
                    <a:pt x="132" y="22"/>
                  </a:lnTo>
                  <a:lnTo>
                    <a:pt x="128" y="42"/>
                  </a:lnTo>
                  <a:lnTo>
                    <a:pt x="118" y="76"/>
                  </a:lnTo>
                  <a:lnTo>
                    <a:pt x="104" y="112"/>
                  </a:lnTo>
                  <a:lnTo>
                    <a:pt x="104" y="396"/>
                  </a:lnTo>
                  <a:lnTo>
                    <a:pt x="102" y="406"/>
                  </a:lnTo>
                  <a:lnTo>
                    <a:pt x="98" y="414"/>
                  </a:lnTo>
                  <a:lnTo>
                    <a:pt x="92" y="418"/>
                  </a:lnTo>
                  <a:lnTo>
                    <a:pt x="80" y="420"/>
                  </a:lnTo>
                  <a:lnTo>
                    <a:pt x="70" y="418"/>
                  </a:lnTo>
                  <a:lnTo>
                    <a:pt x="64" y="414"/>
                  </a:lnTo>
                  <a:lnTo>
                    <a:pt x="58" y="406"/>
                  </a:lnTo>
                  <a:lnTo>
                    <a:pt x="58" y="396"/>
                  </a:lnTo>
                  <a:lnTo>
                    <a:pt x="58" y="210"/>
                  </a:lnTo>
                  <a:lnTo>
                    <a:pt x="48" y="226"/>
                  </a:lnTo>
                  <a:lnTo>
                    <a:pt x="44" y="228"/>
                  </a:lnTo>
                  <a:lnTo>
                    <a:pt x="38" y="232"/>
                  </a:lnTo>
                  <a:lnTo>
                    <a:pt x="28" y="234"/>
                  </a:lnTo>
                  <a:lnTo>
                    <a:pt x="16" y="232"/>
                  </a:lnTo>
                  <a:lnTo>
                    <a:pt x="8" y="228"/>
                  </a:lnTo>
                  <a:lnTo>
                    <a:pt x="2" y="220"/>
                  </a:lnTo>
                  <a:lnTo>
                    <a:pt x="0" y="210"/>
                  </a:lnTo>
                  <a:lnTo>
                    <a:pt x="2" y="202"/>
                  </a:lnTo>
                  <a:lnTo>
                    <a:pt x="6" y="194"/>
                  </a:lnTo>
                  <a:lnTo>
                    <a:pt x="30" y="152"/>
                  </a:lnTo>
                  <a:lnTo>
                    <a:pt x="52" y="108"/>
                  </a:lnTo>
                  <a:lnTo>
                    <a:pt x="70" y="62"/>
                  </a:lnTo>
                  <a:lnTo>
                    <a:pt x="86" y="14"/>
                  </a:lnTo>
                  <a:lnTo>
                    <a:pt x="90" y="8"/>
                  </a:lnTo>
                  <a:lnTo>
                    <a:pt x="92" y="4"/>
                  </a:lnTo>
                  <a:lnTo>
                    <a:pt x="98" y="2"/>
                  </a:lnTo>
                  <a:lnTo>
                    <a:pt x="102" y="0"/>
                  </a:lnTo>
                  <a:close/>
                  <a:moveTo>
                    <a:pt x="150" y="86"/>
                  </a:moveTo>
                  <a:lnTo>
                    <a:pt x="402" y="86"/>
                  </a:lnTo>
                  <a:lnTo>
                    <a:pt x="412" y="88"/>
                  </a:lnTo>
                  <a:lnTo>
                    <a:pt x="420" y="92"/>
                  </a:lnTo>
                  <a:lnTo>
                    <a:pt x="424" y="98"/>
                  </a:lnTo>
                  <a:lnTo>
                    <a:pt x="424" y="108"/>
                  </a:lnTo>
                  <a:lnTo>
                    <a:pt x="424" y="118"/>
                  </a:lnTo>
                  <a:lnTo>
                    <a:pt x="420" y="124"/>
                  </a:lnTo>
                  <a:lnTo>
                    <a:pt x="412" y="130"/>
                  </a:lnTo>
                  <a:lnTo>
                    <a:pt x="402" y="132"/>
                  </a:lnTo>
                  <a:lnTo>
                    <a:pt x="150" y="132"/>
                  </a:lnTo>
                  <a:lnTo>
                    <a:pt x="140" y="130"/>
                  </a:lnTo>
                  <a:lnTo>
                    <a:pt x="134" y="126"/>
                  </a:lnTo>
                  <a:lnTo>
                    <a:pt x="130" y="120"/>
                  </a:lnTo>
                  <a:lnTo>
                    <a:pt x="128" y="108"/>
                  </a:lnTo>
                  <a:lnTo>
                    <a:pt x="130" y="98"/>
                  </a:lnTo>
                  <a:lnTo>
                    <a:pt x="134" y="92"/>
                  </a:lnTo>
                  <a:lnTo>
                    <a:pt x="140" y="88"/>
                  </a:lnTo>
                  <a:lnTo>
                    <a:pt x="150" y="86"/>
                  </a:lnTo>
                  <a:close/>
                  <a:moveTo>
                    <a:pt x="162" y="156"/>
                  </a:moveTo>
                  <a:lnTo>
                    <a:pt x="384" y="156"/>
                  </a:lnTo>
                  <a:lnTo>
                    <a:pt x="394" y="156"/>
                  </a:lnTo>
                  <a:lnTo>
                    <a:pt x="400" y="160"/>
                  </a:lnTo>
                  <a:lnTo>
                    <a:pt x="404" y="166"/>
                  </a:lnTo>
                  <a:lnTo>
                    <a:pt x="404" y="176"/>
                  </a:lnTo>
                  <a:lnTo>
                    <a:pt x="404" y="184"/>
                  </a:lnTo>
                  <a:lnTo>
                    <a:pt x="400" y="190"/>
                  </a:lnTo>
                  <a:lnTo>
                    <a:pt x="394" y="194"/>
                  </a:lnTo>
                  <a:lnTo>
                    <a:pt x="384" y="196"/>
                  </a:lnTo>
                  <a:lnTo>
                    <a:pt x="162" y="196"/>
                  </a:lnTo>
                  <a:lnTo>
                    <a:pt x="154" y="196"/>
                  </a:lnTo>
                  <a:lnTo>
                    <a:pt x="148" y="192"/>
                  </a:lnTo>
                  <a:lnTo>
                    <a:pt x="144" y="186"/>
                  </a:lnTo>
                  <a:lnTo>
                    <a:pt x="142" y="176"/>
                  </a:lnTo>
                  <a:lnTo>
                    <a:pt x="144" y="168"/>
                  </a:lnTo>
                  <a:lnTo>
                    <a:pt x="148" y="160"/>
                  </a:lnTo>
                  <a:lnTo>
                    <a:pt x="154" y="156"/>
                  </a:lnTo>
                  <a:lnTo>
                    <a:pt x="162" y="156"/>
                  </a:lnTo>
                  <a:close/>
                  <a:moveTo>
                    <a:pt x="162" y="220"/>
                  </a:moveTo>
                  <a:lnTo>
                    <a:pt x="384" y="220"/>
                  </a:lnTo>
                  <a:lnTo>
                    <a:pt x="394" y="220"/>
                  </a:lnTo>
                  <a:lnTo>
                    <a:pt x="400" y="224"/>
                  </a:lnTo>
                  <a:lnTo>
                    <a:pt x="404" y="230"/>
                  </a:lnTo>
                  <a:lnTo>
                    <a:pt x="404" y="240"/>
                  </a:lnTo>
                  <a:lnTo>
                    <a:pt x="404" y="248"/>
                  </a:lnTo>
                  <a:lnTo>
                    <a:pt x="400" y="254"/>
                  </a:lnTo>
                  <a:lnTo>
                    <a:pt x="394" y="258"/>
                  </a:lnTo>
                  <a:lnTo>
                    <a:pt x="384" y="260"/>
                  </a:lnTo>
                  <a:lnTo>
                    <a:pt x="162" y="260"/>
                  </a:lnTo>
                  <a:lnTo>
                    <a:pt x="154" y="258"/>
                  </a:lnTo>
                  <a:lnTo>
                    <a:pt x="148" y="254"/>
                  </a:lnTo>
                  <a:lnTo>
                    <a:pt x="144" y="250"/>
                  </a:lnTo>
                  <a:lnTo>
                    <a:pt x="142" y="240"/>
                  </a:lnTo>
                  <a:lnTo>
                    <a:pt x="144" y="230"/>
                  </a:lnTo>
                  <a:lnTo>
                    <a:pt x="148" y="224"/>
                  </a:lnTo>
                  <a:lnTo>
                    <a:pt x="154" y="220"/>
                  </a:lnTo>
                  <a:lnTo>
                    <a:pt x="162" y="220"/>
                  </a:lnTo>
                  <a:close/>
                  <a:moveTo>
                    <a:pt x="166" y="18"/>
                  </a:moveTo>
                  <a:lnTo>
                    <a:pt x="380" y="18"/>
                  </a:lnTo>
                  <a:lnTo>
                    <a:pt x="390" y="18"/>
                  </a:lnTo>
                  <a:lnTo>
                    <a:pt x="396" y="22"/>
                  </a:lnTo>
                  <a:lnTo>
                    <a:pt x="400" y="28"/>
                  </a:lnTo>
                  <a:lnTo>
                    <a:pt x="400" y="38"/>
                  </a:lnTo>
                  <a:lnTo>
                    <a:pt x="400" y="46"/>
                  </a:lnTo>
                  <a:lnTo>
                    <a:pt x="396" y="52"/>
                  </a:lnTo>
                  <a:lnTo>
                    <a:pt x="390" y="56"/>
                  </a:lnTo>
                  <a:lnTo>
                    <a:pt x="380" y="58"/>
                  </a:lnTo>
                  <a:lnTo>
                    <a:pt x="166" y="58"/>
                  </a:lnTo>
                  <a:lnTo>
                    <a:pt x="158" y="56"/>
                  </a:lnTo>
                  <a:lnTo>
                    <a:pt x="150" y="54"/>
                  </a:lnTo>
                  <a:lnTo>
                    <a:pt x="148" y="48"/>
                  </a:lnTo>
                  <a:lnTo>
                    <a:pt x="146" y="38"/>
                  </a:lnTo>
                  <a:lnTo>
                    <a:pt x="148" y="28"/>
                  </a:lnTo>
                  <a:lnTo>
                    <a:pt x="150" y="22"/>
                  </a:lnTo>
                  <a:lnTo>
                    <a:pt x="158" y="18"/>
                  </a:lnTo>
                  <a:lnTo>
                    <a:pt x="166" y="18"/>
                  </a:lnTo>
                  <a:close/>
                  <a:moveTo>
                    <a:pt x="178" y="286"/>
                  </a:moveTo>
                  <a:lnTo>
                    <a:pt x="368" y="286"/>
                  </a:lnTo>
                  <a:lnTo>
                    <a:pt x="382" y="288"/>
                  </a:lnTo>
                  <a:lnTo>
                    <a:pt x="388" y="290"/>
                  </a:lnTo>
                  <a:lnTo>
                    <a:pt x="392" y="294"/>
                  </a:lnTo>
                  <a:lnTo>
                    <a:pt x="396" y="298"/>
                  </a:lnTo>
                  <a:lnTo>
                    <a:pt x="398" y="304"/>
                  </a:lnTo>
                  <a:lnTo>
                    <a:pt x="400" y="318"/>
                  </a:lnTo>
                  <a:lnTo>
                    <a:pt x="400" y="382"/>
                  </a:lnTo>
                  <a:lnTo>
                    <a:pt x="398" y="396"/>
                  </a:lnTo>
                  <a:lnTo>
                    <a:pt x="396" y="402"/>
                  </a:lnTo>
                  <a:lnTo>
                    <a:pt x="392" y="406"/>
                  </a:lnTo>
                  <a:lnTo>
                    <a:pt x="388" y="410"/>
                  </a:lnTo>
                  <a:lnTo>
                    <a:pt x="382" y="412"/>
                  </a:lnTo>
                  <a:lnTo>
                    <a:pt x="368" y="414"/>
                  </a:lnTo>
                  <a:lnTo>
                    <a:pt x="178" y="414"/>
                  </a:lnTo>
                  <a:lnTo>
                    <a:pt x="164" y="412"/>
                  </a:lnTo>
                  <a:lnTo>
                    <a:pt x="160" y="410"/>
                  </a:lnTo>
                  <a:lnTo>
                    <a:pt x="154" y="406"/>
                  </a:lnTo>
                  <a:lnTo>
                    <a:pt x="150" y="402"/>
                  </a:lnTo>
                  <a:lnTo>
                    <a:pt x="148" y="396"/>
                  </a:lnTo>
                  <a:lnTo>
                    <a:pt x="146" y="382"/>
                  </a:lnTo>
                  <a:lnTo>
                    <a:pt x="146" y="318"/>
                  </a:lnTo>
                  <a:lnTo>
                    <a:pt x="148" y="304"/>
                  </a:lnTo>
                  <a:lnTo>
                    <a:pt x="150" y="298"/>
                  </a:lnTo>
                  <a:lnTo>
                    <a:pt x="154" y="294"/>
                  </a:lnTo>
                  <a:lnTo>
                    <a:pt x="160" y="290"/>
                  </a:lnTo>
                  <a:lnTo>
                    <a:pt x="164" y="288"/>
                  </a:lnTo>
                  <a:lnTo>
                    <a:pt x="178" y="286"/>
                  </a:lnTo>
                  <a:close/>
                  <a:moveTo>
                    <a:pt x="340" y="374"/>
                  </a:moveTo>
                  <a:lnTo>
                    <a:pt x="340" y="374"/>
                  </a:lnTo>
                  <a:lnTo>
                    <a:pt x="346" y="374"/>
                  </a:lnTo>
                  <a:lnTo>
                    <a:pt x="348" y="372"/>
                  </a:lnTo>
                  <a:lnTo>
                    <a:pt x="350" y="368"/>
                  </a:lnTo>
                  <a:lnTo>
                    <a:pt x="350" y="364"/>
                  </a:lnTo>
                  <a:lnTo>
                    <a:pt x="350" y="336"/>
                  </a:lnTo>
                  <a:lnTo>
                    <a:pt x="350" y="332"/>
                  </a:lnTo>
                  <a:lnTo>
                    <a:pt x="348" y="328"/>
                  </a:lnTo>
                  <a:lnTo>
                    <a:pt x="346" y="326"/>
                  </a:lnTo>
                  <a:lnTo>
                    <a:pt x="340" y="326"/>
                  </a:lnTo>
                  <a:lnTo>
                    <a:pt x="206" y="326"/>
                  </a:lnTo>
                  <a:lnTo>
                    <a:pt x="202" y="326"/>
                  </a:lnTo>
                  <a:lnTo>
                    <a:pt x="198" y="328"/>
                  </a:lnTo>
                  <a:lnTo>
                    <a:pt x="196" y="332"/>
                  </a:lnTo>
                  <a:lnTo>
                    <a:pt x="194" y="336"/>
                  </a:lnTo>
                  <a:lnTo>
                    <a:pt x="194" y="364"/>
                  </a:lnTo>
                  <a:lnTo>
                    <a:pt x="196" y="368"/>
                  </a:lnTo>
                  <a:lnTo>
                    <a:pt x="198" y="372"/>
                  </a:lnTo>
                  <a:lnTo>
                    <a:pt x="202" y="374"/>
                  </a:lnTo>
                  <a:lnTo>
                    <a:pt x="206" y="374"/>
                  </a:lnTo>
                  <a:lnTo>
                    <a:pt x="340" y="374"/>
                  </a:lnTo>
                  <a:close/>
                </a:path>
              </a:pathLst>
            </a:custGeom>
            <a:solidFill>
              <a:srgbClr val="00277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004891" fontAlgn="auto">
                <a:spcBef>
                  <a:spcPts val="0"/>
                </a:spcBef>
                <a:spcAft>
                  <a:spcPts val="0"/>
                </a:spcAft>
              </a:pPr>
              <a:endParaRPr kumimoji="0" lang="zh-TW" altLang="en-US">
                <a:solidFill>
                  <a:prstClr val="black"/>
                </a:solidFill>
                <a:latin typeface="Calibri"/>
                <a:ea typeface="新細明體"/>
              </a:endParaRPr>
            </a:p>
          </p:txBody>
        </p:sp>
      </p:grpSp>
      <p:sp>
        <p:nvSpPr>
          <p:cNvPr id="120836" name="Text Placeholder 2"/>
          <p:cNvSpPr>
            <a:spLocks noGrp="1"/>
          </p:cNvSpPr>
          <p:nvPr>
            <p:ph type="subTitle" idx="1"/>
          </p:nvPr>
        </p:nvSpPr>
        <p:spPr>
          <a:xfrm>
            <a:off x="447675" y="6834374"/>
            <a:ext cx="5214938" cy="344487"/>
          </a:xfrm>
          <a:prstGeom prst="rect">
            <a:avLst/>
          </a:prstGeom>
        </p:spPr>
        <p:txBody>
          <a:bodyPr lIns="89977" tIns="44989" rIns="89977" bIns="44989"/>
          <a:lstStyle>
            <a:lvl1pPr marL="0" indent="0">
              <a:lnSpc>
                <a:spcPts val="2222"/>
              </a:lnSpc>
              <a:defRPr sz="1800" b="1" baseline="0" smtClean="0">
                <a:latin typeface="Verdana" pitchFamily="34" charset="0"/>
                <a:ea typeface="華康中黑體" pitchFamily="49" charset="-120"/>
              </a:defRPr>
            </a:lvl1pPr>
          </a:lstStyle>
          <a:p>
            <a:r>
              <a:rPr lang="zh-TW" altLang="en-US" smtClean="0"/>
              <a:t>按一下以編輯母片副標題樣式</a:t>
            </a:r>
            <a:endParaRPr dirty="0" smtClean="0"/>
          </a:p>
        </p:txBody>
      </p:sp>
      <p:sp>
        <p:nvSpPr>
          <p:cNvPr id="26" name="Title Placeholder 1"/>
          <p:cNvSpPr>
            <a:spLocks noGrp="1"/>
          </p:cNvSpPr>
          <p:nvPr>
            <p:ph type="ctrTitle"/>
          </p:nvPr>
        </p:nvSpPr>
        <p:spPr>
          <a:xfrm>
            <a:off x="1238055" y="2886514"/>
            <a:ext cx="4330064" cy="1177777"/>
          </a:xfrm>
          <a:prstGeom prst="rect">
            <a:avLst/>
          </a:prstGeom>
        </p:spPr>
        <p:txBody>
          <a:bodyPr lIns="89977" tIns="44989" rIns="89977" bIns="44989"/>
          <a:lstStyle>
            <a:lvl1pPr>
              <a:lnSpc>
                <a:spcPts val="4000"/>
              </a:lnSpc>
              <a:defRPr sz="3700" b="0" baseline="0" smtClean="0">
                <a:solidFill>
                  <a:srgbClr val="002776"/>
                </a:solidFill>
                <a:latin typeface="Times New Roman" pitchFamily="18" charset="0"/>
                <a:ea typeface="華康中明體" pitchFamily="49" charset="-120"/>
              </a:defRPr>
            </a:lvl1pPr>
          </a:lstStyle>
          <a:p>
            <a:r>
              <a:rPr lang="zh-TW" altLang="en-US" smtClean="0"/>
              <a:t>按一下以編輯母片標題樣式</a:t>
            </a:r>
            <a:endParaRPr lang="en-US" dirty="0" smtClean="0"/>
          </a:p>
        </p:txBody>
      </p:sp>
    </p:spTree>
    <p:extLst>
      <p:ext uri="{BB962C8B-B14F-4D97-AF65-F5344CB8AC3E}">
        <p14:creationId xmlns:p14="http://schemas.microsoft.com/office/powerpoint/2010/main" val="1418698313"/>
      </p:ext>
    </p:extLst>
  </p:cSld>
  <p:clrMapOvr>
    <a:masterClrMapping/>
  </p:clrMapOvr>
  <p:transition/>
  <p:timing>
    <p:tnLst>
      <p:par>
        <p:cTn id="1" dur="indefinite" restart="never" nodeType="tmRoot"/>
      </p:par>
    </p:tnLst>
  </p:timing>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1_兩項物件">
    <p:spTree>
      <p:nvGrpSpPr>
        <p:cNvPr id="1" name=""/>
        <p:cNvGrpSpPr/>
        <p:nvPr/>
      </p:nvGrpSpPr>
      <p:grpSpPr>
        <a:xfrm>
          <a:off x="0" y="0"/>
          <a:ext cx="0" cy="0"/>
          <a:chOff x="0" y="0"/>
          <a:chExt cx="0" cy="0"/>
        </a:xfrm>
      </p:grpSpPr>
      <p:sp>
        <p:nvSpPr>
          <p:cNvPr id="2" name="Title 1"/>
          <p:cNvSpPr>
            <a:spLocks noGrp="1"/>
          </p:cNvSpPr>
          <p:nvPr>
            <p:ph type="title"/>
          </p:nvPr>
        </p:nvSpPr>
        <p:spPr>
          <a:xfrm>
            <a:off x="390097" y="360005"/>
            <a:ext cx="9126001" cy="630000"/>
          </a:xfrm>
          <a:prstGeom prst="rect">
            <a:avLst/>
          </a:prstGeom>
        </p:spPr>
        <p:txBody>
          <a:bodyPr lIns="90161" tIns="45077" rIns="90161" bIns="45077"/>
          <a:lstStyle>
            <a:lvl1pPr>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sp>
        <p:nvSpPr>
          <p:cNvPr id="6" name="Slide Number Placeholder 9"/>
          <p:cNvSpPr>
            <a:spLocks noGrp="1"/>
          </p:cNvSpPr>
          <p:nvPr>
            <p:ph type="sldNum" sz="quarter" idx="10"/>
          </p:nvPr>
        </p:nvSpPr>
        <p:spPr>
          <a:xfrm>
            <a:off x="172211" y="7509696"/>
            <a:ext cx="428628" cy="264293"/>
          </a:xfrm>
          <a:prstGeom prst="rect">
            <a:avLst/>
          </a:prstGeom>
        </p:spPr>
        <p:txBody>
          <a:bodyPr lIns="90161" tIns="45077" rIns="90161" bIns="45077"/>
          <a:lstStyle>
            <a:lvl1pPr>
              <a:defRPr sz="10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8" name="Text Placeholder 2"/>
          <p:cNvSpPr>
            <a:spLocks noGrp="1"/>
          </p:cNvSpPr>
          <p:nvPr>
            <p:ph idx="1"/>
          </p:nvPr>
        </p:nvSpPr>
        <p:spPr bwMode="auto">
          <a:xfrm>
            <a:off x="446089" y="1349377"/>
            <a:ext cx="9266238"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82769" indent="-486768">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78799" indent="-396027">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584102" indent="-305322">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44381" indent="-100170">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9" name="Footer Placeholder 4"/>
          <p:cNvSpPr>
            <a:spLocks noGrp="1"/>
          </p:cNvSpPr>
          <p:nvPr userDrawn="1">
            <p:ph type="ftr" sz="quarter" idx="11"/>
          </p:nvPr>
        </p:nvSpPr>
        <p:spPr>
          <a:xfrm>
            <a:off x="6874325" y="7531076"/>
            <a:ext cx="3185663" cy="242912"/>
          </a:xfrm>
          <a:prstGeom prst="rect">
            <a:avLst/>
          </a:prstGeom>
        </p:spPr>
        <p:txBody>
          <a:bodyPr/>
          <a:lstStyle>
            <a:lvl1pPr>
              <a:defRPr sz="1000"/>
            </a:lvl1pPr>
          </a:lstStyle>
          <a:p>
            <a:pPr algn="r">
              <a:defRPr/>
            </a:pPr>
            <a:r>
              <a:rPr lang="en-US" altLang="zh-TW" dirty="0" smtClean="0">
                <a:solidFill>
                  <a:prstClr val="black">
                    <a:tint val="75000"/>
                  </a:prstClr>
                </a:solidFill>
              </a:rPr>
              <a:t>©2013 </a:t>
            </a:r>
            <a:r>
              <a:rPr lang="zh-TW" altLang="en-US" dirty="0" smtClean="0">
                <a:solidFill>
                  <a:prstClr val="black">
                    <a:tint val="75000"/>
                  </a:prstClr>
                </a:solidFill>
              </a:rPr>
              <a:t>勤業眾信版權所有 保留一切權利</a:t>
            </a:r>
            <a:endParaRPr lang="zh-TW" altLang="en-US" dirty="0">
              <a:solidFill>
                <a:prstClr val="black">
                  <a:tint val="75000"/>
                </a:prstClr>
              </a:solidFill>
            </a:endParaRPr>
          </a:p>
        </p:txBody>
      </p:sp>
    </p:spTree>
    <p:extLst>
      <p:ext uri="{BB962C8B-B14F-4D97-AF65-F5344CB8AC3E}">
        <p14:creationId xmlns:p14="http://schemas.microsoft.com/office/powerpoint/2010/main" val="8489364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2_自訂版面配置">
    <p:spTree>
      <p:nvGrpSpPr>
        <p:cNvPr id="1" name=""/>
        <p:cNvGrpSpPr/>
        <p:nvPr/>
      </p:nvGrpSpPr>
      <p:grpSpPr>
        <a:xfrm>
          <a:off x="0" y="0"/>
          <a:ext cx="0" cy="0"/>
          <a:chOff x="0" y="0"/>
          <a:chExt cx="0" cy="0"/>
        </a:xfrm>
      </p:grpSpPr>
      <p:sp>
        <p:nvSpPr>
          <p:cNvPr id="3" name="Title Placeholder 1"/>
          <p:cNvSpPr>
            <a:spLocks noGrp="1"/>
          </p:cNvSpPr>
          <p:nvPr>
            <p:ph type="ctrTitle"/>
          </p:nvPr>
        </p:nvSpPr>
        <p:spPr>
          <a:xfrm>
            <a:off x="315086" y="2886963"/>
            <a:ext cx="4330064" cy="1177777"/>
          </a:xfrm>
          <a:prstGeom prst="rect">
            <a:avLst/>
          </a:prstGeom>
        </p:spPr>
        <p:txBody>
          <a:bodyPr lIns="90161" tIns="45077" rIns="90161" bIns="45077"/>
          <a:lstStyle>
            <a:lvl1pPr>
              <a:lnSpc>
                <a:spcPts val="4000"/>
              </a:lnSpc>
              <a:defRPr sz="4000" b="1" baseline="0" smtClean="0">
                <a:solidFill>
                  <a:srgbClr val="002776"/>
                </a:solidFill>
                <a:effectLst>
                  <a:outerShdw blurRad="38100" dist="38100" dir="2700000" algn="tl">
                    <a:srgbClr val="000000">
                      <a:alpha val="43137"/>
                    </a:srgbClr>
                  </a:outerShdw>
                </a:effectLst>
                <a:latin typeface="Calibri" pitchFamily="34" charset="0"/>
                <a:ea typeface="微軟正黑體" pitchFamily="34" charset="-120"/>
              </a:defRPr>
            </a:lvl1pPr>
          </a:lstStyle>
          <a:p>
            <a:r>
              <a:rPr lang="en-US" altLang="zh-TW" dirty="0" smtClean="0"/>
              <a:t>Click to edit Master title style</a:t>
            </a:r>
            <a:endParaRPr lang="en-US" dirty="0" smtClean="0"/>
          </a:p>
        </p:txBody>
      </p:sp>
      <p:pic>
        <p:nvPicPr>
          <p:cNvPr id="4" name="Picture 1" descr="C:\Users\phgoeth\Pictures\Office pictures\arrows.jpg"/>
          <p:cNvPicPr>
            <a:picLocks noChangeAspect="1" noChangeArrowheads="1"/>
          </p:cNvPicPr>
          <p:nvPr userDrawn="1"/>
        </p:nvPicPr>
        <p:blipFill>
          <a:blip r:embed="rId2" cstate="print"/>
          <a:stretch>
            <a:fillRect/>
          </a:stretch>
        </p:blipFill>
        <p:spPr bwMode="auto">
          <a:xfrm>
            <a:off x="5203947" y="3478868"/>
            <a:ext cx="4658548" cy="3599954"/>
          </a:xfrm>
          <a:prstGeom prst="rect">
            <a:avLst/>
          </a:prstGeom>
          <a:noFill/>
          <a:ln>
            <a:noFill/>
          </a:ln>
          <a:effectLst>
            <a:softEdge rad="317500"/>
          </a:effectLst>
        </p:spPr>
      </p:pic>
    </p:spTree>
    <p:extLst>
      <p:ext uri="{BB962C8B-B14F-4D97-AF65-F5344CB8AC3E}">
        <p14:creationId xmlns:p14="http://schemas.microsoft.com/office/powerpoint/2010/main" val="26630248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29.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endParaRPr lang="zh-TW" altLang="en-US">
              <a:solidFill>
                <a:prstClr val="black">
                  <a:tint val="75000"/>
                </a:prstClr>
              </a:solidFill>
            </a:endParaRPr>
          </a:p>
        </p:txBody>
      </p:sp>
      <p:sp>
        <p:nvSpPr>
          <p:cNvPr id="5" name="頁尾版面配置區 4"/>
          <p:cNvSpPr>
            <a:spLocks noGrp="1"/>
          </p:cNvSpPr>
          <p:nvPr>
            <p:ph type="ftr" sz="quarter" idx="11"/>
          </p:nvPr>
        </p:nvSpPr>
        <p:spPr/>
        <p:txBody>
          <a:bodyPr/>
          <a:lstStyle/>
          <a:p>
            <a:r>
              <a:rPr lang="en-US" altLang="zh-TW" smtClean="0">
                <a:solidFill>
                  <a:prstClr val="black">
                    <a:tint val="75000"/>
                  </a:prstClr>
                </a:solidFill>
              </a:rPr>
              <a:t>©2012 </a:t>
            </a:r>
            <a:r>
              <a:rPr lang="zh-TW" altLang="en-US" dirty="0" smtClean="0">
                <a:solidFill>
                  <a:prstClr val="black">
                    <a:tint val="75000"/>
                  </a:prstClr>
                </a:solidFill>
              </a:rPr>
              <a:t>勤業眾信版權所有 保留一切權利</a:t>
            </a:r>
            <a:endParaRPr lang="zh-TW" altLang="en-US" dirty="0">
              <a:solidFill>
                <a:prstClr val="black">
                  <a:tint val="75000"/>
                </a:prstClr>
              </a:solidFill>
            </a:endParaRPr>
          </a:p>
        </p:txBody>
      </p:sp>
      <p:sp>
        <p:nvSpPr>
          <p:cNvPr id="6" name="投影片編號版面配置區 5"/>
          <p:cNvSpPr>
            <a:spLocks noGrp="1"/>
          </p:cNvSpPr>
          <p:nvPr>
            <p:ph type="sldNum" sz="quarter" idx="12"/>
          </p:nvPr>
        </p:nvSpPr>
        <p:spPr/>
        <p:txBody>
          <a:bodyPr/>
          <a:lstStyle/>
          <a:p>
            <a:fld id="{5B2D9389-8C3D-4D31-8819-9C2CCD52A6B7}" type="slidenum">
              <a:rPr lang="zh-TW" altLang="en-US" smtClean="0">
                <a:solidFill>
                  <a:prstClr val="black">
                    <a:tint val="75000"/>
                  </a:prstClr>
                </a:solidFill>
              </a:rPr>
              <a:pPr/>
              <a:t>‹#›</a:t>
            </a:fld>
            <a:endParaRPr lang="zh-TW" altLang="en-US">
              <a:solidFill>
                <a:prstClr val="black">
                  <a:tint val="75000"/>
                </a:prstClr>
              </a:solidFill>
            </a:endParaRPr>
          </a:p>
        </p:txBody>
      </p:sp>
    </p:spTree>
    <p:extLst>
      <p:ext uri="{BB962C8B-B14F-4D97-AF65-F5344CB8AC3E}">
        <p14:creationId xmlns:p14="http://schemas.microsoft.com/office/powerpoint/2010/main" val="268962765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503004" y="1814047"/>
            <a:ext cx="4443161" cy="5130473"/>
          </a:xfrm>
        </p:spPr>
        <p:txBody>
          <a:bodyPr/>
          <a:lstStyle>
            <a:lvl1pPr>
              <a:defRPr sz="3100"/>
            </a:lvl1pPr>
            <a:lvl2pPr>
              <a:defRPr sz="2700"/>
            </a:lvl2pPr>
            <a:lvl3pPr>
              <a:defRPr sz="22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5113827" y="1814047"/>
            <a:ext cx="4443161" cy="5130473"/>
          </a:xfrm>
        </p:spPr>
        <p:txBody>
          <a:bodyPr/>
          <a:lstStyle>
            <a:lvl1pPr>
              <a:defRPr sz="3100"/>
            </a:lvl1pPr>
            <a:lvl2pPr>
              <a:defRPr sz="2700"/>
            </a:lvl2pPr>
            <a:lvl3pPr>
              <a:defRPr sz="22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日期版面配置區 4"/>
          <p:cNvSpPr>
            <a:spLocks noGrp="1"/>
          </p:cNvSpPr>
          <p:nvPr>
            <p:ph type="dt" sz="half" idx="10"/>
          </p:nvPr>
        </p:nvSpPr>
        <p:spPr/>
        <p:txBody>
          <a:bodyPr/>
          <a:lstStyle/>
          <a:p>
            <a:fld id="{8C4EB253-1017-456B-88DB-C133E5A42D43}" type="datetimeFigureOut">
              <a:rPr lang="zh-TW" altLang="en-US" smtClean="0">
                <a:solidFill>
                  <a:prstClr val="black">
                    <a:tint val="75000"/>
                  </a:prstClr>
                </a:solidFill>
              </a:rPr>
              <a:pPr/>
              <a:t>2013/11/15</a:t>
            </a:fld>
            <a:endParaRPr lang="zh-TW" altLang="en-US">
              <a:solidFill>
                <a:prstClr val="black">
                  <a:tint val="75000"/>
                </a:prstClr>
              </a:solidFill>
            </a:endParaRPr>
          </a:p>
        </p:txBody>
      </p:sp>
      <p:sp>
        <p:nvSpPr>
          <p:cNvPr id="6" name="頁尾版面配置區 5"/>
          <p:cNvSpPr>
            <a:spLocks noGrp="1"/>
          </p:cNvSpPr>
          <p:nvPr>
            <p:ph type="ftr" sz="quarter" idx="11"/>
          </p:nvPr>
        </p:nvSpPr>
        <p:spPr/>
        <p:txBody>
          <a:bodyPr/>
          <a:lstStyle/>
          <a:p>
            <a:endParaRPr lang="zh-TW" altLang="en-US">
              <a:solidFill>
                <a:prstClr val="black">
                  <a:tint val="75000"/>
                </a:prstClr>
              </a:solidFill>
            </a:endParaRPr>
          </a:p>
        </p:txBody>
      </p:sp>
      <p:sp>
        <p:nvSpPr>
          <p:cNvPr id="7" name="投影片編號版面配置區 6"/>
          <p:cNvSpPr>
            <a:spLocks noGrp="1"/>
          </p:cNvSpPr>
          <p:nvPr>
            <p:ph type="sldNum" sz="quarter" idx="12"/>
          </p:nvPr>
        </p:nvSpPr>
        <p:spPr/>
        <p:txBody>
          <a:bodyPr/>
          <a:lstStyle/>
          <a:p>
            <a:fld id="{7D2C0C76-70FB-4F26-B419-8467F8D94246}" type="slidenum">
              <a:rPr lang="zh-TW" altLang="en-US" smtClean="0">
                <a:solidFill>
                  <a:prstClr val="black">
                    <a:tint val="75000"/>
                  </a:prstClr>
                </a:solidFill>
              </a:rPr>
              <a:pPr/>
              <a:t>‹#›</a:t>
            </a:fld>
            <a:endParaRPr lang="zh-TW" altLang="en-US">
              <a:solidFill>
                <a:prstClr val="black">
                  <a:tint val="75000"/>
                </a:prstClr>
              </a:solidFill>
            </a:endParaRPr>
          </a:p>
        </p:txBody>
      </p:sp>
    </p:spTree>
    <p:extLst>
      <p:ext uri="{BB962C8B-B14F-4D97-AF65-F5344CB8AC3E}">
        <p14:creationId xmlns:p14="http://schemas.microsoft.com/office/powerpoint/2010/main" val="3956719368"/>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版面配置區 1"/>
          <p:cNvSpPr>
            <a:spLocks noGrp="1"/>
          </p:cNvSpPr>
          <p:nvPr>
            <p:ph type="dt" sz="half" idx="10"/>
          </p:nvPr>
        </p:nvSpPr>
        <p:spPr/>
        <p:txBody>
          <a:bodyPr/>
          <a:lstStyle/>
          <a:p>
            <a:endParaRPr lang="zh-TW" altLang="en-US">
              <a:solidFill>
                <a:prstClr val="black">
                  <a:tint val="75000"/>
                </a:prstClr>
              </a:solidFill>
            </a:endParaRPr>
          </a:p>
        </p:txBody>
      </p:sp>
      <p:sp>
        <p:nvSpPr>
          <p:cNvPr id="3" name="頁尾版面配置區 2"/>
          <p:cNvSpPr>
            <a:spLocks noGrp="1"/>
          </p:cNvSpPr>
          <p:nvPr>
            <p:ph type="ftr" sz="quarter" idx="11"/>
          </p:nvPr>
        </p:nvSpPr>
        <p:spPr/>
        <p:txBody>
          <a:bodyPr/>
          <a:lstStyle/>
          <a:p>
            <a:r>
              <a:rPr lang="en-US" altLang="zh-TW" smtClean="0">
                <a:solidFill>
                  <a:prstClr val="black">
                    <a:tint val="75000"/>
                  </a:prstClr>
                </a:solidFill>
              </a:rPr>
              <a:t>©2012 </a:t>
            </a:r>
            <a:r>
              <a:rPr lang="zh-TW" altLang="en-US" dirty="0" smtClean="0">
                <a:solidFill>
                  <a:prstClr val="black">
                    <a:tint val="75000"/>
                  </a:prstClr>
                </a:solidFill>
              </a:rPr>
              <a:t>勤業眾信版權所有 保留一切權利</a:t>
            </a:r>
            <a:endParaRPr lang="zh-TW" altLang="en-US" dirty="0">
              <a:solidFill>
                <a:prstClr val="black">
                  <a:tint val="75000"/>
                </a:prstClr>
              </a:solidFill>
            </a:endParaRPr>
          </a:p>
        </p:txBody>
      </p:sp>
      <p:sp>
        <p:nvSpPr>
          <p:cNvPr id="4" name="投影片編號版面配置區 3"/>
          <p:cNvSpPr>
            <a:spLocks noGrp="1"/>
          </p:cNvSpPr>
          <p:nvPr>
            <p:ph type="sldNum" sz="quarter" idx="12"/>
          </p:nvPr>
        </p:nvSpPr>
        <p:spPr/>
        <p:txBody>
          <a:bodyPr/>
          <a:lstStyle/>
          <a:p>
            <a:fld id="{5B2D9389-8C3D-4D31-8819-9C2CCD52A6B7}" type="slidenum">
              <a:rPr lang="zh-TW" altLang="en-US" smtClean="0">
                <a:solidFill>
                  <a:prstClr val="black">
                    <a:tint val="75000"/>
                  </a:prstClr>
                </a:solidFill>
              </a:rPr>
              <a:pPr/>
              <a:t>‹#›</a:t>
            </a:fld>
            <a:endParaRPr lang="zh-TW" altLang="en-US">
              <a:solidFill>
                <a:prstClr val="black">
                  <a:tint val="75000"/>
                </a:prstClr>
              </a:solidFill>
            </a:endParaRPr>
          </a:p>
        </p:txBody>
      </p:sp>
    </p:spTree>
    <p:extLst>
      <p:ext uri="{BB962C8B-B14F-4D97-AF65-F5344CB8AC3E}">
        <p14:creationId xmlns:p14="http://schemas.microsoft.com/office/powerpoint/2010/main" val="1654490710"/>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userDrawn="1">
  <p:cSld name="20_兩項物件">
    <p:spTree>
      <p:nvGrpSpPr>
        <p:cNvPr id="1" name=""/>
        <p:cNvGrpSpPr/>
        <p:nvPr/>
      </p:nvGrpSpPr>
      <p:grpSpPr>
        <a:xfrm>
          <a:off x="0" y="0"/>
          <a:ext cx="0" cy="0"/>
          <a:chOff x="0" y="0"/>
          <a:chExt cx="0" cy="0"/>
        </a:xfrm>
      </p:grpSpPr>
      <p:sp>
        <p:nvSpPr>
          <p:cNvPr id="2" name="Title 1"/>
          <p:cNvSpPr>
            <a:spLocks noGrp="1"/>
          </p:cNvSpPr>
          <p:nvPr>
            <p:ph type="title"/>
          </p:nvPr>
        </p:nvSpPr>
        <p:spPr>
          <a:xfrm>
            <a:off x="390097" y="360005"/>
            <a:ext cx="9126001" cy="630000"/>
          </a:xfrm>
          <a:prstGeom prst="rect">
            <a:avLst/>
          </a:prstGeom>
        </p:spPr>
        <p:txBody>
          <a:bodyPr lIns="90161" tIns="45077" rIns="90161" bIns="45077"/>
          <a:lstStyle>
            <a:lvl1pPr>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sp>
        <p:nvSpPr>
          <p:cNvPr id="6" name="Slide Number Placeholder 9"/>
          <p:cNvSpPr>
            <a:spLocks noGrp="1"/>
          </p:cNvSpPr>
          <p:nvPr>
            <p:ph type="sldNum" sz="quarter" idx="10"/>
          </p:nvPr>
        </p:nvSpPr>
        <p:spPr>
          <a:xfrm>
            <a:off x="172211" y="7509696"/>
            <a:ext cx="428628" cy="264293"/>
          </a:xfrm>
          <a:prstGeom prst="rect">
            <a:avLst/>
          </a:prstGeom>
        </p:spPr>
        <p:txBody>
          <a:bodyPr lIns="90161" tIns="45077" rIns="90161" bIns="45077"/>
          <a:lstStyle>
            <a:lvl1pPr>
              <a:defRPr sz="10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8" name="Text Placeholder 2"/>
          <p:cNvSpPr>
            <a:spLocks noGrp="1"/>
          </p:cNvSpPr>
          <p:nvPr>
            <p:ph idx="1"/>
          </p:nvPr>
        </p:nvSpPr>
        <p:spPr bwMode="auto">
          <a:xfrm>
            <a:off x="446089" y="1349377"/>
            <a:ext cx="9266238"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82769" indent="-486768">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78799" indent="-396027">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584102" indent="-305322">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44381" indent="-100170">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9" name="Footer Placeholder 4"/>
          <p:cNvSpPr>
            <a:spLocks noGrp="1"/>
          </p:cNvSpPr>
          <p:nvPr userDrawn="1">
            <p:ph type="ftr" sz="quarter" idx="11"/>
          </p:nvPr>
        </p:nvSpPr>
        <p:spPr>
          <a:xfrm>
            <a:off x="6874325" y="7531076"/>
            <a:ext cx="3185663" cy="242912"/>
          </a:xfrm>
          <a:prstGeom prst="rect">
            <a:avLst/>
          </a:prstGeom>
        </p:spPr>
        <p:txBody>
          <a:bodyPr/>
          <a:lstStyle>
            <a:lvl1pPr>
              <a:defRPr sz="1000"/>
            </a:lvl1pPr>
          </a:lstStyle>
          <a:p>
            <a:pPr algn="r">
              <a:defRPr/>
            </a:pPr>
            <a:r>
              <a:rPr lang="en-US" altLang="zh-TW" dirty="0" smtClean="0">
                <a:solidFill>
                  <a:prstClr val="black">
                    <a:tint val="75000"/>
                  </a:prstClr>
                </a:solidFill>
              </a:rPr>
              <a:t>©2013 </a:t>
            </a:r>
            <a:r>
              <a:rPr lang="zh-TW" altLang="en-US" dirty="0" smtClean="0">
                <a:solidFill>
                  <a:prstClr val="black">
                    <a:tint val="75000"/>
                  </a:prstClr>
                </a:solidFill>
              </a:rPr>
              <a:t>勤業眾信版權所有 保留一切權利</a:t>
            </a:r>
            <a:endParaRPr lang="zh-TW" altLang="en-US" dirty="0">
              <a:solidFill>
                <a:prstClr val="black">
                  <a:tint val="75000"/>
                </a:prstClr>
              </a:solidFill>
            </a:endParaRPr>
          </a:p>
        </p:txBody>
      </p:sp>
    </p:spTree>
    <p:extLst>
      <p:ext uri="{BB962C8B-B14F-4D97-AF65-F5344CB8AC3E}">
        <p14:creationId xmlns:p14="http://schemas.microsoft.com/office/powerpoint/2010/main" val="751737513"/>
      </p:ext>
    </p:extLst>
  </p:cSld>
  <p:clrMapOvr>
    <a:masterClrMapping/>
  </p:clrMapOvr>
  <p:transition>
    <p:random/>
  </p:transition>
  <p:timing>
    <p:tnLst>
      <p:par>
        <p:cTn id="1" dur="indefinite" restart="never" nodeType="tmRoot"/>
      </p:par>
    </p:tnLst>
  </p:timing>
</p:sldLayout>
</file>

<file path=ppt/slideLayouts/slideLayout132.xml><?xml version="1.0" encoding="utf-8"?>
<p:sldLayout xmlns:a="http://schemas.openxmlformats.org/drawingml/2006/main" xmlns:r="http://schemas.openxmlformats.org/officeDocument/2006/relationships" xmlns:p="http://schemas.openxmlformats.org/presentationml/2006/main" userDrawn="1">
  <p:cSld name="1_標題投影片">
    <p:spTree>
      <p:nvGrpSpPr>
        <p:cNvPr id="1" name=""/>
        <p:cNvGrpSpPr/>
        <p:nvPr/>
      </p:nvGrpSpPr>
      <p:grpSpPr>
        <a:xfrm>
          <a:off x="0" y="0"/>
          <a:ext cx="0" cy="0"/>
          <a:chOff x="0" y="0"/>
          <a:chExt cx="0" cy="0"/>
        </a:xfrm>
      </p:grpSpPr>
      <p:pic>
        <p:nvPicPr>
          <p:cNvPr id="21" name="Picture 5" descr="Row of tennis balls_Lo.jpg"/>
          <p:cNvPicPr>
            <a:picLocks noChangeAspect="1"/>
          </p:cNvPicPr>
          <p:nvPr userDrawn="1"/>
        </p:nvPicPr>
        <p:blipFill>
          <a:blip r:embed="rId2" cstate="print"/>
          <a:srcRect l="21217" t="26233" r="6584" b="16257"/>
          <a:stretch>
            <a:fillRect/>
          </a:stretch>
        </p:blipFill>
        <p:spPr>
          <a:xfrm>
            <a:off x="3521873" y="3776588"/>
            <a:ext cx="6538120" cy="4028445"/>
          </a:xfrm>
          <a:prstGeom prst="rect">
            <a:avLst/>
          </a:prstGeom>
        </p:spPr>
      </p:pic>
      <p:sp>
        <p:nvSpPr>
          <p:cNvPr id="26" name="Title Placeholder 1"/>
          <p:cNvSpPr>
            <a:spLocks noGrp="1"/>
          </p:cNvSpPr>
          <p:nvPr>
            <p:ph type="ctrTitle"/>
          </p:nvPr>
        </p:nvSpPr>
        <p:spPr>
          <a:xfrm>
            <a:off x="1238153" y="2886430"/>
            <a:ext cx="4506319" cy="1177777"/>
          </a:xfrm>
          <a:prstGeom prst="rect">
            <a:avLst/>
          </a:prstGeom>
        </p:spPr>
        <p:txBody>
          <a:bodyPr lIns="90146" tIns="45070" rIns="90146" bIns="45070"/>
          <a:lstStyle>
            <a:lvl1pPr>
              <a:lnSpc>
                <a:spcPts val="4000"/>
              </a:lnSpc>
              <a:defRPr sz="4800" b="0" baseline="0" smtClean="0">
                <a:solidFill>
                  <a:srgbClr val="002776"/>
                </a:solidFill>
                <a:latin typeface="Calibri" pitchFamily="34" charset="0"/>
                <a:ea typeface="華康中明體" pitchFamily="49" charset="-120"/>
              </a:defRPr>
            </a:lvl1pPr>
          </a:lstStyle>
          <a:p>
            <a:r>
              <a:rPr lang="en-US" altLang="zh-TW" smtClean="0"/>
              <a:t>Click to edit Master title style</a:t>
            </a:r>
            <a:endParaRPr lang="en-US" dirty="0" smtClean="0"/>
          </a:p>
        </p:txBody>
      </p:sp>
      <p:grpSp>
        <p:nvGrpSpPr>
          <p:cNvPr id="4" name="群組 26"/>
          <p:cNvGrpSpPr/>
          <p:nvPr userDrawn="1"/>
        </p:nvGrpSpPr>
        <p:grpSpPr>
          <a:xfrm>
            <a:off x="7673208" y="243660"/>
            <a:ext cx="2125070" cy="928693"/>
            <a:chOff x="452407" y="1071546"/>
            <a:chExt cx="2125070" cy="928694"/>
          </a:xfrm>
        </p:grpSpPr>
        <p:sp>
          <p:nvSpPr>
            <p:cNvPr id="5" name="AutoShape 6"/>
            <p:cNvSpPr>
              <a:spLocks noChangeAspect="1" noChangeArrowheads="1" noTextEdit="1"/>
            </p:cNvSpPr>
            <p:nvPr userDrawn="1"/>
          </p:nvSpPr>
          <p:spPr bwMode="auto">
            <a:xfrm>
              <a:off x="452407" y="1071546"/>
              <a:ext cx="2125070" cy="92869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defTabSz="1004891"/>
              <a:endParaRPr kumimoji="0" lang="zh-TW" altLang="en-US">
                <a:solidFill>
                  <a:prstClr val="black"/>
                </a:solidFill>
                <a:latin typeface="Calibri"/>
                <a:ea typeface="新細明體"/>
                <a:cs typeface="Arial" charset="0"/>
              </a:endParaRPr>
            </a:p>
          </p:txBody>
        </p:sp>
        <p:sp>
          <p:nvSpPr>
            <p:cNvPr id="6" name="Freeform 8"/>
            <p:cNvSpPr>
              <a:spLocks noEditPoints="1"/>
            </p:cNvSpPr>
            <p:nvPr userDrawn="1"/>
          </p:nvSpPr>
          <p:spPr bwMode="auto">
            <a:xfrm>
              <a:off x="816601" y="1171699"/>
              <a:ext cx="267682" cy="293176"/>
            </a:xfrm>
            <a:custGeom>
              <a:avLst/>
              <a:gdLst/>
              <a:ahLst/>
              <a:cxnLst>
                <a:cxn ang="0">
                  <a:pos x="150" y="72"/>
                </a:cxn>
                <a:cxn ang="0">
                  <a:pos x="174" y="78"/>
                </a:cxn>
                <a:cxn ang="0">
                  <a:pos x="190" y="92"/>
                </a:cxn>
                <a:cxn ang="0">
                  <a:pos x="198" y="108"/>
                </a:cxn>
                <a:cxn ang="0">
                  <a:pos x="200" y="126"/>
                </a:cxn>
                <a:cxn ang="0">
                  <a:pos x="98" y="126"/>
                </a:cxn>
                <a:cxn ang="0">
                  <a:pos x="102" y="106"/>
                </a:cxn>
                <a:cxn ang="0">
                  <a:pos x="112" y="88"/>
                </a:cxn>
                <a:cxn ang="0">
                  <a:pos x="128" y="76"/>
                </a:cxn>
                <a:cxn ang="0">
                  <a:pos x="150" y="72"/>
                </a:cxn>
                <a:cxn ang="0">
                  <a:pos x="260" y="232"/>
                </a:cxn>
                <a:cxn ang="0">
                  <a:pos x="242" y="236"/>
                </a:cxn>
                <a:cxn ang="0">
                  <a:pos x="226" y="240"/>
                </a:cxn>
                <a:cxn ang="0">
                  <a:pos x="186" y="244"/>
                </a:cxn>
                <a:cxn ang="0">
                  <a:pos x="170" y="244"/>
                </a:cxn>
                <a:cxn ang="0">
                  <a:pos x="140" y="238"/>
                </a:cxn>
                <a:cxn ang="0">
                  <a:pos x="118" y="226"/>
                </a:cxn>
                <a:cxn ang="0">
                  <a:pos x="104" y="206"/>
                </a:cxn>
                <a:cxn ang="0">
                  <a:pos x="290" y="194"/>
                </a:cxn>
                <a:cxn ang="0">
                  <a:pos x="294" y="178"/>
                </a:cxn>
                <a:cxn ang="0">
                  <a:pos x="294" y="154"/>
                </a:cxn>
                <a:cxn ang="0">
                  <a:pos x="286" y="96"/>
                </a:cxn>
                <a:cxn ang="0">
                  <a:pos x="276" y="70"/>
                </a:cxn>
                <a:cxn ang="0">
                  <a:pos x="262" y="46"/>
                </a:cxn>
                <a:cxn ang="0">
                  <a:pos x="242" y="28"/>
                </a:cxn>
                <a:cxn ang="0">
                  <a:pos x="218" y="12"/>
                </a:cxn>
                <a:cxn ang="0">
                  <a:pos x="188" y="2"/>
                </a:cxn>
                <a:cxn ang="0">
                  <a:pos x="152" y="0"/>
                </a:cxn>
                <a:cxn ang="0">
                  <a:pos x="134" y="0"/>
                </a:cxn>
                <a:cxn ang="0">
                  <a:pos x="102" y="8"/>
                </a:cxn>
                <a:cxn ang="0">
                  <a:pos x="74" y="20"/>
                </a:cxn>
                <a:cxn ang="0">
                  <a:pos x="50" y="38"/>
                </a:cxn>
                <a:cxn ang="0">
                  <a:pos x="30" y="62"/>
                </a:cxn>
                <a:cxn ang="0">
                  <a:pos x="16" y="88"/>
                </a:cxn>
                <a:cxn ang="0">
                  <a:pos x="6" y="116"/>
                </a:cxn>
                <a:cxn ang="0">
                  <a:pos x="0" y="148"/>
                </a:cxn>
                <a:cxn ang="0">
                  <a:pos x="0" y="164"/>
                </a:cxn>
                <a:cxn ang="0">
                  <a:pos x="4" y="200"/>
                </a:cxn>
                <a:cxn ang="0">
                  <a:pos x="12" y="232"/>
                </a:cxn>
                <a:cxn ang="0">
                  <a:pos x="28" y="258"/>
                </a:cxn>
                <a:cxn ang="0">
                  <a:pos x="48" y="282"/>
                </a:cxn>
                <a:cxn ang="0">
                  <a:pos x="72" y="300"/>
                </a:cxn>
                <a:cxn ang="0">
                  <a:pos x="102" y="312"/>
                </a:cxn>
                <a:cxn ang="0">
                  <a:pos x="134" y="320"/>
                </a:cxn>
                <a:cxn ang="0">
                  <a:pos x="168" y="322"/>
                </a:cxn>
                <a:cxn ang="0">
                  <a:pos x="202" y="322"/>
                </a:cxn>
                <a:cxn ang="0">
                  <a:pos x="228" y="318"/>
                </a:cxn>
                <a:cxn ang="0">
                  <a:pos x="274" y="302"/>
                </a:cxn>
              </a:cxnLst>
              <a:rect l="0" t="0" r="r" b="b"/>
              <a:pathLst>
                <a:path w="294" h="322">
                  <a:moveTo>
                    <a:pt x="150" y="72"/>
                  </a:moveTo>
                  <a:lnTo>
                    <a:pt x="150" y="72"/>
                  </a:lnTo>
                  <a:lnTo>
                    <a:pt x="164" y="74"/>
                  </a:lnTo>
                  <a:lnTo>
                    <a:pt x="174" y="78"/>
                  </a:lnTo>
                  <a:lnTo>
                    <a:pt x="182" y="84"/>
                  </a:lnTo>
                  <a:lnTo>
                    <a:pt x="190" y="92"/>
                  </a:lnTo>
                  <a:lnTo>
                    <a:pt x="194" y="100"/>
                  </a:lnTo>
                  <a:lnTo>
                    <a:pt x="198" y="108"/>
                  </a:lnTo>
                  <a:lnTo>
                    <a:pt x="200" y="126"/>
                  </a:lnTo>
                  <a:lnTo>
                    <a:pt x="200" y="126"/>
                  </a:lnTo>
                  <a:lnTo>
                    <a:pt x="98" y="126"/>
                  </a:lnTo>
                  <a:lnTo>
                    <a:pt x="98" y="126"/>
                  </a:lnTo>
                  <a:lnTo>
                    <a:pt x="98" y="116"/>
                  </a:lnTo>
                  <a:lnTo>
                    <a:pt x="102" y="106"/>
                  </a:lnTo>
                  <a:lnTo>
                    <a:pt x="106" y="96"/>
                  </a:lnTo>
                  <a:lnTo>
                    <a:pt x="112" y="88"/>
                  </a:lnTo>
                  <a:lnTo>
                    <a:pt x="120" y="82"/>
                  </a:lnTo>
                  <a:lnTo>
                    <a:pt x="128" y="76"/>
                  </a:lnTo>
                  <a:lnTo>
                    <a:pt x="138" y="72"/>
                  </a:lnTo>
                  <a:lnTo>
                    <a:pt x="150" y="72"/>
                  </a:lnTo>
                  <a:lnTo>
                    <a:pt x="150" y="72"/>
                  </a:lnTo>
                  <a:close/>
                  <a:moveTo>
                    <a:pt x="260" y="232"/>
                  </a:moveTo>
                  <a:lnTo>
                    <a:pt x="260" y="232"/>
                  </a:lnTo>
                  <a:lnTo>
                    <a:pt x="242" y="236"/>
                  </a:lnTo>
                  <a:lnTo>
                    <a:pt x="226" y="240"/>
                  </a:lnTo>
                  <a:lnTo>
                    <a:pt x="226" y="240"/>
                  </a:lnTo>
                  <a:lnTo>
                    <a:pt x="206" y="244"/>
                  </a:lnTo>
                  <a:lnTo>
                    <a:pt x="186" y="244"/>
                  </a:lnTo>
                  <a:lnTo>
                    <a:pt x="186" y="244"/>
                  </a:lnTo>
                  <a:lnTo>
                    <a:pt x="170" y="244"/>
                  </a:lnTo>
                  <a:lnTo>
                    <a:pt x="154" y="242"/>
                  </a:lnTo>
                  <a:lnTo>
                    <a:pt x="140" y="238"/>
                  </a:lnTo>
                  <a:lnTo>
                    <a:pt x="128" y="232"/>
                  </a:lnTo>
                  <a:lnTo>
                    <a:pt x="118" y="226"/>
                  </a:lnTo>
                  <a:lnTo>
                    <a:pt x="110" y="218"/>
                  </a:lnTo>
                  <a:lnTo>
                    <a:pt x="104" y="206"/>
                  </a:lnTo>
                  <a:lnTo>
                    <a:pt x="100" y="194"/>
                  </a:lnTo>
                  <a:lnTo>
                    <a:pt x="290" y="194"/>
                  </a:lnTo>
                  <a:lnTo>
                    <a:pt x="290" y="194"/>
                  </a:lnTo>
                  <a:lnTo>
                    <a:pt x="294" y="178"/>
                  </a:lnTo>
                  <a:lnTo>
                    <a:pt x="294" y="154"/>
                  </a:lnTo>
                  <a:lnTo>
                    <a:pt x="294" y="154"/>
                  </a:lnTo>
                  <a:lnTo>
                    <a:pt x="292" y="124"/>
                  </a:lnTo>
                  <a:lnTo>
                    <a:pt x="286" y="96"/>
                  </a:lnTo>
                  <a:lnTo>
                    <a:pt x="282" y="82"/>
                  </a:lnTo>
                  <a:lnTo>
                    <a:pt x="276" y="70"/>
                  </a:lnTo>
                  <a:lnTo>
                    <a:pt x="270" y="58"/>
                  </a:lnTo>
                  <a:lnTo>
                    <a:pt x="262" y="46"/>
                  </a:lnTo>
                  <a:lnTo>
                    <a:pt x="252" y="36"/>
                  </a:lnTo>
                  <a:lnTo>
                    <a:pt x="242" y="28"/>
                  </a:lnTo>
                  <a:lnTo>
                    <a:pt x="230" y="18"/>
                  </a:lnTo>
                  <a:lnTo>
                    <a:pt x="218" y="12"/>
                  </a:lnTo>
                  <a:lnTo>
                    <a:pt x="204" y="6"/>
                  </a:lnTo>
                  <a:lnTo>
                    <a:pt x="188" y="2"/>
                  </a:lnTo>
                  <a:lnTo>
                    <a:pt x="170" y="0"/>
                  </a:lnTo>
                  <a:lnTo>
                    <a:pt x="152" y="0"/>
                  </a:lnTo>
                  <a:lnTo>
                    <a:pt x="152" y="0"/>
                  </a:lnTo>
                  <a:lnTo>
                    <a:pt x="134" y="0"/>
                  </a:lnTo>
                  <a:lnTo>
                    <a:pt x="118" y="2"/>
                  </a:lnTo>
                  <a:lnTo>
                    <a:pt x="102" y="8"/>
                  </a:lnTo>
                  <a:lnTo>
                    <a:pt x="86" y="12"/>
                  </a:lnTo>
                  <a:lnTo>
                    <a:pt x="74" y="20"/>
                  </a:lnTo>
                  <a:lnTo>
                    <a:pt x="60" y="28"/>
                  </a:lnTo>
                  <a:lnTo>
                    <a:pt x="50" y="38"/>
                  </a:lnTo>
                  <a:lnTo>
                    <a:pt x="40" y="50"/>
                  </a:lnTo>
                  <a:lnTo>
                    <a:pt x="30" y="62"/>
                  </a:lnTo>
                  <a:lnTo>
                    <a:pt x="22" y="74"/>
                  </a:lnTo>
                  <a:lnTo>
                    <a:pt x="16" y="88"/>
                  </a:lnTo>
                  <a:lnTo>
                    <a:pt x="10" y="102"/>
                  </a:lnTo>
                  <a:lnTo>
                    <a:pt x="6" y="116"/>
                  </a:lnTo>
                  <a:lnTo>
                    <a:pt x="2" y="132"/>
                  </a:lnTo>
                  <a:lnTo>
                    <a:pt x="0" y="148"/>
                  </a:lnTo>
                  <a:lnTo>
                    <a:pt x="0" y="164"/>
                  </a:lnTo>
                  <a:lnTo>
                    <a:pt x="0" y="164"/>
                  </a:lnTo>
                  <a:lnTo>
                    <a:pt x="2" y="182"/>
                  </a:lnTo>
                  <a:lnTo>
                    <a:pt x="4" y="200"/>
                  </a:lnTo>
                  <a:lnTo>
                    <a:pt x="8" y="216"/>
                  </a:lnTo>
                  <a:lnTo>
                    <a:pt x="12" y="232"/>
                  </a:lnTo>
                  <a:lnTo>
                    <a:pt x="20" y="246"/>
                  </a:lnTo>
                  <a:lnTo>
                    <a:pt x="28" y="258"/>
                  </a:lnTo>
                  <a:lnTo>
                    <a:pt x="38" y="270"/>
                  </a:lnTo>
                  <a:lnTo>
                    <a:pt x="48" y="282"/>
                  </a:lnTo>
                  <a:lnTo>
                    <a:pt x="60" y="290"/>
                  </a:lnTo>
                  <a:lnTo>
                    <a:pt x="72" y="300"/>
                  </a:lnTo>
                  <a:lnTo>
                    <a:pt x="86" y="306"/>
                  </a:lnTo>
                  <a:lnTo>
                    <a:pt x="102" y="312"/>
                  </a:lnTo>
                  <a:lnTo>
                    <a:pt x="116" y="316"/>
                  </a:lnTo>
                  <a:lnTo>
                    <a:pt x="134" y="320"/>
                  </a:lnTo>
                  <a:lnTo>
                    <a:pt x="150" y="322"/>
                  </a:lnTo>
                  <a:lnTo>
                    <a:pt x="168" y="322"/>
                  </a:lnTo>
                  <a:lnTo>
                    <a:pt x="168" y="322"/>
                  </a:lnTo>
                  <a:lnTo>
                    <a:pt x="202" y="322"/>
                  </a:lnTo>
                  <a:lnTo>
                    <a:pt x="228" y="318"/>
                  </a:lnTo>
                  <a:lnTo>
                    <a:pt x="228" y="318"/>
                  </a:lnTo>
                  <a:lnTo>
                    <a:pt x="252" y="312"/>
                  </a:lnTo>
                  <a:lnTo>
                    <a:pt x="274" y="302"/>
                  </a:lnTo>
                  <a:lnTo>
                    <a:pt x="260" y="232"/>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pPr defTabSz="1004891"/>
              <a:endParaRPr kumimoji="0" lang="zh-TW" altLang="en-US">
                <a:solidFill>
                  <a:prstClr val="black"/>
                </a:solidFill>
                <a:latin typeface="Calibri"/>
                <a:ea typeface="新細明體"/>
                <a:cs typeface="Arial" charset="0"/>
              </a:endParaRPr>
            </a:p>
          </p:txBody>
        </p:sp>
        <p:sp>
          <p:nvSpPr>
            <p:cNvPr id="7" name="Freeform 9"/>
            <p:cNvSpPr>
              <a:spLocks noEditPoints="1"/>
            </p:cNvSpPr>
            <p:nvPr userDrawn="1"/>
          </p:nvSpPr>
          <p:spPr bwMode="auto">
            <a:xfrm>
              <a:off x="2164117" y="1171699"/>
              <a:ext cx="269503" cy="293176"/>
            </a:xfrm>
            <a:custGeom>
              <a:avLst/>
              <a:gdLst/>
              <a:ahLst/>
              <a:cxnLst>
                <a:cxn ang="0">
                  <a:pos x="152" y="72"/>
                </a:cxn>
                <a:cxn ang="0">
                  <a:pos x="176" y="78"/>
                </a:cxn>
                <a:cxn ang="0">
                  <a:pos x="190" y="92"/>
                </a:cxn>
                <a:cxn ang="0">
                  <a:pos x="198" y="108"/>
                </a:cxn>
                <a:cxn ang="0">
                  <a:pos x="200" y="126"/>
                </a:cxn>
                <a:cxn ang="0">
                  <a:pos x="98" y="126"/>
                </a:cxn>
                <a:cxn ang="0">
                  <a:pos x="102" y="106"/>
                </a:cxn>
                <a:cxn ang="0">
                  <a:pos x="112" y="88"/>
                </a:cxn>
                <a:cxn ang="0">
                  <a:pos x="128" y="76"/>
                </a:cxn>
                <a:cxn ang="0">
                  <a:pos x="152" y="72"/>
                </a:cxn>
                <a:cxn ang="0">
                  <a:pos x="260" y="232"/>
                </a:cxn>
                <a:cxn ang="0">
                  <a:pos x="244" y="236"/>
                </a:cxn>
                <a:cxn ang="0">
                  <a:pos x="226" y="240"/>
                </a:cxn>
                <a:cxn ang="0">
                  <a:pos x="186" y="244"/>
                </a:cxn>
                <a:cxn ang="0">
                  <a:pos x="170" y="244"/>
                </a:cxn>
                <a:cxn ang="0">
                  <a:pos x="142" y="238"/>
                </a:cxn>
                <a:cxn ang="0">
                  <a:pos x="118" y="226"/>
                </a:cxn>
                <a:cxn ang="0">
                  <a:pos x="104" y="206"/>
                </a:cxn>
                <a:cxn ang="0">
                  <a:pos x="292" y="194"/>
                </a:cxn>
                <a:cxn ang="0">
                  <a:pos x="294" y="178"/>
                </a:cxn>
                <a:cxn ang="0">
                  <a:pos x="296" y="154"/>
                </a:cxn>
                <a:cxn ang="0">
                  <a:pos x="288" y="96"/>
                </a:cxn>
                <a:cxn ang="0">
                  <a:pos x="278" y="70"/>
                </a:cxn>
                <a:cxn ang="0">
                  <a:pos x="262" y="46"/>
                </a:cxn>
                <a:cxn ang="0">
                  <a:pos x="244" y="28"/>
                </a:cxn>
                <a:cxn ang="0">
                  <a:pos x="218" y="12"/>
                </a:cxn>
                <a:cxn ang="0">
                  <a:pos x="188" y="2"/>
                </a:cxn>
                <a:cxn ang="0">
                  <a:pos x="154" y="0"/>
                </a:cxn>
                <a:cxn ang="0">
                  <a:pos x="136" y="0"/>
                </a:cxn>
                <a:cxn ang="0">
                  <a:pos x="102" y="8"/>
                </a:cxn>
                <a:cxn ang="0">
                  <a:pos x="74" y="20"/>
                </a:cxn>
                <a:cxn ang="0">
                  <a:pos x="50" y="38"/>
                </a:cxn>
                <a:cxn ang="0">
                  <a:pos x="30" y="62"/>
                </a:cxn>
                <a:cxn ang="0">
                  <a:pos x="16" y="88"/>
                </a:cxn>
                <a:cxn ang="0">
                  <a:pos x="6" y="116"/>
                </a:cxn>
                <a:cxn ang="0">
                  <a:pos x="2" y="148"/>
                </a:cxn>
                <a:cxn ang="0">
                  <a:pos x="0" y="164"/>
                </a:cxn>
                <a:cxn ang="0">
                  <a:pos x="4" y="200"/>
                </a:cxn>
                <a:cxn ang="0">
                  <a:pos x="14" y="232"/>
                </a:cxn>
                <a:cxn ang="0">
                  <a:pos x="28" y="258"/>
                </a:cxn>
                <a:cxn ang="0">
                  <a:pos x="48" y="282"/>
                </a:cxn>
                <a:cxn ang="0">
                  <a:pos x="72" y="300"/>
                </a:cxn>
                <a:cxn ang="0">
                  <a:pos x="102" y="312"/>
                </a:cxn>
                <a:cxn ang="0">
                  <a:pos x="134" y="320"/>
                </a:cxn>
                <a:cxn ang="0">
                  <a:pos x="170" y="322"/>
                </a:cxn>
                <a:cxn ang="0">
                  <a:pos x="202" y="322"/>
                </a:cxn>
                <a:cxn ang="0">
                  <a:pos x="228" y="318"/>
                </a:cxn>
                <a:cxn ang="0">
                  <a:pos x="276" y="302"/>
                </a:cxn>
              </a:cxnLst>
              <a:rect l="0" t="0" r="r" b="b"/>
              <a:pathLst>
                <a:path w="296" h="322">
                  <a:moveTo>
                    <a:pt x="152" y="72"/>
                  </a:moveTo>
                  <a:lnTo>
                    <a:pt x="152" y="72"/>
                  </a:lnTo>
                  <a:lnTo>
                    <a:pt x="164" y="74"/>
                  </a:lnTo>
                  <a:lnTo>
                    <a:pt x="176" y="78"/>
                  </a:lnTo>
                  <a:lnTo>
                    <a:pt x="184" y="84"/>
                  </a:lnTo>
                  <a:lnTo>
                    <a:pt x="190" y="92"/>
                  </a:lnTo>
                  <a:lnTo>
                    <a:pt x="194" y="100"/>
                  </a:lnTo>
                  <a:lnTo>
                    <a:pt x="198" y="108"/>
                  </a:lnTo>
                  <a:lnTo>
                    <a:pt x="200" y="126"/>
                  </a:lnTo>
                  <a:lnTo>
                    <a:pt x="200" y="126"/>
                  </a:lnTo>
                  <a:lnTo>
                    <a:pt x="98" y="126"/>
                  </a:lnTo>
                  <a:lnTo>
                    <a:pt x="98" y="126"/>
                  </a:lnTo>
                  <a:lnTo>
                    <a:pt x="100" y="116"/>
                  </a:lnTo>
                  <a:lnTo>
                    <a:pt x="102" y="106"/>
                  </a:lnTo>
                  <a:lnTo>
                    <a:pt x="106" y="96"/>
                  </a:lnTo>
                  <a:lnTo>
                    <a:pt x="112" y="88"/>
                  </a:lnTo>
                  <a:lnTo>
                    <a:pt x="120" y="82"/>
                  </a:lnTo>
                  <a:lnTo>
                    <a:pt x="128" y="76"/>
                  </a:lnTo>
                  <a:lnTo>
                    <a:pt x="140" y="72"/>
                  </a:lnTo>
                  <a:lnTo>
                    <a:pt x="152" y="72"/>
                  </a:lnTo>
                  <a:lnTo>
                    <a:pt x="152" y="72"/>
                  </a:lnTo>
                  <a:close/>
                  <a:moveTo>
                    <a:pt x="260" y="232"/>
                  </a:moveTo>
                  <a:lnTo>
                    <a:pt x="260" y="232"/>
                  </a:lnTo>
                  <a:lnTo>
                    <a:pt x="244" y="236"/>
                  </a:lnTo>
                  <a:lnTo>
                    <a:pt x="226" y="240"/>
                  </a:lnTo>
                  <a:lnTo>
                    <a:pt x="226" y="240"/>
                  </a:lnTo>
                  <a:lnTo>
                    <a:pt x="206" y="244"/>
                  </a:lnTo>
                  <a:lnTo>
                    <a:pt x="186" y="244"/>
                  </a:lnTo>
                  <a:lnTo>
                    <a:pt x="186" y="244"/>
                  </a:lnTo>
                  <a:lnTo>
                    <a:pt x="170" y="244"/>
                  </a:lnTo>
                  <a:lnTo>
                    <a:pt x="154" y="242"/>
                  </a:lnTo>
                  <a:lnTo>
                    <a:pt x="142" y="238"/>
                  </a:lnTo>
                  <a:lnTo>
                    <a:pt x="128" y="232"/>
                  </a:lnTo>
                  <a:lnTo>
                    <a:pt x="118" y="226"/>
                  </a:lnTo>
                  <a:lnTo>
                    <a:pt x="110" y="218"/>
                  </a:lnTo>
                  <a:lnTo>
                    <a:pt x="104" y="206"/>
                  </a:lnTo>
                  <a:lnTo>
                    <a:pt x="100" y="194"/>
                  </a:lnTo>
                  <a:lnTo>
                    <a:pt x="292" y="194"/>
                  </a:lnTo>
                  <a:lnTo>
                    <a:pt x="292" y="194"/>
                  </a:lnTo>
                  <a:lnTo>
                    <a:pt x="294" y="178"/>
                  </a:lnTo>
                  <a:lnTo>
                    <a:pt x="296" y="154"/>
                  </a:lnTo>
                  <a:lnTo>
                    <a:pt x="296" y="154"/>
                  </a:lnTo>
                  <a:lnTo>
                    <a:pt x="294" y="124"/>
                  </a:lnTo>
                  <a:lnTo>
                    <a:pt x="288" y="96"/>
                  </a:lnTo>
                  <a:lnTo>
                    <a:pt x="282" y="82"/>
                  </a:lnTo>
                  <a:lnTo>
                    <a:pt x="278" y="70"/>
                  </a:lnTo>
                  <a:lnTo>
                    <a:pt x="270" y="58"/>
                  </a:lnTo>
                  <a:lnTo>
                    <a:pt x="262" y="46"/>
                  </a:lnTo>
                  <a:lnTo>
                    <a:pt x="254" y="36"/>
                  </a:lnTo>
                  <a:lnTo>
                    <a:pt x="244" y="28"/>
                  </a:lnTo>
                  <a:lnTo>
                    <a:pt x="232" y="18"/>
                  </a:lnTo>
                  <a:lnTo>
                    <a:pt x="218" y="12"/>
                  </a:lnTo>
                  <a:lnTo>
                    <a:pt x="204" y="6"/>
                  </a:lnTo>
                  <a:lnTo>
                    <a:pt x="188" y="2"/>
                  </a:lnTo>
                  <a:lnTo>
                    <a:pt x="172" y="0"/>
                  </a:lnTo>
                  <a:lnTo>
                    <a:pt x="154" y="0"/>
                  </a:lnTo>
                  <a:lnTo>
                    <a:pt x="154" y="0"/>
                  </a:lnTo>
                  <a:lnTo>
                    <a:pt x="136" y="0"/>
                  </a:lnTo>
                  <a:lnTo>
                    <a:pt x="118" y="2"/>
                  </a:lnTo>
                  <a:lnTo>
                    <a:pt x="102" y="8"/>
                  </a:lnTo>
                  <a:lnTo>
                    <a:pt x="88" y="12"/>
                  </a:lnTo>
                  <a:lnTo>
                    <a:pt x="74" y="20"/>
                  </a:lnTo>
                  <a:lnTo>
                    <a:pt x="62" y="28"/>
                  </a:lnTo>
                  <a:lnTo>
                    <a:pt x="50" y="38"/>
                  </a:lnTo>
                  <a:lnTo>
                    <a:pt x="40" y="50"/>
                  </a:lnTo>
                  <a:lnTo>
                    <a:pt x="30" y="62"/>
                  </a:lnTo>
                  <a:lnTo>
                    <a:pt x="22" y="74"/>
                  </a:lnTo>
                  <a:lnTo>
                    <a:pt x="16" y="88"/>
                  </a:lnTo>
                  <a:lnTo>
                    <a:pt x="10" y="102"/>
                  </a:lnTo>
                  <a:lnTo>
                    <a:pt x="6" y="116"/>
                  </a:lnTo>
                  <a:lnTo>
                    <a:pt x="4" y="132"/>
                  </a:lnTo>
                  <a:lnTo>
                    <a:pt x="2" y="148"/>
                  </a:lnTo>
                  <a:lnTo>
                    <a:pt x="0" y="164"/>
                  </a:lnTo>
                  <a:lnTo>
                    <a:pt x="0" y="164"/>
                  </a:lnTo>
                  <a:lnTo>
                    <a:pt x="2" y="182"/>
                  </a:lnTo>
                  <a:lnTo>
                    <a:pt x="4" y="200"/>
                  </a:lnTo>
                  <a:lnTo>
                    <a:pt x="8" y="216"/>
                  </a:lnTo>
                  <a:lnTo>
                    <a:pt x="14" y="232"/>
                  </a:lnTo>
                  <a:lnTo>
                    <a:pt x="20" y="246"/>
                  </a:lnTo>
                  <a:lnTo>
                    <a:pt x="28" y="258"/>
                  </a:lnTo>
                  <a:lnTo>
                    <a:pt x="38" y="270"/>
                  </a:lnTo>
                  <a:lnTo>
                    <a:pt x="48" y="282"/>
                  </a:lnTo>
                  <a:lnTo>
                    <a:pt x="60" y="290"/>
                  </a:lnTo>
                  <a:lnTo>
                    <a:pt x="72" y="300"/>
                  </a:lnTo>
                  <a:lnTo>
                    <a:pt x="86" y="306"/>
                  </a:lnTo>
                  <a:lnTo>
                    <a:pt x="102" y="312"/>
                  </a:lnTo>
                  <a:lnTo>
                    <a:pt x="118" y="316"/>
                  </a:lnTo>
                  <a:lnTo>
                    <a:pt x="134" y="320"/>
                  </a:lnTo>
                  <a:lnTo>
                    <a:pt x="152" y="322"/>
                  </a:lnTo>
                  <a:lnTo>
                    <a:pt x="170" y="322"/>
                  </a:lnTo>
                  <a:lnTo>
                    <a:pt x="170" y="322"/>
                  </a:lnTo>
                  <a:lnTo>
                    <a:pt x="202" y="322"/>
                  </a:lnTo>
                  <a:lnTo>
                    <a:pt x="228" y="318"/>
                  </a:lnTo>
                  <a:lnTo>
                    <a:pt x="228" y="318"/>
                  </a:lnTo>
                  <a:lnTo>
                    <a:pt x="252" y="312"/>
                  </a:lnTo>
                  <a:lnTo>
                    <a:pt x="276" y="302"/>
                  </a:lnTo>
                  <a:lnTo>
                    <a:pt x="260" y="232"/>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pPr defTabSz="1004891"/>
              <a:endParaRPr kumimoji="0" lang="zh-TW" altLang="en-US">
                <a:solidFill>
                  <a:prstClr val="black"/>
                </a:solidFill>
                <a:latin typeface="Calibri"/>
                <a:ea typeface="新細明體"/>
                <a:cs typeface="Arial" charset="0"/>
              </a:endParaRPr>
            </a:p>
          </p:txBody>
        </p:sp>
        <p:sp>
          <p:nvSpPr>
            <p:cNvPr id="8" name="Rectangle 10"/>
            <p:cNvSpPr>
              <a:spLocks noChangeArrowheads="1"/>
            </p:cNvSpPr>
            <p:nvPr userDrawn="1"/>
          </p:nvSpPr>
          <p:spPr bwMode="auto">
            <a:xfrm>
              <a:off x="1127986" y="1077009"/>
              <a:ext cx="92869" cy="382403"/>
            </a:xfrm>
            <a:prstGeom prst="rect">
              <a:avLst/>
            </a:prstGeom>
            <a:solidFill>
              <a:srgbClr val="002776"/>
            </a:solidFill>
            <a:ln w="9525">
              <a:noFill/>
              <a:miter lim="800000"/>
              <a:headEnd/>
              <a:tailEnd/>
            </a:ln>
          </p:spPr>
          <p:txBody>
            <a:bodyPr vert="horz" wrap="square" lIns="91440" tIns="45720" rIns="91440" bIns="45720" numCol="1" anchor="t" anchorCtr="0" compatLnSpc="1">
              <a:prstTxWarp prst="textNoShape">
                <a:avLst/>
              </a:prstTxWarp>
            </a:bodyPr>
            <a:lstStyle/>
            <a:p>
              <a:pPr defTabSz="1004891"/>
              <a:endParaRPr kumimoji="0" lang="zh-TW" altLang="en-US">
                <a:solidFill>
                  <a:prstClr val="black"/>
                </a:solidFill>
                <a:latin typeface="Calibri"/>
                <a:ea typeface="新細明體"/>
                <a:cs typeface="Arial" charset="0"/>
              </a:endParaRPr>
            </a:p>
          </p:txBody>
        </p:sp>
        <p:sp>
          <p:nvSpPr>
            <p:cNvPr id="9" name="Freeform 11"/>
            <p:cNvSpPr>
              <a:spLocks noEditPoints="1"/>
            </p:cNvSpPr>
            <p:nvPr userDrawn="1"/>
          </p:nvSpPr>
          <p:spPr bwMode="auto">
            <a:xfrm>
              <a:off x="1264559" y="1171699"/>
              <a:ext cx="293176" cy="293176"/>
            </a:xfrm>
            <a:custGeom>
              <a:avLst/>
              <a:gdLst/>
              <a:ahLst/>
              <a:cxnLst>
                <a:cxn ang="0">
                  <a:pos x="160" y="246"/>
                </a:cxn>
                <a:cxn ang="0">
                  <a:pos x="138" y="240"/>
                </a:cxn>
                <a:cxn ang="0">
                  <a:pos x="120" y="222"/>
                </a:cxn>
                <a:cxn ang="0">
                  <a:pos x="108" y="196"/>
                </a:cxn>
                <a:cxn ang="0">
                  <a:pos x="104" y="162"/>
                </a:cxn>
                <a:cxn ang="0">
                  <a:pos x="106" y="146"/>
                </a:cxn>
                <a:cxn ang="0">
                  <a:pos x="112" y="116"/>
                </a:cxn>
                <a:cxn ang="0">
                  <a:pos x="126" y="92"/>
                </a:cxn>
                <a:cxn ang="0">
                  <a:pos x="146" y="78"/>
                </a:cxn>
                <a:cxn ang="0">
                  <a:pos x="160" y="76"/>
                </a:cxn>
                <a:cxn ang="0">
                  <a:pos x="186" y="84"/>
                </a:cxn>
                <a:cxn ang="0">
                  <a:pos x="202" y="104"/>
                </a:cxn>
                <a:cxn ang="0">
                  <a:pos x="212" y="132"/>
                </a:cxn>
                <a:cxn ang="0">
                  <a:pos x="214" y="160"/>
                </a:cxn>
                <a:cxn ang="0">
                  <a:pos x="214" y="180"/>
                </a:cxn>
                <a:cxn ang="0">
                  <a:pos x="206" y="210"/>
                </a:cxn>
                <a:cxn ang="0">
                  <a:pos x="192" y="232"/>
                </a:cxn>
                <a:cxn ang="0">
                  <a:pos x="172" y="244"/>
                </a:cxn>
                <a:cxn ang="0">
                  <a:pos x="160" y="246"/>
                </a:cxn>
                <a:cxn ang="0">
                  <a:pos x="160" y="322"/>
                </a:cxn>
                <a:cxn ang="0">
                  <a:pos x="190" y="320"/>
                </a:cxn>
                <a:cxn ang="0">
                  <a:pos x="218" y="312"/>
                </a:cxn>
                <a:cxn ang="0">
                  <a:pos x="246" y="300"/>
                </a:cxn>
                <a:cxn ang="0">
                  <a:pos x="270" y="282"/>
                </a:cxn>
                <a:cxn ang="0">
                  <a:pos x="292" y="260"/>
                </a:cxn>
                <a:cxn ang="0">
                  <a:pos x="308" y="232"/>
                </a:cxn>
                <a:cxn ang="0">
                  <a:pos x="318" y="198"/>
                </a:cxn>
                <a:cxn ang="0">
                  <a:pos x="322" y="158"/>
                </a:cxn>
                <a:cxn ang="0">
                  <a:pos x="320" y="132"/>
                </a:cxn>
                <a:cxn ang="0">
                  <a:pos x="308" y="92"/>
                </a:cxn>
                <a:cxn ang="0">
                  <a:pos x="296" y="66"/>
                </a:cxn>
                <a:cxn ang="0">
                  <a:pos x="276" y="42"/>
                </a:cxn>
                <a:cxn ang="0">
                  <a:pos x="252" y="24"/>
                </a:cxn>
                <a:cxn ang="0">
                  <a:pos x="222" y="8"/>
                </a:cxn>
                <a:cxn ang="0">
                  <a:pos x="186" y="0"/>
                </a:cxn>
                <a:cxn ang="0">
                  <a:pos x="164" y="0"/>
                </a:cxn>
                <a:cxn ang="0">
                  <a:pos x="122" y="4"/>
                </a:cxn>
                <a:cxn ang="0">
                  <a:pos x="88" y="14"/>
                </a:cxn>
                <a:cxn ang="0">
                  <a:pos x="60" y="32"/>
                </a:cxn>
                <a:cxn ang="0">
                  <a:pos x="36" y="54"/>
                </a:cxn>
                <a:cxn ang="0">
                  <a:pos x="20" y="78"/>
                </a:cxn>
                <a:cxn ang="0">
                  <a:pos x="8" y="106"/>
                </a:cxn>
                <a:cxn ang="0">
                  <a:pos x="2" y="134"/>
                </a:cxn>
                <a:cxn ang="0">
                  <a:pos x="0" y="164"/>
                </a:cxn>
                <a:cxn ang="0">
                  <a:pos x="2" y="198"/>
                </a:cxn>
                <a:cxn ang="0">
                  <a:pos x="12" y="228"/>
                </a:cxn>
                <a:cxn ang="0">
                  <a:pos x="26" y="256"/>
                </a:cxn>
                <a:cxn ang="0">
                  <a:pos x="44" y="278"/>
                </a:cxn>
                <a:cxn ang="0">
                  <a:pos x="68" y="298"/>
                </a:cxn>
                <a:cxn ang="0">
                  <a:pos x="94" y="312"/>
                </a:cxn>
                <a:cxn ang="0">
                  <a:pos x="126" y="320"/>
                </a:cxn>
                <a:cxn ang="0">
                  <a:pos x="160" y="322"/>
                </a:cxn>
              </a:cxnLst>
              <a:rect l="0" t="0" r="r" b="b"/>
              <a:pathLst>
                <a:path w="322" h="322">
                  <a:moveTo>
                    <a:pt x="160" y="246"/>
                  </a:moveTo>
                  <a:lnTo>
                    <a:pt x="160" y="246"/>
                  </a:lnTo>
                  <a:lnTo>
                    <a:pt x="148" y="244"/>
                  </a:lnTo>
                  <a:lnTo>
                    <a:pt x="138" y="240"/>
                  </a:lnTo>
                  <a:lnTo>
                    <a:pt x="128" y="232"/>
                  </a:lnTo>
                  <a:lnTo>
                    <a:pt x="120" y="222"/>
                  </a:lnTo>
                  <a:lnTo>
                    <a:pt x="114" y="210"/>
                  </a:lnTo>
                  <a:lnTo>
                    <a:pt x="108" y="196"/>
                  </a:lnTo>
                  <a:lnTo>
                    <a:pt x="106" y="180"/>
                  </a:lnTo>
                  <a:lnTo>
                    <a:pt x="104" y="162"/>
                  </a:lnTo>
                  <a:lnTo>
                    <a:pt x="104" y="162"/>
                  </a:lnTo>
                  <a:lnTo>
                    <a:pt x="106" y="146"/>
                  </a:lnTo>
                  <a:lnTo>
                    <a:pt x="108" y="130"/>
                  </a:lnTo>
                  <a:lnTo>
                    <a:pt x="112" y="116"/>
                  </a:lnTo>
                  <a:lnTo>
                    <a:pt x="118" y="104"/>
                  </a:lnTo>
                  <a:lnTo>
                    <a:pt x="126" y="92"/>
                  </a:lnTo>
                  <a:lnTo>
                    <a:pt x="134" y="84"/>
                  </a:lnTo>
                  <a:lnTo>
                    <a:pt x="146" y="78"/>
                  </a:lnTo>
                  <a:lnTo>
                    <a:pt x="160" y="76"/>
                  </a:lnTo>
                  <a:lnTo>
                    <a:pt x="160" y="76"/>
                  </a:lnTo>
                  <a:lnTo>
                    <a:pt x="174" y="78"/>
                  </a:lnTo>
                  <a:lnTo>
                    <a:pt x="186" y="84"/>
                  </a:lnTo>
                  <a:lnTo>
                    <a:pt x="196" y="94"/>
                  </a:lnTo>
                  <a:lnTo>
                    <a:pt x="202" y="104"/>
                  </a:lnTo>
                  <a:lnTo>
                    <a:pt x="208" y="118"/>
                  </a:lnTo>
                  <a:lnTo>
                    <a:pt x="212" y="132"/>
                  </a:lnTo>
                  <a:lnTo>
                    <a:pt x="214" y="146"/>
                  </a:lnTo>
                  <a:lnTo>
                    <a:pt x="214" y="160"/>
                  </a:lnTo>
                  <a:lnTo>
                    <a:pt x="214" y="160"/>
                  </a:lnTo>
                  <a:lnTo>
                    <a:pt x="214" y="180"/>
                  </a:lnTo>
                  <a:lnTo>
                    <a:pt x="210" y="196"/>
                  </a:lnTo>
                  <a:lnTo>
                    <a:pt x="206" y="210"/>
                  </a:lnTo>
                  <a:lnTo>
                    <a:pt x="200" y="222"/>
                  </a:lnTo>
                  <a:lnTo>
                    <a:pt x="192" y="232"/>
                  </a:lnTo>
                  <a:lnTo>
                    <a:pt x="182" y="240"/>
                  </a:lnTo>
                  <a:lnTo>
                    <a:pt x="172" y="244"/>
                  </a:lnTo>
                  <a:lnTo>
                    <a:pt x="160" y="246"/>
                  </a:lnTo>
                  <a:lnTo>
                    <a:pt x="160" y="246"/>
                  </a:lnTo>
                  <a:close/>
                  <a:moveTo>
                    <a:pt x="160" y="322"/>
                  </a:moveTo>
                  <a:lnTo>
                    <a:pt x="160" y="322"/>
                  </a:lnTo>
                  <a:lnTo>
                    <a:pt x="174" y="322"/>
                  </a:lnTo>
                  <a:lnTo>
                    <a:pt x="190" y="320"/>
                  </a:lnTo>
                  <a:lnTo>
                    <a:pt x="204" y="318"/>
                  </a:lnTo>
                  <a:lnTo>
                    <a:pt x="218" y="312"/>
                  </a:lnTo>
                  <a:lnTo>
                    <a:pt x="232" y="308"/>
                  </a:lnTo>
                  <a:lnTo>
                    <a:pt x="246" y="300"/>
                  </a:lnTo>
                  <a:lnTo>
                    <a:pt x="258" y="292"/>
                  </a:lnTo>
                  <a:lnTo>
                    <a:pt x="270" y="282"/>
                  </a:lnTo>
                  <a:lnTo>
                    <a:pt x="282" y="272"/>
                  </a:lnTo>
                  <a:lnTo>
                    <a:pt x="292" y="260"/>
                  </a:lnTo>
                  <a:lnTo>
                    <a:pt x="300" y="246"/>
                  </a:lnTo>
                  <a:lnTo>
                    <a:pt x="308" y="232"/>
                  </a:lnTo>
                  <a:lnTo>
                    <a:pt x="314" y="216"/>
                  </a:lnTo>
                  <a:lnTo>
                    <a:pt x="318" y="198"/>
                  </a:lnTo>
                  <a:lnTo>
                    <a:pt x="320" y="178"/>
                  </a:lnTo>
                  <a:lnTo>
                    <a:pt x="322" y="158"/>
                  </a:lnTo>
                  <a:lnTo>
                    <a:pt x="322" y="158"/>
                  </a:lnTo>
                  <a:lnTo>
                    <a:pt x="320" y="132"/>
                  </a:lnTo>
                  <a:lnTo>
                    <a:pt x="314" y="104"/>
                  </a:lnTo>
                  <a:lnTo>
                    <a:pt x="308" y="92"/>
                  </a:lnTo>
                  <a:lnTo>
                    <a:pt x="302" y="78"/>
                  </a:lnTo>
                  <a:lnTo>
                    <a:pt x="296" y="66"/>
                  </a:lnTo>
                  <a:lnTo>
                    <a:pt x="286" y="54"/>
                  </a:lnTo>
                  <a:lnTo>
                    <a:pt x="276" y="42"/>
                  </a:lnTo>
                  <a:lnTo>
                    <a:pt x="266" y="32"/>
                  </a:lnTo>
                  <a:lnTo>
                    <a:pt x="252" y="24"/>
                  </a:lnTo>
                  <a:lnTo>
                    <a:pt x="238" y="16"/>
                  </a:lnTo>
                  <a:lnTo>
                    <a:pt x="222" y="8"/>
                  </a:lnTo>
                  <a:lnTo>
                    <a:pt x="204" y="4"/>
                  </a:lnTo>
                  <a:lnTo>
                    <a:pt x="186" y="0"/>
                  </a:lnTo>
                  <a:lnTo>
                    <a:pt x="164" y="0"/>
                  </a:lnTo>
                  <a:lnTo>
                    <a:pt x="164" y="0"/>
                  </a:lnTo>
                  <a:lnTo>
                    <a:pt x="142" y="0"/>
                  </a:lnTo>
                  <a:lnTo>
                    <a:pt x="122" y="4"/>
                  </a:lnTo>
                  <a:lnTo>
                    <a:pt x="104" y="8"/>
                  </a:lnTo>
                  <a:lnTo>
                    <a:pt x="88" y="14"/>
                  </a:lnTo>
                  <a:lnTo>
                    <a:pt x="72" y="22"/>
                  </a:lnTo>
                  <a:lnTo>
                    <a:pt x="60" y="32"/>
                  </a:lnTo>
                  <a:lnTo>
                    <a:pt x="48" y="42"/>
                  </a:lnTo>
                  <a:lnTo>
                    <a:pt x="36" y="54"/>
                  </a:lnTo>
                  <a:lnTo>
                    <a:pt x="28" y="66"/>
                  </a:lnTo>
                  <a:lnTo>
                    <a:pt x="20" y="78"/>
                  </a:lnTo>
                  <a:lnTo>
                    <a:pt x="14" y="92"/>
                  </a:lnTo>
                  <a:lnTo>
                    <a:pt x="8" y="106"/>
                  </a:lnTo>
                  <a:lnTo>
                    <a:pt x="4" y="120"/>
                  </a:lnTo>
                  <a:lnTo>
                    <a:pt x="2" y="134"/>
                  </a:lnTo>
                  <a:lnTo>
                    <a:pt x="0" y="164"/>
                  </a:lnTo>
                  <a:lnTo>
                    <a:pt x="0" y="164"/>
                  </a:lnTo>
                  <a:lnTo>
                    <a:pt x="0" y="180"/>
                  </a:lnTo>
                  <a:lnTo>
                    <a:pt x="2" y="198"/>
                  </a:lnTo>
                  <a:lnTo>
                    <a:pt x="6" y="214"/>
                  </a:lnTo>
                  <a:lnTo>
                    <a:pt x="12" y="228"/>
                  </a:lnTo>
                  <a:lnTo>
                    <a:pt x="18" y="242"/>
                  </a:lnTo>
                  <a:lnTo>
                    <a:pt x="26" y="256"/>
                  </a:lnTo>
                  <a:lnTo>
                    <a:pt x="34" y="268"/>
                  </a:lnTo>
                  <a:lnTo>
                    <a:pt x="44" y="278"/>
                  </a:lnTo>
                  <a:lnTo>
                    <a:pt x="56" y="288"/>
                  </a:lnTo>
                  <a:lnTo>
                    <a:pt x="68" y="298"/>
                  </a:lnTo>
                  <a:lnTo>
                    <a:pt x="80" y="304"/>
                  </a:lnTo>
                  <a:lnTo>
                    <a:pt x="94" y="312"/>
                  </a:lnTo>
                  <a:lnTo>
                    <a:pt x="110" y="316"/>
                  </a:lnTo>
                  <a:lnTo>
                    <a:pt x="126" y="320"/>
                  </a:lnTo>
                  <a:lnTo>
                    <a:pt x="142" y="322"/>
                  </a:lnTo>
                  <a:lnTo>
                    <a:pt x="160" y="322"/>
                  </a:lnTo>
                  <a:lnTo>
                    <a:pt x="160" y="322"/>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pPr defTabSz="1004891"/>
              <a:endParaRPr kumimoji="0" lang="zh-TW" altLang="en-US">
                <a:solidFill>
                  <a:prstClr val="black"/>
                </a:solidFill>
                <a:latin typeface="Calibri"/>
                <a:ea typeface="新細明體"/>
                <a:cs typeface="Arial" charset="0"/>
              </a:endParaRPr>
            </a:p>
          </p:txBody>
        </p:sp>
        <p:sp>
          <p:nvSpPr>
            <p:cNvPr id="10" name="Rectangle 12"/>
            <p:cNvSpPr>
              <a:spLocks noChangeArrowheads="1"/>
            </p:cNvSpPr>
            <p:nvPr userDrawn="1"/>
          </p:nvSpPr>
          <p:spPr bwMode="auto">
            <a:xfrm>
              <a:off x="1597796" y="1177162"/>
              <a:ext cx="94690" cy="282250"/>
            </a:xfrm>
            <a:prstGeom prst="rect">
              <a:avLst/>
            </a:prstGeom>
            <a:solidFill>
              <a:srgbClr val="002776"/>
            </a:solidFill>
            <a:ln w="9525">
              <a:noFill/>
              <a:miter lim="800000"/>
              <a:headEnd/>
              <a:tailEnd/>
            </a:ln>
          </p:spPr>
          <p:txBody>
            <a:bodyPr vert="horz" wrap="square" lIns="91440" tIns="45720" rIns="91440" bIns="45720" numCol="1" anchor="t" anchorCtr="0" compatLnSpc="1">
              <a:prstTxWarp prst="textNoShape">
                <a:avLst/>
              </a:prstTxWarp>
            </a:bodyPr>
            <a:lstStyle/>
            <a:p>
              <a:pPr defTabSz="1004891"/>
              <a:endParaRPr kumimoji="0" lang="zh-TW" altLang="en-US">
                <a:solidFill>
                  <a:prstClr val="black"/>
                </a:solidFill>
                <a:latin typeface="Calibri"/>
                <a:ea typeface="新細明體"/>
                <a:cs typeface="Arial" charset="0"/>
              </a:endParaRPr>
            </a:p>
          </p:txBody>
        </p:sp>
        <p:sp>
          <p:nvSpPr>
            <p:cNvPr id="11" name="Rectangle 13"/>
            <p:cNvSpPr>
              <a:spLocks noChangeArrowheads="1"/>
            </p:cNvSpPr>
            <p:nvPr userDrawn="1"/>
          </p:nvSpPr>
          <p:spPr bwMode="auto">
            <a:xfrm>
              <a:off x="1597796" y="1077009"/>
              <a:ext cx="94690" cy="74660"/>
            </a:xfrm>
            <a:prstGeom prst="rect">
              <a:avLst/>
            </a:prstGeom>
            <a:solidFill>
              <a:srgbClr val="002776"/>
            </a:solidFill>
            <a:ln w="9525">
              <a:noFill/>
              <a:miter lim="800000"/>
              <a:headEnd/>
              <a:tailEnd/>
            </a:ln>
          </p:spPr>
          <p:txBody>
            <a:bodyPr vert="horz" wrap="square" lIns="91440" tIns="45720" rIns="91440" bIns="45720" numCol="1" anchor="t" anchorCtr="0" compatLnSpc="1">
              <a:prstTxWarp prst="textNoShape">
                <a:avLst/>
              </a:prstTxWarp>
            </a:bodyPr>
            <a:lstStyle/>
            <a:p>
              <a:pPr defTabSz="1004891"/>
              <a:endParaRPr kumimoji="0" lang="zh-TW" altLang="en-US">
                <a:solidFill>
                  <a:prstClr val="black"/>
                </a:solidFill>
                <a:latin typeface="Calibri"/>
                <a:ea typeface="新細明體"/>
                <a:cs typeface="Arial" charset="0"/>
              </a:endParaRPr>
            </a:p>
          </p:txBody>
        </p:sp>
        <p:sp>
          <p:nvSpPr>
            <p:cNvPr id="12" name="Freeform 14"/>
            <p:cNvSpPr>
              <a:spLocks/>
            </p:cNvSpPr>
            <p:nvPr userDrawn="1"/>
          </p:nvSpPr>
          <p:spPr bwMode="auto">
            <a:xfrm>
              <a:off x="1730727" y="1091577"/>
              <a:ext cx="198486" cy="373299"/>
            </a:xfrm>
            <a:custGeom>
              <a:avLst/>
              <a:gdLst/>
              <a:ahLst/>
              <a:cxnLst>
                <a:cxn ang="0">
                  <a:pos x="40" y="10"/>
                </a:cxn>
                <a:cxn ang="0">
                  <a:pos x="40" y="94"/>
                </a:cxn>
                <a:cxn ang="0">
                  <a:pos x="0" y="94"/>
                </a:cxn>
                <a:cxn ang="0">
                  <a:pos x="0" y="172"/>
                </a:cxn>
                <a:cxn ang="0">
                  <a:pos x="40" y="172"/>
                </a:cxn>
                <a:cxn ang="0">
                  <a:pos x="40" y="298"/>
                </a:cxn>
                <a:cxn ang="0">
                  <a:pos x="40" y="298"/>
                </a:cxn>
                <a:cxn ang="0">
                  <a:pos x="42" y="322"/>
                </a:cxn>
                <a:cxn ang="0">
                  <a:pos x="46" y="344"/>
                </a:cxn>
                <a:cxn ang="0">
                  <a:pos x="54" y="364"/>
                </a:cxn>
                <a:cxn ang="0">
                  <a:pos x="64" y="380"/>
                </a:cxn>
                <a:cxn ang="0">
                  <a:pos x="72" y="388"/>
                </a:cxn>
                <a:cxn ang="0">
                  <a:pos x="80" y="394"/>
                </a:cxn>
                <a:cxn ang="0">
                  <a:pos x="88" y="398"/>
                </a:cxn>
                <a:cxn ang="0">
                  <a:pos x="98" y="402"/>
                </a:cxn>
                <a:cxn ang="0">
                  <a:pos x="120" y="408"/>
                </a:cxn>
                <a:cxn ang="0">
                  <a:pos x="144" y="410"/>
                </a:cxn>
                <a:cxn ang="0">
                  <a:pos x="144" y="410"/>
                </a:cxn>
                <a:cxn ang="0">
                  <a:pos x="166" y="410"/>
                </a:cxn>
                <a:cxn ang="0">
                  <a:pos x="188" y="406"/>
                </a:cxn>
                <a:cxn ang="0">
                  <a:pos x="188" y="406"/>
                </a:cxn>
                <a:cxn ang="0">
                  <a:pos x="218" y="400"/>
                </a:cxn>
                <a:cxn ang="0">
                  <a:pos x="218" y="400"/>
                </a:cxn>
                <a:cxn ang="0">
                  <a:pos x="216" y="320"/>
                </a:cxn>
                <a:cxn ang="0">
                  <a:pos x="216" y="320"/>
                </a:cxn>
                <a:cxn ang="0">
                  <a:pos x="202" y="322"/>
                </a:cxn>
                <a:cxn ang="0">
                  <a:pos x="182" y="324"/>
                </a:cxn>
                <a:cxn ang="0">
                  <a:pos x="182" y="324"/>
                </a:cxn>
                <a:cxn ang="0">
                  <a:pos x="166" y="324"/>
                </a:cxn>
                <a:cxn ang="0">
                  <a:pos x="160" y="320"/>
                </a:cxn>
                <a:cxn ang="0">
                  <a:pos x="152" y="314"/>
                </a:cxn>
                <a:cxn ang="0">
                  <a:pos x="152" y="314"/>
                </a:cxn>
                <a:cxn ang="0">
                  <a:pos x="148" y="310"/>
                </a:cxn>
                <a:cxn ang="0">
                  <a:pos x="144" y="302"/>
                </a:cxn>
                <a:cxn ang="0">
                  <a:pos x="142" y="292"/>
                </a:cxn>
                <a:cxn ang="0">
                  <a:pos x="142" y="280"/>
                </a:cxn>
                <a:cxn ang="0">
                  <a:pos x="142" y="172"/>
                </a:cxn>
                <a:cxn ang="0">
                  <a:pos x="208" y="172"/>
                </a:cxn>
                <a:cxn ang="0">
                  <a:pos x="208" y="94"/>
                </a:cxn>
                <a:cxn ang="0">
                  <a:pos x="208" y="94"/>
                </a:cxn>
                <a:cxn ang="0">
                  <a:pos x="142" y="94"/>
                </a:cxn>
                <a:cxn ang="0">
                  <a:pos x="142" y="94"/>
                </a:cxn>
                <a:cxn ang="0">
                  <a:pos x="142" y="0"/>
                </a:cxn>
                <a:cxn ang="0">
                  <a:pos x="40" y="10"/>
                </a:cxn>
              </a:cxnLst>
              <a:rect l="0" t="0" r="r" b="b"/>
              <a:pathLst>
                <a:path w="218" h="410">
                  <a:moveTo>
                    <a:pt x="40" y="10"/>
                  </a:moveTo>
                  <a:lnTo>
                    <a:pt x="40" y="94"/>
                  </a:lnTo>
                  <a:lnTo>
                    <a:pt x="0" y="94"/>
                  </a:lnTo>
                  <a:lnTo>
                    <a:pt x="0" y="172"/>
                  </a:lnTo>
                  <a:lnTo>
                    <a:pt x="40" y="172"/>
                  </a:lnTo>
                  <a:lnTo>
                    <a:pt x="40" y="298"/>
                  </a:lnTo>
                  <a:lnTo>
                    <a:pt x="40" y="298"/>
                  </a:lnTo>
                  <a:lnTo>
                    <a:pt x="42" y="322"/>
                  </a:lnTo>
                  <a:lnTo>
                    <a:pt x="46" y="344"/>
                  </a:lnTo>
                  <a:lnTo>
                    <a:pt x="54" y="364"/>
                  </a:lnTo>
                  <a:lnTo>
                    <a:pt x="64" y="380"/>
                  </a:lnTo>
                  <a:lnTo>
                    <a:pt x="72" y="388"/>
                  </a:lnTo>
                  <a:lnTo>
                    <a:pt x="80" y="394"/>
                  </a:lnTo>
                  <a:lnTo>
                    <a:pt x="88" y="398"/>
                  </a:lnTo>
                  <a:lnTo>
                    <a:pt x="98" y="402"/>
                  </a:lnTo>
                  <a:lnTo>
                    <a:pt x="120" y="408"/>
                  </a:lnTo>
                  <a:lnTo>
                    <a:pt x="144" y="410"/>
                  </a:lnTo>
                  <a:lnTo>
                    <a:pt x="144" y="410"/>
                  </a:lnTo>
                  <a:lnTo>
                    <a:pt x="166" y="410"/>
                  </a:lnTo>
                  <a:lnTo>
                    <a:pt x="188" y="406"/>
                  </a:lnTo>
                  <a:lnTo>
                    <a:pt x="188" y="406"/>
                  </a:lnTo>
                  <a:lnTo>
                    <a:pt x="218" y="400"/>
                  </a:lnTo>
                  <a:lnTo>
                    <a:pt x="218" y="400"/>
                  </a:lnTo>
                  <a:lnTo>
                    <a:pt x="216" y="320"/>
                  </a:lnTo>
                  <a:lnTo>
                    <a:pt x="216" y="320"/>
                  </a:lnTo>
                  <a:lnTo>
                    <a:pt x="202" y="322"/>
                  </a:lnTo>
                  <a:lnTo>
                    <a:pt x="182" y="324"/>
                  </a:lnTo>
                  <a:lnTo>
                    <a:pt x="182" y="324"/>
                  </a:lnTo>
                  <a:lnTo>
                    <a:pt x="166" y="324"/>
                  </a:lnTo>
                  <a:lnTo>
                    <a:pt x="160" y="320"/>
                  </a:lnTo>
                  <a:lnTo>
                    <a:pt x="152" y="314"/>
                  </a:lnTo>
                  <a:lnTo>
                    <a:pt x="152" y="314"/>
                  </a:lnTo>
                  <a:lnTo>
                    <a:pt x="148" y="310"/>
                  </a:lnTo>
                  <a:lnTo>
                    <a:pt x="144" y="302"/>
                  </a:lnTo>
                  <a:lnTo>
                    <a:pt x="142" y="292"/>
                  </a:lnTo>
                  <a:lnTo>
                    <a:pt x="142" y="280"/>
                  </a:lnTo>
                  <a:lnTo>
                    <a:pt x="142" y="172"/>
                  </a:lnTo>
                  <a:lnTo>
                    <a:pt x="208" y="172"/>
                  </a:lnTo>
                  <a:lnTo>
                    <a:pt x="208" y="94"/>
                  </a:lnTo>
                  <a:lnTo>
                    <a:pt x="208" y="94"/>
                  </a:lnTo>
                  <a:lnTo>
                    <a:pt x="142" y="94"/>
                  </a:lnTo>
                  <a:lnTo>
                    <a:pt x="142" y="94"/>
                  </a:lnTo>
                  <a:lnTo>
                    <a:pt x="142" y="0"/>
                  </a:lnTo>
                  <a:lnTo>
                    <a:pt x="40" y="10"/>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pPr defTabSz="1004891"/>
              <a:endParaRPr kumimoji="0" lang="zh-TW" altLang="en-US">
                <a:solidFill>
                  <a:prstClr val="black"/>
                </a:solidFill>
                <a:latin typeface="Calibri"/>
                <a:ea typeface="新細明體"/>
                <a:cs typeface="Arial" charset="0"/>
              </a:endParaRPr>
            </a:p>
          </p:txBody>
        </p:sp>
        <p:sp>
          <p:nvSpPr>
            <p:cNvPr id="13" name="Freeform 15"/>
            <p:cNvSpPr>
              <a:spLocks/>
            </p:cNvSpPr>
            <p:nvPr userDrawn="1"/>
          </p:nvSpPr>
          <p:spPr bwMode="auto">
            <a:xfrm>
              <a:off x="1949243" y="1091577"/>
              <a:ext cx="196665" cy="373299"/>
            </a:xfrm>
            <a:custGeom>
              <a:avLst/>
              <a:gdLst/>
              <a:ahLst/>
              <a:cxnLst>
                <a:cxn ang="0">
                  <a:pos x="40" y="10"/>
                </a:cxn>
                <a:cxn ang="0">
                  <a:pos x="40" y="94"/>
                </a:cxn>
                <a:cxn ang="0">
                  <a:pos x="0" y="94"/>
                </a:cxn>
                <a:cxn ang="0">
                  <a:pos x="0" y="172"/>
                </a:cxn>
                <a:cxn ang="0">
                  <a:pos x="40" y="172"/>
                </a:cxn>
                <a:cxn ang="0">
                  <a:pos x="40" y="298"/>
                </a:cxn>
                <a:cxn ang="0">
                  <a:pos x="40" y="298"/>
                </a:cxn>
                <a:cxn ang="0">
                  <a:pos x="40" y="322"/>
                </a:cxn>
                <a:cxn ang="0">
                  <a:pos x="46" y="344"/>
                </a:cxn>
                <a:cxn ang="0">
                  <a:pos x="54" y="364"/>
                </a:cxn>
                <a:cxn ang="0">
                  <a:pos x="64" y="380"/>
                </a:cxn>
                <a:cxn ang="0">
                  <a:pos x="70" y="388"/>
                </a:cxn>
                <a:cxn ang="0">
                  <a:pos x="78" y="394"/>
                </a:cxn>
                <a:cxn ang="0">
                  <a:pos x="88" y="398"/>
                </a:cxn>
                <a:cxn ang="0">
                  <a:pos x="96" y="402"/>
                </a:cxn>
                <a:cxn ang="0">
                  <a:pos x="118" y="408"/>
                </a:cxn>
                <a:cxn ang="0">
                  <a:pos x="144" y="410"/>
                </a:cxn>
                <a:cxn ang="0">
                  <a:pos x="144" y="410"/>
                </a:cxn>
                <a:cxn ang="0">
                  <a:pos x="166" y="410"/>
                </a:cxn>
                <a:cxn ang="0">
                  <a:pos x="186" y="406"/>
                </a:cxn>
                <a:cxn ang="0">
                  <a:pos x="186" y="406"/>
                </a:cxn>
                <a:cxn ang="0">
                  <a:pos x="216" y="400"/>
                </a:cxn>
                <a:cxn ang="0">
                  <a:pos x="216" y="400"/>
                </a:cxn>
                <a:cxn ang="0">
                  <a:pos x="216" y="320"/>
                </a:cxn>
                <a:cxn ang="0">
                  <a:pos x="216" y="320"/>
                </a:cxn>
                <a:cxn ang="0">
                  <a:pos x="200" y="322"/>
                </a:cxn>
                <a:cxn ang="0">
                  <a:pos x="180" y="324"/>
                </a:cxn>
                <a:cxn ang="0">
                  <a:pos x="180" y="324"/>
                </a:cxn>
                <a:cxn ang="0">
                  <a:pos x="166" y="324"/>
                </a:cxn>
                <a:cxn ang="0">
                  <a:pos x="158" y="320"/>
                </a:cxn>
                <a:cxn ang="0">
                  <a:pos x="152" y="314"/>
                </a:cxn>
                <a:cxn ang="0">
                  <a:pos x="152" y="314"/>
                </a:cxn>
                <a:cxn ang="0">
                  <a:pos x="146" y="310"/>
                </a:cxn>
                <a:cxn ang="0">
                  <a:pos x="144" y="302"/>
                </a:cxn>
                <a:cxn ang="0">
                  <a:pos x="142" y="292"/>
                </a:cxn>
                <a:cxn ang="0">
                  <a:pos x="140" y="280"/>
                </a:cxn>
                <a:cxn ang="0">
                  <a:pos x="140" y="172"/>
                </a:cxn>
                <a:cxn ang="0">
                  <a:pos x="208" y="172"/>
                </a:cxn>
                <a:cxn ang="0">
                  <a:pos x="208" y="94"/>
                </a:cxn>
                <a:cxn ang="0">
                  <a:pos x="208" y="94"/>
                </a:cxn>
                <a:cxn ang="0">
                  <a:pos x="140" y="94"/>
                </a:cxn>
                <a:cxn ang="0">
                  <a:pos x="140" y="94"/>
                </a:cxn>
                <a:cxn ang="0">
                  <a:pos x="140" y="0"/>
                </a:cxn>
                <a:cxn ang="0">
                  <a:pos x="40" y="10"/>
                </a:cxn>
              </a:cxnLst>
              <a:rect l="0" t="0" r="r" b="b"/>
              <a:pathLst>
                <a:path w="216" h="410">
                  <a:moveTo>
                    <a:pt x="40" y="10"/>
                  </a:moveTo>
                  <a:lnTo>
                    <a:pt x="40" y="94"/>
                  </a:lnTo>
                  <a:lnTo>
                    <a:pt x="0" y="94"/>
                  </a:lnTo>
                  <a:lnTo>
                    <a:pt x="0" y="172"/>
                  </a:lnTo>
                  <a:lnTo>
                    <a:pt x="40" y="172"/>
                  </a:lnTo>
                  <a:lnTo>
                    <a:pt x="40" y="298"/>
                  </a:lnTo>
                  <a:lnTo>
                    <a:pt x="40" y="298"/>
                  </a:lnTo>
                  <a:lnTo>
                    <a:pt x="40" y="322"/>
                  </a:lnTo>
                  <a:lnTo>
                    <a:pt x="46" y="344"/>
                  </a:lnTo>
                  <a:lnTo>
                    <a:pt x="54" y="364"/>
                  </a:lnTo>
                  <a:lnTo>
                    <a:pt x="64" y="380"/>
                  </a:lnTo>
                  <a:lnTo>
                    <a:pt x="70" y="388"/>
                  </a:lnTo>
                  <a:lnTo>
                    <a:pt x="78" y="394"/>
                  </a:lnTo>
                  <a:lnTo>
                    <a:pt x="88" y="398"/>
                  </a:lnTo>
                  <a:lnTo>
                    <a:pt x="96" y="402"/>
                  </a:lnTo>
                  <a:lnTo>
                    <a:pt x="118" y="408"/>
                  </a:lnTo>
                  <a:lnTo>
                    <a:pt x="144" y="410"/>
                  </a:lnTo>
                  <a:lnTo>
                    <a:pt x="144" y="410"/>
                  </a:lnTo>
                  <a:lnTo>
                    <a:pt x="166" y="410"/>
                  </a:lnTo>
                  <a:lnTo>
                    <a:pt x="186" y="406"/>
                  </a:lnTo>
                  <a:lnTo>
                    <a:pt x="186" y="406"/>
                  </a:lnTo>
                  <a:lnTo>
                    <a:pt x="216" y="400"/>
                  </a:lnTo>
                  <a:lnTo>
                    <a:pt x="216" y="400"/>
                  </a:lnTo>
                  <a:lnTo>
                    <a:pt x="216" y="320"/>
                  </a:lnTo>
                  <a:lnTo>
                    <a:pt x="216" y="320"/>
                  </a:lnTo>
                  <a:lnTo>
                    <a:pt x="200" y="322"/>
                  </a:lnTo>
                  <a:lnTo>
                    <a:pt x="180" y="324"/>
                  </a:lnTo>
                  <a:lnTo>
                    <a:pt x="180" y="324"/>
                  </a:lnTo>
                  <a:lnTo>
                    <a:pt x="166" y="324"/>
                  </a:lnTo>
                  <a:lnTo>
                    <a:pt x="158" y="320"/>
                  </a:lnTo>
                  <a:lnTo>
                    <a:pt x="152" y="314"/>
                  </a:lnTo>
                  <a:lnTo>
                    <a:pt x="152" y="314"/>
                  </a:lnTo>
                  <a:lnTo>
                    <a:pt x="146" y="310"/>
                  </a:lnTo>
                  <a:lnTo>
                    <a:pt x="144" y="302"/>
                  </a:lnTo>
                  <a:lnTo>
                    <a:pt x="142" y="292"/>
                  </a:lnTo>
                  <a:lnTo>
                    <a:pt x="140" y="280"/>
                  </a:lnTo>
                  <a:lnTo>
                    <a:pt x="140" y="172"/>
                  </a:lnTo>
                  <a:lnTo>
                    <a:pt x="208" y="172"/>
                  </a:lnTo>
                  <a:lnTo>
                    <a:pt x="208" y="94"/>
                  </a:lnTo>
                  <a:lnTo>
                    <a:pt x="208" y="94"/>
                  </a:lnTo>
                  <a:lnTo>
                    <a:pt x="140" y="94"/>
                  </a:lnTo>
                  <a:lnTo>
                    <a:pt x="140" y="94"/>
                  </a:lnTo>
                  <a:lnTo>
                    <a:pt x="140" y="0"/>
                  </a:lnTo>
                  <a:lnTo>
                    <a:pt x="40" y="10"/>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pPr defTabSz="1004891"/>
              <a:endParaRPr kumimoji="0" lang="zh-TW" altLang="en-US">
                <a:solidFill>
                  <a:prstClr val="black"/>
                </a:solidFill>
                <a:latin typeface="Calibri"/>
                <a:ea typeface="新細明體"/>
                <a:cs typeface="Arial" charset="0"/>
              </a:endParaRPr>
            </a:p>
          </p:txBody>
        </p:sp>
        <p:sp>
          <p:nvSpPr>
            <p:cNvPr id="14" name="Freeform 16"/>
            <p:cNvSpPr>
              <a:spLocks/>
            </p:cNvSpPr>
            <p:nvPr userDrawn="1"/>
          </p:nvSpPr>
          <p:spPr bwMode="auto">
            <a:xfrm>
              <a:off x="2473682" y="1361080"/>
              <a:ext cx="103795" cy="103795"/>
            </a:xfrm>
            <a:custGeom>
              <a:avLst/>
              <a:gdLst/>
              <a:ahLst/>
              <a:cxnLst>
                <a:cxn ang="0">
                  <a:pos x="0" y="58"/>
                </a:cxn>
                <a:cxn ang="0">
                  <a:pos x="0" y="58"/>
                </a:cxn>
                <a:cxn ang="0">
                  <a:pos x="2" y="46"/>
                </a:cxn>
                <a:cxn ang="0">
                  <a:pos x="4" y="36"/>
                </a:cxn>
                <a:cxn ang="0">
                  <a:pos x="10" y="26"/>
                </a:cxn>
                <a:cxn ang="0">
                  <a:pos x="16" y="18"/>
                </a:cxn>
                <a:cxn ang="0">
                  <a:pos x="26" y="10"/>
                </a:cxn>
                <a:cxn ang="0">
                  <a:pos x="34" y="4"/>
                </a:cxn>
                <a:cxn ang="0">
                  <a:pos x="46" y="2"/>
                </a:cxn>
                <a:cxn ang="0">
                  <a:pos x="58" y="0"/>
                </a:cxn>
                <a:cxn ang="0">
                  <a:pos x="58" y="0"/>
                </a:cxn>
                <a:cxn ang="0">
                  <a:pos x="68" y="2"/>
                </a:cxn>
                <a:cxn ang="0">
                  <a:pos x="80" y="4"/>
                </a:cxn>
                <a:cxn ang="0">
                  <a:pos x="90" y="10"/>
                </a:cxn>
                <a:cxn ang="0">
                  <a:pos x="98" y="18"/>
                </a:cxn>
                <a:cxn ang="0">
                  <a:pos x="104" y="26"/>
                </a:cxn>
                <a:cxn ang="0">
                  <a:pos x="110" y="36"/>
                </a:cxn>
                <a:cxn ang="0">
                  <a:pos x="114" y="46"/>
                </a:cxn>
                <a:cxn ang="0">
                  <a:pos x="114" y="58"/>
                </a:cxn>
                <a:cxn ang="0">
                  <a:pos x="114" y="58"/>
                </a:cxn>
                <a:cxn ang="0">
                  <a:pos x="114" y="68"/>
                </a:cxn>
                <a:cxn ang="0">
                  <a:pos x="110" y="80"/>
                </a:cxn>
                <a:cxn ang="0">
                  <a:pos x="104" y="90"/>
                </a:cxn>
                <a:cxn ang="0">
                  <a:pos x="98" y="98"/>
                </a:cxn>
                <a:cxn ang="0">
                  <a:pos x="90" y="104"/>
                </a:cxn>
                <a:cxn ang="0">
                  <a:pos x="80" y="110"/>
                </a:cxn>
                <a:cxn ang="0">
                  <a:pos x="68" y="114"/>
                </a:cxn>
                <a:cxn ang="0">
                  <a:pos x="58" y="114"/>
                </a:cxn>
                <a:cxn ang="0">
                  <a:pos x="58" y="114"/>
                </a:cxn>
                <a:cxn ang="0">
                  <a:pos x="46" y="114"/>
                </a:cxn>
                <a:cxn ang="0">
                  <a:pos x="34" y="110"/>
                </a:cxn>
                <a:cxn ang="0">
                  <a:pos x="26" y="104"/>
                </a:cxn>
                <a:cxn ang="0">
                  <a:pos x="16" y="98"/>
                </a:cxn>
                <a:cxn ang="0">
                  <a:pos x="10" y="90"/>
                </a:cxn>
                <a:cxn ang="0">
                  <a:pos x="4" y="80"/>
                </a:cxn>
                <a:cxn ang="0">
                  <a:pos x="2" y="68"/>
                </a:cxn>
                <a:cxn ang="0">
                  <a:pos x="0" y="58"/>
                </a:cxn>
                <a:cxn ang="0">
                  <a:pos x="0" y="58"/>
                </a:cxn>
              </a:cxnLst>
              <a:rect l="0" t="0" r="r" b="b"/>
              <a:pathLst>
                <a:path w="114" h="114">
                  <a:moveTo>
                    <a:pt x="0" y="58"/>
                  </a:moveTo>
                  <a:lnTo>
                    <a:pt x="0" y="58"/>
                  </a:lnTo>
                  <a:lnTo>
                    <a:pt x="2" y="46"/>
                  </a:lnTo>
                  <a:lnTo>
                    <a:pt x="4" y="36"/>
                  </a:lnTo>
                  <a:lnTo>
                    <a:pt x="10" y="26"/>
                  </a:lnTo>
                  <a:lnTo>
                    <a:pt x="16" y="18"/>
                  </a:lnTo>
                  <a:lnTo>
                    <a:pt x="26" y="10"/>
                  </a:lnTo>
                  <a:lnTo>
                    <a:pt x="34" y="4"/>
                  </a:lnTo>
                  <a:lnTo>
                    <a:pt x="46" y="2"/>
                  </a:lnTo>
                  <a:lnTo>
                    <a:pt x="58" y="0"/>
                  </a:lnTo>
                  <a:lnTo>
                    <a:pt x="58" y="0"/>
                  </a:lnTo>
                  <a:lnTo>
                    <a:pt x="68" y="2"/>
                  </a:lnTo>
                  <a:lnTo>
                    <a:pt x="80" y="4"/>
                  </a:lnTo>
                  <a:lnTo>
                    <a:pt x="90" y="10"/>
                  </a:lnTo>
                  <a:lnTo>
                    <a:pt x="98" y="18"/>
                  </a:lnTo>
                  <a:lnTo>
                    <a:pt x="104" y="26"/>
                  </a:lnTo>
                  <a:lnTo>
                    <a:pt x="110" y="36"/>
                  </a:lnTo>
                  <a:lnTo>
                    <a:pt x="114" y="46"/>
                  </a:lnTo>
                  <a:lnTo>
                    <a:pt x="114" y="58"/>
                  </a:lnTo>
                  <a:lnTo>
                    <a:pt x="114" y="58"/>
                  </a:lnTo>
                  <a:lnTo>
                    <a:pt x="114" y="68"/>
                  </a:lnTo>
                  <a:lnTo>
                    <a:pt x="110" y="80"/>
                  </a:lnTo>
                  <a:lnTo>
                    <a:pt x="104" y="90"/>
                  </a:lnTo>
                  <a:lnTo>
                    <a:pt x="98" y="98"/>
                  </a:lnTo>
                  <a:lnTo>
                    <a:pt x="90" y="104"/>
                  </a:lnTo>
                  <a:lnTo>
                    <a:pt x="80" y="110"/>
                  </a:lnTo>
                  <a:lnTo>
                    <a:pt x="68" y="114"/>
                  </a:lnTo>
                  <a:lnTo>
                    <a:pt x="58" y="114"/>
                  </a:lnTo>
                  <a:lnTo>
                    <a:pt x="58" y="114"/>
                  </a:lnTo>
                  <a:lnTo>
                    <a:pt x="46" y="114"/>
                  </a:lnTo>
                  <a:lnTo>
                    <a:pt x="34" y="110"/>
                  </a:lnTo>
                  <a:lnTo>
                    <a:pt x="26" y="104"/>
                  </a:lnTo>
                  <a:lnTo>
                    <a:pt x="16" y="98"/>
                  </a:lnTo>
                  <a:lnTo>
                    <a:pt x="10" y="90"/>
                  </a:lnTo>
                  <a:lnTo>
                    <a:pt x="4" y="80"/>
                  </a:lnTo>
                  <a:lnTo>
                    <a:pt x="2" y="68"/>
                  </a:lnTo>
                  <a:lnTo>
                    <a:pt x="0" y="58"/>
                  </a:lnTo>
                  <a:lnTo>
                    <a:pt x="0" y="58"/>
                  </a:lnTo>
                  <a:close/>
                </a:path>
              </a:pathLst>
            </a:custGeom>
            <a:solidFill>
              <a:srgbClr val="A4D400"/>
            </a:solidFill>
            <a:ln w="9525">
              <a:noFill/>
              <a:round/>
              <a:headEnd/>
              <a:tailEnd/>
            </a:ln>
          </p:spPr>
          <p:txBody>
            <a:bodyPr vert="horz" wrap="square" lIns="91440" tIns="45720" rIns="91440" bIns="45720" numCol="1" anchor="t" anchorCtr="0" compatLnSpc="1">
              <a:prstTxWarp prst="textNoShape">
                <a:avLst/>
              </a:prstTxWarp>
            </a:bodyPr>
            <a:lstStyle/>
            <a:p>
              <a:pPr defTabSz="1004891"/>
              <a:endParaRPr kumimoji="0" lang="zh-TW" altLang="en-US">
                <a:solidFill>
                  <a:prstClr val="black"/>
                </a:solidFill>
                <a:latin typeface="Calibri"/>
                <a:ea typeface="新細明體"/>
                <a:cs typeface="Arial" charset="0"/>
              </a:endParaRPr>
            </a:p>
          </p:txBody>
        </p:sp>
        <p:sp>
          <p:nvSpPr>
            <p:cNvPr id="15" name="Freeform 17"/>
            <p:cNvSpPr>
              <a:spLocks noEditPoints="1"/>
            </p:cNvSpPr>
            <p:nvPr userDrawn="1"/>
          </p:nvSpPr>
          <p:spPr bwMode="auto">
            <a:xfrm>
              <a:off x="452407" y="1071546"/>
              <a:ext cx="335058" cy="387866"/>
            </a:xfrm>
            <a:custGeom>
              <a:avLst/>
              <a:gdLst/>
              <a:ahLst/>
              <a:cxnLst>
                <a:cxn ang="0">
                  <a:pos x="118" y="426"/>
                </a:cxn>
                <a:cxn ang="0">
                  <a:pos x="142" y="426"/>
                </a:cxn>
                <a:cxn ang="0">
                  <a:pos x="172" y="424"/>
                </a:cxn>
                <a:cxn ang="0">
                  <a:pos x="222" y="412"/>
                </a:cxn>
                <a:cxn ang="0">
                  <a:pos x="266" y="394"/>
                </a:cxn>
                <a:cxn ang="0">
                  <a:pos x="300" y="372"/>
                </a:cxn>
                <a:cxn ang="0">
                  <a:pos x="328" y="342"/>
                </a:cxn>
                <a:cxn ang="0">
                  <a:pos x="348" y="310"/>
                </a:cxn>
                <a:cxn ang="0">
                  <a:pos x="362" y="272"/>
                </a:cxn>
                <a:cxn ang="0">
                  <a:pos x="368" y="234"/>
                </a:cxn>
                <a:cxn ang="0">
                  <a:pos x="368" y="214"/>
                </a:cxn>
                <a:cxn ang="0">
                  <a:pos x="364" y="164"/>
                </a:cxn>
                <a:cxn ang="0">
                  <a:pos x="352" y="122"/>
                </a:cxn>
                <a:cxn ang="0">
                  <a:pos x="332" y="86"/>
                </a:cxn>
                <a:cxn ang="0">
                  <a:pos x="302" y="56"/>
                </a:cxn>
                <a:cxn ang="0">
                  <a:pos x="268" y="32"/>
                </a:cxn>
                <a:cxn ang="0">
                  <a:pos x="224" y="14"/>
                </a:cxn>
                <a:cxn ang="0">
                  <a:pos x="174" y="4"/>
                </a:cxn>
                <a:cxn ang="0">
                  <a:pos x="118" y="0"/>
                </a:cxn>
                <a:cxn ang="0">
                  <a:pos x="58" y="2"/>
                </a:cxn>
                <a:cxn ang="0">
                  <a:pos x="0" y="426"/>
                </a:cxn>
                <a:cxn ang="0">
                  <a:pos x="150" y="342"/>
                </a:cxn>
                <a:cxn ang="0">
                  <a:pos x="102" y="344"/>
                </a:cxn>
                <a:cxn ang="0">
                  <a:pos x="102" y="86"/>
                </a:cxn>
                <a:cxn ang="0">
                  <a:pos x="138" y="84"/>
                </a:cxn>
                <a:cxn ang="0">
                  <a:pos x="160" y="86"/>
                </a:cxn>
                <a:cxn ang="0">
                  <a:pos x="204" y="102"/>
                </a:cxn>
                <a:cxn ang="0">
                  <a:pos x="222" y="114"/>
                </a:cxn>
                <a:cxn ang="0">
                  <a:pos x="238" y="132"/>
                </a:cxn>
                <a:cxn ang="0">
                  <a:pos x="250" y="156"/>
                </a:cxn>
                <a:cxn ang="0">
                  <a:pos x="258" y="182"/>
                </a:cxn>
                <a:cxn ang="0">
                  <a:pos x="262" y="214"/>
                </a:cxn>
                <a:cxn ang="0">
                  <a:pos x="260" y="230"/>
                </a:cxn>
                <a:cxn ang="0">
                  <a:pos x="256" y="260"/>
                </a:cxn>
                <a:cxn ang="0">
                  <a:pos x="246" y="284"/>
                </a:cxn>
                <a:cxn ang="0">
                  <a:pos x="232" y="304"/>
                </a:cxn>
                <a:cxn ang="0">
                  <a:pos x="208" y="324"/>
                </a:cxn>
                <a:cxn ang="0">
                  <a:pos x="170" y="340"/>
                </a:cxn>
                <a:cxn ang="0">
                  <a:pos x="150" y="342"/>
                </a:cxn>
              </a:cxnLst>
              <a:rect l="0" t="0" r="r" b="b"/>
              <a:pathLst>
                <a:path w="368" h="426">
                  <a:moveTo>
                    <a:pt x="0" y="426"/>
                  </a:moveTo>
                  <a:lnTo>
                    <a:pt x="118" y="426"/>
                  </a:lnTo>
                  <a:lnTo>
                    <a:pt x="118" y="426"/>
                  </a:lnTo>
                  <a:lnTo>
                    <a:pt x="142" y="426"/>
                  </a:lnTo>
                  <a:lnTo>
                    <a:pt x="142" y="426"/>
                  </a:lnTo>
                  <a:lnTo>
                    <a:pt x="172" y="424"/>
                  </a:lnTo>
                  <a:lnTo>
                    <a:pt x="198" y="418"/>
                  </a:lnTo>
                  <a:lnTo>
                    <a:pt x="222" y="412"/>
                  </a:lnTo>
                  <a:lnTo>
                    <a:pt x="246" y="404"/>
                  </a:lnTo>
                  <a:lnTo>
                    <a:pt x="266" y="394"/>
                  </a:lnTo>
                  <a:lnTo>
                    <a:pt x="284" y="384"/>
                  </a:lnTo>
                  <a:lnTo>
                    <a:pt x="300" y="372"/>
                  </a:lnTo>
                  <a:lnTo>
                    <a:pt x="316" y="358"/>
                  </a:lnTo>
                  <a:lnTo>
                    <a:pt x="328" y="342"/>
                  </a:lnTo>
                  <a:lnTo>
                    <a:pt x="340" y="326"/>
                  </a:lnTo>
                  <a:lnTo>
                    <a:pt x="348" y="310"/>
                  </a:lnTo>
                  <a:lnTo>
                    <a:pt x="356" y="292"/>
                  </a:lnTo>
                  <a:lnTo>
                    <a:pt x="362" y="272"/>
                  </a:lnTo>
                  <a:lnTo>
                    <a:pt x="366" y="254"/>
                  </a:lnTo>
                  <a:lnTo>
                    <a:pt x="368" y="234"/>
                  </a:lnTo>
                  <a:lnTo>
                    <a:pt x="368" y="214"/>
                  </a:lnTo>
                  <a:lnTo>
                    <a:pt x="368" y="214"/>
                  </a:lnTo>
                  <a:lnTo>
                    <a:pt x="368" y="188"/>
                  </a:lnTo>
                  <a:lnTo>
                    <a:pt x="364" y="164"/>
                  </a:lnTo>
                  <a:lnTo>
                    <a:pt x="360" y="142"/>
                  </a:lnTo>
                  <a:lnTo>
                    <a:pt x="352" y="122"/>
                  </a:lnTo>
                  <a:lnTo>
                    <a:pt x="342" y="104"/>
                  </a:lnTo>
                  <a:lnTo>
                    <a:pt x="332" y="86"/>
                  </a:lnTo>
                  <a:lnTo>
                    <a:pt x="318" y="70"/>
                  </a:lnTo>
                  <a:lnTo>
                    <a:pt x="302" y="56"/>
                  </a:lnTo>
                  <a:lnTo>
                    <a:pt x="286" y="42"/>
                  </a:lnTo>
                  <a:lnTo>
                    <a:pt x="268" y="32"/>
                  </a:lnTo>
                  <a:lnTo>
                    <a:pt x="246" y="22"/>
                  </a:lnTo>
                  <a:lnTo>
                    <a:pt x="224" y="14"/>
                  </a:lnTo>
                  <a:lnTo>
                    <a:pt x="200" y="8"/>
                  </a:lnTo>
                  <a:lnTo>
                    <a:pt x="174" y="4"/>
                  </a:lnTo>
                  <a:lnTo>
                    <a:pt x="146" y="0"/>
                  </a:lnTo>
                  <a:lnTo>
                    <a:pt x="118" y="0"/>
                  </a:lnTo>
                  <a:lnTo>
                    <a:pt x="118" y="0"/>
                  </a:lnTo>
                  <a:lnTo>
                    <a:pt x="58" y="2"/>
                  </a:lnTo>
                  <a:lnTo>
                    <a:pt x="0" y="4"/>
                  </a:lnTo>
                  <a:lnTo>
                    <a:pt x="0" y="426"/>
                  </a:lnTo>
                  <a:close/>
                  <a:moveTo>
                    <a:pt x="150" y="342"/>
                  </a:moveTo>
                  <a:lnTo>
                    <a:pt x="150" y="342"/>
                  </a:lnTo>
                  <a:lnTo>
                    <a:pt x="134" y="344"/>
                  </a:lnTo>
                  <a:lnTo>
                    <a:pt x="102" y="344"/>
                  </a:lnTo>
                  <a:lnTo>
                    <a:pt x="102" y="344"/>
                  </a:lnTo>
                  <a:lnTo>
                    <a:pt x="102" y="86"/>
                  </a:lnTo>
                  <a:lnTo>
                    <a:pt x="102" y="86"/>
                  </a:lnTo>
                  <a:lnTo>
                    <a:pt x="138" y="84"/>
                  </a:lnTo>
                  <a:lnTo>
                    <a:pt x="138" y="84"/>
                  </a:lnTo>
                  <a:lnTo>
                    <a:pt x="160" y="86"/>
                  </a:lnTo>
                  <a:lnTo>
                    <a:pt x="182" y="92"/>
                  </a:lnTo>
                  <a:lnTo>
                    <a:pt x="204" y="102"/>
                  </a:lnTo>
                  <a:lnTo>
                    <a:pt x="212" y="108"/>
                  </a:lnTo>
                  <a:lnTo>
                    <a:pt x="222" y="114"/>
                  </a:lnTo>
                  <a:lnTo>
                    <a:pt x="230" y="124"/>
                  </a:lnTo>
                  <a:lnTo>
                    <a:pt x="238" y="132"/>
                  </a:lnTo>
                  <a:lnTo>
                    <a:pt x="244" y="144"/>
                  </a:lnTo>
                  <a:lnTo>
                    <a:pt x="250" y="156"/>
                  </a:lnTo>
                  <a:lnTo>
                    <a:pt x="256" y="168"/>
                  </a:lnTo>
                  <a:lnTo>
                    <a:pt x="258" y="182"/>
                  </a:lnTo>
                  <a:lnTo>
                    <a:pt x="260" y="196"/>
                  </a:lnTo>
                  <a:lnTo>
                    <a:pt x="262" y="214"/>
                  </a:lnTo>
                  <a:lnTo>
                    <a:pt x="262" y="214"/>
                  </a:lnTo>
                  <a:lnTo>
                    <a:pt x="260" y="230"/>
                  </a:lnTo>
                  <a:lnTo>
                    <a:pt x="258" y="246"/>
                  </a:lnTo>
                  <a:lnTo>
                    <a:pt x="256" y="260"/>
                  </a:lnTo>
                  <a:lnTo>
                    <a:pt x="252" y="272"/>
                  </a:lnTo>
                  <a:lnTo>
                    <a:pt x="246" y="284"/>
                  </a:lnTo>
                  <a:lnTo>
                    <a:pt x="240" y="294"/>
                  </a:lnTo>
                  <a:lnTo>
                    <a:pt x="232" y="304"/>
                  </a:lnTo>
                  <a:lnTo>
                    <a:pt x="226" y="312"/>
                  </a:lnTo>
                  <a:lnTo>
                    <a:pt x="208" y="324"/>
                  </a:lnTo>
                  <a:lnTo>
                    <a:pt x="188" y="334"/>
                  </a:lnTo>
                  <a:lnTo>
                    <a:pt x="170" y="340"/>
                  </a:lnTo>
                  <a:lnTo>
                    <a:pt x="150" y="342"/>
                  </a:lnTo>
                  <a:lnTo>
                    <a:pt x="150" y="342"/>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pPr defTabSz="1004891"/>
              <a:endParaRPr kumimoji="0" lang="zh-TW" altLang="en-US">
                <a:solidFill>
                  <a:prstClr val="black"/>
                </a:solidFill>
                <a:latin typeface="Calibri"/>
                <a:ea typeface="新細明體"/>
                <a:cs typeface="Arial" charset="0"/>
              </a:endParaRPr>
            </a:p>
          </p:txBody>
        </p:sp>
        <p:sp>
          <p:nvSpPr>
            <p:cNvPr id="16" name="Freeform 18"/>
            <p:cNvSpPr>
              <a:spLocks noEditPoints="1"/>
            </p:cNvSpPr>
            <p:nvPr userDrawn="1"/>
          </p:nvSpPr>
          <p:spPr bwMode="auto">
            <a:xfrm>
              <a:off x="452407" y="1610553"/>
              <a:ext cx="373299" cy="386045"/>
            </a:xfrm>
            <a:custGeom>
              <a:avLst/>
              <a:gdLst/>
              <a:ahLst/>
              <a:cxnLst>
                <a:cxn ang="0">
                  <a:pos x="40" y="4"/>
                </a:cxn>
                <a:cxn ang="0">
                  <a:pos x="70" y="4"/>
                </a:cxn>
                <a:cxn ang="0">
                  <a:pos x="158" y="20"/>
                </a:cxn>
                <a:cxn ang="0">
                  <a:pos x="180" y="2"/>
                </a:cxn>
                <a:cxn ang="0">
                  <a:pos x="204" y="30"/>
                </a:cxn>
                <a:cxn ang="0">
                  <a:pos x="234" y="40"/>
                </a:cxn>
                <a:cxn ang="0">
                  <a:pos x="226" y="64"/>
                </a:cxn>
                <a:cxn ang="0">
                  <a:pos x="196" y="112"/>
                </a:cxn>
                <a:cxn ang="0">
                  <a:pos x="204" y="136"/>
                </a:cxn>
                <a:cxn ang="0">
                  <a:pos x="228" y="214"/>
                </a:cxn>
                <a:cxn ang="0">
                  <a:pos x="138" y="256"/>
                </a:cxn>
                <a:cxn ang="0">
                  <a:pos x="232" y="264"/>
                </a:cxn>
                <a:cxn ang="0">
                  <a:pos x="224" y="292"/>
                </a:cxn>
                <a:cxn ang="0">
                  <a:pos x="206" y="314"/>
                </a:cxn>
                <a:cxn ang="0">
                  <a:pos x="214" y="338"/>
                </a:cxn>
                <a:cxn ang="0">
                  <a:pos x="138" y="370"/>
                </a:cxn>
                <a:cxn ang="0">
                  <a:pos x="222" y="370"/>
                </a:cxn>
                <a:cxn ang="0">
                  <a:pos x="264" y="234"/>
                </a:cxn>
                <a:cxn ang="0">
                  <a:pos x="236" y="136"/>
                </a:cxn>
                <a:cxn ang="0">
                  <a:pos x="228" y="98"/>
                </a:cxn>
                <a:cxn ang="0">
                  <a:pos x="274" y="28"/>
                </a:cxn>
                <a:cxn ang="0">
                  <a:pos x="296" y="6"/>
                </a:cxn>
                <a:cxn ang="0">
                  <a:pos x="320" y="26"/>
                </a:cxn>
                <a:cxn ang="0">
                  <a:pos x="400" y="98"/>
                </a:cxn>
                <a:cxn ang="0">
                  <a:pos x="410" y="132"/>
                </a:cxn>
                <a:cxn ang="0">
                  <a:pos x="400" y="394"/>
                </a:cxn>
                <a:cxn ang="0">
                  <a:pos x="346" y="424"/>
                </a:cxn>
                <a:cxn ang="0">
                  <a:pos x="290" y="408"/>
                </a:cxn>
                <a:cxn ang="0">
                  <a:pos x="288" y="376"/>
                </a:cxn>
                <a:cxn ang="0">
                  <a:pos x="312" y="372"/>
                </a:cxn>
                <a:cxn ang="0">
                  <a:pos x="360" y="372"/>
                </a:cxn>
                <a:cxn ang="0">
                  <a:pos x="366" y="148"/>
                </a:cxn>
                <a:cxn ang="0">
                  <a:pos x="318" y="138"/>
                </a:cxn>
                <a:cxn ang="0">
                  <a:pos x="270" y="378"/>
                </a:cxn>
                <a:cxn ang="0">
                  <a:pos x="226" y="424"/>
                </a:cxn>
                <a:cxn ang="0">
                  <a:pos x="206" y="408"/>
                </a:cxn>
                <a:cxn ang="0">
                  <a:pos x="20" y="414"/>
                </a:cxn>
                <a:cxn ang="0">
                  <a:pos x="0" y="394"/>
                </a:cxn>
                <a:cxn ang="0">
                  <a:pos x="24" y="374"/>
                </a:cxn>
                <a:cxn ang="0">
                  <a:pos x="20" y="346"/>
                </a:cxn>
                <a:cxn ang="0">
                  <a:pos x="20" y="316"/>
                </a:cxn>
                <a:cxn ang="0">
                  <a:pos x="20" y="294"/>
                </a:cxn>
                <a:cxn ang="0">
                  <a:pos x="2" y="274"/>
                </a:cxn>
                <a:cxn ang="0">
                  <a:pos x="20" y="256"/>
                </a:cxn>
                <a:cxn ang="0">
                  <a:pos x="14" y="232"/>
                </a:cxn>
                <a:cxn ang="0">
                  <a:pos x="14" y="144"/>
                </a:cxn>
                <a:cxn ang="0">
                  <a:pos x="58" y="118"/>
                </a:cxn>
                <a:cxn ang="0">
                  <a:pos x="18" y="66"/>
                </a:cxn>
                <a:cxn ang="0">
                  <a:pos x="0" y="48"/>
                </a:cxn>
                <a:cxn ang="0">
                  <a:pos x="18" y="30"/>
                </a:cxn>
                <a:cxn ang="0">
                  <a:pos x="54" y="174"/>
                </a:cxn>
                <a:cxn ang="0">
                  <a:pos x="92" y="204"/>
                </a:cxn>
                <a:cxn ang="0">
                  <a:pos x="152" y="84"/>
                </a:cxn>
                <a:cxn ang="0">
                  <a:pos x="176" y="204"/>
                </a:cxn>
                <a:cxn ang="0">
                  <a:pos x="184" y="178"/>
                </a:cxn>
              </a:cxnLst>
              <a:rect l="0" t="0" r="r" b="b"/>
              <a:pathLst>
                <a:path w="410" h="424">
                  <a:moveTo>
                    <a:pt x="18" y="30"/>
                  </a:moveTo>
                  <a:lnTo>
                    <a:pt x="32" y="30"/>
                  </a:lnTo>
                  <a:lnTo>
                    <a:pt x="32" y="20"/>
                  </a:lnTo>
                  <a:lnTo>
                    <a:pt x="32" y="20"/>
                  </a:lnTo>
                  <a:lnTo>
                    <a:pt x="34" y="10"/>
                  </a:lnTo>
                  <a:lnTo>
                    <a:pt x="40" y="4"/>
                  </a:lnTo>
                  <a:lnTo>
                    <a:pt x="40" y="4"/>
                  </a:lnTo>
                  <a:lnTo>
                    <a:pt x="54" y="0"/>
                  </a:lnTo>
                  <a:lnTo>
                    <a:pt x="54" y="0"/>
                  </a:lnTo>
                  <a:lnTo>
                    <a:pt x="62" y="2"/>
                  </a:lnTo>
                  <a:lnTo>
                    <a:pt x="70" y="4"/>
                  </a:lnTo>
                  <a:lnTo>
                    <a:pt x="70" y="4"/>
                  </a:lnTo>
                  <a:lnTo>
                    <a:pt x="76" y="10"/>
                  </a:lnTo>
                  <a:lnTo>
                    <a:pt x="78" y="20"/>
                  </a:lnTo>
                  <a:lnTo>
                    <a:pt x="78" y="30"/>
                  </a:lnTo>
                  <a:lnTo>
                    <a:pt x="158" y="30"/>
                  </a:lnTo>
                  <a:lnTo>
                    <a:pt x="158" y="20"/>
                  </a:lnTo>
                  <a:lnTo>
                    <a:pt x="158" y="20"/>
                  </a:lnTo>
                  <a:lnTo>
                    <a:pt x="160" y="14"/>
                  </a:lnTo>
                  <a:lnTo>
                    <a:pt x="166" y="6"/>
                  </a:lnTo>
                  <a:lnTo>
                    <a:pt x="166" y="6"/>
                  </a:lnTo>
                  <a:lnTo>
                    <a:pt x="172" y="4"/>
                  </a:lnTo>
                  <a:lnTo>
                    <a:pt x="180" y="2"/>
                  </a:lnTo>
                  <a:lnTo>
                    <a:pt x="180" y="2"/>
                  </a:lnTo>
                  <a:lnTo>
                    <a:pt x="188" y="4"/>
                  </a:lnTo>
                  <a:lnTo>
                    <a:pt x="196" y="6"/>
                  </a:lnTo>
                  <a:lnTo>
                    <a:pt x="196" y="6"/>
                  </a:lnTo>
                  <a:lnTo>
                    <a:pt x="202" y="12"/>
                  </a:lnTo>
                  <a:lnTo>
                    <a:pt x="204" y="20"/>
                  </a:lnTo>
                  <a:lnTo>
                    <a:pt x="204" y="30"/>
                  </a:lnTo>
                  <a:lnTo>
                    <a:pt x="218" y="30"/>
                  </a:lnTo>
                  <a:lnTo>
                    <a:pt x="218" y="30"/>
                  </a:lnTo>
                  <a:lnTo>
                    <a:pt x="226" y="30"/>
                  </a:lnTo>
                  <a:lnTo>
                    <a:pt x="232" y="34"/>
                  </a:lnTo>
                  <a:lnTo>
                    <a:pt x="232" y="34"/>
                  </a:lnTo>
                  <a:lnTo>
                    <a:pt x="234" y="40"/>
                  </a:lnTo>
                  <a:lnTo>
                    <a:pt x="236" y="48"/>
                  </a:lnTo>
                  <a:lnTo>
                    <a:pt x="236" y="48"/>
                  </a:lnTo>
                  <a:lnTo>
                    <a:pt x="234" y="54"/>
                  </a:lnTo>
                  <a:lnTo>
                    <a:pt x="232" y="60"/>
                  </a:lnTo>
                  <a:lnTo>
                    <a:pt x="232" y="60"/>
                  </a:lnTo>
                  <a:lnTo>
                    <a:pt x="226" y="64"/>
                  </a:lnTo>
                  <a:lnTo>
                    <a:pt x="218" y="66"/>
                  </a:lnTo>
                  <a:lnTo>
                    <a:pt x="204" y="66"/>
                  </a:lnTo>
                  <a:lnTo>
                    <a:pt x="204" y="96"/>
                  </a:lnTo>
                  <a:lnTo>
                    <a:pt x="204" y="96"/>
                  </a:lnTo>
                  <a:lnTo>
                    <a:pt x="202" y="106"/>
                  </a:lnTo>
                  <a:lnTo>
                    <a:pt x="196" y="112"/>
                  </a:lnTo>
                  <a:lnTo>
                    <a:pt x="186" y="116"/>
                  </a:lnTo>
                  <a:lnTo>
                    <a:pt x="174" y="118"/>
                  </a:lnTo>
                  <a:lnTo>
                    <a:pt x="138" y="118"/>
                  </a:lnTo>
                  <a:lnTo>
                    <a:pt x="138" y="136"/>
                  </a:lnTo>
                  <a:lnTo>
                    <a:pt x="204" y="136"/>
                  </a:lnTo>
                  <a:lnTo>
                    <a:pt x="204" y="136"/>
                  </a:lnTo>
                  <a:lnTo>
                    <a:pt x="214" y="138"/>
                  </a:lnTo>
                  <a:lnTo>
                    <a:pt x="222" y="144"/>
                  </a:lnTo>
                  <a:lnTo>
                    <a:pt x="226" y="152"/>
                  </a:lnTo>
                  <a:lnTo>
                    <a:pt x="228" y="162"/>
                  </a:lnTo>
                  <a:lnTo>
                    <a:pt x="228" y="214"/>
                  </a:lnTo>
                  <a:lnTo>
                    <a:pt x="228" y="214"/>
                  </a:lnTo>
                  <a:lnTo>
                    <a:pt x="226" y="224"/>
                  </a:lnTo>
                  <a:lnTo>
                    <a:pt x="222" y="232"/>
                  </a:lnTo>
                  <a:lnTo>
                    <a:pt x="214" y="236"/>
                  </a:lnTo>
                  <a:lnTo>
                    <a:pt x="204" y="238"/>
                  </a:lnTo>
                  <a:lnTo>
                    <a:pt x="138" y="238"/>
                  </a:lnTo>
                  <a:lnTo>
                    <a:pt x="138" y="256"/>
                  </a:lnTo>
                  <a:lnTo>
                    <a:pt x="216" y="256"/>
                  </a:lnTo>
                  <a:lnTo>
                    <a:pt x="216" y="256"/>
                  </a:lnTo>
                  <a:lnTo>
                    <a:pt x="224" y="258"/>
                  </a:lnTo>
                  <a:lnTo>
                    <a:pt x="230" y="260"/>
                  </a:lnTo>
                  <a:lnTo>
                    <a:pt x="230" y="260"/>
                  </a:lnTo>
                  <a:lnTo>
                    <a:pt x="232" y="264"/>
                  </a:lnTo>
                  <a:lnTo>
                    <a:pt x="234" y="274"/>
                  </a:lnTo>
                  <a:lnTo>
                    <a:pt x="234" y="274"/>
                  </a:lnTo>
                  <a:lnTo>
                    <a:pt x="234" y="282"/>
                  </a:lnTo>
                  <a:lnTo>
                    <a:pt x="230" y="288"/>
                  </a:lnTo>
                  <a:lnTo>
                    <a:pt x="230" y="288"/>
                  </a:lnTo>
                  <a:lnTo>
                    <a:pt x="224" y="292"/>
                  </a:lnTo>
                  <a:lnTo>
                    <a:pt x="216" y="294"/>
                  </a:lnTo>
                  <a:lnTo>
                    <a:pt x="138" y="294"/>
                  </a:lnTo>
                  <a:lnTo>
                    <a:pt x="138" y="312"/>
                  </a:lnTo>
                  <a:lnTo>
                    <a:pt x="200" y="312"/>
                  </a:lnTo>
                  <a:lnTo>
                    <a:pt x="200" y="312"/>
                  </a:lnTo>
                  <a:lnTo>
                    <a:pt x="206" y="314"/>
                  </a:lnTo>
                  <a:lnTo>
                    <a:pt x="212" y="316"/>
                  </a:lnTo>
                  <a:lnTo>
                    <a:pt x="212" y="316"/>
                  </a:lnTo>
                  <a:lnTo>
                    <a:pt x="214" y="322"/>
                  </a:lnTo>
                  <a:lnTo>
                    <a:pt x="216" y="332"/>
                  </a:lnTo>
                  <a:lnTo>
                    <a:pt x="216" y="332"/>
                  </a:lnTo>
                  <a:lnTo>
                    <a:pt x="214" y="338"/>
                  </a:lnTo>
                  <a:lnTo>
                    <a:pt x="214" y="344"/>
                  </a:lnTo>
                  <a:lnTo>
                    <a:pt x="214" y="344"/>
                  </a:lnTo>
                  <a:lnTo>
                    <a:pt x="208" y="348"/>
                  </a:lnTo>
                  <a:lnTo>
                    <a:pt x="200" y="350"/>
                  </a:lnTo>
                  <a:lnTo>
                    <a:pt x="138" y="350"/>
                  </a:lnTo>
                  <a:lnTo>
                    <a:pt x="138" y="370"/>
                  </a:lnTo>
                  <a:lnTo>
                    <a:pt x="138" y="370"/>
                  </a:lnTo>
                  <a:lnTo>
                    <a:pt x="210" y="366"/>
                  </a:lnTo>
                  <a:lnTo>
                    <a:pt x="210" y="366"/>
                  </a:lnTo>
                  <a:lnTo>
                    <a:pt x="216" y="368"/>
                  </a:lnTo>
                  <a:lnTo>
                    <a:pt x="222" y="370"/>
                  </a:lnTo>
                  <a:lnTo>
                    <a:pt x="222" y="370"/>
                  </a:lnTo>
                  <a:lnTo>
                    <a:pt x="222" y="370"/>
                  </a:lnTo>
                  <a:lnTo>
                    <a:pt x="222" y="370"/>
                  </a:lnTo>
                  <a:lnTo>
                    <a:pt x="236" y="338"/>
                  </a:lnTo>
                  <a:lnTo>
                    <a:pt x="248" y="304"/>
                  </a:lnTo>
                  <a:lnTo>
                    <a:pt x="258" y="270"/>
                  </a:lnTo>
                  <a:lnTo>
                    <a:pt x="264" y="234"/>
                  </a:lnTo>
                  <a:lnTo>
                    <a:pt x="264" y="234"/>
                  </a:lnTo>
                  <a:lnTo>
                    <a:pt x="268" y="192"/>
                  </a:lnTo>
                  <a:lnTo>
                    <a:pt x="272" y="138"/>
                  </a:lnTo>
                  <a:lnTo>
                    <a:pt x="246" y="138"/>
                  </a:lnTo>
                  <a:lnTo>
                    <a:pt x="246" y="138"/>
                  </a:lnTo>
                  <a:lnTo>
                    <a:pt x="236" y="136"/>
                  </a:lnTo>
                  <a:lnTo>
                    <a:pt x="228" y="132"/>
                  </a:lnTo>
                  <a:lnTo>
                    <a:pt x="224" y="126"/>
                  </a:lnTo>
                  <a:lnTo>
                    <a:pt x="224" y="116"/>
                  </a:lnTo>
                  <a:lnTo>
                    <a:pt x="224" y="116"/>
                  </a:lnTo>
                  <a:lnTo>
                    <a:pt x="224" y="104"/>
                  </a:lnTo>
                  <a:lnTo>
                    <a:pt x="228" y="98"/>
                  </a:lnTo>
                  <a:lnTo>
                    <a:pt x="236" y="92"/>
                  </a:lnTo>
                  <a:lnTo>
                    <a:pt x="246" y="92"/>
                  </a:lnTo>
                  <a:lnTo>
                    <a:pt x="274" y="92"/>
                  </a:lnTo>
                  <a:lnTo>
                    <a:pt x="274" y="92"/>
                  </a:lnTo>
                  <a:lnTo>
                    <a:pt x="274" y="28"/>
                  </a:lnTo>
                  <a:lnTo>
                    <a:pt x="274" y="28"/>
                  </a:lnTo>
                  <a:lnTo>
                    <a:pt x="276" y="18"/>
                  </a:lnTo>
                  <a:lnTo>
                    <a:pt x="280" y="12"/>
                  </a:lnTo>
                  <a:lnTo>
                    <a:pt x="280" y="12"/>
                  </a:lnTo>
                  <a:lnTo>
                    <a:pt x="286" y="8"/>
                  </a:lnTo>
                  <a:lnTo>
                    <a:pt x="296" y="6"/>
                  </a:lnTo>
                  <a:lnTo>
                    <a:pt x="296" y="6"/>
                  </a:lnTo>
                  <a:lnTo>
                    <a:pt x="306" y="8"/>
                  </a:lnTo>
                  <a:lnTo>
                    <a:pt x="314" y="10"/>
                  </a:lnTo>
                  <a:lnTo>
                    <a:pt x="314" y="10"/>
                  </a:lnTo>
                  <a:lnTo>
                    <a:pt x="318" y="18"/>
                  </a:lnTo>
                  <a:lnTo>
                    <a:pt x="320" y="26"/>
                  </a:lnTo>
                  <a:lnTo>
                    <a:pt x="320" y="26"/>
                  </a:lnTo>
                  <a:lnTo>
                    <a:pt x="318" y="92"/>
                  </a:lnTo>
                  <a:lnTo>
                    <a:pt x="374" y="92"/>
                  </a:lnTo>
                  <a:lnTo>
                    <a:pt x="374" y="92"/>
                  </a:lnTo>
                  <a:lnTo>
                    <a:pt x="390" y="94"/>
                  </a:lnTo>
                  <a:lnTo>
                    <a:pt x="396" y="94"/>
                  </a:lnTo>
                  <a:lnTo>
                    <a:pt x="400" y="98"/>
                  </a:lnTo>
                  <a:lnTo>
                    <a:pt x="400" y="98"/>
                  </a:lnTo>
                  <a:lnTo>
                    <a:pt x="404" y="102"/>
                  </a:lnTo>
                  <a:lnTo>
                    <a:pt x="408" y="110"/>
                  </a:lnTo>
                  <a:lnTo>
                    <a:pt x="410" y="120"/>
                  </a:lnTo>
                  <a:lnTo>
                    <a:pt x="410" y="132"/>
                  </a:lnTo>
                  <a:lnTo>
                    <a:pt x="410" y="132"/>
                  </a:lnTo>
                  <a:lnTo>
                    <a:pt x="410" y="256"/>
                  </a:lnTo>
                  <a:lnTo>
                    <a:pt x="408" y="344"/>
                  </a:lnTo>
                  <a:lnTo>
                    <a:pt x="408" y="344"/>
                  </a:lnTo>
                  <a:lnTo>
                    <a:pt x="406" y="364"/>
                  </a:lnTo>
                  <a:lnTo>
                    <a:pt x="404" y="380"/>
                  </a:lnTo>
                  <a:lnTo>
                    <a:pt x="400" y="394"/>
                  </a:lnTo>
                  <a:lnTo>
                    <a:pt x="394" y="404"/>
                  </a:lnTo>
                  <a:lnTo>
                    <a:pt x="394" y="404"/>
                  </a:lnTo>
                  <a:lnTo>
                    <a:pt x="384" y="412"/>
                  </a:lnTo>
                  <a:lnTo>
                    <a:pt x="374" y="418"/>
                  </a:lnTo>
                  <a:lnTo>
                    <a:pt x="362" y="422"/>
                  </a:lnTo>
                  <a:lnTo>
                    <a:pt x="346" y="424"/>
                  </a:lnTo>
                  <a:lnTo>
                    <a:pt x="346" y="424"/>
                  </a:lnTo>
                  <a:lnTo>
                    <a:pt x="328" y="422"/>
                  </a:lnTo>
                  <a:lnTo>
                    <a:pt x="310" y="418"/>
                  </a:lnTo>
                  <a:lnTo>
                    <a:pt x="310" y="418"/>
                  </a:lnTo>
                  <a:lnTo>
                    <a:pt x="298" y="414"/>
                  </a:lnTo>
                  <a:lnTo>
                    <a:pt x="290" y="408"/>
                  </a:lnTo>
                  <a:lnTo>
                    <a:pt x="290" y="408"/>
                  </a:lnTo>
                  <a:lnTo>
                    <a:pt x="284" y="400"/>
                  </a:lnTo>
                  <a:lnTo>
                    <a:pt x="284" y="392"/>
                  </a:lnTo>
                  <a:lnTo>
                    <a:pt x="284" y="392"/>
                  </a:lnTo>
                  <a:lnTo>
                    <a:pt x="284" y="382"/>
                  </a:lnTo>
                  <a:lnTo>
                    <a:pt x="288" y="376"/>
                  </a:lnTo>
                  <a:lnTo>
                    <a:pt x="288" y="376"/>
                  </a:lnTo>
                  <a:lnTo>
                    <a:pt x="294" y="370"/>
                  </a:lnTo>
                  <a:lnTo>
                    <a:pt x="304" y="370"/>
                  </a:lnTo>
                  <a:lnTo>
                    <a:pt x="304" y="370"/>
                  </a:lnTo>
                  <a:lnTo>
                    <a:pt x="312" y="372"/>
                  </a:lnTo>
                  <a:lnTo>
                    <a:pt x="312" y="372"/>
                  </a:lnTo>
                  <a:lnTo>
                    <a:pt x="328" y="374"/>
                  </a:lnTo>
                  <a:lnTo>
                    <a:pt x="344" y="376"/>
                  </a:lnTo>
                  <a:lnTo>
                    <a:pt x="344" y="376"/>
                  </a:lnTo>
                  <a:lnTo>
                    <a:pt x="350" y="376"/>
                  </a:lnTo>
                  <a:lnTo>
                    <a:pt x="356" y="374"/>
                  </a:lnTo>
                  <a:lnTo>
                    <a:pt x="360" y="372"/>
                  </a:lnTo>
                  <a:lnTo>
                    <a:pt x="362" y="368"/>
                  </a:lnTo>
                  <a:lnTo>
                    <a:pt x="362" y="368"/>
                  </a:lnTo>
                  <a:lnTo>
                    <a:pt x="364" y="358"/>
                  </a:lnTo>
                  <a:lnTo>
                    <a:pt x="366" y="340"/>
                  </a:lnTo>
                  <a:lnTo>
                    <a:pt x="366" y="340"/>
                  </a:lnTo>
                  <a:lnTo>
                    <a:pt x="366" y="148"/>
                  </a:lnTo>
                  <a:lnTo>
                    <a:pt x="366" y="148"/>
                  </a:lnTo>
                  <a:lnTo>
                    <a:pt x="364" y="140"/>
                  </a:lnTo>
                  <a:lnTo>
                    <a:pt x="362" y="138"/>
                  </a:lnTo>
                  <a:lnTo>
                    <a:pt x="360" y="138"/>
                  </a:lnTo>
                  <a:lnTo>
                    <a:pt x="318" y="138"/>
                  </a:lnTo>
                  <a:lnTo>
                    <a:pt x="318" y="138"/>
                  </a:lnTo>
                  <a:lnTo>
                    <a:pt x="312" y="196"/>
                  </a:lnTo>
                  <a:lnTo>
                    <a:pt x="306" y="246"/>
                  </a:lnTo>
                  <a:lnTo>
                    <a:pt x="306" y="246"/>
                  </a:lnTo>
                  <a:lnTo>
                    <a:pt x="296" y="294"/>
                  </a:lnTo>
                  <a:lnTo>
                    <a:pt x="284" y="338"/>
                  </a:lnTo>
                  <a:lnTo>
                    <a:pt x="270" y="378"/>
                  </a:lnTo>
                  <a:lnTo>
                    <a:pt x="252" y="412"/>
                  </a:lnTo>
                  <a:lnTo>
                    <a:pt x="252" y="412"/>
                  </a:lnTo>
                  <a:lnTo>
                    <a:pt x="246" y="418"/>
                  </a:lnTo>
                  <a:lnTo>
                    <a:pt x="240" y="420"/>
                  </a:lnTo>
                  <a:lnTo>
                    <a:pt x="232" y="424"/>
                  </a:lnTo>
                  <a:lnTo>
                    <a:pt x="226" y="424"/>
                  </a:lnTo>
                  <a:lnTo>
                    <a:pt x="226" y="424"/>
                  </a:lnTo>
                  <a:lnTo>
                    <a:pt x="214" y="422"/>
                  </a:lnTo>
                  <a:lnTo>
                    <a:pt x="208" y="418"/>
                  </a:lnTo>
                  <a:lnTo>
                    <a:pt x="208" y="418"/>
                  </a:lnTo>
                  <a:lnTo>
                    <a:pt x="206" y="412"/>
                  </a:lnTo>
                  <a:lnTo>
                    <a:pt x="206" y="408"/>
                  </a:lnTo>
                  <a:lnTo>
                    <a:pt x="206" y="408"/>
                  </a:lnTo>
                  <a:lnTo>
                    <a:pt x="206" y="400"/>
                  </a:lnTo>
                  <a:lnTo>
                    <a:pt x="206" y="400"/>
                  </a:lnTo>
                  <a:lnTo>
                    <a:pt x="110" y="410"/>
                  </a:lnTo>
                  <a:lnTo>
                    <a:pt x="20" y="414"/>
                  </a:lnTo>
                  <a:lnTo>
                    <a:pt x="20" y="414"/>
                  </a:lnTo>
                  <a:lnTo>
                    <a:pt x="10" y="414"/>
                  </a:lnTo>
                  <a:lnTo>
                    <a:pt x="4" y="410"/>
                  </a:lnTo>
                  <a:lnTo>
                    <a:pt x="4" y="410"/>
                  </a:lnTo>
                  <a:lnTo>
                    <a:pt x="0" y="404"/>
                  </a:lnTo>
                  <a:lnTo>
                    <a:pt x="0" y="394"/>
                  </a:lnTo>
                  <a:lnTo>
                    <a:pt x="0" y="394"/>
                  </a:lnTo>
                  <a:lnTo>
                    <a:pt x="0" y="386"/>
                  </a:lnTo>
                  <a:lnTo>
                    <a:pt x="4" y="382"/>
                  </a:lnTo>
                  <a:lnTo>
                    <a:pt x="4" y="382"/>
                  </a:lnTo>
                  <a:lnTo>
                    <a:pt x="12" y="376"/>
                  </a:lnTo>
                  <a:lnTo>
                    <a:pt x="24" y="374"/>
                  </a:lnTo>
                  <a:lnTo>
                    <a:pt x="24" y="374"/>
                  </a:lnTo>
                  <a:lnTo>
                    <a:pt x="92" y="372"/>
                  </a:lnTo>
                  <a:lnTo>
                    <a:pt x="92" y="350"/>
                  </a:lnTo>
                  <a:lnTo>
                    <a:pt x="32" y="350"/>
                  </a:lnTo>
                  <a:lnTo>
                    <a:pt x="32" y="350"/>
                  </a:lnTo>
                  <a:lnTo>
                    <a:pt x="26" y="348"/>
                  </a:lnTo>
                  <a:lnTo>
                    <a:pt x="20" y="346"/>
                  </a:lnTo>
                  <a:lnTo>
                    <a:pt x="20" y="346"/>
                  </a:lnTo>
                  <a:lnTo>
                    <a:pt x="16" y="340"/>
                  </a:lnTo>
                  <a:lnTo>
                    <a:pt x="16" y="332"/>
                  </a:lnTo>
                  <a:lnTo>
                    <a:pt x="16" y="332"/>
                  </a:lnTo>
                  <a:lnTo>
                    <a:pt x="16" y="322"/>
                  </a:lnTo>
                  <a:lnTo>
                    <a:pt x="20" y="316"/>
                  </a:lnTo>
                  <a:lnTo>
                    <a:pt x="20" y="316"/>
                  </a:lnTo>
                  <a:lnTo>
                    <a:pt x="26" y="314"/>
                  </a:lnTo>
                  <a:lnTo>
                    <a:pt x="32" y="312"/>
                  </a:lnTo>
                  <a:lnTo>
                    <a:pt x="92" y="312"/>
                  </a:lnTo>
                  <a:lnTo>
                    <a:pt x="92" y="294"/>
                  </a:lnTo>
                  <a:lnTo>
                    <a:pt x="20" y="294"/>
                  </a:lnTo>
                  <a:lnTo>
                    <a:pt x="20" y="294"/>
                  </a:lnTo>
                  <a:lnTo>
                    <a:pt x="12" y="294"/>
                  </a:lnTo>
                  <a:lnTo>
                    <a:pt x="6" y="290"/>
                  </a:lnTo>
                  <a:lnTo>
                    <a:pt x="6" y="290"/>
                  </a:lnTo>
                  <a:lnTo>
                    <a:pt x="2" y="284"/>
                  </a:lnTo>
                  <a:lnTo>
                    <a:pt x="2" y="274"/>
                  </a:lnTo>
                  <a:lnTo>
                    <a:pt x="2" y="274"/>
                  </a:lnTo>
                  <a:lnTo>
                    <a:pt x="2" y="266"/>
                  </a:lnTo>
                  <a:lnTo>
                    <a:pt x="6" y="260"/>
                  </a:lnTo>
                  <a:lnTo>
                    <a:pt x="6" y="260"/>
                  </a:lnTo>
                  <a:lnTo>
                    <a:pt x="12" y="258"/>
                  </a:lnTo>
                  <a:lnTo>
                    <a:pt x="20" y="256"/>
                  </a:lnTo>
                  <a:lnTo>
                    <a:pt x="92" y="256"/>
                  </a:lnTo>
                  <a:lnTo>
                    <a:pt x="92" y="238"/>
                  </a:lnTo>
                  <a:lnTo>
                    <a:pt x="32" y="238"/>
                  </a:lnTo>
                  <a:lnTo>
                    <a:pt x="32" y="238"/>
                  </a:lnTo>
                  <a:lnTo>
                    <a:pt x="22" y="236"/>
                  </a:lnTo>
                  <a:lnTo>
                    <a:pt x="14" y="232"/>
                  </a:lnTo>
                  <a:lnTo>
                    <a:pt x="8" y="224"/>
                  </a:lnTo>
                  <a:lnTo>
                    <a:pt x="8" y="214"/>
                  </a:lnTo>
                  <a:lnTo>
                    <a:pt x="8" y="162"/>
                  </a:lnTo>
                  <a:lnTo>
                    <a:pt x="8" y="162"/>
                  </a:lnTo>
                  <a:lnTo>
                    <a:pt x="8" y="152"/>
                  </a:lnTo>
                  <a:lnTo>
                    <a:pt x="14" y="144"/>
                  </a:lnTo>
                  <a:lnTo>
                    <a:pt x="22" y="138"/>
                  </a:lnTo>
                  <a:lnTo>
                    <a:pt x="32" y="136"/>
                  </a:lnTo>
                  <a:lnTo>
                    <a:pt x="92" y="136"/>
                  </a:lnTo>
                  <a:lnTo>
                    <a:pt x="92" y="118"/>
                  </a:lnTo>
                  <a:lnTo>
                    <a:pt x="58" y="118"/>
                  </a:lnTo>
                  <a:lnTo>
                    <a:pt x="58" y="118"/>
                  </a:lnTo>
                  <a:lnTo>
                    <a:pt x="46" y="116"/>
                  </a:lnTo>
                  <a:lnTo>
                    <a:pt x="38" y="112"/>
                  </a:lnTo>
                  <a:lnTo>
                    <a:pt x="34" y="104"/>
                  </a:lnTo>
                  <a:lnTo>
                    <a:pt x="32" y="94"/>
                  </a:lnTo>
                  <a:lnTo>
                    <a:pt x="32" y="66"/>
                  </a:lnTo>
                  <a:lnTo>
                    <a:pt x="18" y="66"/>
                  </a:lnTo>
                  <a:lnTo>
                    <a:pt x="18" y="66"/>
                  </a:lnTo>
                  <a:lnTo>
                    <a:pt x="10" y="64"/>
                  </a:lnTo>
                  <a:lnTo>
                    <a:pt x="4" y="62"/>
                  </a:lnTo>
                  <a:lnTo>
                    <a:pt x="4" y="62"/>
                  </a:lnTo>
                  <a:lnTo>
                    <a:pt x="0" y="56"/>
                  </a:lnTo>
                  <a:lnTo>
                    <a:pt x="0" y="48"/>
                  </a:lnTo>
                  <a:lnTo>
                    <a:pt x="0" y="48"/>
                  </a:lnTo>
                  <a:lnTo>
                    <a:pt x="0" y="40"/>
                  </a:lnTo>
                  <a:lnTo>
                    <a:pt x="4" y="34"/>
                  </a:lnTo>
                  <a:lnTo>
                    <a:pt x="4" y="34"/>
                  </a:lnTo>
                  <a:lnTo>
                    <a:pt x="10" y="30"/>
                  </a:lnTo>
                  <a:lnTo>
                    <a:pt x="18" y="30"/>
                  </a:lnTo>
                  <a:lnTo>
                    <a:pt x="18" y="30"/>
                  </a:lnTo>
                  <a:close/>
                  <a:moveTo>
                    <a:pt x="92" y="204"/>
                  </a:moveTo>
                  <a:lnTo>
                    <a:pt x="92" y="172"/>
                  </a:lnTo>
                  <a:lnTo>
                    <a:pt x="60" y="172"/>
                  </a:lnTo>
                  <a:lnTo>
                    <a:pt x="60" y="172"/>
                  </a:lnTo>
                  <a:lnTo>
                    <a:pt x="54" y="174"/>
                  </a:lnTo>
                  <a:lnTo>
                    <a:pt x="52" y="178"/>
                  </a:lnTo>
                  <a:lnTo>
                    <a:pt x="52" y="196"/>
                  </a:lnTo>
                  <a:lnTo>
                    <a:pt x="52" y="196"/>
                  </a:lnTo>
                  <a:lnTo>
                    <a:pt x="54" y="202"/>
                  </a:lnTo>
                  <a:lnTo>
                    <a:pt x="60" y="204"/>
                  </a:lnTo>
                  <a:lnTo>
                    <a:pt x="92" y="204"/>
                  </a:lnTo>
                  <a:close/>
                  <a:moveTo>
                    <a:pt x="78" y="66"/>
                  </a:moveTo>
                  <a:lnTo>
                    <a:pt x="78" y="82"/>
                  </a:lnTo>
                  <a:lnTo>
                    <a:pt x="78" y="82"/>
                  </a:lnTo>
                  <a:lnTo>
                    <a:pt x="78" y="84"/>
                  </a:lnTo>
                  <a:lnTo>
                    <a:pt x="80" y="84"/>
                  </a:lnTo>
                  <a:lnTo>
                    <a:pt x="152" y="84"/>
                  </a:lnTo>
                  <a:lnTo>
                    <a:pt x="152" y="84"/>
                  </a:lnTo>
                  <a:lnTo>
                    <a:pt x="156" y="84"/>
                  </a:lnTo>
                  <a:lnTo>
                    <a:pt x="158" y="82"/>
                  </a:lnTo>
                  <a:lnTo>
                    <a:pt x="158" y="66"/>
                  </a:lnTo>
                  <a:lnTo>
                    <a:pt x="78" y="66"/>
                  </a:lnTo>
                  <a:close/>
                  <a:moveTo>
                    <a:pt x="176" y="204"/>
                  </a:moveTo>
                  <a:lnTo>
                    <a:pt x="176" y="204"/>
                  </a:lnTo>
                  <a:lnTo>
                    <a:pt x="182" y="202"/>
                  </a:lnTo>
                  <a:lnTo>
                    <a:pt x="182" y="200"/>
                  </a:lnTo>
                  <a:lnTo>
                    <a:pt x="184" y="196"/>
                  </a:lnTo>
                  <a:lnTo>
                    <a:pt x="184" y="178"/>
                  </a:lnTo>
                  <a:lnTo>
                    <a:pt x="184" y="178"/>
                  </a:lnTo>
                  <a:lnTo>
                    <a:pt x="182" y="174"/>
                  </a:lnTo>
                  <a:lnTo>
                    <a:pt x="176" y="172"/>
                  </a:lnTo>
                  <a:lnTo>
                    <a:pt x="138" y="172"/>
                  </a:lnTo>
                  <a:lnTo>
                    <a:pt x="138" y="204"/>
                  </a:lnTo>
                  <a:lnTo>
                    <a:pt x="176" y="204"/>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pPr defTabSz="1004891"/>
              <a:endParaRPr kumimoji="0" lang="zh-TW" altLang="en-US">
                <a:solidFill>
                  <a:prstClr val="black"/>
                </a:solidFill>
                <a:latin typeface="Calibri"/>
                <a:ea typeface="新細明體"/>
                <a:cs typeface="Arial" charset="0"/>
              </a:endParaRPr>
            </a:p>
          </p:txBody>
        </p:sp>
        <p:sp>
          <p:nvSpPr>
            <p:cNvPr id="17" name="Freeform 19"/>
            <p:cNvSpPr>
              <a:spLocks noEditPoints="1"/>
            </p:cNvSpPr>
            <p:nvPr userDrawn="1"/>
          </p:nvSpPr>
          <p:spPr bwMode="auto">
            <a:xfrm>
              <a:off x="873051" y="1610553"/>
              <a:ext cx="387866" cy="387866"/>
            </a:xfrm>
            <a:custGeom>
              <a:avLst/>
              <a:gdLst/>
              <a:ahLst/>
              <a:cxnLst>
                <a:cxn ang="0">
                  <a:pos x="186" y="4"/>
                </a:cxn>
                <a:cxn ang="0">
                  <a:pos x="232" y="20"/>
                </a:cxn>
                <a:cxn ang="0">
                  <a:pos x="244" y="2"/>
                </a:cxn>
                <a:cxn ang="0">
                  <a:pos x="272" y="4"/>
                </a:cxn>
                <a:cxn ang="0">
                  <a:pos x="316" y="72"/>
                </a:cxn>
                <a:cxn ang="0">
                  <a:pos x="352" y="16"/>
                </a:cxn>
                <a:cxn ang="0">
                  <a:pos x="374" y="18"/>
                </a:cxn>
                <a:cxn ang="0">
                  <a:pos x="362" y="72"/>
                </a:cxn>
                <a:cxn ang="0">
                  <a:pos x="422" y="76"/>
                </a:cxn>
                <a:cxn ang="0">
                  <a:pos x="422" y="106"/>
                </a:cxn>
                <a:cxn ang="0">
                  <a:pos x="300" y="148"/>
                </a:cxn>
                <a:cxn ang="0">
                  <a:pos x="404" y="152"/>
                </a:cxn>
                <a:cxn ang="0">
                  <a:pos x="404" y="182"/>
                </a:cxn>
                <a:cxn ang="0">
                  <a:pos x="238" y="216"/>
                </a:cxn>
                <a:cxn ang="0">
                  <a:pos x="396" y="222"/>
                </a:cxn>
                <a:cxn ang="0">
                  <a:pos x="398" y="250"/>
                </a:cxn>
                <a:cxn ang="0">
                  <a:pos x="238" y="284"/>
                </a:cxn>
                <a:cxn ang="0">
                  <a:pos x="414" y="288"/>
                </a:cxn>
                <a:cxn ang="0">
                  <a:pos x="414" y="320"/>
                </a:cxn>
                <a:cxn ang="0">
                  <a:pos x="284" y="326"/>
                </a:cxn>
                <a:cxn ang="0">
                  <a:pos x="422" y="388"/>
                </a:cxn>
                <a:cxn ang="0">
                  <a:pos x="418" y="408"/>
                </a:cxn>
                <a:cxn ang="0">
                  <a:pos x="394" y="416"/>
                </a:cxn>
                <a:cxn ang="0">
                  <a:pos x="344" y="404"/>
                </a:cxn>
                <a:cxn ang="0">
                  <a:pos x="238" y="414"/>
                </a:cxn>
                <a:cxn ang="0">
                  <a:pos x="214" y="426"/>
                </a:cxn>
                <a:cxn ang="0">
                  <a:pos x="192" y="402"/>
                </a:cxn>
                <a:cxn ang="0">
                  <a:pos x="142" y="372"/>
                </a:cxn>
                <a:cxn ang="0">
                  <a:pos x="56" y="414"/>
                </a:cxn>
                <a:cxn ang="0">
                  <a:pos x="16" y="418"/>
                </a:cxn>
                <a:cxn ang="0">
                  <a:pos x="0" y="394"/>
                </a:cxn>
                <a:cxn ang="0">
                  <a:pos x="56" y="362"/>
                </a:cxn>
                <a:cxn ang="0">
                  <a:pos x="24" y="326"/>
                </a:cxn>
                <a:cxn ang="0">
                  <a:pos x="4" y="304"/>
                </a:cxn>
                <a:cxn ang="0">
                  <a:pos x="16" y="286"/>
                </a:cxn>
                <a:cxn ang="0">
                  <a:pos x="42" y="256"/>
                </a:cxn>
                <a:cxn ang="0">
                  <a:pos x="22" y="236"/>
                </a:cxn>
                <a:cxn ang="0">
                  <a:pos x="34" y="218"/>
                </a:cxn>
                <a:cxn ang="0">
                  <a:pos x="38" y="190"/>
                </a:cxn>
                <a:cxn ang="0">
                  <a:pos x="18" y="168"/>
                </a:cxn>
                <a:cxn ang="0">
                  <a:pos x="28" y="150"/>
                </a:cxn>
                <a:cxn ang="0">
                  <a:pos x="20" y="114"/>
                </a:cxn>
                <a:cxn ang="0">
                  <a:pos x="0" y="92"/>
                </a:cxn>
                <a:cxn ang="0">
                  <a:pos x="12" y="72"/>
                </a:cxn>
                <a:cxn ang="0">
                  <a:pos x="52" y="42"/>
                </a:cxn>
                <a:cxn ang="0">
                  <a:pos x="56" y="18"/>
                </a:cxn>
                <a:cxn ang="0">
                  <a:pos x="76" y="16"/>
                </a:cxn>
                <a:cxn ang="0">
                  <a:pos x="96" y="34"/>
                </a:cxn>
                <a:cxn ang="0">
                  <a:pos x="144" y="20"/>
                </a:cxn>
                <a:cxn ang="0">
                  <a:pos x="158" y="2"/>
                </a:cxn>
                <a:cxn ang="0">
                  <a:pos x="264" y="114"/>
                </a:cxn>
              </a:cxnLst>
              <a:rect l="0" t="0" r="r" b="b"/>
              <a:pathLst>
                <a:path w="426" h="426">
                  <a:moveTo>
                    <a:pt x="168" y="0"/>
                  </a:moveTo>
                  <a:lnTo>
                    <a:pt x="168" y="0"/>
                  </a:lnTo>
                  <a:lnTo>
                    <a:pt x="178" y="2"/>
                  </a:lnTo>
                  <a:lnTo>
                    <a:pt x="186" y="4"/>
                  </a:lnTo>
                  <a:lnTo>
                    <a:pt x="186" y="4"/>
                  </a:lnTo>
                  <a:lnTo>
                    <a:pt x="190" y="12"/>
                  </a:lnTo>
                  <a:lnTo>
                    <a:pt x="192" y="20"/>
                  </a:lnTo>
                  <a:lnTo>
                    <a:pt x="192" y="72"/>
                  </a:lnTo>
                  <a:lnTo>
                    <a:pt x="232" y="72"/>
                  </a:lnTo>
                  <a:lnTo>
                    <a:pt x="232" y="20"/>
                  </a:lnTo>
                  <a:lnTo>
                    <a:pt x="232" y="20"/>
                  </a:lnTo>
                  <a:lnTo>
                    <a:pt x="232" y="12"/>
                  </a:lnTo>
                  <a:lnTo>
                    <a:pt x="238" y="4"/>
                  </a:lnTo>
                  <a:lnTo>
                    <a:pt x="238" y="4"/>
                  </a:lnTo>
                  <a:lnTo>
                    <a:pt x="244" y="2"/>
                  </a:lnTo>
                  <a:lnTo>
                    <a:pt x="254" y="0"/>
                  </a:lnTo>
                  <a:lnTo>
                    <a:pt x="254" y="0"/>
                  </a:lnTo>
                  <a:lnTo>
                    <a:pt x="266" y="2"/>
                  </a:lnTo>
                  <a:lnTo>
                    <a:pt x="272" y="4"/>
                  </a:lnTo>
                  <a:lnTo>
                    <a:pt x="272" y="4"/>
                  </a:lnTo>
                  <a:lnTo>
                    <a:pt x="276" y="12"/>
                  </a:lnTo>
                  <a:lnTo>
                    <a:pt x="278" y="20"/>
                  </a:lnTo>
                  <a:lnTo>
                    <a:pt x="278" y="72"/>
                  </a:lnTo>
                  <a:lnTo>
                    <a:pt x="316" y="72"/>
                  </a:lnTo>
                  <a:lnTo>
                    <a:pt x="316" y="72"/>
                  </a:lnTo>
                  <a:lnTo>
                    <a:pt x="336" y="26"/>
                  </a:lnTo>
                  <a:lnTo>
                    <a:pt x="336" y="26"/>
                  </a:lnTo>
                  <a:lnTo>
                    <a:pt x="340" y="22"/>
                  </a:lnTo>
                  <a:lnTo>
                    <a:pt x="344" y="18"/>
                  </a:lnTo>
                  <a:lnTo>
                    <a:pt x="352" y="16"/>
                  </a:lnTo>
                  <a:lnTo>
                    <a:pt x="358" y="16"/>
                  </a:lnTo>
                  <a:lnTo>
                    <a:pt x="358" y="16"/>
                  </a:lnTo>
                  <a:lnTo>
                    <a:pt x="366" y="16"/>
                  </a:lnTo>
                  <a:lnTo>
                    <a:pt x="374" y="18"/>
                  </a:lnTo>
                  <a:lnTo>
                    <a:pt x="374" y="18"/>
                  </a:lnTo>
                  <a:lnTo>
                    <a:pt x="378" y="22"/>
                  </a:lnTo>
                  <a:lnTo>
                    <a:pt x="380" y="30"/>
                  </a:lnTo>
                  <a:lnTo>
                    <a:pt x="380" y="30"/>
                  </a:lnTo>
                  <a:lnTo>
                    <a:pt x="374" y="44"/>
                  </a:lnTo>
                  <a:lnTo>
                    <a:pt x="362" y="72"/>
                  </a:lnTo>
                  <a:lnTo>
                    <a:pt x="406" y="72"/>
                  </a:lnTo>
                  <a:lnTo>
                    <a:pt x="406" y="72"/>
                  </a:lnTo>
                  <a:lnTo>
                    <a:pt x="416" y="72"/>
                  </a:lnTo>
                  <a:lnTo>
                    <a:pt x="422" y="76"/>
                  </a:lnTo>
                  <a:lnTo>
                    <a:pt x="422" y="76"/>
                  </a:lnTo>
                  <a:lnTo>
                    <a:pt x="424" y="82"/>
                  </a:lnTo>
                  <a:lnTo>
                    <a:pt x="426" y="92"/>
                  </a:lnTo>
                  <a:lnTo>
                    <a:pt x="426" y="92"/>
                  </a:lnTo>
                  <a:lnTo>
                    <a:pt x="424" y="100"/>
                  </a:lnTo>
                  <a:lnTo>
                    <a:pt x="422" y="106"/>
                  </a:lnTo>
                  <a:lnTo>
                    <a:pt x="422" y="106"/>
                  </a:lnTo>
                  <a:lnTo>
                    <a:pt x="416" y="112"/>
                  </a:lnTo>
                  <a:lnTo>
                    <a:pt x="406" y="114"/>
                  </a:lnTo>
                  <a:lnTo>
                    <a:pt x="314" y="114"/>
                  </a:lnTo>
                  <a:lnTo>
                    <a:pt x="300" y="148"/>
                  </a:lnTo>
                  <a:lnTo>
                    <a:pt x="388" y="148"/>
                  </a:lnTo>
                  <a:lnTo>
                    <a:pt x="388" y="148"/>
                  </a:lnTo>
                  <a:lnTo>
                    <a:pt x="398" y="150"/>
                  </a:lnTo>
                  <a:lnTo>
                    <a:pt x="404" y="152"/>
                  </a:lnTo>
                  <a:lnTo>
                    <a:pt x="404" y="152"/>
                  </a:lnTo>
                  <a:lnTo>
                    <a:pt x="406" y="158"/>
                  </a:lnTo>
                  <a:lnTo>
                    <a:pt x="408" y="168"/>
                  </a:lnTo>
                  <a:lnTo>
                    <a:pt x="408" y="168"/>
                  </a:lnTo>
                  <a:lnTo>
                    <a:pt x="406" y="176"/>
                  </a:lnTo>
                  <a:lnTo>
                    <a:pt x="404" y="182"/>
                  </a:lnTo>
                  <a:lnTo>
                    <a:pt x="404" y="182"/>
                  </a:lnTo>
                  <a:lnTo>
                    <a:pt x="398" y="188"/>
                  </a:lnTo>
                  <a:lnTo>
                    <a:pt x="388" y="190"/>
                  </a:lnTo>
                  <a:lnTo>
                    <a:pt x="238" y="190"/>
                  </a:lnTo>
                  <a:lnTo>
                    <a:pt x="238" y="216"/>
                  </a:lnTo>
                  <a:lnTo>
                    <a:pt x="380" y="216"/>
                  </a:lnTo>
                  <a:lnTo>
                    <a:pt x="380" y="216"/>
                  </a:lnTo>
                  <a:lnTo>
                    <a:pt x="390" y="218"/>
                  </a:lnTo>
                  <a:lnTo>
                    <a:pt x="396" y="222"/>
                  </a:lnTo>
                  <a:lnTo>
                    <a:pt x="396" y="222"/>
                  </a:lnTo>
                  <a:lnTo>
                    <a:pt x="400" y="228"/>
                  </a:lnTo>
                  <a:lnTo>
                    <a:pt x="400" y="236"/>
                  </a:lnTo>
                  <a:lnTo>
                    <a:pt x="400" y="236"/>
                  </a:lnTo>
                  <a:lnTo>
                    <a:pt x="400" y="246"/>
                  </a:lnTo>
                  <a:lnTo>
                    <a:pt x="398" y="250"/>
                  </a:lnTo>
                  <a:lnTo>
                    <a:pt x="398" y="250"/>
                  </a:lnTo>
                  <a:lnTo>
                    <a:pt x="390" y="256"/>
                  </a:lnTo>
                  <a:lnTo>
                    <a:pt x="380" y="256"/>
                  </a:lnTo>
                  <a:lnTo>
                    <a:pt x="238" y="256"/>
                  </a:lnTo>
                  <a:lnTo>
                    <a:pt x="238" y="284"/>
                  </a:lnTo>
                  <a:lnTo>
                    <a:pt x="400" y="284"/>
                  </a:lnTo>
                  <a:lnTo>
                    <a:pt x="400" y="284"/>
                  </a:lnTo>
                  <a:lnTo>
                    <a:pt x="408" y="286"/>
                  </a:lnTo>
                  <a:lnTo>
                    <a:pt x="414" y="288"/>
                  </a:lnTo>
                  <a:lnTo>
                    <a:pt x="414" y="288"/>
                  </a:lnTo>
                  <a:lnTo>
                    <a:pt x="418" y="294"/>
                  </a:lnTo>
                  <a:lnTo>
                    <a:pt x="418" y="304"/>
                  </a:lnTo>
                  <a:lnTo>
                    <a:pt x="418" y="304"/>
                  </a:lnTo>
                  <a:lnTo>
                    <a:pt x="418" y="312"/>
                  </a:lnTo>
                  <a:lnTo>
                    <a:pt x="414" y="320"/>
                  </a:lnTo>
                  <a:lnTo>
                    <a:pt x="414" y="320"/>
                  </a:lnTo>
                  <a:lnTo>
                    <a:pt x="408" y="324"/>
                  </a:lnTo>
                  <a:lnTo>
                    <a:pt x="400" y="326"/>
                  </a:lnTo>
                  <a:lnTo>
                    <a:pt x="284" y="326"/>
                  </a:lnTo>
                  <a:lnTo>
                    <a:pt x="284" y="326"/>
                  </a:lnTo>
                  <a:lnTo>
                    <a:pt x="312" y="340"/>
                  </a:lnTo>
                  <a:lnTo>
                    <a:pt x="344" y="352"/>
                  </a:lnTo>
                  <a:lnTo>
                    <a:pt x="414" y="378"/>
                  </a:lnTo>
                  <a:lnTo>
                    <a:pt x="414" y="378"/>
                  </a:lnTo>
                  <a:lnTo>
                    <a:pt x="422" y="388"/>
                  </a:lnTo>
                  <a:lnTo>
                    <a:pt x="424" y="392"/>
                  </a:lnTo>
                  <a:lnTo>
                    <a:pt x="424" y="396"/>
                  </a:lnTo>
                  <a:lnTo>
                    <a:pt x="424" y="396"/>
                  </a:lnTo>
                  <a:lnTo>
                    <a:pt x="422" y="406"/>
                  </a:lnTo>
                  <a:lnTo>
                    <a:pt x="418" y="408"/>
                  </a:lnTo>
                  <a:lnTo>
                    <a:pt x="414" y="412"/>
                  </a:lnTo>
                  <a:lnTo>
                    <a:pt x="414" y="412"/>
                  </a:lnTo>
                  <a:lnTo>
                    <a:pt x="406" y="414"/>
                  </a:lnTo>
                  <a:lnTo>
                    <a:pt x="394" y="416"/>
                  </a:lnTo>
                  <a:lnTo>
                    <a:pt x="394" y="416"/>
                  </a:lnTo>
                  <a:lnTo>
                    <a:pt x="382" y="416"/>
                  </a:lnTo>
                  <a:lnTo>
                    <a:pt x="370" y="414"/>
                  </a:lnTo>
                  <a:lnTo>
                    <a:pt x="358" y="410"/>
                  </a:lnTo>
                  <a:lnTo>
                    <a:pt x="344" y="404"/>
                  </a:lnTo>
                  <a:lnTo>
                    <a:pt x="344" y="404"/>
                  </a:lnTo>
                  <a:lnTo>
                    <a:pt x="290" y="374"/>
                  </a:lnTo>
                  <a:lnTo>
                    <a:pt x="238" y="340"/>
                  </a:lnTo>
                  <a:lnTo>
                    <a:pt x="238" y="402"/>
                  </a:lnTo>
                  <a:lnTo>
                    <a:pt x="238" y="402"/>
                  </a:lnTo>
                  <a:lnTo>
                    <a:pt x="238" y="414"/>
                  </a:lnTo>
                  <a:lnTo>
                    <a:pt x="232" y="420"/>
                  </a:lnTo>
                  <a:lnTo>
                    <a:pt x="232" y="420"/>
                  </a:lnTo>
                  <a:lnTo>
                    <a:pt x="226" y="424"/>
                  </a:lnTo>
                  <a:lnTo>
                    <a:pt x="214" y="426"/>
                  </a:lnTo>
                  <a:lnTo>
                    <a:pt x="214" y="426"/>
                  </a:lnTo>
                  <a:lnTo>
                    <a:pt x="204" y="424"/>
                  </a:lnTo>
                  <a:lnTo>
                    <a:pt x="196" y="420"/>
                  </a:lnTo>
                  <a:lnTo>
                    <a:pt x="196" y="420"/>
                  </a:lnTo>
                  <a:lnTo>
                    <a:pt x="192" y="412"/>
                  </a:lnTo>
                  <a:lnTo>
                    <a:pt x="192" y="402"/>
                  </a:lnTo>
                  <a:lnTo>
                    <a:pt x="192" y="340"/>
                  </a:lnTo>
                  <a:lnTo>
                    <a:pt x="192" y="340"/>
                  </a:lnTo>
                  <a:lnTo>
                    <a:pt x="188" y="344"/>
                  </a:lnTo>
                  <a:lnTo>
                    <a:pt x="188" y="344"/>
                  </a:lnTo>
                  <a:lnTo>
                    <a:pt x="142" y="372"/>
                  </a:lnTo>
                  <a:lnTo>
                    <a:pt x="96" y="398"/>
                  </a:lnTo>
                  <a:lnTo>
                    <a:pt x="96" y="398"/>
                  </a:lnTo>
                  <a:lnTo>
                    <a:pt x="78" y="406"/>
                  </a:lnTo>
                  <a:lnTo>
                    <a:pt x="56" y="414"/>
                  </a:lnTo>
                  <a:lnTo>
                    <a:pt x="56" y="414"/>
                  </a:lnTo>
                  <a:lnTo>
                    <a:pt x="42" y="420"/>
                  </a:lnTo>
                  <a:lnTo>
                    <a:pt x="28" y="420"/>
                  </a:lnTo>
                  <a:lnTo>
                    <a:pt x="28" y="420"/>
                  </a:lnTo>
                  <a:lnTo>
                    <a:pt x="22" y="420"/>
                  </a:lnTo>
                  <a:lnTo>
                    <a:pt x="16" y="418"/>
                  </a:lnTo>
                  <a:lnTo>
                    <a:pt x="12" y="416"/>
                  </a:lnTo>
                  <a:lnTo>
                    <a:pt x="6" y="412"/>
                  </a:lnTo>
                  <a:lnTo>
                    <a:pt x="6" y="412"/>
                  </a:lnTo>
                  <a:lnTo>
                    <a:pt x="2" y="402"/>
                  </a:lnTo>
                  <a:lnTo>
                    <a:pt x="0" y="394"/>
                  </a:lnTo>
                  <a:lnTo>
                    <a:pt x="0" y="394"/>
                  </a:lnTo>
                  <a:lnTo>
                    <a:pt x="4" y="384"/>
                  </a:lnTo>
                  <a:lnTo>
                    <a:pt x="12" y="376"/>
                  </a:lnTo>
                  <a:lnTo>
                    <a:pt x="12" y="376"/>
                  </a:lnTo>
                  <a:lnTo>
                    <a:pt x="56" y="362"/>
                  </a:lnTo>
                  <a:lnTo>
                    <a:pt x="106" y="342"/>
                  </a:lnTo>
                  <a:lnTo>
                    <a:pt x="106" y="342"/>
                  </a:lnTo>
                  <a:lnTo>
                    <a:pt x="140" y="326"/>
                  </a:lnTo>
                  <a:lnTo>
                    <a:pt x="24" y="326"/>
                  </a:lnTo>
                  <a:lnTo>
                    <a:pt x="24" y="326"/>
                  </a:lnTo>
                  <a:lnTo>
                    <a:pt x="16" y="326"/>
                  </a:lnTo>
                  <a:lnTo>
                    <a:pt x="8" y="320"/>
                  </a:lnTo>
                  <a:lnTo>
                    <a:pt x="8" y="320"/>
                  </a:lnTo>
                  <a:lnTo>
                    <a:pt x="6" y="314"/>
                  </a:lnTo>
                  <a:lnTo>
                    <a:pt x="4" y="304"/>
                  </a:lnTo>
                  <a:lnTo>
                    <a:pt x="4" y="304"/>
                  </a:lnTo>
                  <a:lnTo>
                    <a:pt x="6" y="296"/>
                  </a:lnTo>
                  <a:lnTo>
                    <a:pt x="8" y="288"/>
                  </a:lnTo>
                  <a:lnTo>
                    <a:pt x="8" y="288"/>
                  </a:lnTo>
                  <a:lnTo>
                    <a:pt x="16" y="286"/>
                  </a:lnTo>
                  <a:lnTo>
                    <a:pt x="24" y="284"/>
                  </a:lnTo>
                  <a:lnTo>
                    <a:pt x="192" y="284"/>
                  </a:lnTo>
                  <a:lnTo>
                    <a:pt x="192" y="256"/>
                  </a:lnTo>
                  <a:lnTo>
                    <a:pt x="42" y="256"/>
                  </a:lnTo>
                  <a:lnTo>
                    <a:pt x="42" y="256"/>
                  </a:lnTo>
                  <a:lnTo>
                    <a:pt x="34" y="256"/>
                  </a:lnTo>
                  <a:lnTo>
                    <a:pt x="28" y="252"/>
                  </a:lnTo>
                  <a:lnTo>
                    <a:pt x="28" y="252"/>
                  </a:lnTo>
                  <a:lnTo>
                    <a:pt x="24" y="246"/>
                  </a:lnTo>
                  <a:lnTo>
                    <a:pt x="22" y="236"/>
                  </a:lnTo>
                  <a:lnTo>
                    <a:pt x="22" y="236"/>
                  </a:lnTo>
                  <a:lnTo>
                    <a:pt x="24" y="228"/>
                  </a:lnTo>
                  <a:lnTo>
                    <a:pt x="28" y="222"/>
                  </a:lnTo>
                  <a:lnTo>
                    <a:pt x="28" y="222"/>
                  </a:lnTo>
                  <a:lnTo>
                    <a:pt x="34" y="218"/>
                  </a:lnTo>
                  <a:lnTo>
                    <a:pt x="42" y="216"/>
                  </a:lnTo>
                  <a:lnTo>
                    <a:pt x="192" y="216"/>
                  </a:lnTo>
                  <a:lnTo>
                    <a:pt x="192" y="190"/>
                  </a:lnTo>
                  <a:lnTo>
                    <a:pt x="38" y="190"/>
                  </a:lnTo>
                  <a:lnTo>
                    <a:pt x="38" y="190"/>
                  </a:lnTo>
                  <a:lnTo>
                    <a:pt x="28" y="188"/>
                  </a:lnTo>
                  <a:lnTo>
                    <a:pt x="22" y="184"/>
                  </a:lnTo>
                  <a:lnTo>
                    <a:pt x="22" y="184"/>
                  </a:lnTo>
                  <a:lnTo>
                    <a:pt x="18" y="178"/>
                  </a:lnTo>
                  <a:lnTo>
                    <a:pt x="18" y="168"/>
                  </a:lnTo>
                  <a:lnTo>
                    <a:pt x="18" y="168"/>
                  </a:lnTo>
                  <a:lnTo>
                    <a:pt x="18" y="160"/>
                  </a:lnTo>
                  <a:lnTo>
                    <a:pt x="22" y="152"/>
                  </a:lnTo>
                  <a:lnTo>
                    <a:pt x="22" y="152"/>
                  </a:lnTo>
                  <a:lnTo>
                    <a:pt x="28" y="150"/>
                  </a:lnTo>
                  <a:lnTo>
                    <a:pt x="38" y="148"/>
                  </a:lnTo>
                  <a:lnTo>
                    <a:pt x="120" y="148"/>
                  </a:lnTo>
                  <a:lnTo>
                    <a:pt x="108" y="114"/>
                  </a:lnTo>
                  <a:lnTo>
                    <a:pt x="20" y="114"/>
                  </a:lnTo>
                  <a:lnTo>
                    <a:pt x="20" y="114"/>
                  </a:lnTo>
                  <a:lnTo>
                    <a:pt x="12" y="112"/>
                  </a:lnTo>
                  <a:lnTo>
                    <a:pt x="6" y="108"/>
                  </a:lnTo>
                  <a:lnTo>
                    <a:pt x="6" y="108"/>
                  </a:lnTo>
                  <a:lnTo>
                    <a:pt x="2" y="102"/>
                  </a:lnTo>
                  <a:lnTo>
                    <a:pt x="0" y="92"/>
                  </a:lnTo>
                  <a:lnTo>
                    <a:pt x="0" y="92"/>
                  </a:lnTo>
                  <a:lnTo>
                    <a:pt x="2" y="82"/>
                  </a:lnTo>
                  <a:lnTo>
                    <a:pt x="6" y="76"/>
                  </a:lnTo>
                  <a:lnTo>
                    <a:pt x="6" y="76"/>
                  </a:lnTo>
                  <a:lnTo>
                    <a:pt x="12" y="72"/>
                  </a:lnTo>
                  <a:lnTo>
                    <a:pt x="20" y="72"/>
                  </a:lnTo>
                  <a:lnTo>
                    <a:pt x="70" y="72"/>
                  </a:lnTo>
                  <a:lnTo>
                    <a:pt x="70" y="72"/>
                  </a:lnTo>
                  <a:lnTo>
                    <a:pt x="52" y="42"/>
                  </a:lnTo>
                  <a:lnTo>
                    <a:pt x="52" y="42"/>
                  </a:lnTo>
                  <a:lnTo>
                    <a:pt x="50" y="38"/>
                  </a:lnTo>
                  <a:lnTo>
                    <a:pt x="48" y="34"/>
                  </a:lnTo>
                  <a:lnTo>
                    <a:pt x="48" y="34"/>
                  </a:lnTo>
                  <a:lnTo>
                    <a:pt x="50" y="24"/>
                  </a:lnTo>
                  <a:lnTo>
                    <a:pt x="56" y="18"/>
                  </a:lnTo>
                  <a:lnTo>
                    <a:pt x="56" y="18"/>
                  </a:lnTo>
                  <a:lnTo>
                    <a:pt x="62" y="16"/>
                  </a:lnTo>
                  <a:lnTo>
                    <a:pt x="70" y="16"/>
                  </a:lnTo>
                  <a:lnTo>
                    <a:pt x="70" y="16"/>
                  </a:lnTo>
                  <a:lnTo>
                    <a:pt x="76" y="16"/>
                  </a:lnTo>
                  <a:lnTo>
                    <a:pt x="80" y="20"/>
                  </a:lnTo>
                  <a:lnTo>
                    <a:pt x="80" y="20"/>
                  </a:lnTo>
                  <a:lnTo>
                    <a:pt x="88" y="24"/>
                  </a:lnTo>
                  <a:lnTo>
                    <a:pt x="96" y="34"/>
                  </a:lnTo>
                  <a:lnTo>
                    <a:pt x="96" y="34"/>
                  </a:lnTo>
                  <a:lnTo>
                    <a:pt x="110" y="56"/>
                  </a:lnTo>
                  <a:lnTo>
                    <a:pt x="114" y="64"/>
                  </a:lnTo>
                  <a:lnTo>
                    <a:pt x="116" y="72"/>
                  </a:lnTo>
                  <a:lnTo>
                    <a:pt x="144" y="72"/>
                  </a:lnTo>
                  <a:lnTo>
                    <a:pt x="144" y="20"/>
                  </a:lnTo>
                  <a:lnTo>
                    <a:pt x="144" y="20"/>
                  </a:lnTo>
                  <a:lnTo>
                    <a:pt x="146" y="12"/>
                  </a:lnTo>
                  <a:lnTo>
                    <a:pt x="152" y="4"/>
                  </a:lnTo>
                  <a:lnTo>
                    <a:pt x="152" y="4"/>
                  </a:lnTo>
                  <a:lnTo>
                    <a:pt x="158" y="2"/>
                  </a:lnTo>
                  <a:lnTo>
                    <a:pt x="168" y="0"/>
                  </a:lnTo>
                  <a:lnTo>
                    <a:pt x="168" y="0"/>
                  </a:lnTo>
                  <a:close/>
                  <a:moveTo>
                    <a:pt x="172" y="148"/>
                  </a:moveTo>
                  <a:lnTo>
                    <a:pt x="250" y="148"/>
                  </a:lnTo>
                  <a:lnTo>
                    <a:pt x="264" y="114"/>
                  </a:lnTo>
                  <a:lnTo>
                    <a:pt x="158" y="114"/>
                  </a:lnTo>
                  <a:lnTo>
                    <a:pt x="172" y="148"/>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pPr defTabSz="1004891"/>
              <a:endParaRPr kumimoji="0" lang="zh-TW" altLang="en-US">
                <a:solidFill>
                  <a:prstClr val="black"/>
                </a:solidFill>
                <a:latin typeface="Calibri"/>
                <a:ea typeface="新細明體"/>
                <a:cs typeface="Arial" charset="0"/>
              </a:endParaRPr>
            </a:p>
          </p:txBody>
        </p:sp>
        <p:sp>
          <p:nvSpPr>
            <p:cNvPr id="18" name="Freeform 20"/>
            <p:cNvSpPr>
              <a:spLocks noEditPoints="1"/>
            </p:cNvSpPr>
            <p:nvPr userDrawn="1"/>
          </p:nvSpPr>
          <p:spPr bwMode="auto">
            <a:xfrm>
              <a:off x="1299157" y="1626941"/>
              <a:ext cx="382403" cy="373299"/>
            </a:xfrm>
            <a:custGeom>
              <a:avLst/>
              <a:gdLst/>
              <a:ahLst/>
              <a:cxnLst>
                <a:cxn ang="0">
                  <a:pos x="28" y="208"/>
                </a:cxn>
                <a:cxn ang="0">
                  <a:pos x="16" y="184"/>
                </a:cxn>
                <a:cxn ang="0">
                  <a:pos x="38" y="166"/>
                </a:cxn>
                <a:cxn ang="0">
                  <a:pos x="284" y="152"/>
                </a:cxn>
                <a:cxn ang="0">
                  <a:pos x="384" y="140"/>
                </a:cxn>
                <a:cxn ang="0">
                  <a:pos x="404" y="162"/>
                </a:cxn>
                <a:cxn ang="0">
                  <a:pos x="394" y="182"/>
                </a:cxn>
                <a:cxn ang="0">
                  <a:pos x="234" y="386"/>
                </a:cxn>
                <a:cxn ang="0">
                  <a:pos x="220" y="408"/>
                </a:cxn>
                <a:cxn ang="0">
                  <a:pos x="190" y="404"/>
                </a:cxn>
                <a:cxn ang="0">
                  <a:pos x="102" y="208"/>
                </a:cxn>
                <a:cxn ang="0">
                  <a:pos x="108" y="260"/>
                </a:cxn>
                <a:cxn ang="0">
                  <a:pos x="118" y="302"/>
                </a:cxn>
                <a:cxn ang="0">
                  <a:pos x="174" y="352"/>
                </a:cxn>
                <a:cxn ang="0">
                  <a:pos x="176" y="378"/>
                </a:cxn>
                <a:cxn ang="0">
                  <a:pos x="152" y="392"/>
                </a:cxn>
                <a:cxn ang="0">
                  <a:pos x="116" y="368"/>
                </a:cxn>
                <a:cxn ang="0">
                  <a:pos x="86" y="334"/>
                </a:cxn>
                <a:cxn ang="0">
                  <a:pos x="48" y="386"/>
                </a:cxn>
                <a:cxn ang="0">
                  <a:pos x="10" y="388"/>
                </a:cxn>
                <a:cxn ang="0">
                  <a:pos x="0" y="370"/>
                </a:cxn>
                <a:cxn ang="0">
                  <a:pos x="42" y="320"/>
                </a:cxn>
                <a:cxn ang="0">
                  <a:pos x="60" y="274"/>
                </a:cxn>
                <a:cxn ang="0">
                  <a:pos x="68" y="210"/>
                </a:cxn>
                <a:cxn ang="0">
                  <a:pos x="378" y="2"/>
                </a:cxn>
                <a:cxn ang="0">
                  <a:pos x="398" y="32"/>
                </a:cxn>
                <a:cxn ang="0">
                  <a:pos x="388" y="128"/>
                </a:cxn>
                <a:cxn ang="0">
                  <a:pos x="54" y="136"/>
                </a:cxn>
                <a:cxn ang="0">
                  <a:pos x="24" y="116"/>
                </a:cxn>
                <a:cxn ang="0">
                  <a:pos x="26" y="12"/>
                </a:cxn>
                <a:cxn ang="0">
                  <a:pos x="54" y="0"/>
                </a:cxn>
                <a:cxn ang="0">
                  <a:pos x="76" y="42"/>
                </a:cxn>
                <a:cxn ang="0">
                  <a:pos x="70" y="84"/>
                </a:cxn>
                <a:cxn ang="0">
                  <a:pos x="130" y="94"/>
                </a:cxn>
                <a:cxn ang="0">
                  <a:pos x="240" y="94"/>
                </a:cxn>
                <a:cxn ang="0">
                  <a:pos x="342" y="208"/>
                </a:cxn>
                <a:cxn ang="0">
                  <a:pos x="348" y="272"/>
                </a:cxn>
                <a:cxn ang="0">
                  <a:pos x="366" y="316"/>
                </a:cxn>
                <a:cxn ang="0">
                  <a:pos x="418" y="358"/>
                </a:cxn>
                <a:cxn ang="0">
                  <a:pos x="410" y="386"/>
                </a:cxn>
                <a:cxn ang="0">
                  <a:pos x="384" y="392"/>
                </a:cxn>
                <a:cxn ang="0">
                  <a:pos x="330" y="334"/>
                </a:cxn>
                <a:cxn ang="0">
                  <a:pos x="304" y="362"/>
                </a:cxn>
                <a:cxn ang="0">
                  <a:pos x="264" y="394"/>
                </a:cxn>
                <a:cxn ang="0">
                  <a:pos x="236" y="370"/>
                </a:cxn>
                <a:cxn ang="0">
                  <a:pos x="270" y="330"/>
                </a:cxn>
                <a:cxn ang="0">
                  <a:pos x="296" y="288"/>
                </a:cxn>
                <a:cxn ang="0">
                  <a:pos x="302" y="214"/>
                </a:cxn>
                <a:cxn ang="0">
                  <a:pos x="324" y="204"/>
                </a:cxn>
                <a:cxn ang="0">
                  <a:pos x="346" y="90"/>
                </a:cxn>
                <a:cxn ang="0">
                  <a:pos x="348" y="46"/>
                </a:cxn>
                <a:cxn ang="0">
                  <a:pos x="288" y="94"/>
                </a:cxn>
              </a:cxnLst>
              <a:rect l="0" t="0" r="r" b="b"/>
              <a:pathLst>
                <a:path w="420" h="410">
                  <a:moveTo>
                    <a:pt x="68" y="210"/>
                  </a:moveTo>
                  <a:lnTo>
                    <a:pt x="68" y="210"/>
                  </a:lnTo>
                  <a:lnTo>
                    <a:pt x="40" y="210"/>
                  </a:lnTo>
                  <a:lnTo>
                    <a:pt x="40" y="210"/>
                  </a:lnTo>
                  <a:lnTo>
                    <a:pt x="28" y="208"/>
                  </a:lnTo>
                  <a:lnTo>
                    <a:pt x="24" y="206"/>
                  </a:lnTo>
                  <a:lnTo>
                    <a:pt x="20" y="202"/>
                  </a:lnTo>
                  <a:lnTo>
                    <a:pt x="20" y="202"/>
                  </a:lnTo>
                  <a:lnTo>
                    <a:pt x="18" y="194"/>
                  </a:lnTo>
                  <a:lnTo>
                    <a:pt x="16" y="184"/>
                  </a:lnTo>
                  <a:lnTo>
                    <a:pt x="16" y="184"/>
                  </a:lnTo>
                  <a:lnTo>
                    <a:pt x="18" y="176"/>
                  </a:lnTo>
                  <a:lnTo>
                    <a:pt x="22" y="170"/>
                  </a:lnTo>
                  <a:lnTo>
                    <a:pt x="28" y="168"/>
                  </a:lnTo>
                  <a:lnTo>
                    <a:pt x="38" y="166"/>
                  </a:lnTo>
                  <a:lnTo>
                    <a:pt x="38" y="166"/>
                  </a:lnTo>
                  <a:lnTo>
                    <a:pt x="116" y="164"/>
                  </a:lnTo>
                  <a:lnTo>
                    <a:pt x="192" y="160"/>
                  </a:lnTo>
                  <a:lnTo>
                    <a:pt x="192" y="160"/>
                  </a:lnTo>
                  <a:lnTo>
                    <a:pt x="284" y="152"/>
                  </a:lnTo>
                  <a:lnTo>
                    <a:pt x="326" y="148"/>
                  </a:lnTo>
                  <a:lnTo>
                    <a:pt x="366" y="142"/>
                  </a:lnTo>
                  <a:lnTo>
                    <a:pt x="366" y="142"/>
                  </a:lnTo>
                  <a:lnTo>
                    <a:pt x="384" y="140"/>
                  </a:lnTo>
                  <a:lnTo>
                    <a:pt x="384" y="140"/>
                  </a:lnTo>
                  <a:lnTo>
                    <a:pt x="392" y="142"/>
                  </a:lnTo>
                  <a:lnTo>
                    <a:pt x="398" y="148"/>
                  </a:lnTo>
                  <a:lnTo>
                    <a:pt x="398" y="148"/>
                  </a:lnTo>
                  <a:lnTo>
                    <a:pt x="402" y="154"/>
                  </a:lnTo>
                  <a:lnTo>
                    <a:pt x="404" y="162"/>
                  </a:lnTo>
                  <a:lnTo>
                    <a:pt x="404" y="162"/>
                  </a:lnTo>
                  <a:lnTo>
                    <a:pt x="404" y="170"/>
                  </a:lnTo>
                  <a:lnTo>
                    <a:pt x="402" y="174"/>
                  </a:lnTo>
                  <a:lnTo>
                    <a:pt x="398" y="178"/>
                  </a:lnTo>
                  <a:lnTo>
                    <a:pt x="394" y="182"/>
                  </a:lnTo>
                  <a:lnTo>
                    <a:pt x="394" y="182"/>
                  </a:lnTo>
                  <a:lnTo>
                    <a:pt x="360" y="188"/>
                  </a:lnTo>
                  <a:lnTo>
                    <a:pt x="322" y="192"/>
                  </a:lnTo>
                  <a:lnTo>
                    <a:pt x="234" y="200"/>
                  </a:lnTo>
                  <a:lnTo>
                    <a:pt x="234" y="386"/>
                  </a:lnTo>
                  <a:lnTo>
                    <a:pt x="234" y="386"/>
                  </a:lnTo>
                  <a:lnTo>
                    <a:pt x="232" y="396"/>
                  </a:lnTo>
                  <a:lnTo>
                    <a:pt x="228" y="404"/>
                  </a:lnTo>
                  <a:lnTo>
                    <a:pt x="228" y="404"/>
                  </a:lnTo>
                  <a:lnTo>
                    <a:pt x="220" y="408"/>
                  </a:lnTo>
                  <a:lnTo>
                    <a:pt x="208" y="410"/>
                  </a:lnTo>
                  <a:lnTo>
                    <a:pt x="208" y="410"/>
                  </a:lnTo>
                  <a:lnTo>
                    <a:pt x="198" y="408"/>
                  </a:lnTo>
                  <a:lnTo>
                    <a:pt x="190" y="404"/>
                  </a:lnTo>
                  <a:lnTo>
                    <a:pt x="190" y="404"/>
                  </a:lnTo>
                  <a:lnTo>
                    <a:pt x="186" y="396"/>
                  </a:lnTo>
                  <a:lnTo>
                    <a:pt x="186" y="386"/>
                  </a:lnTo>
                  <a:lnTo>
                    <a:pt x="186" y="204"/>
                  </a:lnTo>
                  <a:lnTo>
                    <a:pt x="186" y="204"/>
                  </a:lnTo>
                  <a:lnTo>
                    <a:pt x="102" y="208"/>
                  </a:lnTo>
                  <a:lnTo>
                    <a:pt x="102" y="208"/>
                  </a:lnTo>
                  <a:lnTo>
                    <a:pt x="106" y="210"/>
                  </a:lnTo>
                  <a:lnTo>
                    <a:pt x="108" y="214"/>
                  </a:lnTo>
                  <a:lnTo>
                    <a:pt x="108" y="224"/>
                  </a:lnTo>
                  <a:lnTo>
                    <a:pt x="108" y="260"/>
                  </a:lnTo>
                  <a:lnTo>
                    <a:pt x="108" y="260"/>
                  </a:lnTo>
                  <a:lnTo>
                    <a:pt x="110" y="272"/>
                  </a:lnTo>
                  <a:lnTo>
                    <a:pt x="110" y="284"/>
                  </a:lnTo>
                  <a:lnTo>
                    <a:pt x="114" y="294"/>
                  </a:lnTo>
                  <a:lnTo>
                    <a:pt x="118" y="302"/>
                  </a:lnTo>
                  <a:lnTo>
                    <a:pt x="118" y="302"/>
                  </a:lnTo>
                  <a:lnTo>
                    <a:pt x="126" y="316"/>
                  </a:lnTo>
                  <a:lnTo>
                    <a:pt x="140" y="328"/>
                  </a:lnTo>
                  <a:lnTo>
                    <a:pt x="154" y="340"/>
                  </a:lnTo>
                  <a:lnTo>
                    <a:pt x="174" y="352"/>
                  </a:lnTo>
                  <a:lnTo>
                    <a:pt x="174" y="352"/>
                  </a:lnTo>
                  <a:lnTo>
                    <a:pt x="178" y="360"/>
                  </a:lnTo>
                  <a:lnTo>
                    <a:pt x="178" y="368"/>
                  </a:lnTo>
                  <a:lnTo>
                    <a:pt x="178" y="368"/>
                  </a:lnTo>
                  <a:lnTo>
                    <a:pt x="176" y="378"/>
                  </a:lnTo>
                  <a:lnTo>
                    <a:pt x="170" y="386"/>
                  </a:lnTo>
                  <a:lnTo>
                    <a:pt x="170" y="386"/>
                  </a:lnTo>
                  <a:lnTo>
                    <a:pt x="162" y="392"/>
                  </a:lnTo>
                  <a:lnTo>
                    <a:pt x="152" y="392"/>
                  </a:lnTo>
                  <a:lnTo>
                    <a:pt x="152" y="392"/>
                  </a:lnTo>
                  <a:lnTo>
                    <a:pt x="144" y="392"/>
                  </a:lnTo>
                  <a:lnTo>
                    <a:pt x="136" y="386"/>
                  </a:lnTo>
                  <a:lnTo>
                    <a:pt x="136" y="386"/>
                  </a:lnTo>
                  <a:lnTo>
                    <a:pt x="128" y="378"/>
                  </a:lnTo>
                  <a:lnTo>
                    <a:pt x="116" y="368"/>
                  </a:lnTo>
                  <a:lnTo>
                    <a:pt x="92" y="336"/>
                  </a:lnTo>
                  <a:lnTo>
                    <a:pt x="92" y="336"/>
                  </a:lnTo>
                  <a:lnTo>
                    <a:pt x="88" y="332"/>
                  </a:lnTo>
                  <a:lnTo>
                    <a:pt x="88" y="332"/>
                  </a:lnTo>
                  <a:lnTo>
                    <a:pt x="86" y="334"/>
                  </a:lnTo>
                  <a:lnTo>
                    <a:pt x="84" y="336"/>
                  </a:lnTo>
                  <a:lnTo>
                    <a:pt x="84" y="336"/>
                  </a:lnTo>
                  <a:lnTo>
                    <a:pt x="66" y="362"/>
                  </a:lnTo>
                  <a:lnTo>
                    <a:pt x="48" y="386"/>
                  </a:lnTo>
                  <a:lnTo>
                    <a:pt x="48" y="386"/>
                  </a:lnTo>
                  <a:lnTo>
                    <a:pt x="38" y="392"/>
                  </a:lnTo>
                  <a:lnTo>
                    <a:pt x="28" y="394"/>
                  </a:lnTo>
                  <a:lnTo>
                    <a:pt x="28" y="394"/>
                  </a:lnTo>
                  <a:lnTo>
                    <a:pt x="18" y="392"/>
                  </a:lnTo>
                  <a:lnTo>
                    <a:pt x="10" y="388"/>
                  </a:lnTo>
                  <a:lnTo>
                    <a:pt x="10" y="388"/>
                  </a:lnTo>
                  <a:lnTo>
                    <a:pt x="2" y="380"/>
                  </a:lnTo>
                  <a:lnTo>
                    <a:pt x="0" y="374"/>
                  </a:lnTo>
                  <a:lnTo>
                    <a:pt x="0" y="370"/>
                  </a:lnTo>
                  <a:lnTo>
                    <a:pt x="0" y="370"/>
                  </a:lnTo>
                  <a:lnTo>
                    <a:pt x="2" y="360"/>
                  </a:lnTo>
                  <a:lnTo>
                    <a:pt x="8" y="352"/>
                  </a:lnTo>
                  <a:lnTo>
                    <a:pt x="8" y="352"/>
                  </a:lnTo>
                  <a:lnTo>
                    <a:pt x="32" y="330"/>
                  </a:lnTo>
                  <a:lnTo>
                    <a:pt x="42" y="320"/>
                  </a:lnTo>
                  <a:lnTo>
                    <a:pt x="50" y="310"/>
                  </a:lnTo>
                  <a:lnTo>
                    <a:pt x="50" y="310"/>
                  </a:lnTo>
                  <a:lnTo>
                    <a:pt x="54" y="300"/>
                  </a:lnTo>
                  <a:lnTo>
                    <a:pt x="58" y="288"/>
                  </a:lnTo>
                  <a:lnTo>
                    <a:pt x="60" y="274"/>
                  </a:lnTo>
                  <a:lnTo>
                    <a:pt x="62" y="260"/>
                  </a:lnTo>
                  <a:lnTo>
                    <a:pt x="62" y="224"/>
                  </a:lnTo>
                  <a:lnTo>
                    <a:pt x="62" y="224"/>
                  </a:lnTo>
                  <a:lnTo>
                    <a:pt x="62" y="216"/>
                  </a:lnTo>
                  <a:lnTo>
                    <a:pt x="68" y="210"/>
                  </a:lnTo>
                  <a:lnTo>
                    <a:pt x="68" y="210"/>
                  </a:lnTo>
                  <a:close/>
                  <a:moveTo>
                    <a:pt x="54" y="0"/>
                  </a:moveTo>
                  <a:lnTo>
                    <a:pt x="364" y="0"/>
                  </a:lnTo>
                  <a:lnTo>
                    <a:pt x="364" y="0"/>
                  </a:lnTo>
                  <a:lnTo>
                    <a:pt x="378" y="2"/>
                  </a:lnTo>
                  <a:lnTo>
                    <a:pt x="384" y="4"/>
                  </a:lnTo>
                  <a:lnTo>
                    <a:pt x="388" y="8"/>
                  </a:lnTo>
                  <a:lnTo>
                    <a:pt x="392" y="12"/>
                  </a:lnTo>
                  <a:lnTo>
                    <a:pt x="396" y="18"/>
                  </a:lnTo>
                  <a:lnTo>
                    <a:pt x="398" y="32"/>
                  </a:lnTo>
                  <a:lnTo>
                    <a:pt x="398" y="102"/>
                  </a:lnTo>
                  <a:lnTo>
                    <a:pt x="398" y="102"/>
                  </a:lnTo>
                  <a:lnTo>
                    <a:pt x="396" y="116"/>
                  </a:lnTo>
                  <a:lnTo>
                    <a:pt x="392" y="122"/>
                  </a:lnTo>
                  <a:lnTo>
                    <a:pt x="388" y="128"/>
                  </a:lnTo>
                  <a:lnTo>
                    <a:pt x="384" y="130"/>
                  </a:lnTo>
                  <a:lnTo>
                    <a:pt x="378" y="134"/>
                  </a:lnTo>
                  <a:lnTo>
                    <a:pt x="364" y="136"/>
                  </a:lnTo>
                  <a:lnTo>
                    <a:pt x="54" y="136"/>
                  </a:lnTo>
                  <a:lnTo>
                    <a:pt x="54" y="136"/>
                  </a:lnTo>
                  <a:lnTo>
                    <a:pt x="40" y="134"/>
                  </a:lnTo>
                  <a:lnTo>
                    <a:pt x="34" y="130"/>
                  </a:lnTo>
                  <a:lnTo>
                    <a:pt x="30" y="128"/>
                  </a:lnTo>
                  <a:lnTo>
                    <a:pt x="26" y="122"/>
                  </a:lnTo>
                  <a:lnTo>
                    <a:pt x="24" y="116"/>
                  </a:lnTo>
                  <a:lnTo>
                    <a:pt x="20" y="102"/>
                  </a:lnTo>
                  <a:lnTo>
                    <a:pt x="20" y="32"/>
                  </a:lnTo>
                  <a:lnTo>
                    <a:pt x="20" y="32"/>
                  </a:lnTo>
                  <a:lnTo>
                    <a:pt x="24" y="18"/>
                  </a:lnTo>
                  <a:lnTo>
                    <a:pt x="26" y="12"/>
                  </a:lnTo>
                  <a:lnTo>
                    <a:pt x="30" y="8"/>
                  </a:lnTo>
                  <a:lnTo>
                    <a:pt x="34" y="4"/>
                  </a:lnTo>
                  <a:lnTo>
                    <a:pt x="40" y="2"/>
                  </a:lnTo>
                  <a:lnTo>
                    <a:pt x="54" y="0"/>
                  </a:lnTo>
                  <a:lnTo>
                    <a:pt x="54" y="0"/>
                  </a:lnTo>
                  <a:close/>
                  <a:moveTo>
                    <a:pt x="130" y="94"/>
                  </a:moveTo>
                  <a:lnTo>
                    <a:pt x="130" y="42"/>
                  </a:lnTo>
                  <a:lnTo>
                    <a:pt x="80" y="42"/>
                  </a:lnTo>
                  <a:lnTo>
                    <a:pt x="80" y="42"/>
                  </a:lnTo>
                  <a:lnTo>
                    <a:pt x="76" y="42"/>
                  </a:lnTo>
                  <a:lnTo>
                    <a:pt x="72" y="44"/>
                  </a:lnTo>
                  <a:lnTo>
                    <a:pt x="72" y="46"/>
                  </a:lnTo>
                  <a:lnTo>
                    <a:pt x="70" y="50"/>
                  </a:lnTo>
                  <a:lnTo>
                    <a:pt x="70" y="84"/>
                  </a:lnTo>
                  <a:lnTo>
                    <a:pt x="70" y="84"/>
                  </a:lnTo>
                  <a:lnTo>
                    <a:pt x="72" y="88"/>
                  </a:lnTo>
                  <a:lnTo>
                    <a:pt x="72" y="90"/>
                  </a:lnTo>
                  <a:lnTo>
                    <a:pt x="76" y="92"/>
                  </a:lnTo>
                  <a:lnTo>
                    <a:pt x="80" y="94"/>
                  </a:lnTo>
                  <a:lnTo>
                    <a:pt x="130" y="94"/>
                  </a:lnTo>
                  <a:close/>
                  <a:moveTo>
                    <a:pt x="240" y="94"/>
                  </a:moveTo>
                  <a:lnTo>
                    <a:pt x="240" y="42"/>
                  </a:lnTo>
                  <a:lnTo>
                    <a:pt x="178" y="42"/>
                  </a:lnTo>
                  <a:lnTo>
                    <a:pt x="178" y="94"/>
                  </a:lnTo>
                  <a:lnTo>
                    <a:pt x="240" y="94"/>
                  </a:lnTo>
                  <a:close/>
                  <a:moveTo>
                    <a:pt x="324" y="204"/>
                  </a:moveTo>
                  <a:lnTo>
                    <a:pt x="324" y="204"/>
                  </a:lnTo>
                  <a:lnTo>
                    <a:pt x="336" y="206"/>
                  </a:lnTo>
                  <a:lnTo>
                    <a:pt x="342" y="208"/>
                  </a:lnTo>
                  <a:lnTo>
                    <a:pt x="342" y="208"/>
                  </a:lnTo>
                  <a:lnTo>
                    <a:pt x="346" y="214"/>
                  </a:lnTo>
                  <a:lnTo>
                    <a:pt x="348" y="224"/>
                  </a:lnTo>
                  <a:lnTo>
                    <a:pt x="348" y="260"/>
                  </a:lnTo>
                  <a:lnTo>
                    <a:pt x="348" y="260"/>
                  </a:lnTo>
                  <a:lnTo>
                    <a:pt x="348" y="272"/>
                  </a:lnTo>
                  <a:lnTo>
                    <a:pt x="350" y="284"/>
                  </a:lnTo>
                  <a:lnTo>
                    <a:pt x="354" y="294"/>
                  </a:lnTo>
                  <a:lnTo>
                    <a:pt x="358" y="302"/>
                  </a:lnTo>
                  <a:lnTo>
                    <a:pt x="358" y="302"/>
                  </a:lnTo>
                  <a:lnTo>
                    <a:pt x="366" y="316"/>
                  </a:lnTo>
                  <a:lnTo>
                    <a:pt x="378" y="328"/>
                  </a:lnTo>
                  <a:lnTo>
                    <a:pt x="394" y="340"/>
                  </a:lnTo>
                  <a:lnTo>
                    <a:pt x="414" y="352"/>
                  </a:lnTo>
                  <a:lnTo>
                    <a:pt x="414" y="352"/>
                  </a:lnTo>
                  <a:lnTo>
                    <a:pt x="418" y="358"/>
                  </a:lnTo>
                  <a:lnTo>
                    <a:pt x="420" y="366"/>
                  </a:lnTo>
                  <a:lnTo>
                    <a:pt x="420" y="366"/>
                  </a:lnTo>
                  <a:lnTo>
                    <a:pt x="420" y="372"/>
                  </a:lnTo>
                  <a:lnTo>
                    <a:pt x="418" y="376"/>
                  </a:lnTo>
                  <a:lnTo>
                    <a:pt x="410" y="386"/>
                  </a:lnTo>
                  <a:lnTo>
                    <a:pt x="410" y="386"/>
                  </a:lnTo>
                  <a:lnTo>
                    <a:pt x="402" y="392"/>
                  </a:lnTo>
                  <a:lnTo>
                    <a:pt x="392" y="392"/>
                  </a:lnTo>
                  <a:lnTo>
                    <a:pt x="392" y="392"/>
                  </a:lnTo>
                  <a:lnTo>
                    <a:pt x="384" y="392"/>
                  </a:lnTo>
                  <a:lnTo>
                    <a:pt x="376" y="386"/>
                  </a:lnTo>
                  <a:lnTo>
                    <a:pt x="376" y="386"/>
                  </a:lnTo>
                  <a:lnTo>
                    <a:pt x="356" y="366"/>
                  </a:lnTo>
                  <a:lnTo>
                    <a:pt x="330" y="334"/>
                  </a:lnTo>
                  <a:lnTo>
                    <a:pt x="330" y="334"/>
                  </a:lnTo>
                  <a:lnTo>
                    <a:pt x="328" y="332"/>
                  </a:lnTo>
                  <a:lnTo>
                    <a:pt x="328" y="332"/>
                  </a:lnTo>
                  <a:lnTo>
                    <a:pt x="324" y="334"/>
                  </a:lnTo>
                  <a:lnTo>
                    <a:pt x="324" y="334"/>
                  </a:lnTo>
                  <a:lnTo>
                    <a:pt x="304" y="362"/>
                  </a:lnTo>
                  <a:lnTo>
                    <a:pt x="284" y="386"/>
                  </a:lnTo>
                  <a:lnTo>
                    <a:pt x="284" y="386"/>
                  </a:lnTo>
                  <a:lnTo>
                    <a:pt x="274" y="392"/>
                  </a:lnTo>
                  <a:lnTo>
                    <a:pt x="264" y="394"/>
                  </a:lnTo>
                  <a:lnTo>
                    <a:pt x="264" y="394"/>
                  </a:lnTo>
                  <a:lnTo>
                    <a:pt x="254" y="392"/>
                  </a:lnTo>
                  <a:lnTo>
                    <a:pt x="246" y="388"/>
                  </a:lnTo>
                  <a:lnTo>
                    <a:pt x="246" y="388"/>
                  </a:lnTo>
                  <a:lnTo>
                    <a:pt x="240" y="380"/>
                  </a:lnTo>
                  <a:lnTo>
                    <a:pt x="236" y="370"/>
                  </a:lnTo>
                  <a:lnTo>
                    <a:pt x="236" y="370"/>
                  </a:lnTo>
                  <a:lnTo>
                    <a:pt x="238" y="360"/>
                  </a:lnTo>
                  <a:lnTo>
                    <a:pt x="244" y="352"/>
                  </a:lnTo>
                  <a:lnTo>
                    <a:pt x="244" y="352"/>
                  </a:lnTo>
                  <a:lnTo>
                    <a:pt x="270" y="330"/>
                  </a:lnTo>
                  <a:lnTo>
                    <a:pt x="280" y="320"/>
                  </a:lnTo>
                  <a:lnTo>
                    <a:pt x="288" y="310"/>
                  </a:lnTo>
                  <a:lnTo>
                    <a:pt x="288" y="310"/>
                  </a:lnTo>
                  <a:lnTo>
                    <a:pt x="292" y="300"/>
                  </a:lnTo>
                  <a:lnTo>
                    <a:pt x="296" y="288"/>
                  </a:lnTo>
                  <a:lnTo>
                    <a:pt x="300" y="274"/>
                  </a:lnTo>
                  <a:lnTo>
                    <a:pt x="300" y="260"/>
                  </a:lnTo>
                  <a:lnTo>
                    <a:pt x="300" y="224"/>
                  </a:lnTo>
                  <a:lnTo>
                    <a:pt x="300" y="224"/>
                  </a:lnTo>
                  <a:lnTo>
                    <a:pt x="302" y="214"/>
                  </a:lnTo>
                  <a:lnTo>
                    <a:pt x="304" y="210"/>
                  </a:lnTo>
                  <a:lnTo>
                    <a:pt x="308" y="208"/>
                  </a:lnTo>
                  <a:lnTo>
                    <a:pt x="308" y="208"/>
                  </a:lnTo>
                  <a:lnTo>
                    <a:pt x="314" y="204"/>
                  </a:lnTo>
                  <a:lnTo>
                    <a:pt x="324" y="204"/>
                  </a:lnTo>
                  <a:lnTo>
                    <a:pt x="324" y="204"/>
                  </a:lnTo>
                  <a:close/>
                  <a:moveTo>
                    <a:pt x="338" y="94"/>
                  </a:moveTo>
                  <a:lnTo>
                    <a:pt x="338" y="94"/>
                  </a:lnTo>
                  <a:lnTo>
                    <a:pt x="342" y="92"/>
                  </a:lnTo>
                  <a:lnTo>
                    <a:pt x="346" y="90"/>
                  </a:lnTo>
                  <a:lnTo>
                    <a:pt x="348" y="88"/>
                  </a:lnTo>
                  <a:lnTo>
                    <a:pt x="348" y="84"/>
                  </a:lnTo>
                  <a:lnTo>
                    <a:pt x="348" y="50"/>
                  </a:lnTo>
                  <a:lnTo>
                    <a:pt x="348" y="50"/>
                  </a:lnTo>
                  <a:lnTo>
                    <a:pt x="348" y="46"/>
                  </a:lnTo>
                  <a:lnTo>
                    <a:pt x="346" y="44"/>
                  </a:lnTo>
                  <a:lnTo>
                    <a:pt x="342" y="42"/>
                  </a:lnTo>
                  <a:lnTo>
                    <a:pt x="338" y="42"/>
                  </a:lnTo>
                  <a:lnTo>
                    <a:pt x="288" y="42"/>
                  </a:lnTo>
                  <a:lnTo>
                    <a:pt x="288" y="94"/>
                  </a:lnTo>
                  <a:lnTo>
                    <a:pt x="338" y="94"/>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pPr defTabSz="1004891"/>
              <a:endParaRPr kumimoji="0" lang="zh-TW" altLang="en-US">
                <a:solidFill>
                  <a:prstClr val="black"/>
                </a:solidFill>
                <a:latin typeface="Calibri"/>
                <a:ea typeface="新細明體"/>
                <a:cs typeface="Arial" charset="0"/>
              </a:endParaRPr>
            </a:p>
          </p:txBody>
        </p:sp>
        <p:sp>
          <p:nvSpPr>
            <p:cNvPr id="19" name="Freeform 21"/>
            <p:cNvSpPr>
              <a:spLocks noEditPoints="1"/>
            </p:cNvSpPr>
            <p:nvPr userDrawn="1"/>
          </p:nvSpPr>
          <p:spPr bwMode="auto">
            <a:xfrm>
              <a:off x="1717980" y="1616016"/>
              <a:ext cx="386045" cy="382403"/>
            </a:xfrm>
            <a:custGeom>
              <a:avLst/>
              <a:gdLst/>
              <a:ahLst/>
              <a:cxnLst>
                <a:cxn ang="0">
                  <a:pos x="122" y="4"/>
                </a:cxn>
                <a:cxn ang="0">
                  <a:pos x="132" y="16"/>
                </a:cxn>
                <a:cxn ang="0">
                  <a:pos x="128" y="42"/>
                </a:cxn>
                <a:cxn ang="0">
                  <a:pos x="104" y="396"/>
                </a:cxn>
                <a:cxn ang="0">
                  <a:pos x="92" y="418"/>
                </a:cxn>
                <a:cxn ang="0">
                  <a:pos x="64" y="414"/>
                </a:cxn>
                <a:cxn ang="0">
                  <a:pos x="58" y="210"/>
                </a:cxn>
                <a:cxn ang="0">
                  <a:pos x="44" y="228"/>
                </a:cxn>
                <a:cxn ang="0">
                  <a:pos x="16" y="232"/>
                </a:cxn>
                <a:cxn ang="0">
                  <a:pos x="0" y="210"/>
                </a:cxn>
                <a:cxn ang="0">
                  <a:pos x="6" y="194"/>
                </a:cxn>
                <a:cxn ang="0">
                  <a:pos x="86" y="14"/>
                </a:cxn>
                <a:cxn ang="0">
                  <a:pos x="98" y="2"/>
                </a:cxn>
                <a:cxn ang="0">
                  <a:pos x="402" y="86"/>
                </a:cxn>
                <a:cxn ang="0">
                  <a:pos x="420" y="92"/>
                </a:cxn>
                <a:cxn ang="0">
                  <a:pos x="424" y="118"/>
                </a:cxn>
                <a:cxn ang="0">
                  <a:pos x="402" y="132"/>
                </a:cxn>
                <a:cxn ang="0">
                  <a:pos x="134" y="126"/>
                </a:cxn>
                <a:cxn ang="0">
                  <a:pos x="128" y="108"/>
                </a:cxn>
                <a:cxn ang="0">
                  <a:pos x="140" y="88"/>
                </a:cxn>
                <a:cxn ang="0">
                  <a:pos x="384" y="156"/>
                </a:cxn>
                <a:cxn ang="0">
                  <a:pos x="400" y="160"/>
                </a:cxn>
                <a:cxn ang="0">
                  <a:pos x="404" y="184"/>
                </a:cxn>
                <a:cxn ang="0">
                  <a:pos x="384" y="196"/>
                </a:cxn>
                <a:cxn ang="0">
                  <a:pos x="148" y="192"/>
                </a:cxn>
                <a:cxn ang="0">
                  <a:pos x="142" y="176"/>
                </a:cxn>
                <a:cxn ang="0">
                  <a:pos x="154" y="156"/>
                </a:cxn>
                <a:cxn ang="0">
                  <a:pos x="384" y="220"/>
                </a:cxn>
                <a:cxn ang="0">
                  <a:pos x="400" y="224"/>
                </a:cxn>
                <a:cxn ang="0">
                  <a:pos x="404" y="248"/>
                </a:cxn>
                <a:cxn ang="0">
                  <a:pos x="384" y="260"/>
                </a:cxn>
                <a:cxn ang="0">
                  <a:pos x="148" y="254"/>
                </a:cxn>
                <a:cxn ang="0">
                  <a:pos x="142" y="240"/>
                </a:cxn>
                <a:cxn ang="0">
                  <a:pos x="154" y="220"/>
                </a:cxn>
                <a:cxn ang="0">
                  <a:pos x="380" y="18"/>
                </a:cxn>
                <a:cxn ang="0">
                  <a:pos x="396" y="22"/>
                </a:cxn>
                <a:cxn ang="0">
                  <a:pos x="400" y="46"/>
                </a:cxn>
                <a:cxn ang="0">
                  <a:pos x="380" y="58"/>
                </a:cxn>
                <a:cxn ang="0">
                  <a:pos x="150" y="54"/>
                </a:cxn>
                <a:cxn ang="0">
                  <a:pos x="146" y="38"/>
                </a:cxn>
                <a:cxn ang="0">
                  <a:pos x="158" y="18"/>
                </a:cxn>
                <a:cxn ang="0">
                  <a:pos x="368" y="286"/>
                </a:cxn>
                <a:cxn ang="0">
                  <a:pos x="392" y="294"/>
                </a:cxn>
                <a:cxn ang="0">
                  <a:pos x="400" y="382"/>
                </a:cxn>
                <a:cxn ang="0">
                  <a:pos x="392" y="406"/>
                </a:cxn>
                <a:cxn ang="0">
                  <a:pos x="178" y="414"/>
                </a:cxn>
                <a:cxn ang="0">
                  <a:pos x="154" y="406"/>
                </a:cxn>
                <a:cxn ang="0">
                  <a:pos x="146" y="318"/>
                </a:cxn>
                <a:cxn ang="0">
                  <a:pos x="154" y="294"/>
                </a:cxn>
                <a:cxn ang="0">
                  <a:pos x="178" y="286"/>
                </a:cxn>
                <a:cxn ang="0">
                  <a:pos x="348" y="372"/>
                </a:cxn>
                <a:cxn ang="0">
                  <a:pos x="350" y="336"/>
                </a:cxn>
                <a:cxn ang="0">
                  <a:pos x="340" y="326"/>
                </a:cxn>
                <a:cxn ang="0">
                  <a:pos x="198" y="328"/>
                </a:cxn>
                <a:cxn ang="0">
                  <a:pos x="194" y="364"/>
                </a:cxn>
                <a:cxn ang="0">
                  <a:pos x="206" y="374"/>
                </a:cxn>
              </a:cxnLst>
              <a:rect l="0" t="0" r="r" b="b"/>
              <a:pathLst>
                <a:path w="424" h="420">
                  <a:moveTo>
                    <a:pt x="102" y="0"/>
                  </a:moveTo>
                  <a:lnTo>
                    <a:pt x="102" y="0"/>
                  </a:lnTo>
                  <a:lnTo>
                    <a:pt x="114" y="0"/>
                  </a:lnTo>
                  <a:lnTo>
                    <a:pt x="122" y="4"/>
                  </a:lnTo>
                  <a:lnTo>
                    <a:pt x="122" y="4"/>
                  </a:lnTo>
                  <a:lnTo>
                    <a:pt x="126" y="6"/>
                  </a:lnTo>
                  <a:lnTo>
                    <a:pt x="130" y="10"/>
                  </a:lnTo>
                  <a:lnTo>
                    <a:pt x="132" y="16"/>
                  </a:lnTo>
                  <a:lnTo>
                    <a:pt x="132" y="22"/>
                  </a:lnTo>
                  <a:lnTo>
                    <a:pt x="132" y="22"/>
                  </a:lnTo>
                  <a:lnTo>
                    <a:pt x="128" y="42"/>
                  </a:lnTo>
                  <a:lnTo>
                    <a:pt x="128" y="42"/>
                  </a:lnTo>
                  <a:lnTo>
                    <a:pt x="118" y="76"/>
                  </a:lnTo>
                  <a:lnTo>
                    <a:pt x="104" y="112"/>
                  </a:lnTo>
                  <a:lnTo>
                    <a:pt x="104" y="396"/>
                  </a:lnTo>
                  <a:lnTo>
                    <a:pt x="104" y="396"/>
                  </a:lnTo>
                  <a:lnTo>
                    <a:pt x="102" y="406"/>
                  </a:lnTo>
                  <a:lnTo>
                    <a:pt x="98" y="414"/>
                  </a:lnTo>
                  <a:lnTo>
                    <a:pt x="98" y="414"/>
                  </a:lnTo>
                  <a:lnTo>
                    <a:pt x="92" y="418"/>
                  </a:lnTo>
                  <a:lnTo>
                    <a:pt x="80" y="420"/>
                  </a:lnTo>
                  <a:lnTo>
                    <a:pt x="80" y="420"/>
                  </a:lnTo>
                  <a:lnTo>
                    <a:pt x="70" y="418"/>
                  </a:lnTo>
                  <a:lnTo>
                    <a:pt x="64" y="414"/>
                  </a:lnTo>
                  <a:lnTo>
                    <a:pt x="64" y="414"/>
                  </a:lnTo>
                  <a:lnTo>
                    <a:pt x="58" y="406"/>
                  </a:lnTo>
                  <a:lnTo>
                    <a:pt x="58" y="396"/>
                  </a:lnTo>
                  <a:lnTo>
                    <a:pt x="58" y="210"/>
                  </a:lnTo>
                  <a:lnTo>
                    <a:pt x="58" y="210"/>
                  </a:lnTo>
                  <a:lnTo>
                    <a:pt x="48" y="226"/>
                  </a:lnTo>
                  <a:lnTo>
                    <a:pt x="48" y="226"/>
                  </a:lnTo>
                  <a:lnTo>
                    <a:pt x="44" y="228"/>
                  </a:lnTo>
                  <a:lnTo>
                    <a:pt x="38" y="232"/>
                  </a:lnTo>
                  <a:lnTo>
                    <a:pt x="28" y="234"/>
                  </a:lnTo>
                  <a:lnTo>
                    <a:pt x="28" y="234"/>
                  </a:lnTo>
                  <a:lnTo>
                    <a:pt x="16" y="232"/>
                  </a:lnTo>
                  <a:lnTo>
                    <a:pt x="8" y="228"/>
                  </a:lnTo>
                  <a:lnTo>
                    <a:pt x="8" y="228"/>
                  </a:lnTo>
                  <a:lnTo>
                    <a:pt x="2" y="220"/>
                  </a:lnTo>
                  <a:lnTo>
                    <a:pt x="0" y="210"/>
                  </a:lnTo>
                  <a:lnTo>
                    <a:pt x="0" y="210"/>
                  </a:lnTo>
                  <a:lnTo>
                    <a:pt x="2" y="202"/>
                  </a:lnTo>
                  <a:lnTo>
                    <a:pt x="6" y="194"/>
                  </a:lnTo>
                  <a:lnTo>
                    <a:pt x="6" y="194"/>
                  </a:lnTo>
                  <a:lnTo>
                    <a:pt x="30" y="152"/>
                  </a:lnTo>
                  <a:lnTo>
                    <a:pt x="52" y="108"/>
                  </a:lnTo>
                  <a:lnTo>
                    <a:pt x="70" y="62"/>
                  </a:lnTo>
                  <a:lnTo>
                    <a:pt x="86" y="14"/>
                  </a:lnTo>
                  <a:lnTo>
                    <a:pt x="86" y="14"/>
                  </a:lnTo>
                  <a:lnTo>
                    <a:pt x="90" y="8"/>
                  </a:lnTo>
                  <a:lnTo>
                    <a:pt x="92" y="4"/>
                  </a:lnTo>
                  <a:lnTo>
                    <a:pt x="98" y="2"/>
                  </a:lnTo>
                  <a:lnTo>
                    <a:pt x="102" y="0"/>
                  </a:lnTo>
                  <a:lnTo>
                    <a:pt x="102" y="0"/>
                  </a:lnTo>
                  <a:close/>
                  <a:moveTo>
                    <a:pt x="150" y="86"/>
                  </a:moveTo>
                  <a:lnTo>
                    <a:pt x="402" y="86"/>
                  </a:lnTo>
                  <a:lnTo>
                    <a:pt x="402" y="86"/>
                  </a:lnTo>
                  <a:lnTo>
                    <a:pt x="412" y="88"/>
                  </a:lnTo>
                  <a:lnTo>
                    <a:pt x="420" y="92"/>
                  </a:lnTo>
                  <a:lnTo>
                    <a:pt x="420" y="92"/>
                  </a:lnTo>
                  <a:lnTo>
                    <a:pt x="424" y="98"/>
                  </a:lnTo>
                  <a:lnTo>
                    <a:pt x="424" y="108"/>
                  </a:lnTo>
                  <a:lnTo>
                    <a:pt x="424" y="108"/>
                  </a:lnTo>
                  <a:lnTo>
                    <a:pt x="424" y="118"/>
                  </a:lnTo>
                  <a:lnTo>
                    <a:pt x="420" y="124"/>
                  </a:lnTo>
                  <a:lnTo>
                    <a:pt x="420" y="124"/>
                  </a:lnTo>
                  <a:lnTo>
                    <a:pt x="412" y="130"/>
                  </a:lnTo>
                  <a:lnTo>
                    <a:pt x="402" y="132"/>
                  </a:lnTo>
                  <a:lnTo>
                    <a:pt x="150" y="132"/>
                  </a:lnTo>
                  <a:lnTo>
                    <a:pt x="150" y="132"/>
                  </a:lnTo>
                  <a:lnTo>
                    <a:pt x="140" y="130"/>
                  </a:lnTo>
                  <a:lnTo>
                    <a:pt x="134" y="126"/>
                  </a:lnTo>
                  <a:lnTo>
                    <a:pt x="134" y="126"/>
                  </a:lnTo>
                  <a:lnTo>
                    <a:pt x="130" y="120"/>
                  </a:lnTo>
                  <a:lnTo>
                    <a:pt x="128" y="108"/>
                  </a:lnTo>
                  <a:lnTo>
                    <a:pt x="128" y="108"/>
                  </a:lnTo>
                  <a:lnTo>
                    <a:pt x="130" y="98"/>
                  </a:lnTo>
                  <a:lnTo>
                    <a:pt x="134" y="92"/>
                  </a:lnTo>
                  <a:lnTo>
                    <a:pt x="134" y="92"/>
                  </a:lnTo>
                  <a:lnTo>
                    <a:pt x="140" y="88"/>
                  </a:lnTo>
                  <a:lnTo>
                    <a:pt x="150" y="86"/>
                  </a:lnTo>
                  <a:lnTo>
                    <a:pt x="150" y="86"/>
                  </a:lnTo>
                  <a:close/>
                  <a:moveTo>
                    <a:pt x="162" y="156"/>
                  </a:moveTo>
                  <a:lnTo>
                    <a:pt x="384" y="156"/>
                  </a:lnTo>
                  <a:lnTo>
                    <a:pt x="384" y="156"/>
                  </a:lnTo>
                  <a:lnTo>
                    <a:pt x="394" y="156"/>
                  </a:lnTo>
                  <a:lnTo>
                    <a:pt x="400" y="160"/>
                  </a:lnTo>
                  <a:lnTo>
                    <a:pt x="400" y="160"/>
                  </a:lnTo>
                  <a:lnTo>
                    <a:pt x="404" y="166"/>
                  </a:lnTo>
                  <a:lnTo>
                    <a:pt x="404" y="176"/>
                  </a:lnTo>
                  <a:lnTo>
                    <a:pt x="404" y="176"/>
                  </a:lnTo>
                  <a:lnTo>
                    <a:pt x="404" y="184"/>
                  </a:lnTo>
                  <a:lnTo>
                    <a:pt x="400" y="190"/>
                  </a:lnTo>
                  <a:lnTo>
                    <a:pt x="400" y="190"/>
                  </a:lnTo>
                  <a:lnTo>
                    <a:pt x="394" y="194"/>
                  </a:lnTo>
                  <a:lnTo>
                    <a:pt x="384" y="196"/>
                  </a:lnTo>
                  <a:lnTo>
                    <a:pt x="162" y="196"/>
                  </a:lnTo>
                  <a:lnTo>
                    <a:pt x="162" y="196"/>
                  </a:lnTo>
                  <a:lnTo>
                    <a:pt x="154" y="196"/>
                  </a:lnTo>
                  <a:lnTo>
                    <a:pt x="148" y="192"/>
                  </a:lnTo>
                  <a:lnTo>
                    <a:pt x="148" y="192"/>
                  </a:lnTo>
                  <a:lnTo>
                    <a:pt x="144" y="186"/>
                  </a:lnTo>
                  <a:lnTo>
                    <a:pt x="142" y="176"/>
                  </a:lnTo>
                  <a:lnTo>
                    <a:pt x="142" y="176"/>
                  </a:lnTo>
                  <a:lnTo>
                    <a:pt x="144" y="168"/>
                  </a:lnTo>
                  <a:lnTo>
                    <a:pt x="148" y="160"/>
                  </a:lnTo>
                  <a:lnTo>
                    <a:pt x="148" y="160"/>
                  </a:lnTo>
                  <a:lnTo>
                    <a:pt x="154" y="156"/>
                  </a:lnTo>
                  <a:lnTo>
                    <a:pt x="162" y="156"/>
                  </a:lnTo>
                  <a:lnTo>
                    <a:pt x="162" y="156"/>
                  </a:lnTo>
                  <a:close/>
                  <a:moveTo>
                    <a:pt x="162" y="220"/>
                  </a:moveTo>
                  <a:lnTo>
                    <a:pt x="384" y="220"/>
                  </a:lnTo>
                  <a:lnTo>
                    <a:pt x="384" y="220"/>
                  </a:lnTo>
                  <a:lnTo>
                    <a:pt x="394" y="220"/>
                  </a:lnTo>
                  <a:lnTo>
                    <a:pt x="400" y="224"/>
                  </a:lnTo>
                  <a:lnTo>
                    <a:pt x="400" y="224"/>
                  </a:lnTo>
                  <a:lnTo>
                    <a:pt x="404" y="230"/>
                  </a:lnTo>
                  <a:lnTo>
                    <a:pt x="404" y="240"/>
                  </a:lnTo>
                  <a:lnTo>
                    <a:pt x="404" y="240"/>
                  </a:lnTo>
                  <a:lnTo>
                    <a:pt x="404" y="248"/>
                  </a:lnTo>
                  <a:lnTo>
                    <a:pt x="400" y="254"/>
                  </a:lnTo>
                  <a:lnTo>
                    <a:pt x="400" y="254"/>
                  </a:lnTo>
                  <a:lnTo>
                    <a:pt x="394" y="258"/>
                  </a:lnTo>
                  <a:lnTo>
                    <a:pt x="384" y="260"/>
                  </a:lnTo>
                  <a:lnTo>
                    <a:pt x="162" y="260"/>
                  </a:lnTo>
                  <a:lnTo>
                    <a:pt x="162" y="260"/>
                  </a:lnTo>
                  <a:lnTo>
                    <a:pt x="154" y="258"/>
                  </a:lnTo>
                  <a:lnTo>
                    <a:pt x="148" y="254"/>
                  </a:lnTo>
                  <a:lnTo>
                    <a:pt x="148" y="254"/>
                  </a:lnTo>
                  <a:lnTo>
                    <a:pt x="144" y="250"/>
                  </a:lnTo>
                  <a:lnTo>
                    <a:pt x="142" y="240"/>
                  </a:lnTo>
                  <a:lnTo>
                    <a:pt x="142" y="240"/>
                  </a:lnTo>
                  <a:lnTo>
                    <a:pt x="144" y="230"/>
                  </a:lnTo>
                  <a:lnTo>
                    <a:pt x="148" y="224"/>
                  </a:lnTo>
                  <a:lnTo>
                    <a:pt x="148" y="224"/>
                  </a:lnTo>
                  <a:lnTo>
                    <a:pt x="154" y="220"/>
                  </a:lnTo>
                  <a:lnTo>
                    <a:pt x="162" y="220"/>
                  </a:lnTo>
                  <a:lnTo>
                    <a:pt x="162" y="220"/>
                  </a:lnTo>
                  <a:close/>
                  <a:moveTo>
                    <a:pt x="166" y="18"/>
                  </a:moveTo>
                  <a:lnTo>
                    <a:pt x="380" y="18"/>
                  </a:lnTo>
                  <a:lnTo>
                    <a:pt x="380" y="18"/>
                  </a:lnTo>
                  <a:lnTo>
                    <a:pt x="390" y="18"/>
                  </a:lnTo>
                  <a:lnTo>
                    <a:pt x="396" y="22"/>
                  </a:lnTo>
                  <a:lnTo>
                    <a:pt x="396" y="22"/>
                  </a:lnTo>
                  <a:lnTo>
                    <a:pt x="400" y="28"/>
                  </a:lnTo>
                  <a:lnTo>
                    <a:pt x="400" y="38"/>
                  </a:lnTo>
                  <a:lnTo>
                    <a:pt x="400" y="38"/>
                  </a:lnTo>
                  <a:lnTo>
                    <a:pt x="400" y="46"/>
                  </a:lnTo>
                  <a:lnTo>
                    <a:pt x="396" y="52"/>
                  </a:lnTo>
                  <a:lnTo>
                    <a:pt x="396" y="52"/>
                  </a:lnTo>
                  <a:lnTo>
                    <a:pt x="390" y="56"/>
                  </a:lnTo>
                  <a:lnTo>
                    <a:pt x="380" y="58"/>
                  </a:lnTo>
                  <a:lnTo>
                    <a:pt x="166" y="58"/>
                  </a:lnTo>
                  <a:lnTo>
                    <a:pt x="166" y="58"/>
                  </a:lnTo>
                  <a:lnTo>
                    <a:pt x="158" y="56"/>
                  </a:lnTo>
                  <a:lnTo>
                    <a:pt x="150" y="54"/>
                  </a:lnTo>
                  <a:lnTo>
                    <a:pt x="150" y="54"/>
                  </a:lnTo>
                  <a:lnTo>
                    <a:pt x="148" y="48"/>
                  </a:lnTo>
                  <a:lnTo>
                    <a:pt x="146" y="38"/>
                  </a:lnTo>
                  <a:lnTo>
                    <a:pt x="146" y="38"/>
                  </a:lnTo>
                  <a:lnTo>
                    <a:pt x="148" y="28"/>
                  </a:lnTo>
                  <a:lnTo>
                    <a:pt x="150" y="22"/>
                  </a:lnTo>
                  <a:lnTo>
                    <a:pt x="150" y="22"/>
                  </a:lnTo>
                  <a:lnTo>
                    <a:pt x="158" y="18"/>
                  </a:lnTo>
                  <a:lnTo>
                    <a:pt x="166" y="18"/>
                  </a:lnTo>
                  <a:lnTo>
                    <a:pt x="166" y="18"/>
                  </a:lnTo>
                  <a:close/>
                  <a:moveTo>
                    <a:pt x="178" y="286"/>
                  </a:moveTo>
                  <a:lnTo>
                    <a:pt x="368" y="286"/>
                  </a:lnTo>
                  <a:lnTo>
                    <a:pt x="368" y="286"/>
                  </a:lnTo>
                  <a:lnTo>
                    <a:pt x="382" y="288"/>
                  </a:lnTo>
                  <a:lnTo>
                    <a:pt x="388" y="290"/>
                  </a:lnTo>
                  <a:lnTo>
                    <a:pt x="392" y="294"/>
                  </a:lnTo>
                  <a:lnTo>
                    <a:pt x="396" y="298"/>
                  </a:lnTo>
                  <a:lnTo>
                    <a:pt x="398" y="304"/>
                  </a:lnTo>
                  <a:lnTo>
                    <a:pt x="400" y="318"/>
                  </a:lnTo>
                  <a:lnTo>
                    <a:pt x="400" y="382"/>
                  </a:lnTo>
                  <a:lnTo>
                    <a:pt x="400" y="382"/>
                  </a:lnTo>
                  <a:lnTo>
                    <a:pt x="398" y="396"/>
                  </a:lnTo>
                  <a:lnTo>
                    <a:pt x="396" y="402"/>
                  </a:lnTo>
                  <a:lnTo>
                    <a:pt x="392" y="406"/>
                  </a:lnTo>
                  <a:lnTo>
                    <a:pt x="388" y="410"/>
                  </a:lnTo>
                  <a:lnTo>
                    <a:pt x="382" y="412"/>
                  </a:lnTo>
                  <a:lnTo>
                    <a:pt x="368" y="414"/>
                  </a:lnTo>
                  <a:lnTo>
                    <a:pt x="178" y="414"/>
                  </a:lnTo>
                  <a:lnTo>
                    <a:pt x="178" y="414"/>
                  </a:lnTo>
                  <a:lnTo>
                    <a:pt x="164" y="412"/>
                  </a:lnTo>
                  <a:lnTo>
                    <a:pt x="160" y="410"/>
                  </a:lnTo>
                  <a:lnTo>
                    <a:pt x="154" y="406"/>
                  </a:lnTo>
                  <a:lnTo>
                    <a:pt x="150" y="402"/>
                  </a:lnTo>
                  <a:lnTo>
                    <a:pt x="148" y="396"/>
                  </a:lnTo>
                  <a:lnTo>
                    <a:pt x="146" y="382"/>
                  </a:lnTo>
                  <a:lnTo>
                    <a:pt x="146" y="318"/>
                  </a:lnTo>
                  <a:lnTo>
                    <a:pt x="146" y="318"/>
                  </a:lnTo>
                  <a:lnTo>
                    <a:pt x="148" y="304"/>
                  </a:lnTo>
                  <a:lnTo>
                    <a:pt x="150" y="298"/>
                  </a:lnTo>
                  <a:lnTo>
                    <a:pt x="154" y="294"/>
                  </a:lnTo>
                  <a:lnTo>
                    <a:pt x="160" y="290"/>
                  </a:lnTo>
                  <a:lnTo>
                    <a:pt x="164" y="288"/>
                  </a:lnTo>
                  <a:lnTo>
                    <a:pt x="178" y="286"/>
                  </a:lnTo>
                  <a:lnTo>
                    <a:pt x="178" y="286"/>
                  </a:lnTo>
                  <a:close/>
                  <a:moveTo>
                    <a:pt x="340" y="374"/>
                  </a:moveTo>
                  <a:lnTo>
                    <a:pt x="340" y="374"/>
                  </a:lnTo>
                  <a:lnTo>
                    <a:pt x="346" y="374"/>
                  </a:lnTo>
                  <a:lnTo>
                    <a:pt x="348" y="372"/>
                  </a:lnTo>
                  <a:lnTo>
                    <a:pt x="350" y="368"/>
                  </a:lnTo>
                  <a:lnTo>
                    <a:pt x="350" y="364"/>
                  </a:lnTo>
                  <a:lnTo>
                    <a:pt x="350" y="336"/>
                  </a:lnTo>
                  <a:lnTo>
                    <a:pt x="350" y="336"/>
                  </a:lnTo>
                  <a:lnTo>
                    <a:pt x="350" y="332"/>
                  </a:lnTo>
                  <a:lnTo>
                    <a:pt x="348" y="328"/>
                  </a:lnTo>
                  <a:lnTo>
                    <a:pt x="346" y="326"/>
                  </a:lnTo>
                  <a:lnTo>
                    <a:pt x="340" y="326"/>
                  </a:lnTo>
                  <a:lnTo>
                    <a:pt x="206" y="326"/>
                  </a:lnTo>
                  <a:lnTo>
                    <a:pt x="206" y="326"/>
                  </a:lnTo>
                  <a:lnTo>
                    <a:pt x="202" y="326"/>
                  </a:lnTo>
                  <a:lnTo>
                    <a:pt x="198" y="328"/>
                  </a:lnTo>
                  <a:lnTo>
                    <a:pt x="196" y="332"/>
                  </a:lnTo>
                  <a:lnTo>
                    <a:pt x="194" y="336"/>
                  </a:lnTo>
                  <a:lnTo>
                    <a:pt x="194" y="364"/>
                  </a:lnTo>
                  <a:lnTo>
                    <a:pt x="194" y="364"/>
                  </a:lnTo>
                  <a:lnTo>
                    <a:pt x="196" y="368"/>
                  </a:lnTo>
                  <a:lnTo>
                    <a:pt x="198" y="372"/>
                  </a:lnTo>
                  <a:lnTo>
                    <a:pt x="202" y="374"/>
                  </a:lnTo>
                  <a:lnTo>
                    <a:pt x="206" y="374"/>
                  </a:lnTo>
                  <a:lnTo>
                    <a:pt x="340" y="374"/>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pPr defTabSz="1004891"/>
              <a:endParaRPr kumimoji="0" lang="zh-TW" altLang="en-US">
                <a:solidFill>
                  <a:prstClr val="black"/>
                </a:solidFill>
                <a:latin typeface="Calibri"/>
                <a:ea typeface="新細明體"/>
                <a:cs typeface="Arial" charset="0"/>
              </a:endParaRPr>
            </a:p>
          </p:txBody>
        </p:sp>
      </p:grpSp>
    </p:spTree>
    <p:extLst>
      <p:ext uri="{BB962C8B-B14F-4D97-AF65-F5344CB8AC3E}">
        <p14:creationId xmlns:p14="http://schemas.microsoft.com/office/powerpoint/2010/main" val="2352364933"/>
      </p:ext>
    </p:extLst>
  </p:cSld>
  <p:clrMapOvr>
    <a:masterClrMapping/>
  </p:clrMapOvr>
  <p:transition>
    <p:random/>
  </p:transition>
  <p:timing>
    <p:tnLst>
      <p:par>
        <p:cTn id="1" dur="indefinite" restart="never" nodeType="tmRoot"/>
      </p:par>
    </p:tnLst>
  </p:timing>
</p:sldLayout>
</file>

<file path=ppt/slideLayouts/slideLayout133.xml><?xml version="1.0" encoding="utf-8"?>
<p:sldLayout xmlns:a="http://schemas.openxmlformats.org/drawingml/2006/main" xmlns:r="http://schemas.openxmlformats.org/officeDocument/2006/relationships" xmlns:p="http://schemas.openxmlformats.org/presentationml/2006/main" showMasterSp="0" preserve="1" userDrawn="1">
  <p:cSld name="Custom Layout">
    <p:bg>
      <p:bgRef idx="1001">
        <a:schemeClr val="bg1"/>
      </p:bgRef>
    </p:bg>
    <p:spTree>
      <p:nvGrpSpPr>
        <p:cNvPr id="1" name=""/>
        <p:cNvGrpSpPr/>
        <p:nvPr/>
      </p:nvGrpSpPr>
      <p:grpSpPr>
        <a:xfrm>
          <a:off x="0" y="0"/>
          <a:ext cx="0" cy="0"/>
          <a:chOff x="0" y="0"/>
          <a:chExt cx="0" cy="0"/>
        </a:xfrm>
      </p:grpSpPr>
      <p:pic>
        <p:nvPicPr>
          <p:cNvPr id="3" name="Picture 9" descr="deloitte_bg"/>
          <p:cNvPicPr>
            <a:picLocks noChangeAspect="1" noChangeArrowheads="1"/>
          </p:cNvPicPr>
          <p:nvPr userDrawn="1"/>
        </p:nvPicPr>
        <p:blipFill>
          <a:blip r:embed="rId3"/>
          <a:srcRect/>
          <a:stretch>
            <a:fillRect/>
          </a:stretch>
        </p:blipFill>
        <p:spPr bwMode="auto">
          <a:xfrm>
            <a:off x="2908063" y="1495413"/>
            <a:ext cx="4244057" cy="2087460"/>
          </a:xfrm>
          <a:prstGeom prst="rect">
            <a:avLst/>
          </a:prstGeom>
          <a:noFill/>
          <a:ln w="9525">
            <a:noFill/>
            <a:miter lim="800000"/>
            <a:headEnd/>
            <a:tailEnd/>
          </a:ln>
        </p:spPr>
      </p:pic>
      <p:sp>
        <p:nvSpPr>
          <p:cNvPr id="4" name="Text Box 11"/>
          <p:cNvSpPr txBox="1">
            <a:spLocks noChangeArrowheads="1"/>
          </p:cNvSpPr>
          <p:nvPr userDrawn="1"/>
        </p:nvSpPr>
        <p:spPr bwMode="auto">
          <a:xfrm>
            <a:off x="1886248" y="3886999"/>
            <a:ext cx="6444680" cy="680224"/>
          </a:xfrm>
          <a:prstGeom prst="rect">
            <a:avLst/>
          </a:prstGeom>
          <a:noFill/>
          <a:ln w="9525">
            <a:noFill/>
            <a:miter lim="800000"/>
            <a:headEnd/>
            <a:tailEnd/>
          </a:ln>
        </p:spPr>
        <p:txBody>
          <a:bodyPr lIns="100468" tIns="50227" rIns="100468" bIns="50227">
            <a:spAutoFit/>
          </a:bodyPr>
          <a:lstStyle/>
          <a:p>
            <a:pPr defTabSz="1004891" fontAlgn="auto">
              <a:spcBef>
                <a:spcPts val="0"/>
              </a:spcBef>
              <a:spcAft>
                <a:spcPts val="0"/>
              </a:spcAft>
              <a:defRPr/>
            </a:pPr>
            <a:r>
              <a:rPr kumimoji="0" lang="en-GB" altLang="zh-TW" sz="3700" b="1" dirty="0">
                <a:solidFill>
                  <a:srgbClr val="000099"/>
                </a:solidFill>
                <a:latin typeface="Segoe Script" pitchFamily="34" charset="0"/>
                <a:ea typeface="新細明體"/>
              </a:rPr>
              <a:t>Always One Step Ahead.</a:t>
            </a:r>
            <a:endParaRPr kumimoji="0" lang="en-US" altLang="zh-TW" sz="3700" b="1" dirty="0">
              <a:solidFill>
                <a:srgbClr val="000099"/>
              </a:solidFill>
              <a:latin typeface="Segoe Script" pitchFamily="34" charset="0"/>
              <a:ea typeface="新細明體"/>
            </a:endParaRPr>
          </a:p>
        </p:txBody>
      </p:sp>
      <p:sp>
        <p:nvSpPr>
          <p:cNvPr id="5" name="Text Box 11"/>
          <p:cNvSpPr txBox="1">
            <a:spLocks noChangeArrowheads="1"/>
          </p:cNvSpPr>
          <p:nvPr userDrawn="1"/>
        </p:nvSpPr>
        <p:spPr bwMode="auto">
          <a:xfrm>
            <a:off x="157187" y="6478367"/>
            <a:ext cx="9195458" cy="886265"/>
          </a:xfrm>
          <a:prstGeom prst="rect">
            <a:avLst/>
          </a:prstGeom>
          <a:noFill/>
          <a:ln w="9525">
            <a:noFill/>
            <a:miter lim="800000"/>
            <a:headEnd/>
            <a:tailEnd/>
          </a:ln>
        </p:spPr>
        <p:txBody>
          <a:bodyPr lIns="100468" tIns="50227" rIns="100468" bIns="50227">
            <a:spAutoFit/>
          </a:bodyPr>
          <a:lstStyle/>
          <a:p>
            <a:pPr defTabSz="1004891" fontAlgn="auto">
              <a:spcBef>
                <a:spcPts val="0"/>
              </a:spcBef>
              <a:spcAft>
                <a:spcPts val="0"/>
              </a:spcAft>
              <a:defRPr/>
            </a:pPr>
            <a:r>
              <a:rPr kumimoji="0" lang="en-US" altLang="zh-TW" sz="1200" dirty="0" smtClean="0">
                <a:solidFill>
                  <a:srgbClr val="000099"/>
                </a:solidFill>
                <a:latin typeface="Calibri" pitchFamily="34" charset="0"/>
              </a:rPr>
              <a:t>©2013</a:t>
            </a:r>
            <a:r>
              <a:rPr kumimoji="0" lang="zh-TW" altLang="en-US" sz="1200" dirty="0" smtClean="0">
                <a:solidFill>
                  <a:srgbClr val="000099"/>
                </a:solidFill>
                <a:latin typeface="Calibri" pitchFamily="34" charset="0"/>
              </a:rPr>
              <a:t> 勤業眾信版權所有 保留一切權利</a:t>
            </a:r>
          </a:p>
          <a:p>
            <a:pPr defTabSz="1004891" fontAlgn="auto">
              <a:spcBef>
                <a:spcPts val="0"/>
              </a:spcBef>
              <a:spcAft>
                <a:spcPts val="0"/>
              </a:spcAft>
              <a:defRPr/>
            </a:pPr>
            <a:r>
              <a:rPr kumimoji="0" lang="en-US" sz="1300" dirty="0" smtClean="0">
                <a:solidFill>
                  <a:srgbClr val="000099"/>
                </a:solidFill>
                <a:latin typeface="Calibri"/>
                <a:ea typeface="+mn-ea"/>
              </a:rPr>
              <a:t>Deloitte</a:t>
            </a:r>
            <a:r>
              <a:rPr kumimoji="0" lang="zh-CN" altLang="en-US" sz="1300" dirty="0" smtClean="0">
                <a:solidFill>
                  <a:srgbClr val="000099"/>
                </a:solidFill>
                <a:latin typeface="Calibri"/>
                <a:ea typeface="宋体"/>
              </a:rPr>
              <a:t>「德勤」泛指</a:t>
            </a:r>
            <a:r>
              <a:rPr kumimoji="0" lang="en-US" sz="1300" dirty="0" smtClean="0">
                <a:solidFill>
                  <a:srgbClr val="000099"/>
                </a:solidFill>
                <a:latin typeface="Calibri"/>
                <a:ea typeface="+mn-ea"/>
              </a:rPr>
              <a:t>Deloitte </a:t>
            </a:r>
            <a:r>
              <a:rPr kumimoji="0" lang="en-US" sz="1300" dirty="0" err="1" smtClean="0">
                <a:solidFill>
                  <a:srgbClr val="000099"/>
                </a:solidFill>
                <a:latin typeface="Calibri"/>
                <a:ea typeface="+mn-ea"/>
              </a:rPr>
              <a:t>Touche</a:t>
            </a:r>
            <a:r>
              <a:rPr kumimoji="0" lang="en-US" sz="1300" dirty="0" smtClean="0">
                <a:solidFill>
                  <a:srgbClr val="000099"/>
                </a:solidFill>
                <a:latin typeface="Calibri"/>
                <a:ea typeface="+mn-ea"/>
              </a:rPr>
              <a:t> Tohmatsu Limited </a:t>
            </a:r>
            <a:r>
              <a:rPr kumimoji="0" lang="zh-CN" altLang="en-US" sz="1300" dirty="0" smtClean="0">
                <a:solidFill>
                  <a:srgbClr val="000099"/>
                </a:solidFill>
                <a:latin typeface="Calibri"/>
                <a:ea typeface="宋体"/>
              </a:rPr>
              <a:t>「德勤有限公司」及其會員所之一或多者。「德勤有限公司」及其會員所，為法律上各自分離的個體而獨自就自身行為負責。有關「德勤有限公司」及其會員所法律架構的詳細說明，請參見 </a:t>
            </a:r>
            <a:r>
              <a:rPr kumimoji="0" lang="zh-CN" altLang="en-US" sz="1300" u="sng" dirty="0" smtClean="0">
                <a:solidFill>
                  <a:srgbClr val="000099"/>
                </a:solidFill>
                <a:latin typeface="Calibri"/>
                <a:ea typeface="宋体"/>
                <a:hlinkClick r:id="rId4"/>
              </a:rPr>
              <a:t>關於勤業眾信</a:t>
            </a:r>
            <a:r>
              <a:rPr kumimoji="0" lang="zh-CN" altLang="en-US" sz="1300" dirty="0" smtClean="0">
                <a:solidFill>
                  <a:srgbClr val="000099"/>
                </a:solidFill>
                <a:latin typeface="Calibri"/>
                <a:ea typeface="宋体"/>
              </a:rPr>
              <a:t>。</a:t>
            </a:r>
            <a:endParaRPr kumimoji="0" lang="en-US" altLang="zh-TW" sz="1300" dirty="0">
              <a:solidFill>
                <a:srgbClr val="000099"/>
              </a:solidFill>
              <a:latin typeface="Calibri" pitchFamily="34" charset="0"/>
            </a:endParaRPr>
          </a:p>
        </p:txBody>
      </p:sp>
    </p:spTree>
    <p:extLst>
      <p:ext uri="{BB962C8B-B14F-4D97-AF65-F5344CB8AC3E}">
        <p14:creationId xmlns:p14="http://schemas.microsoft.com/office/powerpoint/2010/main" val="779181175"/>
      </p:ext>
    </p:extLst>
  </p:cSld>
  <p:clrMapOvr>
    <a:overrideClrMapping bg1="lt1" tx1="dk1" bg2="lt2" tx2="dk2" accent1="accent1" accent2="accent2" accent3="accent3" accent4="accent4" accent5="accent5" accent6="accent6" hlink="hlink" folHlink="folHlink"/>
  </p:clrMapOvr>
  <p:transition>
    <p:random/>
  </p:transition>
  <p:timing>
    <p:tnLst>
      <p:par>
        <p:cTn id="1" dur="indefinite" restart="never" nodeType="tmRoot"/>
      </p:par>
    </p:tnLst>
  </p:timing>
</p:sldLayout>
</file>

<file path=ppt/slideLayouts/slideLayout134.xml><?xml version="1.0" encoding="utf-8"?>
<p:sldLayout xmlns:a="http://schemas.openxmlformats.org/drawingml/2006/main" xmlns:r="http://schemas.openxmlformats.org/officeDocument/2006/relationships" xmlns:p="http://schemas.openxmlformats.org/presentationml/2006/main" userDrawn="1">
  <p:cSld name="7_兩項物件">
    <p:spTree>
      <p:nvGrpSpPr>
        <p:cNvPr id="1" name=""/>
        <p:cNvGrpSpPr/>
        <p:nvPr/>
      </p:nvGrpSpPr>
      <p:grpSpPr>
        <a:xfrm>
          <a:off x="0" y="0"/>
          <a:ext cx="0" cy="0"/>
          <a:chOff x="0" y="0"/>
          <a:chExt cx="0" cy="0"/>
        </a:xfrm>
      </p:grpSpPr>
      <p:sp>
        <p:nvSpPr>
          <p:cNvPr id="2" name="Title 1"/>
          <p:cNvSpPr>
            <a:spLocks noGrp="1"/>
          </p:cNvSpPr>
          <p:nvPr>
            <p:ph type="title"/>
          </p:nvPr>
        </p:nvSpPr>
        <p:spPr>
          <a:xfrm>
            <a:off x="390097" y="360005"/>
            <a:ext cx="9126001" cy="630000"/>
          </a:xfrm>
          <a:prstGeom prst="rect">
            <a:avLst/>
          </a:prstGeom>
        </p:spPr>
        <p:txBody>
          <a:bodyPr lIns="90161" tIns="45077" rIns="90161" bIns="45077"/>
          <a:lstStyle>
            <a:lvl1pPr>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sp>
        <p:nvSpPr>
          <p:cNvPr id="6" name="Slide Number Placeholder 9"/>
          <p:cNvSpPr>
            <a:spLocks noGrp="1"/>
          </p:cNvSpPr>
          <p:nvPr>
            <p:ph type="sldNum" sz="quarter" idx="10"/>
          </p:nvPr>
        </p:nvSpPr>
        <p:spPr>
          <a:xfrm>
            <a:off x="172211" y="7509696"/>
            <a:ext cx="428628" cy="264293"/>
          </a:xfrm>
          <a:prstGeom prst="rect">
            <a:avLst/>
          </a:prstGeom>
        </p:spPr>
        <p:txBody>
          <a:bodyPr lIns="90161" tIns="45077" rIns="90161" bIns="45077"/>
          <a:lstStyle>
            <a:lvl1pPr>
              <a:defRPr sz="10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8" name="Text Placeholder 2"/>
          <p:cNvSpPr>
            <a:spLocks noGrp="1"/>
          </p:cNvSpPr>
          <p:nvPr>
            <p:ph idx="1"/>
          </p:nvPr>
        </p:nvSpPr>
        <p:spPr bwMode="auto">
          <a:xfrm>
            <a:off x="446089" y="1349377"/>
            <a:ext cx="9266238"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82769" indent="-486768">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78799" indent="-396027">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584102" indent="-305322">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44381" indent="-100170">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9" name="Footer Placeholder 4"/>
          <p:cNvSpPr>
            <a:spLocks noGrp="1"/>
          </p:cNvSpPr>
          <p:nvPr userDrawn="1">
            <p:ph type="ftr" sz="quarter" idx="11"/>
          </p:nvPr>
        </p:nvSpPr>
        <p:spPr>
          <a:xfrm>
            <a:off x="6874325" y="7531076"/>
            <a:ext cx="3185663" cy="242912"/>
          </a:xfrm>
          <a:prstGeom prst="rect">
            <a:avLst/>
          </a:prstGeom>
        </p:spPr>
        <p:txBody>
          <a:bodyPr/>
          <a:lstStyle>
            <a:lvl1pPr>
              <a:defRPr sz="1000"/>
            </a:lvl1pPr>
          </a:lstStyle>
          <a:p>
            <a:pPr algn="r">
              <a:defRPr/>
            </a:pPr>
            <a:r>
              <a:rPr lang="en-US" altLang="zh-TW" dirty="0" smtClean="0">
                <a:solidFill>
                  <a:prstClr val="black">
                    <a:tint val="75000"/>
                  </a:prstClr>
                </a:solidFill>
              </a:rPr>
              <a:t>©2013 </a:t>
            </a:r>
            <a:r>
              <a:rPr lang="zh-TW" altLang="en-US" dirty="0" smtClean="0">
                <a:solidFill>
                  <a:prstClr val="black">
                    <a:tint val="75000"/>
                  </a:prstClr>
                </a:solidFill>
              </a:rPr>
              <a:t>勤業眾信版權所有 保留一切權利</a:t>
            </a:r>
            <a:endParaRPr lang="zh-TW" altLang="en-US" dirty="0">
              <a:solidFill>
                <a:prstClr val="black">
                  <a:tint val="75000"/>
                </a:prstClr>
              </a:solidFill>
            </a:endParaRPr>
          </a:p>
        </p:txBody>
      </p:sp>
    </p:spTree>
    <p:extLst>
      <p:ext uri="{BB962C8B-B14F-4D97-AF65-F5344CB8AC3E}">
        <p14:creationId xmlns:p14="http://schemas.microsoft.com/office/powerpoint/2010/main" val="2496610197"/>
      </p:ext>
    </p:extLst>
  </p:cSld>
  <p:clrMapOvr>
    <a:masterClrMapping/>
  </p:clrMapOvr>
  <p:transition>
    <p:random/>
  </p:transition>
  <p:timing>
    <p:tnLst>
      <p:par>
        <p:cTn id="1" dur="indefinite" restart="never" nodeType="tmRoot"/>
      </p:par>
    </p:tnLst>
  </p:timing>
</p:sldLayout>
</file>

<file path=ppt/slideLayouts/slideLayout135.xml><?xml version="1.0" encoding="utf-8"?>
<p:sldLayout xmlns:a="http://schemas.openxmlformats.org/drawingml/2006/main" xmlns:r="http://schemas.openxmlformats.org/officeDocument/2006/relationships" xmlns:p="http://schemas.openxmlformats.org/presentationml/2006/main">
  <p:cSld name="1_自訂版面配置">
    <p:spTree>
      <p:nvGrpSpPr>
        <p:cNvPr id="1" name=""/>
        <p:cNvGrpSpPr/>
        <p:nvPr/>
      </p:nvGrpSpPr>
      <p:grpSpPr>
        <a:xfrm>
          <a:off x="0" y="0"/>
          <a:ext cx="0" cy="0"/>
          <a:chOff x="0" y="0"/>
          <a:chExt cx="0" cy="0"/>
        </a:xfrm>
      </p:grpSpPr>
      <p:sp>
        <p:nvSpPr>
          <p:cNvPr id="3" name="Title Placeholder 1"/>
          <p:cNvSpPr>
            <a:spLocks noGrp="1"/>
          </p:cNvSpPr>
          <p:nvPr>
            <p:ph type="ctrTitle"/>
          </p:nvPr>
        </p:nvSpPr>
        <p:spPr>
          <a:xfrm>
            <a:off x="315086" y="2886963"/>
            <a:ext cx="4330064" cy="1177777"/>
          </a:xfrm>
          <a:prstGeom prst="rect">
            <a:avLst/>
          </a:prstGeom>
        </p:spPr>
        <p:txBody>
          <a:bodyPr lIns="90146" tIns="45070" rIns="90146" bIns="45070"/>
          <a:lstStyle>
            <a:lvl1pPr>
              <a:lnSpc>
                <a:spcPts val="4000"/>
              </a:lnSpc>
              <a:defRPr sz="3600" b="1" baseline="0" smtClean="0">
                <a:solidFill>
                  <a:srgbClr val="002776"/>
                </a:solidFill>
                <a:effectLst>
                  <a:outerShdw blurRad="38100" dist="38100" dir="2700000" algn="tl">
                    <a:srgbClr val="000000">
                      <a:alpha val="43137"/>
                    </a:srgbClr>
                  </a:outerShdw>
                </a:effectLst>
                <a:latin typeface="微軟正黑體" pitchFamily="34" charset="-120"/>
                <a:ea typeface="微軟正黑體" pitchFamily="34" charset="-120"/>
              </a:defRPr>
            </a:lvl1pPr>
          </a:lstStyle>
          <a:p>
            <a:r>
              <a:rPr lang="zh-TW" altLang="en-US" smtClean="0"/>
              <a:t>按一下以編輯母片標題樣式</a:t>
            </a:r>
            <a:endParaRPr lang="en-US" dirty="0" smtClean="0"/>
          </a:p>
        </p:txBody>
      </p:sp>
      <p:pic>
        <p:nvPicPr>
          <p:cNvPr id="144387" name="Picture 3"/>
          <p:cNvPicPr>
            <a:picLocks noChangeAspect="1" noChangeArrowheads="1"/>
          </p:cNvPicPr>
          <p:nvPr/>
        </p:nvPicPr>
        <p:blipFill>
          <a:blip r:embed="rId2" cstate="print"/>
          <a:srcRect/>
          <a:stretch>
            <a:fillRect/>
          </a:stretch>
        </p:blipFill>
        <p:spPr bwMode="auto">
          <a:xfrm>
            <a:off x="4958556" y="101"/>
            <a:ext cx="4889216" cy="6673075"/>
          </a:xfrm>
          <a:prstGeom prst="rect">
            <a:avLst/>
          </a:prstGeom>
          <a:noFill/>
          <a:ln w="9525">
            <a:noFill/>
            <a:miter lim="800000"/>
            <a:headEnd/>
            <a:tailEnd/>
          </a:ln>
        </p:spPr>
      </p:pic>
    </p:spTree>
    <p:extLst>
      <p:ext uri="{BB962C8B-B14F-4D97-AF65-F5344CB8AC3E}">
        <p14:creationId xmlns:p14="http://schemas.microsoft.com/office/powerpoint/2010/main" val="2681737973"/>
      </p:ext>
    </p:extLst>
  </p:cSld>
  <p:clrMapOvr>
    <a:masterClrMapping/>
  </p:clrMapOvr>
  <p:timing>
    <p:tnLst>
      <p:par>
        <p:cTn id="1" dur="indefinite" restart="never" nodeType="tmRoot"/>
      </p:par>
    </p:tnLst>
  </p:timing>
</p:sldLayout>
</file>

<file path=ppt/slideLayouts/slideLayout136.xml><?xml version="1.0" encoding="utf-8"?>
<p:sldLayout xmlns:a="http://schemas.openxmlformats.org/drawingml/2006/main" xmlns:r="http://schemas.openxmlformats.org/officeDocument/2006/relationships" xmlns:p="http://schemas.openxmlformats.org/presentationml/2006/main" userDrawn="1">
  <p:cSld name="2_兩項物件">
    <p:spTree>
      <p:nvGrpSpPr>
        <p:cNvPr id="1" name=""/>
        <p:cNvGrpSpPr/>
        <p:nvPr/>
      </p:nvGrpSpPr>
      <p:grpSpPr>
        <a:xfrm>
          <a:off x="0" y="0"/>
          <a:ext cx="0" cy="0"/>
          <a:chOff x="0" y="0"/>
          <a:chExt cx="0" cy="0"/>
        </a:xfrm>
      </p:grpSpPr>
      <p:sp>
        <p:nvSpPr>
          <p:cNvPr id="2" name="Title 1"/>
          <p:cNvSpPr>
            <a:spLocks noGrp="1"/>
          </p:cNvSpPr>
          <p:nvPr>
            <p:ph type="title"/>
          </p:nvPr>
        </p:nvSpPr>
        <p:spPr>
          <a:xfrm>
            <a:off x="390001" y="360000"/>
            <a:ext cx="9126000" cy="630000"/>
          </a:xfrm>
          <a:prstGeom prst="rect">
            <a:avLst/>
          </a:prstGeom>
        </p:spPr>
        <p:txBody>
          <a:bodyPr lIns="90161" tIns="45077" rIns="90161" bIns="45077"/>
          <a:lstStyle>
            <a:lvl1pPr algn="ct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6" name="Slide Number Placeholder 9"/>
          <p:cNvSpPr>
            <a:spLocks noGrp="1"/>
          </p:cNvSpPr>
          <p:nvPr>
            <p:ph type="sldNum" sz="quarter" idx="10"/>
          </p:nvPr>
        </p:nvSpPr>
        <p:spPr>
          <a:xfrm>
            <a:off x="172210" y="7509695"/>
            <a:ext cx="428628" cy="264293"/>
          </a:xfrm>
          <a:prstGeom prst="rect">
            <a:avLst/>
          </a:prstGeom>
        </p:spPr>
        <p:txBody>
          <a:bodyPr lIns="90161" tIns="45077" rIns="90161" bIns="45077"/>
          <a:lstStyle>
            <a:lvl1pPr>
              <a:defRPr sz="10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標楷體" pitchFamily="65" charset="-120"/>
              </a:defRPr>
            </a:lvl1pPr>
            <a:lvl2pPr marL="882769" indent="-486768">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標楷體" pitchFamily="65" charset="-120"/>
              </a:defRPr>
            </a:lvl2pPr>
            <a:lvl3pPr marL="1278799" indent="-396027">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標楷體" pitchFamily="65" charset="-120"/>
              </a:defRPr>
            </a:lvl3pPr>
            <a:lvl4pPr marL="1584102" indent="-305322">
              <a:lnSpc>
                <a:spcPct val="100000"/>
              </a:lnSpc>
              <a:spcBef>
                <a:spcPts val="600"/>
              </a:spcBef>
              <a:spcAft>
                <a:spcPts val="669"/>
              </a:spcAft>
              <a:buClr>
                <a:srgbClr val="92D050"/>
              </a:buClr>
              <a:buSzPct val="80000"/>
              <a:buFont typeface="Wingdings" pitchFamily="2" charset="2"/>
              <a:buChar char="l"/>
              <a:defRPr>
                <a:latin typeface="Calibri" pitchFamily="34" charset="0"/>
                <a:ea typeface="標楷體" pitchFamily="65" charset="-120"/>
              </a:defRPr>
            </a:lvl4pPr>
            <a:lvl5pPr marL="1244381" indent="-100170">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9" name="頁尾版面配置區 4"/>
          <p:cNvSpPr txBox="1">
            <a:spLocks/>
          </p:cNvSpPr>
          <p:nvPr userDrawn="1"/>
        </p:nvSpPr>
        <p:spPr>
          <a:xfrm>
            <a:off x="6208907" y="7522181"/>
            <a:ext cx="3856329" cy="413893"/>
          </a:xfrm>
          <a:prstGeom prst="rect">
            <a:avLst/>
          </a:prstGeom>
        </p:spPr>
        <p:txBody>
          <a:bodyPr lIns="100484" tIns="50235" rIns="100484" bIns="50235"/>
          <a:lstStyle>
            <a:lvl1pPr>
              <a:defRPr sz="900"/>
            </a:lvl1pPr>
          </a:lstStyle>
          <a:p>
            <a:pPr algn="r" defTabSz="1004891">
              <a:defRPr/>
            </a:pPr>
            <a:r>
              <a:rPr kumimoji="0" lang="en-US" altLang="zh-TW" sz="1000" dirty="0" smtClean="0">
                <a:solidFill>
                  <a:prstClr val="black"/>
                </a:solidFill>
                <a:latin typeface="Arial" charset="0"/>
                <a:ea typeface="新細明體"/>
                <a:cs typeface="Arial" charset="0"/>
              </a:rPr>
              <a:t>©2013 </a:t>
            </a:r>
            <a:r>
              <a:rPr kumimoji="0" lang="zh-TW" altLang="en-US" sz="1000" dirty="0" smtClean="0">
                <a:solidFill>
                  <a:prstClr val="black"/>
                </a:solidFill>
                <a:latin typeface="Arial" charset="0"/>
                <a:ea typeface="新細明體"/>
                <a:cs typeface="Arial" charset="0"/>
              </a:rPr>
              <a:t>勤業眾信版權所有 保留一切權利</a:t>
            </a:r>
            <a:endParaRPr kumimoji="0" lang="zh-TW" altLang="en-US" sz="1000" dirty="0">
              <a:solidFill>
                <a:prstClr val="black"/>
              </a:solidFill>
              <a:latin typeface="Arial" charset="0"/>
              <a:ea typeface="新細明體"/>
              <a:cs typeface="Arial" charset="0"/>
            </a:endParaRPr>
          </a:p>
        </p:txBody>
      </p:sp>
    </p:spTree>
    <p:extLst>
      <p:ext uri="{BB962C8B-B14F-4D97-AF65-F5344CB8AC3E}">
        <p14:creationId xmlns:p14="http://schemas.microsoft.com/office/powerpoint/2010/main" val="3720321741"/>
      </p:ext>
    </p:extLst>
  </p:cSld>
  <p:clrMapOvr>
    <a:masterClrMapping/>
  </p:clrMapOvr>
  <p:transition>
    <p:random/>
  </p:transition>
  <p:timing>
    <p:tnLst>
      <p:par>
        <p:cTn id="1" dur="indefinite" restart="never" nodeType="tmRoot"/>
      </p:par>
    </p:tnLst>
  </p:timing>
</p:sldLayout>
</file>

<file path=ppt/slideLayouts/slideLayout137.xml><?xml version="1.0" encoding="utf-8"?>
<p:sldLayout xmlns:a="http://schemas.openxmlformats.org/drawingml/2006/main" xmlns:r="http://schemas.openxmlformats.org/officeDocument/2006/relationships" xmlns:p="http://schemas.openxmlformats.org/presentationml/2006/main" userDrawn="1">
  <p:cSld name="12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515007" y="7511355"/>
            <a:ext cx="2544763" cy="163513"/>
          </a:xfrm>
          <a:prstGeom prst="rect">
            <a:avLst/>
          </a:prstGeom>
          <a:noFill/>
          <a:ln w="25400" algn="ctr">
            <a:noFill/>
            <a:miter lim="800000"/>
            <a:headEnd/>
            <a:tailEnd/>
          </a:ln>
        </p:spPr>
        <p:txBody>
          <a:bodyPr lIns="0" tIns="0" rIns="0" bIns="0"/>
          <a:lstStyle/>
          <a:p>
            <a:pPr algn="r" defTabSz="943851" fontAlgn="auto">
              <a:spcBef>
                <a:spcPts val="0"/>
              </a:spcBef>
              <a:spcAft>
                <a:spcPts val="0"/>
              </a:spcAft>
              <a:defRPr/>
            </a:pPr>
            <a:r>
              <a:rPr kumimoji="0" lang="en-US" altLang="zh-TW" sz="900" dirty="0" smtClean="0">
                <a:solidFill>
                  <a:srgbClr val="002060"/>
                </a:solidFill>
                <a:latin typeface="Arial" charset="0"/>
                <a:ea typeface="新細明體" charset="-120"/>
                <a:cs typeface="Arial" charset="0"/>
              </a:rPr>
              <a:t>© 2013 </a:t>
            </a:r>
            <a:r>
              <a:rPr kumimoji="0" lang="zh-TW" altLang="en-US" sz="900" dirty="0" smtClean="0">
                <a:solidFill>
                  <a:srgbClr val="002060"/>
                </a:solidFill>
                <a:latin typeface="Arial" charset="0"/>
                <a:ea typeface="新細明體" charset="-120"/>
                <a:cs typeface="Arial" charset="0"/>
              </a:rPr>
              <a:t>勤業眾信版權所有 保留一切權利</a:t>
            </a:r>
            <a:endParaRPr kumimoji="0" lang="en-US" altLang="zh-TW" sz="900" dirty="0">
              <a:solidFill>
                <a:srgbClr val="002060"/>
              </a:solidFill>
              <a:latin typeface="Arial" charset="0"/>
              <a:ea typeface="新細明體"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a:lstStyle>
            <a:lvl1pPr>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a:latin typeface="Calibri" pitchFamily="34" charset="0"/>
                <a:ea typeface="微軟正黑體" pitchFamily="34" charset="-120"/>
              </a:defRPr>
            </a:lvl1pPr>
            <a:lvl2pPr>
              <a:defRPr>
                <a:latin typeface="Calibri" pitchFamily="34" charset="0"/>
                <a:ea typeface="微軟正黑體" pitchFamily="34" charset="-120"/>
              </a:defRPr>
            </a:lvl2pPr>
            <a:lvl3pPr>
              <a:defRPr>
                <a:latin typeface="Calibri" pitchFamily="34" charset="0"/>
                <a:ea typeface="微軟正黑體" pitchFamily="34" charset="-120"/>
              </a:defRPr>
            </a:lvl3pPr>
            <a:lvl4pPr>
              <a:defRPr>
                <a:latin typeface="Calibri" pitchFamily="34" charset="0"/>
                <a:ea typeface="微軟正黑體" pitchFamily="34" charset="-120"/>
              </a:defRPr>
            </a:lvl4pPr>
            <a:lvl5pPr>
              <a:buFont typeface="Arial" pitchFamily="34" charset="0"/>
              <a:buNone/>
              <a:defRPr>
                <a:solidFill>
                  <a:schemeClr val="tx1"/>
                </a:solidFill>
                <a:latin typeface="Calibri" pitchFamily="34" charset="0"/>
                <a:ea typeface="微軟正黑體" pitchFamily="34"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599"/>
            <a:ext cx="311150" cy="163513"/>
          </a:xfrm>
          <a:prstGeom prst="rect">
            <a:avLst/>
          </a:prstGeom>
        </p:spPr>
        <p:txBody>
          <a:bodyPr vert="horz" wrap="square" lIns="90161" tIns="45077" rIns="90161" bIns="45077" numCol="1" anchor="t" anchorCtr="0" compatLnSpc="1">
            <a:prstTxWarp prst="textNoShape">
              <a:avLst/>
            </a:prstTxWarp>
          </a:bodyPr>
          <a:lstStyle>
            <a:lvl1pPr>
              <a:defRPr kumimoji="0" sz="800">
                <a:latin typeface="Arial" charset="0"/>
                <a:ea typeface="新細明體" charset="-120"/>
                <a:cs typeface="Arial" charset="0"/>
              </a:defRPr>
            </a:lvl1pPr>
          </a:lstStyle>
          <a:p>
            <a:pPr>
              <a:defRPr/>
            </a:pPr>
            <a:fld id="{E7248DCC-D2F2-466C-9721-2DA1D549E461}"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4053209038"/>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userDrawn="1">
  <p:cSld name="16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515226" y="7511355"/>
            <a:ext cx="2544763" cy="163513"/>
          </a:xfrm>
          <a:prstGeom prst="rect">
            <a:avLst/>
          </a:prstGeom>
          <a:noFill/>
          <a:ln w="25400" algn="ctr">
            <a:noFill/>
            <a:miter lim="800000"/>
            <a:headEnd/>
            <a:tailEnd/>
          </a:ln>
        </p:spPr>
        <p:txBody>
          <a:bodyPr lIns="0" tIns="0" rIns="0" bIns="0"/>
          <a:lstStyle/>
          <a:p>
            <a:pPr algn="r" defTabSz="943851" fontAlgn="auto">
              <a:spcBef>
                <a:spcPts val="0"/>
              </a:spcBef>
              <a:spcAft>
                <a:spcPts val="0"/>
              </a:spcAft>
              <a:defRPr/>
            </a:pPr>
            <a:r>
              <a:rPr kumimoji="0" lang="en-US" altLang="zh-TW" sz="900" dirty="0" smtClean="0">
                <a:solidFill>
                  <a:srgbClr val="002060"/>
                </a:solidFill>
                <a:latin typeface="Arial" charset="0"/>
                <a:ea typeface="新細明體" charset="-120"/>
                <a:cs typeface="Arial" charset="0"/>
              </a:rPr>
              <a:t>© 2013 </a:t>
            </a:r>
            <a:r>
              <a:rPr kumimoji="0" lang="zh-TW" altLang="en-US" sz="900" dirty="0" smtClean="0">
                <a:solidFill>
                  <a:srgbClr val="002060"/>
                </a:solidFill>
                <a:latin typeface="Arial" charset="0"/>
                <a:ea typeface="新細明體" charset="-120"/>
                <a:cs typeface="Arial" charset="0"/>
              </a:rPr>
              <a:t>勤業眾信版權所有 保留一切權利</a:t>
            </a:r>
            <a:endParaRPr kumimoji="0" lang="en-US" altLang="zh-TW" sz="900" dirty="0">
              <a:solidFill>
                <a:srgbClr val="002060"/>
              </a:solidFill>
              <a:latin typeface="Arial" charset="0"/>
              <a:ea typeface="新細明體"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a:lstStyle>
            <a:lvl1pPr>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a:latin typeface="Calibri" pitchFamily="34" charset="0"/>
                <a:ea typeface="微軟正黑體" pitchFamily="34" charset="-120"/>
              </a:defRPr>
            </a:lvl1pPr>
            <a:lvl2pPr>
              <a:defRPr>
                <a:latin typeface="Calibri" pitchFamily="34" charset="0"/>
                <a:ea typeface="微軟正黑體" pitchFamily="34" charset="-120"/>
              </a:defRPr>
            </a:lvl2pPr>
            <a:lvl3pPr>
              <a:defRPr>
                <a:latin typeface="Calibri" pitchFamily="34" charset="0"/>
                <a:ea typeface="微軟正黑體" pitchFamily="34" charset="-120"/>
              </a:defRPr>
            </a:lvl3pPr>
            <a:lvl4pPr>
              <a:defRPr>
                <a:latin typeface="Calibri" pitchFamily="34" charset="0"/>
                <a:ea typeface="微軟正黑體" pitchFamily="34" charset="-120"/>
              </a:defRPr>
            </a:lvl4pPr>
            <a:lvl5pPr>
              <a:buFont typeface="Arial" pitchFamily="34" charset="0"/>
              <a:buNone/>
              <a:defRPr>
                <a:solidFill>
                  <a:schemeClr val="tx1"/>
                </a:solidFill>
                <a:latin typeface="Calibri" pitchFamily="34" charset="0"/>
                <a:ea typeface="微軟正黑體" pitchFamily="34"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599"/>
            <a:ext cx="311150" cy="163513"/>
          </a:xfrm>
          <a:prstGeom prst="rect">
            <a:avLst/>
          </a:prstGeom>
        </p:spPr>
        <p:txBody>
          <a:bodyPr vert="horz" wrap="square" lIns="90161" tIns="45077" rIns="90161" bIns="45077" numCol="1" anchor="t" anchorCtr="0" compatLnSpc="1">
            <a:prstTxWarp prst="textNoShape">
              <a:avLst/>
            </a:prstTxWarp>
          </a:bodyPr>
          <a:lstStyle>
            <a:lvl1pPr>
              <a:defRPr kumimoji="0" sz="800">
                <a:latin typeface="Arial" charset="0"/>
                <a:ea typeface="新細明體" charset="-120"/>
                <a:cs typeface="Arial" charset="0"/>
              </a:defRPr>
            </a:lvl1pPr>
          </a:lstStyle>
          <a:p>
            <a:pPr>
              <a:defRPr/>
            </a:pPr>
            <a:fld id="{E7248DCC-D2F2-466C-9721-2DA1D549E461}"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99423101"/>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userDrawn="1">
  <p:cSld name="17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599"/>
            <a:ext cx="2544763" cy="163513"/>
          </a:xfrm>
          <a:prstGeom prst="rect">
            <a:avLst/>
          </a:prstGeom>
          <a:noFill/>
          <a:ln w="25400" algn="ctr">
            <a:noFill/>
            <a:miter lim="800000"/>
            <a:headEnd/>
            <a:tailEnd/>
          </a:ln>
        </p:spPr>
        <p:txBody>
          <a:bodyPr lIns="0" tIns="0" rIns="0" bIns="0"/>
          <a:lstStyle/>
          <a:p>
            <a:pPr algn="r" defTabSz="943851" fontAlgn="auto">
              <a:spcBef>
                <a:spcPts val="0"/>
              </a:spcBef>
              <a:spcAft>
                <a:spcPts val="0"/>
              </a:spcAft>
              <a:defRPr/>
            </a:pPr>
            <a:r>
              <a:rPr kumimoji="0" lang="en-US" altLang="zh-TW" sz="900" smtClean="0">
                <a:solidFill>
                  <a:srgbClr val="002060"/>
                </a:solidFill>
                <a:latin typeface="Arial" charset="0"/>
                <a:ea typeface="新細明體" charset="-120"/>
                <a:cs typeface="Arial" charset="0"/>
              </a:rPr>
              <a:t>© 2012 </a:t>
            </a:r>
            <a:r>
              <a:rPr kumimoji="0" lang="zh-TW" altLang="en-US" sz="900" dirty="0" smtClean="0">
                <a:solidFill>
                  <a:srgbClr val="002060"/>
                </a:solidFill>
                <a:latin typeface="Arial" charset="0"/>
                <a:ea typeface="新細明體" charset="-120"/>
                <a:cs typeface="Arial" charset="0"/>
              </a:rPr>
              <a:t>勤業眾信版權所有 保留一切權利</a:t>
            </a:r>
            <a:endParaRPr kumimoji="0" lang="en-US" altLang="zh-TW" sz="900" dirty="0">
              <a:solidFill>
                <a:srgbClr val="002060"/>
              </a:solidFill>
              <a:latin typeface="Arial" charset="0"/>
              <a:ea typeface="新細明體"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a:lstStyle>
            <a:lvl1pPr>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a:latin typeface="Calibri" pitchFamily="34" charset="0"/>
                <a:ea typeface="微軟正黑體" pitchFamily="34" charset="-120"/>
              </a:defRPr>
            </a:lvl1pPr>
            <a:lvl2pPr>
              <a:defRPr>
                <a:latin typeface="Calibri" pitchFamily="34" charset="0"/>
                <a:ea typeface="微軟正黑體" pitchFamily="34" charset="-120"/>
              </a:defRPr>
            </a:lvl2pPr>
            <a:lvl3pPr>
              <a:defRPr>
                <a:latin typeface="Calibri" pitchFamily="34" charset="0"/>
                <a:ea typeface="微軟正黑體" pitchFamily="34" charset="-120"/>
              </a:defRPr>
            </a:lvl3pPr>
            <a:lvl4pPr>
              <a:defRPr>
                <a:latin typeface="Calibri" pitchFamily="34" charset="0"/>
                <a:ea typeface="微軟正黑體" pitchFamily="34" charset="-120"/>
              </a:defRPr>
            </a:lvl4pPr>
            <a:lvl5pPr>
              <a:buFont typeface="Arial" pitchFamily="34" charset="0"/>
              <a:buNone/>
              <a:defRPr>
                <a:solidFill>
                  <a:schemeClr val="tx1"/>
                </a:solidFill>
                <a:latin typeface="Calibri" pitchFamily="34" charset="0"/>
                <a:ea typeface="微軟正黑體" pitchFamily="34"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599"/>
            <a:ext cx="311150" cy="163513"/>
          </a:xfrm>
          <a:prstGeom prst="rect">
            <a:avLst/>
          </a:prstGeom>
        </p:spPr>
        <p:txBody>
          <a:bodyPr vert="horz" wrap="square" lIns="90161" tIns="45077" rIns="90161" bIns="45077" numCol="1" anchor="t" anchorCtr="0" compatLnSpc="1">
            <a:prstTxWarp prst="textNoShape">
              <a:avLst/>
            </a:prstTxWarp>
          </a:bodyPr>
          <a:lstStyle>
            <a:lvl1pPr>
              <a:defRPr kumimoji="0" sz="800">
                <a:latin typeface="Arial" charset="0"/>
                <a:ea typeface="新細明體" charset="-120"/>
                <a:cs typeface="Arial" charset="0"/>
              </a:defRPr>
            </a:lvl1pPr>
          </a:lstStyle>
          <a:p>
            <a:pPr>
              <a:defRPr/>
            </a:pPr>
            <a:fld id="{E7248DCC-D2F2-466C-9721-2DA1D549E461}"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9442837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503000" y="1740150"/>
            <a:ext cx="4444908" cy="725212"/>
          </a:xfrm>
        </p:spPr>
        <p:txBody>
          <a:bodyPr anchor="b"/>
          <a:lstStyle>
            <a:lvl1pPr marL="0" indent="0">
              <a:buNone/>
              <a:defRPr sz="2700" b="1"/>
            </a:lvl1pPr>
            <a:lvl2pPr marL="501243" indent="0">
              <a:buNone/>
              <a:defRPr sz="2200" b="1"/>
            </a:lvl2pPr>
            <a:lvl3pPr marL="1002481" indent="0">
              <a:buNone/>
              <a:defRPr sz="2000" b="1"/>
            </a:lvl3pPr>
            <a:lvl4pPr marL="1503723" indent="0">
              <a:buNone/>
              <a:defRPr sz="1800" b="1"/>
            </a:lvl4pPr>
            <a:lvl5pPr marL="2004965" indent="0">
              <a:buNone/>
              <a:defRPr sz="1800" b="1"/>
            </a:lvl5pPr>
            <a:lvl6pPr marL="2506186" indent="0">
              <a:buNone/>
              <a:defRPr sz="1800" b="1"/>
            </a:lvl6pPr>
            <a:lvl7pPr marL="3007441" indent="0">
              <a:buNone/>
              <a:defRPr sz="1800" b="1"/>
            </a:lvl7pPr>
            <a:lvl8pPr marL="3508674" indent="0">
              <a:buNone/>
              <a:defRPr sz="1800" b="1"/>
            </a:lvl8pPr>
            <a:lvl9pPr marL="4009912" indent="0">
              <a:buNone/>
              <a:defRPr sz="1800" b="1"/>
            </a:lvl9pPr>
          </a:lstStyle>
          <a:p>
            <a:pPr lvl="0"/>
            <a:r>
              <a:rPr lang="zh-TW" altLang="en-US" smtClean="0"/>
              <a:t>按一下以編輯母片文字樣式</a:t>
            </a:r>
          </a:p>
        </p:txBody>
      </p:sp>
      <p:sp>
        <p:nvSpPr>
          <p:cNvPr id="4" name="內容版面配置區 3"/>
          <p:cNvSpPr>
            <a:spLocks noGrp="1"/>
          </p:cNvSpPr>
          <p:nvPr>
            <p:ph sz="half" idx="2"/>
          </p:nvPr>
        </p:nvSpPr>
        <p:spPr>
          <a:xfrm>
            <a:off x="503000" y="2465362"/>
            <a:ext cx="4444908" cy="4479041"/>
          </a:xfrm>
        </p:spPr>
        <p:txBody>
          <a:bodyPr/>
          <a:lstStyle>
            <a:lvl1pPr>
              <a:defRPr sz="27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5110336" y="1740150"/>
            <a:ext cx="4446654" cy="725212"/>
          </a:xfrm>
        </p:spPr>
        <p:txBody>
          <a:bodyPr anchor="b"/>
          <a:lstStyle>
            <a:lvl1pPr marL="0" indent="0">
              <a:buNone/>
              <a:defRPr sz="2700" b="1"/>
            </a:lvl1pPr>
            <a:lvl2pPr marL="501243" indent="0">
              <a:buNone/>
              <a:defRPr sz="2200" b="1"/>
            </a:lvl2pPr>
            <a:lvl3pPr marL="1002481" indent="0">
              <a:buNone/>
              <a:defRPr sz="2000" b="1"/>
            </a:lvl3pPr>
            <a:lvl4pPr marL="1503723" indent="0">
              <a:buNone/>
              <a:defRPr sz="1800" b="1"/>
            </a:lvl4pPr>
            <a:lvl5pPr marL="2004965" indent="0">
              <a:buNone/>
              <a:defRPr sz="1800" b="1"/>
            </a:lvl5pPr>
            <a:lvl6pPr marL="2506186" indent="0">
              <a:buNone/>
              <a:defRPr sz="1800" b="1"/>
            </a:lvl6pPr>
            <a:lvl7pPr marL="3007441" indent="0">
              <a:buNone/>
              <a:defRPr sz="1800" b="1"/>
            </a:lvl7pPr>
            <a:lvl8pPr marL="3508674" indent="0">
              <a:buNone/>
              <a:defRPr sz="1800" b="1"/>
            </a:lvl8pPr>
            <a:lvl9pPr marL="4009912" indent="0">
              <a:buNone/>
              <a:defRPr sz="1800" b="1"/>
            </a:lvl9pPr>
          </a:lstStyle>
          <a:p>
            <a:pPr lvl="0"/>
            <a:r>
              <a:rPr lang="zh-TW" altLang="en-US" smtClean="0"/>
              <a:t>按一下以編輯母片文字樣式</a:t>
            </a:r>
          </a:p>
        </p:txBody>
      </p:sp>
      <p:sp>
        <p:nvSpPr>
          <p:cNvPr id="6" name="內容版面配置區 5"/>
          <p:cNvSpPr>
            <a:spLocks noGrp="1"/>
          </p:cNvSpPr>
          <p:nvPr>
            <p:ph sz="quarter" idx="4"/>
          </p:nvPr>
        </p:nvSpPr>
        <p:spPr>
          <a:xfrm>
            <a:off x="5110336" y="2465362"/>
            <a:ext cx="4446654" cy="4479041"/>
          </a:xfrm>
        </p:spPr>
        <p:txBody>
          <a:bodyPr/>
          <a:lstStyle>
            <a:lvl1pPr>
              <a:defRPr sz="27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7" name="日期版面配置區 6"/>
          <p:cNvSpPr>
            <a:spLocks noGrp="1"/>
          </p:cNvSpPr>
          <p:nvPr>
            <p:ph type="dt" sz="half" idx="10"/>
          </p:nvPr>
        </p:nvSpPr>
        <p:spPr/>
        <p:txBody>
          <a:bodyPr/>
          <a:lstStyle/>
          <a:p>
            <a:fld id="{8C4EB253-1017-456B-88DB-C133E5A42D43}" type="datetimeFigureOut">
              <a:rPr lang="zh-TW" altLang="en-US" smtClean="0">
                <a:solidFill>
                  <a:prstClr val="black">
                    <a:tint val="75000"/>
                  </a:prstClr>
                </a:solidFill>
              </a:rPr>
              <a:pPr/>
              <a:t>2013/11/15</a:t>
            </a:fld>
            <a:endParaRPr lang="zh-TW" altLang="en-US">
              <a:solidFill>
                <a:prstClr val="black">
                  <a:tint val="75000"/>
                </a:prstClr>
              </a:solidFill>
            </a:endParaRPr>
          </a:p>
        </p:txBody>
      </p:sp>
      <p:sp>
        <p:nvSpPr>
          <p:cNvPr id="8" name="頁尾版面配置區 7"/>
          <p:cNvSpPr>
            <a:spLocks noGrp="1"/>
          </p:cNvSpPr>
          <p:nvPr>
            <p:ph type="ftr" sz="quarter" idx="11"/>
          </p:nvPr>
        </p:nvSpPr>
        <p:spPr/>
        <p:txBody>
          <a:bodyPr/>
          <a:lstStyle/>
          <a:p>
            <a:endParaRPr lang="zh-TW" altLang="en-US">
              <a:solidFill>
                <a:prstClr val="black">
                  <a:tint val="75000"/>
                </a:prstClr>
              </a:solidFill>
            </a:endParaRPr>
          </a:p>
        </p:txBody>
      </p:sp>
      <p:sp>
        <p:nvSpPr>
          <p:cNvPr id="9" name="投影片編號版面配置區 8"/>
          <p:cNvSpPr>
            <a:spLocks noGrp="1"/>
          </p:cNvSpPr>
          <p:nvPr>
            <p:ph type="sldNum" sz="quarter" idx="12"/>
          </p:nvPr>
        </p:nvSpPr>
        <p:spPr/>
        <p:txBody>
          <a:bodyPr/>
          <a:lstStyle/>
          <a:p>
            <a:fld id="{7D2C0C76-70FB-4F26-B419-8467F8D94246}" type="slidenum">
              <a:rPr lang="zh-TW" altLang="en-US" smtClean="0">
                <a:solidFill>
                  <a:prstClr val="black">
                    <a:tint val="75000"/>
                  </a:prstClr>
                </a:solidFill>
              </a:rPr>
              <a:pPr/>
              <a:t>‹#›</a:t>
            </a:fld>
            <a:endParaRPr lang="zh-TW" altLang="en-US">
              <a:solidFill>
                <a:prstClr val="black">
                  <a:tint val="75000"/>
                </a:prstClr>
              </a:solidFill>
            </a:endParaRPr>
          </a:p>
        </p:txBody>
      </p:sp>
    </p:spTree>
    <p:extLst>
      <p:ext uri="{BB962C8B-B14F-4D97-AF65-F5344CB8AC3E}">
        <p14:creationId xmlns:p14="http://schemas.microsoft.com/office/powerpoint/2010/main" val="2026396332"/>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userDrawn="1">
  <p:cSld name="27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599"/>
            <a:ext cx="2544763" cy="163513"/>
          </a:xfrm>
          <a:prstGeom prst="rect">
            <a:avLst/>
          </a:prstGeom>
          <a:noFill/>
          <a:ln w="25400" algn="ctr">
            <a:noFill/>
            <a:miter lim="800000"/>
            <a:headEnd/>
            <a:tailEnd/>
          </a:ln>
        </p:spPr>
        <p:txBody>
          <a:bodyPr lIns="0" tIns="0" rIns="0" bIns="0"/>
          <a:lstStyle/>
          <a:p>
            <a:pPr algn="r" defTabSz="943851" fontAlgn="auto">
              <a:spcBef>
                <a:spcPts val="0"/>
              </a:spcBef>
              <a:spcAft>
                <a:spcPts val="0"/>
              </a:spcAft>
              <a:defRPr/>
            </a:pPr>
            <a:r>
              <a:rPr kumimoji="0" lang="en-US" altLang="zh-TW" sz="900" dirty="0" smtClean="0">
                <a:solidFill>
                  <a:srgbClr val="002060"/>
                </a:solidFill>
                <a:latin typeface="Arial" charset="0"/>
                <a:ea typeface="新細明體" charset="-120"/>
                <a:cs typeface="Arial" charset="0"/>
              </a:rPr>
              <a:t>© 2013 </a:t>
            </a:r>
            <a:r>
              <a:rPr kumimoji="0" lang="zh-TW" altLang="en-US" sz="900" dirty="0" smtClean="0">
                <a:solidFill>
                  <a:srgbClr val="002060"/>
                </a:solidFill>
                <a:latin typeface="Arial" charset="0"/>
                <a:ea typeface="新細明體" charset="-120"/>
                <a:cs typeface="Arial" charset="0"/>
              </a:rPr>
              <a:t>勤業眾信版權所有 保留一切權利</a:t>
            </a:r>
            <a:endParaRPr kumimoji="0" lang="en-US" altLang="zh-TW" sz="900" dirty="0">
              <a:solidFill>
                <a:srgbClr val="002060"/>
              </a:solidFill>
              <a:latin typeface="Arial" charset="0"/>
              <a:ea typeface="新細明體"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a:lstStyle>
            <a:lvl1pPr>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a:latin typeface="Calibri" pitchFamily="34" charset="0"/>
                <a:ea typeface="微軟正黑體" pitchFamily="34" charset="-120"/>
              </a:defRPr>
            </a:lvl1pPr>
            <a:lvl2pPr>
              <a:defRPr>
                <a:latin typeface="Calibri" pitchFamily="34" charset="0"/>
                <a:ea typeface="微軟正黑體" pitchFamily="34" charset="-120"/>
              </a:defRPr>
            </a:lvl2pPr>
            <a:lvl3pPr>
              <a:defRPr>
                <a:latin typeface="Calibri" pitchFamily="34" charset="0"/>
                <a:ea typeface="微軟正黑體" pitchFamily="34" charset="-120"/>
              </a:defRPr>
            </a:lvl3pPr>
            <a:lvl4pPr>
              <a:defRPr>
                <a:latin typeface="Calibri" pitchFamily="34" charset="0"/>
                <a:ea typeface="微軟正黑體" pitchFamily="34" charset="-120"/>
              </a:defRPr>
            </a:lvl4pPr>
            <a:lvl5pPr>
              <a:buFont typeface="Arial" pitchFamily="34" charset="0"/>
              <a:buNone/>
              <a:defRPr>
                <a:solidFill>
                  <a:schemeClr val="tx1"/>
                </a:solidFill>
                <a:latin typeface="Calibri" pitchFamily="34" charset="0"/>
                <a:ea typeface="微軟正黑體" pitchFamily="34"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599"/>
            <a:ext cx="311150" cy="163513"/>
          </a:xfrm>
          <a:prstGeom prst="rect">
            <a:avLst/>
          </a:prstGeom>
        </p:spPr>
        <p:txBody>
          <a:bodyPr vert="horz" wrap="square" lIns="90161" tIns="45077" rIns="90161" bIns="45077" numCol="1" anchor="t" anchorCtr="0" compatLnSpc="1">
            <a:prstTxWarp prst="textNoShape">
              <a:avLst/>
            </a:prstTxWarp>
          </a:bodyPr>
          <a:lstStyle>
            <a:lvl1pPr>
              <a:defRPr kumimoji="0" sz="800">
                <a:latin typeface="Arial" charset="0"/>
                <a:ea typeface="新細明體" charset="-120"/>
                <a:cs typeface="Arial" charset="0"/>
              </a:defRPr>
            </a:lvl1pPr>
          </a:lstStyle>
          <a:p>
            <a:pPr>
              <a:defRPr/>
            </a:pPr>
            <a:fld id="{E7248DCC-D2F2-466C-9721-2DA1D549E461}"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1744123915"/>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userDrawn="1">
  <p:cSld name="28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599"/>
            <a:ext cx="2544763" cy="163513"/>
          </a:xfrm>
          <a:prstGeom prst="rect">
            <a:avLst/>
          </a:prstGeom>
          <a:noFill/>
          <a:ln w="25400" algn="ctr">
            <a:noFill/>
            <a:miter lim="800000"/>
            <a:headEnd/>
            <a:tailEnd/>
          </a:ln>
        </p:spPr>
        <p:txBody>
          <a:bodyPr lIns="0" tIns="0" rIns="0" bIns="0"/>
          <a:lstStyle/>
          <a:p>
            <a:pPr algn="r" defTabSz="943851" fontAlgn="auto">
              <a:spcBef>
                <a:spcPts val="0"/>
              </a:spcBef>
              <a:spcAft>
                <a:spcPts val="0"/>
              </a:spcAft>
              <a:defRPr/>
            </a:pPr>
            <a:r>
              <a:rPr kumimoji="0" lang="en-US" altLang="zh-TW" sz="900" dirty="0" smtClean="0">
                <a:solidFill>
                  <a:srgbClr val="002060"/>
                </a:solidFill>
                <a:latin typeface="Arial" charset="0"/>
                <a:ea typeface="新細明體" charset="-120"/>
                <a:cs typeface="Arial" charset="0"/>
              </a:rPr>
              <a:t>© 2013 </a:t>
            </a:r>
            <a:r>
              <a:rPr kumimoji="0" lang="zh-TW" altLang="en-US" sz="900" dirty="0" smtClean="0">
                <a:solidFill>
                  <a:srgbClr val="002060"/>
                </a:solidFill>
                <a:latin typeface="Arial" charset="0"/>
                <a:ea typeface="新細明體" charset="-120"/>
                <a:cs typeface="Arial" charset="0"/>
              </a:rPr>
              <a:t>勤業眾信版權所有 保留一切權利</a:t>
            </a:r>
            <a:endParaRPr kumimoji="0" lang="en-US" altLang="zh-TW" sz="900" dirty="0">
              <a:solidFill>
                <a:srgbClr val="002060"/>
              </a:solidFill>
              <a:latin typeface="Arial" charset="0"/>
              <a:ea typeface="新細明體"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a:lstStyle>
            <a:lvl1pPr>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a:latin typeface="Calibri" pitchFamily="34" charset="0"/>
                <a:ea typeface="微軟正黑體" pitchFamily="34" charset="-120"/>
              </a:defRPr>
            </a:lvl1pPr>
            <a:lvl2pPr>
              <a:defRPr>
                <a:latin typeface="Calibri" pitchFamily="34" charset="0"/>
                <a:ea typeface="微軟正黑體" pitchFamily="34" charset="-120"/>
              </a:defRPr>
            </a:lvl2pPr>
            <a:lvl3pPr>
              <a:defRPr>
                <a:latin typeface="Calibri" pitchFamily="34" charset="0"/>
                <a:ea typeface="微軟正黑體" pitchFamily="34" charset="-120"/>
              </a:defRPr>
            </a:lvl3pPr>
            <a:lvl4pPr>
              <a:defRPr>
                <a:latin typeface="Calibri" pitchFamily="34" charset="0"/>
                <a:ea typeface="微軟正黑體" pitchFamily="34" charset="-120"/>
              </a:defRPr>
            </a:lvl4pPr>
            <a:lvl5pPr>
              <a:buFont typeface="Arial" pitchFamily="34" charset="0"/>
              <a:buNone/>
              <a:defRPr>
                <a:solidFill>
                  <a:schemeClr val="tx1"/>
                </a:solidFill>
                <a:latin typeface="Calibri" pitchFamily="34" charset="0"/>
                <a:ea typeface="微軟正黑體" pitchFamily="34"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599"/>
            <a:ext cx="311150" cy="163513"/>
          </a:xfrm>
          <a:prstGeom prst="rect">
            <a:avLst/>
          </a:prstGeom>
        </p:spPr>
        <p:txBody>
          <a:bodyPr vert="horz" wrap="square" lIns="90161" tIns="45077" rIns="90161" bIns="45077" numCol="1" anchor="t" anchorCtr="0" compatLnSpc="1">
            <a:prstTxWarp prst="textNoShape">
              <a:avLst/>
            </a:prstTxWarp>
          </a:bodyPr>
          <a:lstStyle>
            <a:lvl1pPr>
              <a:defRPr kumimoji="0" sz="800">
                <a:latin typeface="Arial" charset="0"/>
                <a:ea typeface="新細明體" charset="-120"/>
                <a:cs typeface="Arial" charset="0"/>
              </a:defRPr>
            </a:lvl1pPr>
          </a:lstStyle>
          <a:p>
            <a:pPr>
              <a:defRPr/>
            </a:pPr>
            <a:fld id="{E7248DCC-D2F2-466C-9721-2DA1D549E461}"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2769425649"/>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userDrawn="1">
  <p:cSld name="29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599"/>
            <a:ext cx="2544763" cy="163513"/>
          </a:xfrm>
          <a:prstGeom prst="rect">
            <a:avLst/>
          </a:prstGeom>
          <a:noFill/>
          <a:ln w="25400" algn="ctr">
            <a:noFill/>
            <a:miter lim="800000"/>
            <a:headEnd/>
            <a:tailEnd/>
          </a:ln>
        </p:spPr>
        <p:txBody>
          <a:bodyPr lIns="0" tIns="0" rIns="0" bIns="0"/>
          <a:lstStyle/>
          <a:p>
            <a:pPr algn="r" defTabSz="943851" fontAlgn="auto">
              <a:spcBef>
                <a:spcPts val="0"/>
              </a:spcBef>
              <a:spcAft>
                <a:spcPts val="0"/>
              </a:spcAft>
              <a:defRPr/>
            </a:pPr>
            <a:r>
              <a:rPr kumimoji="0" lang="en-US" altLang="zh-TW" sz="900" dirty="0" smtClean="0">
                <a:solidFill>
                  <a:srgbClr val="002060"/>
                </a:solidFill>
                <a:latin typeface="Arial" charset="0"/>
                <a:ea typeface="新細明體" charset="-120"/>
                <a:cs typeface="Arial" charset="0"/>
              </a:rPr>
              <a:t>© 2013 </a:t>
            </a:r>
            <a:r>
              <a:rPr kumimoji="0" lang="zh-TW" altLang="en-US" sz="900" dirty="0" smtClean="0">
                <a:solidFill>
                  <a:srgbClr val="002060"/>
                </a:solidFill>
                <a:latin typeface="Arial" charset="0"/>
                <a:ea typeface="新細明體" charset="-120"/>
                <a:cs typeface="Arial" charset="0"/>
              </a:rPr>
              <a:t>勤業眾信版權所有 保留一切權利</a:t>
            </a:r>
            <a:endParaRPr kumimoji="0" lang="en-US" altLang="zh-TW" sz="900" dirty="0">
              <a:solidFill>
                <a:srgbClr val="002060"/>
              </a:solidFill>
              <a:latin typeface="Arial" charset="0"/>
              <a:ea typeface="新細明體"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a:lstStyle>
            <a:lvl1pPr>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a:latin typeface="Calibri" pitchFamily="34" charset="0"/>
                <a:ea typeface="微軟正黑體" pitchFamily="34" charset="-120"/>
              </a:defRPr>
            </a:lvl1pPr>
            <a:lvl2pPr>
              <a:defRPr>
                <a:latin typeface="Calibri" pitchFamily="34" charset="0"/>
                <a:ea typeface="微軟正黑體" pitchFamily="34" charset="-120"/>
              </a:defRPr>
            </a:lvl2pPr>
            <a:lvl3pPr>
              <a:defRPr>
                <a:latin typeface="Calibri" pitchFamily="34" charset="0"/>
                <a:ea typeface="微軟正黑體" pitchFamily="34" charset="-120"/>
              </a:defRPr>
            </a:lvl3pPr>
            <a:lvl4pPr>
              <a:defRPr>
                <a:latin typeface="Calibri" pitchFamily="34" charset="0"/>
                <a:ea typeface="微軟正黑體" pitchFamily="34" charset="-120"/>
              </a:defRPr>
            </a:lvl4pPr>
            <a:lvl5pPr>
              <a:buFont typeface="Arial" pitchFamily="34" charset="0"/>
              <a:buNone/>
              <a:defRPr>
                <a:solidFill>
                  <a:schemeClr val="tx1"/>
                </a:solidFill>
                <a:latin typeface="Calibri" pitchFamily="34" charset="0"/>
                <a:ea typeface="微軟正黑體" pitchFamily="34"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599"/>
            <a:ext cx="311150" cy="163513"/>
          </a:xfrm>
          <a:prstGeom prst="rect">
            <a:avLst/>
          </a:prstGeom>
        </p:spPr>
        <p:txBody>
          <a:bodyPr vert="horz" wrap="square" lIns="90161" tIns="45077" rIns="90161" bIns="45077" numCol="1" anchor="t" anchorCtr="0" compatLnSpc="1">
            <a:prstTxWarp prst="textNoShape">
              <a:avLst/>
            </a:prstTxWarp>
          </a:bodyPr>
          <a:lstStyle>
            <a:lvl1pPr>
              <a:defRPr kumimoji="0" sz="800">
                <a:latin typeface="Arial" charset="0"/>
                <a:ea typeface="新細明體" charset="-120"/>
                <a:cs typeface="Arial" charset="0"/>
              </a:defRPr>
            </a:lvl1pPr>
          </a:lstStyle>
          <a:p>
            <a:pPr>
              <a:defRPr/>
            </a:pPr>
            <a:fld id="{E7248DCC-D2F2-466C-9721-2DA1D549E461}"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1378268196"/>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userDrawn="1">
  <p:cSld name="3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00"/>
            <a:ext cx="2544763" cy="163513"/>
          </a:xfrm>
          <a:prstGeom prst="rect">
            <a:avLst/>
          </a:prstGeom>
          <a:noFill/>
          <a:ln w="25400" algn="ctr">
            <a:noFill/>
            <a:miter lim="800000"/>
            <a:headEnd/>
            <a:tailEnd/>
          </a:ln>
        </p:spPr>
        <p:txBody>
          <a:bodyPr lIns="0" tIns="0" rIns="0" bIns="0"/>
          <a:lstStyle/>
          <a:p>
            <a:pPr algn="r" defTabSz="943700" fontAlgn="auto">
              <a:spcBef>
                <a:spcPts val="0"/>
              </a:spcBef>
              <a:spcAft>
                <a:spcPts val="0"/>
              </a:spcAft>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146" tIns="45070" rIns="90146" bIns="45070"/>
          <a:lstStyle>
            <a:lvl1pPr>
              <a:defRPr sz="2800" baseline="0">
                <a:solidFill>
                  <a:srgbClr val="002776"/>
                </a:solidFill>
                <a:latin typeface="微軟正黑體" pitchFamily="34" charset="-120"/>
                <a:ea typeface="微軟正黑體" pitchFamily="34"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a:latin typeface="微軟正黑體" pitchFamily="34" charset="-120"/>
                <a:ea typeface="微軟正黑體" pitchFamily="34" charset="-120"/>
              </a:defRPr>
            </a:lvl1pPr>
            <a:lvl2pPr>
              <a:defRPr>
                <a:latin typeface="微軟正黑體" pitchFamily="34" charset="-120"/>
                <a:ea typeface="微軟正黑體" pitchFamily="34" charset="-120"/>
              </a:defRPr>
            </a:lvl2pPr>
            <a:lvl3pPr>
              <a:defRPr>
                <a:latin typeface="微軟正黑體" pitchFamily="34" charset="-120"/>
                <a:ea typeface="微軟正黑體" pitchFamily="34" charset="-120"/>
              </a:defRPr>
            </a:lvl3pPr>
            <a:lvl4pPr>
              <a:defRPr>
                <a:latin typeface="微軟正黑體" pitchFamily="34" charset="-120"/>
                <a:ea typeface="微軟正黑體" pitchFamily="34" charset="-120"/>
              </a:defRPr>
            </a:lvl4pPr>
            <a:lvl5pPr>
              <a:buFont typeface="Arial" pitchFamily="34" charset="0"/>
              <a:buNone/>
              <a:defRPr>
                <a:solidFill>
                  <a:schemeClr val="tx1"/>
                </a:solidFill>
                <a:latin typeface="微軟正黑體" pitchFamily="34" charset="-120"/>
                <a:ea typeface="微軟正黑體" pitchFamily="34"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00"/>
            <a:ext cx="311150" cy="163513"/>
          </a:xfrm>
          <a:prstGeom prst="rect">
            <a:avLst/>
          </a:prstGeom>
        </p:spPr>
        <p:txBody>
          <a:bodyPr vert="horz" wrap="square" lIns="90146" tIns="45070" rIns="90146" bIns="45070" numCol="1" anchor="t" anchorCtr="0" compatLnSpc="1">
            <a:prstTxWarp prst="textNoShape">
              <a:avLst/>
            </a:prstTxWarp>
          </a:bodyPr>
          <a:lstStyle>
            <a:lvl1pPr>
              <a:defRPr kumimoji="0" sz="8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741326272"/>
      </p:ext>
    </p:extLst>
  </p:cSld>
  <p:clrMapOvr>
    <a:masterClrMapping/>
  </p:clrMapOvr>
  <p:timing>
    <p:tnLst>
      <p:par>
        <p:cTn id="1" dur="indefinite" restart="never" nodeType="tmRoot"/>
      </p:par>
    </p:tnLst>
  </p:timing>
</p:sldLayout>
</file>

<file path=ppt/slideLayouts/slideLayout144.xml><?xml version="1.0" encoding="utf-8"?>
<p:sldLayout xmlns:a="http://schemas.openxmlformats.org/drawingml/2006/main" xmlns:r="http://schemas.openxmlformats.org/officeDocument/2006/relationships" xmlns:p="http://schemas.openxmlformats.org/presentationml/2006/main" userDrawn="1">
  <p:cSld name="4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2001"/>
            <a:ext cx="2544763" cy="163513"/>
          </a:xfrm>
          <a:prstGeom prst="rect">
            <a:avLst/>
          </a:prstGeom>
          <a:noFill/>
          <a:ln w="25400" algn="ctr">
            <a:noFill/>
            <a:miter lim="800000"/>
            <a:headEnd/>
            <a:tailEnd/>
          </a:ln>
        </p:spPr>
        <p:txBody>
          <a:bodyPr lIns="0" tIns="0" rIns="0" bIns="0"/>
          <a:lstStyle/>
          <a:p>
            <a:pPr algn="r" defTabSz="943700"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146" tIns="45070" rIns="90146" bIns="45070"/>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8967" indent="-270747">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1128" indent="-172149">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3447" indent="-172149">
              <a:lnSpc>
                <a:spcPct val="100000"/>
              </a:lnSpc>
              <a:spcBef>
                <a:spcPts val="600"/>
              </a:spcBef>
              <a:buClr>
                <a:srgbClr val="92D050"/>
              </a:buClr>
              <a:defRPr>
                <a:latin typeface="Calibri" pitchFamily="34" charset="0"/>
                <a:ea typeface="標楷體" pitchFamily="65" charset="-120"/>
              </a:defRPr>
            </a:lvl4pPr>
            <a:lvl5pPr marL="1244182" indent="-100154">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64"/>
            <a:ext cx="428625" cy="263525"/>
          </a:xfrm>
          <a:prstGeom prst="rect">
            <a:avLst/>
          </a:prstGeom>
        </p:spPr>
        <p:txBody>
          <a:bodyPr vert="horz" wrap="square" lIns="90146" tIns="45070" rIns="90146" bIns="45070"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1056442347"/>
      </p:ext>
    </p:extLst>
  </p:cSld>
  <p:clrMapOvr>
    <a:masterClrMapping/>
  </p:clrMapOvr>
  <p:timing>
    <p:tnLst>
      <p:par>
        <p:cTn id="1" dur="indefinite" restart="never" nodeType="tmRoot"/>
      </p:par>
    </p:tnLst>
  </p:timing>
</p:sldLayout>
</file>

<file path=ppt/slideLayouts/slideLayout145.xml><?xml version="1.0" encoding="utf-8"?>
<p:sldLayout xmlns:a="http://schemas.openxmlformats.org/drawingml/2006/main" xmlns:r="http://schemas.openxmlformats.org/officeDocument/2006/relationships" xmlns:p="http://schemas.openxmlformats.org/presentationml/2006/main" userDrawn="1">
  <p:cSld name="9_兩項物件">
    <p:spTree>
      <p:nvGrpSpPr>
        <p:cNvPr id="1" name=""/>
        <p:cNvGrpSpPr/>
        <p:nvPr/>
      </p:nvGrpSpPr>
      <p:grpSpPr>
        <a:xfrm>
          <a:off x="0" y="0"/>
          <a:ext cx="0" cy="0"/>
          <a:chOff x="0" y="0"/>
          <a:chExt cx="0" cy="0"/>
        </a:xfrm>
      </p:grpSpPr>
      <p:sp>
        <p:nvSpPr>
          <p:cNvPr id="2" name="Title 1"/>
          <p:cNvSpPr>
            <a:spLocks noGrp="1"/>
          </p:cNvSpPr>
          <p:nvPr>
            <p:ph type="title"/>
          </p:nvPr>
        </p:nvSpPr>
        <p:spPr>
          <a:xfrm>
            <a:off x="390001" y="360000"/>
            <a:ext cx="9126000" cy="630000"/>
          </a:xfrm>
          <a:prstGeom prst="rect">
            <a:avLst/>
          </a:prstGeom>
        </p:spPr>
        <p:txBody>
          <a:bodyPr lIns="90146" tIns="45070" rIns="90146" bIns="45070"/>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6" name="Slide Number Placeholder 9"/>
          <p:cNvSpPr>
            <a:spLocks noGrp="1"/>
          </p:cNvSpPr>
          <p:nvPr>
            <p:ph type="sldNum" sz="quarter" idx="10"/>
          </p:nvPr>
        </p:nvSpPr>
        <p:spPr>
          <a:xfrm>
            <a:off x="172210" y="7509695"/>
            <a:ext cx="428628" cy="264293"/>
          </a:xfrm>
          <a:prstGeom prst="rect">
            <a:avLst/>
          </a:prstGeom>
        </p:spPr>
        <p:txBody>
          <a:bodyPr lIns="90146" tIns="45070" rIns="90146" bIns="45070"/>
          <a:lstStyle>
            <a:lvl1pPr>
              <a:defRPr sz="1000">
                <a:latin typeface="Calibri" pitchFamily="34" charset="0"/>
              </a:defRPr>
            </a:lvl1pPr>
          </a:lstStyle>
          <a:p>
            <a:fld id="{5C2BFDC5-D7DB-482A-BCCF-A292C6924E52}" type="slidenum">
              <a:rPr lang="en-US" smtClean="0">
                <a:solidFill>
                  <a:srgbClr val="000000"/>
                </a:solidFill>
                <a:cs typeface="Arial" charset="0"/>
              </a:rPr>
              <a:pPr/>
              <a:t>‹#›</a:t>
            </a:fld>
            <a:endParaRPr lang="en-US" dirty="0">
              <a:solidFill>
                <a:srgbClr val="000000"/>
              </a:solidFill>
              <a:cs typeface="Arial" charset="0"/>
            </a:endParaRPr>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標楷體" pitchFamily="65" charset="-120"/>
              </a:defRPr>
            </a:lvl1pPr>
            <a:lvl2pPr marL="882627" indent="-486690">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標楷體" pitchFamily="65" charset="-120"/>
              </a:defRPr>
            </a:lvl2pPr>
            <a:lvl3pPr marL="1278593" indent="-395963">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標楷體" pitchFamily="65" charset="-120"/>
              </a:defRPr>
            </a:lvl3pPr>
            <a:lvl4pPr marL="1583848" indent="-305273">
              <a:lnSpc>
                <a:spcPct val="100000"/>
              </a:lnSpc>
              <a:spcBef>
                <a:spcPts val="600"/>
              </a:spcBef>
              <a:spcAft>
                <a:spcPts val="669"/>
              </a:spcAft>
              <a:buClr>
                <a:srgbClr val="92D050"/>
              </a:buClr>
              <a:buSzPct val="80000"/>
              <a:buFont typeface="Wingdings" pitchFamily="2" charset="2"/>
              <a:buChar char="l"/>
              <a:defRPr>
                <a:latin typeface="Calibri" pitchFamily="34" charset="0"/>
                <a:ea typeface="標楷體" pitchFamily="65" charset="-120"/>
              </a:defRPr>
            </a:lvl4pPr>
            <a:lvl5pPr marL="1244182" indent="-10015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7" name="頁尾版面配置區 4"/>
          <p:cNvSpPr>
            <a:spLocks noGrp="1"/>
          </p:cNvSpPr>
          <p:nvPr userDrawn="1">
            <p:ph type="ftr" sz="quarter" idx="4294967295"/>
          </p:nvPr>
        </p:nvSpPr>
        <p:spPr>
          <a:xfrm>
            <a:off x="6203659" y="7360126"/>
            <a:ext cx="3856329" cy="413866"/>
          </a:xfrm>
          <a:prstGeom prst="rect">
            <a:avLst/>
          </a:prstGeom>
        </p:spPr>
        <p:txBody>
          <a:bodyPr lIns="100468" tIns="50227" rIns="100468" bIns="50227"/>
          <a:lstStyle>
            <a:lvl1pPr>
              <a:defRPr sz="1000"/>
            </a:lvl1pPr>
          </a:lstStyle>
          <a:p>
            <a:pPr algn="r">
              <a:defRPr/>
            </a:pPr>
            <a:r>
              <a:rPr lang="en-US" altLang="zh-TW" dirty="0" smtClean="0">
                <a:solidFill>
                  <a:srgbClr val="000000"/>
                </a:solidFill>
                <a:latin typeface="Arial" charset="0"/>
                <a:cs typeface="Arial" charset="0"/>
              </a:rPr>
              <a:t>©2010 </a:t>
            </a:r>
            <a:r>
              <a:rPr lang="zh-TW" altLang="en-US" dirty="0" smtClean="0">
                <a:solidFill>
                  <a:srgbClr val="000000"/>
                </a:solidFill>
                <a:latin typeface="Arial" charset="0"/>
                <a:cs typeface="Arial" charset="0"/>
              </a:rPr>
              <a:t>勤業眾信版權所有 保留一切權利</a:t>
            </a:r>
            <a:endParaRPr lang="zh-TW" altLang="en-US" dirty="0">
              <a:solidFill>
                <a:srgbClr val="000000"/>
              </a:solidFill>
              <a:latin typeface="Arial" charset="0"/>
              <a:cs typeface="Arial" charset="0"/>
            </a:endParaRPr>
          </a:p>
        </p:txBody>
      </p:sp>
    </p:spTree>
    <p:extLst>
      <p:ext uri="{BB962C8B-B14F-4D97-AF65-F5344CB8AC3E}">
        <p14:creationId xmlns:p14="http://schemas.microsoft.com/office/powerpoint/2010/main" val="2875647425"/>
      </p:ext>
    </p:extLst>
  </p:cSld>
  <p:clrMapOvr>
    <a:masterClrMapping/>
  </p:clrMapOvr>
  <p:transition>
    <p:random/>
  </p:transition>
  <p:timing>
    <p:tnLst>
      <p:par>
        <p:cTn id="1" dur="indefinite" restart="never" nodeType="tmRoot"/>
      </p:par>
    </p:tnLst>
  </p:timing>
</p:sldLayout>
</file>

<file path=ppt/slideLayouts/slideLayout146.xml><?xml version="1.0" encoding="utf-8"?>
<p:sldLayout xmlns:a="http://schemas.openxmlformats.org/drawingml/2006/main" xmlns:r="http://schemas.openxmlformats.org/officeDocument/2006/relationships" xmlns:p="http://schemas.openxmlformats.org/presentationml/2006/main" userDrawn="1">
  <p:cSld name="19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2001"/>
            <a:ext cx="2544763" cy="163513"/>
          </a:xfrm>
          <a:prstGeom prst="rect">
            <a:avLst/>
          </a:prstGeom>
          <a:noFill/>
          <a:ln w="25400" algn="ctr">
            <a:noFill/>
            <a:miter lim="800000"/>
            <a:headEnd/>
            <a:tailEnd/>
          </a:ln>
        </p:spPr>
        <p:txBody>
          <a:bodyPr lIns="0" tIns="0" rIns="0" bIns="0"/>
          <a:lstStyle/>
          <a:p>
            <a:pPr algn="r" defTabSz="943700"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146" tIns="45070" rIns="90146" bIns="45070"/>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8967" indent="-270747">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1128" indent="-172149">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3447" indent="-172149">
              <a:lnSpc>
                <a:spcPct val="100000"/>
              </a:lnSpc>
              <a:spcBef>
                <a:spcPts val="600"/>
              </a:spcBef>
              <a:buClr>
                <a:srgbClr val="92D050"/>
              </a:buClr>
              <a:defRPr>
                <a:latin typeface="Calibri" pitchFamily="34" charset="0"/>
                <a:ea typeface="標楷體" pitchFamily="65" charset="-120"/>
              </a:defRPr>
            </a:lvl4pPr>
            <a:lvl5pPr marL="1244182" indent="-100154">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64"/>
            <a:ext cx="428625" cy="263525"/>
          </a:xfrm>
          <a:prstGeom prst="rect">
            <a:avLst/>
          </a:prstGeom>
        </p:spPr>
        <p:txBody>
          <a:bodyPr vert="horz" wrap="square" lIns="90146" tIns="45070" rIns="90146" bIns="45070"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42677612"/>
      </p:ext>
    </p:extLst>
  </p:cSld>
  <p:clrMapOvr>
    <a:masterClrMapping/>
  </p:clrMapOvr>
  <p:timing>
    <p:tnLst>
      <p:par>
        <p:cTn id="1" dur="indefinite" restart="never" nodeType="tmRoot"/>
      </p:par>
    </p:tnLst>
  </p:timing>
</p:sldLayout>
</file>

<file path=ppt/slideLayouts/slideLayout147.xml><?xml version="1.0" encoding="utf-8"?>
<p:sldLayout xmlns:a="http://schemas.openxmlformats.org/drawingml/2006/main" xmlns:r="http://schemas.openxmlformats.org/officeDocument/2006/relationships" xmlns:p="http://schemas.openxmlformats.org/presentationml/2006/main" userDrawn="1">
  <p:cSld name="23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2001"/>
            <a:ext cx="2544763" cy="163513"/>
          </a:xfrm>
          <a:prstGeom prst="rect">
            <a:avLst/>
          </a:prstGeom>
          <a:noFill/>
          <a:ln w="25400" algn="ctr">
            <a:noFill/>
            <a:miter lim="800000"/>
            <a:headEnd/>
            <a:tailEnd/>
          </a:ln>
        </p:spPr>
        <p:txBody>
          <a:bodyPr lIns="0" tIns="0" rIns="0" bIns="0"/>
          <a:lstStyle/>
          <a:p>
            <a:pPr algn="r" defTabSz="943700"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146" tIns="45070" rIns="90146" bIns="45070"/>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8967" indent="-270747">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1128" indent="-172149">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3447" indent="-172149">
              <a:lnSpc>
                <a:spcPct val="100000"/>
              </a:lnSpc>
              <a:spcBef>
                <a:spcPts val="600"/>
              </a:spcBef>
              <a:buClr>
                <a:srgbClr val="92D050"/>
              </a:buClr>
              <a:defRPr>
                <a:latin typeface="Calibri" pitchFamily="34" charset="0"/>
                <a:ea typeface="標楷體" pitchFamily="65" charset="-120"/>
              </a:defRPr>
            </a:lvl4pPr>
            <a:lvl5pPr marL="1244182" indent="-100154">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64"/>
            <a:ext cx="428625" cy="263525"/>
          </a:xfrm>
          <a:prstGeom prst="rect">
            <a:avLst/>
          </a:prstGeom>
        </p:spPr>
        <p:txBody>
          <a:bodyPr vert="horz" wrap="square" lIns="90146" tIns="45070" rIns="90146" bIns="45070"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1209170729"/>
      </p:ext>
    </p:extLst>
  </p:cSld>
  <p:clrMapOvr>
    <a:masterClrMapping/>
  </p:clrMapOvr>
  <p:timing>
    <p:tnLst>
      <p:par>
        <p:cTn id="1" dur="indefinite" restart="never" nodeType="tmRoot"/>
      </p:par>
    </p:tnLst>
  </p:timing>
</p:sldLayout>
</file>

<file path=ppt/slideLayouts/slideLayout148.xml><?xml version="1.0" encoding="utf-8"?>
<p:sldLayout xmlns:a="http://schemas.openxmlformats.org/drawingml/2006/main" xmlns:r="http://schemas.openxmlformats.org/officeDocument/2006/relationships" xmlns:p="http://schemas.openxmlformats.org/presentationml/2006/main" userDrawn="1">
  <p:cSld name="34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2001"/>
            <a:ext cx="2544763" cy="163513"/>
          </a:xfrm>
          <a:prstGeom prst="rect">
            <a:avLst/>
          </a:prstGeom>
          <a:noFill/>
          <a:ln w="25400" algn="ctr">
            <a:noFill/>
            <a:miter lim="800000"/>
            <a:headEnd/>
            <a:tailEnd/>
          </a:ln>
        </p:spPr>
        <p:txBody>
          <a:bodyPr lIns="0" tIns="0" rIns="0" bIns="0"/>
          <a:lstStyle/>
          <a:p>
            <a:pPr algn="r" defTabSz="943700"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146" tIns="45070" rIns="90146" bIns="45070"/>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8967" indent="-270747">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1128" indent="-172149">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3447" indent="-172149">
              <a:lnSpc>
                <a:spcPct val="100000"/>
              </a:lnSpc>
              <a:spcBef>
                <a:spcPts val="600"/>
              </a:spcBef>
              <a:buClr>
                <a:srgbClr val="92D050"/>
              </a:buClr>
              <a:defRPr>
                <a:latin typeface="Calibri" pitchFamily="34" charset="0"/>
                <a:ea typeface="標楷體" pitchFamily="65" charset="-120"/>
              </a:defRPr>
            </a:lvl4pPr>
            <a:lvl5pPr marL="1244182" indent="-100154">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64"/>
            <a:ext cx="428625" cy="263525"/>
          </a:xfrm>
          <a:prstGeom prst="rect">
            <a:avLst/>
          </a:prstGeom>
        </p:spPr>
        <p:txBody>
          <a:bodyPr vert="horz" wrap="square" lIns="90146" tIns="45070" rIns="90146" bIns="45070"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175423356"/>
      </p:ext>
    </p:extLst>
  </p:cSld>
  <p:clrMapOvr>
    <a:masterClrMapping/>
  </p:clrMapOvr>
  <p:timing>
    <p:tnLst>
      <p:par>
        <p:cTn id="1" dur="indefinite" restart="never" nodeType="tmRoot"/>
      </p:par>
    </p:tnLst>
  </p:timing>
</p:sldLayout>
</file>

<file path=ppt/slideLayouts/slideLayout149.xml><?xml version="1.0" encoding="utf-8"?>
<p:sldLayout xmlns:a="http://schemas.openxmlformats.org/drawingml/2006/main" xmlns:r="http://schemas.openxmlformats.org/officeDocument/2006/relationships" xmlns:p="http://schemas.openxmlformats.org/presentationml/2006/main" userDrawn="1">
  <p:cSld name="35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2001"/>
            <a:ext cx="2544763" cy="163513"/>
          </a:xfrm>
          <a:prstGeom prst="rect">
            <a:avLst/>
          </a:prstGeom>
          <a:noFill/>
          <a:ln w="25400" algn="ctr">
            <a:noFill/>
            <a:miter lim="800000"/>
            <a:headEnd/>
            <a:tailEnd/>
          </a:ln>
        </p:spPr>
        <p:txBody>
          <a:bodyPr lIns="0" tIns="0" rIns="0" bIns="0"/>
          <a:lstStyle/>
          <a:p>
            <a:pPr algn="r" defTabSz="943700"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146" tIns="45070" rIns="90146" bIns="45070"/>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8967" indent="-270747">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1128" indent="-172149">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3447" indent="-172149">
              <a:lnSpc>
                <a:spcPct val="100000"/>
              </a:lnSpc>
              <a:spcBef>
                <a:spcPts val="600"/>
              </a:spcBef>
              <a:buClr>
                <a:srgbClr val="92D050"/>
              </a:buClr>
              <a:defRPr>
                <a:latin typeface="Calibri" pitchFamily="34" charset="0"/>
                <a:ea typeface="標楷體" pitchFamily="65" charset="-120"/>
              </a:defRPr>
            </a:lvl4pPr>
            <a:lvl5pPr marL="1244182" indent="-100154">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64"/>
            <a:ext cx="428625" cy="263525"/>
          </a:xfrm>
          <a:prstGeom prst="rect">
            <a:avLst/>
          </a:prstGeom>
        </p:spPr>
        <p:txBody>
          <a:bodyPr vert="horz" wrap="square" lIns="90146" tIns="45070" rIns="90146" bIns="45070"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1252883229"/>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日期版面配置區 2"/>
          <p:cNvSpPr>
            <a:spLocks noGrp="1"/>
          </p:cNvSpPr>
          <p:nvPr>
            <p:ph type="dt" sz="half" idx="10"/>
          </p:nvPr>
        </p:nvSpPr>
        <p:spPr/>
        <p:txBody>
          <a:bodyPr/>
          <a:lstStyle/>
          <a:p>
            <a:fld id="{8C4EB253-1017-456B-88DB-C133E5A42D43}" type="datetimeFigureOut">
              <a:rPr lang="zh-TW" altLang="en-US" smtClean="0">
                <a:solidFill>
                  <a:prstClr val="black">
                    <a:tint val="75000"/>
                  </a:prstClr>
                </a:solidFill>
              </a:rPr>
              <a:pPr/>
              <a:t>2013/11/15</a:t>
            </a:fld>
            <a:endParaRPr lang="zh-TW" altLang="en-US">
              <a:solidFill>
                <a:prstClr val="black">
                  <a:tint val="75000"/>
                </a:prstClr>
              </a:solidFill>
            </a:endParaRPr>
          </a:p>
        </p:txBody>
      </p:sp>
      <p:sp>
        <p:nvSpPr>
          <p:cNvPr id="4" name="頁尾版面配置區 3"/>
          <p:cNvSpPr>
            <a:spLocks noGrp="1"/>
          </p:cNvSpPr>
          <p:nvPr>
            <p:ph type="ftr" sz="quarter" idx="11"/>
          </p:nvPr>
        </p:nvSpPr>
        <p:spPr/>
        <p:txBody>
          <a:bodyPr/>
          <a:lstStyle/>
          <a:p>
            <a:endParaRPr lang="zh-TW" altLang="en-US">
              <a:solidFill>
                <a:prstClr val="black">
                  <a:tint val="75000"/>
                </a:prstClr>
              </a:solidFill>
            </a:endParaRPr>
          </a:p>
        </p:txBody>
      </p:sp>
      <p:sp>
        <p:nvSpPr>
          <p:cNvPr id="5" name="投影片編號版面配置區 4"/>
          <p:cNvSpPr>
            <a:spLocks noGrp="1"/>
          </p:cNvSpPr>
          <p:nvPr>
            <p:ph type="sldNum" sz="quarter" idx="12"/>
          </p:nvPr>
        </p:nvSpPr>
        <p:spPr/>
        <p:txBody>
          <a:bodyPr/>
          <a:lstStyle/>
          <a:p>
            <a:fld id="{7D2C0C76-70FB-4F26-B419-8467F8D94246}" type="slidenum">
              <a:rPr lang="zh-TW" altLang="en-US" smtClean="0">
                <a:solidFill>
                  <a:prstClr val="black">
                    <a:tint val="75000"/>
                  </a:prstClr>
                </a:solidFill>
              </a:rPr>
              <a:pPr/>
              <a:t>‹#›</a:t>
            </a:fld>
            <a:endParaRPr lang="zh-TW" altLang="en-US">
              <a:solidFill>
                <a:prstClr val="black">
                  <a:tint val="75000"/>
                </a:prstClr>
              </a:solidFill>
            </a:endParaRPr>
          </a:p>
        </p:txBody>
      </p:sp>
    </p:spTree>
    <p:extLst>
      <p:ext uri="{BB962C8B-B14F-4D97-AF65-F5344CB8AC3E}">
        <p14:creationId xmlns:p14="http://schemas.microsoft.com/office/powerpoint/2010/main" val="2424243698"/>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userDrawn="1">
  <p:cSld name="36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2001"/>
            <a:ext cx="2544763" cy="163513"/>
          </a:xfrm>
          <a:prstGeom prst="rect">
            <a:avLst/>
          </a:prstGeom>
          <a:noFill/>
          <a:ln w="25400" algn="ctr">
            <a:noFill/>
            <a:miter lim="800000"/>
            <a:headEnd/>
            <a:tailEnd/>
          </a:ln>
        </p:spPr>
        <p:txBody>
          <a:bodyPr lIns="0" tIns="0" rIns="0" bIns="0"/>
          <a:lstStyle/>
          <a:p>
            <a:pPr algn="r" defTabSz="943700"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146" tIns="45070" rIns="90146" bIns="45070"/>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8967" indent="-270747">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1128" indent="-172149">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3447" indent="-172149">
              <a:lnSpc>
                <a:spcPct val="100000"/>
              </a:lnSpc>
              <a:spcBef>
                <a:spcPts val="600"/>
              </a:spcBef>
              <a:buClr>
                <a:srgbClr val="92D050"/>
              </a:buClr>
              <a:defRPr>
                <a:latin typeface="Calibri" pitchFamily="34" charset="0"/>
                <a:ea typeface="標楷體" pitchFamily="65" charset="-120"/>
              </a:defRPr>
            </a:lvl4pPr>
            <a:lvl5pPr marL="1244182" indent="-100154">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64"/>
            <a:ext cx="428625" cy="263525"/>
          </a:xfrm>
          <a:prstGeom prst="rect">
            <a:avLst/>
          </a:prstGeom>
        </p:spPr>
        <p:txBody>
          <a:bodyPr vert="horz" wrap="square" lIns="90146" tIns="45070" rIns="90146" bIns="45070"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2003039857"/>
      </p:ext>
    </p:extLst>
  </p:cSld>
  <p:clrMapOvr>
    <a:masterClrMapping/>
  </p:clrMapOvr>
  <p:timing>
    <p:tnLst>
      <p:par>
        <p:cTn id="1" dur="indefinite" restart="never" nodeType="tmRoot"/>
      </p:par>
    </p:tnLst>
  </p:timing>
</p:sldLayout>
</file>

<file path=ppt/slideLayouts/slideLayout151.xml><?xml version="1.0" encoding="utf-8"?>
<p:sldLayout xmlns:a="http://schemas.openxmlformats.org/drawingml/2006/main" xmlns:r="http://schemas.openxmlformats.org/officeDocument/2006/relationships" xmlns:p="http://schemas.openxmlformats.org/presentationml/2006/main" userDrawn="1">
  <p:cSld name="37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2001"/>
            <a:ext cx="2544763" cy="163513"/>
          </a:xfrm>
          <a:prstGeom prst="rect">
            <a:avLst/>
          </a:prstGeom>
          <a:noFill/>
          <a:ln w="25400" algn="ctr">
            <a:noFill/>
            <a:miter lim="800000"/>
            <a:headEnd/>
            <a:tailEnd/>
          </a:ln>
        </p:spPr>
        <p:txBody>
          <a:bodyPr lIns="0" tIns="0" rIns="0" bIns="0"/>
          <a:lstStyle/>
          <a:p>
            <a:pPr algn="r" defTabSz="943700"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146" tIns="45070" rIns="90146" bIns="45070"/>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8967" indent="-270747">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1128" indent="-172149">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3447" indent="-172149">
              <a:lnSpc>
                <a:spcPct val="100000"/>
              </a:lnSpc>
              <a:spcBef>
                <a:spcPts val="600"/>
              </a:spcBef>
              <a:buClr>
                <a:srgbClr val="92D050"/>
              </a:buClr>
              <a:defRPr>
                <a:latin typeface="Calibri" pitchFamily="34" charset="0"/>
                <a:ea typeface="標楷體" pitchFamily="65" charset="-120"/>
              </a:defRPr>
            </a:lvl4pPr>
            <a:lvl5pPr marL="1244182" indent="-100154">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64"/>
            <a:ext cx="428625" cy="263525"/>
          </a:xfrm>
          <a:prstGeom prst="rect">
            <a:avLst/>
          </a:prstGeom>
        </p:spPr>
        <p:txBody>
          <a:bodyPr vert="horz" wrap="square" lIns="90146" tIns="45070" rIns="90146" bIns="45070"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120918063"/>
      </p:ext>
    </p:extLst>
  </p:cSld>
  <p:clrMapOvr>
    <a:masterClrMapping/>
  </p:clrMapOvr>
  <p:timing>
    <p:tnLst>
      <p:par>
        <p:cTn id="1" dur="indefinite" restart="never" nodeType="tmRoot"/>
      </p:par>
    </p:tnLst>
  </p:timing>
</p:sldLayout>
</file>

<file path=ppt/slideLayouts/slideLayout152.xml><?xml version="1.0" encoding="utf-8"?>
<p:sldLayout xmlns:a="http://schemas.openxmlformats.org/drawingml/2006/main" xmlns:r="http://schemas.openxmlformats.org/officeDocument/2006/relationships" xmlns:p="http://schemas.openxmlformats.org/presentationml/2006/main" userDrawn="1">
  <p:cSld name="38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2001"/>
            <a:ext cx="2544763" cy="163513"/>
          </a:xfrm>
          <a:prstGeom prst="rect">
            <a:avLst/>
          </a:prstGeom>
          <a:noFill/>
          <a:ln w="25400" algn="ctr">
            <a:noFill/>
            <a:miter lim="800000"/>
            <a:headEnd/>
            <a:tailEnd/>
          </a:ln>
        </p:spPr>
        <p:txBody>
          <a:bodyPr lIns="0" tIns="0" rIns="0" bIns="0"/>
          <a:lstStyle/>
          <a:p>
            <a:pPr algn="r" defTabSz="943700"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146" tIns="45070" rIns="90146" bIns="45070"/>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8967" indent="-270747">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1128" indent="-172149">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3447" indent="-172149">
              <a:lnSpc>
                <a:spcPct val="100000"/>
              </a:lnSpc>
              <a:spcBef>
                <a:spcPts val="600"/>
              </a:spcBef>
              <a:buClr>
                <a:srgbClr val="92D050"/>
              </a:buClr>
              <a:defRPr>
                <a:latin typeface="Calibri" pitchFamily="34" charset="0"/>
                <a:ea typeface="標楷體" pitchFamily="65" charset="-120"/>
              </a:defRPr>
            </a:lvl4pPr>
            <a:lvl5pPr marL="1244182" indent="-100154">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64"/>
            <a:ext cx="428625" cy="263525"/>
          </a:xfrm>
          <a:prstGeom prst="rect">
            <a:avLst/>
          </a:prstGeom>
        </p:spPr>
        <p:txBody>
          <a:bodyPr vert="horz" wrap="square" lIns="90146" tIns="45070" rIns="90146" bIns="45070"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600631878"/>
      </p:ext>
    </p:extLst>
  </p:cSld>
  <p:clrMapOvr>
    <a:masterClrMapping/>
  </p:clrMapOvr>
  <p:timing>
    <p:tnLst>
      <p:par>
        <p:cTn id="1" dur="indefinite" restart="never" nodeType="tmRoot"/>
      </p:par>
    </p:tnLst>
  </p:timing>
</p:sldLayout>
</file>

<file path=ppt/slideLayouts/slideLayout153.xml><?xml version="1.0" encoding="utf-8"?>
<p:sldLayout xmlns:a="http://schemas.openxmlformats.org/drawingml/2006/main" xmlns:r="http://schemas.openxmlformats.org/officeDocument/2006/relationships" xmlns:p="http://schemas.openxmlformats.org/presentationml/2006/main" userDrawn="1">
  <p:cSld name="39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2001"/>
            <a:ext cx="2544763" cy="163513"/>
          </a:xfrm>
          <a:prstGeom prst="rect">
            <a:avLst/>
          </a:prstGeom>
          <a:noFill/>
          <a:ln w="25400" algn="ctr">
            <a:noFill/>
            <a:miter lim="800000"/>
            <a:headEnd/>
            <a:tailEnd/>
          </a:ln>
        </p:spPr>
        <p:txBody>
          <a:bodyPr lIns="0" tIns="0" rIns="0" bIns="0"/>
          <a:lstStyle/>
          <a:p>
            <a:pPr algn="r" defTabSz="943700"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146" tIns="45070" rIns="90146" bIns="45070"/>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8967" indent="-270747">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1128" indent="-172149">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3447" indent="-172149">
              <a:lnSpc>
                <a:spcPct val="100000"/>
              </a:lnSpc>
              <a:spcBef>
                <a:spcPts val="600"/>
              </a:spcBef>
              <a:buClr>
                <a:srgbClr val="92D050"/>
              </a:buClr>
              <a:defRPr>
                <a:latin typeface="Calibri" pitchFamily="34" charset="0"/>
                <a:ea typeface="標楷體" pitchFamily="65" charset="-120"/>
              </a:defRPr>
            </a:lvl4pPr>
            <a:lvl5pPr marL="1244182" indent="-100154">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64"/>
            <a:ext cx="428625" cy="263525"/>
          </a:xfrm>
          <a:prstGeom prst="rect">
            <a:avLst/>
          </a:prstGeom>
        </p:spPr>
        <p:txBody>
          <a:bodyPr vert="horz" wrap="square" lIns="90146" tIns="45070" rIns="90146" bIns="45070"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2584921323"/>
      </p:ext>
    </p:extLst>
  </p:cSld>
  <p:clrMapOvr>
    <a:masterClrMapping/>
  </p:clrMapOvr>
  <p:timing>
    <p:tnLst>
      <p:par>
        <p:cTn id="1" dur="indefinite" restart="never" nodeType="tmRoot"/>
      </p:par>
    </p:tnLst>
  </p:timing>
</p:sldLayout>
</file>

<file path=ppt/slideLayouts/slideLayout154.xml><?xml version="1.0" encoding="utf-8"?>
<p:sldLayout xmlns:a="http://schemas.openxmlformats.org/drawingml/2006/main" xmlns:r="http://schemas.openxmlformats.org/officeDocument/2006/relationships" xmlns:p="http://schemas.openxmlformats.org/presentationml/2006/main" userDrawn="1">
  <p:cSld name="40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2001"/>
            <a:ext cx="2544763" cy="163513"/>
          </a:xfrm>
          <a:prstGeom prst="rect">
            <a:avLst/>
          </a:prstGeom>
          <a:noFill/>
          <a:ln w="25400" algn="ctr">
            <a:noFill/>
            <a:miter lim="800000"/>
            <a:headEnd/>
            <a:tailEnd/>
          </a:ln>
        </p:spPr>
        <p:txBody>
          <a:bodyPr lIns="0" tIns="0" rIns="0" bIns="0"/>
          <a:lstStyle/>
          <a:p>
            <a:pPr algn="r" defTabSz="943700"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146" tIns="45070" rIns="90146" bIns="45070"/>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8967" indent="-270747">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1128" indent="-172149">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3447" indent="-172149">
              <a:lnSpc>
                <a:spcPct val="100000"/>
              </a:lnSpc>
              <a:spcBef>
                <a:spcPts val="600"/>
              </a:spcBef>
              <a:buClr>
                <a:srgbClr val="92D050"/>
              </a:buClr>
              <a:defRPr>
                <a:latin typeface="Calibri" pitchFamily="34" charset="0"/>
                <a:ea typeface="標楷體" pitchFamily="65" charset="-120"/>
              </a:defRPr>
            </a:lvl4pPr>
            <a:lvl5pPr marL="1244182" indent="-100154">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64"/>
            <a:ext cx="428625" cy="263525"/>
          </a:xfrm>
          <a:prstGeom prst="rect">
            <a:avLst/>
          </a:prstGeom>
        </p:spPr>
        <p:txBody>
          <a:bodyPr vert="horz" wrap="square" lIns="90146" tIns="45070" rIns="90146" bIns="45070"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2822305930"/>
      </p:ext>
    </p:extLst>
  </p:cSld>
  <p:clrMapOvr>
    <a:masterClrMapping/>
  </p:clrMapOvr>
  <p:timing>
    <p:tnLst>
      <p:par>
        <p:cTn id="1" dur="indefinite" restart="never" nodeType="tmRoot"/>
      </p:par>
    </p:tnLst>
  </p:timing>
</p:sldLayout>
</file>

<file path=ppt/slideLayouts/slideLayout155.xml><?xml version="1.0" encoding="utf-8"?>
<p:sldLayout xmlns:a="http://schemas.openxmlformats.org/drawingml/2006/main" xmlns:r="http://schemas.openxmlformats.org/officeDocument/2006/relationships" xmlns:p="http://schemas.openxmlformats.org/presentationml/2006/main" userDrawn="1">
  <p:cSld name="41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2001"/>
            <a:ext cx="2544763" cy="163513"/>
          </a:xfrm>
          <a:prstGeom prst="rect">
            <a:avLst/>
          </a:prstGeom>
          <a:noFill/>
          <a:ln w="25400" algn="ctr">
            <a:noFill/>
            <a:miter lim="800000"/>
            <a:headEnd/>
            <a:tailEnd/>
          </a:ln>
        </p:spPr>
        <p:txBody>
          <a:bodyPr lIns="0" tIns="0" rIns="0" bIns="0"/>
          <a:lstStyle/>
          <a:p>
            <a:pPr algn="r" defTabSz="943700"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146" tIns="45070" rIns="90146" bIns="45070"/>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8967" indent="-270747">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1128" indent="-172149">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3447" indent="-172149">
              <a:lnSpc>
                <a:spcPct val="100000"/>
              </a:lnSpc>
              <a:spcBef>
                <a:spcPts val="600"/>
              </a:spcBef>
              <a:buClr>
                <a:srgbClr val="92D050"/>
              </a:buClr>
              <a:defRPr>
                <a:latin typeface="Calibri" pitchFamily="34" charset="0"/>
                <a:ea typeface="標楷體" pitchFamily="65" charset="-120"/>
              </a:defRPr>
            </a:lvl4pPr>
            <a:lvl5pPr marL="1244182" indent="-100154">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64"/>
            <a:ext cx="428625" cy="263525"/>
          </a:xfrm>
          <a:prstGeom prst="rect">
            <a:avLst/>
          </a:prstGeom>
        </p:spPr>
        <p:txBody>
          <a:bodyPr vert="horz" wrap="square" lIns="90146" tIns="45070" rIns="90146" bIns="45070"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033820874"/>
      </p:ext>
    </p:extLst>
  </p:cSld>
  <p:clrMapOvr>
    <a:masterClrMapping/>
  </p:clrMapOvr>
  <p:timing>
    <p:tnLst>
      <p:par>
        <p:cTn id="1" dur="indefinite" restart="never" nodeType="tmRoot"/>
      </p:par>
    </p:tnLst>
  </p:timing>
</p:sldLayout>
</file>

<file path=ppt/slideLayouts/slideLayout156.xml><?xml version="1.0" encoding="utf-8"?>
<p:sldLayout xmlns:a="http://schemas.openxmlformats.org/drawingml/2006/main" xmlns:r="http://schemas.openxmlformats.org/officeDocument/2006/relationships" xmlns:p="http://schemas.openxmlformats.org/presentationml/2006/main" userDrawn="1">
  <p:cSld name="42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2001"/>
            <a:ext cx="2544763" cy="163513"/>
          </a:xfrm>
          <a:prstGeom prst="rect">
            <a:avLst/>
          </a:prstGeom>
          <a:noFill/>
          <a:ln w="25400" algn="ctr">
            <a:noFill/>
            <a:miter lim="800000"/>
            <a:headEnd/>
            <a:tailEnd/>
          </a:ln>
        </p:spPr>
        <p:txBody>
          <a:bodyPr lIns="0" tIns="0" rIns="0" bIns="0"/>
          <a:lstStyle/>
          <a:p>
            <a:pPr algn="r" defTabSz="943700"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146" tIns="45070" rIns="90146" bIns="45070"/>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8967" indent="-270747">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1128" indent="-172149">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3447" indent="-172149">
              <a:lnSpc>
                <a:spcPct val="100000"/>
              </a:lnSpc>
              <a:spcBef>
                <a:spcPts val="600"/>
              </a:spcBef>
              <a:buClr>
                <a:srgbClr val="92D050"/>
              </a:buClr>
              <a:defRPr>
                <a:latin typeface="Calibri" pitchFamily="34" charset="0"/>
                <a:ea typeface="標楷體" pitchFamily="65" charset="-120"/>
              </a:defRPr>
            </a:lvl4pPr>
            <a:lvl5pPr marL="1244182" indent="-100154">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64"/>
            <a:ext cx="428625" cy="263525"/>
          </a:xfrm>
          <a:prstGeom prst="rect">
            <a:avLst/>
          </a:prstGeom>
        </p:spPr>
        <p:txBody>
          <a:bodyPr vert="horz" wrap="square" lIns="90146" tIns="45070" rIns="90146" bIns="45070"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2956417050"/>
      </p:ext>
    </p:extLst>
  </p:cSld>
  <p:clrMapOvr>
    <a:masterClrMapping/>
  </p:clrMapOvr>
  <p:timing>
    <p:tnLst>
      <p:par>
        <p:cTn id="1" dur="indefinite" restart="never" nodeType="tmRoot"/>
      </p:par>
    </p:tnLst>
  </p:timing>
</p:sldLayout>
</file>

<file path=ppt/slideLayouts/slideLayout157.xml><?xml version="1.0" encoding="utf-8"?>
<p:sldLayout xmlns:a="http://schemas.openxmlformats.org/drawingml/2006/main" xmlns:r="http://schemas.openxmlformats.org/officeDocument/2006/relationships" xmlns:p="http://schemas.openxmlformats.org/presentationml/2006/main" userDrawn="1">
  <p:cSld name="43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2001"/>
            <a:ext cx="2544763" cy="163513"/>
          </a:xfrm>
          <a:prstGeom prst="rect">
            <a:avLst/>
          </a:prstGeom>
          <a:noFill/>
          <a:ln w="25400" algn="ctr">
            <a:noFill/>
            <a:miter lim="800000"/>
            <a:headEnd/>
            <a:tailEnd/>
          </a:ln>
        </p:spPr>
        <p:txBody>
          <a:bodyPr lIns="0" tIns="0" rIns="0" bIns="0"/>
          <a:lstStyle/>
          <a:p>
            <a:pPr algn="r" defTabSz="943700"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146" tIns="45070" rIns="90146" bIns="45070"/>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8967" indent="-270747">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1128" indent="-172149">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3447" indent="-172149">
              <a:lnSpc>
                <a:spcPct val="100000"/>
              </a:lnSpc>
              <a:spcBef>
                <a:spcPts val="600"/>
              </a:spcBef>
              <a:buClr>
                <a:srgbClr val="92D050"/>
              </a:buClr>
              <a:defRPr>
                <a:latin typeface="Calibri" pitchFamily="34" charset="0"/>
                <a:ea typeface="標楷體" pitchFamily="65" charset="-120"/>
              </a:defRPr>
            </a:lvl4pPr>
            <a:lvl5pPr marL="1244182" indent="-100154">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64"/>
            <a:ext cx="428625" cy="263525"/>
          </a:xfrm>
          <a:prstGeom prst="rect">
            <a:avLst/>
          </a:prstGeom>
        </p:spPr>
        <p:txBody>
          <a:bodyPr vert="horz" wrap="square" lIns="90146" tIns="45070" rIns="90146" bIns="45070"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415340320"/>
      </p:ext>
    </p:extLst>
  </p:cSld>
  <p:clrMapOvr>
    <a:masterClrMapping/>
  </p:clrMapOvr>
  <p:timing>
    <p:tnLst>
      <p:par>
        <p:cTn id="1" dur="indefinite" restart="never" nodeType="tmRoot"/>
      </p:par>
    </p:tnLst>
  </p:timing>
</p:sldLayout>
</file>

<file path=ppt/slideLayouts/slideLayout158.xml><?xml version="1.0" encoding="utf-8"?>
<p:sldLayout xmlns:a="http://schemas.openxmlformats.org/drawingml/2006/main" xmlns:r="http://schemas.openxmlformats.org/officeDocument/2006/relationships" xmlns:p="http://schemas.openxmlformats.org/presentationml/2006/main" userDrawn="1">
  <p:cSld name="44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2001"/>
            <a:ext cx="2544763" cy="163513"/>
          </a:xfrm>
          <a:prstGeom prst="rect">
            <a:avLst/>
          </a:prstGeom>
          <a:noFill/>
          <a:ln w="25400" algn="ctr">
            <a:noFill/>
            <a:miter lim="800000"/>
            <a:headEnd/>
            <a:tailEnd/>
          </a:ln>
        </p:spPr>
        <p:txBody>
          <a:bodyPr lIns="0" tIns="0" rIns="0" bIns="0"/>
          <a:lstStyle/>
          <a:p>
            <a:pPr algn="r" defTabSz="943700"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146" tIns="45070" rIns="90146" bIns="45070"/>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8967" indent="-270747">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1128" indent="-172149">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3447" indent="-172149">
              <a:lnSpc>
                <a:spcPct val="100000"/>
              </a:lnSpc>
              <a:spcBef>
                <a:spcPts val="600"/>
              </a:spcBef>
              <a:buClr>
                <a:srgbClr val="92D050"/>
              </a:buClr>
              <a:defRPr>
                <a:latin typeface="Calibri" pitchFamily="34" charset="0"/>
                <a:ea typeface="標楷體" pitchFamily="65" charset="-120"/>
              </a:defRPr>
            </a:lvl4pPr>
            <a:lvl5pPr marL="1244182" indent="-100154">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64"/>
            <a:ext cx="428625" cy="263525"/>
          </a:xfrm>
          <a:prstGeom prst="rect">
            <a:avLst/>
          </a:prstGeom>
        </p:spPr>
        <p:txBody>
          <a:bodyPr vert="horz" wrap="square" lIns="90146" tIns="45070" rIns="90146" bIns="45070"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1723939895"/>
      </p:ext>
    </p:extLst>
  </p:cSld>
  <p:clrMapOvr>
    <a:masterClrMapping/>
  </p:clrMapOvr>
  <p:timing>
    <p:tnLst>
      <p:par>
        <p:cTn id="1" dur="indefinite" restart="never" nodeType="tmRoot"/>
      </p:par>
    </p:tnLst>
  </p:timing>
</p:sldLayout>
</file>

<file path=ppt/slideLayouts/slideLayout159.xml><?xml version="1.0" encoding="utf-8"?>
<p:sldLayout xmlns:a="http://schemas.openxmlformats.org/drawingml/2006/main" xmlns:r="http://schemas.openxmlformats.org/officeDocument/2006/relationships" xmlns:p="http://schemas.openxmlformats.org/presentationml/2006/main" userDrawn="1">
  <p:cSld name="45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2001"/>
            <a:ext cx="2544763" cy="163513"/>
          </a:xfrm>
          <a:prstGeom prst="rect">
            <a:avLst/>
          </a:prstGeom>
          <a:noFill/>
          <a:ln w="25400" algn="ctr">
            <a:noFill/>
            <a:miter lim="800000"/>
            <a:headEnd/>
            <a:tailEnd/>
          </a:ln>
        </p:spPr>
        <p:txBody>
          <a:bodyPr lIns="0" tIns="0" rIns="0" bIns="0"/>
          <a:lstStyle/>
          <a:p>
            <a:pPr algn="r" defTabSz="943700"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146" tIns="45070" rIns="90146" bIns="45070"/>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8967" indent="-270747">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1128" indent="-172149">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3447" indent="-172149">
              <a:lnSpc>
                <a:spcPct val="100000"/>
              </a:lnSpc>
              <a:spcBef>
                <a:spcPts val="600"/>
              </a:spcBef>
              <a:buClr>
                <a:srgbClr val="92D050"/>
              </a:buClr>
              <a:defRPr>
                <a:latin typeface="Calibri" pitchFamily="34" charset="0"/>
                <a:ea typeface="標楷體" pitchFamily="65" charset="-120"/>
              </a:defRPr>
            </a:lvl4pPr>
            <a:lvl5pPr marL="1244182" indent="-100154">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64"/>
            <a:ext cx="428625" cy="263525"/>
          </a:xfrm>
          <a:prstGeom prst="rect">
            <a:avLst/>
          </a:prstGeom>
        </p:spPr>
        <p:txBody>
          <a:bodyPr vert="horz" wrap="square" lIns="90146" tIns="45070" rIns="90146" bIns="45070"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633176488"/>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版面配置區 1"/>
          <p:cNvSpPr>
            <a:spLocks noGrp="1"/>
          </p:cNvSpPr>
          <p:nvPr>
            <p:ph type="dt" sz="half" idx="10"/>
          </p:nvPr>
        </p:nvSpPr>
        <p:spPr/>
        <p:txBody>
          <a:bodyPr/>
          <a:lstStyle/>
          <a:p>
            <a:fld id="{8C4EB253-1017-456B-88DB-C133E5A42D43}" type="datetimeFigureOut">
              <a:rPr lang="zh-TW" altLang="en-US" smtClean="0">
                <a:solidFill>
                  <a:prstClr val="black">
                    <a:tint val="75000"/>
                  </a:prstClr>
                </a:solidFill>
              </a:rPr>
              <a:pPr/>
              <a:t>2013/11/15</a:t>
            </a:fld>
            <a:endParaRPr lang="zh-TW" altLang="en-US">
              <a:solidFill>
                <a:prstClr val="black">
                  <a:tint val="75000"/>
                </a:prstClr>
              </a:solidFill>
            </a:endParaRPr>
          </a:p>
        </p:txBody>
      </p:sp>
      <p:sp>
        <p:nvSpPr>
          <p:cNvPr id="3" name="頁尾版面配置區 2"/>
          <p:cNvSpPr>
            <a:spLocks noGrp="1"/>
          </p:cNvSpPr>
          <p:nvPr>
            <p:ph type="ftr" sz="quarter" idx="11"/>
          </p:nvPr>
        </p:nvSpPr>
        <p:spPr/>
        <p:txBody>
          <a:bodyPr/>
          <a:lstStyle/>
          <a:p>
            <a:endParaRPr lang="zh-TW" altLang="en-US">
              <a:solidFill>
                <a:prstClr val="black">
                  <a:tint val="75000"/>
                </a:prstClr>
              </a:solidFill>
            </a:endParaRPr>
          </a:p>
        </p:txBody>
      </p:sp>
      <p:sp>
        <p:nvSpPr>
          <p:cNvPr id="4" name="投影片編號版面配置區 3"/>
          <p:cNvSpPr>
            <a:spLocks noGrp="1"/>
          </p:cNvSpPr>
          <p:nvPr>
            <p:ph type="sldNum" sz="quarter" idx="12"/>
          </p:nvPr>
        </p:nvSpPr>
        <p:spPr/>
        <p:txBody>
          <a:bodyPr/>
          <a:lstStyle/>
          <a:p>
            <a:fld id="{7D2C0C76-70FB-4F26-B419-8467F8D94246}" type="slidenum">
              <a:rPr lang="zh-TW" altLang="en-US" smtClean="0">
                <a:solidFill>
                  <a:prstClr val="black">
                    <a:tint val="75000"/>
                  </a:prstClr>
                </a:solidFill>
              </a:rPr>
              <a:pPr/>
              <a:t>‹#›</a:t>
            </a:fld>
            <a:endParaRPr lang="zh-TW" altLang="en-US">
              <a:solidFill>
                <a:prstClr val="black">
                  <a:tint val="75000"/>
                </a:prstClr>
              </a:solidFill>
            </a:endParaRPr>
          </a:p>
        </p:txBody>
      </p:sp>
    </p:spTree>
    <p:extLst>
      <p:ext uri="{BB962C8B-B14F-4D97-AF65-F5344CB8AC3E}">
        <p14:creationId xmlns:p14="http://schemas.microsoft.com/office/powerpoint/2010/main" val="2398960183"/>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userDrawn="1">
  <p:cSld name="46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2001"/>
            <a:ext cx="2544763" cy="163513"/>
          </a:xfrm>
          <a:prstGeom prst="rect">
            <a:avLst/>
          </a:prstGeom>
          <a:noFill/>
          <a:ln w="25400" algn="ctr">
            <a:noFill/>
            <a:miter lim="800000"/>
            <a:headEnd/>
            <a:tailEnd/>
          </a:ln>
        </p:spPr>
        <p:txBody>
          <a:bodyPr lIns="0" tIns="0" rIns="0" bIns="0"/>
          <a:lstStyle/>
          <a:p>
            <a:pPr algn="r" defTabSz="943700"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146" tIns="45070" rIns="90146" bIns="45070"/>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8967" indent="-270747">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1128" indent="-172149">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3447" indent="-172149">
              <a:lnSpc>
                <a:spcPct val="100000"/>
              </a:lnSpc>
              <a:spcBef>
                <a:spcPts val="600"/>
              </a:spcBef>
              <a:buClr>
                <a:srgbClr val="92D050"/>
              </a:buClr>
              <a:defRPr>
                <a:latin typeface="Calibri" pitchFamily="34" charset="0"/>
                <a:ea typeface="標楷體" pitchFamily="65" charset="-120"/>
              </a:defRPr>
            </a:lvl4pPr>
            <a:lvl5pPr marL="1244182" indent="-100154">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64"/>
            <a:ext cx="428625" cy="263525"/>
          </a:xfrm>
          <a:prstGeom prst="rect">
            <a:avLst/>
          </a:prstGeom>
        </p:spPr>
        <p:txBody>
          <a:bodyPr vert="horz" wrap="square" lIns="90146" tIns="45070" rIns="90146" bIns="45070"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698320261"/>
      </p:ext>
    </p:extLst>
  </p:cSld>
  <p:clrMapOvr>
    <a:masterClrMapping/>
  </p:clrMapOvr>
  <p:timing>
    <p:tnLst>
      <p:par>
        <p:cTn id="1" dur="indefinite" restart="never" nodeType="tmRoot"/>
      </p:par>
    </p:tnLst>
  </p:timing>
</p:sldLayout>
</file>

<file path=ppt/slideLayouts/slideLayout161.xml><?xml version="1.0" encoding="utf-8"?>
<p:sldLayout xmlns:a="http://schemas.openxmlformats.org/drawingml/2006/main" xmlns:r="http://schemas.openxmlformats.org/officeDocument/2006/relationships" xmlns:p="http://schemas.openxmlformats.org/presentationml/2006/main" userDrawn="1">
  <p:cSld name="47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2001"/>
            <a:ext cx="2544763" cy="163513"/>
          </a:xfrm>
          <a:prstGeom prst="rect">
            <a:avLst/>
          </a:prstGeom>
          <a:noFill/>
          <a:ln w="25400" algn="ctr">
            <a:noFill/>
            <a:miter lim="800000"/>
            <a:headEnd/>
            <a:tailEnd/>
          </a:ln>
        </p:spPr>
        <p:txBody>
          <a:bodyPr lIns="0" tIns="0" rIns="0" bIns="0"/>
          <a:lstStyle/>
          <a:p>
            <a:pPr algn="r" defTabSz="943700"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146" tIns="45070" rIns="90146" bIns="45070"/>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8967" indent="-270747">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1128" indent="-172149">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3447" indent="-172149">
              <a:lnSpc>
                <a:spcPct val="100000"/>
              </a:lnSpc>
              <a:spcBef>
                <a:spcPts val="600"/>
              </a:spcBef>
              <a:buClr>
                <a:srgbClr val="92D050"/>
              </a:buClr>
              <a:defRPr>
                <a:latin typeface="Calibri" pitchFamily="34" charset="0"/>
                <a:ea typeface="標楷體" pitchFamily="65" charset="-120"/>
              </a:defRPr>
            </a:lvl4pPr>
            <a:lvl5pPr marL="1244182" indent="-100154">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64"/>
            <a:ext cx="428625" cy="263525"/>
          </a:xfrm>
          <a:prstGeom prst="rect">
            <a:avLst/>
          </a:prstGeom>
        </p:spPr>
        <p:txBody>
          <a:bodyPr vert="horz" wrap="square" lIns="90146" tIns="45070" rIns="90146" bIns="45070"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710386313"/>
      </p:ext>
    </p:extLst>
  </p:cSld>
  <p:clrMapOvr>
    <a:masterClrMapping/>
  </p:clrMapOvr>
  <p:timing>
    <p:tnLst>
      <p:par>
        <p:cTn id="1" dur="indefinite" restart="never" nodeType="tmRoot"/>
      </p:par>
    </p:tnLst>
  </p:timing>
</p:sldLayout>
</file>

<file path=ppt/slideLayouts/slideLayout162.xml><?xml version="1.0" encoding="utf-8"?>
<p:sldLayout xmlns:a="http://schemas.openxmlformats.org/drawingml/2006/main" xmlns:r="http://schemas.openxmlformats.org/officeDocument/2006/relationships" xmlns:p="http://schemas.openxmlformats.org/presentationml/2006/main" userDrawn="1">
  <p:cSld name="48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2001"/>
            <a:ext cx="2544763" cy="163513"/>
          </a:xfrm>
          <a:prstGeom prst="rect">
            <a:avLst/>
          </a:prstGeom>
          <a:noFill/>
          <a:ln w="25400" algn="ctr">
            <a:noFill/>
            <a:miter lim="800000"/>
            <a:headEnd/>
            <a:tailEnd/>
          </a:ln>
        </p:spPr>
        <p:txBody>
          <a:bodyPr lIns="0" tIns="0" rIns="0" bIns="0"/>
          <a:lstStyle/>
          <a:p>
            <a:pPr algn="r" defTabSz="943700"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146" tIns="45070" rIns="90146" bIns="45070"/>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8967" indent="-270747">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1128" indent="-172149">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3447" indent="-172149">
              <a:lnSpc>
                <a:spcPct val="100000"/>
              </a:lnSpc>
              <a:spcBef>
                <a:spcPts val="600"/>
              </a:spcBef>
              <a:buClr>
                <a:srgbClr val="92D050"/>
              </a:buClr>
              <a:defRPr>
                <a:latin typeface="Calibri" pitchFamily="34" charset="0"/>
                <a:ea typeface="標楷體" pitchFamily="65" charset="-120"/>
              </a:defRPr>
            </a:lvl4pPr>
            <a:lvl5pPr marL="1244182" indent="-100154">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64"/>
            <a:ext cx="428625" cy="263525"/>
          </a:xfrm>
          <a:prstGeom prst="rect">
            <a:avLst/>
          </a:prstGeom>
        </p:spPr>
        <p:txBody>
          <a:bodyPr vert="horz" wrap="square" lIns="90146" tIns="45070" rIns="90146" bIns="45070"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150346032"/>
      </p:ext>
    </p:extLst>
  </p:cSld>
  <p:clrMapOvr>
    <a:masterClrMapping/>
  </p:clrMapOvr>
  <p:timing>
    <p:tnLst>
      <p:par>
        <p:cTn id="1" dur="indefinite" restart="never" nodeType="tmRoot"/>
      </p:par>
    </p:tnLst>
  </p:timing>
</p:sldLayout>
</file>

<file path=ppt/slideLayouts/slideLayout163.xml><?xml version="1.0" encoding="utf-8"?>
<p:sldLayout xmlns:a="http://schemas.openxmlformats.org/drawingml/2006/main" xmlns:r="http://schemas.openxmlformats.org/officeDocument/2006/relationships" xmlns:p="http://schemas.openxmlformats.org/presentationml/2006/main" userDrawn="1">
  <p:cSld name="49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2001"/>
            <a:ext cx="2544763" cy="163513"/>
          </a:xfrm>
          <a:prstGeom prst="rect">
            <a:avLst/>
          </a:prstGeom>
          <a:noFill/>
          <a:ln w="25400" algn="ctr">
            <a:noFill/>
            <a:miter lim="800000"/>
            <a:headEnd/>
            <a:tailEnd/>
          </a:ln>
        </p:spPr>
        <p:txBody>
          <a:bodyPr lIns="0" tIns="0" rIns="0" bIns="0"/>
          <a:lstStyle/>
          <a:p>
            <a:pPr algn="r" defTabSz="943700"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146" tIns="45070" rIns="90146" bIns="45070"/>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8967" indent="-270747">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1128" indent="-172149">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3447" indent="-172149">
              <a:lnSpc>
                <a:spcPct val="100000"/>
              </a:lnSpc>
              <a:spcBef>
                <a:spcPts val="600"/>
              </a:spcBef>
              <a:buClr>
                <a:srgbClr val="92D050"/>
              </a:buClr>
              <a:defRPr>
                <a:latin typeface="Calibri" pitchFamily="34" charset="0"/>
                <a:ea typeface="標楷體" pitchFamily="65" charset="-120"/>
              </a:defRPr>
            </a:lvl4pPr>
            <a:lvl5pPr marL="1244182" indent="-100154">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64"/>
            <a:ext cx="428625" cy="263525"/>
          </a:xfrm>
          <a:prstGeom prst="rect">
            <a:avLst/>
          </a:prstGeom>
        </p:spPr>
        <p:txBody>
          <a:bodyPr vert="horz" wrap="square" lIns="90146" tIns="45070" rIns="90146" bIns="45070"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465718256"/>
      </p:ext>
    </p:extLst>
  </p:cSld>
  <p:clrMapOvr>
    <a:masterClrMapping/>
  </p:clrMapOvr>
  <p:timing>
    <p:tnLst>
      <p:par>
        <p:cTn id="1" dur="indefinite" restart="never" nodeType="tmRoot"/>
      </p:par>
    </p:tnLst>
  </p:timing>
</p:sldLayout>
</file>

<file path=ppt/slideLayouts/slideLayout164.xml><?xml version="1.0" encoding="utf-8"?>
<p:sldLayout xmlns:a="http://schemas.openxmlformats.org/drawingml/2006/main" xmlns:r="http://schemas.openxmlformats.org/officeDocument/2006/relationships" xmlns:p="http://schemas.openxmlformats.org/presentationml/2006/main" userDrawn="1">
  <p:cSld name="50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2001"/>
            <a:ext cx="2544763" cy="163513"/>
          </a:xfrm>
          <a:prstGeom prst="rect">
            <a:avLst/>
          </a:prstGeom>
          <a:noFill/>
          <a:ln w="25400" algn="ctr">
            <a:noFill/>
            <a:miter lim="800000"/>
            <a:headEnd/>
            <a:tailEnd/>
          </a:ln>
        </p:spPr>
        <p:txBody>
          <a:bodyPr lIns="0" tIns="0" rIns="0" bIns="0"/>
          <a:lstStyle/>
          <a:p>
            <a:pPr algn="r" defTabSz="943700"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146" tIns="45070" rIns="90146" bIns="45070"/>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8967" indent="-270747">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1128" indent="-172149">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3447" indent="-172149">
              <a:lnSpc>
                <a:spcPct val="100000"/>
              </a:lnSpc>
              <a:spcBef>
                <a:spcPts val="600"/>
              </a:spcBef>
              <a:buClr>
                <a:srgbClr val="92D050"/>
              </a:buClr>
              <a:defRPr>
                <a:latin typeface="Calibri" pitchFamily="34" charset="0"/>
                <a:ea typeface="標楷體" pitchFamily="65" charset="-120"/>
              </a:defRPr>
            </a:lvl4pPr>
            <a:lvl5pPr marL="1244182" indent="-100154">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64"/>
            <a:ext cx="428625" cy="263525"/>
          </a:xfrm>
          <a:prstGeom prst="rect">
            <a:avLst/>
          </a:prstGeom>
        </p:spPr>
        <p:txBody>
          <a:bodyPr vert="horz" wrap="square" lIns="90146" tIns="45070" rIns="90146" bIns="45070"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559265200"/>
      </p:ext>
    </p:extLst>
  </p:cSld>
  <p:clrMapOvr>
    <a:masterClrMapping/>
  </p:clrMapOvr>
  <p:timing>
    <p:tnLst>
      <p:par>
        <p:cTn id="1" dur="indefinite" restart="never" nodeType="tmRoot"/>
      </p:par>
    </p:tnLst>
  </p:timing>
</p:sldLayout>
</file>

<file path=ppt/slideLayouts/slideLayout165.xml><?xml version="1.0" encoding="utf-8"?>
<p:sldLayout xmlns:a="http://schemas.openxmlformats.org/drawingml/2006/main" xmlns:r="http://schemas.openxmlformats.org/officeDocument/2006/relationships" xmlns:p="http://schemas.openxmlformats.org/presentationml/2006/main" userDrawn="1">
  <p:cSld name="51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2001"/>
            <a:ext cx="2544763" cy="163513"/>
          </a:xfrm>
          <a:prstGeom prst="rect">
            <a:avLst/>
          </a:prstGeom>
          <a:noFill/>
          <a:ln w="25400" algn="ctr">
            <a:noFill/>
            <a:miter lim="800000"/>
            <a:headEnd/>
            <a:tailEnd/>
          </a:ln>
        </p:spPr>
        <p:txBody>
          <a:bodyPr lIns="0" tIns="0" rIns="0" bIns="0"/>
          <a:lstStyle/>
          <a:p>
            <a:pPr algn="r" defTabSz="943700"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146" tIns="45070" rIns="90146" bIns="45070"/>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8967" indent="-270747">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1128" indent="-172149">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3447" indent="-172149">
              <a:lnSpc>
                <a:spcPct val="100000"/>
              </a:lnSpc>
              <a:spcBef>
                <a:spcPts val="600"/>
              </a:spcBef>
              <a:buClr>
                <a:srgbClr val="92D050"/>
              </a:buClr>
              <a:defRPr>
                <a:latin typeface="Calibri" pitchFamily="34" charset="0"/>
                <a:ea typeface="標楷體" pitchFamily="65" charset="-120"/>
              </a:defRPr>
            </a:lvl4pPr>
            <a:lvl5pPr marL="1244182" indent="-100154">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64"/>
            <a:ext cx="428625" cy="263525"/>
          </a:xfrm>
          <a:prstGeom prst="rect">
            <a:avLst/>
          </a:prstGeom>
        </p:spPr>
        <p:txBody>
          <a:bodyPr vert="horz" wrap="square" lIns="90146" tIns="45070" rIns="90146" bIns="45070"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2494846943"/>
      </p:ext>
    </p:extLst>
  </p:cSld>
  <p:clrMapOvr>
    <a:masterClrMapping/>
  </p:clrMapOvr>
  <p:timing>
    <p:tnLst>
      <p:par>
        <p:cTn id="1" dur="indefinite" restart="never" nodeType="tmRoot"/>
      </p:par>
    </p:tnLst>
  </p:timing>
</p:sldLayout>
</file>

<file path=ppt/slideLayouts/slideLayout166.xml><?xml version="1.0" encoding="utf-8"?>
<p:sldLayout xmlns:a="http://schemas.openxmlformats.org/drawingml/2006/main" xmlns:r="http://schemas.openxmlformats.org/officeDocument/2006/relationships" xmlns:p="http://schemas.openxmlformats.org/presentationml/2006/main" userDrawn="1">
  <p:cSld name="52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2001"/>
            <a:ext cx="2544763" cy="163513"/>
          </a:xfrm>
          <a:prstGeom prst="rect">
            <a:avLst/>
          </a:prstGeom>
          <a:noFill/>
          <a:ln w="25400" algn="ctr">
            <a:noFill/>
            <a:miter lim="800000"/>
            <a:headEnd/>
            <a:tailEnd/>
          </a:ln>
        </p:spPr>
        <p:txBody>
          <a:bodyPr lIns="0" tIns="0" rIns="0" bIns="0"/>
          <a:lstStyle/>
          <a:p>
            <a:pPr algn="r" defTabSz="943700"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146" tIns="45070" rIns="90146" bIns="45070"/>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8967" indent="-270747">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1128" indent="-172149">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3447" indent="-172149">
              <a:lnSpc>
                <a:spcPct val="100000"/>
              </a:lnSpc>
              <a:spcBef>
                <a:spcPts val="600"/>
              </a:spcBef>
              <a:buClr>
                <a:srgbClr val="92D050"/>
              </a:buClr>
              <a:defRPr>
                <a:latin typeface="Calibri" pitchFamily="34" charset="0"/>
                <a:ea typeface="標楷體" pitchFamily="65" charset="-120"/>
              </a:defRPr>
            </a:lvl4pPr>
            <a:lvl5pPr marL="1244182" indent="-100154">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64"/>
            <a:ext cx="428625" cy="263525"/>
          </a:xfrm>
          <a:prstGeom prst="rect">
            <a:avLst/>
          </a:prstGeom>
        </p:spPr>
        <p:txBody>
          <a:bodyPr vert="horz" wrap="square" lIns="90146" tIns="45070" rIns="90146" bIns="45070"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1669868555"/>
      </p:ext>
    </p:extLst>
  </p:cSld>
  <p:clrMapOvr>
    <a:masterClrMapping/>
  </p:clrMapOvr>
  <p:timing>
    <p:tnLst>
      <p:par>
        <p:cTn id="1" dur="indefinite" restart="never" nodeType="tmRoot"/>
      </p:par>
    </p:tnLst>
  </p:timing>
</p:sldLayout>
</file>

<file path=ppt/slideLayouts/slideLayout167.xml><?xml version="1.0" encoding="utf-8"?>
<p:sldLayout xmlns:a="http://schemas.openxmlformats.org/drawingml/2006/main" xmlns:r="http://schemas.openxmlformats.org/officeDocument/2006/relationships" xmlns:p="http://schemas.openxmlformats.org/presentationml/2006/main" userDrawn="1">
  <p:cSld name="53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2001"/>
            <a:ext cx="2544763" cy="163513"/>
          </a:xfrm>
          <a:prstGeom prst="rect">
            <a:avLst/>
          </a:prstGeom>
          <a:noFill/>
          <a:ln w="25400" algn="ctr">
            <a:noFill/>
            <a:miter lim="800000"/>
            <a:headEnd/>
            <a:tailEnd/>
          </a:ln>
        </p:spPr>
        <p:txBody>
          <a:bodyPr lIns="0" tIns="0" rIns="0" bIns="0"/>
          <a:lstStyle/>
          <a:p>
            <a:pPr algn="r" defTabSz="943700"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146" tIns="45070" rIns="90146" bIns="45070"/>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8967" indent="-270747">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1128" indent="-172149">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3447" indent="-172149">
              <a:lnSpc>
                <a:spcPct val="100000"/>
              </a:lnSpc>
              <a:spcBef>
                <a:spcPts val="600"/>
              </a:spcBef>
              <a:buClr>
                <a:srgbClr val="92D050"/>
              </a:buClr>
              <a:defRPr>
                <a:latin typeface="Calibri" pitchFamily="34" charset="0"/>
                <a:ea typeface="標楷體" pitchFamily="65" charset="-120"/>
              </a:defRPr>
            </a:lvl4pPr>
            <a:lvl5pPr marL="1244182" indent="-100154">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64"/>
            <a:ext cx="428625" cy="263525"/>
          </a:xfrm>
          <a:prstGeom prst="rect">
            <a:avLst/>
          </a:prstGeom>
        </p:spPr>
        <p:txBody>
          <a:bodyPr vert="horz" wrap="square" lIns="90146" tIns="45070" rIns="90146" bIns="45070"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2913703678"/>
      </p:ext>
    </p:extLst>
  </p:cSld>
  <p:clrMapOvr>
    <a:masterClrMapping/>
  </p:clrMapOvr>
  <p:timing>
    <p:tnLst>
      <p:par>
        <p:cTn id="1" dur="indefinite" restart="never" nodeType="tmRoot"/>
      </p:par>
    </p:tnLst>
  </p:timing>
</p:sldLayout>
</file>

<file path=ppt/slideLayouts/slideLayout168.xml><?xml version="1.0" encoding="utf-8"?>
<p:sldLayout xmlns:a="http://schemas.openxmlformats.org/drawingml/2006/main" xmlns:r="http://schemas.openxmlformats.org/officeDocument/2006/relationships" xmlns:p="http://schemas.openxmlformats.org/presentationml/2006/main" userDrawn="1">
  <p:cSld name="54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2001"/>
            <a:ext cx="2544763" cy="163513"/>
          </a:xfrm>
          <a:prstGeom prst="rect">
            <a:avLst/>
          </a:prstGeom>
          <a:noFill/>
          <a:ln w="25400" algn="ctr">
            <a:noFill/>
            <a:miter lim="800000"/>
            <a:headEnd/>
            <a:tailEnd/>
          </a:ln>
        </p:spPr>
        <p:txBody>
          <a:bodyPr lIns="0" tIns="0" rIns="0" bIns="0"/>
          <a:lstStyle/>
          <a:p>
            <a:pPr algn="r" defTabSz="943700"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146" tIns="45070" rIns="90146" bIns="45070"/>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8967" indent="-270747">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1128" indent="-172149">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3447" indent="-172149">
              <a:lnSpc>
                <a:spcPct val="100000"/>
              </a:lnSpc>
              <a:spcBef>
                <a:spcPts val="600"/>
              </a:spcBef>
              <a:buClr>
                <a:srgbClr val="92D050"/>
              </a:buClr>
              <a:defRPr>
                <a:latin typeface="Calibri" pitchFamily="34" charset="0"/>
                <a:ea typeface="標楷體" pitchFamily="65" charset="-120"/>
              </a:defRPr>
            </a:lvl4pPr>
            <a:lvl5pPr marL="1244182" indent="-100154">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64"/>
            <a:ext cx="428625" cy="263525"/>
          </a:xfrm>
          <a:prstGeom prst="rect">
            <a:avLst/>
          </a:prstGeom>
        </p:spPr>
        <p:txBody>
          <a:bodyPr vert="horz" wrap="square" lIns="90146" tIns="45070" rIns="90146" bIns="45070"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2225510109"/>
      </p:ext>
    </p:extLst>
  </p:cSld>
  <p:clrMapOvr>
    <a:masterClrMapping/>
  </p:clrMapOvr>
  <p:timing>
    <p:tnLst>
      <p:par>
        <p:cTn id="1" dur="indefinite" restart="never" nodeType="tmRoot"/>
      </p:par>
    </p:tnLst>
  </p:timing>
</p:sldLayout>
</file>

<file path=ppt/slideLayouts/slideLayout169.xml><?xml version="1.0" encoding="utf-8"?>
<p:sldLayout xmlns:a="http://schemas.openxmlformats.org/drawingml/2006/main" xmlns:r="http://schemas.openxmlformats.org/officeDocument/2006/relationships" xmlns:p="http://schemas.openxmlformats.org/presentationml/2006/main" userDrawn="1">
  <p:cSld name="55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2001"/>
            <a:ext cx="2544763" cy="163513"/>
          </a:xfrm>
          <a:prstGeom prst="rect">
            <a:avLst/>
          </a:prstGeom>
          <a:noFill/>
          <a:ln w="25400" algn="ctr">
            <a:noFill/>
            <a:miter lim="800000"/>
            <a:headEnd/>
            <a:tailEnd/>
          </a:ln>
        </p:spPr>
        <p:txBody>
          <a:bodyPr lIns="0" tIns="0" rIns="0" bIns="0"/>
          <a:lstStyle/>
          <a:p>
            <a:pPr algn="r" defTabSz="943700"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146" tIns="45070" rIns="90146" bIns="45070"/>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8967" indent="-270747">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1128" indent="-172149">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3447" indent="-172149">
              <a:lnSpc>
                <a:spcPct val="100000"/>
              </a:lnSpc>
              <a:spcBef>
                <a:spcPts val="600"/>
              </a:spcBef>
              <a:buClr>
                <a:srgbClr val="92D050"/>
              </a:buClr>
              <a:defRPr>
                <a:latin typeface="Calibri" pitchFamily="34" charset="0"/>
                <a:ea typeface="標楷體" pitchFamily="65" charset="-120"/>
              </a:defRPr>
            </a:lvl4pPr>
            <a:lvl5pPr marL="1244182" indent="-100154">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64"/>
            <a:ext cx="428625" cy="263525"/>
          </a:xfrm>
          <a:prstGeom prst="rect">
            <a:avLst/>
          </a:prstGeom>
        </p:spPr>
        <p:txBody>
          <a:bodyPr vert="horz" wrap="square" lIns="90146" tIns="45070" rIns="90146" bIns="45070"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2868754204"/>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503112" y="309521"/>
            <a:ext cx="3309667" cy="1317259"/>
          </a:xfrm>
        </p:spPr>
        <p:txBody>
          <a:bodyPr anchor="b"/>
          <a:lstStyle>
            <a:lvl1pPr algn="l">
              <a:defRPr sz="22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933179" y="309636"/>
            <a:ext cx="5623813" cy="6634883"/>
          </a:xfrm>
        </p:spPr>
        <p:txBody>
          <a:bodyPr/>
          <a:lstStyle>
            <a:lvl1pPr>
              <a:defRPr sz="3600"/>
            </a:lvl1pPr>
            <a:lvl2pPr>
              <a:defRPr sz="3100"/>
            </a:lvl2pPr>
            <a:lvl3pPr>
              <a:defRPr sz="2700"/>
            </a:lvl3pPr>
            <a:lvl4pPr>
              <a:defRPr sz="2200"/>
            </a:lvl4pPr>
            <a:lvl5pPr>
              <a:defRPr sz="2200"/>
            </a:lvl5pPr>
            <a:lvl6pPr>
              <a:defRPr sz="2200"/>
            </a:lvl6pPr>
            <a:lvl7pPr>
              <a:defRPr sz="2200"/>
            </a:lvl7pPr>
            <a:lvl8pPr>
              <a:defRPr sz="2200"/>
            </a:lvl8pPr>
            <a:lvl9pPr>
              <a:defRPr sz="22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503112" y="1626783"/>
            <a:ext cx="3309667" cy="5317624"/>
          </a:xfrm>
        </p:spPr>
        <p:txBody>
          <a:bodyPr/>
          <a:lstStyle>
            <a:lvl1pPr marL="0" indent="0">
              <a:buNone/>
              <a:defRPr sz="1600"/>
            </a:lvl1pPr>
            <a:lvl2pPr marL="501243" indent="0">
              <a:buNone/>
              <a:defRPr sz="1300"/>
            </a:lvl2pPr>
            <a:lvl3pPr marL="1002481" indent="0">
              <a:buNone/>
              <a:defRPr sz="1100"/>
            </a:lvl3pPr>
            <a:lvl4pPr marL="1503723" indent="0">
              <a:buNone/>
              <a:defRPr sz="1000"/>
            </a:lvl4pPr>
            <a:lvl5pPr marL="2004965" indent="0">
              <a:buNone/>
              <a:defRPr sz="1000"/>
            </a:lvl5pPr>
            <a:lvl6pPr marL="2506186" indent="0">
              <a:buNone/>
              <a:defRPr sz="1000"/>
            </a:lvl6pPr>
            <a:lvl7pPr marL="3007441" indent="0">
              <a:buNone/>
              <a:defRPr sz="1000"/>
            </a:lvl7pPr>
            <a:lvl8pPr marL="3508674" indent="0">
              <a:buNone/>
              <a:defRPr sz="1000"/>
            </a:lvl8pPr>
            <a:lvl9pPr marL="4009912" indent="0">
              <a:buNone/>
              <a:defRPr sz="1000"/>
            </a:lvl9pPr>
          </a:lstStyle>
          <a:p>
            <a:pPr lvl="0"/>
            <a:r>
              <a:rPr lang="zh-TW" altLang="en-US" smtClean="0"/>
              <a:t>按一下以編輯母片文字樣式</a:t>
            </a:r>
          </a:p>
        </p:txBody>
      </p:sp>
      <p:sp>
        <p:nvSpPr>
          <p:cNvPr id="5" name="日期版面配置區 4"/>
          <p:cNvSpPr>
            <a:spLocks noGrp="1"/>
          </p:cNvSpPr>
          <p:nvPr>
            <p:ph type="dt" sz="half" idx="10"/>
          </p:nvPr>
        </p:nvSpPr>
        <p:spPr/>
        <p:txBody>
          <a:bodyPr/>
          <a:lstStyle/>
          <a:p>
            <a:fld id="{8C4EB253-1017-456B-88DB-C133E5A42D43}" type="datetimeFigureOut">
              <a:rPr lang="zh-TW" altLang="en-US" smtClean="0">
                <a:solidFill>
                  <a:prstClr val="black">
                    <a:tint val="75000"/>
                  </a:prstClr>
                </a:solidFill>
              </a:rPr>
              <a:pPr/>
              <a:t>2013/11/15</a:t>
            </a:fld>
            <a:endParaRPr lang="zh-TW" altLang="en-US">
              <a:solidFill>
                <a:prstClr val="black">
                  <a:tint val="75000"/>
                </a:prstClr>
              </a:solidFill>
            </a:endParaRPr>
          </a:p>
        </p:txBody>
      </p:sp>
      <p:sp>
        <p:nvSpPr>
          <p:cNvPr id="6" name="頁尾版面配置區 5"/>
          <p:cNvSpPr>
            <a:spLocks noGrp="1"/>
          </p:cNvSpPr>
          <p:nvPr>
            <p:ph type="ftr" sz="quarter" idx="11"/>
          </p:nvPr>
        </p:nvSpPr>
        <p:spPr/>
        <p:txBody>
          <a:bodyPr/>
          <a:lstStyle/>
          <a:p>
            <a:endParaRPr lang="zh-TW" altLang="en-US">
              <a:solidFill>
                <a:prstClr val="black">
                  <a:tint val="75000"/>
                </a:prstClr>
              </a:solidFill>
            </a:endParaRPr>
          </a:p>
        </p:txBody>
      </p:sp>
      <p:sp>
        <p:nvSpPr>
          <p:cNvPr id="7" name="投影片編號版面配置區 6"/>
          <p:cNvSpPr>
            <a:spLocks noGrp="1"/>
          </p:cNvSpPr>
          <p:nvPr>
            <p:ph type="sldNum" sz="quarter" idx="12"/>
          </p:nvPr>
        </p:nvSpPr>
        <p:spPr/>
        <p:txBody>
          <a:bodyPr/>
          <a:lstStyle/>
          <a:p>
            <a:fld id="{7D2C0C76-70FB-4F26-B419-8467F8D94246}" type="slidenum">
              <a:rPr lang="zh-TW" altLang="en-US" smtClean="0">
                <a:solidFill>
                  <a:prstClr val="black">
                    <a:tint val="75000"/>
                  </a:prstClr>
                </a:solidFill>
              </a:rPr>
              <a:pPr/>
              <a:t>‹#›</a:t>
            </a:fld>
            <a:endParaRPr lang="zh-TW" altLang="en-US">
              <a:solidFill>
                <a:prstClr val="black">
                  <a:tint val="75000"/>
                </a:prstClr>
              </a:solidFill>
            </a:endParaRPr>
          </a:p>
        </p:txBody>
      </p:sp>
    </p:spTree>
    <p:extLst>
      <p:ext uri="{BB962C8B-B14F-4D97-AF65-F5344CB8AC3E}">
        <p14:creationId xmlns:p14="http://schemas.microsoft.com/office/powerpoint/2010/main" val="800222615"/>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userDrawn="1">
  <p:cSld name="56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2001"/>
            <a:ext cx="2544763" cy="163513"/>
          </a:xfrm>
          <a:prstGeom prst="rect">
            <a:avLst/>
          </a:prstGeom>
          <a:noFill/>
          <a:ln w="25400" algn="ctr">
            <a:noFill/>
            <a:miter lim="800000"/>
            <a:headEnd/>
            <a:tailEnd/>
          </a:ln>
        </p:spPr>
        <p:txBody>
          <a:bodyPr lIns="0" tIns="0" rIns="0" bIns="0"/>
          <a:lstStyle/>
          <a:p>
            <a:pPr algn="r" defTabSz="943700"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146" tIns="45070" rIns="90146" bIns="45070"/>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8967" indent="-270747">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1128" indent="-172149">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3447" indent="-172149">
              <a:lnSpc>
                <a:spcPct val="100000"/>
              </a:lnSpc>
              <a:spcBef>
                <a:spcPts val="600"/>
              </a:spcBef>
              <a:buClr>
                <a:srgbClr val="92D050"/>
              </a:buClr>
              <a:defRPr>
                <a:latin typeface="Calibri" pitchFamily="34" charset="0"/>
                <a:ea typeface="標楷體" pitchFamily="65" charset="-120"/>
              </a:defRPr>
            </a:lvl4pPr>
            <a:lvl5pPr marL="1244182" indent="-100154">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64"/>
            <a:ext cx="428625" cy="263525"/>
          </a:xfrm>
          <a:prstGeom prst="rect">
            <a:avLst/>
          </a:prstGeom>
        </p:spPr>
        <p:txBody>
          <a:bodyPr vert="horz" wrap="square" lIns="90146" tIns="45070" rIns="90146" bIns="45070"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646707916"/>
      </p:ext>
    </p:extLst>
  </p:cSld>
  <p:clrMapOvr>
    <a:masterClrMapping/>
  </p:clrMapOvr>
  <p:timing>
    <p:tnLst>
      <p:par>
        <p:cTn id="1" dur="indefinite" restart="never" nodeType="tmRoot"/>
      </p:par>
    </p:tnLst>
  </p:timing>
</p:sldLayout>
</file>

<file path=ppt/slideLayouts/slideLayout171.xml><?xml version="1.0" encoding="utf-8"?>
<p:sldLayout xmlns:a="http://schemas.openxmlformats.org/drawingml/2006/main" xmlns:r="http://schemas.openxmlformats.org/officeDocument/2006/relationships" xmlns:p="http://schemas.openxmlformats.org/presentationml/2006/main" userDrawn="1">
  <p:cSld name="57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2001"/>
            <a:ext cx="2544763" cy="163513"/>
          </a:xfrm>
          <a:prstGeom prst="rect">
            <a:avLst/>
          </a:prstGeom>
          <a:noFill/>
          <a:ln w="25400" algn="ctr">
            <a:noFill/>
            <a:miter lim="800000"/>
            <a:headEnd/>
            <a:tailEnd/>
          </a:ln>
        </p:spPr>
        <p:txBody>
          <a:bodyPr lIns="0" tIns="0" rIns="0" bIns="0"/>
          <a:lstStyle/>
          <a:p>
            <a:pPr algn="r" defTabSz="943700"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146" tIns="45070" rIns="90146" bIns="45070"/>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8967" indent="-270747">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1128" indent="-172149">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3447" indent="-172149">
              <a:lnSpc>
                <a:spcPct val="100000"/>
              </a:lnSpc>
              <a:spcBef>
                <a:spcPts val="600"/>
              </a:spcBef>
              <a:buClr>
                <a:srgbClr val="92D050"/>
              </a:buClr>
              <a:defRPr>
                <a:latin typeface="Calibri" pitchFamily="34" charset="0"/>
                <a:ea typeface="標楷體" pitchFamily="65" charset="-120"/>
              </a:defRPr>
            </a:lvl4pPr>
            <a:lvl5pPr marL="1244182" indent="-100154">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64"/>
            <a:ext cx="428625" cy="263525"/>
          </a:xfrm>
          <a:prstGeom prst="rect">
            <a:avLst/>
          </a:prstGeom>
        </p:spPr>
        <p:txBody>
          <a:bodyPr vert="horz" wrap="square" lIns="90146" tIns="45070" rIns="90146" bIns="45070"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4262806672"/>
      </p:ext>
    </p:extLst>
  </p:cSld>
  <p:clrMapOvr>
    <a:masterClrMapping/>
  </p:clrMapOvr>
  <p:timing>
    <p:tnLst>
      <p:par>
        <p:cTn id="1" dur="indefinite" restart="never" nodeType="tmRoot"/>
      </p:par>
    </p:tnLst>
  </p:timing>
</p:sldLayout>
</file>

<file path=ppt/slideLayouts/slideLayout172.xml><?xml version="1.0" encoding="utf-8"?>
<p:sldLayout xmlns:a="http://schemas.openxmlformats.org/drawingml/2006/main" xmlns:r="http://schemas.openxmlformats.org/officeDocument/2006/relationships" xmlns:p="http://schemas.openxmlformats.org/presentationml/2006/main" userDrawn="1">
  <p:cSld name="58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2001"/>
            <a:ext cx="2544763" cy="163513"/>
          </a:xfrm>
          <a:prstGeom prst="rect">
            <a:avLst/>
          </a:prstGeom>
          <a:noFill/>
          <a:ln w="25400" algn="ctr">
            <a:noFill/>
            <a:miter lim="800000"/>
            <a:headEnd/>
            <a:tailEnd/>
          </a:ln>
        </p:spPr>
        <p:txBody>
          <a:bodyPr lIns="0" tIns="0" rIns="0" bIns="0"/>
          <a:lstStyle/>
          <a:p>
            <a:pPr algn="r" defTabSz="943700"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146" tIns="45070" rIns="90146" bIns="45070"/>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8967" indent="-270747">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1128" indent="-172149">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3447" indent="-172149">
              <a:lnSpc>
                <a:spcPct val="100000"/>
              </a:lnSpc>
              <a:spcBef>
                <a:spcPts val="600"/>
              </a:spcBef>
              <a:buClr>
                <a:srgbClr val="92D050"/>
              </a:buClr>
              <a:defRPr>
                <a:latin typeface="Calibri" pitchFamily="34" charset="0"/>
                <a:ea typeface="標楷體" pitchFamily="65" charset="-120"/>
              </a:defRPr>
            </a:lvl4pPr>
            <a:lvl5pPr marL="1244182" indent="-100154">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64"/>
            <a:ext cx="428625" cy="263525"/>
          </a:xfrm>
          <a:prstGeom prst="rect">
            <a:avLst/>
          </a:prstGeom>
        </p:spPr>
        <p:txBody>
          <a:bodyPr vert="horz" wrap="square" lIns="90146" tIns="45070" rIns="90146" bIns="45070"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747902494"/>
      </p:ext>
    </p:extLst>
  </p:cSld>
  <p:clrMapOvr>
    <a:masterClrMapping/>
  </p:clrMapOvr>
  <p:timing>
    <p:tnLst>
      <p:par>
        <p:cTn id="1" dur="indefinite" restart="never" nodeType="tmRoot"/>
      </p:par>
    </p:tnLst>
  </p:timing>
</p:sldLayout>
</file>

<file path=ppt/slideLayouts/slideLayout173.xml><?xml version="1.0" encoding="utf-8"?>
<p:sldLayout xmlns:a="http://schemas.openxmlformats.org/drawingml/2006/main" xmlns:r="http://schemas.openxmlformats.org/officeDocument/2006/relationships" xmlns:p="http://schemas.openxmlformats.org/presentationml/2006/main" userDrawn="1">
  <p:cSld name="59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2001"/>
            <a:ext cx="2544763" cy="163513"/>
          </a:xfrm>
          <a:prstGeom prst="rect">
            <a:avLst/>
          </a:prstGeom>
          <a:noFill/>
          <a:ln w="25400" algn="ctr">
            <a:noFill/>
            <a:miter lim="800000"/>
            <a:headEnd/>
            <a:tailEnd/>
          </a:ln>
        </p:spPr>
        <p:txBody>
          <a:bodyPr lIns="0" tIns="0" rIns="0" bIns="0"/>
          <a:lstStyle/>
          <a:p>
            <a:pPr algn="r" defTabSz="943700"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146" tIns="45070" rIns="90146" bIns="45070"/>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8967" indent="-270747">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1128" indent="-172149">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3447" indent="-172149">
              <a:lnSpc>
                <a:spcPct val="100000"/>
              </a:lnSpc>
              <a:spcBef>
                <a:spcPts val="600"/>
              </a:spcBef>
              <a:buClr>
                <a:srgbClr val="92D050"/>
              </a:buClr>
              <a:defRPr>
                <a:latin typeface="Calibri" pitchFamily="34" charset="0"/>
                <a:ea typeface="標楷體" pitchFamily="65" charset="-120"/>
              </a:defRPr>
            </a:lvl4pPr>
            <a:lvl5pPr marL="1244182" indent="-100154">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64"/>
            <a:ext cx="428625" cy="263525"/>
          </a:xfrm>
          <a:prstGeom prst="rect">
            <a:avLst/>
          </a:prstGeom>
        </p:spPr>
        <p:txBody>
          <a:bodyPr vert="horz" wrap="square" lIns="90146" tIns="45070" rIns="90146" bIns="45070"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2265868462"/>
      </p:ext>
    </p:extLst>
  </p:cSld>
  <p:clrMapOvr>
    <a:masterClrMapping/>
  </p:clrMapOvr>
  <p:timing>
    <p:tnLst>
      <p:par>
        <p:cTn id="1" dur="indefinite" restart="never" nodeType="tmRoot"/>
      </p:par>
    </p:tnLst>
  </p:timing>
</p:sldLayout>
</file>

<file path=ppt/slideLayouts/slideLayout174.xml><?xml version="1.0" encoding="utf-8"?>
<p:sldLayout xmlns:a="http://schemas.openxmlformats.org/drawingml/2006/main" xmlns:r="http://schemas.openxmlformats.org/officeDocument/2006/relationships" xmlns:p="http://schemas.openxmlformats.org/presentationml/2006/main" userDrawn="1">
  <p:cSld name="60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2001"/>
            <a:ext cx="2544763" cy="163513"/>
          </a:xfrm>
          <a:prstGeom prst="rect">
            <a:avLst/>
          </a:prstGeom>
          <a:noFill/>
          <a:ln w="25400" algn="ctr">
            <a:noFill/>
            <a:miter lim="800000"/>
            <a:headEnd/>
            <a:tailEnd/>
          </a:ln>
        </p:spPr>
        <p:txBody>
          <a:bodyPr lIns="0" tIns="0" rIns="0" bIns="0"/>
          <a:lstStyle/>
          <a:p>
            <a:pPr algn="r" defTabSz="943700"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146" tIns="45070" rIns="90146" bIns="45070"/>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8967" indent="-270747">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1128" indent="-172149">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3447" indent="-172149">
              <a:lnSpc>
                <a:spcPct val="100000"/>
              </a:lnSpc>
              <a:spcBef>
                <a:spcPts val="600"/>
              </a:spcBef>
              <a:buClr>
                <a:srgbClr val="92D050"/>
              </a:buClr>
              <a:defRPr>
                <a:latin typeface="Calibri" pitchFamily="34" charset="0"/>
                <a:ea typeface="標楷體" pitchFamily="65" charset="-120"/>
              </a:defRPr>
            </a:lvl4pPr>
            <a:lvl5pPr marL="1244182" indent="-100154">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64"/>
            <a:ext cx="428625" cy="263525"/>
          </a:xfrm>
          <a:prstGeom prst="rect">
            <a:avLst/>
          </a:prstGeom>
        </p:spPr>
        <p:txBody>
          <a:bodyPr vert="horz" wrap="square" lIns="90146" tIns="45070" rIns="90146" bIns="45070"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617955969"/>
      </p:ext>
    </p:extLst>
  </p:cSld>
  <p:clrMapOvr>
    <a:masterClrMapping/>
  </p:clrMapOvr>
  <p:timing>
    <p:tnLst>
      <p:par>
        <p:cTn id="1" dur="indefinite" restart="never" nodeType="tmRoot"/>
      </p:par>
    </p:tnLst>
  </p:timing>
</p:sldLayout>
</file>

<file path=ppt/slideLayouts/slideLayout175.xml><?xml version="1.0" encoding="utf-8"?>
<p:sldLayout xmlns:a="http://schemas.openxmlformats.org/drawingml/2006/main" xmlns:r="http://schemas.openxmlformats.org/officeDocument/2006/relationships" xmlns:p="http://schemas.openxmlformats.org/presentationml/2006/main" userDrawn="1">
  <p:cSld name="61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2001"/>
            <a:ext cx="2544763" cy="163513"/>
          </a:xfrm>
          <a:prstGeom prst="rect">
            <a:avLst/>
          </a:prstGeom>
          <a:noFill/>
          <a:ln w="25400" algn="ctr">
            <a:noFill/>
            <a:miter lim="800000"/>
            <a:headEnd/>
            <a:tailEnd/>
          </a:ln>
        </p:spPr>
        <p:txBody>
          <a:bodyPr lIns="0" tIns="0" rIns="0" bIns="0"/>
          <a:lstStyle/>
          <a:p>
            <a:pPr algn="r" defTabSz="943700"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146" tIns="45070" rIns="90146" bIns="45070"/>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8967" indent="-270747">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1128" indent="-172149">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3447" indent="-172149">
              <a:lnSpc>
                <a:spcPct val="100000"/>
              </a:lnSpc>
              <a:spcBef>
                <a:spcPts val="600"/>
              </a:spcBef>
              <a:buClr>
                <a:srgbClr val="92D050"/>
              </a:buClr>
              <a:defRPr>
                <a:latin typeface="Calibri" pitchFamily="34" charset="0"/>
                <a:ea typeface="標楷體" pitchFamily="65" charset="-120"/>
              </a:defRPr>
            </a:lvl4pPr>
            <a:lvl5pPr marL="1244182" indent="-100154">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64"/>
            <a:ext cx="428625" cy="263525"/>
          </a:xfrm>
          <a:prstGeom prst="rect">
            <a:avLst/>
          </a:prstGeom>
        </p:spPr>
        <p:txBody>
          <a:bodyPr vert="horz" wrap="square" lIns="90146" tIns="45070" rIns="90146" bIns="45070"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433601739"/>
      </p:ext>
    </p:extLst>
  </p:cSld>
  <p:clrMapOvr>
    <a:masterClrMapping/>
  </p:clrMapOvr>
  <p:timing>
    <p:tnLst>
      <p:par>
        <p:cTn id="1" dur="indefinite" restart="never" nodeType="tmRoot"/>
      </p:par>
    </p:tnLst>
  </p:timing>
</p:sldLayout>
</file>

<file path=ppt/slideLayouts/slideLayout176.xml><?xml version="1.0" encoding="utf-8"?>
<p:sldLayout xmlns:a="http://schemas.openxmlformats.org/drawingml/2006/main" xmlns:r="http://schemas.openxmlformats.org/officeDocument/2006/relationships" xmlns:p="http://schemas.openxmlformats.org/presentationml/2006/main" userDrawn="1">
  <p:cSld name="62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2001"/>
            <a:ext cx="2544763" cy="163513"/>
          </a:xfrm>
          <a:prstGeom prst="rect">
            <a:avLst/>
          </a:prstGeom>
          <a:noFill/>
          <a:ln w="25400" algn="ctr">
            <a:noFill/>
            <a:miter lim="800000"/>
            <a:headEnd/>
            <a:tailEnd/>
          </a:ln>
        </p:spPr>
        <p:txBody>
          <a:bodyPr lIns="0" tIns="0" rIns="0" bIns="0"/>
          <a:lstStyle/>
          <a:p>
            <a:pPr algn="r" defTabSz="943700"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146" tIns="45070" rIns="90146" bIns="45070"/>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8967" indent="-270747">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1128" indent="-172149">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3447" indent="-172149">
              <a:lnSpc>
                <a:spcPct val="100000"/>
              </a:lnSpc>
              <a:spcBef>
                <a:spcPts val="600"/>
              </a:spcBef>
              <a:buClr>
                <a:srgbClr val="92D050"/>
              </a:buClr>
              <a:defRPr>
                <a:latin typeface="Calibri" pitchFamily="34" charset="0"/>
                <a:ea typeface="標楷體" pitchFamily="65" charset="-120"/>
              </a:defRPr>
            </a:lvl4pPr>
            <a:lvl5pPr marL="1244182" indent="-100154">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64"/>
            <a:ext cx="428625" cy="263525"/>
          </a:xfrm>
          <a:prstGeom prst="rect">
            <a:avLst/>
          </a:prstGeom>
        </p:spPr>
        <p:txBody>
          <a:bodyPr vert="horz" wrap="square" lIns="90146" tIns="45070" rIns="90146" bIns="45070"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1458265343"/>
      </p:ext>
    </p:extLst>
  </p:cSld>
  <p:clrMapOvr>
    <a:masterClrMapping/>
  </p:clrMapOvr>
  <p:timing>
    <p:tnLst>
      <p:par>
        <p:cTn id="1" dur="indefinite" restart="never" nodeType="tmRoot"/>
      </p:par>
    </p:tnLst>
  </p:timing>
</p:sldLayout>
</file>

<file path=ppt/slideLayouts/slideLayout177.xml><?xml version="1.0" encoding="utf-8"?>
<p:sldLayout xmlns:a="http://schemas.openxmlformats.org/drawingml/2006/main" xmlns:r="http://schemas.openxmlformats.org/officeDocument/2006/relationships" xmlns:p="http://schemas.openxmlformats.org/presentationml/2006/main" userDrawn="1">
  <p:cSld name="63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2001"/>
            <a:ext cx="2544763" cy="163513"/>
          </a:xfrm>
          <a:prstGeom prst="rect">
            <a:avLst/>
          </a:prstGeom>
          <a:noFill/>
          <a:ln w="25400" algn="ctr">
            <a:noFill/>
            <a:miter lim="800000"/>
            <a:headEnd/>
            <a:tailEnd/>
          </a:ln>
        </p:spPr>
        <p:txBody>
          <a:bodyPr lIns="0" tIns="0" rIns="0" bIns="0"/>
          <a:lstStyle/>
          <a:p>
            <a:pPr algn="r" defTabSz="943700"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146" tIns="45070" rIns="90146" bIns="45070"/>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8967" indent="-270747">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1128" indent="-172149">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3447" indent="-172149">
              <a:lnSpc>
                <a:spcPct val="100000"/>
              </a:lnSpc>
              <a:spcBef>
                <a:spcPts val="600"/>
              </a:spcBef>
              <a:buClr>
                <a:srgbClr val="92D050"/>
              </a:buClr>
              <a:defRPr>
                <a:latin typeface="Calibri" pitchFamily="34" charset="0"/>
                <a:ea typeface="標楷體" pitchFamily="65" charset="-120"/>
              </a:defRPr>
            </a:lvl4pPr>
            <a:lvl5pPr marL="1244182" indent="-100154">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64"/>
            <a:ext cx="428625" cy="263525"/>
          </a:xfrm>
          <a:prstGeom prst="rect">
            <a:avLst/>
          </a:prstGeom>
        </p:spPr>
        <p:txBody>
          <a:bodyPr vert="horz" wrap="square" lIns="90146" tIns="45070" rIns="90146" bIns="45070"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1447255903"/>
      </p:ext>
    </p:extLst>
  </p:cSld>
  <p:clrMapOvr>
    <a:masterClrMapping/>
  </p:clrMapOvr>
  <p:timing>
    <p:tnLst>
      <p:par>
        <p:cTn id="1" dur="indefinite" restart="never" nodeType="tmRoot"/>
      </p:par>
    </p:tnLst>
  </p:timing>
</p:sldLayout>
</file>

<file path=ppt/slideLayouts/slideLayout178.xml><?xml version="1.0" encoding="utf-8"?>
<p:sldLayout xmlns:a="http://schemas.openxmlformats.org/drawingml/2006/main" xmlns:r="http://schemas.openxmlformats.org/officeDocument/2006/relationships" xmlns:p="http://schemas.openxmlformats.org/presentationml/2006/main" userDrawn="1">
  <p:cSld name="64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2001"/>
            <a:ext cx="2544763" cy="163513"/>
          </a:xfrm>
          <a:prstGeom prst="rect">
            <a:avLst/>
          </a:prstGeom>
          <a:noFill/>
          <a:ln w="25400" algn="ctr">
            <a:noFill/>
            <a:miter lim="800000"/>
            <a:headEnd/>
            <a:tailEnd/>
          </a:ln>
        </p:spPr>
        <p:txBody>
          <a:bodyPr lIns="0" tIns="0" rIns="0" bIns="0"/>
          <a:lstStyle/>
          <a:p>
            <a:pPr algn="r" defTabSz="943700"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146" tIns="45070" rIns="90146" bIns="45070"/>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8967" indent="-270747">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1128" indent="-172149">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3447" indent="-172149">
              <a:lnSpc>
                <a:spcPct val="100000"/>
              </a:lnSpc>
              <a:spcBef>
                <a:spcPts val="600"/>
              </a:spcBef>
              <a:buClr>
                <a:srgbClr val="92D050"/>
              </a:buClr>
              <a:defRPr>
                <a:latin typeface="Calibri" pitchFamily="34" charset="0"/>
                <a:ea typeface="標楷體" pitchFamily="65" charset="-120"/>
              </a:defRPr>
            </a:lvl4pPr>
            <a:lvl5pPr marL="1244182" indent="-100154">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64"/>
            <a:ext cx="428625" cy="263525"/>
          </a:xfrm>
          <a:prstGeom prst="rect">
            <a:avLst/>
          </a:prstGeom>
        </p:spPr>
        <p:txBody>
          <a:bodyPr vert="horz" wrap="square" lIns="90146" tIns="45070" rIns="90146" bIns="45070"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2320920091"/>
      </p:ext>
    </p:extLst>
  </p:cSld>
  <p:clrMapOvr>
    <a:masterClrMapping/>
  </p:clrMapOvr>
  <p:timing>
    <p:tnLst>
      <p:par>
        <p:cTn id="1" dur="indefinite" restart="never" nodeType="tmRoot"/>
      </p:par>
    </p:tnLst>
  </p:timing>
</p:sldLayout>
</file>

<file path=ppt/slideLayouts/slideLayout179.xml><?xml version="1.0" encoding="utf-8"?>
<p:sldLayout xmlns:a="http://schemas.openxmlformats.org/drawingml/2006/main" xmlns:r="http://schemas.openxmlformats.org/officeDocument/2006/relationships" xmlns:p="http://schemas.openxmlformats.org/presentationml/2006/main" userDrawn="1">
  <p:cSld name="65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2001"/>
            <a:ext cx="2544763" cy="163513"/>
          </a:xfrm>
          <a:prstGeom prst="rect">
            <a:avLst/>
          </a:prstGeom>
          <a:noFill/>
          <a:ln w="25400" algn="ctr">
            <a:noFill/>
            <a:miter lim="800000"/>
            <a:headEnd/>
            <a:tailEnd/>
          </a:ln>
        </p:spPr>
        <p:txBody>
          <a:bodyPr lIns="0" tIns="0" rIns="0" bIns="0"/>
          <a:lstStyle/>
          <a:p>
            <a:pPr algn="r" defTabSz="943700"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146" tIns="45070" rIns="90146" bIns="45070"/>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8967" indent="-270747">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1128" indent="-172149">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3447" indent="-172149">
              <a:lnSpc>
                <a:spcPct val="100000"/>
              </a:lnSpc>
              <a:spcBef>
                <a:spcPts val="600"/>
              </a:spcBef>
              <a:buClr>
                <a:srgbClr val="92D050"/>
              </a:buClr>
              <a:defRPr>
                <a:latin typeface="Calibri" pitchFamily="34" charset="0"/>
                <a:ea typeface="標楷體" pitchFamily="65" charset="-120"/>
              </a:defRPr>
            </a:lvl4pPr>
            <a:lvl5pPr marL="1244182" indent="-100154">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64"/>
            <a:ext cx="428625" cy="263525"/>
          </a:xfrm>
          <a:prstGeom prst="rect">
            <a:avLst/>
          </a:prstGeom>
        </p:spPr>
        <p:txBody>
          <a:bodyPr vert="horz" wrap="square" lIns="90146" tIns="45070" rIns="90146" bIns="45070"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453549879"/>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971828" y="5441792"/>
            <a:ext cx="6035993" cy="642434"/>
          </a:xfrm>
        </p:spPr>
        <p:txBody>
          <a:bodyPr anchor="b"/>
          <a:lstStyle>
            <a:lvl1pPr algn="l">
              <a:defRPr sz="22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971828" y="694620"/>
            <a:ext cx="6035993" cy="4664393"/>
          </a:xfrm>
        </p:spPr>
        <p:txBody>
          <a:bodyPr/>
          <a:lstStyle>
            <a:lvl1pPr marL="0" indent="0">
              <a:buNone/>
              <a:defRPr sz="3600"/>
            </a:lvl1pPr>
            <a:lvl2pPr marL="501243" indent="0">
              <a:buNone/>
              <a:defRPr sz="3100"/>
            </a:lvl2pPr>
            <a:lvl3pPr marL="1002481" indent="0">
              <a:buNone/>
              <a:defRPr sz="2700"/>
            </a:lvl3pPr>
            <a:lvl4pPr marL="1503723" indent="0">
              <a:buNone/>
              <a:defRPr sz="2200"/>
            </a:lvl4pPr>
            <a:lvl5pPr marL="2004965" indent="0">
              <a:buNone/>
              <a:defRPr sz="2200"/>
            </a:lvl5pPr>
            <a:lvl6pPr marL="2506186" indent="0">
              <a:buNone/>
              <a:defRPr sz="2200"/>
            </a:lvl6pPr>
            <a:lvl7pPr marL="3007441" indent="0">
              <a:buNone/>
              <a:defRPr sz="2200"/>
            </a:lvl7pPr>
            <a:lvl8pPr marL="3508674" indent="0">
              <a:buNone/>
              <a:defRPr sz="2200"/>
            </a:lvl8pPr>
            <a:lvl9pPr marL="4009912" indent="0">
              <a:buNone/>
              <a:defRPr sz="2200"/>
            </a:lvl9pPr>
          </a:lstStyle>
          <a:p>
            <a:endParaRPr lang="zh-TW" altLang="en-US"/>
          </a:p>
        </p:txBody>
      </p:sp>
      <p:sp>
        <p:nvSpPr>
          <p:cNvPr id="4" name="文字版面配置區 3"/>
          <p:cNvSpPr>
            <a:spLocks noGrp="1"/>
          </p:cNvSpPr>
          <p:nvPr>
            <p:ph type="body" sz="half" idx="2"/>
          </p:nvPr>
        </p:nvSpPr>
        <p:spPr>
          <a:xfrm>
            <a:off x="1971828" y="6084226"/>
            <a:ext cx="6035993" cy="912363"/>
          </a:xfrm>
        </p:spPr>
        <p:txBody>
          <a:bodyPr/>
          <a:lstStyle>
            <a:lvl1pPr marL="0" indent="0">
              <a:buNone/>
              <a:defRPr sz="1600"/>
            </a:lvl1pPr>
            <a:lvl2pPr marL="501243" indent="0">
              <a:buNone/>
              <a:defRPr sz="1300"/>
            </a:lvl2pPr>
            <a:lvl3pPr marL="1002481" indent="0">
              <a:buNone/>
              <a:defRPr sz="1100"/>
            </a:lvl3pPr>
            <a:lvl4pPr marL="1503723" indent="0">
              <a:buNone/>
              <a:defRPr sz="1000"/>
            </a:lvl4pPr>
            <a:lvl5pPr marL="2004965" indent="0">
              <a:buNone/>
              <a:defRPr sz="1000"/>
            </a:lvl5pPr>
            <a:lvl6pPr marL="2506186" indent="0">
              <a:buNone/>
              <a:defRPr sz="1000"/>
            </a:lvl6pPr>
            <a:lvl7pPr marL="3007441" indent="0">
              <a:buNone/>
              <a:defRPr sz="1000"/>
            </a:lvl7pPr>
            <a:lvl8pPr marL="3508674" indent="0">
              <a:buNone/>
              <a:defRPr sz="1000"/>
            </a:lvl8pPr>
            <a:lvl9pPr marL="4009912" indent="0">
              <a:buNone/>
              <a:defRPr sz="1000"/>
            </a:lvl9pPr>
          </a:lstStyle>
          <a:p>
            <a:pPr lvl="0"/>
            <a:r>
              <a:rPr lang="zh-TW" altLang="en-US" smtClean="0"/>
              <a:t>按一下以編輯母片文字樣式</a:t>
            </a:r>
          </a:p>
        </p:txBody>
      </p:sp>
      <p:sp>
        <p:nvSpPr>
          <p:cNvPr id="5" name="日期版面配置區 4"/>
          <p:cNvSpPr>
            <a:spLocks noGrp="1"/>
          </p:cNvSpPr>
          <p:nvPr>
            <p:ph type="dt" sz="half" idx="10"/>
          </p:nvPr>
        </p:nvSpPr>
        <p:spPr/>
        <p:txBody>
          <a:bodyPr/>
          <a:lstStyle/>
          <a:p>
            <a:fld id="{8C4EB253-1017-456B-88DB-C133E5A42D43}" type="datetimeFigureOut">
              <a:rPr lang="zh-TW" altLang="en-US" smtClean="0">
                <a:solidFill>
                  <a:prstClr val="black">
                    <a:tint val="75000"/>
                  </a:prstClr>
                </a:solidFill>
              </a:rPr>
              <a:pPr/>
              <a:t>2013/11/15</a:t>
            </a:fld>
            <a:endParaRPr lang="zh-TW" altLang="en-US">
              <a:solidFill>
                <a:prstClr val="black">
                  <a:tint val="75000"/>
                </a:prstClr>
              </a:solidFill>
            </a:endParaRPr>
          </a:p>
        </p:txBody>
      </p:sp>
      <p:sp>
        <p:nvSpPr>
          <p:cNvPr id="6" name="頁尾版面配置區 5"/>
          <p:cNvSpPr>
            <a:spLocks noGrp="1"/>
          </p:cNvSpPr>
          <p:nvPr>
            <p:ph type="ftr" sz="quarter" idx="11"/>
          </p:nvPr>
        </p:nvSpPr>
        <p:spPr/>
        <p:txBody>
          <a:bodyPr/>
          <a:lstStyle/>
          <a:p>
            <a:endParaRPr lang="zh-TW" altLang="en-US">
              <a:solidFill>
                <a:prstClr val="black">
                  <a:tint val="75000"/>
                </a:prstClr>
              </a:solidFill>
            </a:endParaRPr>
          </a:p>
        </p:txBody>
      </p:sp>
      <p:sp>
        <p:nvSpPr>
          <p:cNvPr id="7" name="投影片編號版面配置區 6"/>
          <p:cNvSpPr>
            <a:spLocks noGrp="1"/>
          </p:cNvSpPr>
          <p:nvPr>
            <p:ph type="sldNum" sz="quarter" idx="12"/>
          </p:nvPr>
        </p:nvSpPr>
        <p:spPr/>
        <p:txBody>
          <a:bodyPr/>
          <a:lstStyle/>
          <a:p>
            <a:fld id="{7D2C0C76-70FB-4F26-B419-8467F8D94246}" type="slidenum">
              <a:rPr lang="zh-TW" altLang="en-US" smtClean="0">
                <a:solidFill>
                  <a:prstClr val="black">
                    <a:tint val="75000"/>
                  </a:prstClr>
                </a:solidFill>
              </a:rPr>
              <a:pPr/>
              <a:t>‹#›</a:t>
            </a:fld>
            <a:endParaRPr lang="zh-TW" altLang="en-US">
              <a:solidFill>
                <a:prstClr val="black">
                  <a:tint val="75000"/>
                </a:prstClr>
              </a:solidFill>
            </a:endParaRPr>
          </a:p>
        </p:txBody>
      </p:sp>
    </p:spTree>
    <p:extLst>
      <p:ext uri="{BB962C8B-B14F-4D97-AF65-F5344CB8AC3E}">
        <p14:creationId xmlns:p14="http://schemas.microsoft.com/office/powerpoint/2010/main" val="4015083898"/>
      </p:ext>
    </p:extLst>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userDrawn="1">
  <p:cSld name="66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2001"/>
            <a:ext cx="2544763" cy="163513"/>
          </a:xfrm>
          <a:prstGeom prst="rect">
            <a:avLst/>
          </a:prstGeom>
          <a:noFill/>
          <a:ln w="25400" algn="ctr">
            <a:noFill/>
            <a:miter lim="800000"/>
            <a:headEnd/>
            <a:tailEnd/>
          </a:ln>
        </p:spPr>
        <p:txBody>
          <a:bodyPr lIns="0" tIns="0" rIns="0" bIns="0"/>
          <a:lstStyle/>
          <a:p>
            <a:pPr algn="r" defTabSz="943700"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146" tIns="45070" rIns="90146" bIns="45070"/>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8967" indent="-270747">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1128" indent="-172149">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3447" indent="-172149">
              <a:lnSpc>
                <a:spcPct val="100000"/>
              </a:lnSpc>
              <a:spcBef>
                <a:spcPts val="600"/>
              </a:spcBef>
              <a:buClr>
                <a:srgbClr val="92D050"/>
              </a:buClr>
              <a:defRPr>
                <a:latin typeface="Calibri" pitchFamily="34" charset="0"/>
                <a:ea typeface="標楷體" pitchFamily="65" charset="-120"/>
              </a:defRPr>
            </a:lvl4pPr>
            <a:lvl5pPr marL="1244182" indent="-100154">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64"/>
            <a:ext cx="428625" cy="263525"/>
          </a:xfrm>
          <a:prstGeom prst="rect">
            <a:avLst/>
          </a:prstGeom>
        </p:spPr>
        <p:txBody>
          <a:bodyPr vert="horz" wrap="square" lIns="90146" tIns="45070" rIns="90146" bIns="45070"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861233667"/>
      </p:ext>
    </p:extLst>
  </p:cSld>
  <p:clrMapOvr>
    <a:masterClrMapping/>
  </p:clrMapOvr>
  <p:timing>
    <p:tnLst>
      <p:par>
        <p:cTn id="1" dur="indefinite" restart="never" nodeType="tmRoot"/>
      </p:par>
    </p:tnLst>
  </p:timing>
</p:sldLayout>
</file>

<file path=ppt/slideLayouts/slideLayout181.xml><?xml version="1.0" encoding="utf-8"?>
<p:sldLayout xmlns:a="http://schemas.openxmlformats.org/drawingml/2006/main" xmlns:r="http://schemas.openxmlformats.org/officeDocument/2006/relationships" xmlns:p="http://schemas.openxmlformats.org/presentationml/2006/main" userDrawn="1">
  <p:cSld name="67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2001"/>
            <a:ext cx="2544763" cy="163513"/>
          </a:xfrm>
          <a:prstGeom prst="rect">
            <a:avLst/>
          </a:prstGeom>
          <a:noFill/>
          <a:ln w="25400" algn="ctr">
            <a:noFill/>
            <a:miter lim="800000"/>
            <a:headEnd/>
            <a:tailEnd/>
          </a:ln>
        </p:spPr>
        <p:txBody>
          <a:bodyPr lIns="0" tIns="0" rIns="0" bIns="0"/>
          <a:lstStyle/>
          <a:p>
            <a:pPr algn="r" defTabSz="943700"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146" tIns="45070" rIns="90146" bIns="45070"/>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8967" indent="-270747">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1128" indent="-172149">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3447" indent="-172149">
              <a:lnSpc>
                <a:spcPct val="100000"/>
              </a:lnSpc>
              <a:spcBef>
                <a:spcPts val="600"/>
              </a:spcBef>
              <a:buClr>
                <a:srgbClr val="92D050"/>
              </a:buClr>
              <a:defRPr>
                <a:latin typeface="Calibri" pitchFamily="34" charset="0"/>
                <a:ea typeface="標楷體" pitchFamily="65" charset="-120"/>
              </a:defRPr>
            </a:lvl4pPr>
            <a:lvl5pPr marL="1244182" indent="-100154">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64"/>
            <a:ext cx="428625" cy="263525"/>
          </a:xfrm>
          <a:prstGeom prst="rect">
            <a:avLst/>
          </a:prstGeom>
        </p:spPr>
        <p:txBody>
          <a:bodyPr vert="horz" wrap="square" lIns="90146" tIns="45070" rIns="90146" bIns="45070"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2005046311"/>
      </p:ext>
    </p:extLst>
  </p:cSld>
  <p:clrMapOvr>
    <a:masterClrMapping/>
  </p:clrMapOvr>
  <p:timing>
    <p:tnLst>
      <p:par>
        <p:cTn id="1" dur="indefinite" restart="never" nodeType="tmRoot"/>
      </p:par>
    </p:tnLst>
  </p:timing>
</p:sldLayout>
</file>

<file path=ppt/slideLayouts/slideLayout182.xml><?xml version="1.0" encoding="utf-8"?>
<p:sldLayout xmlns:a="http://schemas.openxmlformats.org/drawingml/2006/main" xmlns:r="http://schemas.openxmlformats.org/officeDocument/2006/relationships" xmlns:p="http://schemas.openxmlformats.org/presentationml/2006/main" userDrawn="1">
  <p:cSld name="68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2001"/>
            <a:ext cx="2544763" cy="163513"/>
          </a:xfrm>
          <a:prstGeom prst="rect">
            <a:avLst/>
          </a:prstGeom>
          <a:noFill/>
          <a:ln w="25400" algn="ctr">
            <a:noFill/>
            <a:miter lim="800000"/>
            <a:headEnd/>
            <a:tailEnd/>
          </a:ln>
        </p:spPr>
        <p:txBody>
          <a:bodyPr lIns="0" tIns="0" rIns="0" bIns="0"/>
          <a:lstStyle/>
          <a:p>
            <a:pPr algn="r" defTabSz="943700"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146" tIns="45070" rIns="90146" bIns="45070"/>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8967" indent="-270747">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1128" indent="-172149">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3447" indent="-172149">
              <a:lnSpc>
                <a:spcPct val="100000"/>
              </a:lnSpc>
              <a:spcBef>
                <a:spcPts val="600"/>
              </a:spcBef>
              <a:buClr>
                <a:srgbClr val="92D050"/>
              </a:buClr>
              <a:defRPr>
                <a:latin typeface="Calibri" pitchFamily="34" charset="0"/>
                <a:ea typeface="標楷體" pitchFamily="65" charset="-120"/>
              </a:defRPr>
            </a:lvl4pPr>
            <a:lvl5pPr marL="1244182" indent="-100154">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64"/>
            <a:ext cx="428625" cy="263525"/>
          </a:xfrm>
          <a:prstGeom prst="rect">
            <a:avLst/>
          </a:prstGeom>
        </p:spPr>
        <p:txBody>
          <a:bodyPr vert="horz" wrap="square" lIns="90146" tIns="45070" rIns="90146" bIns="45070"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705860517"/>
      </p:ext>
    </p:extLst>
  </p:cSld>
  <p:clrMapOvr>
    <a:masterClrMapping/>
  </p:clrMapOvr>
  <p:timing>
    <p:tnLst>
      <p:par>
        <p:cTn id="1" dur="indefinite" restart="never" nodeType="tmRoot"/>
      </p:par>
    </p:tnLst>
  </p:timing>
</p:sldLayout>
</file>

<file path=ppt/slideLayouts/slideLayout183.xml><?xml version="1.0" encoding="utf-8"?>
<p:sldLayout xmlns:a="http://schemas.openxmlformats.org/drawingml/2006/main" xmlns:r="http://schemas.openxmlformats.org/officeDocument/2006/relationships" xmlns:p="http://schemas.openxmlformats.org/presentationml/2006/main" userDrawn="1">
  <p:cSld name="69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2001"/>
            <a:ext cx="2544763" cy="163513"/>
          </a:xfrm>
          <a:prstGeom prst="rect">
            <a:avLst/>
          </a:prstGeom>
          <a:noFill/>
          <a:ln w="25400" algn="ctr">
            <a:noFill/>
            <a:miter lim="800000"/>
            <a:headEnd/>
            <a:tailEnd/>
          </a:ln>
        </p:spPr>
        <p:txBody>
          <a:bodyPr lIns="0" tIns="0" rIns="0" bIns="0"/>
          <a:lstStyle/>
          <a:p>
            <a:pPr algn="r" defTabSz="943700"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146" tIns="45070" rIns="90146" bIns="45070"/>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8967" indent="-270747">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1128" indent="-172149">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3447" indent="-172149">
              <a:lnSpc>
                <a:spcPct val="100000"/>
              </a:lnSpc>
              <a:spcBef>
                <a:spcPts val="600"/>
              </a:spcBef>
              <a:buClr>
                <a:srgbClr val="92D050"/>
              </a:buClr>
              <a:defRPr>
                <a:latin typeface="Calibri" pitchFamily="34" charset="0"/>
                <a:ea typeface="標楷體" pitchFamily="65" charset="-120"/>
              </a:defRPr>
            </a:lvl4pPr>
            <a:lvl5pPr marL="1244182" indent="-100154">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64"/>
            <a:ext cx="428625" cy="263525"/>
          </a:xfrm>
          <a:prstGeom prst="rect">
            <a:avLst/>
          </a:prstGeom>
        </p:spPr>
        <p:txBody>
          <a:bodyPr vert="horz" wrap="square" lIns="90146" tIns="45070" rIns="90146" bIns="45070"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652614834"/>
      </p:ext>
    </p:extLst>
  </p:cSld>
  <p:clrMapOvr>
    <a:masterClrMapping/>
  </p:clrMapOvr>
  <p:timing>
    <p:tnLst>
      <p:par>
        <p:cTn id="1" dur="indefinite" restart="never" nodeType="tmRoot"/>
      </p:par>
    </p:tnLst>
  </p:timing>
</p:sldLayout>
</file>

<file path=ppt/slideLayouts/slideLayout184.xml><?xml version="1.0" encoding="utf-8"?>
<p:sldLayout xmlns:a="http://schemas.openxmlformats.org/drawingml/2006/main" xmlns:r="http://schemas.openxmlformats.org/officeDocument/2006/relationships" xmlns:p="http://schemas.openxmlformats.org/presentationml/2006/main" userDrawn="1">
  <p:cSld name="70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2001"/>
            <a:ext cx="2544763" cy="163513"/>
          </a:xfrm>
          <a:prstGeom prst="rect">
            <a:avLst/>
          </a:prstGeom>
          <a:noFill/>
          <a:ln w="25400" algn="ctr">
            <a:noFill/>
            <a:miter lim="800000"/>
            <a:headEnd/>
            <a:tailEnd/>
          </a:ln>
        </p:spPr>
        <p:txBody>
          <a:bodyPr lIns="0" tIns="0" rIns="0" bIns="0"/>
          <a:lstStyle/>
          <a:p>
            <a:pPr algn="r" defTabSz="943700"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146" tIns="45070" rIns="90146" bIns="45070"/>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8967" indent="-270747">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1128" indent="-172149">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3447" indent="-172149">
              <a:lnSpc>
                <a:spcPct val="100000"/>
              </a:lnSpc>
              <a:spcBef>
                <a:spcPts val="600"/>
              </a:spcBef>
              <a:buClr>
                <a:srgbClr val="92D050"/>
              </a:buClr>
              <a:defRPr>
                <a:latin typeface="Calibri" pitchFamily="34" charset="0"/>
                <a:ea typeface="標楷體" pitchFamily="65" charset="-120"/>
              </a:defRPr>
            </a:lvl4pPr>
            <a:lvl5pPr marL="1244182" indent="-100154">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64"/>
            <a:ext cx="428625" cy="263525"/>
          </a:xfrm>
          <a:prstGeom prst="rect">
            <a:avLst/>
          </a:prstGeom>
        </p:spPr>
        <p:txBody>
          <a:bodyPr vert="horz" wrap="square" lIns="90146" tIns="45070" rIns="90146" bIns="45070"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5103587"/>
      </p:ext>
    </p:extLst>
  </p:cSld>
  <p:clrMapOvr>
    <a:masterClrMapping/>
  </p:clrMapOvr>
  <p:timing>
    <p:tnLst>
      <p:par>
        <p:cTn id="1" dur="indefinite" restart="never" nodeType="tmRoot"/>
      </p:par>
    </p:tnLst>
  </p:timing>
</p:sldLayout>
</file>

<file path=ppt/slideLayouts/slideLayout185.xml><?xml version="1.0" encoding="utf-8"?>
<p:sldLayout xmlns:a="http://schemas.openxmlformats.org/drawingml/2006/main" xmlns:r="http://schemas.openxmlformats.org/officeDocument/2006/relationships" xmlns:p="http://schemas.openxmlformats.org/presentationml/2006/main" userDrawn="1">
  <p:cSld name="71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2001"/>
            <a:ext cx="2544763" cy="163513"/>
          </a:xfrm>
          <a:prstGeom prst="rect">
            <a:avLst/>
          </a:prstGeom>
          <a:noFill/>
          <a:ln w="25400" algn="ctr">
            <a:noFill/>
            <a:miter lim="800000"/>
            <a:headEnd/>
            <a:tailEnd/>
          </a:ln>
        </p:spPr>
        <p:txBody>
          <a:bodyPr lIns="0" tIns="0" rIns="0" bIns="0"/>
          <a:lstStyle/>
          <a:p>
            <a:pPr algn="r" defTabSz="943700"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146" tIns="45070" rIns="90146" bIns="45070"/>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8967" indent="-270747">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1128" indent="-172149">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3447" indent="-172149">
              <a:lnSpc>
                <a:spcPct val="100000"/>
              </a:lnSpc>
              <a:spcBef>
                <a:spcPts val="600"/>
              </a:spcBef>
              <a:buClr>
                <a:srgbClr val="92D050"/>
              </a:buClr>
              <a:defRPr>
                <a:latin typeface="Calibri" pitchFamily="34" charset="0"/>
                <a:ea typeface="標楷體" pitchFamily="65" charset="-120"/>
              </a:defRPr>
            </a:lvl4pPr>
            <a:lvl5pPr marL="1244182" indent="-100154">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64"/>
            <a:ext cx="428625" cy="263525"/>
          </a:xfrm>
          <a:prstGeom prst="rect">
            <a:avLst/>
          </a:prstGeom>
        </p:spPr>
        <p:txBody>
          <a:bodyPr vert="horz" wrap="square" lIns="90146" tIns="45070" rIns="90146" bIns="45070"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1457758787"/>
      </p:ext>
    </p:extLst>
  </p:cSld>
  <p:clrMapOvr>
    <a:masterClrMapping/>
  </p:clrMapOvr>
  <p:timing>
    <p:tnLst>
      <p:par>
        <p:cTn id="1" dur="indefinite" restart="never" nodeType="tmRoot"/>
      </p:par>
    </p:tnLst>
  </p:timing>
</p:sldLayout>
</file>

<file path=ppt/slideLayouts/slideLayout186.xml><?xml version="1.0" encoding="utf-8"?>
<p:sldLayout xmlns:a="http://schemas.openxmlformats.org/drawingml/2006/main" xmlns:r="http://schemas.openxmlformats.org/officeDocument/2006/relationships" xmlns:p="http://schemas.openxmlformats.org/presentationml/2006/main" userDrawn="1">
  <p:cSld name="72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2001"/>
            <a:ext cx="2544763" cy="163513"/>
          </a:xfrm>
          <a:prstGeom prst="rect">
            <a:avLst/>
          </a:prstGeom>
          <a:noFill/>
          <a:ln w="25400" algn="ctr">
            <a:noFill/>
            <a:miter lim="800000"/>
            <a:headEnd/>
            <a:tailEnd/>
          </a:ln>
        </p:spPr>
        <p:txBody>
          <a:bodyPr lIns="0" tIns="0" rIns="0" bIns="0"/>
          <a:lstStyle/>
          <a:p>
            <a:pPr algn="r" defTabSz="943700"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146" tIns="45070" rIns="90146" bIns="45070"/>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8967" indent="-270747">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1128" indent="-172149">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3447" indent="-172149">
              <a:lnSpc>
                <a:spcPct val="100000"/>
              </a:lnSpc>
              <a:spcBef>
                <a:spcPts val="600"/>
              </a:spcBef>
              <a:buClr>
                <a:srgbClr val="92D050"/>
              </a:buClr>
              <a:defRPr>
                <a:latin typeface="Calibri" pitchFamily="34" charset="0"/>
                <a:ea typeface="標楷體" pitchFamily="65" charset="-120"/>
              </a:defRPr>
            </a:lvl4pPr>
            <a:lvl5pPr marL="1244182" indent="-100154">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64"/>
            <a:ext cx="428625" cy="263525"/>
          </a:xfrm>
          <a:prstGeom prst="rect">
            <a:avLst/>
          </a:prstGeom>
        </p:spPr>
        <p:txBody>
          <a:bodyPr vert="horz" wrap="square" lIns="90146" tIns="45070" rIns="90146" bIns="45070"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931759229"/>
      </p:ext>
    </p:extLst>
  </p:cSld>
  <p:clrMapOvr>
    <a:masterClrMapping/>
  </p:clrMapOvr>
  <p:timing>
    <p:tnLst>
      <p:par>
        <p:cTn id="1" dur="indefinite" restart="never" nodeType="tmRoot"/>
      </p:par>
    </p:tnLst>
  </p:timing>
</p:sldLayout>
</file>

<file path=ppt/slideLayouts/slideLayout187.xml><?xml version="1.0" encoding="utf-8"?>
<p:sldLayout xmlns:a="http://schemas.openxmlformats.org/drawingml/2006/main" xmlns:r="http://schemas.openxmlformats.org/officeDocument/2006/relationships" xmlns:p="http://schemas.openxmlformats.org/presentationml/2006/main" userDrawn="1">
  <p:cSld name="73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2001"/>
            <a:ext cx="2544763" cy="163513"/>
          </a:xfrm>
          <a:prstGeom prst="rect">
            <a:avLst/>
          </a:prstGeom>
          <a:noFill/>
          <a:ln w="25400" algn="ctr">
            <a:noFill/>
            <a:miter lim="800000"/>
            <a:headEnd/>
            <a:tailEnd/>
          </a:ln>
        </p:spPr>
        <p:txBody>
          <a:bodyPr lIns="0" tIns="0" rIns="0" bIns="0"/>
          <a:lstStyle/>
          <a:p>
            <a:pPr algn="r" defTabSz="943700"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146" tIns="45070" rIns="90146" bIns="45070"/>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8967" indent="-270747">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1128" indent="-172149">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3447" indent="-172149">
              <a:lnSpc>
                <a:spcPct val="100000"/>
              </a:lnSpc>
              <a:spcBef>
                <a:spcPts val="600"/>
              </a:spcBef>
              <a:buClr>
                <a:srgbClr val="92D050"/>
              </a:buClr>
              <a:defRPr>
                <a:latin typeface="Calibri" pitchFamily="34" charset="0"/>
                <a:ea typeface="標楷體" pitchFamily="65" charset="-120"/>
              </a:defRPr>
            </a:lvl4pPr>
            <a:lvl5pPr marL="1244182" indent="-100154">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64"/>
            <a:ext cx="428625" cy="263525"/>
          </a:xfrm>
          <a:prstGeom prst="rect">
            <a:avLst/>
          </a:prstGeom>
        </p:spPr>
        <p:txBody>
          <a:bodyPr vert="horz" wrap="square" lIns="90146" tIns="45070" rIns="90146" bIns="45070"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1288560116"/>
      </p:ext>
    </p:extLst>
  </p:cSld>
  <p:clrMapOvr>
    <a:masterClrMapping/>
  </p:clrMapOvr>
  <p:timing>
    <p:tnLst>
      <p:par>
        <p:cTn id="1" dur="indefinite" restart="never" nodeType="tmRoot"/>
      </p:par>
    </p:tnLst>
  </p:timing>
</p:sldLayout>
</file>

<file path=ppt/slideLayouts/slideLayout188.xml><?xml version="1.0" encoding="utf-8"?>
<p:sldLayout xmlns:a="http://schemas.openxmlformats.org/drawingml/2006/main" xmlns:r="http://schemas.openxmlformats.org/officeDocument/2006/relationships" xmlns:p="http://schemas.openxmlformats.org/presentationml/2006/main" userDrawn="1">
  <p:cSld name="74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2001"/>
            <a:ext cx="2544763" cy="163513"/>
          </a:xfrm>
          <a:prstGeom prst="rect">
            <a:avLst/>
          </a:prstGeom>
          <a:noFill/>
          <a:ln w="25400" algn="ctr">
            <a:noFill/>
            <a:miter lim="800000"/>
            <a:headEnd/>
            <a:tailEnd/>
          </a:ln>
        </p:spPr>
        <p:txBody>
          <a:bodyPr lIns="0" tIns="0" rIns="0" bIns="0"/>
          <a:lstStyle/>
          <a:p>
            <a:pPr algn="r" defTabSz="943700"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146" tIns="45070" rIns="90146" bIns="45070"/>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8967" indent="-270747">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1128" indent="-172149">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3447" indent="-172149">
              <a:lnSpc>
                <a:spcPct val="100000"/>
              </a:lnSpc>
              <a:spcBef>
                <a:spcPts val="600"/>
              </a:spcBef>
              <a:buClr>
                <a:srgbClr val="92D050"/>
              </a:buClr>
              <a:defRPr>
                <a:latin typeface="Calibri" pitchFamily="34" charset="0"/>
                <a:ea typeface="標楷體" pitchFamily="65" charset="-120"/>
              </a:defRPr>
            </a:lvl4pPr>
            <a:lvl5pPr marL="1244182" indent="-100154">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64"/>
            <a:ext cx="428625" cy="263525"/>
          </a:xfrm>
          <a:prstGeom prst="rect">
            <a:avLst/>
          </a:prstGeom>
        </p:spPr>
        <p:txBody>
          <a:bodyPr vert="horz" wrap="square" lIns="90146" tIns="45070" rIns="90146" bIns="45070"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4216473338"/>
      </p:ext>
    </p:extLst>
  </p:cSld>
  <p:clrMapOvr>
    <a:masterClrMapping/>
  </p:clrMapOvr>
  <p:timing>
    <p:tnLst>
      <p:par>
        <p:cTn id="1" dur="indefinite" restart="never" nodeType="tmRoot"/>
      </p:par>
    </p:tnLst>
  </p:timing>
</p:sldLayout>
</file>

<file path=ppt/slideLayouts/slideLayout189.xml><?xml version="1.0" encoding="utf-8"?>
<p:sldLayout xmlns:a="http://schemas.openxmlformats.org/drawingml/2006/main" xmlns:r="http://schemas.openxmlformats.org/officeDocument/2006/relationships" xmlns:p="http://schemas.openxmlformats.org/presentationml/2006/main" userDrawn="1">
  <p:cSld name="75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2001"/>
            <a:ext cx="2544763" cy="163513"/>
          </a:xfrm>
          <a:prstGeom prst="rect">
            <a:avLst/>
          </a:prstGeom>
          <a:noFill/>
          <a:ln w="25400" algn="ctr">
            <a:noFill/>
            <a:miter lim="800000"/>
            <a:headEnd/>
            <a:tailEnd/>
          </a:ln>
        </p:spPr>
        <p:txBody>
          <a:bodyPr lIns="0" tIns="0" rIns="0" bIns="0"/>
          <a:lstStyle/>
          <a:p>
            <a:pPr algn="r" defTabSz="943700"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146" tIns="45070" rIns="90146" bIns="45070"/>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8967" indent="-270747">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1128" indent="-172149">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3447" indent="-172149">
              <a:lnSpc>
                <a:spcPct val="100000"/>
              </a:lnSpc>
              <a:spcBef>
                <a:spcPts val="600"/>
              </a:spcBef>
              <a:buClr>
                <a:srgbClr val="92D050"/>
              </a:buClr>
              <a:defRPr>
                <a:latin typeface="Calibri" pitchFamily="34" charset="0"/>
                <a:ea typeface="標楷體" pitchFamily="65" charset="-120"/>
              </a:defRPr>
            </a:lvl4pPr>
            <a:lvl5pPr marL="1244182" indent="-100154">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64"/>
            <a:ext cx="428625" cy="263525"/>
          </a:xfrm>
          <a:prstGeom prst="rect">
            <a:avLst/>
          </a:prstGeom>
        </p:spPr>
        <p:txBody>
          <a:bodyPr vert="horz" wrap="square" lIns="90146" tIns="45070" rIns="90146" bIns="45070"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2676614211"/>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fld id="{8C4EB253-1017-456B-88DB-C133E5A42D43}" type="datetimeFigureOut">
              <a:rPr lang="zh-TW" altLang="en-US" smtClean="0">
                <a:solidFill>
                  <a:prstClr val="black">
                    <a:tint val="75000"/>
                  </a:prstClr>
                </a:solidFill>
              </a:rPr>
              <a:pPr/>
              <a:t>2013/11/15</a:t>
            </a:fld>
            <a:endParaRPr lang="zh-TW" altLang="en-US">
              <a:solidFill>
                <a:prstClr val="black">
                  <a:tint val="75000"/>
                </a:prstClr>
              </a:solidFill>
            </a:endParaRPr>
          </a:p>
        </p:txBody>
      </p:sp>
      <p:sp>
        <p:nvSpPr>
          <p:cNvPr id="5" name="頁尾版面配置區 4"/>
          <p:cNvSpPr>
            <a:spLocks noGrp="1"/>
          </p:cNvSpPr>
          <p:nvPr>
            <p:ph type="ftr" sz="quarter" idx="11"/>
          </p:nvPr>
        </p:nvSpPr>
        <p:spPr/>
        <p:txBody>
          <a:bodyPr/>
          <a:lstStyle/>
          <a:p>
            <a:endParaRPr lang="zh-TW" altLang="en-US">
              <a:solidFill>
                <a:prstClr val="black">
                  <a:tint val="75000"/>
                </a:prstClr>
              </a:solidFill>
            </a:endParaRPr>
          </a:p>
        </p:txBody>
      </p:sp>
      <p:sp>
        <p:nvSpPr>
          <p:cNvPr id="6" name="投影片編號版面配置區 5"/>
          <p:cNvSpPr>
            <a:spLocks noGrp="1"/>
          </p:cNvSpPr>
          <p:nvPr>
            <p:ph type="sldNum" sz="quarter" idx="12"/>
          </p:nvPr>
        </p:nvSpPr>
        <p:spPr/>
        <p:txBody>
          <a:bodyPr/>
          <a:lstStyle/>
          <a:p>
            <a:fld id="{7D2C0C76-70FB-4F26-B419-8467F8D94246}" type="slidenum">
              <a:rPr lang="zh-TW" altLang="en-US" smtClean="0">
                <a:solidFill>
                  <a:prstClr val="black">
                    <a:tint val="75000"/>
                  </a:prstClr>
                </a:solidFill>
              </a:rPr>
              <a:pPr/>
              <a:t>‹#›</a:t>
            </a:fld>
            <a:endParaRPr lang="zh-TW" altLang="en-US">
              <a:solidFill>
                <a:prstClr val="black">
                  <a:tint val="75000"/>
                </a:prstClr>
              </a:solidFill>
            </a:endParaRPr>
          </a:p>
        </p:txBody>
      </p:sp>
    </p:spTree>
    <p:extLst>
      <p:ext uri="{BB962C8B-B14F-4D97-AF65-F5344CB8AC3E}">
        <p14:creationId xmlns:p14="http://schemas.microsoft.com/office/powerpoint/2010/main" val="59156031"/>
      </p:ext>
    </p:extLst>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userDrawn="1">
  <p:cSld name="32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599"/>
            <a:ext cx="2544763" cy="163513"/>
          </a:xfrm>
          <a:prstGeom prst="rect">
            <a:avLst/>
          </a:prstGeom>
          <a:noFill/>
          <a:ln w="25400" algn="ctr">
            <a:noFill/>
            <a:miter lim="800000"/>
            <a:headEnd/>
            <a:tailEnd/>
          </a:ln>
        </p:spPr>
        <p:txBody>
          <a:bodyPr lIns="0" tIns="0" rIns="0" bIns="0"/>
          <a:lstStyle/>
          <a:p>
            <a:pPr algn="r" defTabSz="943851" fontAlgn="auto">
              <a:spcBef>
                <a:spcPts val="0"/>
              </a:spcBef>
              <a:spcAft>
                <a:spcPts val="0"/>
              </a:spcAft>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a:lstStyle>
            <a:lvl1pPr>
              <a:defRPr sz="2800" baseline="0">
                <a:solidFill>
                  <a:srgbClr val="002776"/>
                </a:solidFill>
                <a:latin typeface="微軟正黑體" pitchFamily="34" charset="-120"/>
                <a:ea typeface="微軟正黑體" pitchFamily="34"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a:latin typeface="微軟正黑體" pitchFamily="34" charset="-120"/>
                <a:ea typeface="微軟正黑體" pitchFamily="34" charset="-120"/>
              </a:defRPr>
            </a:lvl1pPr>
            <a:lvl2pPr>
              <a:defRPr>
                <a:latin typeface="微軟正黑體" pitchFamily="34" charset="-120"/>
                <a:ea typeface="微軟正黑體" pitchFamily="34" charset="-120"/>
              </a:defRPr>
            </a:lvl2pPr>
            <a:lvl3pPr>
              <a:defRPr>
                <a:latin typeface="微軟正黑體" pitchFamily="34" charset="-120"/>
                <a:ea typeface="微軟正黑體" pitchFamily="34" charset="-120"/>
              </a:defRPr>
            </a:lvl3pPr>
            <a:lvl4pPr>
              <a:defRPr>
                <a:latin typeface="微軟正黑體" pitchFamily="34" charset="-120"/>
                <a:ea typeface="微軟正黑體" pitchFamily="34" charset="-120"/>
              </a:defRPr>
            </a:lvl4pPr>
            <a:lvl5pPr>
              <a:buFont typeface="Arial" pitchFamily="34" charset="0"/>
              <a:buNone/>
              <a:defRPr>
                <a:solidFill>
                  <a:schemeClr val="tx1"/>
                </a:solidFill>
                <a:latin typeface="微軟正黑體" pitchFamily="34" charset="-120"/>
                <a:ea typeface="微軟正黑體" pitchFamily="34"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599"/>
            <a:ext cx="311150" cy="163513"/>
          </a:xfrm>
          <a:prstGeom prst="rect">
            <a:avLst/>
          </a:prstGeom>
        </p:spPr>
        <p:txBody>
          <a:bodyPr vert="horz" wrap="square" lIns="90161" tIns="45077" rIns="90161" bIns="45077" numCol="1" anchor="t" anchorCtr="0" compatLnSpc="1">
            <a:prstTxWarp prst="textNoShape">
              <a:avLst/>
            </a:prstTxWarp>
          </a:bodyPr>
          <a:lstStyle>
            <a:lvl1pPr>
              <a:defRPr kumimoji="0" sz="8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891974556"/>
      </p:ext>
    </p:extLst>
  </p:cSld>
  <p:clrMapOvr>
    <a:masterClrMapping/>
  </p:clrMapOvr>
  <p:timing>
    <p:tnLst>
      <p:par>
        <p:cTn id="1" dur="indefinite" restart="never" nodeType="tmRoot"/>
      </p:par>
    </p:tnLst>
  </p:timing>
</p:sldLayout>
</file>

<file path=ppt/slideLayouts/slideLayout191.xml><?xml version="1.0" encoding="utf-8"?>
<p:sldLayout xmlns:a="http://schemas.openxmlformats.org/drawingml/2006/main" xmlns:r="http://schemas.openxmlformats.org/officeDocument/2006/relationships" xmlns:p="http://schemas.openxmlformats.org/presentationml/2006/main" userDrawn="1">
  <p:cSld name="8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599"/>
            <a:ext cx="2544763" cy="163513"/>
          </a:xfrm>
          <a:prstGeom prst="rect">
            <a:avLst/>
          </a:prstGeom>
          <a:noFill/>
          <a:ln w="25400" algn="ctr">
            <a:noFill/>
            <a:miter lim="800000"/>
            <a:headEnd/>
            <a:tailEnd/>
          </a:ln>
        </p:spPr>
        <p:txBody>
          <a:bodyPr lIns="0" tIns="0" rIns="0" bIns="0"/>
          <a:lstStyle/>
          <a:p>
            <a:pPr algn="r" defTabSz="943851" fontAlgn="auto">
              <a:spcBef>
                <a:spcPts val="0"/>
              </a:spcBef>
              <a:spcAft>
                <a:spcPts val="0"/>
              </a:spcAft>
              <a:defRPr/>
            </a:pPr>
            <a:r>
              <a:rPr kumimoji="0" lang="en-US" altLang="zh-TW" sz="900" dirty="0" smtClean="0">
                <a:solidFill>
                  <a:srgbClr val="002060"/>
                </a:solidFill>
                <a:latin typeface="Arial" charset="0"/>
                <a:ea typeface="新細明體" charset="-120"/>
                <a:cs typeface="Arial" charset="0"/>
              </a:rPr>
              <a:t>© 2013 </a:t>
            </a:r>
            <a:r>
              <a:rPr kumimoji="0" lang="zh-TW" altLang="en-US" sz="900" dirty="0" smtClean="0">
                <a:solidFill>
                  <a:srgbClr val="002060"/>
                </a:solidFill>
                <a:latin typeface="Arial" charset="0"/>
                <a:ea typeface="新細明體" charset="-120"/>
                <a:cs typeface="Arial" charset="0"/>
              </a:rPr>
              <a:t>勤業眾信版權所有 保留一切權利</a:t>
            </a:r>
            <a:endParaRPr kumimoji="0" lang="en-US" altLang="zh-TW" sz="900" dirty="0">
              <a:solidFill>
                <a:srgbClr val="002060"/>
              </a:solidFill>
              <a:latin typeface="Arial" charset="0"/>
              <a:ea typeface="新細明體"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a:lstStyle>
            <a:lvl1pPr>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a:latin typeface="Calibri" pitchFamily="34" charset="0"/>
                <a:ea typeface="微軟正黑體" pitchFamily="34" charset="-120"/>
              </a:defRPr>
            </a:lvl1pPr>
            <a:lvl2pPr>
              <a:defRPr>
                <a:latin typeface="Calibri" pitchFamily="34" charset="0"/>
                <a:ea typeface="微軟正黑體" pitchFamily="34" charset="-120"/>
              </a:defRPr>
            </a:lvl2pPr>
            <a:lvl3pPr>
              <a:defRPr>
                <a:latin typeface="Calibri" pitchFamily="34" charset="0"/>
                <a:ea typeface="微軟正黑體" pitchFamily="34" charset="-120"/>
              </a:defRPr>
            </a:lvl3pPr>
            <a:lvl4pPr>
              <a:defRPr>
                <a:latin typeface="Calibri" pitchFamily="34" charset="0"/>
                <a:ea typeface="微軟正黑體" pitchFamily="34" charset="-120"/>
              </a:defRPr>
            </a:lvl4pPr>
            <a:lvl5pPr>
              <a:buFont typeface="Arial" pitchFamily="34" charset="0"/>
              <a:buNone/>
              <a:defRPr>
                <a:solidFill>
                  <a:schemeClr val="tx1"/>
                </a:solidFill>
                <a:latin typeface="Calibri" pitchFamily="34" charset="0"/>
                <a:ea typeface="微軟正黑體" pitchFamily="34"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599"/>
            <a:ext cx="311150" cy="163513"/>
          </a:xfrm>
          <a:prstGeom prst="rect">
            <a:avLst/>
          </a:prstGeom>
        </p:spPr>
        <p:txBody>
          <a:bodyPr vert="horz" wrap="square" lIns="90161" tIns="45077" rIns="90161" bIns="45077" numCol="1" anchor="t" anchorCtr="0" compatLnSpc="1">
            <a:prstTxWarp prst="textNoShape">
              <a:avLst/>
            </a:prstTxWarp>
          </a:bodyPr>
          <a:lstStyle>
            <a:lvl1pPr>
              <a:defRPr kumimoji="0" sz="800">
                <a:latin typeface="Arial" charset="0"/>
                <a:ea typeface="新細明體" charset="-120"/>
                <a:cs typeface="Arial" charset="0"/>
              </a:defRPr>
            </a:lvl1pPr>
          </a:lstStyle>
          <a:p>
            <a:pPr>
              <a:defRPr/>
            </a:pPr>
            <a:fld id="{E7248DCC-D2F2-466C-9721-2DA1D549E461}"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297092868"/>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userDrawn="1">
  <p:cSld name="10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599"/>
            <a:ext cx="2544763" cy="163513"/>
          </a:xfrm>
          <a:prstGeom prst="rect">
            <a:avLst/>
          </a:prstGeom>
          <a:noFill/>
          <a:ln w="25400" algn="ctr">
            <a:noFill/>
            <a:miter lim="800000"/>
            <a:headEnd/>
            <a:tailEnd/>
          </a:ln>
        </p:spPr>
        <p:txBody>
          <a:bodyPr lIns="0" tIns="0" rIns="0" bIns="0"/>
          <a:lstStyle/>
          <a:p>
            <a:pPr algn="r" defTabSz="943851" fontAlgn="auto">
              <a:spcBef>
                <a:spcPts val="0"/>
              </a:spcBef>
              <a:spcAft>
                <a:spcPts val="0"/>
              </a:spcAft>
              <a:defRPr/>
            </a:pPr>
            <a:r>
              <a:rPr kumimoji="0" lang="en-US" altLang="zh-TW" sz="900" smtClean="0">
                <a:solidFill>
                  <a:srgbClr val="002060"/>
                </a:solidFill>
                <a:latin typeface="Arial" charset="0"/>
                <a:ea typeface="新細明體" charset="-120"/>
                <a:cs typeface="Arial" charset="0"/>
              </a:rPr>
              <a:t>© 2012 </a:t>
            </a:r>
            <a:r>
              <a:rPr kumimoji="0" lang="zh-TW" altLang="en-US" sz="900" dirty="0" smtClean="0">
                <a:solidFill>
                  <a:srgbClr val="002060"/>
                </a:solidFill>
                <a:latin typeface="Arial" charset="0"/>
                <a:ea typeface="新細明體" charset="-120"/>
                <a:cs typeface="Arial" charset="0"/>
              </a:rPr>
              <a:t>勤業眾信版權所有 保留一切權利</a:t>
            </a:r>
            <a:endParaRPr kumimoji="0" lang="en-US" altLang="zh-TW" sz="900" dirty="0">
              <a:solidFill>
                <a:srgbClr val="002060"/>
              </a:solidFill>
              <a:latin typeface="Arial" charset="0"/>
              <a:ea typeface="新細明體"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a:lstStyle>
            <a:lvl1pPr>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a:latin typeface="Calibri" pitchFamily="34" charset="0"/>
                <a:ea typeface="微軟正黑體" pitchFamily="34" charset="-120"/>
              </a:defRPr>
            </a:lvl1pPr>
            <a:lvl2pPr>
              <a:defRPr>
                <a:latin typeface="Calibri" pitchFamily="34" charset="0"/>
                <a:ea typeface="微軟正黑體" pitchFamily="34" charset="-120"/>
              </a:defRPr>
            </a:lvl2pPr>
            <a:lvl3pPr>
              <a:defRPr>
                <a:latin typeface="Calibri" pitchFamily="34" charset="0"/>
                <a:ea typeface="微軟正黑體" pitchFamily="34" charset="-120"/>
              </a:defRPr>
            </a:lvl3pPr>
            <a:lvl4pPr>
              <a:defRPr>
                <a:latin typeface="Calibri" pitchFamily="34" charset="0"/>
                <a:ea typeface="微軟正黑體" pitchFamily="34" charset="-120"/>
              </a:defRPr>
            </a:lvl4pPr>
            <a:lvl5pPr>
              <a:buFont typeface="Arial" pitchFamily="34" charset="0"/>
              <a:buNone/>
              <a:defRPr>
                <a:solidFill>
                  <a:schemeClr val="tx1"/>
                </a:solidFill>
                <a:latin typeface="Calibri" pitchFamily="34" charset="0"/>
                <a:ea typeface="微軟正黑體" pitchFamily="34"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599"/>
            <a:ext cx="311150" cy="163513"/>
          </a:xfrm>
          <a:prstGeom prst="rect">
            <a:avLst/>
          </a:prstGeom>
        </p:spPr>
        <p:txBody>
          <a:bodyPr vert="horz" wrap="square" lIns="90161" tIns="45077" rIns="90161" bIns="45077" numCol="1" anchor="t" anchorCtr="0" compatLnSpc="1">
            <a:prstTxWarp prst="textNoShape">
              <a:avLst/>
            </a:prstTxWarp>
          </a:bodyPr>
          <a:lstStyle>
            <a:lvl1pPr>
              <a:defRPr kumimoji="0" sz="800">
                <a:latin typeface="Arial" charset="0"/>
                <a:ea typeface="新細明體" charset="-120"/>
                <a:cs typeface="Arial" charset="0"/>
              </a:defRPr>
            </a:lvl1pPr>
          </a:lstStyle>
          <a:p>
            <a:pPr>
              <a:defRPr/>
            </a:pPr>
            <a:fld id="{E7248DCC-D2F2-466C-9721-2DA1D549E461}"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2015303860"/>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userDrawn="1">
  <p:cSld name="11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599"/>
            <a:ext cx="2544763" cy="163513"/>
          </a:xfrm>
          <a:prstGeom prst="rect">
            <a:avLst/>
          </a:prstGeom>
          <a:noFill/>
          <a:ln w="25400" algn="ctr">
            <a:noFill/>
            <a:miter lim="800000"/>
            <a:headEnd/>
            <a:tailEnd/>
          </a:ln>
        </p:spPr>
        <p:txBody>
          <a:bodyPr lIns="0" tIns="0" rIns="0" bIns="0"/>
          <a:lstStyle/>
          <a:p>
            <a:pPr algn="r" defTabSz="943851" fontAlgn="auto">
              <a:spcBef>
                <a:spcPts val="0"/>
              </a:spcBef>
              <a:spcAft>
                <a:spcPts val="0"/>
              </a:spcAft>
              <a:defRPr/>
            </a:pPr>
            <a:r>
              <a:rPr kumimoji="0" lang="en-US" altLang="zh-TW" sz="900" smtClean="0">
                <a:solidFill>
                  <a:srgbClr val="002060"/>
                </a:solidFill>
                <a:latin typeface="Arial" charset="0"/>
                <a:ea typeface="新細明體" charset="-120"/>
                <a:cs typeface="Arial" charset="0"/>
              </a:rPr>
              <a:t>© 2012 </a:t>
            </a:r>
            <a:r>
              <a:rPr kumimoji="0" lang="zh-TW" altLang="en-US" sz="900" dirty="0" smtClean="0">
                <a:solidFill>
                  <a:srgbClr val="002060"/>
                </a:solidFill>
                <a:latin typeface="Arial" charset="0"/>
                <a:ea typeface="新細明體" charset="-120"/>
                <a:cs typeface="Arial" charset="0"/>
              </a:rPr>
              <a:t>勤業眾信版權所有 保留一切權利</a:t>
            </a:r>
            <a:endParaRPr kumimoji="0" lang="en-US" altLang="zh-TW" sz="900" dirty="0">
              <a:solidFill>
                <a:srgbClr val="002060"/>
              </a:solidFill>
              <a:latin typeface="Arial" charset="0"/>
              <a:ea typeface="新細明體"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a:lstStyle>
            <a:lvl1pPr>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a:latin typeface="Calibri" pitchFamily="34" charset="0"/>
                <a:ea typeface="微軟正黑體" pitchFamily="34" charset="-120"/>
              </a:defRPr>
            </a:lvl1pPr>
            <a:lvl2pPr>
              <a:defRPr>
                <a:latin typeface="Calibri" pitchFamily="34" charset="0"/>
                <a:ea typeface="微軟正黑體" pitchFamily="34" charset="-120"/>
              </a:defRPr>
            </a:lvl2pPr>
            <a:lvl3pPr>
              <a:defRPr>
                <a:latin typeface="Calibri" pitchFamily="34" charset="0"/>
                <a:ea typeface="微軟正黑體" pitchFamily="34" charset="-120"/>
              </a:defRPr>
            </a:lvl3pPr>
            <a:lvl4pPr>
              <a:defRPr>
                <a:latin typeface="Calibri" pitchFamily="34" charset="0"/>
                <a:ea typeface="微軟正黑體" pitchFamily="34" charset="-120"/>
              </a:defRPr>
            </a:lvl4pPr>
            <a:lvl5pPr>
              <a:buFont typeface="Arial" pitchFamily="34" charset="0"/>
              <a:buNone/>
              <a:defRPr>
                <a:solidFill>
                  <a:schemeClr val="tx1"/>
                </a:solidFill>
                <a:latin typeface="Calibri" pitchFamily="34" charset="0"/>
                <a:ea typeface="微軟正黑體" pitchFamily="34"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599"/>
            <a:ext cx="311150" cy="163513"/>
          </a:xfrm>
          <a:prstGeom prst="rect">
            <a:avLst/>
          </a:prstGeom>
        </p:spPr>
        <p:txBody>
          <a:bodyPr vert="horz" wrap="square" lIns="90161" tIns="45077" rIns="90161" bIns="45077" numCol="1" anchor="t" anchorCtr="0" compatLnSpc="1">
            <a:prstTxWarp prst="textNoShape">
              <a:avLst/>
            </a:prstTxWarp>
          </a:bodyPr>
          <a:lstStyle>
            <a:lvl1pPr>
              <a:defRPr kumimoji="0" sz="800">
                <a:latin typeface="Arial" charset="0"/>
                <a:ea typeface="新細明體" charset="-120"/>
                <a:cs typeface="Arial" charset="0"/>
              </a:defRPr>
            </a:lvl1pPr>
          </a:lstStyle>
          <a:p>
            <a:pPr>
              <a:defRPr/>
            </a:pPr>
            <a:fld id="{E7248DCC-D2F2-466C-9721-2DA1D549E461}"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862606533"/>
      </p:ext>
    </p:extLst>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userDrawn="1">
  <p:cSld name="18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599"/>
            <a:ext cx="2544763" cy="163513"/>
          </a:xfrm>
          <a:prstGeom prst="rect">
            <a:avLst/>
          </a:prstGeom>
          <a:noFill/>
          <a:ln w="25400" algn="ctr">
            <a:noFill/>
            <a:miter lim="800000"/>
            <a:headEnd/>
            <a:tailEnd/>
          </a:ln>
        </p:spPr>
        <p:txBody>
          <a:bodyPr lIns="0" tIns="0" rIns="0" bIns="0"/>
          <a:lstStyle/>
          <a:p>
            <a:pPr algn="r" defTabSz="943851" fontAlgn="auto">
              <a:spcBef>
                <a:spcPts val="0"/>
              </a:spcBef>
              <a:spcAft>
                <a:spcPts val="0"/>
              </a:spcAft>
              <a:defRPr/>
            </a:pPr>
            <a:r>
              <a:rPr kumimoji="0" lang="en-US" altLang="zh-TW" sz="900" smtClean="0">
                <a:solidFill>
                  <a:srgbClr val="002060"/>
                </a:solidFill>
                <a:latin typeface="Arial" charset="0"/>
                <a:ea typeface="新細明體" charset="-120"/>
                <a:cs typeface="Arial" charset="0"/>
              </a:rPr>
              <a:t>© 2012 </a:t>
            </a:r>
            <a:r>
              <a:rPr kumimoji="0" lang="zh-TW" altLang="en-US" sz="900" dirty="0" smtClean="0">
                <a:solidFill>
                  <a:srgbClr val="002060"/>
                </a:solidFill>
                <a:latin typeface="Arial" charset="0"/>
                <a:ea typeface="新細明體" charset="-120"/>
                <a:cs typeface="Arial" charset="0"/>
              </a:rPr>
              <a:t>勤業眾信版權所有 保留一切權利</a:t>
            </a:r>
            <a:endParaRPr kumimoji="0" lang="en-US" altLang="zh-TW" sz="900" dirty="0">
              <a:solidFill>
                <a:srgbClr val="002060"/>
              </a:solidFill>
              <a:latin typeface="Arial" charset="0"/>
              <a:ea typeface="新細明體"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a:lstStyle>
            <a:lvl1pPr>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a:latin typeface="Calibri" pitchFamily="34" charset="0"/>
                <a:ea typeface="微軟正黑體" pitchFamily="34" charset="-120"/>
              </a:defRPr>
            </a:lvl1pPr>
            <a:lvl2pPr>
              <a:defRPr>
                <a:latin typeface="Calibri" pitchFamily="34" charset="0"/>
                <a:ea typeface="微軟正黑體" pitchFamily="34" charset="-120"/>
              </a:defRPr>
            </a:lvl2pPr>
            <a:lvl3pPr>
              <a:defRPr>
                <a:latin typeface="Calibri" pitchFamily="34" charset="0"/>
                <a:ea typeface="微軟正黑體" pitchFamily="34" charset="-120"/>
              </a:defRPr>
            </a:lvl3pPr>
            <a:lvl4pPr>
              <a:defRPr>
                <a:latin typeface="Calibri" pitchFamily="34" charset="0"/>
                <a:ea typeface="微軟正黑體" pitchFamily="34" charset="-120"/>
              </a:defRPr>
            </a:lvl4pPr>
            <a:lvl5pPr>
              <a:buFont typeface="Arial" pitchFamily="34" charset="0"/>
              <a:buNone/>
              <a:defRPr>
                <a:solidFill>
                  <a:schemeClr val="tx1"/>
                </a:solidFill>
                <a:latin typeface="Calibri" pitchFamily="34" charset="0"/>
                <a:ea typeface="微軟正黑體" pitchFamily="34"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599"/>
            <a:ext cx="311150" cy="163513"/>
          </a:xfrm>
          <a:prstGeom prst="rect">
            <a:avLst/>
          </a:prstGeom>
        </p:spPr>
        <p:txBody>
          <a:bodyPr vert="horz" wrap="square" lIns="90161" tIns="45077" rIns="90161" bIns="45077" numCol="1" anchor="t" anchorCtr="0" compatLnSpc="1">
            <a:prstTxWarp prst="textNoShape">
              <a:avLst/>
            </a:prstTxWarp>
          </a:bodyPr>
          <a:lstStyle>
            <a:lvl1pPr>
              <a:defRPr kumimoji="0" sz="800">
                <a:latin typeface="Arial" charset="0"/>
                <a:ea typeface="新細明體" charset="-120"/>
                <a:cs typeface="Arial" charset="0"/>
              </a:defRPr>
            </a:lvl1pPr>
          </a:lstStyle>
          <a:p>
            <a:pPr>
              <a:defRPr/>
            </a:pPr>
            <a:fld id="{E7248DCC-D2F2-466C-9721-2DA1D549E461}"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2503846818"/>
      </p:ext>
    </p:extLst>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userDrawn="1">
  <p:cSld name="21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599"/>
            <a:ext cx="2544763" cy="163513"/>
          </a:xfrm>
          <a:prstGeom prst="rect">
            <a:avLst/>
          </a:prstGeom>
          <a:noFill/>
          <a:ln w="25400" algn="ctr">
            <a:noFill/>
            <a:miter lim="800000"/>
            <a:headEnd/>
            <a:tailEnd/>
          </a:ln>
        </p:spPr>
        <p:txBody>
          <a:bodyPr lIns="0" tIns="0" rIns="0" bIns="0"/>
          <a:lstStyle/>
          <a:p>
            <a:pPr algn="r" defTabSz="943851" fontAlgn="auto">
              <a:spcBef>
                <a:spcPts val="0"/>
              </a:spcBef>
              <a:spcAft>
                <a:spcPts val="0"/>
              </a:spcAft>
              <a:defRPr/>
            </a:pPr>
            <a:r>
              <a:rPr kumimoji="0" lang="en-US" altLang="zh-TW" sz="900" smtClean="0">
                <a:solidFill>
                  <a:srgbClr val="002060"/>
                </a:solidFill>
                <a:latin typeface="Arial" charset="0"/>
                <a:ea typeface="新細明體" charset="-120"/>
                <a:cs typeface="Arial" charset="0"/>
              </a:rPr>
              <a:t>© 2012 </a:t>
            </a:r>
            <a:r>
              <a:rPr kumimoji="0" lang="zh-TW" altLang="en-US" sz="900" dirty="0" smtClean="0">
                <a:solidFill>
                  <a:srgbClr val="002060"/>
                </a:solidFill>
                <a:latin typeface="Arial" charset="0"/>
                <a:ea typeface="新細明體" charset="-120"/>
                <a:cs typeface="Arial" charset="0"/>
              </a:rPr>
              <a:t>勤業眾信版權所有 保留一切權利</a:t>
            </a:r>
            <a:endParaRPr kumimoji="0" lang="en-US" altLang="zh-TW" sz="900" dirty="0">
              <a:solidFill>
                <a:srgbClr val="002060"/>
              </a:solidFill>
              <a:latin typeface="Arial" charset="0"/>
              <a:ea typeface="新細明體"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a:lstStyle>
            <a:lvl1pPr>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a:latin typeface="Calibri" pitchFamily="34" charset="0"/>
                <a:ea typeface="微軟正黑體" pitchFamily="34" charset="-120"/>
              </a:defRPr>
            </a:lvl1pPr>
            <a:lvl2pPr>
              <a:defRPr>
                <a:latin typeface="Calibri" pitchFamily="34" charset="0"/>
                <a:ea typeface="微軟正黑體" pitchFamily="34" charset="-120"/>
              </a:defRPr>
            </a:lvl2pPr>
            <a:lvl3pPr>
              <a:defRPr>
                <a:latin typeface="Calibri" pitchFamily="34" charset="0"/>
                <a:ea typeface="微軟正黑體" pitchFamily="34" charset="-120"/>
              </a:defRPr>
            </a:lvl3pPr>
            <a:lvl4pPr>
              <a:defRPr>
                <a:latin typeface="Calibri" pitchFamily="34" charset="0"/>
                <a:ea typeface="微軟正黑體" pitchFamily="34" charset="-120"/>
              </a:defRPr>
            </a:lvl4pPr>
            <a:lvl5pPr>
              <a:buFont typeface="Arial" pitchFamily="34" charset="0"/>
              <a:buNone/>
              <a:defRPr>
                <a:solidFill>
                  <a:schemeClr val="tx1"/>
                </a:solidFill>
                <a:latin typeface="Calibri" pitchFamily="34" charset="0"/>
                <a:ea typeface="微軟正黑體" pitchFamily="34"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599"/>
            <a:ext cx="311150" cy="163513"/>
          </a:xfrm>
          <a:prstGeom prst="rect">
            <a:avLst/>
          </a:prstGeom>
        </p:spPr>
        <p:txBody>
          <a:bodyPr vert="horz" wrap="square" lIns="90161" tIns="45077" rIns="90161" bIns="45077" numCol="1" anchor="t" anchorCtr="0" compatLnSpc="1">
            <a:prstTxWarp prst="textNoShape">
              <a:avLst/>
            </a:prstTxWarp>
          </a:bodyPr>
          <a:lstStyle>
            <a:lvl1pPr>
              <a:defRPr kumimoji="0" sz="800">
                <a:latin typeface="Arial" charset="0"/>
                <a:ea typeface="新細明體" charset="-120"/>
                <a:cs typeface="Arial" charset="0"/>
              </a:defRPr>
            </a:lvl1pPr>
          </a:lstStyle>
          <a:p>
            <a:pPr>
              <a:defRPr/>
            </a:pPr>
            <a:fld id="{E7248DCC-D2F2-466C-9721-2DA1D549E461}"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707761876"/>
      </p:ext>
    </p:extLst>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userDrawn="1">
  <p:cSld name="4_自訂版面配置">
    <p:spTree>
      <p:nvGrpSpPr>
        <p:cNvPr id="1" name=""/>
        <p:cNvGrpSpPr/>
        <p:nvPr/>
      </p:nvGrpSpPr>
      <p:grpSpPr>
        <a:xfrm>
          <a:off x="0" y="0"/>
          <a:ext cx="0" cy="0"/>
          <a:chOff x="0" y="0"/>
          <a:chExt cx="0" cy="0"/>
        </a:xfrm>
      </p:grpSpPr>
      <p:pic>
        <p:nvPicPr>
          <p:cNvPr id="2" name="圖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20992" y="2417894"/>
            <a:ext cx="6057163" cy="4162750"/>
          </a:xfrm>
          <a:prstGeom prst="rect">
            <a:avLst/>
          </a:prstGeom>
        </p:spPr>
      </p:pic>
      <p:sp>
        <p:nvSpPr>
          <p:cNvPr id="3" name="Title Placeholder 1"/>
          <p:cNvSpPr>
            <a:spLocks noGrp="1"/>
          </p:cNvSpPr>
          <p:nvPr>
            <p:ph type="ctrTitle"/>
          </p:nvPr>
        </p:nvSpPr>
        <p:spPr>
          <a:xfrm>
            <a:off x="315086" y="2886962"/>
            <a:ext cx="4330064" cy="1177777"/>
          </a:xfrm>
          <a:prstGeom prst="rect">
            <a:avLst/>
          </a:prstGeom>
        </p:spPr>
        <p:txBody>
          <a:bodyPr lIns="90161" tIns="45077" rIns="90161" bIns="45077"/>
          <a:lstStyle>
            <a:lvl1pPr>
              <a:lnSpc>
                <a:spcPts val="4000"/>
              </a:lnSpc>
              <a:defRPr sz="4000" b="1" baseline="0" smtClean="0">
                <a:solidFill>
                  <a:srgbClr val="002776"/>
                </a:solidFill>
                <a:effectLst>
                  <a:outerShdw blurRad="38100" dist="38100" dir="2700000" algn="tl">
                    <a:srgbClr val="000000">
                      <a:alpha val="43137"/>
                    </a:srgbClr>
                  </a:outerShdw>
                </a:effectLst>
                <a:latin typeface="Calibri" pitchFamily="34" charset="0"/>
                <a:ea typeface="微軟正黑體" pitchFamily="34" charset="-120"/>
              </a:defRPr>
            </a:lvl1pPr>
          </a:lstStyle>
          <a:p>
            <a:r>
              <a:rPr lang="en-US" altLang="zh-TW" dirty="0" smtClean="0"/>
              <a:t>Click to edit Master title style</a:t>
            </a:r>
            <a:endParaRPr lang="en-US" dirty="0" smtClean="0"/>
          </a:p>
        </p:txBody>
      </p:sp>
    </p:spTree>
    <p:extLst>
      <p:ext uri="{BB962C8B-B14F-4D97-AF65-F5344CB8AC3E}">
        <p14:creationId xmlns:p14="http://schemas.microsoft.com/office/powerpoint/2010/main" val="2957521518"/>
      </p:ext>
    </p:extLst>
  </p:cSld>
  <p:clrMapOvr>
    <a:masterClrMapping/>
  </p:clrMapOvr>
  <p:transition>
    <p:random/>
  </p:transition>
  <p:timing>
    <p:tnLst>
      <p:par>
        <p:cTn id="1" dur="indefinite" restart="never" nodeType="tmRoot"/>
      </p:par>
    </p:tnLst>
  </p:timing>
</p:sldLayout>
</file>

<file path=ppt/slideLayouts/slideLayout197.xml><?xml version="1.0" encoding="utf-8"?>
<p:sldLayout xmlns:a="http://schemas.openxmlformats.org/drawingml/2006/main" xmlns:r="http://schemas.openxmlformats.org/officeDocument/2006/relationships" xmlns:p="http://schemas.openxmlformats.org/presentationml/2006/main" userDrawn="1">
  <p:cSld name="30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2000"/>
            <a:ext cx="2544763" cy="163513"/>
          </a:xfrm>
          <a:prstGeom prst="rect">
            <a:avLst/>
          </a:prstGeom>
          <a:noFill/>
          <a:ln w="25400" algn="ctr">
            <a:noFill/>
            <a:miter lim="800000"/>
            <a:headEnd/>
            <a:tailEnd/>
          </a:ln>
        </p:spPr>
        <p:txBody>
          <a:bodyPr lIns="0" tIns="0" rIns="0" bIns="0"/>
          <a:lstStyle/>
          <a:p>
            <a:pPr algn="r" defTabSz="943851"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9052" indent="-270790">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1241" indent="-172177">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3603" indent="-172177">
              <a:lnSpc>
                <a:spcPct val="100000"/>
              </a:lnSpc>
              <a:spcBef>
                <a:spcPts val="600"/>
              </a:spcBef>
              <a:buClr>
                <a:srgbClr val="92D050"/>
              </a:buClr>
              <a:defRPr>
                <a:latin typeface="Calibri" pitchFamily="34" charset="0"/>
                <a:ea typeface="標楷體" pitchFamily="65" charset="-120"/>
              </a:defRPr>
            </a:lvl4pPr>
            <a:lvl5pPr marL="1244381" indent="-100170">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63"/>
            <a:ext cx="428625" cy="263525"/>
          </a:xfrm>
          <a:prstGeom prst="rect">
            <a:avLst/>
          </a:prstGeom>
        </p:spPr>
        <p:txBody>
          <a:bodyPr vert="horz" wrap="square" lIns="90161" tIns="45077" rIns="90161" bIns="45077"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865424498"/>
      </p:ext>
    </p:extLst>
  </p:cSld>
  <p:clrMapOvr>
    <a:masterClrMapping/>
  </p:clrMapOvr>
  <p:timing>
    <p:tnLst>
      <p:par>
        <p:cTn id="1" dur="indefinite" restart="never" nodeType="tmRoot"/>
      </p:par>
    </p:tnLst>
  </p:timing>
</p:sldLayout>
</file>

<file path=ppt/slideLayouts/slideLayout198.xml><?xml version="1.0" encoding="utf-8"?>
<p:sldLayout xmlns:a="http://schemas.openxmlformats.org/drawingml/2006/main" xmlns:r="http://schemas.openxmlformats.org/officeDocument/2006/relationships" xmlns:p="http://schemas.openxmlformats.org/presentationml/2006/main" userDrawn="1">
  <p:cSld name="31_兩項物件">
    <p:spTree>
      <p:nvGrpSpPr>
        <p:cNvPr id="1" name=""/>
        <p:cNvGrpSpPr/>
        <p:nvPr/>
      </p:nvGrpSpPr>
      <p:grpSpPr>
        <a:xfrm>
          <a:off x="0" y="0"/>
          <a:ext cx="0" cy="0"/>
          <a:chOff x="0" y="0"/>
          <a:chExt cx="0" cy="0"/>
        </a:xfrm>
      </p:grpSpPr>
      <p:sp>
        <p:nvSpPr>
          <p:cNvPr id="5" name="Rectangle 4"/>
          <p:cNvSpPr>
            <a:spLocks noChangeArrowheads="1"/>
          </p:cNvSpPr>
          <p:nvPr/>
        </p:nvSpPr>
        <p:spPr bwMode="auto">
          <a:xfrm>
            <a:off x="7038975" y="7429603"/>
            <a:ext cx="2544763" cy="163513"/>
          </a:xfrm>
          <a:prstGeom prst="rect">
            <a:avLst/>
          </a:prstGeom>
          <a:noFill/>
          <a:ln w="25400" algn="ctr">
            <a:noFill/>
            <a:miter lim="800000"/>
            <a:headEnd/>
            <a:tailEnd/>
          </a:ln>
        </p:spPr>
        <p:txBody>
          <a:bodyPr lIns="0" tIns="0" rIns="0" bIns="0"/>
          <a:lstStyle/>
          <a:p>
            <a:pPr algn="r" defTabSz="943398" fontAlgn="auto">
              <a:spcBef>
                <a:spcPts val="0"/>
              </a:spcBef>
              <a:spcAft>
                <a:spcPts val="0"/>
              </a:spcAft>
            </a:pPr>
            <a:r>
              <a:rPr kumimoji="0" lang="en-US" altLang="zh-TW" sz="900" dirty="0" smtClean="0">
                <a:solidFill>
                  <a:srgbClr val="002060"/>
                </a:solidFill>
                <a:latin typeface="微軟正黑體" pitchFamily="34" charset="-120"/>
                <a:ea typeface="新細明體"/>
              </a:rPr>
              <a:t>©2011 </a:t>
            </a:r>
            <a:r>
              <a:rPr kumimoji="0" lang="zh-TW" altLang="en-US" sz="900" dirty="0" smtClean="0">
                <a:solidFill>
                  <a:srgbClr val="002060"/>
                </a:solidFill>
                <a:latin typeface="微軟正黑體" pitchFamily="34" charset="-120"/>
                <a:ea typeface="新細明體"/>
              </a:rPr>
              <a:t>勤業眾信版權所有 保留一切權利</a:t>
            </a:r>
            <a:endParaRPr kumimoji="0" lang="en-US" altLang="zh-TW" sz="900" dirty="0">
              <a:solidFill>
                <a:srgbClr val="002060"/>
              </a:solidFill>
              <a:latin typeface="微軟正黑體" pitchFamily="34" charset="-120"/>
              <a:ea typeface="新細明體"/>
            </a:endParaRPr>
          </a:p>
        </p:txBody>
      </p:sp>
      <p:sp>
        <p:nvSpPr>
          <p:cNvPr id="2" name="Title 1"/>
          <p:cNvSpPr>
            <a:spLocks noGrp="1"/>
          </p:cNvSpPr>
          <p:nvPr>
            <p:ph type="title"/>
          </p:nvPr>
        </p:nvSpPr>
        <p:spPr>
          <a:xfrm>
            <a:off x="390001" y="360000"/>
            <a:ext cx="9126000" cy="630000"/>
          </a:xfrm>
          <a:prstGeom prst="rect">
            <a:avLst/>
          </a:prstGeom>
        </p:spPr>
        <p:txBody>
          <a:bodyPr lIns="90117" tIns="45056" rIns="90117" bIns="45056"/>
          <a:lstStyle>
            <a:lvl1pPr>
              <a:defRPr baseline="0">
                <a:solidFill>
                  <a:srgbClr val="002776"/>
                </a:solidFill>
                <a:latin typeface="Verdana" pitchFamily="34" charset="0"/>
                <a:ea typeface="微軟正黑體" pitchFamily="34" charset="-120"/>
              </a:defRPr>
            </a:lvl1pPr>
          </a:lstStyle>
          <a:p>
            <a:r>
              <a:rPr lang="zh-TW" altLang="en-US" dirty="0" smtClean="0"/>
              <a:t>按一下以編輯母片標題樣式</a:t>
            </a:r>
            <a:endParaRPr lang="en-GB" dirty="0"/>
          </a:p>
        </p:txBody>
      </p:sp>
      <p:sp>
        <p:nvSpPr>
          <p:cNvPr id="6" name="Slide Number Placeholder 9"/>
          <p:cNvSpPr>
            <a:spLocks noGrp="1"/>
          </p:cNvSpPr>
          <p:nvPr>
            <p:ph type="sldNum" sz="quarter" idx="10"/>
          </p:nvPr>
        </p:nvSpPr>
        <p:spPr>
          <a:xfrm>
            <a:off x="457203" y="7429603"/>
            <a:ext cx="311150" cy="163513"/>
          </a:xfrm>
          <a:prstGeom prst="rect">
            <a:avLst/>
          </a:prstGeom>
        </p:spPr>
        <p:txBody>
          <a:bodyPr lIns="90117" tIns="45056" rIns="90117" bIns="45056"/>
          <a:lstStyle>
            <a:lvl1pPr>
              <a:defRPr sz="800">
                <a:latin typeface="微軟正黑體" pitchFamily="34" charset="-12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a:ea typeface="微軟正黑體" pitchFamily="34" charset="-120"/>
              </a:defRPr>
            </a:lvl1pPr>
            <a:lvl2pPr>
              <a:defRPr>
                <a:ea typeface="微軟正黑體" pitchFamily="34" charset="-120"/>
              </a:defRPr>
            </a:lvl2pPr>
            <a:lvl3pPr>
              <a:defRPr>
                <a:ea typeface="微軟正黑體" pitchFamily="34" charset="-120"/>
              </a:defRPr>
            </a:lvl3pPr>
            <a:lvl4pPr>
              <a:defRPr>
                <a:ea typeface="微軟正黑體" pitchFamily="34" charset="-120"/>
              </a:defRPr>
            </a:lvl4pPr>
            <a:lvl5pPr>
              <a:buFont typeface="Arial" pitchFamily="34" charset="0"/>
              <a:buNone/>
              <a:defRPr>
                <a:solidFill>
                  <a:schemeClr val="tx1"/>
                </a:solidFill>
                <a:ea typeface="微軟正黑體" pitchFamily="34"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zh-TW" altLang="en-US" dirty="0" smtClean="0"/>
              <a:t>按一下以編輯母片文字樣式</a:t>
            </a:r>
          </a:p>
          <a:p>
            <a:pPr lvl="1"/>
            <a:r>
              <a:rPr lang="zh-TW" altLang="en-US" dirty="0" smtClean="0"/>
              <a:t>第二層</a:t>
            </a:r>
          </a:p>
          <a:p>
            <a:pPr lvl="2"/>
            <a:r>
              <a:rPr lang="zh-TW" altLang="en-US" dirty="0" smtClean="0"/>
              <a:t>第三層</a:t>
            </a:r>
          </a:p>
          <a:p>
            <a:pPr lvl="3"/>
            <a:r>
              <a:rPr lang="zh-TW" altLang="en-US" dirty="0" smtClean="0"/>
              <a:t>第四層</a:t>
            </a:r>
          </a:p>
          <a:p>
            <a:pPr lvl="4"/>
            <a:r>
              <a:rPr lang="zh-TW" altLang="en-US" dirty="0" smtClean="0"/>
              <a:t>第五層</a:t>
            </a:r>
            <a:endParaRPr lang="en-US" dirty="0" smtClean="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770414"/>
      </p:ext>
    </p:extLst>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userDrawn="1">
  <p:cSld name="76_兩項物件">
    <p:spTree>
      <p:nvGrpSpPr>
        <p:cNvPr id="1" name=""/>
        <p:cNvGrpSpPr/>
        <p:nvPr/>
      </p:nvGrpSpPr>
      <p:grpSpPr>
        <a:xfrm>
          <a:off x="0" y="0"/>
          <a:ext cx="0" cy="0"/>
          <a:chOff x="0" y="0"/>
          <a:chExt cx="0" cy="0"/>
        </a:xfrm>
      </p:grpSpPr>
      <p:sp>
        <p:nvSpPr>
          <p:cNvPr id="5" name="Rectangle 4"/>
          <p:cNvSpPr>
            <a:spLocks noChangeArrowheads="1"/>
          </p:cNvSpPr>
          <p:nvPr/>
        </p:nvSpPr>
        <p:spPr bwMode="auto">
          <a:xfrm>
            <a:off x="7038975" y="7429603"/>
            <a:ext cx="2544763" cy="163513"/>
          </a:xfrm>
          <a:prstGeom prst="rect">
            <a:avLst/>
          </a:prstGeom>
          <a:noFill/>
          <a:ln w="25400" algn="ctr">
            <a:noFill/>
            <a:miter lim="800000"/>
            <a:headEnd/>
            <a:tailEnd/>
          </a:ln>
        </p:spPr>
        <p:txBody>
          <a:bodyPr lIns="0" tIns="0" rIns="0" bIns="0"/>
          <a:lstStyle/>
          <a:p>
            <a:pPr algn="r" defTabSz="943398" fontAlgn="auto">
              <a:spcBef>
                <a:spcPts val="0"/>
              </a:spcBef>
              <a:spcAft>
                <a:spcPts val="0"/>
              </a:spcAft>
            </a:pPr>
            <a:r>
              <a:rPr kumimoji="0" lang="en-US" altLang="zh-TW" sz="900" dirty="0" smtClean="0">
                <a:solidFill>
                  <a:srgbClr val="002060"/>
                </a:solidFill>
                <a:latin typeface="微軟正黑體" pitchFamily="34" charset="-120"/>
                <a:ea typeface="新細明體"/>
              </a:rPr>
              <a:t>©2011 </a:t>
            </a:r>
            <a:r>
              <a:rPr kumimoji="0" lang="zh-TW" altLang="en-US" sz="900" dirty="0" smtClean="0">
                <a:solidFill>
                  <a:srgbClr val="002060"/>
                </a:solidFill>
                <a:latin typeface="微軟正黑體" pitchFamily="34" charset="-120"/>
                <a:ea typeface="新細明體"/>
              </a:rPr>
              <a:t>勤業眾信版權所有 保留一切權利</a:t>
            </a:r>
            <a:endParaRPr kumimoji="0" lang="en-US" altLang="zh-TW" sz="900" dirty="0">
              <a:solidFill>
                <a:srgbClr val="002060"/>
              </a:solidFill>
              <a:latin typeface="微軟正黑體" pitchFamily="34" charset="-120"/>
              <a:ea typeface="新細明體"/>
            </a:endParaRPr>
          </a:p>
        </p:txBody>
      </p:sp>
      <p:sp>
        <p:nvSpPr>
          <p:cNvPr id="2" name="Title 1"/>
          <p:cNvSpPr>
            <a:spLocks noGrp="1"/>
          </p:cNvSpPr>
          <p:nvPr>
            <p:ph type="title"/>
          </p:nvPr>
        </p:nvSpPr>
        <p:spPr>
          <a:xfrm>
            <a:off x="390001" y="360000"/>
            <a:ext cx="9126000" cy="630000"/>
          </a:xfrm>
          <a:prstGeom prst="rect">
            <a:avLst/>
          </a:prstGeom>
        </p:spPr>
        <p:txBody>
          <a:bodyPr lIns="90117" tIns="45056" rIns="90117" bIns="45056"/>
          <a:lstStyle>
            <a:lvl1pPr>
              <a:defRPr baseline="0">
                <a:solidFill>
                  <a:srgbClr val="002776"/>
                </a:solidFill>
                <a:latin typeface="Verdana" pitchFamily="34" charset="0"/>
                <a:ea typeface="微軟正黑體" pitchFamily="34" charset="-120"/>
              </a:defRPr>
            </a:lvl1pPr>
          </a:lstStyle>
          <a:p>
            <a:r>
              <a:rPr lang="zh-TW" altLang="en-US" dirty="0" smtClean="0"/>
              <a:t>按一下以編輯母片標題樣式</a:t>
            </a:r>
            <a:endParaRPr lang="en-GB" dirty="0"/>
          </a:p>
        </p:txBody>
      </p:sp>
      <p:sp>
        <p:nvSpPr>
          <p:cNvPr id="6" name="Slide Number Placeholder 9"/>
          <p:cNvSpPr>
            <a:spLocks noGrp="1"/>
          </p:cNvSpPr>
          <p:nvPr>
            <p:ph type="sldNum" sz="quarter" idx="10"/>
          </p:nvPr>
        </p:nvSpPr>
        <p:spPr>
          <a:xfrm>
            <a:off x="457203" y="7429603"/>
            <a:ext cx="311150" cy="163513"/>
          </a:xfrm>
          <a:prstGeom prst="rect">
            <a:avLst/>
          </a:prstGeom>
        </p:spPr>
        <p:txBody>
          <a:bodyPr lIns="90117" tIns="45056" rIns="90117" bIns="45056"/>
          <a:lstStyle>
            <a:lvl1pPr>
              <a:defRPr sz="800">
                <a:latin typeface="微軟正黑體" pitchFamily="34" charset="-12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a:ea typeface="微軟正黑體" pitchFamily="34" charset="-120"/>
              </a:defRPr>
            </a:lvl1pPr>
            <a:lvl2pPr>
              <a:defRPr>
                <a:ea typeface="微軟正黑體" pitchFamily="34" charset="-120"/>
              </a:defRPr>
            </a:lvl2pPr>
            <a:lvl3pPr>
              <a:defRPr>
                <a:ea typeface="微軟正黑體" pitchFamily="34" charset="-120"/>
              </a:defRPr>
            </a:lvl3pPr>
            <a:lvl4pPr>
              <a:defRPr>
                <a:ea typeface="微軟正黑體" pitchFamily="34" charset="-120"/>
              </a:defRPr>
            </a:lvl4pPr>
            <a:lvl5pPr>
              <a:buFont typeface="Arial" pitchFamily="34" charset="0"/>
              <a:buNone/>
              <a:defRPr>
                <a:solidFill>
                  <a:schemeClr val="tx1"/>
                </a:solidFill>
                <a:ea typeface="微軟正黑體" pitchFamily="34"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zh-TW" altLang="en-US" dirty="0" smtClean="0"/>
              <a:t>按一下以編輯母片文字樣式</a:t>
            </a:r>
          </a:p>
          <a:p>
            <a:pPr lvl="1"/>
            <a:r>
              <a:rPr lang="zh-TW" altLang="en-US" dirty="0" smtClean="0"/>
              <a:t>第二層</a:t>
            </a:r>
          </a:p>
          <a:p>
            <a:pPr lvl="2"/>
            <a:r>
              <a:rPr lang="zh-TW" altLang="en-US" dirty="0" smtClean="0"/>
              <a:t>第三層</a:t>
            </a:r>
          </a:p>
          <a:p>
            <a:pPr lvl="3"/>
            <a:r>
              <a:rPr lang="zh-TW" altLang="en-US" dirty="0" smtClean="0"/>
              <a:t>第四層</a:t>
            </a:r>
          </a:p>
          <a:p>
            <a:pPr lvl="4"/>
            <a:r>
              <a:rPr lang="zh-TW" altLang="en-US" dirty="0" smtClean="0"/>
              <a:t>第五層</a:t>
            </a:r>
            <a:endParaRPr lang="en-US" dirty="0" smtClean="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223432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15"/>
            <a:ext cx="2544763" cy="163513"/>
          </a:xfrm>
          <a:prstGeom prst="rect">
            <a:avLst/>
          </a:prstGeom>
          <a:noFill/>
          <a:ln w="25400" algn="ctr">
            <a:noFill/>
            <a:miter lim="800000"/>
            <a:headEnd/>
            <a:tailEnd/>
          </a:ln>
        </p:spPr>
        <p:txBody>
          <a:bodyPr lIns="0" tIns="0" rIns="0" bIns="0"/>
          <a:lstStyle/>
          <a:p>
            <a:pPr algn="r" defTabSz="941737">
              <a:defRPr/>
            </a:pPr>
            <a:r>
              <a:rPr kumimoji="0" lang="en-US" altLang="zh-TW" sz="900" dirty="0" smtClean="0">
                <a:solidFill>
                  <a:srgbClr val="002060"/>
                </a:solidFill>
                <a:latin typeface="Arial" charset="0"/>
                <a:ea typeface="新細明體" charset="-120"/>
                <a:cs typeface="Arial" charset="0"/>
              </a:rPr>
              <a:t>© 2013 </a:t>
            </a:r>
            <a:r>
              <a:rPr kumimoji="0" lang="zh-TW" altLang="en-US" sz="900" dirty="0" smtClean="0">
                <a:solidFill>
                  <a:srgbClr val="002060"/>
                </a:solidFill>
                <a:latin typeface="Arial" charset="0"/>
                <a:ea typeface="新細明體" charset="-120"/>
                <a:cs typeface="Arial" charset="0"/>
              </a:rPr>
              <a:t>勤業眾信版權所有 保留一切權利</a:t>
            </a:r>
            <a:endParaRPr kumimoji="0" lang="en-US" altLang="zh-TW" sz="900" dirty="0">
              <a:solidFill>
                <a:srgbClr val="002060"/>
              </a:solidFill>
              <a:latin typeface="Arial" charset="0"/>
              <a:ea typeface="新細明體"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958" tIns="44977" rIns="89958" bIns="44977"/>
          <a:lstStyle>
            <a:lvl1pPr>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a:latin typeface="Calibri" pitchFamily="34" charset="0"/>
                <a:ea typeface="微軟正黑體" pitchFamily="34" charset="-120"/>
              </a:defRPr>
            </a:lvl1pPr>
            <a:lvl2pPr>
              <a:defRPr>
                <a:latin typeface="Calibri" pitchFamily="34" charset="0"/>
                <a:ea typeface="微軟正黑體" pitchFamily="34" charset="-120"/>
              </a:defRPr>
            </a:lvl2pPr>
            <a:lvl3pPr>
              <a:defRPr>
                <a:latin typeface="Calibri" pitchFamily="34" charset="0"/>
                <a:ea typeface="微軟正黑體" pitchFamily="34" charset="-120"/>
              </a:defRPr>
            </a:lvl3pPr>
            <a:lvl4pPr>
              <a:defRPr>
                <a:latin typeface="Calibri" pitchFamily="34" charset="0"/>
                <a:ea typeface="微軟正黑體" pitchFamily="34" charset="-120"/>
              </a:defRPr>
            </a:lvl4pPr>
            <a:lvl5pPr>
              <a:buFont typeface="Arial" pitchFamily="34" charset="0"/>
              <a:buNone/>
              <a:defRPr>
                <a:solidFill>
                  <a:schemeClr val="tx1"/>
                </a:solidFill>
                <a:latin typeface="Calibri" pitchFamily="34" charset="0"/>
                <a:ea typeface="微軟正黑體" pitchFamily="34"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15"/>
            <a:ext cx="311150" cy="163513"/>
          </a:xfrm>
          <a:prstGeom prst="rect">
            <a:avLst/>
          </a:prstGeom>
        </p:spPr>
        <p:txBody>
          <a:bodyPr vert="horz" wrap="square" lIns="89958" tIns="44977" rIns="89958" bIns="44977" numCol="1" anchor="t" anchorCtr="0" compatLnSpc="1">
            <a:prstTxWarp prst="textNoShape">
              <a:avLst/>
            </a:prstTxWarp>
          </a:bodyPr>
          <a:lstStyle>
            <a:lvl1pPr>
              <a:defRPr kumimoji="0" sz="800">
                <a:latin typeface="Arial" charset="0"/>
                <a:ea typeface="新細明體" charset="-120"/>
                <a:cs typeface="Arial" charset="0"/>
              </a:defRPr>
            </a:lvl1pPr>
          </a:lstStyle>
          <a:p>
            <a:pPr>
              <a:defRPr/>
            </a:pPr>
            <a:fld id="{E7248DCC-D2F2-466C-9721-2DA1D549E461}" type="slidenum">
              <a:rPr lang="en-US" altLang="zh-TW"/>
              <a:pPr>
                <a:defRPr/>
              </a:pPr>
              <a:t>‹#›</a:t>
            </a:fld>
            <a:endParaRPr lang="en-US" altLang="zh-TW"/>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7293491" y="311436"/>
            <a:ext cx="2263497" cy="6633083"/>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503004" y="311436"/>
            <a:ext cx="6622825" cy="6633083"/>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fld id="{8C4EB253-1017-456B-88DB-C133E5A42D43}" type="datetimeFigureOut">
              <a:rPr lang="zh-TW" altLang="en-US" smtClean="0">
                <a:solidFill>
                  <a:prstClr val="black">
                    <a:tint val="75000"/>
                  </a:prstClr>
                </a:solidFill>
              </a:rPr>
              <a:pPr/>
              <a:t>2013/11/15</a:t>
            </a:fld>
            <a:endParaRPr lang="zh-TW" altLang="en-US">
              <a:solidFill>
                <a:prstClr val="black">
                  <a:tint val="75000"/>
                </a:prstClr>
              </a:solidFill>
            </a:endParaRPr>
          </a:p>
        </p:txBody>
      </p:sp>
      <p:sp>
        <p:nvSpPr>
          <p:cNvPr id="5" name="頁尾版面配置區 4"/>
          <p:cNvSpPr>
            <a:spLocks noGrp="1"/>
          </p:cNvSpPr>
          <p:nvPr>
            <p:ph type="ftr" sz="quarter" idx="11"/>
          </p:nvPr>
        </p:nvSpPr>
        <p:spPr/>
        <p:txBody>
          <a:bodyPr/>
          <a:lstStyle/>
          <a:p>
            <a:endParaRPr lang="zh-TW" altLang="en-US">
              <a:solidFill>
                <a:prstClr val="black">
                  <a:tint val="75000"/>
                </a:prstClr>
              </a:solidFill>
            </a:endParaRPr>
          </a:p>
        </p:txBody>
      </p:sp>
      <p:sp>
        <p:nvSpPr>
          <p:cNvPr id="6" name="投影片編號版面配置區 5"/>
          <p:cNvSpPr>
            <a:spLocks noGrp="1"/>
          </p:cNvSpPr>
          <p:nvPr>
            <p:ph type="sldNum" sz="quarter" idx="12"/>
          </p:nvPr>
        </p:nvSpPr>
        <p:spPr/>
        <p:txBody>
          <a:bodyPr/>
          <a:lstStyle/>
          <a:p>
            <a:fld id="{7D2C0C76-70FB-4F26-B419-8467F8D94246}" type="slidenum">
              <a:rPr lang="zh-TW" altLang="en-US" smtClean="0">
                <a:solidFill>
                  <a:prstClr val="black">
                    <a:tint val="75000"/>
                  </a:prstClr>
                </a:solidFill>
              </a:rPr>
              <a:pPr/>
              <a:t>‹#›</a:t>
            </a:fld>
            <a:endParaRPr lang="zh-TW" altLang="en-US">
              <a:solidFill>
                <a:prstClr val="black">
                  <a:tint val="75000"/>
                </a:prstClr>
              </a:solidFill>
            </a:endParaRPr>
          </a:p>
        </p:txBody>
      </p:sp>
    </p:spTree>
    <p:extLst>
      <p:ext uri="{BB962C8B-B14F-4D97-AF65-F5344CB8AC3E}">
        <p14:creationId xmlns:p14="http://schemas.microsoft.com/office/powerpoint/2010/main" val="1600799458"/>
      </p:ext>
    </p:extLst>
  </p:cSld>
  <p:clrMapOvr>
    <a:masterClrMapping/>
  </p:clrMapOvr>
  <p:timing>
    <p:tnLst>
      <p:par>
        <p:cTn id="1" dur="indefinite" restart="never" nodeType="tmRoot"/>
      </p:par>
    </p:tnLst>
  </p:timing>
</p:sldLayout>
</file>

<file path=ppt/slideLayouts/slideLayout200.xml><?xml version="1.0" encoding="utf-8"?>
<p:sldLayout xmlns:a="http://schemas.openxmlformats.org/drawingml/2006/main" xmlns:r="http://schemas.openxmlformats.org/officeDocument/2006/relationships" xmlns:p="http://schemas.openxmlformats.org/presentationml/2006/main" userDrawn="1">
  <p:cSld name="77_兩項物件">
    <p:spTree>
      <p:nvGrpSpPr>
        <p:cNvPr id="1" name=""/>
        <p:cNvGrpSpPr/>
        <p:nvPr/>
      </p:nvGrpSpPr>
      <p:grpSpPr>
        <a:xfrm>
          <a:off x="0" y="0"/>
          <a:ext cx="0" cy="0"/>
          <a:chOff x="0" y="0"/>
          <a:chExt cx="0" cy="0"/>
        </a:xfrm>
      </p:grpSpPr>
      <p:sp>
        <p:nvSpPr>
          <p:cNvPr id="5" name="Rectangle 4"/>
          <p:cNvSpPr>
            <a:spLocks noChangeArrowheads="1"/>
          </p:cNvSpPr>
          <p:nvPr/>
        </p:nvSpPr>
        <p:spPr bwMode="auto">
          <a:xfrm>
            <a:off x="7038975" y="7429603"/>
            <a:ext cx="2544763" cy="163513"/>
          </a:xfrm>
          <a:prstGeom prst="rect">
            <a:avLst/>
          </a:prstGeom>
          <a:noFill/>
          <a:ln w="25400" algn="ctr">
            <a:noFill/>
            <a:miter lim="800000"/>
            <a:headEnd/>
            <a:tailEnd/>
          </a:ln>
        </p:spPr>
        <p:txBody>
          <a:bodyPr lIns="0" tIns="0" rIns="0" bIns="0"/>
          <a:lstStyle/>
          <a:p>
            <a:pPr algn="r" defTabSz="943398" fontAlgn="auto">
              <a:spcBef>
                <a:spcPts val="0"/>
              </a:spcBef>
              <a:spcAft>
                <a:spcPts val="0"/>
              </a:spcAft>
            </a:pPr>
            <a:r>
              <a:rPr kumimoji="0" lang="en-US" altLang="zh-TW" sz="900" dirty="0" smtClean="0">
                <a:solidFill>
                  <a:srgbClr val="002060"/>
                </a:solidFill>
                <a:latin typeface="微軟正黑體" pitchFamily="34" charset="-120"/>
                <a:ea typeface="新細明體"/>
              </a:rPr>
              <a:t>©2011 </a:t>
            </a:r>
            <a:r>
              <a:rPr kumimoji="0" lang="zh-TW" altLang="en-US" sz="900" dirty="0" smtClean="0">
                <a:solidFill>
                  <a:srgbClr val="002060"/>
                </a:solidFill>
                <a:latin typeface="微軟正黑體" pitchFamily="34" charset="-120"/>
                <a:ea typeface="新細明體"/>
              </a:rPr>
              <a:t>勤業眾信版權所有 保留一切權利</a:t>
            </a:r>
            <a:endParaRPr kumimoji="0" lang="en-US" altLang="zh-TW" sz="900" dirty="0">
              <a:solidFill>
                <a:srgbClr val="002060"/>
              </a:solidFill>
              <a:latin typeface="微軟正黑體" pitchFamily="34" charset="-120"/>
              <a:ea typeface="新細明體"/>
            </a:endParaRPr>
          </a:p>
        </p:txBody>
      </p:sp>
      <p:sp>
        <p:nvSpPr>
          <p:cNvPr id="2" name="Title 1"/>
          <p:cNvSpPr>
            <a:spLocks noGrp="1"/>
          </p:cNvSpPr>
          <p:nvPr>
            <p:ph type="title"/>
          </p:nvPr>
        </p:nvSpPr>
        <p:spPr>
          <a:xfrm>
            <a:off x="390001" y="360000"/>
            <a:ext cx="9126000" cy="630000"/>
          </a:xfrm>
          <a:prstGeom prst="rect">
            <a:avLst/>
          </a:prstGeom>
        </p:spPr>
        <p:txBody>
          <a:bodyPr lIns="90117" tIns="45056" rIns="90117" bIns="45056"/>
          <a:lstStyle>
            <a:lvl1pPr>
              <a:defRPr baseline="0">
                <a:solidFill>
                  <a:srgbClr val="002776"/>
                </a:solidFill>
                <a:latin typeface="Verdana" pitchFamily="34" charset="0"/>
                <a:ea typeface="微軟正黑體" pitchFamily="34" charset="-120"/>
              </a:defRPr>
            </a:lvl1pPr>
          </a:lstStyle>
          <a:p>
            <a:r>
              <a:rPr lang="zh-TW" altLang="en-US" dirty="0" smtClean="0"/>
              <a:t>按一下以編輯母片標題樣式</a:t>
            </a:r>
            <a:endParaRPr lang="en-GB" dirty="0"/>
          </a:p>
        </p:txBody>
      </p:sp>
      <p:sp>
        <p:nvSpPr>
          <p:cNvPr id="6" name="Slide Number Placeholder 9"/>
          <p:cNvSpPr>
            <a:spLocks noGrp="1"/>
          </p:cNvSpPr>
          <p:nvPr>
            <p:ph type="sldNum" sz="quarter" idx="10"/>
          </p:nvPr>
        </p:nvSpPr>
        <p:spPr>
          <a:xfrm>
            <a:off x="457203" y="7429603"/>
            <a:ext cx="311150" cy="163513"/>
          </a:xfrm>
          <a:prstGeom prst="rect">
            <a:avLst/>
          </a:prstGeom>
        </p:spPr>
        <p:txBody>
          <a:bodyPr lIns="90117" tIns="45056" rIns="90117" bIns="45056"/>
          <a:lstStyle>
            <a:lvl1pPr>
              <a:defRPr sz="800">
                <a:latin typeface="微軟正黑體" pitchFamily="34" charset="-12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a:ea typeface="微軟正黑體" pitchFamily="34" charset="-120"/>
              </a:defRPr>
            </a:lvl1pPr>
            <a:lvl2pPr>
              <a:defRPr>
                <a:ea typeface="微軟正黑體" pitchFamily="34" charset="-120"/>
              </a:defRPr>
            </a:lvl2pPr>
            <a:lvl3pPr>
              <a:defRPr>
                <a:ea typeface="微軟正黑體" pitchFamily="34" charset="-120"/>
              </a:defRPr>
            </a:lvl3pPr>
            <a:lvl4pPr>
              <a:defRPr>
                <a:ea typeface="微軟正黑體" pitchFamily="34" charset="-120"/>
              </a:defRPr>
            </a:lvl4pPr>
            <a:lvl5pPr>
              <a:buFont typeface="Arial" pitchFamily="34" charset="0"/>
              <a:buNone/>
              <a:defRPr>
                <a:solidFill>
                  <a:schemeClr val="tx1"/>
                </a:solidFill>
                <a:ea typeface="微軟正黑體" pitchFamily="34"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zh-TW" altLang="en-US" dirty="0" smtClean="0"/>
              <a:t>按一下以編輯母片文字樣式</a:t>
            </a:r>
          </a:p>
          <a:p>
            <a:pPr lvl="1"/>
            <a:r>
              <a:rPr lang="zh-TW" altLang="en-US" dirty="0" smtClean="0"/>
              <a:t>第二層</a:t>
            </a:r>
          </a:p>
          <a:p>
            <a:pPr lvl="2"/>
            <a:r>
              <a:rPr lang="zh-TW" altLang="en-US" dirty="0" smtClean="0"/>
              <a:t>第三層</a:t>
            </a:r>
          </a:p>
          <a:p>
            <a:pPr lvl="3"/>
            <a:r>
              <a:rPr lang="zh-TW" altLang="en-US" dirty="0" smtClean="0"/>
              <a:t>第四層</a:t>
            </a:r>
          </a:p>
          <a:p>
            <a:pPr lvl="4"/>
            <a:r>
              <a:rPr lang="zh-TW" altLang="en-US" dirty="0" smtClean="0"/>
              <a:t>第五層</a:t>
            </a:r>
            <a:endParaRPr lang="en-US" dirty="0" smtClean="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56062521"/>
      </p:ext>
    </p:extLst>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userDrawn="1">
  <p:cSld name="78_兩項物件">
    <p:spTree>
      <p:nvGrpSpPr>
        <p:cNvPr id="1" name=""/>
        <p:cNvGrpSpPr/>
        <p:nvPr/>
      </p:nvGrpSpPr>
      <p:grpSpPr>
        <a:xfrm>
          <a:off x="0" y="0"/>
          <a:ext cx="0" cy="0"/>
          <a:chOff x="0" y="0"/>
          <a:chExt cx="0" cy="0"/>
        </a:xfrm>
      </p:grpSpPr>
      <p:sp>
        <p:nvSpPr>
          <p:cNvPr id="2" name="Title 1"/>
          <p:cNvSpPr>
            <a:spLocks noGrp="1"/>
          </p:cNvSpPr>
          <p:nvPr>
            <p:ph type="title"/>
          </p:nvPr>
        </p:nvSpPr>
        <p:spPr>
          <a:xfrm>
            <a:off x="390001" y="360000"/>
            <a:ext cx="9126000" cy="630000"/>
          </a:xfrm>
          <a:prstGeom prst="rect">
            <a:avLst/>
          </a:prstGeom>
        </p:spPr>
        <p:txBody>
          <a:bodyPr lIns="90161" tIns="45077" rIns="90161" bIns="45077"/>
          <a:lstStyle>
            <a:lvl1pPr algn="ct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6" name="Slide Number Placeholder 9"/>
          <p:cNvSpPr>
            <a:spLocks noGrp="1"/>
          </p:cNvSpPr>
          <p:nvPr>
            <p:ph type="sldNum" sz="quarter" idx="10"/>
          </p:nvPr>
        </p:nvSpPr>
        <p:spPr>
          <a:xfrm>
            <a:off x="172210" y="7509695"/>
            <a:ext cx="428628" cy="264293"/>
          </a:xfrm>
          <a:prstGeom prst="rect">
            <a:avLst/>
          </a:prstGeom>
        </p:spPr>
        <p:txBody>
          <a:bodyPr lIns="90161" tIns="45077" rIns="90161" bIns="45077"/>
          <a:lstStyle>
            <a:lvl1pPr>
              <a:defRPr sz="10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標楷體" pitchFamily="65" charset="-120"/>
              </a:defRPr>
            </a:lvl1pPr>
            <a:lvl2pPr marL="882769" indent="-486768">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標楷體" pitchFamily="65" charset="-120"/>
              </a:defRPr>
            </a:lvl2pPr>
            <a:lvl3pPr marL="1278799" indent="-396027">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標楷體" pitchFamily="65" charset="-120"/>
              </a:defRPr>
            </a:lvl3pPr>
            <a:lvl4pPr marL="1584102" indent="-305322">
              <a:lnSpc>
                <a:spcPct val="100000"/>
              </a:lnSpc>
              <a:spcBef>
                <a:spcPts val="600"/>
              </a:spcBef>
              <a:spcAft>
                <a:spcPts val="669"/>
              </a:spcAft>
              <a:buClr>
                <a:srgbClr val="92D050"/>
              </a:buClr>
              <a:buSzPct val="80000"/>
              <a:buFont typeface="Wingdings" pitchFamily="2" charset="2"/>
              <a:buChar char="l"/>
              <a:defRPr>
                <a:latin typeface="Calibri" pitchFamily="34" charset="0"/>
                <a:ea typeface="標楷體" pitchFamily="65" charset="-120"/>
              </a:defRPr>
            </a:lvl4pPr>
            <a:lvl5pPr marL="1244381" indent="-100170">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9" name="頁尾版面配置區 4"/>
          <p:cNvSpPr txBox="1">
            <a:spLocks/>
          </p:cNvSpPr>
          <p:nvPr userDrawn="1"/>
        </p:nvSpPr>
        <p:spPr>
          <a:xfrm>
            <a:off x="6208907" y="7522181"/>
            <a:ext cx="3856329" cy="413893"/>
          </a:xfrm>
          <a:prstGeom prst="rect">
            <a:avLst/>
          </a:prstGeom>
        </p:spPr>
        <p:txBody>
          <a:bodyPr lIns="100484" tIns="50235" rIns="100484" bIns="50235"/>
          <a:lstStyle>
            <a:lvl1pPr>
              <a:defRPr sz="900"/>
            </a:lvl1pPr>
          </a:lstStyle>
          <a:p>
            <a:pPr algn="r" defTabSz="1004891">
              <a:defRPr/>
            </a:pPr>
            <a:r>
              <a:rPr kumimoji="0" lang="en-US" altLang="zh-TW" sz="1000" dirty="0" smtClean="0">
                <a:solidFill>
                  <a:prstClr val="black"/>
                </a:solidFill>
                <a:latin typeface="Arial" charset="0"/>
                <a:ea typeface="新細明體"/>
                <a:cs typeface="Arial" charset="0"/>
              </a:rPr>
              <a:t>©2013 </a:t>
            </a:r>
            <a:r>
              <a:rPr kumimoji="0" lang="zh-TW" altLang="en-US" sz="1000" dirty="0" smtClean="0">
                <a:solidFill>
                  <a:prstClr val="black"/>
                </a:solidFill>
                <a:latin typeface="Arial" charset="0"/>
                <a:ea typeface="新細明體"/>
                <a:cs typeface="Arial" charset="0"/>
              </a:rPr>
              <a:t>勤業眾信版權所有 保留一切權利</a:t>
            </a:r>
            <a:endParaRPr kumimoji="0" lang="zh-TW" altLang="en-US" sz="1000" dirty="0">
              <a:solidFill>
                <a:prstClr val="black"/>
              </a:solidFill>
              <a:latin typeface="Arial" charset="0"/>
              <a:ea typeface="新細明體"/>
              <a:cs typeface="Arial" charset="0"/>
            </a:endParaRPr>
          </a:p>
        </p:txBody>
      </p:sp>
    </p:spTree>
    <p:extLst>
      <p:ext uri="{BB962C8B-B14F-4D97-AF65-F5344CB8AC3E}">
        <p14:creationId xmlns:p14="http://schemas.microsoft.com/office/powerpoint/2010/main" val="3865595640"/>
      </p:ext>
    </p:extLst>
  </p:cSld>
  <p:clrMapOvr>
    <a:masterClrMapping/>
  </p:clrMapOvr>
  <p:transition>
    <p:random/>
  </p:transition>
  <p:timing>
    <p:tnLst>
      <p:par>
        <p:cTn id="1" dur="indefinite" restart="never" nodeType="tmRoot"/>
      </p:par>
    </p:tnLst>
  </p:timing>
</p:sldLayout>
</file>

<file path=ppt/slideLayouts/slideLayout202.xml><?xml version="1.0" encoding="utf-8"?>
<p:sldLayout xmlns:a="http://schemas.openxmlformats.org/drawingml/2006/main" xmlns:r="http://schemas.openxmlformats.org/officeDocument/2006/relationships" xmlns:p="http://schemas.openxmlformats.org/presentationml/2006/main" userDrawn="1">
  <p:cSld name="79_兩項物件">
    <p:spTree>
      <p:nvGrpSpPr>
        <p:cNvPr id="1" name=""/>
        <p:cNvGrpSpPr/>
        <p:nvPr/>
      </p:nvGrpSpPr>
      <p:grpSpPr>
        <a:xfrm>
          <a:off x="0" y="0"/>
          <a:ext cx="0" cy="0"/>
          <a:chOff x="0" y="0"/>
          <a:chExt cx="0" cy="0"/>
        </a:xfrm>
      </p:grpSpPr>
      <p:sp>
        <p:nvSpPr>
          <p:cNvPr id="2" name="Title 1"/>
          <p:cNvSpPr>
            <a:spLocks noGrp="1"/>
          </p:cNvSpPr>
          <p:nvPr>
            <p:ph type="title"/>
          </p:nvPr>
        </p:nvSpPr>
        <p:spPr>
          <a:xfrm>
            <a:off x="390001" y="360000"/>
            <a:ext cx="9126000" cy="630000"/>
          </a:xfrm>
          <a:prstGeom prst="rect">
            <a:avLst/>
          </a:prstGeom>
        </p:spPr>
        <p:txBody>
          <a:bodyPr lIns="90161" tIns="45077" rIns="90161" bIns="45077"/>
          <a:lstStyle>
            <a:lvl1pPr algn="ct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6" name="Slide Number Placeholder 9"/>
          <p:cNvSpPr>
            <a:spLocks noGrp="1"/>
          </p:cNvSpPr>
          <p:nvPr>
            <p:ph type="sldNum" sz="quarter" idx="10"/>
          </p:nvPr>
        </p:nvSpPr>
        <p:spPr>
          <a:xfrm>
            <a:off x="172210" y="7509695"/>
            <a:ext cx="428628" cy="264293"/>
          </a:xfrm>
          <a:prstGeom prst="rect">
            <a:avLst/>
          </a:prstGeom>
        </p:spPr>
        <p:txBody>
          <a:bodyPr lIns="90161" tIns="45077" rIns="90161" bIns="45077"/>
          <a:lstStyle>
            <a:lvl1pPr>
              <a:defRPr sz="10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標楷體" pitchFamily="65" charset="-120"/>
              </a:defRPr>
            </a:lvl1pPr>
            <a:lvl2pPr marL="882769" indent="-486768">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標楷體" pitchFamily="65" charset="-120"/>
              </a:defRPr>
            </a:lvl2pPr>
            <a:lvl3pPr marL="1278799" indent="-396027">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標楷體" pitchFamily="65" charset="-120"/>
              </a:defRPr>
            </a:lvl3pPr>
            <a:lvl4pPr marL="1584102" indent="-305322">
              <a:lnSpc>
                <a:spcPct val="100000"/>
              </a:lnSpc>
              <a:spcBef>
                <a:spcPts val="600"/>
              </a:spcBef>
              <a:spcAft>
                <a:spcPts val="669"/>
              </a:spcAft>
              <a:buClr>
                <a:srgbClr val="92D050"/>
              </a:buClr>
              <a:buSzPct val="80000"/>
              <a:buFont typeface="Wingdings" pitchFamily="2" charset="2"/>
              <a:buChar char="l"/>
              <a:defRPr>
                <a:latin typeface="Calibri" pitchFamily="34" charset="0"/>
                <a:ea typeface="標楷體" pitchFamily="65" charset="-120"/>
              </a:defRPr>
            </a:lvl4pPr>
            <a:lvl5pPr marL="1244381" indent="-100170">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9" name="頁尾版面配置區 4"/>
          <p:cNvSpPr txBox="1">
            <a:spLocks/>
          </p:cNvSpPr>
          <p:nvPr userDrawn="1"/>
        </p:nvSpPr>
        <p:spPr>
          <a:xfrm>
            <a:off x="6208907" y="7522181"/>
            <a:ext cx="3856329" cy="413893"/>
          </a:xfrm>
          <a:prstGeom prst="rect">
            <a:avLst/>
          </a:prstGeom>
        </p:spPr>
        <p:txBody>
          <a:bodyPr lIns="100484" tIns="50235" rIns="100484" bIns="50235"/>
          <a:lstStyle>
            <a:lvl1pPr>
              <a:defRPr sz="900"/>
            </a:lvl1pPr>
          </a:lstStyle>
          <a:p>
            <a:pPr algn="r" defTabSz="1004891">
              <a:defRPr/>
            </a:pPr>
            <a:r>
              <a:rPr kumimoji="0" lang="en-US" altLang="zh-TW" sz="1000" dirty="0" smtClean="0">
                <a:solidFill>
                  <a:prstClr val="black"/>
                </a:solidFill>
                <a:latin typeface="Arial" charset="0"/>
                <a:ea typeface="新細明體"/>
                <a:cs typeface="Arial" charset="0"/>
              </a:rPr>
              <a:t>©2011 </a:t>
            </a:r>
            <a:r>
              <a:rPr kumimoji="0" lang="zh-TW" altLang="en-US" sz="1000" dirty="0" smtClean="0">
                <a:solidFill>
                  <a:prstClr val="black"/>
                </a:solidFill>
                <a:latin typeface="Arial" charset="0"/>
                <a:ea typeface="新細明體"/>
                <a:cs typeface="Arial" charset="0"/>
              </a:rPr>
              <a:t>勤業眾信版權所有 保留一切權利</a:t>
            </a:r>
            <a:endParaRPr kumimoji="0" lang="zh-TW" altLang="en-US" sz="1000" dirty="0">
              <a:solidFill>
                <a:prstClr val="black"/>
              </a:solidFill>
              <a:latin typeface="Arial" charset="0"/>
              <a:ea typeface="新細明體"/>
              <a:cs typeface="Arial" charset="0"/>
            </a:endParaRPr>
          </a:p>
        </p:txBody>
      </p:sp>
    </p:spTree>
    <p:extLst>
      <p:ext uri="{BB962C8B-B14F-4D97-AF65-F5344CB8AC3E}">
        <p14:creationId xmlns:p14="http://schemas.microsoft.com/office/powerpoint/2010/main" val="502518628"/>
      </p:ext>
    </p:extLst>
  </p:cSld>
  <p:clrMapOvr>
    <a:masterClrMapping/>
  </p:clrMapOvr>
  <p:transition>
    <p:random/>
  </p:transition>
  <p:timing>
    <p:tnLst>
      <p:par>
        <p:cTn id="1" dur="indefinite" restart="never" nodeType="tmRoot"/>
      </p:par>
    </p:tnLst>
  </p:timing>
</p:sldLayout>
</file>

<file path=ppt/slideLayouts/slideLayout203.xml><?xml version="1.0" encoding="utf-8"?>
<p:sldLayout xmlns:a="http://schemas.openxmlformats.org/drawingml/2006/main" xmlns:r="http://schemas.openxmlformats.org/officeDocument/2006/relationships" xmlns:p="http://schemas.openxmlformats.org/presentationml/2006/main" userDrawn="1">
  <p:cSld name="80_兩項物件">
    <p:spTree>
      <p:nvGrpSpPr>
        <p:cNvPr id="1" name=""/>
        <p:cNvGrpSpPr/>
        <p:nvPr/>
      </p:nvGrpSpPr>
      <p:grpSpPr>
        <a:xfrm>
          <a:off x="0" y="0"/>
          <a:ext cx="0" cy="0"/>
          <a:chOff x="0" y="0"/>
          <a:chExt cx="0" cy="0"/>
        </a:xfrm>
      </p:grpSpPr>
      <p:sp>
        <p:nvSpPr>
          <p:cNvPr id="2" name="Title 1"/>
          <p:cNvSpPr>
            <a:spLocks noGrp="1"/>
          </p:cNvSpPr>
          <p:nvPr>
            <p:ph type="title"/>
          </p:nvPr>
        </p:nvSpPr>
        <p:spPr>
          <a:xfrm>
            <a:off x="390001" y="360000"/>
            <a:ext cx="9126000" cy="630000"/>
          </a:xfrm>
          <a:prstGeom prst="rect">
            <a:avLst/>
          </a:prstGeom>
        </p:spPr>
        <p:txBody>
          <a:bodyPr lIns="90161" tIns="45077" rIns="90161" bIns="45077"/>
          <a:lstStyle>
            <a:lvl1pPr algn="ct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6" name="Slide Number Placeholder 9"/>
          <p:cNvSpPr>
            <a:spLocks noGrp="1"/>
          </p:cNvSpPr>
          <p:nvPr>
            <p:ph type="sldNum" sz="quarter" idx="10"/>
          </p:nvPr>
        </p:nvSpPr>
        <p:spPr>
          <a:xfrm>
            <a:off x="172210" y="7509695"/>
            <a:ext cx="428628" cy="264293"/>
          </a:xfrm>
          <a:prstGeom prst="rect">
            <a:avLst/>
          </a:prstGeom>
        </p:spPr>
        <p:txBody>
          <a:bodyPr lIns="90161" tIns="45077" rIns="90161" bIns="45077"/>
          <a:lstStyle>
            <a:lvl1pPr>
              <a:defRPr sz="10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標楷體" pitchFamily="65" charset="-120"/>
              </a:defRPr>
            </a:lvl1pPr>
            <a:lvl2pPr marL="882769" indent="-486768">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標楷體" pitchFamily="65" charset="-120"/>
              </a:defRPr>
            </a:lvl2pPr>
            <a:lvl3pPr marL="1278799" indent="-396027">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標楷體" pitchFamily="65" charset="-120"/>
              </a:defRPr>
            </a:lvl3pPr>
            <a:lvl4pPr marL="1584102" indent="-305322">
              <a:lnSpc>
                <a:spcPct val="100000"/>
              </a:lnSpc>
              <a:spcBef>
                <a:spcPts val="600"/>
              </a:spcBef>
              <a:spcAft>
                <a:spcPts val="669"/>
              </a:spcAft>
              <a:buClr>
                <a:srgbClr val="92D050"/>
              </a:buClr>
              <a:buSzPct val="80000"/>
              <a:buFont typeface="Wingdings" pitchFamily="2" charset="2"/>
              <a:buChar char="l"/>
              <a:defRPr>
                <a:latin typeface="Calibri" pitchFamily="34" charset="0"/>
                <a:ea typeface="標楷體" pitchFamily="65" charset="-120"/>
              </a:defRPr>
            </a:lvl4pPr>
            <a:lvl5pPr marL="1244381" indent="-100170">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9" name="頁尾版面配置區 4"/>
          <p:cNvSpPr txBox="1">
            <a:spLocks/>
          </p:cNvSpPr>
          <p:nvPr userDrawn="1"/>
        </p:nvSpPr>
        <p:spPr>
          <a:xfrm>
            <a:off x="6208907" y="7522181"/>
            <a:ext cx="3856329" cy="413893"/>
          </a:xfrm>
          <a:prstGeom prst="rect">
            <a:avLst/>
          </a:prstGeom>
        </p:spPr>
        <p:txBody>
          <a:bodyPr lIns="100484" tIns="50235" rIns="100484" bIns="50235"/>
          <a:lstStyle>
            <a:lvl1pPr>
              <a:defRPr sz="900"/>
            </a:lvl1pPr>
          </a:lstStyle>
          <a:p>
            <a:pPr algn="r" defTabSz="1004891">
              <a:defRPr/>
            </a:pPr>
            <a:r>
              <a:rPr kumimoji="0" lang="en-US" altLang="zh-TW" sz="1000" dirty="0" smtClean="0">
                <a:solidFill>
                  <a:prstClr val="black"/>
                </a:solidFill>
                <a:latin typeface="Arial" charset="0"/>
                <a:ea typeface="新細明體"/>
                <a:cs typeface="Arial" charset="0"/>
              </a:rPr>
              <a:t>©2011 </a:t>
            </a:r>
            <a:r>
              <a:rPr kumimoji="0" lang="zh-TW" altLang="en-US" sz="1000" dirty="0" smtClean="0">
                <a:solidFill>
                  <a:prstClr val="black"/>
                </a:solidFill>
                <a:latin typeface="Arial" charset="0"/>
                <a:ea typeface="新細明體"/>
                <a:cs typeface="Arial" charset="0"/>
              </a:rPr>
              <a:t>勤業眾信版權所有 保留一切權利</a:t>
            </a:r>
            <a:endParaRPr kumimoji="0" lang="zh-TW" altLang="en-US" sz="1000" dirty="0">
              <a:solidFill>
                <a:prstClr val="black"/>
              </a:solidFill>
              <a:latin typeface="Arial" charset="0"/>
              <a:ea typeface="新細明體"/>
              <a:cs typeface="Arial" charset="0"/>
            </a:endParaRPr>
          </a:p>
        </p:txBody>
      </p:sp>
    </p:spTree>
    <p:extLst>
      <p:ext uri="{BB962C8B-B14F-4D97-AF65-F5344CB8AC3E}">
        <p14:creationId xmlns:p14="http://schemas.microsoft.com/office/powerpoint/2010/main" val="2146166897"/>
      </p:ext>
    </p:extLst>
  </p:cSld>
  <p:clrMapOvr>
    <a:masterClrMapping/>
  </p:clrMapOvr>
  <p:transition>
    <p:random/>
  </p:transition>
  <p:timing>
    <p:tnLst>
      <p:par>
        <p:cTn id="1" dur="indefinite" restart="never" nodeType="tmRoot"/>
      </p:par>
    </p:tnLst>
  </p:timing>
</p:sldLayout>
</file>

<file path=ppt/slideLayouts/slideLayout204.xml><?xml version="1.0" encoding="utf-8"?>
<p:sldLayout xmlns:a="http://schemas.openxmlformats.org/drawingml/2006/main" xmlns:r="http://schemas.openxmlformats.org/officeDocument/2006/relationships" xmlns:p="http://schemas.openxmlformats.org/presentationml/2006/main" userDrawn="1">
  <p:cSld name="25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038975" y="7429599"/>
            <a:ext cx="2544763" cy="163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0000"/>
                </a:solidFill>
                <a:miter lim="800000"/>
                <a:headEnd/>
                <a:tailEnd/>
              </a14:hiddenLine>
            </a:ext>
          </a:extLst>
        </p:spPr>
        <p:txBody>
          <a:bodyPr lIns="0" tIns="0" rIns="0" bIns="0"/>
          <a:lstStyle/>
          <a:p>
            <a:pPr algn="r" defTabSz="940720" fontAlgn="auto">
              <a:spcBef>
                <a:spcPts val="0"/>
              </a:spcBef>
              <a:spcAft>
                <a:spcPts val="0"/>
              </a:spcAft>
            </a:pPr>
            <a:r>
              <a:rPr kumimoji="0" lang="en-US" altLang="zh-TW" sz="900">
                <a:solidFill>
                  <a:srgbClr val="002060"/>
                </a:solidFill>
                <a:latin typeface="Calibri"/>
                <a:ea typeface="新細明體"/>
              </a:rPr>
              <a:t>©2012 </a:t>
            </a:r>
            <a:r>
              <a:rPr kumimoji="0" lang="zh-TW" altLang="en-US" sz="900">
                <a:solidFill>
                  <a:srgbClr val="002060"/>
                </a:solidFill>
                <a:latin typeface="Calibri"/>
                <a:ea typeface="新細明體"/>
              </a:rPr>
              <a:t>勤業眾信版權所有 保留一切權利</a:t>
            </a:r>
            <a:endParaRPr kumimoji="0" lang="en-US" altLang="zh-TW" sz="90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977" tIns="44989" rIns="89977" bIns="44989"/>
          <a:lstStyle>
            <a:lvl1pPr>
              <a:defRPr sz="2800" baseline="0">
                <a:solidFill>
                  <a:srgbClr val="002776"/>
                </a:solidFill>
                <a:latin typeface="微軟正黑體" pitchFamily="34" charset="-120"/>
                <a:ea typeface="微軟正黑體" pitchFamily="34" charset="-120"/>
              </a:defRPr>
            </a:lvl1pPr>
          </a:lstStyle>
          <a:p>
            <a:r>
              <a:rPr lang="zh-TW" altLang="en-US" dirty="0" smtClean="0"/>
              <a:t>按一下以編輯母片標題樣式</a:t>
            </a:r>
            <a:endParaRPr lang="en-GB" dirty="0"/>
          </a:p>
        </p:txBody>
      </p:sp>
      <p:sp>
        <p:nvSpPr>
          <p:cNvPr id="8" name="Text Placeholder 2"/>
          <p:cNvSpPr>
            <a:spLocks noGrp="1"/>
          </p:cNvSpPr>
          <p:nvPr>
            <p:ph idx="1"/>
          </p:nvPr>
        </p:nvSpPr>
        <p:spPr bwMode="auto">
          <a:xfrm>
            <a:off x="446165"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800"/>
            </a:lvl1pPr>
            <a:lvl2pPr>
              <a:defRPr sz="2500"/>
            </a:lvl2pPr>
            <a:lvl3pPr>
              <a:defRPr sz="2000"/>
            </a:lvl3pPr>
            <a:lvl5pPr>
              <a:buFont typeface="Arial" pitchFamily="34" charset="0"/>
              <a:buNone/>
              <a:defRPr>
                <a:solidFill>
                  <a:schemeClr val="tx1"/>
                </a:solidFill>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zh-TW" altLang="en-US" dirty="0" smtClean="0"/>
              <a:t>按一下以編輯母片文字樣式</a:t>
            </a:r>
          </a:p>
          <a:p>
            <a:pPr lvl="1"/>
            <a:r>
              <a:rPr lang="zh-TW" altLang="en-US" dirty="0" smtClean="0"/>
              <a:t>第二層</a:t>
            </a:r>
          </a:p>
          <a:p>
            <a:pPr lvl="2"/>
            <a:r>
              <a:rPr lang="zh-TW" altLang="en-US" dirty="0" smtClean="0"/>
              <a:t>第三層</a:t>
            </a:r>
          </a:p>
          <a:p>
            <a:pPr lvl="3"/>
            <a:r>
              <a:rPr lang="zh-TW" altLang="en-US" dirty="0" smtClean="0"/>
              <a:t>第四層</a:t>
            </a:r>
          </a:p>
          <a:p>
            <a:pPr lvl="4"/>
            <a:r>
              <a:rPr lang="zh-TW" altLang="en-US" dirty="0" smtClean="0"/>
              <a:t>第五層</a:t>
            </a:r>
            <a:endParaRPr lang="en-US" dirty="0" smtClean="0"/>
          </a:p>
        </p:txBody>
      </p:sp>
      <p:sp>
        <p:nvSpPr>
          <p:cNvPr id="6" name="Slide Number Placeholder 9"/>
          <p:cNvSpPr>
            <a:spLocks noGrp="1"/>
          </p:cNvSpPr>
          <p:nvPr>
            <p:ph type="sldNum" sz="quarter" idx="10"/>
          </p:nvPr>
        </p:nvSpPr>
        <p:spPr>
          <a:xfrm>
            <a:off x="457200" y="7429599"/>
            <a:ext cx="540346" cy="163513"/>
          </a:xfrm>
          <a:prstGeom prst="rect">
            <a:avLst/>
          </a:prstGeom>
        </p:spPr>
        <p:txBody>
          <a:bodyPr vert="horz" wrap="square" lIns="89977" tIns="44989" rIns="89977" bIns="44989" numCol="1" anchor="t" anchorCtr="0" compatLnSpc="1">
            <a:prstTxWarp prst="textNoShape">
              <a:avLst/>
            </a:prstTxWarp>
          </a:bodyPr>
          <a:lstStyle>
            <a:lvl1pPr>
              <a:defRPr kumimoji="0" sz="900"/>
            </a:lvl1pPr>
          </a:lstStyle>
          <a:p>
            <a:fld id="{114707A4-840B-441F-91DD-318E34C9C1C7}" type="slidenum">
              <a:rPr lang="en-US" altLang="zh-TW">
                <a:solidFill>
                  <a:prstClr val="black">
                    <a:tint val="75000"/>
                  </a:prstClr>
                </a:solidFill>
              </a:rPr>
              <a:pPr/>
              <a:t>‹#›</a:t>
            </a:fld>
            <a:endParaRPr lang="en-US" altLang="zh-TW">
              <a:solidFill>
                <a:prstClr val="black">
                  <a:tint val="75000"/>
                </a:prstClr>
              </a:solidFill>
            </a:endParaRPr>
          </a:p>
        </p:txBody>
      </p:sp>
    </p:spTree>
    <p:extLst>
      <p:ext uri="{BB962C8B-B14F-4D97-AF65-F5344CB8AC3E}">
        <p14:creationId xmlns:p14="http://schemas.microsoft.com/office/powerpoint/2010/main" val="4134427739"/>
      </p:ext>
    </p:extLst>
  </p:cSld>
  <p:clrMapOvr>
    <a:masterClrMapping/>
  </p:clrMapOvr>
  <p:timing>
    <p:tnLst>
      <p:par>
        <p:cTn id="1" dur="indefinite" restart="never" nodeType="tmRoot"/>
      </p:par>
    </p:tnLst>
  </p:timing>
</p:sldLayout>
</file>

<file path=ppt/slideLayouts/slideLayout205.xml><?xml version="1.0" encoding="utf-8"?>
<p:sldLayout xmlns:a="http://schemas.openxmlformats.org/drawingml/2006/main" xmlns:r="http://schemas.openxmlformats.org/officeDocument/2006/relationships" xmlns:p="http://schemas.openxmlformats.org/presentationml/2006/main" userDrawn="1">
  <p:cSld name="26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038975" y="7429599"/>
            <a:ext cx="2544763" cy="163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0000"/>
                </a:solidFill>
                <a:miter lim="800000"/>
                <a:headEnd/>
                <a:tailEnd/>
              </a14:hiddenLine>
            </a:ext>
          </a:extLst>
        </p:spPr>
        <p:txBody>
          <a:bodyPr lIns="0" tIns="0" rIns="0" bIns="0"/>
          <a:lstStyle/>
          <a:p>
            <a:pPr algn="r" defTabSz="940720" fontAlgn="auto">
              <a:spcBef>
                <a:spcPts val="0"/>
              </a:spcBef>
              <a:spcAft>
                <a:spcPts val="0"/>
              </a:spcAft>
            </a:pPr>
            <a:r>
              <a:rPr kumimoji="0" lang="en-US" altLang="zh-TW" sz="900">
                <a:solidFill>
                  <a:srgbClr val="002060"/>
                </a:solidFill>
                <a:latin typeface="Calibri"/>
                <a:ea typeface="新細明體"/>
              </a:rPr>
              <a:t>©2012 </a:t>
            </a:r>
            <a:r>
              <a:rPr kumimoji="0" lang="zh-TW" altLang="en-US" sz="900">
                <a:solidFill>
                  <a:srgbClr val="002060"/>
                </a:solidFill>
                <a:latin typeface="Calibri"/>
                <a:ea typeface="新細明體"/>
              </a:rPr>
              <a:t>勤業眾信版權所有 保留一切權利</a:t>
            </a:r>
            <a:endParaRPr kumimoji="0" lang="en-US" altLang="zh-TW" sz="90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977" tIns="44989" rIns="89977" bIns="44989"/>
          <a:lstStyle>
            <a:lvl1pPr>
              <a:defRPr sz="2800" baseline="0">
                <a:solidFill>
                  <a:srgbClr val="002776"/>
                </a:solidFill>
                <a:latin typeface="微軟正黑體" pitchFamily="34" charset="-120"/>
                <a:ea typeface="微軟正黑體" pitchFamily="34" charset="-120"/>
              </a:defRPr>
            </a:lvl1pPr>
          </a:lstStyle>
          <a:p>
            <a:r>
              <a:rPr lang="zh-TW" altLang="en-US" dirty="0" smtClean="0"/>
              <a:t>按一下以編輯母片標題樣式</a:t>
            </a:r>
            <a:endParaRPr lang="en-GB" dirty="0"/>
          </a:p>
        </p:txBody>
      </p:sp>
      <p:sp>
        <p:nvSpPr>
          <p:cNvPr id="8" name="Text Placeholder 2"/>
          <p:cNvSpPr>
            <a:spLocks noGrp="1"/>
          </p:cNvSpPr>
          <p:nvPr>
            <p:ph idx="1"/>
          </p:nvPr>
        </p:nvSpPr>
        <p:spPr bwMode="auto">
          <a:xfrm>
            <a:off x="446165"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800"/>
            </a:lvl1pPr>
            <a:lvl2pPr>
              <a:defRPr sz="2500"/>
            </a:lvl2pPr>
            <a:lvl3pPr>
              <a:defRPr sz="2000"/>
            </a:lvl3pPr>
            <a:lvl5pPr>
              <a:buFont typeface="Arial" pitchFamily="34" charset="0"/>
              <a:buNone/>
              <a:defRPr>
                <a:solidFill>
                  <a:schemeClr val="tx1"/>
                </a:solidFill>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zh-TW" altLang="en-US" dirty="0" smtClean="0"/>
              <a:t>按一下以編輯母片文字樣式</a:t>
            </a:r>
          </a:p>
          <a:p>
            <a:pPr lvl="1"/>
            <a:r>
              <a:rPr lang="zh-TW" altLang="en-US" dirty="0" smtClean="0"/>
              <a:t>第二層</a:t>
            </a:r>
          </a:p>
          <a:p>
            <a:pPr lvl="2"/>
            <a:r>
              <a:rPr lang="zh-TW" altLang="en-US" dirty="0" smtClean="0"/>
              <a:t>第三層</a:t>
            </a:r>
          </a:p>
          <a:p>
            <a:pPr lvl="3"/>
            <a:r>
              <a:rPr lang="zh-TW" altLang="en-US" dirty="0" smtClean="0"/>
              <a:t>第四層</a:t>
            </a:r>
          </a:p>
          <a:p>
            <a:pPr lvl="4"/>
            <a:r>
              <a:rPr lang="zh-TW" altLang="en-US" dirty="0" smtClean="0"/>
              <a:t>第五層</a:t>
            </a:r>
            <a:endParaRPr lang="en-US" dirty="0" smtClean="0"/>
          </a:p>
        </p:txBody>
      </p:sp>
      <p:sp>
        <p:nvSpPr>
          <p:cNvPr id="6" name="Slide Number Placeholder 9"/>
          <p:cNvSpPr>
            <a:spLocks noGrp="1"/>
          </p:cNvSpPr>
          <p:nvPr>
            <p:ph type="sldNum" sz="quarter" idx="10"/>
          </p:nvPr>
        </p:nvSpPr>
        <p:spPr>
          <a:xfrm>
            <a:off x="457200" y="7429599"/>
            <a:ext cx="540346" cy="163513"/>
          </a:xfrm>
          <a:prstGeom prst="rect">
            <a:avLst/>
          </a:prstGeom>
        </p:spPr>
        <p:txBody>
          <a:bodyPr vert="horz" wrap="square" lIns="89977" tIns="44989" rIns="89977" bIns="44989" numCol="1" anchor="t" anchorCtr="0" compatLnSpc="1">
            <a:prstTxWarp prst="textNoShape">
              <a:avLst/>
            </a:prstTxWarp>
          </a:bodyPr>
          <a:lstStyle>
            <a:lvl1pPr>
              <a:defRPr kumimoji="0" sz="900"/>
            </a:lvl1pPr>
          </a:lstStyle>
          <a:p>
            <a:fld id="{114707A4-840B-441F-91DD-318E34C9C1C7}" type="slidenum">
              <a:rPr lang="en-US" altLang="zh-TW">
                <a:solidFill>
                  <a:prstClr val="black">
                    <a:tint val="75000"/>
                  </a:prstClr>
                </a:solidFill>
              </a:rPr>
              <a:pPr/>
              <a:t>‹#›</a:t>
            </a:fld>
            <a:endParaRPr lang="en-US" altLang="zh-TW">
              <a:solidFill>
                <a:prstClr val="black">
                  <a:tint val="75000"/>
                </a:prstClr>
              </a:solidFill>
            </a:endParaRPr>
          </a:p>
        </p:txBody>
      </p:sp>
    </p:spTree>
    <p:extLst>
      <p:ext uri="{BB962C8B-B14F-4D97-AF65-F5344CB8AC3E}">
        <p14:creationId xmlns:p14="http://schemas.microsoft.com/office/powerpoint/2010/main" val="2142589446"/>
      </p:ext>
    </p:extLst>
  </p:cSld>
  <p:clrMapOvr>
    <a:masterClrMapping/>
  </p:clrMapOvr>
  <p:timing>
    <p:tnLst>
      <p:par>
        <p:cTn id="1" dur="indefinite" restart="never" nodeType="tmRoot"/>
      </p:par>
    </p:tnLst>
  </p:timing>
</p:sldLayout>
</file>

<file path=ppt/slideLayouts/slideLayout206.xml><?xml version="1.0" encoding="utf-8"?>
<p:sldLayout xmlns:a="http://schemas.openxmlformats.org/drawingml/2006/main" xmlns:r="http://schemas.openxmlformats.org/officeDocument/2006/relationships" xmlns:p="http://schemas.openxmlformats.org/presentationml/2006/main" userDrawn="1">
  <p:cSld name="22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038975" y="7429599"/>
            <a:ext cx="2544763" cy="163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0000"/>
                </a:solidFill>
                <a:miter lim="800000"/>
                <a:headEnd/>
                <a:tailEnd/>
              </a14:hiddenLine>
            </a:ext>
          </a:extLst>
        </p:spPr>
        <p:txBody>
          <a:bodyPr lIns="0" tIns="0" rIns="0" bIns="0"/>
          <a:lstStyle/>
          <a:p>
            <a:pPr algn="r" defTabSz="940720" fontAlgn="auto">
              <a:spcBef>
                <a:spcPts val="0"/>
              </a:spcBef>
              <a:spcAft>
                <a:spcPts val="0"/>
              </a:spcAft>
            </a:pPr>
            <a:r>
              <a:rPr kumimoji="0" lang="en-US" altLang="zh-TW" sz="900" dirty="0">
                <a:solidFill>
                  <a:srgbClr val="002060"/>
                </a:solidFill>
                <a:latin typeface="Calibri"/>
                <a:ea typeface="新細明體"/>
              </a:rPr>
              <a:t>©</a:t>
            </a:r>
            <a:r>
              <a:rPr kumimoji="0" lang="en-US" altLang="zh-TW" sz="900" dirty="0" smtClean="0">
                <a:solidFill>
                  <a:srgbClr val="002060"/>
                </a:solidFill>
                <a:latin typeface="Calibri"/>
                <a:ea typeface="新細明體"/>
              </a:rPr>
              <a:t>2013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977" tIns="44989" rIns="89977" bIns="44989"/>
          <a:lstStyle>
            <a:lvl1pPr>
              <a:defRPr sz="2800" baseline="0">
                <a:solidFill>
                  <a:srgbClr val="002776"/>
                </a:solidFill>
                <a:latin typeface="微軟正黑體" pitchFamily="34" charset="-120"/>
                <a:ea typeface="微軟正黑體" pitchFamily="34" charset="-120"/>
              </a:defRPr>
            </a:lvl1pPr>
          </a:lstStyle>
          <a:p>
            <a:r>
              <a:rPr lang="zh-TW" altLang="en-US" dirty="0" smtClean="0"/>
              <a:t>按一下以編輯母片標題樣式</a:t>
            </a:r>
            <a:endParaRPr lang="en-GB" dirty="0"/>
          </a:p>
        </p:txBody>
      </p:sp>
      <p:sp>
        <p:nvSpPr>
          <p:cNvPr id="8" name="Text Placeholder 2"/>
          <p:cNvSpPr>
            <a:spLocks noGrp="1"/>
          </p:cNvSpPr>
          <p:nvPr>
            <p:ph idx="1"/>
          </p:nvPr>
        </p:nvSpPr>
        <p:spPr bwMode="auto">
          <a:xfrm>
            <a:off x="446165"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800"/>
            </a:lvl1pPr>
            <a:lvl2pPr>
              <a:defRPr sz="2500"/>
            </a:lvl2pPr>
            <a:lvl3pPr>
              <a:defRPr sz="2000"/>
            </a:lvl3pPr>
            <a:lvl5pPr>
              <a:buFont typeface="Arial" pitchFamily="34" charset="0"/>
              <a:buNone/>
              <a:defRPr>
                <a:solidFill>
                  <a:schemeClr val="tx1"/>
                </a:solidFill>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zh-TW" altLang="en-US" dirty="0" smtClean="0"/>
              <a:t>按一下以編輯母片文字樣式</a:t>
            </a:r>
          </a:p>
          <a:p>
            <a:pPr lvl="1"/>
            <a:r>
              <a:rPr lang="zh-TW" altLang="en-US" dirty="0" smtClean="0"/>
              <a:t>第二層</a:t>
            </a:r>
          </a:p>
          <a:p>
            <a:pPr lvl="2"/>
            <a:r>
              <a:rPr lang="zh-TW" altLang="en-US" dirty="0" smtClean="0"/>
              <a:t>第三層</a:t>
            </a:r>
          </a:p>
          <a:p>
            <a:pPr lvl="3"/>
            <a:r>
              <a:rPr lang="zh-TW" altLang="en-US" dirty="0" smtClean="0"/>
              <a:t>第四層</a:t>
            </a:r>
          </a:p>
          <a:p>
            <a:pPr lvl="4"/>
            <a:r>
              <a:rPr lang="zh-TW" altLang="en-US" dirty="0" smtClean="0"/>
              <a:t>第五層</a:t>
            </a:r>
            <a:endParaRPr lang="en-US" dirty="0" smtClean="0"/>
          </a:p>
        </p:txBody>
      </p:sp>
      <p:sp>
        <p:nvSpPr>
          <p:cNvPr id="6" name="Slide Number Placeholder 9"/>
          <p:cNvSpPr>
            <a:spLocks noGrp="1"/>
          </p:cNvSpPr>
          <p:nvPr>
            <p:ph type="sldNum" sz="quarter" idx="10"/>
          </p:nvPr>
        </p:nvSpPr>
        <p:spPr>
          <a:xfrm>
            <a:off x="457200" y="7429599"/>
            <a:ext cx="540346" cy="163513"/>
          </a:xfrm>
          <a:prstGeom prst="rect">
            <a:avLst/>
          </a:prstGeom>
        </p:spPr>
        <p:txBody>
          <a:bodyPr vert="horz" wrap="square" lIns="89977" tIns="44989" rIns="89977" bIns="44989" numCol="1" anchor="t" anchorCtr="0" compatLnSpc="1">
            <a:prstTxWarp prst="textNoShape">
              <a:avLst/>
            </a:prstTxWarp>
          </a:bodyPr>
          <a:lstStyle>
            <a:lvl1pPr>
              <a:defRPr kumimoji="0" sz="900"/>
            </a:lvl1pPr>
          </a:lstStyle>
          <a:p>
            <a:fld id="{114707A4-840B-441F-91DD-318E34C9C1C7}" type="slidenum">
              <a:rPr lang="en-US" altLang="zh-TW">
                <a:solidFill>
                  <a:prstClr val="black">
                    <a:tint val="75000"/>
                  </a:prstClr>
                </a:solidFill>
              </a:rPr>
              <a:pPr/>
              <a:t>‹#›</a:t>
            </a:fld>
            <a:endParaRPr lang="en-US" altLang="zh-TW">
              <a:solidFill>
                <a:prstClr val="black">
                  <a:tint val="75000"/>
                </a:prstClr>
              </a:solidFill>
            </a:endParaRPr>
          </a:p>
        </p:txBody>
      </p:sp>
    </p:spTree>
    <p:extLst>
      <p:ext uri="{BB962C8B-B14F-4D97-AF65-F5344CB8AC3E}">
        <p14:creationId xmlns:p14="http://schemas.microsoft.com/office/powerpoint/2010/main" val="2518510187"/>
      </p:ext>
    </p:extLst>
  </p:cSld>
  <p:clrMapOvr>
    <a:masterClrMapping/>
  </p:clrMapOvr>
  <p:timing>
    <p:tnLst>
      <p:par>
        <p:cTn id="1" dur="indefinite" restart="never" nodeType="tmRoot"/>
      </p:par>
    </p:tnLst>
  </p:timing>
</p:sldLayout>
</file>

<file path=ppt/slideLayouts/slideLayout207.xml><?xml version="1.0" encoding="utf-8"?>
<p:sldLayout xmlns:a="http://schemas.openxmlformats.org/drawingml/2006/main" xmlns:r="http://schemas.openxmlformats.org/officeDocument/2006/relationships" xmlns:p="http://schemas.openxmlformats.org/presentationml/2006/main" type="tbl">
  <p:cSld name="標題及表格">
    <p:spTree>
      <p:nvGrpSpPr>
        <p:cNvPr id="1" name=""/>
        <p:cNvGrpSpPr/>
        <p:nvPr/>
      </p:nvGrpSpPr>
      <p:grpSpPr>
        <a:xfrm>
          <a:off x="0" y="0"/>
          <a:ext cx="0" cy="0"/>
          <a:chOff x="0" y="0"/>
          <a:chExt cx="0" cy="0"/>
        </a:xfrm>
      </p:grpSpPr>
      <p:sp>
        <p:nvSpPr>
          <p:cNvPr id="2" name="標題 1"/>
          <p:cNvSpPr>
            <a:spLocks noGrp="1"/>
          </p:cNvSpPr>
          <p:nvPr>
            <p:ph type="title"/>
          </p:nvPr>
        </p:nvSpPr>
        <p:spPr>
          <a:xfrm>
            <a:off x="502999" y="1"/>
            <a:ext cx="9556989" cy="1606985"/>
          </a:xfrm>
          <a:prstGeom prst="rect">
            <a:avLst/>
          </a:prstGeom>
        </p:spPr>
        <p:txBody>
          <a:bodyPr lIns="100468" tIns="50227" rIns="100468" bIns="50227"/>
          <a:lstStyle/>
          <a:p>
            <a:r>
              <a:rPr lang="zh-TW" altLang="en-US" smtClean="0"/>
              <a:t>按一下以編輯母片標題樣式</a:t>
            </a:r>
            <a:endParaRPr lang="zh-TW" altLang="en-US"/>
          </a:p>
        </p:txBody>
      </p:sp>
      <p:sp>
        <p:nvSpPr>
          <p:cNvPr id="3" name="表格版面配置區 2"/>
          <p:cNvSpPr>
            <a:spLocks noGrp="1"/>
          </p:cNvSpPr>
          <p:nvPr>
            <p:ph type="tbl" idx="1"/>
          </p:nvPr>
        </p:nvSpPr>
        <p:spPr>
          <a:xfrm>
            <a:off x="503005" y="1814031"/>
            <a:ext cx="9053989" cy="5130473"/>
          </a:xfrm>
          <a:prstGeom prst="rect">
            <a:avLst/>
          </a:prstGeom>
        </p:spPr>
        <p:txBody>
          <a:bodyPr lIns="100468" tIns="50227" rIns="100468" bIns="50227"/>
          <a:lstStyle/>
          <a:p>
            <a:pPr lvl="0"/>
            <a:endParaRPr lang="zh-TW" altLang="en-US" noProof="0" smtClean="0"/>
          </a:p>
        </p:txBody>
      </p:sp>
      <p:sp>
        <p:nvSpPr>
          <p:cNvPr id="4" name="Rectangle 4"/>
          <p:cNvSpPr>
            <a:spLocks noGrp="1" noChangeArrowheads="1"/>
          </p:cNvSpPr>
          <p:nvPr>
            <p:ph type="dt" sz="half" idx="10"/>
          </p:nvPr>
        </p:nvSpPr>
        <p:spPr>
          <a:xfrm>
            <a:off x="502999" y="7079368"/>
            <a:ext cx="2347331" cy="539860"/>
          </a:xfrm>
          <a:prstGeom prst="rect">
            <a:avLst/>
          </a:prstGeom>
          <a:ln/>
        </p:spPr>
        <p:txBody>
          <a:bodyPr lIns="100468" tIns="50227" rIns="100468" bIns="50227"/>
          <a:lstStyle>
            <a:lvl1pPr>
              <a:defRPr/>
            </a:lvl1pPr>
          </a:lstStyle>
          <a:p>
            <a:pPr>
              <a:defRPr/>
            </a:pPr>
            <a:endParaRPr lang="en-US" altLang="zh-TW">
              <a:solidFill>
                <a:prstClr val="black">
                  <a:tint val="75000"/>
                </a:prstClr>
              </a:solidFill>
            </a:endParaRPr>
          </a:p>
        </p:txBody>
      </p:sp>
      <p:sp>
        <p:nvSpPr>
          <p:cNvPr id="5" name="Rectangle 5"/>
          <p:cNvSpPr>
            <a:spLocks noGrp="1" noChangeArrowheads="1"/>
          </p:cNvSpPr>
          <p:nvPr>
            <p:ph type="ftr" sz="quarter" idx="11"/>
          </p:nvPr>
        </p:nvSpPr>
        <p:spPr>
          <a:xfrm>
            <a:off x="3437168" y="7079368"/>
            <a:ext cx="3185663" cy="539860"/>
          </a:xfrm>
          <a:prstGeom prst="rect">
            <a:avLst/>
          </a:prstGeom>
          <a:ln/>
        </p:spPr>
        <p:txBody>
          <a:bodyPr lIns="100468" tIns="50227" rIns="100468" bIns="50227"/>
          <a:lstStyle>
            <a:lvl1pPr>
              <a:defRPr/>
            </a:lvl1pPr>
          </a:lstStyle>
          <a:p>
            <a:pPr>
              <a:defRPr/>
            </a:pPr>
            <a:endParaRPr lang="en-US" altLang="zh-TW">
              <a:solidFill>
                <a:prstClr val="black">
                  <a:tint val="75000"/>
                </a:prstClr>
              </a:solidFill>
            </a:endParaRPr>
          </a:p>
        </p:txBody>
      </p:sp>
      <p:sp>
        <p:nvSpPr>
          <p:cNvPr id="6" name="Rectangle 6"/>
          <p:cNvSpPr>
            <a:spLocks noGrp="1" noChangeArrowheads="1"/>
          </p:cNvSpPr>
          <p:nvPr>
            <p:ph type="sldNum" sz="quarter" idx="12"/>
          </p:nvPr>
        </p:nvSpPr>
        <p:spPr>
          <a:xfrm>
            <a:off x="7485610" y="7234128"/>
            <a:ext cx="2347331" cy="539860"/>
          </a:xfrm>
          <a:prstGeom prst="rect">
            <a:avLst/>
          </a:prstGeom>
          <a:ln/>
        </p:spPr>
        <p:txBody>
          <a:bodyPr lIns="100468" tIns="50227" rIns="100468" bIns="50227"/>
          <a:lstStyle>
            <a:lvl1pPr>
              <a:defRPr/>
            </a:lvl1pPr>
          </a:lstStyle>
          <a:p>
            <a:pPr>
              <a:defRPr/>
            </a:pPr>
            <a:fld id="{6D22F5EB-2038-4367-8041-BB40EFD71C35}"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1171400772"/>
      </p:ext>
    </p:extLst>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userDrawn="1">
  <p:cSld name="24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038975" y="7429599"/>
            <a:ext cx="2544763" cy="163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0000"/>
                </a:solidFill>
                <a:miter lim="800000"/>
                <a:headEnd/>
                <a:tailEnd/>
              </a14:hiddenLine>
            </a:ext>
          </a:extLst>
        </p:spPr>
        <p:txBody>
          <a:bodyPr lIns="0" tIns="0" rIns="0" bIns="0"/>
          <a:lstStyle/>
          <a:p>
            <a:pPr algn="r" defTabSz="940720" fontAlgn="auto">
              <a:spcBef>
                <a:spcPts val="0"/>
              </a:spcBef>
              <a:spcAft>
                <a:spcPts val="0"/>
              </a:spcAft>
            </a:pPr>
            <a:r>
              <a:rPr kumimoji="0" lang="en-US" altLang="zh-TW" sz="900" dirty="0">
                <a:solidFill>
                  <a:srgbClr val="002060"/>
                </a:solidFill>
                <a:latin typeface="Calibri"/>
                <a:ea typeface="新細明體"/>
              </a:rPr>
              <a:t>©</a:t>
            </a:r>
            <a:r>
              <a:rPr kumimoji="0" lang="en-US" altLang="zh-TW" sz="900" dirty="0" smtClean="0">
                <a:solidFill>
                  <a:srgbClr val="002060"/>
                </a:solidFill>
                <a:latin typeface="Calibri"/>
                <a:ea typeface="新細明體"/>
              </a:rPr>
              <a:t>2013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977" tIns="44989" rIns="89977" bIns="44989"/>
          <a:lstStyle>
            <a:lvl1pPr>
              <a:defRPr sz="2800" baseline="0">
                <a:solidFill>
                  <a:srgbClr val="002776"/>
                </a:solidFill>
                <a:latin typeface="微軟正黑體" pitchFamily="34" charset="-120"/>
                <a:ea typeface="微軟正黑體" pitchFamily="34" charset="-120"/>
              </a:defRPr>
            </a:lvl1pPr>
          </a:lstStyle>
          <a:p>
            <a:r>
              <a:rPr lang="zh-TW" altLang="en-US" dirty="0" smtClean="0"/>
              <a:t>按一下以編輯母片標題樣式</a:t>
            </a:r>
            <a:endParaRPr lang="en-GB" dirty="0"/>
          </a:p>
        </p:txBody>
      </p:sp>
      <p:sp>
        <p:nvSpPr>
          <p:cNvPr id="8" name="Text Placeholder 2"/>
          <p:cNvSpPr>
            <a:spLocks noGrp="1"/>
          </p:cNvSpPr>
          <p:nvPr>
            <p:ph idx="1"/>
          </p:nvPr>
        </p:nvSpPr>
        <p:spPr bwMode="auto">
          <a:xfrm>
            <a:off x="446165"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800"/>
            </a:lvl1pPr>
            <a:lvl2pPr>
              <a:defRPr sz="2500"/>
            </a:lvl2pPr>
            <a:lvl3pPr>
              <a:defRPr sz="2000"/>
            </a:lvl3pPr>
            <a:lvl5pPr>
              <a:buFont typeface="Arial" pitchFamily="34" charset="0"/>
              <a:buNone/>
              <a:defRPr>
                <a:solidFill>
                  <a:schemeClr val="tx1"/>
                </a:solidFill>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zh-TW" altLang="en-US" dirty="0" smtClean="0"/>
              <a:t>按一下以編輯母片文字樣式</a:t>
            </a:r>
          </a:p>
          <a:p>
            <a:pPr lvl="1"/>
            <a:r>
              <a:rPr lang="zh-TW" altLang="en-US" dirty="0" smtClean="0"/>
              <a:t>第二層</a:t>
            </a:r>
          </a:p>
          <a:p>
            <a:pPr lvl="2"/>
            <a:r>
              <a:rPr lang="zh-TW" altLang="en-US" dirty="0" smtClean="0"/>
              <a:t>第三層</a:t>
            </a:r>
          </a:p>
          <a:p>
            <a:pPr lvl="3"/>
            <a:r>
              <a:rPr lang="zh-TW" altLang="en-US" dirty="0" smtClean="0"/>
              <a:t>第四層</a:t>
            </a:r>
          </a:p>
          <a:p>
            <a:pPr lvl="4"/>
            <a:r>
              <a:rPr lang="zh-TW" altLang="en-US" dirty="0" smtClean="0"/>
              <a:t>第五層</a:t>
            </a:r>
            <a:endParaRPr lang="en-US" dirty="0" smtClean="0"/>
          </a:p>
        </p:txBody>
      </p:sp>
      <p:sp>
        <p:nvSpPr>
          <p:cNvPr id="6" name="Slide Number Placeholder 9"/>
          <p:cNvSpPr>
            <a:spLocks noGrp="1"/>
          </p:cNvSpPr>
          <p:nvPr>
            <p:ph type="sldNum" sz="quarter" idx="10"/>
          </p:nvPr>
        </p:nvSpPr>
        <p:spPr>
          <a:xfrm>
            <a:off x="457200" y="7429599"/>
            <a:ext cx="540346" cy="163513"/>
          </a:xfrm>
          <a:prstGeom prst="rect">
            <a:avLst/>
          </a:prstGeom>
        </p:spPr>
        <p:txBody>
          <a:bodyPr vert="horz" wrap="square" lIns="89977" tIns="44989" rIns="89977" bIns="44989" numCol="1" anchor="t" anchorCtr="0" compatLnSpc="1">
            <a:prstTxWarp prst="textNoShape">
              <a:avLst/>
            </a:prstTxWarp>
          </a:bodyPr>
          <a:lstStyle>
            <a:lvl1pPr>
              <a:defRPr kumimoji="0" sz="900"/>
            </a:lvl1pPr>
          </a:lstStyle>
          <a:p>
            <a:fld id="{114707A4-840B-441F-91DD-318E34C9C1C7}" type="slidenum">
              <a:rPr lang="en-US" altLang="zh-TW">
                <a:solidFill>
                  <a:prstClr val="black">
                    <a:tint val="75000"/>
                  </a:prstClr>
                </a:solidFill>
              </a:rPr>
              <a:pPr/>
              <a:t>‹#›</a:t>
            </a:fld>
            <a:endParaRPr lang="en-US" altLang="zh-TW">
              <a:solidFill>
                <a:prstClr val="black">
                  <a:tint val="75000"/>
                </a:prstClr>
              </a:solidFill>
            </a:endParaRPr>
          </a:p>
        </p:txBody>
      </p:sp>
    </p:spTree>
    <p:extLst>
      <p:ext uri="{BB962C8B-B14F-4D97-AF65-F5344CB8AC3E}">
        <p14:creationId xmlns:p14="http://schemas.microsoft.com/office/powerpoint/2010/main" val="44585706"/>
      </p:ext>
    </p:extLst>
  </p:cSld>
  <p:clrMapOvr>
    <a:masterClrMapping/>
  </p:clrMapOvr>
  <p:timing>
    <p:tnLst>
      <p:par>
        <p:cTn id="1" dur="indefinite" restart="never" nodeType="tmRoot"/>
      </p:par>
    </p:tnLst>
  </p:timing>
</p:sldLayout>
</file>

<file path=ppt/slideLayouts/slideLayout209.xml><?xml version="1.0" encoding="utf-8"?>
<p:sldLayout xmlns:a="http://schemas.openxmlformats.org/drawingml/2006/main" xmlns:r="http://schemas.openxmlformats.org/officeDocument/2006/relationships" xmlns:p="http://schemas.openxmlformats.org/presentationml/2006/main" userDrawn="1">
  <p:cSld name="13_自訂版面配置">
    <p:spTree>
      <p:nvGrpSpPr>
        <p:cNvPr id="1" name=""/>
        <p:cNvGrpSpPr/>
        <p:nvPr/>
      </p:nvGrpSpPr>
      <p:grpSpPr>
        <a:xfrm>
          <a:off x="0" y="0"/>
          <a:ext cx="0" cy="0"/>
          <a:chOff x="0" y="0"/>
          <a:chExt cx="0" cy="0"/>
        </a:xfrm>
      </p:grpSpPr>
      <p:sp>
        <p:nvSpPr>
          <p:cNvPr id="3" name="Title Placeholder 1"/>
          <p:cNvSpPr>
            <a:spLocks noGrp="1"/>
          </p:cNvSpPr>
          <p:nvPr>
            <p:ph type="ctrTitle"/>
          </p:nvPr>
        </p:nvSpPr>
        <p:spPr>
          <a:xfrm>
            <a:off x="315086" y="2886865"/>
            <a:ext cx="4330064" cy="1571512"/>
          </a:xfrm>
          <a:prstGeom prst="rect">
            <a:avLst/>
          </a:prstGeom>
        </p:spPr>
        <p:txBody>
          <a:bodyPr lIns="90146" tIns="45070" rIns="90146" bIns="45070"/>
          <a:lstStyle>
            <a:lvl1pPr algn="l">
              <a:lnSpc>
                <a:spcPts val="5569"/>
              </a:lnSpc>
              <a:defRPr sz="4000" b="1" baseline="0" smtClean="0">
                <a:solidFill>
                  <a:srgbClr val="002776"/>
                </a:solidFill>
                <a:effectLst>
                  <a:outerShdw blurRad="38100" dist="38100" dir="2700000" algn="tl">
                    <a:srgbClr val="000000">
                      <a:alpha val="43137"/>
                    </a:srgbClr>
                  </a:outerShdw>
                </a:effectLst>
                <a:latin typeface="Calibri" pitchFamily="34" charset="0"/>
                <a:ea typeface="微軟正黑體" pitchFamily="34" charset="-120"/>
              </a:defRPr>
            </a:lvl1pPr>
          </a:lstStyle>
          <a:p>
            <a:r>
              <a:rPr lang="en-US" altLang="zh-TW" dirty="0" smtClean="0"/>
              <a:t>Click to edit Master title style</a:t>
            </a:r>
            <a:endParaRPr lang="en-US" dirty="0" smtClean="0"/>
          </a:p>
        </p:txBody>
      </p:sp>
    </p:spTree>
    <p:extLst>
      <p:ext uri="{BB962C8B-B14F-4D97-AF65-F5344CB8AC3E}">
        <p14:creationId xmlns:p14="http://schemas.microsoft.com/office/powerpoint/2010/main" val="32725789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5_自訂版面配置">
    <p:spTree>
      <p:nvGrpSpPr>
        <p:cNvPr id="1" name=""/>
        <p:cNvGrpSpPr/>
        <p:nvPr/>
      </p:nvGrpSpPr>
      <p:grpSpPr>
        <a:xfrm>
          <a:off x="0" y="0"/>
          <a:ext cx="0" cy="0"/>
          <a:chOff x="0" y="0"/>
          <a:chExt cx="0" cy="0"/>
        </a:xfrm>
      </p:grpSpPr>
      <p:pic>
        <p:nvPicPr>
          <p:cNvPr id="1026" name="Picture 2" descr="C:\Users\elainechen\Pictures\photobank\ind_lsh_glb_ho_1116_lo.jpg"/>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r="10585" b="4690"/>
          <a:stretch/>
        </p:blipFill>
        <p:spPr bwMode="auto">
          <a:xfrm>
            <a:off x="2811798" y="2877410"/>
            <a:ext cx="7249792" cy="4897543"/>
          </a:xfrm>
          <a:prstGeom prst="rect">
            <a:avLst/>
          </a:prstGeom>
          <a:noFill/>
          <a:extLst>
            <a:ext uri="{909E8E84-426E-40DD-AFC4-6F175D3DCCD1}">
              <a14:hiddenFill xmlns:a14="http://schemas.microsoft.com/office/drawing/2010/main">
                <a:solidFill>
                  <a:srgbClr val="FFFFFF"/>
                </a:solidFill>
              </a14:hiddenFill>
            </a:ext>
          </a:extLst>
        </p:spPr>
      </p:pic>
      <p:sp>
        <p:nvSpPr>
          <p:cNvPr id="3" name="Title Placeholder 1"/>
          <p:cNvSpPr>
            <a:spLocks noGrp="1"/>
          </p:cNvSpPr>
          <p:nvPr>
            <p:ph type="ctrTitle"/>
          </p:nvPr>
        </p:nvSpPr>
        <p:spPr>
          <a:xfrm>
            <a:off x="831265" y="2499473"/>
            <a:ext cx="6892254" cy="1177777"/>
          </a:xfrm>
          <a:prstGeom prst="rect">
            <a:avLst/>
          </a:prstGeom>
        </p:spPr>
        <p:txBody>
          <a:bodyPr lIns="89943" tIns="44969" rIns="89943" bIns="44969"/>
          <a:lstStyle>
            <a:lvl1pPr algn="l">
              <a:lnSpc>
                <a:spcPct val="100000"/>
              </a:lnSpc>
              <a:defRPr sz="4000" b="1" baseline="0" smtClean="0">
                <a:solidFill>
                  <a:srgbClr val="808000"/>
                </a:solidFill>
                <a:effectLst>
                  <a:outerShdw blurRad="38100" dist="38100" dir="2700000" algn="tl">
                    <a:srgbClr val="000000">
                      <a:alpha val="43137"/>
                    </a:srgbClr>
                  </a:outerShdw>
                </a:effectLst>
                <a:latin typeface="Calibri" pitchFamily="34" charset="0"/>
                <a:ea typeface="微軟正黑體" pitchFamily="34" charset="-120"/>
              </a:defRPr>
            </a:lvl1pPr>
          </a:lstStyle>
          <a:p>
            <a:r>
              <a:rPr lang="en-US" altLang="zh-TW" dirty="0" smtClean="0"/>
              <a:t>Click to edit Master title style</a:t>
            </a:r>
            <a:endParaRPr lang="en-US" dirty="0" smtClean="0"/>
          </a:p>
        </p:txBody>
      </p:sp>
    </p:spTree>
    <p:extLst>
      <p:ext uri="{BB962C8B-B14F-4D97-AF65-F5344CB8AC3E}">
        <p14:creationId xmlns:p14="http://schemas.microsoft.com/office/powerpoint/2010/main" val="3484886916"/>
      </p:ext>
    </p:extLst>
  </p:cSld>
  <p:clrMapOvr>
    <a:masterClrMapping/>
  </p:clrMapOvr>
  <p:transition>
    <p:random/>
  </p:transition>
  <p:timing>
    <p:tnLst>
      <p:par>
        <p:cTn id="1" dur="indefinite" restart="never" nodeType="tmRoot"/>
      </p:par>
    </p:tnLst>
  </p:timing>
</p:sldLayout>
</file>

<file path=ppt/slideLayouts/slideLayout210.xml><?xml version="1.0" encoding="utf-8"?>
<p:sldLayout xmlns:a="http://schemas.openxmlformats.org/drawingml/2006/main" xmlns:r="http://schemas.openxmlformats.org/officeDocument/2006/relationships" xmlns:p="http://schemas.openxmlformats.org/presentationml/2006/main" type="title">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754499" y="2415075"/>
            <a:ext cx="8550990" cy="1666369"/>
          </a:xfrm>
        </p:spPr>
        <p:txBody>
          <a:body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1508998" y="4405260"/>
            <a:ext cx="7041992" cy="1986686"/>
          </a:xfrm>
        </p:spPr>
        <p:txBody>
          <a:bodyPr/>
          <a:lstStyle>
            <a:lvl1pPr marL="0" indent="0" algn="ctr">
              <a:buNone/>
              <a:defRPr>
                <a:solidFill>
                  <a:schemeClr val="tx1">
                    <a:tint val="75000"/>
                  </a:schemeClr>
                </a:solidFill>
              </a:defRPr>
            </a:lvl1pPr>
            <a:lvl2pPr marL="502367" indent="0" algn="ctr">
              <a:buNone/>
              <a:defRPr>
                <a:solidFill>
                  <a:schemeClr val="tx1">
                    <a:tint val="75000"/>
                  </a:schemeClr>
                </a:solidFill>
              </a:defRPr>
            </a:lvl2pPr>
            <a:lvl3pPr marL="1004730" indent="0" algn="ctr">
              <a:buNone/>
              <a:defRPr>
                <a:solidFill>
                  <a:schemeClr val="tx1">
                    <a:tint val="75000"/>
                  </a:schemeClr>
                </a:solidFill>
              </a:defRPr>
            </a:lvl3pPr>
            <a:lvl4pPr marL="1507102" indent="0" algn="ctr">
              <a:buNone/>
              <a:defRPr>
                <a:solidFill>
                  <a:schemeClr val="tx1">
                    <a:tint val="75000"/>
                  </a:schemeClr>
                </a:solidFill>
              </a:defRPr>
            </a:lvl4pPr>
            <a:lvl5pPr marL="2009468" indent="0" algn="ctr">
              <a:buNone/>
              <a:defRPr>
                <a:solidFill>
                  <a:schemeClr val="tx1">
                    <a:tint val="75000"/>
                  </a:schemeClr>
                </a:solidFill>
              </a:defRPr>
            </a:lvl5pPr>
            <a:lvl6pPr marL="2511819" indent="0" algn="ctr">
              <a:buNone/>
              <a:defRPr>
                <a:solidFill>
                  <a:schemeClr val="tx1">
                    <a:tint val="75000"/>
                  </a:schemeClr>
                </a:solidFill>
              </a:defRPr>
            </a:lvl6pPr>
            <a:lvl7pPr marL="3014200" indent="0" algn="ctr">
              <a:buNone/>
              <a:defRPr>
                <a:solidFill>
                  <a:schemeClr val="tx1">
                    <a:tint val="75000"/>
                  </a:schemeClr>
                </a:solidFill>
              </a:defRPr>
            </a:lvl7pPr>
            <a:lvl8pPr marL="3516562" indent="0" algn="ctr">
              <a:buNone/>
              <a:defRPr>
                <a:solidFill>
                  <a:schemeClr val="tx1">
                    <a:tint val="75000"/>
                  </a:schemeClr>
                </a:solidFill>
              </a:defRPr>
            </a:lvl8pPr>
            <a:lvl9pPr marL="4018921" indent="0" algn="ctr">
              <a:buNone/>
              <a:defRPr>
                <a:solidFill>
                  <a:schemeClr val="tx1">
                    <a:tint val="75000"/>
                  </a:schemeClr>
                </a:solidFill>
              </a:defRPr>
            </a:lvl9pPr>
          </a:lstStyle>
          <a:p>
            <a:r>
              <a:rPr lang="zh-TW" altLang="en-US" smtClean="0"/>
              <a:t>按一下以編輯母片副標題樣式</a:t>
            </a:r>
            <a:endParaRPr lang="zh-TW" altLang="en-US"/>
          </a:p>
        </p:txBody>
      </p:sp>
      <p:sp>
        <p:nvSpPr>
          <p:cNvPr id="4" name="日期版面配置區 3"/>
          <p:cNvSpPr>
            <a:spLocks noGrp="1"/>
          </p:cNvSpPr>
          <p:nvPr>
            <p:ph type="dt" sz="half" idx="10"/>
          </p:nvPr>
        </p:nvSpPr>
        <p:spPr/>
        <p:txBody>
          <a:bodyPr/>
          <a:lstStyle/>
          <a:p>
            <a:fld id="{F344F5E6-E874-4386-A34B-7854486FD334}" type="datetimeFigureOut">
              <a:rPr lang="zh-TW" altLang="en-US" smtClean="0">
                <a:solidFill>
                  <a:prstClr val="black">
                    <a:tint val="75000"/>
                  </a:prstClr>
                </a:solidFill>
              </a:rPr>
              <a:pPr/>
              <a:t>2013/11/15</a:t>
            </a:fld>
            <a:endParaRPr lang="zh-TW" altLang="en-US">
              <a:solidFill>
                <a:prstClr val="black">
                  <a:tint val="75000"/>
                </a:prstClr>
              </a:solidFill>
            </a:endParaRPr>
          </a:p>
        </p:txBody>
      </p:sp>
      <p:sp>
        <p:nvSpPr>
          <p:cNvPr id="5" name="頁尾版面配置區 4"/>
          <p:cNvSpPr>
            <a:spLocks noGrp="1"/>
          </p:cNvSpPr>
          <p:nvPr>
            <p:ph type="ftr" sz="quarter" idx="11"/>
          </p:nvPr>
        </p:nvSpPr>
        <p:spPr/>
        <p:txBody>
          <a:bodyPr/>
          <a:lstStyle/>
          <a:p>
            <a:endParaRPr lang="zh-TW" altLang="en-US">
              <a:solidFill>
                <a:prstClr val="black">
                  <a:tint val="75000"/>
                </a:prstClr>
              </a:solidFill>
            </a:endParaRPr>
          </a:p>
        </p:txBody>
      </p:sp>
      <p:sp>
        <p:nvSpPr>
          <p:cNvPr id="6" name="投影片編號版面配置區 5"/>
          <p:cNvSpPr>
            <a:spLocks noGrp="1"/>
          </p:cNvSpPr>
          <p:nvPr>
            <p:ph type="sldNum" sz="quarter" idx="12"/>
          </p:nvPr>
        </p:nvSpPr>
        <p:spPr/>
        <p:txBody>
          <a:bodyPr/>
          <a:lstStyle/>
          <a:p>
            <a:fld id="{0D8EC6FE-6E2D-452A-B8A0-6D8867C3654D}" type="slidenum">
              <a:rPr lang="zh-TW" altLang="en-US" smtClean="0">
                <a:solidFill>
                  <a:prstClr val="black">
                    <a:tint val="75000"/>
                  </a:prstClr>
                </a:solidFill>
              </a:rPr>
              <a:pPr/>
              <a:t>‹#›</a:t>
            </a:fld>
            <a:endParaRPr lang="zh-TW" altLang="en-US">
              <a:solidFill>
                <a:prstClr val="black">
                  <a:tint val="75000"/>
                </a:prstClr>
              </a:solidFill>
            </a:endParaRPr>
          </a:p>
        </p:txBody>
      </p:sp>
    </p:spTree>
    <p:extLst>
      <p:ext uri="{BB962C8B-B14F-4D97-AF65-F5344CB8AC3E}">
        <p14:creationId xmlns:p14="http://schemas.microsoft.com/office/powerpoint/2010/main" val="1007150126"/>
      </p:ext>
    </p:extLst>
  </p:cSld>
  <p:clrMapOvr>
    <a:masterClrMapping/>
  </p:clrMapOvr>
  <p:timing>
    <p:tnLst>
      <p:par>
        <p:cTn id="1" dur="indefinite" restart="never" nodeType="tmRoot"/>
      </p:par>
    </p:tnLst>
  </p:timing>
</p:sldLayout>
</file>

<file path=ppt/slideLayouts/slideLayout211.xml><?xml version="1.0" encoding="utf-8"?>
<p:sldLayout xmlns:a="http://schemas.openxmlformats.org/drawingml/2006/main" xmlns:r="http://schemas.openxmlformats.org/officeDocument/2006/relationships" xmlns:p="http://schemas.openxmlformats.org/presentationml/2006/main" userDrawn="1">
  <p:cSld name="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13"/>
            <a:ext cx="2544763" cy="163513"/>
          </a:xfrm>
          <a:prstGeom prst="rect">
            <a:avLst/>
          </a:prstGeom>
          <a:noFill/>
          <a:ln w="25400" algn="ctr">
            <a:noFill/>
            <a:miter lim="800000"/>
            <a:headEnd/>
            <a:tailEnd/>
          </a:ln>
        </p:spPr>
        <p:txBody>
          <a:bodyPr lIns="0" tIns="0" rIns="0" bIns="0"/>
          <a:lstStyle/>
          <a:p>
            <a:pPr algn="r" defTabSz="942288" fontAlgn="auto">
              <a:spcBef>
                <a:spcPts val="0"/>
              </a:spcBef>
              <a:spcAft>
                <a:spcPts val="0"/>
              </a:spcAft>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010" tIns="45006" rIns="90010" bIns="45006"/>
          <a:lstStyle>
            <a:lvl1pPr>
              <a:defRPr sz="32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94"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500" baseline="0">
                <a:latin typeface="Calibri" pitchFamily="34" charset="0"/>
                <a:ea typeface="標楷體" pitchFamily="65" charset="-120"/>
              </a:defRPr>
            </a:lvl1pPr>
            <a:lvl2pPr marL="200016" indent="-200016">
              <a:buClr>
                <a:schemeClr val="accent6">
                  <a:lumMod val="75000"/>
                </a:schemeClr>
              </a:buClr>
              <a:buFont typeface="Wingdings" pitchFamily="2" charset="2"/>
              <a:buChar char="l"/>
              <a:defRPr sz="2500" baseline="0">
                <a:latin typeface="Calibri" pitchFamily="34" charset="0"/>
                <a:ea typeface="標楷體" pitchFamily="65" charset="-120"/>
              </a:defRPr>
            </a:lvl2pPr>
            <a:lvl3pPr>
              <a:buClr>
                <a:schemeClr val="accent6">
                  <a:lumMod val="75000"/>
                </a:schemeClr>
              </a:buClr>
              <a:defRPr sz="2500" baseline="0">
                <a:latin typeface="Calibri" pitchFamily="34" charset="0"/>
                <a:ea typeface="標楷體" pitchFamily="65" charset="-120"/>
              </a:defRPr>
            </a:lvl3pPr>
            <a:lvl4pPr>
              <a:buClr>
                <a:schemeClr val="accent6">
                  <a:lumMod val="75000"/>
                </a:schemeClr>
              </a:buClr>
              <a:defRPr sz="2500" baseline="0">
                <a:latin typeface="Calibri" pitchFamily="34" charset="0"/>
                <a:ea typeface="標楷體" pitchFamily="65" charset="-120"/>
              </a:defRPr>
            </a:lvl4pPr>
            <a:lvl5pPr>
              <a:buFont typeface="Arial" pitchFamily="34" charset="0"/>
              <a:buNone/>
              <a:defRPr sz="2500" baseline="0">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13"/>
            <a:ext cx="453283" cy="163513"/>
          </a:xfrm>
          <a:prstGeom prst="rect">
            <a:avLst/>
          </a:prstGeom>
        </p:spPr>
        <p:txBody>
          <a:bodyPr vert="horz" wrap="square" lIns="90010" tIns="45006" rIns="90010" bIns="45006"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462916033"/>
      </p:ext>
    </p:extLst>
  </p:cSld>
  <p:clrMapOvr>
    <a:masterClrMapping/>
  </p:clrMapOvr>
  <p:timing>
    <p:tnLst>
      <p:par>
        <p:cTn id="1" dur="indefinite" restart="never" nodeType="tmRoot"/>
      </p:par>
    </p:tnLst>
  </p:timing>
</p:sldLayout>
</file>

<file path=ppt/slideLayouts/slideLayout212.xml><?xml version="1.0" encoding="utf-8"?>
<p:sldLayout xmlns:a="http://schemas.openxmlformats.org/drawingml/2006/main" xmlns:r="http://schemas.openxmlformats.org/officeDocument/2006/relationships" xmlns:p="http://schemas.openxmlformats.org/presentationml/2006/main" userDrawn="1">
  <p:cSld name="100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82627" indent="-486690">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78593" indent="-395963">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583848" indent="-305273">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44182" indent="-10015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98" y="360005"/>
            <a:ext cx="9126001" cy="630000"/>
          </a:xfrm>
          <a:prstGeom prst="rect">
            <a:avLst/>
          </a:prstGeom>
        </p:spPr>
        <p:txBody>
          <a:bodyPr lIns="90146" tIns="45070" rIns="90146" bIns="45070"/>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2"/>
            <a:ext cx="428628" cy="264293"/>
          </a:xfrm>
          <a:prstGeom prst="rect">
            <a:avLst/>
          </a:prstGeom>
        </p:spPr>
        <p:txBody>
          <a:bodyPr lIns="90146" tIns="45070" rIns="90146" bIns="45070"/>
          <a:lstStyle>
            <a:lvl1pPr algn="ctr">
              <a:defRPr sz="12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7" name="Rectangle 3"/>
          <p:cNvSpPr>
            <a:spLocks noChangeArrowheads="1"/>
          </p:cNvSpPr>
          <p:nvPr userDrawn="1"/>
        </p:nvSpPr>
        <p:spPr bwMode="auto">
          <a:xfrm>
            <a:off x="7644297" y="7478365"/>
            <a:ext cx="2069435" cy="245139"/>
          </a:xfrm>
          <a:prstGeom prst="rect">
            <a:avLst/>
          </a:prstGeom>
          <a:noFill/>
          <a:ln w="25400" algn="ctr">
            <a:noFill/>
            <a:miter lim="800000"/>
            <a:headEnd/>
            <a:tailEnd/>
          </a:ln>
        </p:spPr>
        <p:txBody>
          <a:bodyPr lIns="0" tIns="0" rIns="0" bIns="0" anchor="ctr"/>
          <a:lstStyle/>
          <a:p>
            <a:pPr algn="r" defTabSz="943700" fontAlgn="auto">
              <a:spcBef>
                <a:spcPts val="0"/>
              </a:spcBef>
              <a:spcAft>
                <a:spcPts val="0"/>
              </a:spcAft>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940460575"/>
      </p:ext>
    </p:extLst>
  </p:cSld>
  <p:clrMapOvr>
    <a:masterClrMapping/>
  </p:clrMapOvr>
  <p:transition>
    <p:random/>
  </p:transition>
  <p:timing>
    <p:tnLst>
      <p:par>
        <p:cTn id="1" dur="indefinite" restart="never" nodeType="tmRoot"/>
      </p:par>
    </p:tnLst>
  </p:timing>
</p:sldLayout>
</file>

<file path=ppt/slideLayouts/slideLayout213.xml><?xml version="1.0" encoding="utf-8"?>
<p:sldLayout xmlns:a="http://schemas.openxmlformats.org/drawingml/2006/main" xmlns:r="http://schemas.openxmlformats.org/officeDocument/2006/relationships" xmlns:p="http://schemas.openxmlformats.org/presentationml/2006/main" showMasterSp="0" type="title">
  <p:cSld name="2_Title Slide">
    <p:spTree>
      <p:nvGrpSpPr>
        <p:cNvPr id="1" name=""/>
        <p:cNvGrpSpPr/>
        <p:nvPr/>
      </p:nvGrpSpPr>
      <p:grpSpPr>
        <a:xfrm>
          <a:off x="0" y="0"/>
          <a:ext cx="0" cy="0"/>
          <a:chOff x="0" y="0"/>
          <a:chExt cx="0" cy="0"/>
        </a:xfrm>
      </p:grpSpPr>
      <p:sp>
        <p:nvSpPr>
          <p:cNvPr id="148482" name="Title Placeholder 1"/>
          <p:cNvSpPr>
            <a:spLocks noGrp="1"/>
          </p:cNvSpPr>
          <p:nvPr>
            <p:ph type="ctrTitle"/>
          </p:nvPr>
        </p:nvSpPr>
        <p:spPr>
          <a:xfrm>
            <a:off x="1257302" y="3027363"/>
            <a:ext cx="6724650" cy="1279525"/>
          </a:xfrm>
        </p:spPr>
        <p:txBody>
          <a:bodyPr/>
          <a:lstStyle>
            <a:lvl1pPr>
              <a:lnSpc>
                <a:spcPts val="5199"/>
              </a:lnSpc>
              <a:defRPr sz="5600" b="0">
                <a:solidFill>
                  <a:schemeClr val="bg2"/>
                </a:solidFill>
                <a:latin typeface="Times New Roman" pitchFamily="18" charset="0"/>
              </a:defRPr>
            </a:lvl1pPr>
          </a:lstStyle>
          <a:p>
            <a:r>
              <a:rPr lang="en-US" smtClean="0"/>
              <a:t>Click to edit Master title style</a:t>
            </a:r>
            <a:endParaRPr lang="en-US"/>
          </a:p>
        </p:txBody>
      </p:sp>
      <p:sp>
        <p:nvSpPr>
          <p:cNvPr id="7" name="Slide Number Placeholder 9"/>
          <p:cNvSpPr>
            <a:spLocks noGrp="1"/>
          </p:cNvSpPr>
          <p:nvPr>
            <p:ph type="sldNum" sz="quarter" idx="4"/>
          </p:nvPr>
        </p:nvSpPr>
        <p:spPr>
          <a:xfrm>
            <a:off x="390527" y="7429600"/>
            <a:ext cx="311150" cy="163513"/>
          </a:xfrm>
          <a:prstGeom prst="rect">
            <a:avLst/>
          </a:prstGeom>
        </p:spPr>
        <p:txBody>
          <a:bodyPr lIns="0" tIns="0" rIns="0" bIns="0"/>
          <a:lstStyle>
            <a:lvl1pPr>
              <a:defRPr sz="1000" b="1" smtClean="0">
                <a:solidFill>
                  <a:schemeClr val="bg1"/>
                </a:solidFill>
              </a:defRPr>
            </a:lvl1pPr>
          </a:lstStyle>
          <a:p>
            <a:pPr>
              <a:defRPr/>
            </a:pPr>
            <a:fld id="{161F61C0-2215-4557-9AEC-40913A79701B}" type="slidenum">
              <a:rPr lang="en-US">
                <a:solidFill>
                  <a:prstClr val="white"/>
                </a:solidFill>
              </a:rPr>
              <a:pPr>
                <a:defRPr/>
              </a:pPr>
              <a:t>‹#›</a:t>
            </a:fld>
            <a:endParaRPr lang="en-US" dirty="0">
              <a:solidFill>
                <a:prstClr val="white"/>
              </a:solidFill>
            </a:endParaRPr>
          </a:p>
        </p:txBody>
      </p:sp>
      <p:sp>
        <p:nvSpPr>
          <p:cNvPr id="8" name="Footer Placeholder 10"/>
          <p:cNvSpPr>
            <a:spLocks noGrp="1"/>
          </p:cNvSpPr>
          <p:nvPr>
            <p:ph type="ftr" sz="quarter" idx="3"/>
          </p:nvPr>
        </p:nvSpPr>
        <p:spPr>
          <a:xfrm>
            <a:off x="849313" y="7429600"/>
            <a:ext cx="4749800" cy="163513"/>
          </a:xfrm>
          <a:prstGeom prst="rect">
            <a:avLst/>
          </a:prstGeom>
        </p:spPr>
        <p:txBody>
          <a:bodyPr lIns="0" tIns="0" rIns="0" bIns="0"/>
          <a:lstStyle>
            <a:lvl1pPr>
              <a:defRPr sz="1000" smtClean="0">
                <a:solidFill>
                  <a:schemeClr val="bg1"/>
                </a:solidFill>
              </a:defRPr>
            </a:lvl1pPr>
          </a:lstStyle>
          <a:p>
            <a:pPr>
              <a:defRPr/>
            </a:pPr>
            <a:r>
              <a:rPr lang="en-US">
                <a:solidFill>
                  <a:prstClr val="white"/>
                </a:solidFill>
              </a:rPr>
              <a:t>Footer</a:t>
            </a:r>
            <a:endParaRPr lang="en-US" dirty="0">
              <a:solidFill>
                <a:prstClr val="white"/>
              </a:solidFill>
            </a:endParaRPr>
          </a:p>
        </p:txBody>
      </p:sp>
    </p:spTree>
    <p:extLst>
      <p:ext uri="{BB962C8B-B14F-4D97-AF65-F5344CB8AC3E}">
        <p14:creationId xmlns:p14="http://schemas.microsoft.com/office/powerpoint/2010/main" val="1022993063"/>
      </p:ext>
    </p:extLst>
  </p:cSld>
  <p:clrMapOvr>
    <a:masterClrMapping/>
  </p:clrMapOvr>
  <p:hf hdr="0" dt="0"/>
</p:sldLayout>
</file>

<file path=ppt/slideLayouts/slideLayout214.xml><?xml version="1.0" encoding="utf-8"?>
<p:sldLayout xmlns:a="http://schemas.openxmlformats.org/drawingml/2006/main" xmlns:r="http://schemas.openxmlformats.org/officeDocument/2006/relationships" xmlns:p="http://schemas.openxmlformats.org/presentationml/2006/main" userDrawn="1">
  <p:cSld name="127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82627" indent="-486690">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78593" indent="-395963">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583848" indent="-305273">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44182" indent="-10015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98" y="360005"/>
            <a:ext cx="9126001" cy="630000"/>
          </a:xfrm>
          <a:prstGeom prst="rect">
            <a:avLst/>
          </a:prstGeom>
        </p:spPr>
        <p:txBody>
          <a:bodyPr lIns="90146" tIns="45070" rIns="90146" bIns="45070"/>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2"/>
            <a:ext cx="428628" cy="264293"/>
          </a:xfrm>
          <a:prstGeom prst="rect">
            <a:avLst/>
          </a:prstGeom>
        </p:spPr>
        <p:txBody>
          <a:bodyPr lIns="90146" tIns="45070" rIns="90146" bIns="45070"/>
          <a:lstStyle>
            <a:lvl1pPr algn="ctr">
              <a:defRPr sz="12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7" name="Rectangle 3"/>
          <p:cNvSpPr>
            <a:spLocks noChangeArrowheads="1"/>
          </p:cNvSpPr>
          <p:nvPr userDrawn="1"/>
        </p:nvSpPr>
        <p:spPr bwMode="auto">
          <a:xfrm>
            <a:off x="7644297" y="7478365"/>
            <a:ext cx="2069435" cy="245139"/>
          </a:xfrm>
          <a:prstGeom prst="rect">
            <a:avLst/>
          </a:prstGeom>
          <a:noFill/>
          <a:ln w="25400" algn="ctr">
            <a:noFill/>
            <a:miter lim="800000"/>
            <a:headEnd/>
            <a:tailEnd/>
          </a:ln>
        </p:spPr>
        <p:txBody>
          <a:bodyPr lIns="0" tIns="0" rIns="0" bIns="0" anchor="ctr"/>
          <a:lstStyle/>
          <a:p>
            <a:pPr algn="r" defTabSz="943700" fontAlgn="auto">
              <a:spcBef>
                <a:spcPts val="0"/>
              </a:spcBef>
              <a:spcAft>
                <a:spcPts val="0"/>
              </a:spcAft>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112873850"/>
      </p:ext>
    </p:extLst>
  </p:cSld>
  <p:clrMapOvr>
    <a:masterClrMapping/>
  </p:clrMapOvr>
  <p:transition>
    <p:random/>
  </p:transition>
  <p:timing>
    <p:tnLst>
      <p:par>
        <p:cTn id="1" dur="indefinite" restart="never" nodeType="tmRoot"/>
      </p:par>
    </p:tnLst>
  </p:timing>
</p:sldLayout>
</file>

<file path=ppt/slideLayouts/slideLayout215.xml><?xml version="1.0" encoding="utf-8"?>
<p:sldLayout xmlns:a="http://schemas.openxmlformats.org/drawingml/2006/main" xmlns:r="http://schemas.openxmlformats.org/officeDocument/2006/relationships" xmlns:p="http://schemas.openxmlformats.org/presentationml/2006/main" userDrawn="1">
  <p:cSld name="128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82627" indent="-486690">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78593" indent="-395963">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583848" indent="-305273">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44182" indent="-10015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98" y="360005"/>
            <a:ext cx="9126001" cy="630000"/>
          </a:xfrm>
          <a:prstGeom prst="rect">
            <a:avLst/>
          </a:prstGeom>
        </p:spPr>
        <p:txBody>
          <a:bodyPr lIns="90146" tIns="45070" rIns="90146" bIns="45070"/>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2"/>
            <a:ext cx="428628" cy="264293"/>
          </a:xfrm>
          <a:prstGeom prst="rect">
            <a:avLst/>
          </a:prstGeom>
        </p:spPr>
        <p:txBody>
          <a:bodyPr lIns="90146" tIns="45070" rIns="90146" bIns="45070"/>
          <a:lstStyle>
            <a:lvl1pPr algn="ctr">
              <a:defRPr sz="12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7" name="Rectangle 3"/>
          <p:cNvSpPr>
            <a:spLocks noChangeArrowheads="1"/>
          </p:cNvSpPr>
          <p:nvPr userDrawn="1"/>
        </p:nvSpPr>
        <p:spPr bwMode="auto">
          <a:xfrm>
            <a:off x="7644297" y="7478365"/>
            <a:ext cx="2069435" cy="245139"/>
          </a:xfrm>
          <a:prstGeom prst="rect">
            <a:avLst/>
          </a:prstGeom>
          <a:noFill/>
          <a:ln w="25400" algn="ctr">
            <a:noFill/>
            <a:miter lim="800000"/>
            <a:headEnd/>
            <a:tailEnd/>
          </a:ln>
        </p:spPr>
        <p:txBody>
          <a:bodyPr lIns="0" tIns="0" rIns="0" bIns="0" anchor="ctr"/>
          <a:lstStyle/>
          <a:p>
            <a:pPr algn="r" defTabSz="943700" fontAlgn="auto">
              <a:spcBef>
                <a:spcPts val="0"/>
              </a:spcBef>
              <a:spcAft>
                <a:spcPts val="0"/>
              </a:spcAft>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776308694"/>
      </p:ext>
    </p:extLst>
  </p:cSld>
  <p:clrMapOvr>
    <a:masterClrMapping/>
  </p:clrMapOvr>
  <p:transition>
    <p:random/>
  </p:transition>
  <p:timing>
    <p:tnLst>
      <p:par>
        <p:cTn id="1" dur="indefinite" restart="never" nodeType="tmRoot"/>
      </p:par>
    </p:tnLst>
  </p:timing>
</p:sldLayout>
</file>

<file path=ppt/slideLayouts/slideLayout216.xml><?xml version="1.0" encoding="utf-8"?>
<p:sldLayout xmlns:a="http://schemas.openxmlformats.org/drawingml/2006/main" xmlns:r="http://schemas.openxmlformats.org/officeDocument/2006/relationships" xmlns:p="http://schemas.openxmlformats.org/presentationml/2006/main" userDrawn="1">
  <p:cSld name="135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82627" indent="-486690">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78593" indent="-395963">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583848" indent="-305273">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44182" indent="-10015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98" y="360005"/>
            <a:ext cx="9126001" cy="630000"/>
          </a:xfrm>
          <a:prstGeom prst="rect">
            <a:avLst/>
          </a:prstGeom>
        </p:spPr>
        <p:txBody>
          <a:bodyPr lIns="90146" tIns="45070" rIns="90146" bIns="45070"/>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2"/>
            <a:ext cx="428628" cy="264293"/>
          </a:xfrm>
          <a:prstGeom prst="rect">
            <a:avLst/>
          </a:prstGeom>
        </p:spPr>
        <p:txBody>
          <a:bodyPr lIns="90146" tIns="45070" rIns="90146" bIns="45070"/>
          <a:lstStyle>
            <a:lvl1pPr algn="ctr">
              <a:defRPr sz="12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7" name="Rectangle 3"/>
          <p:cNvSpPr>
            <a:spLocks noChangeArrowheads="1"/>
          </p:cNvSpPr>
          <p:nvPr userDrawn="1"/>
        </p:nvSpPr>
        <p:spPr bwMode="auto">
          <a:xfrm>
            <a:off x="7644297" y="7478365"/>
            <a:ext cx="2069435" cy="245139"/>
          </a:xfrm>
          <a:prstGeom prst="rect">
            <a:avLst/>
          </a:prstGeom>
          <a:noFill/>
          <a:ln w="25400" algn="ctr">
            <a:noFill/>
            <a:miter lim="800000"/>
            <a:headEnd/>
            <a:tailEnd/>
          </a:ln>
        </p:spPr>
        <p:txBody>
          <a:bodyPr lIns="0" tIns="0" rIns="0" bIns="0" anchor="ctr"/>
          <a:lstStyle/>
          <a:p>
            <a:pPr algn="r" defTabSz="943700" fontAlgn="auto">
              <a:spcBef>
                <a:spcPts val="0"/>
              </a:spcBef>
              <a:spcAft>
                <a:spcPts val="0"/>
              </a:spcAft>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539401060"/>
      </p:ext>
    </p:extLst>
  </p:cSld>
  <p:clrMapOvr>
    <a:masterClrMapping/>
  </p:clrMapOvr>
  <p:transition>
    <p:random/>
  </p:transition>
  <p:timing>
    <p:tnLst>
      <p:par>
        <p:cTn id="1" dur="indefinite" restart="never" nodeType="tmRoot"/>
      </p:par>
    </p:tnLst>
  </p:timing>
</p:sldLayout>
</file>

<file path=ppt/slideLayouts/slideLayout217.xml><?xml version="1.0" encoding="utf-8"?>
<p:sldLayout xmlns:a="http://schemas.openxmlformats.org/drawingml/2006/main" xmlns:r="http://schemas.openxmlformats.org/officeDocument/2006/relationships" xmlns:p="http://schemas.openxmlformats.org/presentationml/2006/main" userDrawn="1">
  <p:cSld name="146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82627" indent="-486690">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78593" indent="-395963">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583848" indent="-305273">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44182" indent="-10015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98" y="360005"/>
            <a:ext cx="9126001" cy="630000"/>
          </a:xfrm>
          <a:prstGeom prst="rect">
            <a:avLst/>
          </a:prstGeom>
        </p:spPr>
        <p:txBody>
          <a:bodyPr lIns="90146" tIns="45070" rIns="90146" bIns="45070"/>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2"/>
            <a:ext cx="428628" cy="264293"/>
          </a:xfrm>
          <a:prstGeom prst="rect">
            <a:avLst/>
          </a:prstGeom>
        </p:spPr>
        <p:txBody>
          <a:bodyPr lIns="90146" tIns="45070" rIns="90146" bIns="45070"/>
          <a:lstStyle>
            <a:lvl1pPr algn="ctr">
              <a:defRPr sz="12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7" name="Rectangle 3"/>
          <p:cNvSpPr>
            <a:spLocks noChangeArrowheads="1"/>
          </p:cNvSpPr>
          <p:nvPr userDrawn="1"/>
        </p:nvSpPr>
        <p:spPr bwMode="auto">
          <a:xfrm>
            <a:off x="7644297" y="7478365"/>
            <a:ext cx="2069435" cy="245139"/>
          </a:xfrm>
          <a:prstGeom prst="rect">
            <a:avLst/>
          </a:prstGeom>
          <a:noFill/>
          <a:ln w="25400" algn="ctr">
            <a:noFill/>
            <a:miter lim="800000"/>
            <a:headEnd/>
            <a:tailEnd/>
          </a:ln>
        </p:spPr>
        <p:txBody>
          <a:bodyPr lIns="0" tIns="0" rIns="0" bIns="0" anchor="ctr"/>
          <a:lstStyle/>
          <a:p>
            <a:pPr algn="r" defTabSz="943700" fontAlgn="auto">
              <a:spcBef>
                <a:spcPts val="0"/>
              </a:spcBef>
              <a:spcAft>
                <a:spcPts val="0"/>
              </a:spcAft>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910820977"/>
      </p:ext>
    </p:extLst>
  </p:cSld>
  <p:clrMapOvr>
    <a:masterClrMapping/>
  </p:clrMapOvr>
  <p:transition>
    <p:random/>
  </p:transition>
  <p:timing>
    <p:tnLst>
      <p:par>
        <p:cTn id="1" dur="indefinite" restart="never" nodeType="tmRoot"/>
      </p:par>
    </p:tnLst>
  </p:timing>
</p:sldLayout>
</file>

<file path=ppt/slideLayouts/slideLayout218.xml><?xml version="1.0" encoding="utf-8"?>
<p:sldLayout xmlns:a="http://schemas.openxmlformats.org/drawingml/2006/main" xmlns:r="http://schemas.openxmlformats.org/officeDocument/2006/relationships" xmlns:p="http://schemas.openxmlformats.org/presentationml/2006/main" userDrawn="1">
  <p:cSld name="147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82627" indent="-486690">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78593" indent="-395963">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583848" indent="-305273">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44182" indent="-10015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98" y="360005"/>
            <a:ext cx="9126001" cy="630000"/>
          </a:xfrm>
          <a:prstGeom prst="rect">
            <a:avLst/>
          </a:prstGeom>
        </p:spPr>
        <p:txBody>
          <a:bodyPr lIns="90146" tIns="45070" rIns="90146" bIns="45070"/>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2"/>
            <a:ext cx="428628" cy="264293"/>
          </a:xfrm>
          <a:prstGeom prst="rect">
            <a:avLst/>
          </a:prstGeom>
        </p:spPr>
        <p:txBody>
          <a:bodyPr lIns="90146" tIns="45070" rIns="90146" bIns="45070"/>
          <a:lstStyle>
            <a:lvl1pPr algn="ctr">
              <a:defRPr sz="12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7" name="Rectangle 3"/>
          <p:cNvSpPr>
            <a:spLocks noChangeArrowheads="1"/>
          </p:cNvSpPr>
          <p:nvPr userDrawn="1"/>
        </p:nvSpPr>
        <p:spPr bwMode="auto">
          <a:xfrm>
            <a:off x="7644297" y="7478365"/>
            <a:ext cx="2069435" cy="245139"/>
          </a:xfrm>
          <a:prstGeom prst="rect">
            <a:avLst/>
          </a:prstGeom>
          <a:noFill/>
          <a:ln w="25400" algn="ctr">
            <a:noFill/>
            <a:miter lim="800000"/>
            <a:headEnd/>
            <a:tailEnd/>
          </a:ln>
        </p:spPr>
        <p:txBody>
          <a:bodyPr lIns="0" tIns="0" rIns="0" bIns="0" anchor="ctr"/>
          <a:lstStyle/>
          <a:p>
            <a:pPr algn="r" defTabSz="943700" fontAlgn="auto">
              <a:spcBef>
                <a:spcPts val="0"/>
              </a:spcBef>
              <a:spcAft>
                <a:spcPts val="0"/>
              </a:spcAft>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47283176"/>
      </p:ext>
    </p:extLst>
  </p:cSld>
  <p:clrMapOvr>
    <a:masterClrMapping/>
  </p:clrMapOvr>
  <p:transition>
    <p:random/>
  </p:transition>
  <p:timing>
    <p:tnLst>
      <p:par>
        <p:cTn id="1" dur="indefinite" restart="never" nodeType="tmRoot"/>
      </p:par>
    </p:tnLst>
  </p:timing>
</p:sldLayout>
</file>

<file path=ppt/slideLayouts/slideLayout219.xml><?xml version="1.0" encoding="utf-8"?>
<p:sldLayout xmlns:a="http://schemas.openxmlformats.org/drawingml/2006/main" xmlns:r="http://schemas.openxmlformats.org/officeDocument/2006/relationships" xmlns:p="http://schemas.openxmlformats.org/presentationml/2006/main" userDrawn="1">
  <p:cSld name="148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82627" indent="-486690">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78593" indent="-395963">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583848" indent="-305273">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44182" indent="-10015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98" y="360005"/>
            <a:ext cx="9126001" cy="630000"/>
          </a:xfrm>
          <a:prstGeom prst="rect">
            <a:avLst/>
          </a:prstGeom>
        </p:spPr>
        <p:txBody>
          <a:bodyPr lIns="90146" tIns="45070" rIns="90146" bIns="45070"/>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2"/>
            <a:ext cx="428628" cy="264293"/>
          </a:xfrm>
          <a:prstGeom prst="rect">
            <a:avLst/>
          </a:prstGeom>
        </p:spPr>
        <p:txBody>
          <a:bodyPr lIns="90146" tIns="45070" rIns="90146" bIns="45070"/>
          <a:lstStyle>
            <a:lvl1pPr algn="ctr">
              <a:defRPr sz="12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7" name="Rectangle 3"/>
          <p:cNvSpPr>
            <a:spLocks noChangeArrowheads="1"/>
          </p:cNvSpPr>
          <p:nvPr userDrawn="1"/>
        </p:nvSpPr>
        <p:spPr bwMode="auto">
          <a:xfrm>
            <a:off x="7644297" y="7478365"/>
            <a:ext cx="2069435" cy="245139"/>
          </a:xfrm>
          <a:prstGeom prst="rect">
            <a:avLst/>
          </a:prstGeom>
          <a:noFill/>
          <a:ln w="25400" algn="ctr">
            <a:noFill/>
            <a:miter lim="800000"/>
            <a:headEnd/>
            <a:tailEnd/>
          </a:ln>
        </p:spPr>
        <p:txBody>
          <a:bodyPr lIns="0" tIns="0" rIns="0" bIns="0" anchor="ctr"/>
          <a:lstStyle/>
          <a:p>
            <a:pPr algn="r" defTabSz="943700" fontAlgn="auto">
              <a:spcBef>
                <a:spcPts val="0"/>
              </a:spcBef>
              <a:spcAft>
                <a:spcPts val="0"/>
              </a:spcAft>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48576279"/>
      </p:ext>
    </p:extLst>
  </p:cSld>
  <p:clrMapOvr>
    <a:masterClrMapping/>
  </p:clrMapOvr>
  <p:transition>
    <p:random/>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自訂版面配置">
    <p:spTree>
      <p:nvGrpSpPr>
        <p:cNvPr id="1" name=""/>
        <p:cNvGrpSpPr/>
        <p:nvPr/>
      </p:nvGrpSpPr>
      <p:grpSpPr>
        <a:xfrm>
          <a:off x="0" y="0"/>
          <a:ext cx="0" cy="0"/>
          <a:chOff x="0" y="0"/>
          <a:chExt cx="0" cy="0"/>
        </a:xfrm>
      </p:grpSpPr>
      <p:sp>
        <p:nvSpPr>
          <p:cNvPr id="3" name="Title Placeholder 1"/>
          <p:cNvSpPr>
            <a:spLocks noGrp="1"/>
          </p:cNvSpPr>
          <p:nvPr>
            <p:ph type="ctrTitle"/>
          </p:nvPr>
        </p:nvSpPr>
        <p:spPr>
          <a:xfrm>
            <a:off x="315086" y="2886979"/>
            <a:ext cx="4330064" cy="1177777"/>
          </a:xfrm>
          <a:prstGeom prst="rect">
            <a:avLst/>
          </a:prstGeom>
        </p:spPr>
        <p:txBody>
          <a:bodyPr lIns="89943" tIns="44969" rIns="89943" bIns="44969"/>
          <a:lstStyle>
            <a:lvl1pPr>
              <a:lnSpc>
                <a:spcPts val="4000"/>
              </a:lnSpc>
              <a:defRPr sz="4000" b="1" baseline="0" smtClean="0">
                <a:solidFill>
                  <a:srgbClr val="002776"/>
                </a:solidFill>
                <a:effectLst>
                  <a:outerShdw blurRad="38100" dist="38100" dir="2700000" algn="tl">
                    <a:srgbClr val="000000">
                      <a:alpha val="43137"/>
                    </a:srgbClr>
                  </a:outerShdw>
                </a:effectLst>
                <a:latin typeface="Calibri" pitchFamily="34" charset="0"/>
                <a:ea typeface="微軟正黑體" pitchFamily="34" charset="-120"/>
              </a:defRPr>
            </a:lvl1pPr>
          </a:lstStyle>
          <a:p>
            <a:r>
              <a:rPr lang="en-US" altLang="zh-TW" dirty="0" smtClean="0"/>
              <a:t>Click to edit Master title style</a:t>
            </a:r>
            <a:endParaRPr lang="en-US" dirty="0" smtClean="0"/>
          </a:p>
        </p:txBody>
      </p:sp>
      <p:pic>
        <p:nvPicPr>
          <p:cNvPr id="4" name="圖片 6" descr="bzi_col_glb_ho_495_hi.jpg"/>
          <p:cNvPicPr>
            <a:picLocks noChangeAspect="1"/>
          </p:cNvPicPr>
          <p:nvPr userDrawn="1"/>
        </p:nvPicPr>
        <p:blipFill>
          <a:blip r:embed="rId2" cstate="print"/>
          <a:srcRect/>
          <a:stretch>
            <a:fillRect/>
          </a:stretch>
        </p:blipFill>
        <p:spPr bwMode="auto">
          <a:xfrm>
            <a:off x="6297535" y="3721099"/>
            <a:ext cx="3646746" cy="3757428"/>
          </a:xfrm>
          <a:prstGeom prst="rect">
            <a:avLst/>
          </a:prstGeom>
          <a:noFill/>
          <a:ln w="9525">
            <a:noFill/>
            <a:miter lim="800000"/>
            <a:headEnd/>
            <a:tailEnd/>
          </a:ln>
        </p:spPr>
      </p:pic>
    </p:spTree>
    <p:extLst>
      <p:ext uri="{BB962C8B-B14F-4D97-AF65-F5344CB8AC3E}">
        <p14:creationId xmlns:p14="http://schemas.microsoft.com/office/powerpoint/2010/main" val="3783026604"/>
      </p:ext>
    </p:extLst>
  </p:cSld>
  <p:clrMapOvr>
    <a:masterClrMapping/>
  </p:clrMapOvr>
  <p:transition>
    <p:random/>
  </p:transition>
  <p:timing>
    <p:tnLst>
      <p:par>
        <p:cTn id="1" dur="indefinite" restart="never" nodeType="tmRoot"/>
      </p:par>
    </p:tnLst>
  </p:timing>
</p:sldLayout>
</file>

<file path=ppt/slideLayouts/slideLayout220.xml><?xml version="1.0" encoding="utf-8"?>
<p:sldLayout xmlns:a="http://schemas.openxmlformats.org/drawingml/2006/main" xmlns:r="http://schemas.openxmlformats.org/officeDocument/2006/relationships" xmlns:p="http://schemas.openxmlformats.org/presentationml/2006/main" userDrawn="1">
  <p:cSld name="129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82627" indent="-486690">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78593" indent="-395963">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583848" indent="-305273">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44182" indent="-10015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98" y="360005"/>
            <a:ext cx="9126001" cy="630000"/>
          </a:xfrm>
          <a:prstGeom prst="rect">
            <a:avLst/>
          </a:prstGeom>
        </p:spPr>
        <p:txBody>
          <a:bodyPr lIns="90146" tIns="45070" rIns="90146" bIns="45070"/>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2"/>
            <a:ext cx="428628" cy="264293"/>
          </a:xfrm>
          <a:prstGeom prst="rect">
            <a:avLst/>
          </a:prstGeom>
        </p:spPr>
        <p:txBody>
          <a:bodyPr lIns="90146" tIns="45070" rIns="90146" bIns="45070"/>
          <a:lstStyle>
            <a:lvl1pPr algn="ctr">
              <a:defRPr sz="12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7" name="Rectangle 3"/>
          <p:cNvSpPr>
            <a:spLocks noChangeArrowheads="1"/>
          </p:cNvSpPr>
          <p:nvPr userDrawn="1"/>
        </p:nvSpPr>
        <p:spPr bwMode="auto">
          <a:xfrm>
            <a:off x="7644297" y="7478365"/>
            <a:ext cx="2069435" cy="245139"/>
          </a:xfrm>
          <a:prstGeom prst="rect">
            <a:avLst/>
          </a:prstGeom>
          <a:noFill/>
          <a:ln w="25400" algn="ctr">
            <a:noFill/>
            <a:miter lim="800000"/>
            <a:headEnd/>
            <a:tailEnd/>
          </a:ln>
        </p:spPr>
        <p:txBody>
          <a:bodyPr lIns="0" tIns="0" rIns="0" bIns="0" anchor="ctr"/>
          <a:lstStyle/>
          <a:p>
            <a:pPr algn="r" defTabSz="943700" fontAlgn="auto">
              <a:spcBef>
                <a:spcPts val="0"/>
              </a:spcBef>
              <a:spcAft>
                <a:spcPts val="0"/>
              </a:spcAft>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982015710"/>
      </p:ext>
    </p:extLst>
  </p:cSld>
  <p:clrMapOvr>
    <a:masterClrMapping/>
  </p:clrMapOvr>
  <p:transition>
    <p:random/>
  </p:transition>
  <p:timing>
    <p:tnLst>
      <p:par>
        <p:cTn id="1" dur="indefinite" restart="never" nodeType="tmRoot"/>
      </p:par>
    </p:tnLst>
  </p:timing>
</p:sldLayout>
</file>

<file path=ppt/slideLayouts/slideLayout221.xml><?xml version="1.0" encoding="utf-8"?>
<p:sldLayout xmlns:a="http://schemas.openxmlformats.org/drawingml/2006/main" xmlns:r="http://schemas.openxmlformats.org/officeDocument/2006/relationships" xmlns:p="http://schemas.openxmlformats.org/presentationml/2006/main" userDrawn="1">
  <p:cSld name="158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82627" indent="-486690">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78593" indent="-395963">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583848" indent="-305273">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44182" indent="-10015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98" y="360005"/>
            <a:ext cx="9126001" cy="630000"/>
          </a:xfrm>
          <a:prstGeom prst="rect">
            <a:avLst/>
          </a:prstGeom>
        </p:spPr>
        <p:txBody>
          <a:bodyPr lIns="90146" tIns="45070" rIns="90146" bIns="45070"/>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2"/>
            <a:ext cx="428628" cy="264293"/>
          </a:xfrm>
          <a:prstGeom prst="rect">
            <a:avLst/>
          </a:prstGeom>
        </p:spPr>
        <p:txBody>
          <a:bodyPr lIns="90146" tIns="45070" rIns="90146" bIns="45070"/>
          <a:lstStyle>
            <a:lvl1pPr algn="ctr">
              <a:defRPr sz="12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7" name="Rectangle 3"/>
          <p:cNvSpPr>
            <a:spLocks noChangeArrowheads="1"/>
          </p:cNvSpPr>
          <p:nvPr userDrawn="1"/>
        </p:nvSpPr>
        <p:spPr bwMode="auto">
          <a:xfrm>
            <a:off x="7644297" y="7478365"/>
            <a:ext cx="2069435" cy="245139"/>
          </a:xfrm>
          <a:prstGeom prst="rect">
            <a:avLst/>
          </a:prstGeom>
          <a:noFill/>
          <a:ln w="25400" algn="ctr">
            <a:noFill/>
            <a:miter lim="800000"/>
            <a:headEnd/>
            <a:tailEnd/>
          </a:ln>
        </p:spPr>
        <p:txBody>
          <a:bodyPr lIns="0" tIns="0" rIns="0" bIns="0" anchor="ctr"/>
          <a:lstStyle/>
          <a:p>
            <a:pPr algn="r" defTabSz="943700" fontAlgn="auto">
              <a:spcBef>
                <a:spcPts val="0"/>
              </a:spcBef>
              <a:spcAft>
                <a:spcPts val="0"/>
              </a:spcAft>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686368900"/>
      </p:ext>
    </p:extLst>
  </p:cSld>
  <p:clrMapOvr>
    <a:masterClrMapping/>
  </p:clrMapOvr>
  <p:transition>
    <p:random/>
  </p:transition>
  <p:timing>
    <p:tnLst>
      <p:par>
        <p:cTn id="1" dur="indefinite" restart="never" nodeType="tmRoot"/>
      </p:par>
    </p:tnLst>
  </p:timing>
</p:sldLayout>
</file>

<file path=ppt/slideLayouts/slideLayout222.xml><?xml version="1.0" encoding="utf-8"?>
<p:sldLayout xmlns:a="http://schemas.openxmlformats.org/drawingml/2006/main" xmlns:r="http://schemas.openxmlformats.org/officeDocument/2006/relationships" xmlns:p="http://schemas.openxmlformats.org/presentationml/2006/main" userDrawn="1">
  <p:cSld name="160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82627" indent="-486690">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78593" indent="-395963">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583848" indent="-305273">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44182" indent="-10015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98" y="360005"/>
            <a:ext cx="9126001" cy="630000"/>
          </a:xfrm>
          <a:prstGeom prst="rect">
            <a:avLst/>
          </a:prstGeom>
        </p:spPr>
        <p:txBody>
          <a:bodyPr lIns="90146" tIns="45070" rIns="90146" bIns="45070"/>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2"/>
            <a:ext cx="428628" cy="264293"/>
          </a:xfrm>
          <a:prstGeom prst="rect">
            <a:avLst/>
          </a:prstGeom>
        </p:spPr>
        <p:txBody>
          <a:bodyPr lIns="90146" tIns="45070" rIns="90146" bIns="45070"/>
          <a:lstStyle>
            <a:lvl1pPr algn="ctr">
              <a:defRPr sz="12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7" name="Rectangle 3"/>
          <p:cNvSpPr>
            <a:spLocks noChangeArrowheads="1"/>
          </p:cNvSpPr>
          <p:nvPr userDrawn="1"/>
        </p:nvSpPr>
        <p:spPr bwMode="auto">
          <a:xfrm>
            <a:off x="7644297" y="7478365"/>
            <a:ext cx="2069435" cy="245139"/>
          </a:xfrm>
          <a:prstGeom prst="rect">
            <a:avLst/>
          </a:prstGeom>
          <a:noFill/>
          <a:ln w="25400" algn="ctr">
            <a:noFill/>
            <a:miter lim="800000"/>
            <a:headEnd/>
            <a:tailEnd/>
          </a:ln>
        </p:spPr>
        <p:txBody>
          <a:bodyPr lIns="0" tIns="0" rIns="0" bIns="0" anchor="ctr"/>
          <a:lstStyle/>
          <a:p>
            <a:pPr algn="r" defTabSz="943700" fontAlgn="auto">
              <a:spcBef>
                <a:spcPts val="0"/>
              </a:spcBef>
              <a:spcAft>
                <a:spcPts val="0"/>
              </a:spcAft>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53475572"/>
      </p:ext>
    </p:extLst>
  </p:cSld>
  <p:clrMapOvr>
    <a:masterClrMapping/>
  </p:clrMapOvr>
  <p:transition>
    <p:random/>
  </p:transition>
  <p:timing>
    <p:tnLst>
      <p:par>
        <p:cTn id="1" dur="indefinite" restart="never" nodeType="tmRoot"/>
      </p:par>
    </p:tnLst>
  </p:timing>
</p:sldLayout>
</file>

<file path=ppt/slideLayouts/slideLayout223.xml><?xml version="1.0" encoding="utf-8"?>
<p:sldLayout xmlns:a="http://schemas.openxmlformats.org/drawingml/2006/main" xmlns:r="http://schemas.openxmlformats.org/officeDocument/2006/relationships" xmlns:p="http://schemas.openxmlformats.org/presentationml/2006/main" preserve="1" userDrawn="1">
  <p:cSld name="2_標題投影片">
    <p:bg>
      <p:bgPr>
        <a:solidFill>
          <a:schemeClr val="bg1"/>
        </a:solidFill>
        <a:effectLst/>
      </p:bgPr>
    </p:bg>
    <p:spTree>
      <p:nvGrpSpPr>
        <p:cNvPr id="1" name=""/>
        <p:cNvGrpSpPr/>
        <p:nvPr/>
      </p:nvGrpSpPr>
      <p:grpSpPr>
        <a:xfrm>
          <a:off x="0" y="0"/>
          <a:ext cx="0" cy="0"/>
          <a:chOff x="0" y="0"/>
          <a:chExt cx="0" cy="0"/>
        </a:xfrm>
      </p:grpSpPr>
      <p:grpSp>
        <p:nvGrpSpPr>
          <p:cNvPr id="4" name="群組 1"/>
          <p:cNvGrpSpPr>
            <a:grpSpLocks/>
          </p:cNvGrpSpPr>
          <p:nvPr userDrawn="1"/>
        </p:nvGrpSpPr>
        <p:grpSpPr bwMode="auto">
          <a:xfrm>
            <a:off x="452438" y="428625"/>
            <a:ext cx="2125662" cy="928688"/>
            <a:chOff x="452407" y="1071546"/>
            <a:chExt cx="2125070" cy="928694"/>
          </a:xfrm>
        </p:grpSpPr>
        <p:sp>
          <p:nvSpPr>
            <p:cNvPr id="5" name="AutoShape 6"/>
            <p:cNvSpPr>
              <a:spLocks noChangeAspect="1" noChangeArrowheads="1" noTextEdit="1"/>
            </p:cNvSpPr>
            <p:nvPr userDrawn="1"/>
          </p:nvSpPr>
          <p:spPr bwMode="auto">
            <a:xfrm>
              <a:off x="452407" y="1071546"/>
              <a:ext cx="2125070" cy="928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1005859" fontAlgn="auto">
                <a:spcBef>
                  <a:spcPts val="0"/>
                </a:spcBef>
                <a:spcAft>
                  <a:spcPts val="0"/>
                </a:spcAft>
              </a:pPr>
              <a:endParaRPr kumimoji="0" lang="zh-TW" altLang="en-US">
                <a:solidFill>
                  <a:prstClr val="black"/>
                </a:solidFill>
                <a:latin typeface="Calibri"/>
                <a:ea typeface="新細明體"/>
              </a:endParaRPr>
            </a:p>
          </p:txBody>
        </p:sp>
        <p:sp>
          <p:nvSpPr>
            <p:cNvPr id="6" name="Freeform 8"/>
            <p:cNvSpPr>
              <a:spLocks noEditPoints="1"/>
            </p:cNvSpPr>
            <p:nvPr userDrawn="1"/>
          </p:nvSpPr>
          <p:spPr bwMode="auto">
            <a:xfrm>
              <a:off x="816601" y="1171699"/>
              <a:ext cx="267682" cy="293176"/>
            </a:xfrm>
            <a:custGeom>
              <a:avLst/>
              <a:gdLst>
                <a:gd name="T0" fmla="*/ 150 w 294"/>
                <a:gd name="T1" fmla="*/ 72 h 322"/>
                <a:gd name="T2" fmla="*/ 174 w 294"/>
                <a:gd name="T3" fmla="*/ 78 h 322"/>
                <a:gd name="T4" fmla="*/ 190 w 294"/>
                <a:gd name="T5" fmla="*/ 92 h 322"/>
                <a:gd name="T6" fmla="*/ 198 w 294"/>
                <a:gd name="T7" fmla="*/ 108 h 322"/>
                <a:gd name="T8" fmla="*/ 200 w 294"/>
                <a:gd name="T9" fmla="*/ 126 h 322"/>
                <a:gd name="T10" fmla="*/ 98 w 294"/>
                <a:gd name="T11" fmla="*/ 126 h 322"/>
                <a:gd name="T12" fmla="*/ 102 w 294"/>
                <a:gd name="T13" fmla="*/ 106 h 322"/>
                <a:gd name="T14" fmla="*/ 112 w 294"/>
                <a:gd name="T15" fmla="*/ 88 h 322"/>
                <a:gd name="T16" fmla="*/ 128 w 294"/>
                <a:gd name="T17" fmla="*/ 76 h 322"/>
                <a:gd name="T18" fmla="*/ 150 w 294"/>
                <a:gd name="T19" fmla="*/ 72 h 322"/>
                <a:gd name="T20" fmla="*/ 260 w 294"/>
                <a:gd name="T21" fmla="*/ 232 h 322"/>
                <a:gd name="T22" fmla="*/ 242 w 294"/>
                <a:gd name="T23" fmla="*/ 236 h 322"/>
                <a:gd name="T24" fmla="*/ 226 w 294"/>
                <a:gd name="T25" fmla="*/ 240 h 322"/>
                <a:gd name="T26" fmla="*/ 186 w 294"/>
                <a:gd name="T27" fmla="*/ 244 h 322"/>
                <a:gd name="T28" fmla="*/ 170 w 294"/>
                <a:gd name="T29" fmla="*/ 244 h 322"/>
                <a:gd name="T30" fmla="*/ 140 w 294"/>
                <a:gd name="T31" fmla="*/ 238 h 322"/>
                <a:gd name="T32" fmla="*/ 118 w 294"/>
                <a:gd name="T33" fmla="*/ 226 h 322"/>
                <a:gd name="T34" fmla="*/ 104 w 294"/>
                <a:gd name="T35" fmla="*/ 206 h 322"/>
                <a:gd name="T36" fmla="*/ 290 w 294"/>
                <a:gd name="T37" fmla="*/ 194 h 322"/>
                <a:gd name="T38" fmla="*/ 294 w 294"/>
                <a:gd name="T39" fmla="*/ 178 h 322"/>
                <a:gd name="T40" fmla="*/ 294 w 294"/>
                <a:gd name="T41" fmla="*/ 154 h 322"/>
                <a:gd name="T42" fmla="*/ 286 w 294"/>
                <a:gd name="T43" fmla="*/ 96 h 322"/>
                <a:gd name="T44" fmla="*/ 276 w 294"/>
                <a:gd name="T45" fmla="*/ 70 h 322"/>
                <a:gd name="T46" fmla="*/ 262 w 294"/>
                <a:gd name="T47" fmla="*/ 46 h 322"/>
                <a:gd name="T48" fmla="*/ 242 w 294"/>
                <a:gd name="T49" fmla="*/ 28 h 322"/>
                <a:gd name="T50" fmla="*/ 218 w 294"/>
                <a:gd name="T51" fmla="*/ 12 h 322"/>
                <a:gd name="T52" fmla="*/ 188 w 294"/>
                <a:gd name="T53" fmla="*/ 2 h 322"/>
                <a:gd name="T54" fmla="*/ 152 w 294"/>
                <a:gd name="T55" fmla="*/ 0 h 322"/>
                <a:gd name="T56" fmla="*/ 134 w 294"/>
                <a:gd name="T57" fmla="*/ 0 h 322"/>
                <a:gd name="T58" fmla="*/ 102 w 294"/>
                <a:gd name="T59" fmla="*/ 8 h 322"/>
                <a:gd name="T60" fmla="*/ 74 w 294"/>
                <a:gd name="T61" fmla="*/ 20 h 322"/>
                <a:gd name="T62" fmla="*/ 50 w 294"/>
                <a:gd name="T63" fmla="*/ 38 h 322"/>
                <a:gd name="T64" fmla="*/ 30 w 294"/>
                <a:gd name="T65" fmla="*/ 62 h 322"/>
                <a:gd name="T66" fmla="*/ 16 w 294"/>
                <a:gd name="T67" fmla="*/ 88 h 322"/>
                <a:gd name="T68" fmla="*/ 6 w 294"/>
                <a:gd name="T69" fmla="*/ 116 h 322"/>
                <a:gd name="T70" fmla="*/ 0 w 294"/>
                <a:gd name="T71" fmla="*/ 148 h 322"/>
                <a:gd name="T72" fmla="*/ 0 w 294"/>
                <a:gd name="T73" fmla="*/ 164 h 322"/>
                <a:gd name="T74" fmla="*/ 4 w 294"/>
                <a:gd name="T75" fmla="*/ 200 h 322"/>
                <a:gd name="T76" fmla="*/ 12 w 294"/>
                <a:gd name="T77" fmla="*/ 232 h 322"/>
                <a:gd name="T78" fmla="*/ 28 w 294"/>
                <a:gd name="T79" fmla="*/ 258 h 322"/>
                <a:gd name="T80" fmla="*/ 48 w 294"/>
                <a:gd name="T81" fmla="*/ 282 h 322"/>
                <a:gd name="T82" fmla="*/ 72 w 294"/>
                <a:gd name="T83" fmla="*/ 300 h 322"/>
                <a:gd name="T84" fmla="*/ 102 w 294"/>
                <a:gd name="T85" fmla="*/ 312 h 322"/>
                <a:gd name="T86" fmla="*/ 134 w 294"/>
                <a:gd name="T87" fmla="*/ 320 h 322"/>
                <a:gd name="T88" fmla="*/ 168 w 294"/>
                <a:gd name="T89" fmla="*/ 322 h 322"/>
                <a:gd name="T90" fmla="*/ 202 w 294"/>
                <a:gd name="T91" fmla="*/ 322 h 322"/>
                <a:gd name="T92" fmla="*/ 228 w 294"/>
                <a:gd name="T93" fmla="*/ 318 h 322"/>
                <a:gd name="T94" fmla="*/ 274 w 294"/>
                <a:gd name="T95" fmla="*/ 302 h 32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294" h="322">
                  <a:moveTo>
                    <a:pt x="150" y="72"/>
                  </a:moveTo>
                  <a:lnTo>
                    <a:pt x="150" y="72"/>
                  </a:lnTo>
                  <a:lnTo>
                    <a:pt x="164" y="74"/>
                  </a:lnTo>
                  <a:lnTo>
                    <a:pt x="174" y="78"/>
                  </a:lnTo>
                  <a:lnTo>
                    <a:pt x="182" y="84"/>
                  </a:lnTo>
                  <a:lnTo>
                    <a:pt x="190" y="92"/>
                  </a:lnTo>
                  <a:lnTo>
                    <a:pt x="194" y="100"/>
                  </a:lnTo>
                  <a:lnTo>
                    <a:pt x="198" y="108"/>
                  </a:lnTo>
                  <a:lnTo>
                    <a:pt x="200" y="126"/>
                  </a:lnTo>
                  <a:lnTo>
                    <a:pt x="98" y="126"/>
                  </a:lnTo>
                  <a:lnTo>
                    <a:pt x="98" y="116"/>
                  </a:lnTo>
                  <a:lnTo>
                    <a:pt x="102" y="106"/>
                  </a:lnTo>
                  <a:lnTo>
                    <a:pt x="106" y="96"/>
                  </a:lnTo>
                  <a:lnTo>
                    <a:pt x="112" y="88"/>
                  </a:lnTo>
                  <a:lnTo>
                    <a:pt x="120" y="82"/>
                  </a:lnTo>
                  <a:lnTo>
                    <a:pt x="128" y="76"/>
                  </a:lnTo>
                  <a:lnTo>
                    <a:pt x="138" y="72"/>
                  </a:lnTo>
                  <a:lnTo>
                    <a:pt x="150" y="72"/>
                  </a:lnTo>
                  <a:close/>
                  <a:moveTo>
                    <a:pt x="260" y="232"/>
                  </a:moveTo>
                  <a:lnTo>
                    <a:pt x="260" y="232"/>
                  </a:lnTo>
                  <a:lnTo>
                    <a:pt x="242" y="236"/>
                  </a:lnTo>
                  <a:lnTo>
                    <a:pt x="226" y="240"/>
                  </a:lnTo>
                  <a:lnTo>
                    <a:pt x="206" y="244"/>
                  </a:lnTo>
                  <a:lnTo>
                    <a:pt x="186" y="244"/>
                  </a:lnTo>
                  <a:lnTo>
                    <a:pt x="170" y="244"/>
                  </a:lnTo>
                  <a:lnTo>
                    <a:pt x="154" y="242"/>
                  </a:lnTo>
                  <a:lnTo>
                    <a:pt x="140" y="238"/>
                  </a:lnTo>
                  <a:lnTo>
                    <a:pt x="128" y="232"/>
                  </a:lnTo>
                  <a:lnTo>
                    <a:pt x="118" y="226"/>
                  </a:lnTo>
                  <a:lnTo>
                    <a:pt x="110" y="218"/>
                  </a:lnTo>
                  <a:lnTo>
                    <a:pt x="104" y="206"/>
                  </a:lnTo>
                  <a:lnTo>
                    <a:pt x="100" y="194"/>
                  </a:lnTo>
                  <a:lnTo>
                    <a:pt x="290" y="194"/>
                  </a:lnTo>
                  <a:lnTo>
                    <a:pt x="294" y="178"/>
                  </a:lnTo>
                  <a:lnTo>
                    <a:pt x="294" y="154"/>
                  </a:lnTo>
                  <a:lnTo>
                    <a:pt x="292" y="124"/>
                  </a:lnTo>
                  <a:lnTo>
                    <a:pt x="286" y="96"/>
                  </a:lnTo>
                  <a:lnTo>
                    <a:pt x="282" y="82"/>
                  </a:lnTo>
                  <a:lnTo>
                    <a:pt x="276" y="70"/>
                  </a:lnTo>
                  <a:lnTo>
                    <a:pt x="270" y="58"/>
                  </a:lnTo>
                  <a:lnTo>
                    <a:pt x="262" y="46"/>
                  </a:lnTo>
                  <a:lnTo>
                    <a:pt x="252" y="36"/>
                  </a:lnTo>
                  <a:lnTo>
                    <a:pt x="242" y="28"/>
                  </a:lnTo>
                  <a:lnTo>
                    <a:pt x="230" y="18"/>
                  </a:lnTo>
                  <a:lnTo>
                    <a:pt x="218" y="12"/>
                  </a:lnTo>
                  <a:lnTo>
                    <a:pt x="204" y="6"/>
                  </a:lnTo>
                  <a:lnTo>
                    <a:pt x="188" y="2"/>
                  </a:lnTo>
                  <a:lnTo>
                    <a:pt x="170" y="0"/>
                  </a:lnTo>
                  <a:lnTo>
                    <a:pt x="152" y="0"/>
                  </a:lnTo>
                  <a:lnTo>
                    <a:pt x="134" y="0"/>
                  </a:lnTo>
                  <a:lnTo>
                    <a:pt x="118" y="2"/>
                  </a:lnTo>
                  <a:lnTo>
                    <a:pt x="102" y="8"/>
                  </a:lnTo>
                  <a:lnTo>
                    <a:pt x="86" y="12"/>
                  </a:lnTo>
                  <a:lnTo>
                    <a:pt x="74" y="20"/>
                  </a:lnTo>
                  <a:lnTo>
                    <a:pt x="60" y="28"/>
                  </a:lnTo>
                  <a:lnTo>
                    <a:pt x="50" y="38"/>
                  </a:lnTo>
                  <a:lnTo>
                    <a:pt x="40" y="50"/>
                  </a:lnTo>
                  <a:lnTo>
                    <a:pt x="30" y="62"/>
                  </a:lnTo>
                  <a:lnTo>
                    <a:pt x="22" y="74"/>
                  </a:lnTo>
                  <a:lnTo>
                    <a:pt x="16" y="88"/>
                  </a:lnTo>
                  <a:lnTo>
                    <a:pt x="10" y="102"/>
                  </a:lnTo>
                  <a:lnTo>
                    <a:pt x="6" y="116"/>
                  </a:lnTo>
                  <a:lnTo>
                    <a:pt x="2" y="132"/>
                  </a:lnTo>
                  <a:lnTo>
                    <a:pt x="0" y="148"/>
                  </a:lnTo>
                  <a:lnTo>
                    <a:pt x="0" y="164"/>
                  </a:lnTo>
                  <a:lnTo>
                    <a:pt x="2" y="182"/>
                  </a:lnTo>
                  <a:lnTo>
                    <a:pt x="4" y="200"/>
                  </a:lnTo>
                  <a:lnTo>
                    <a:pt x="8" y="216"/>
                  </a:lnTo>
                  <a:lnTo>
                    <a:pt x="12" y="232"/>
                  </a:lnTo>
                  <a:lnTo>
                    <a:pt x="20" y="246"/>
                  </a:lnTo>
                  <a:lnTo>
                    <a:pt x="28" y="258"/>
                  </a:lnTo>
                  <a:lnTo>
                    <a:pt x="38" y="270"/>
                  </a:lnTo>
                  <a:lnTo>
                    <a:pt x="48" y="282"/>
                  </a:lnTo>
                  <a:lnTo>
                    <a:pt x="60" y="290"/>
                  </a:lnTo>
                  <a:lnTo>
                    <a:pt x="72" y="300"/>
                  </a:lnTo>
                  <a:lnTo>
                    <a:pt x="86" y="306"/>
                  </a:lnTo>
                  <a:lnTo>
                    <a:pt x="102" y="312"/>
                  </a:lnTo>
                  <a:lnTo>
                    <a:pt x="116" y="316"/>
                  </a:lnTo>
                  <a:lnTo>
                    <a:pt x="134" y="320"/>
                  </a:lnTo>
                  <a:lnTo>
                    <a:pt x="150" y="322"/>
                  </a:lnTo>
                  <a:lnTo>
                    <a:pt x="168" y="322"/>
                  </a:lnTo>
                  <a:lnTo>
                    <a:pt x="202" y="322"/>
                  </a:lnTo>
                  <a:lnTo>
                    <a:pt x="228" y="318"/>
                  </a:lnTo>
                  <a:lnTo>
                    <a:pt x="252" y="312"/>
                  </a:lnTo>
                  <a:lnTo>
                    <a:pt x="274" y="302"/>
                  </a:lnTo>
                  <a:lnTo>
                    <a:pt x="260" y="232"/>
                  </a:lnTo>
                  <a:close/>
                </a:path>
              </a:pathLst>
            </a:custGeom>
            <a:solidFill>
              <a:srgbClr val="00277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005859" fontAlgn="auto">
                <a:spcBef>
                  <a:spcPts val="0"/>
                </a:spcBef>
                <a:spcAft>
                  <a:spcPts val="0"/>
                </a:spcAft>
              </a:pPr>
              <a:endParaRPr kumimoji="0" lang="zh-TW" altLang="en-US">
                <a:solidFill>
                  <a:prstClr val="black"/>
                </a:solidFill>
                <a:latin typeface="Calibri"/>
                <a:ea typeface="新細明體"/>
              </a:endParaRPr>
            </a:p>
          </p:txBody>
        </p:sp>
        <p:sp>
          <p:nvSpPr>
            <p:cNvPr id="7" name="Freeform 9"/>
            <p:cNvSpPr>
              <a:spLocks noEditPoints="1"/>
            </p:cNvSpPr>
            <p:nvPr userDrawn="1"/>
          </p:nvSpPr>
          <p:spPr bwMode="auto">
            <a:xfrm>
              <a:off x="2164117" y="1171699"/>
              <a:ext cx="269503" cy="293176"/>
            </a:xfrm>
            <a:custGeom>
              <a:avLst/>
              <a:gdLst>
                <a:gd name="T0" fmla="*/ 152 w 296"/>
                <a:gd name="T1" fmla="*/ 72 h 322"/>
                <a:gd name="T2" fmla="*/ 176 w 296"/>
                <a:gd name="T3" fmla="*/ 78 h 322"/>
                <a:gd name="T4" fmla="*/ 190 w 296"/>
                <a:gd name="T5" fmla="*/ 92 h 322"/>
                <a:gd name="T6" fmla="*/ 198 w 296"/>
                <a:gd name="T7" fmla="*/ 108 h 322"/>
                <a:gd name="T8" fmla="*/ 200 w 296"/>
                <a:gd name="T9" fmla="*/ 126 h 322"/>
                <a:gd name="T10" fmla="*/ 98 w 296"/>
                <a:gd name="T11" fmla="*/ 126 h 322"/>
                <a:gd name="T12" fmla="*/ 102 w 296"/>
                <a:gd name="T13" fmla="*/ 106 h 322"/>
                <a:gd name="T14" fmla="*/ 112 w 296"/>
                <a:gd name="T15" fmla="*/ 88 h 322"/>
                <a:gd name="T16" fmla="*/ 128 w 296"/>
                <a:gd name="T17" fmla="*/ 76 h 322"/>
                <a:gd name="T18" fmla="*/ 152 w 296"/>
                <a:gd name="T19" fmla="*/ 72 h 322"/>
                <a:gd name="T20" fmla="*/ 260 w 296"/>
                <a:gd name="T21" fmla="*/ 232 h 322"/>
                <a:gd name="T22" fmla="*/ 244 w 296"/>
                <a:gd name="T23" fmla="*/ 236 h 322"/>
                <a:gd name="T24" fmla="*/ 226 w 296"/>
                <a:gd name="T25" fmla="*/ 240 h 322"/>
                <a:gd name="T26" fmla="*/ 186 w 296"/>
                <a:gd name="T27" fmla="*/ 244 h 322"/>
                <a:gd name="T28" fmla="*/ 170 w 296"/>
                <a:gd name="T29" fmla="*/ 244 h 322"/>
                <a:gd name="T30" fmla="*/ 142 w 296"/>
                <a:gd name="T31" fmla="*/ 238 h 322"/>
                <a:gd name="T32" fmla="*/ 118 w 296"/>
                <a:gd name="T33" fmla="*/ 226 h 322"/>
                <a:gd name="T34" fmla="*/ 104 w 296"/>
                <a:gd name="T35" fmla="*/ 206 h 322"/>
                <a:gd name="T36" fmla="*/ 292 w 296"/>
                <a:gd name="T37" fmla="*/ 194 h 322"/>
                <a:gd name="T38" fmla="*/ 294 w 296"/>
                <a:gd name="T39" fmla="*/ 178 h 322"/>
                <a:gd name="T40" fmla="*/ 296 w 296"/>
                <a:gd name="T41" fmla="*/ 154 h 322"/>
                <a:gd name="T42" fmla="*/ 288 w 296"/>
                <a:gd name="T43" fmla="*/ 96 h 322"/>
                <a:gd name="T44" fmla="*/ 278 w 296"/>
                <a:gd name="T45" fmla="*/ 70 h 322"/>
                <a:gd name="T46" fmla="*/ 262 w 296"/>
                <a:gd name="T47" fmla="*/ 46 h 322"/>
                <a:gd name="T48" fmla="*/ 244 w 296"/>
                <a:gd name="T49" fmla="*/ 28 h 322"/>
                <a:gd name="T50" fmla="*/ 218 w 296"/>
                <a:gd name="T51" fmla="*/ 12 h 322"/>
                <a:gd name="T52" fmla="*/ 188 w 296"/>
                <a:gd name="T53" fmla="*/ 2 h 322"/>
                <a:gd name="T54" fmla="*/ 154 w 296"/>
                <a:gd name="T55" fmla="*/ 0 h 322"/>
                <a:gd name="T56" fmla="*/ 136 w 296"/>
                <a:gd name="T57" fmla="*/ 0 h 322"/>
                <a:gd name="T58" fmla="*/ 102 w 296"/>
                <a:gd name="T59" fmla="*/ 8 h 322"/>
                <a:gd name="T60" fmla="*/ 74 w 296"/>
                <a:gd name="T61" fmla="*/ 20 h 322"/>
                <a:gd name="T62" fmla="*/ 50 w 296"/>
                <a:gd name="T63" fmla="*/ 38 h 322"/>
                <a:gd name="T64" fmla="*/ 30 w 296"/>
                <a:gd name="T65" fmla="*/ 62 h 322"/>
                <a:gd name="T66" fmla="*/ 16 w 296"/>
                <a:gd name="T67" fmla="*/ 88 h 322"/>
                <a:gd name="T68" fmla="*/ 6 w 296"/>
                <a:gd name="T69" fmla="*/ 116 h 322"/>
                <a:gd name="T70" fmla="*/ 2 w 296"/>
                <a:gd name="T71" fmla="*/ 148 h 322"/>
                <a:gd name="T72" fmla="*/ 0 w 296"/>
                <a:gd name="T73" fmla="*/ 164 h 322"/>
                <a:gd name="T74" fmla="*/ 4 w 296"/>
                <a:gd name="T75" fmla="*/ 200 h 322"/>
                <a:gd name="T76" fmla="*/ 14 w 296"/>
                <a:gd name="T77" fmla="*/ 232 h 322"/>
                <a:gd name="T78" fmla="*/ 28 w 296"/>
                <a:gd name="T79" fmla="*/ 258 h 322"/>
                <a:gd name="T80" fmla="*/ 48 w 296"/>
                <a:gd name="T81" fmla="*/ 282 h 322"/>
                <a:gd name="T82" fmla="*/ 72 w 296"/>
                <a:gd name="T83" fmla="*/ 300 h 322"/>
                <a:gd name="T84" fmla="*/ 102 w 296"/>
                <a:gd name="T85" fmla="*/ 312 h 322"/>
                <a:gd name="T86" fmla="*/ 134 w 296"/>
                <a:gd name="T87" fmla="*/ 320 h 322"/>
                <a:gd name="T88" fmla="*/ 170 w 296"/>
                <a:gd name="T89" fmla="*/ 322 h 322"/>
                <a:gd name="T90" fmla="*/ 202 w 296"/>
                <a:gd name="T91" fmla="*/ 322 h 322"/>
                <a:gd name="T92" fmla="*/ 228 w 296"/>
                <a:gd name="T93" fmla="*/ 318 h 322"/>
                <a:gd name="T94" fmla="*/ 276 w 296"/>
                <a:gd name="T95" fmla="*/ 302 h 32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296" h="322">
                  <a:moveTo>
                    <a:pt x="152" y="72"/>
                  </a:moveTo>
                  <a:lnTo>
                    <a:pt x="152" y="72"/>
                  </a:lnTo>
                  <a:lnTo>
                    <a:pt x="164" y="74"/>
                  </a:lnTo>
                  <a:lnTo>
                    <a:pt x="176" y="78"/>
                  </a:lnTo>
                  <a:lnTo>
                    <a:pt x="184" y="84"/>
                  </a:lnTo>
                  <a:lnTo>
                    <a:pt x="190" y="92"/>
                  </a:lnTo>
                  <a:lnTo>
                    <a:pt x="194" y="100"/>
                  </a:lnTo>
                  <a:lnTo>
                    <a:pt x="198" y="108"/>
                  </a:lnTo>
                  <a:lnTo>
                    <a:pt x="200" y="126"/>
                  </a:lnTo>
                  <a:lnTo>
                    <a:pt x="98" y="126"/>
                  </a:lnTo>
                  <a:lnTo>
                    <a:pt x="100" y="116"/>
                  </a:lnTo>
                  <a:lnTo>
                    <a:pt x="102" y="106"/>
                  </a:lnTo>
                  <a:lnTo>
                    <a:pt x="106" y="96"/>
                  </a:lnTo>
                  <a:lnTo>
                    <a:pt x="112" y="88"/>
                  </a:lnTo>
                  <a:lnTo>
                    <a:pt x="120" y="82"/>
                  </a:lnTo>
                  <a:lnTo>
                    <a:pt x="128" y="76"/>
                  </a:lnTo>
                  <a:lnTo>
                    <a:pt x="140" y="72"/>
                  </a:lnTo>
                  <a:lnTo>
                    <a:pt x="152" y="72"/>
                  </a:lnTo>
                  <a:close/>
                  <a:moveTo>
                    <a:pt x="260" y="232"/>
                  </a:moveTo>
                  <a:lnTo>
                    <a:pt x="260" y="232"/>
                  </a:lnTo>
                  <a:lnTo>
                    <a:pt x="244" y="236"/>
                  </a:lnTo>
                  <a:lnTo>
                    <a:pt x="226" y="240"/>
                  </a:lnTo>
                  <a:lnTo>
                    <a:pt x="206" y="244"/>
                  </a:lnTo>
                  <a:lnTo>
                    <a:pt x="186" y="244"/>
                  </a:lnTo>
                  <a:lnTo>
                    <a:pt x="170" y="244"/>
                  </a:lnTo>
                  <a:lnTo>
                    <a:pt x="154" y="242"/>
                  </a:lnTo>
                  <a:lnTo>
                    <a:pt x="142" y="238"/>
                  </a:lnTo>
                  <a:lnTo>
                    <a:pt x="128" y="232"/>
                  </a:lnTo>
                  <a:lnTo>
                    <a:pt x="118" y="226"/>
                  </a:lnTo>
                  <a:lnTo>
                    <a:pt x="110" y="218"/>
                  </a:lnTo>
                  <a:lnTo>
                    <a:pt x="104" y="206"/>
                  </a:lnTo>
                  <a:lnTo>
                    <a:pt x="100" y="194"/>
                  </a:lnTo>
                  <a:lnTo>
                    <a:pt x="292" y="194"/>
                  </a:lnTo>
                  <a:lnTo>
                    <a:pt x="294" y="178"/>
                  </a:lnTo>
                  <a:lnTo>
                    <a:pt x="296" y="154"/>
                  </a:lnTo>
                  <a:lnTo>
                    <a:pt x="294" y="124"/>
                  </a:lnTo>
                  <a:lnTo>
                    <a:pt x="288" y="96"/>
                  </a:lnTo>
                  <a:lnTo>
                    <a:pt x="282" y="82"/>
                  </a:lnTo>
                  <a:lnTo>
                    <a:pt x="278" y="70"/>
                  </a:lnTo>
                  <a:lnTo>
                    <a:pt x="270" y="58"/>
                  </a:lnTo>
                  <a:lnTo>
                    <a:pt x="262" y="46"/>
                  </a:lnTo>
                  <a:lnTo>
                    <a:pt x="254" y="36"/>
                  </a:lnTo>
                  <a:lnTo>
                    <a:pt x="244" y="28"/>
                  </a:lnTo>
                  <a:lnTo>
                    <a:pt x="232" y="18"/>
                  </a:lnTo>
                  <a:lnTo>
                    <a:pt x="218" y="12"/>
                  </a:lnTo>
                  <a:lnTo>
                    <a:pt x="204" y="6"/>
                  </a:lnTo>
                  <a:lnTo>
                    <a:pt x="188" y="2"/>
                  </a:lnTo>
                  <a:lnTo>
                    <a:pt x="172" y="0"/>
                  </a:lnTo>
                  <a:lnTo>
                    <a:pt x="154" y="0"/>
                  </a:lnTo>
                  <a:lnTo>
                    <a:pt x="136" y="0"/>
                  </a:lnTo>
                  <a:lnTo>
                    <a:pt x="118" y="2"/>
                  </a:lnTo>
                  <a:lnTo>
                    <a:pt x="102" y="8"/>
                  </a:lnTo>
                  <a:lnTo>
                    <a:pt x="88" y="12"/>
                  </a:lnTo>
                  <a:lnTo>
                    <a:pt x="74" y="20"/>
                  </a:lnTo>
                  <a:lnTo>
                    <a:pt x="62" y="28"/>
                  </a:lnTo>
                  <a:lnTo>
                    <a:pt x="50" y="38"/>
                  </a:lnTo>
                  <a:lnTo>
                    <a:pt x="40" y="50"/>
                  </a:lnTo>
                  <a:lnTo>
                    <a:pt x="30" y="62"/>
                  </a:lnTo>
                  <a:lnTo>
                    <a:pt x="22" y="74"/>
                  </a:lnTo>
                  <a:lnTo>
                    <a:pt x="16" y="88"/>
                  </a:lnTo>
                  <a:lnTo>
                    <a:pt x="10" y="102"/>
                  </a:lnTo>
                  <a:lnTo>
                    <a:pt x="6" y="116"/>
                  </a:lnTo>
                  <a:lnTo>
                    <a:pt x="4" y="132"/>
                  </a:lnTo>
                  <a:lnTo>
                    <a:pt x="2" y="148"/>
                  </a:lnTo>
                  <a:lnTo>
                    <a:pt x="0" y="164"/>
                  </a:lnTo>
                  <a:lnTo>
                    <a:pt x="2" y="182"/>
                  </a:lnTo>
                  <a:lnTo>
                    <a:pt x="4" y="200"/>
                  </a:lnTo>
                  <a:lnTo>
                    <a:pt x="8" y="216"/>
                  </a:lnTo>
                  <a:lnTo>
                    <a:pt x="14" y="232"/>
                  </a:lnTo>
                  <a:lnTo>
                    <a:pt x="20" y="246"/>
                  </a:lnTo>
                  <a:lnTo>
                    <a:pt x="28" y="258"/>
                  </a:lnTo>
                  <a:lnTo>
                    <a:pt x="38" y="270"/>
                  </a:lnTo>
                  <a:lnTo>
                    <a:pt x="48" y="282"/>
                  </a:lnTo>
                  <a:lnTo>
                    <a:pt x="60" y="290"/>
                  </a:lnTo>
                  <a:lnTo>
                    <a:pt x="72" y="300"/>
                  </a:lnTo>
                  <a:lnTo>
                    <a:pt x="86" y="306"/>
                  </a:lnTo>
                  <a:lnTo>
                    <a:pt x="102" y="312"/>
                  </a:lnTo>
                  <a:lnTo>
                    <a:pt x="118" y="316"/>
                  </a:lnTo>
                  <a:lnTo>
                    <a:pt x="134" y="320"/>
                  </a:lnTo>
                  <a:lnTo>
                    <a:pt x="152" y="322"/>
                  </a:lnTo>
                  <a:lnTo>
                    <a:pt x="170" y="322"/>
                  </a:lnTo>
                  <a:lnTo>
                    <a:pt x="202" y="322"/>
                  </a:lnTo>
                  <a:lnTo>
                    <a:pt x="228" y="318"/>
                  </a:lnTo>
                  <a:lnTo>
                    <a:pt x="252" y="312"/>
                  </a:lnTo>
                  <a:lnTo>
                    <a:pt x="276" y="302"/>
                  </a:lnTo>
                  <a:lnTo>
                    <a:pt x="260" y="232"/>
                  </a:lnTo>
                  <a:close/>
                </a:path>
              </a:pathLst>
            </a:custGeom>
            <a:solidFill>
              <a:srgbClr val="00277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005859" fontAlgn="auto">
                <a:spcBef>
                  <a:spcPts val="0"/>
                </a:spcBef>
                <a:spcAft>
                  <a:spcPts val="0"/>
                </a:spcAft>
              </a:pPr>
              <a:endParaRPr kumimoji="0" lang="zh-TW" altLang="en-US">
                <a:solidFill>
                  <a:prstClr val="black"/>
                </a:solidFill>
                <a:latin typeface="Calibri"/>
                <a:ea typeface="新細明體"/>
              </a:endParaRPr>
            </a:p>
          </p:txBody>
        </p:sp>
        <p:sp>
          <p:nvSpPr>
            <p:cNvPr id="8" name="Rectangle 10"/>
            <p:cNvSpPr>
              <a:spLocks noChangeArrowheads="1"/>
            </p:cNvSpPr>
            <p:nvPr userDrawn="1"/>
          </p:nvSpPr>
          <p:spPr bwMode="auto">
            <a:xfrm>
              <a:off x="1127986" y="1077009"/>
              <a:ext cx="92869" cy="382403"/>
            </a:xfrm>
            <a:prstGeom prst="rect">
              <a:avLst/>
            </a:prstGeom>
            <a:solidFill>
              <a:srgbClr val="00277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005859" fontAlgn="auto">
                <a:spcBef>
                  <a:spcPts val="0"/>
                </a:spcBef>
                <a:spcAft>
                  <a:spcPts val="0"/>
                </a:spcAft>
              </a:pPr>
              <a:endParaRPr kumimoji="0" lang="zh-TW" altLang="en-US">
                <a:solidFill>
                  <a:prstClr val="black"/>
                </a:solidFill>
                <a:latin typeface="Calibri"/>
                <a:ea typeface="新細明體"/>
              </a:endParaRPr>
            </a:p>
          </p:txBody>
        </p:sp>
        <p:sp>
          <p:nvSpPr>
            <p:cNvPr id="9" name="Freeform 11"/>
            <p:cNvSpPr>
              <a:spLocks noEditPoints="1"/>
            </p:cNvSpPr>
            <p:nvPr userDrawn="1"/>
          </p:nvSpPr>
          <p:spPr bwMode="auto">
            <a:xfrm>
              <a:off x="1264559" y="1171699"/>
              <a:ext cx="293176" cy="293176"/>
            </a:xfrm>
            <a:custGeom>
              <a:avLst/>
              <a:gdLst>
                <a:gd name="T0" fmla="*/ 160 w 322"/>
                <a:gd name="T1" fmla="*/ 246 h 322"/>
                <a:gd name="T2" fmla="*/ 138 w 322"/>
                <a:gd name="T3" fmla="*/ 240 h 322"/>
                <a:gd name="T4" fmla="*/ 120 w 322"/>
                <a:gd name="T5" fmla="*/ 222 h 322"/>
                <a:gd name="T6" fmla="*/ 108 w 322"/>
                <a:gd name="T7" fmla="*/ 196 h 322"/>
                <a:gd name="T8" fmla="*/ 104 w 322"/>
                <a:gd name="T9" fmla="*/ 162 h 322"/>
                <a:gd name="T10" fmla="*/ 106 w 322"/>
                <a:gd name="T11" fmla="*/ 146 h 322"/>
                <a:gd name="T12" fmla="*/ 112 w 322"/>
                <a:gd name="T13" fmla="*/ 116 h 322"/>
                <a:gd name="T14" fmla="*/ 126 w 322"/>
                <a:gd name="T15" fmla="*/ 92 h 322"/>
                <a:gd name="T16" fmla="*/ 146 w 322"/>
                <a:gd name="T17" fmla="*/ 78 h 322"/>
                <a:gd name="T18" fmla="*/ 160 w 322"/>
                <a:gd name="T19" fmla="*/ 76 h 322"/>
                <a:gd name="T20" fmla="*/ 186 w 322"/>
                <a:gd name="T21" fmla="*/ 84 h 322"/>
                <a:gd name="T22" fmla="*/ 202 w 322"/>
                <a:gd name="T23" fmla="*/ 104 h 322"/>
                <a:gd name="T24" fmla="*/ 212 w 322"/>
                <a:gd name="T25" fmla="*/ 132 h 322"/>
                <a:gd name="T26" fmla="*/ 214 w 322"/>
                <a:gd name="T27" fmla="*/ 160 h 322"/>
                <a:gd name="T28" fmla="*/ 214 w 322"/>
                <a:gd name="T29" fmla="*/ 180 h 322"/>
                <a:gd name="T30" fmla="*/ 206 w 322"/>
                <a:gd name="T31" fmla="*/ 210 h 322"/>
                <a:gd name="T32" fmla="*/ 192 w 322"/>
                <a:gd name="T33" fmla="*/ 232 h 322"/>
                <a:gd name="T34" fmla="*/ 172 w 322"/>
                <a:gd name="T35" fmla="*/ 244 h 322"/>
                <a:gd name="T36" fmla="*/ 160 w 322"/>
                <a:gd name="T37" fmla="*/ 246 h 322"/>
                <a:gd name="T38" fmla="*/ 160 w 322"/>
                <a:gd name="T39" fmla="*/ 322 h 322"/>
                <a:gd name="T40" fmla="*/ 190 w 322"/>
                <a:gd name="T41" fmla="*/ 320 h 322"/>
                <a:gd name="T42" fmla="*/ 218 w 322"/>
                <a:gd name="T43" fmla="*/ 312 h 322"/>
                <a:gd name="T44" fmla="*/ 246 w 322"/>
                <a:gd name="T45" fmla="*/ 300 h 322"/>
                <a:gd name="T46" fmla="*/ 270 w 322"/>
                <a:gd name="T47" fmla="*/ 282 h 322"/>
                <a:gd name="T48" fmla="*/ 292 w 322"/>
                <a:gd name="T49" fmla="*/ 260 h 322"/>
                <a:gd name="T50" fmla="*/ 308 w 322"/>
                <a:gd name="T51" fmla="*/ 232 h 322"/>
                <a:gd name="T52" fmla="*/ 318 w 322"/>
                <a:gd name="T53" fmla="*/ 198 h 322"/>
                <a:gd name="T54" fmla="*/ 322 w 322"/>
                <a:gd name="T55" fmla="*/ 158 h 322"/>
                <a:gd name="T56" fmla="*/ 320 w 322"/>
                <a:gd name="T57" fmla="*/ 132 h 322"/>
                <a:gd name="T58" fmla="*/ 308 w 322"/>
                <a:gd name="T59" fmla="*/ 92 h 322"/>
                <a:gd name="T60" fmla="*/ 296 w 322"/>
                <a:gd name="T61" fmla="*/ 66 h 322"/>
                <a:gd name="T62" fmla="*/ 276 w 322"/>
                <a:gd name="T63" fmla="*/ 42 h 322"/>
                <a:gd name="T64" fmla="*/ 252 w 322"/>
                <a:gd name="T65" fmla="*/ 24 h 322"/>
                <a:gd name="T66" fmla="*/ 222 w 322"/>
                <a:gd name="T67" fmla="*/ 8 h 322"/>
                <a:gd name="T68" fmla="*/ 186 w 322"/>
                <a:gd name="T69" fmla="*/ 0 h 322"/>
                <a:gd name="T70" fmla="*/ 164 w 322"/>
                <a:gd name="T71" fmla="*/ 0 h 322"/>
                <a:gd name="T72" fmla="*/ 122 w 322"/>
                <a:gd name="T73" fmla="*/ 4 h 322"/>
                <a:gd name="T74" fmla="*/ 88 w 322"/>
                <a:gd name="T75" fmla="*/ 14 h 322"/>
                <a:gd name="T76" fmla="*/ 60 w 322"/>
                <a:gd name="T77" fmla="*/ 32 h 322"/>
                <a:gd name="T78" fmla="*/ 36 w 322"/>
                <a:gd name="T79" fmla="*/ 54 h 322"/>
                <a:gd name="T80" fmla="*/ 20 w 322"/>
                <a:gd name="T81" fmla="*/ 78 h 322"/>
                <a:gd name="T82" fmla="*/ 8 w 322"/>
                <a:gd name="T83" fmla="*/ 106 h 322"/>
                <a:gd name="T84" fmla="*/ 2 w 322"/>
                <a:gd name="T85" fmla="*/ 134 h 322"/>
                <a:gd name="T86" fmla="*/ 0 w 322"/>
                <a:gd name="T87" fmla="*/ 164 h 322"/>
                <a:gd name="T88" fmla="*/ 2 w 322"/>
                <a:gd name="T89" fmla="*/ 198 h 322"/>
                <a:gd name="T90" fmla="*/ 12 w 322"/>
                <a:gd name="T91" fmla="*/ 228 h 322"/>
                <a:gd name="T92" fmla="*/ 26 w 322"/>
                <a:gd name="T93" fmla="*/ 256 h 322"/>
                <a:gd name="T94" fmla="*/ 44 w 322"/>
                <a:gd name="T95" fmla="*/ 278 h 322"/>
                <a:gd name="T96" fmla="*/ 68 w 322"/>
                <a:gd name="T97" fmla="*/ 298 h 322"/>
                <a:gd name="T98" fmla="*/ 94 w 322"/>
                <a:gd name="T99" fmla="*/ 312 h 322"/>
                <a:gd name="T100" fmla="*/ 126 w 322"/>
                <a:gd name="T101" fmla="*/ 320 h 322"/>
                <a:gd name="T102" fmla="*/ 160 w 322"/>
                <a:gd name="T103" fmla="*/ 322 h 32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322" h="322">
                  <a:moveTo>
                    <a:pt x="160" y="246"/>
                  </a:moveTo>
                  <a:lnTo>
                    <a:pt x="160" y="246"/>
                  </a:lnTo>
                  <a:lnTo>
                    <a:pt x="148" y="244"/>
                  </a:lnTo>
                  <a:lnTo>
                    <a:pt x="138" y="240"/>
                  </a:lnTo>
                  <a:lnTo>
                    <a:pt x="128" y="232"/>
                  </a:lnTo>
                  <a:lnTo>
                    <a:pt x="120" y="222"/>
                  </a:lnTo>
                  <a:lnTo>
                    <a:pt x="114" y="210"/>
                  </a:lnTo>
                  <a:lnTo>
                    <a:pt x="108" y="196"/>
                  </a:lnTo>
                  <a:lnTo>
                    <a:pt x="106" y="180"/>
                  </a:lnTo>
                  <a:lnTo>
                    <a:pt x="104" y="162"/>
                  </a:lnTo>
                  <a:lnTo>
                    <a:pt x="106" y="146"/>
                  </a:lnTo>
                  <a:lnTo>
                    <a:pt x="108" y="130"/>
                  </a:lnTo>
                  <a:lnTo>
                    <a:pt x="112" y="116"/>
                  </a:lnTo>
                  <a:lnTo>
                    <a:pt x="118" y="104"/>
                  </a:lnTo>
                  <a:lnTo>
                    <a:pt x="126" y="92"/>
                  </a:lnTo>
                  <a:lnTo>
                    <a:pt x="134" y="84"/>
                  </a:lnTo>
                  <a:lnTo>
                    <a:pt x="146" y="78"/>
                  </a:lnTo>
                  <a:lnTo>
                    <a:pt x="160" y="76"/>
                  </a:lnTo>
                  <a:lnTo>
                    <a:pt x="174" y="78"/>
                  </a:lnTo>
                  <a:lnTo>
                    <a:pt x="186" y="84"/>
                  </a:lnTo>
                  <a:lnTo>
                    <a:pt x="196" y="94"/>
                  </a:lnTo>
                  <a:lnTo>
                    <a:pt x="202" y="104"/>
                  </a:lnTo>
                  <a:lnTo>
                    <a:pt x="208" y="118"/>
                  </a:lnTo>
                  <a:lnTo>
                    <a:pt x="212" y="132"/>
                  </a:lnTo>
                  <a:lnTo>
                    <a:pt x="214" y="146"/>
                  </a:lnTo>
                  <a:lnTo>
                    <a:pt x="214" y="160"/>
                  </a:lnTo>
                  <a:lnTo>
                    <a:pt x="214" y="180"/>
                  </a:lnTo>
                  <a:lnTo>
                    <a:pt x="210" y="196"/>
                  </a:lnTo>
                  <a:lnTo>
                    <a:pt x="206" y="210"/>
                  </a:lnTo>
                  <a:lnTo>
                    <a:pt x="200" y="222"/>
                  </a:lnTo>
                  <a:lnTo>
                    <a:pt x="192" y="232"/>
                  </a:lnTo>
                  <a:lnTo>
                    <a:pt x="182" y="240"/>
                  </a:lnTo>
                  <a:lnTo>
                    <a:pt x="172" y="244"/>
                  </a:lnTo>
                  <a:lnTo>
                    <a:pt x="160" y="246"/>
                  </a:lnTo>
                  <a:close/>
                  <a:moveTo>
                    <a:pt x="160" y="322"/>
                  </a:moveTo>
                  <a:lnTo>
                    <a:pt x="160" y="322"/>
                  </a:lnTo>
                  <a:lnTo>
                    <a:pt x="174" y="322"/>
                  </a:lnTo>
                  <a:lnTo>
                    <a:pt x="190" y="320"/>
                  </a:lnTo>
                  <a:lnTo>
                    <a:pt x="204" y="318"/>
                  </a:lnTo>
                  <a:lnTo>
                    <a:pt x="218" y="312"/>
                  </a:lnTo>
                  <a:lnTo>
                    <a:pt x="232" y="308"/>
                  </a:lnTo>
                  <a:lnTo>
                    <a:pt x="246" y="300"/>
                  </a:lnTo>
                  <a:lnTo>
                    <a:pt x="258" y="292"/>
                  </a:lnTo>
                  <a:lnTo>
                    <a:pt x="270" y="282"/>
                  </a:lnTo>
                  <a:lnTo>
                    <a:pt x="282" y="272"/>
                  </a:lnTo>
                  <a:lnTo>
                    <a:pt x="292" y="260"/>
                  </a:lnTo>
                  <a:lnTo>
                    <a:pt x="300" y="246"/>
                  </a:lnTo>
                  <a:lnTo>
                    <a:pt x="308" y="232"/>
                  </a:lnTo>
                  <a:lnTo>
                    <a:pt x="314" y="216"/>
                  </a:lnTo>
                  <a:lnTo>
                    <a:pt x="318" y="198"/>
                  </a:lnTo>
                  <a:lnTo>
                    <a:pt x="320" y="178"/>
                  </a:lnTo>
                  <a:lnTo>
                    <a:pt x="322" y="158"/>
                  </a:lnTo>
                  <a:lnTo>
                    <a:pt x="320" y="132"/>
                  </a:lnTo>
                  <a:lnTo>
                    <a:pt x="314" y="104"/>
                  </a:lnTo>
                  <a:lnTo>
                    <a:pt x="308" y="92"/>
                  </a:lnTo>
                  <a:lnTo>
                    <a:pt x="302" y="78"/>
                  </a:lnTo>
                  <a:lnTo>
                    <a:pt x="296" y="66"/>
                  </a:lnTo>
                  <a:lnTo>
                    <a:pt x="286" y="54"/>
                  </a:lnTo>
                  <a:lnTo>
                    <a:pt x="276" y="42"/>
                  </a:lnTo>
                  <a:lnTo>
                    <a:pt x="266" y="32"/>
                  </a:lnTo>
                  <a:lnTo>
                    <a:pt x="252" y="24"/>
                  </a:lnTo>
                  <a:lnTo>
                    <a:pt x="238" y="16"/>
                  </a:lnTo>
                  <a:lnTo>
                    <a:pt x="222" y="8"/>
                  </a:lnTo>
                  <a:lnTo>
                    <a:pt x="204" y="4"/>
                  </a:lnTo>
                  <a:lnTo>
                    <a:pt x="186" y="0"/>
                  </a:lnTo>
                  <a:lnTo>
                    <a:pt x="164" y="0"/>
                  </a:lnTo>
                  <a:lnTo>
                    <a:pt x="142" y="0"/>
                  </a:lnTo>
                  <a:lnTo>
                    <a:pt x="122" y="4"/>
                  </a:lnTo>
                  <a:lnTo>
                    <a:pt x="104" y="8"/>
                  </a:lnTo>
                  <a:lnTo>
                    <a:pt x="88" y="14"/>
                  </a:lnTo>
                  <a:lnTo>
                    <a:pt x="72" y="22"/>
                  </a:lnTo>
                  <a:lnTo>
                    <a:pt x="60" y="32"/>
                  </a:lnTo>
                  <a:lnTo>
                    <a:pt x="48" y="42"/>
                  </a:lnTo>
                  <a:lnTo>
                    <a:pt x="36" y="54"/>
                  </a:lnTo>
                  <a:lnTo>
                    <a:pt x="28" y="66"/>
                  </a:lnTo>
                  <a:lnTo>
                    <a:pt x="20" y="78"/>
                  </a:lnTo>
                  <a:lnTo>
                    <a:pt x="14" y="92"/>
                  </a:lnTo>
                  <a:lnTo>
                    <a:pt x="8" y="106"/>
                  </a:lnTo>
                  <a:lnTo>
                    <a:pt x="4" y="120"/>
                  </a:lnTo>
                  <a:lnTo>
                    <a:pt x="2" y="134"/>
                  </a:lnTo>
                  <a:lnTo>
                    <a:pt x="0" y="164"/>
                  </a:lnTo>
                  <a:lnTo>
                    <a:pt x="0" y="180"/>
                  </a:lnTo>
                  <a:lnTo>
                    <a:pt x="2" y="198"/>
                  </a:lnTo>
                  <a:lnTo>
                    <a:pt x="6" y="214"/>
                  </a:lnTo>
                  <a:lnTo>
                    <a:pt x="12" y="228"/>
                  </a:lnTo>
                  <a:lnTo>
                    <a:pt x="18" y="242"/>
                  </a:lnTo>
                  <a:lnTo>
                    <a:pt x="26" y="256"/>
                  </a:lnTo>
                  <a:lnTo>
                    <a:pt x="34" y="268"/>
                  </a:lnTo>
                  <a:lnTo>
                    <a:pt x="44" y="278"/>
                  </a:lnTo>
                  <a:lnTo>
                    <a:pt x="56" y="288"/>
                  </a:lnTo>
                  <a:lnTo>
                    <a:pt x="68" y="298"/>
                  </a:lnTo>
                  <a:lnTo>
                    <a:pt x="80" y="304"/>
                  </a:lnTo>
                  <a:lnTo>
                    <a:pt x="94" y="312"/>
                  </a:lnTo>
                  <a:lnTo>
                    <a:pt x="110" y="316"/>
                  </a:lnTo>
                  <a:lnTo>
                    <a:pt x="126" y="320"/>
                  </a:lnTo>
                  <a:lnTo>
                    <a:pt x="142" y="322"/>
                  </a:lnTo>
                  <a:lnTo>
                    <a:pt x="160" y="322"/>
                  </a:lnTo>
                  <a:close/>
                </a:path>
              </a:pathLst>
            </a:custGeom>
            <a:solidFill>
              <a:srgbClr val="00277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005859" fontAlgn="auto">
                <a:spcBef>
                  <a:spcPts val="0"/>
                </a:spcBef>
                <a:spcAft>
                  <a:spcPts val="0"/>
                </a:spcAft>
              </a:pPr>
              <a:endParaRPr kumimoji="0" lang="zh-TW" altLang="en-US">
                <a:solidFill>
                  <a:prstClr val="black"/>
                </a:solidFill>
                <a:latin typeface="Calibri"/>
                <a:ea typeface="新細明體"/>
              </a:endParaRPr>
            </a:p>
          </p:txBody>
        </p:sp>
        <p:sp>
          <p:nvSpPr>
            <p:cNvPr id="10" name="Rectangle 12"/>
            <p:cNvSpPr>
              <a:spLocks noChangeArrowheads="1"/>
            </p:cNvSpPr>
            <p:nvPr userDrawn="1"/>
          </p:nvSpPr>
          <p:spPr bwMode="auto">
            <a:xfrm>
              <a:off x="1597796" y="1177162"/>
              <a:ext cx="94690" cy="282250"/>
            </a:xfrm>
            <a:prstGeom prst="rect">
              <a:avLst/>
            </a:prstGeom>
            <a:solidFill>
              <a:srgbClr val="00277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005859" fontAlgn="auto">
                <a:spcBef>
                  <a:spcPts val="0"/>
                </a:spcBef>
                <a:spcAft>
                  <a:spcPts val="0"/>
                </a:spcAft>
              </a:pPr>
              <a:endParaRPr kumimoji="0" lang="zh-TW" altLang="en-US">
                <a:solidFill>
                  <a:prstClr val="black"/>
                </a:solidFill>
                <a:latin typeface="Calibri"/>
                <a:ea typeface="新細明體"/>
              </a:endParaRPr>
            </a:p>
          </p:txBody>
        </p:sp>
        <p:sp>
          <p:nvSpPr>
            <p:cNvPr id="11" name="Rectangle 13"/>
            <p:cNvSpPr>
              <a:spLocks noChangeArrowheads="1"/>
            </p:cNvSpPr>
            <p:nvPr userDrawn="1"/>
          </p:nvSpPr>
          <p:spPr bwMode="auto">
            <a:xfrm>
              <a:off x="1597796" y="1077009"/>
              <a:ext cx="94690" cy="74660"/>
            </a:xfrm>
            <a:prstGeom prst="rect">
              <a:avLst/>
            </a:prstGeom>
            <a:solidFill>
              <a:srgbClr val="00277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005859" fontAlgn="auto">
                <a:spcBef>
                  <a:spcPts val="0"/>
                </a:spcBef>
                <a:spcAft>
                  <a:spcPts val="0"/>
                </a:spcAft>
              </a:pPr>
              <a:endParaRPr kumimoji="0" lang="zh-TW" altLang="en-US">
                <a:solidFill>
                  <a:prstClr val="black"/>
                </a:solidFill>
                <a:latin typeface="Calibri"/>
                <a:ea typeface="新細明體"/>
              </a:endParaRPr>
            </a:p>
          </p:txBody>
        </p:sp>
        <p:sp>
          <p:nvSpPr>
            <p:cNvPr id="12" name="Freeform 14"/>
            <p:cNvSpPr>
              <a:spLocks/>
            </p:cNvSpPr>
            <p:nvPr userDrawn="1"/>
          </p:nvSpPr>
          <p:spPr bwMode="auto">
            <a:xfrm>
              <a:off x="1730727" y="1091577"/>
              <a:ext cx="198486" cy="373299"/>
            </a:xfrm>
            <a:custGeom>
              <a:avLst/>
              <a:gdLst>
                <a:gd name="T0" fmla="*/ 40 w 218"/>
                <a:gd name="T1" fmla="*/ 10 h 410"/>
                <a:gd name="T2" fmla="*/ 40 w 218"/>
                <a:gd name="T3" fmla="*/ 94 h 410"/>
                <a:gd name="T4" fmla="*/ 0 w 218"/>
                <a:gd name="T5" fmla="*/ 94 h 410"/>
                <a:gd name="T6" fmla="*/ 0 w 218"/>
                <a:gd name="T7" fmla="*/ 172 h 410"/>
                <a:gd name="T8" fmla="*/ 40 w 218"/>
                <a:gd name="T9" fmla="*/ 172 h 410"/>
                <a:gd name="T10" fmla="*/ 40 w 218"/>
                <a:gd name="T11" fmla="*/ 298 h 410"/>
                <a:gd name="T12" fmla="*/ 40 w 218"/>
                <a:gd name="T13" fmla="*/ 298 h 410"/>
                <a:gd name="T14" fmla="*/ 42 w 218"/>
                <a:gd name="T15" fmla="*/ 322 h 410"/>
                <a:gd name="T16" fmla="*/ 46 w 218"/>
                <a:gd name="T17" fmla="*/ 344 h 410"/>
                <a:gd name="T18" fmla="*/ 54 w 218"/>
                <a:gd name="T19" fmla="*/ 364 h 410"/>
                <a:gd name="T20" fmla="*/ 64 w 218"/>
                <a:gd name="T21" fmla="*/ 380 h 410"/>
                <a:gd name="T22" fmla="*/ 72 w 218"/>
                <a:gd name="T23" fmla="*/ 388 h 410"/>
                <a:gd name="T24" fmla="*/ 80 w 218"/>
                <a:gd name="T25" fmla="*/ 394 h 410"/>
                <a:gd name="T26" fmla="*/ 88 w 218"/>
                <a:gd name="T27" fmla="*/ 398 h 410"/>
                <a:gd name="T28" fmla="*/ 98 w 218"/>
                <a:gd name="T29" fmla="*/ 402 h 410"/>
                <a:gd name="T30" fmla="*/ 120 w 218"/>
                <a:gd name="T31" fmla="*/ 408 h 410"/>
                <a:gd name="T32" fmla="*/ 144 w 218"/>
                <a:gd name="T33" fmla="*/ 410 h 410"/>
                <a:gd name="T34" fmla="*/ 144 w 218"/>
                <a:gd name="T35" fmla="*/ 410 h 410"/>
                <a:gd name="T36" fmla="*/ 166 w 218"/>
                <a:gd name="T37" fmla="*/ 410 h 410"/>
                <a:gd name="T38" fmla="*/ 188 w 218"/>
                <a:gd name="T39" fmla="*/ 406 h 410"/>
                <a:gd name="T40" fmla="*/ 188 w 218"/>
                <a:gd name="T41" fmla="*/ 406 h 410"/>
                <a:gd name="T42" fmla="*/ 218 w 218"/>
                <a:gd name="T43" fmla="*/ 400 h 410"/>
                <a:gd name="T44" fmla="*/ 218 w 218"/>
                <a:gd name="T45" fmla="*/ 400 h 410"/>
                <a:gd name="T46" fmla="*/ 216 w 218"/>
                <a:gd name="T47" fmla="*/ 320 h 410"/>
                <a:gd name="T48" fmla="*/ 216 w 218"/>
                <a:gd name="T49" fmla="*/ 320 h 410"/>
                <a:gd name="T50" fmla="*/ 202 w 218"/>
                <a:gd name="T51" fmla="*/ 322 h 410"/>
                <a:gd name="T52" fmla="*/ 182 w 218"/>
                <a:gd name="T53" fmla="*/ 324 h 410"/>
                <a:gd name="T54" fmla="*/ 182 w 218"/>
                <a:gd name="T55" fmla="*/ 324 h 410"/>
                <a:gd name="T56" fmla="*/ 166 w 218"/>
                <a:gd name="T57" fmla="*/ 324 h 410"/>
                <a:gd name="T58" fmla="*/ 160 w 218"/>
                <a:gd name="T59" fmla="*/ 320 h 410"/>
                <a:gd name="T60" fmla="*/ 152 w 218"/>
                <a:gd name="T61" fmla="*/ 314 h 410"/>
                <a:gd name="T62" fmla="*/ 152 w 218"/>
                <a:gd name="T63" fmla="*/ 314 h 410"/>
                <a:gd name="T64" fmla="*/ 148 w 218"/>
                <a:gd name="T65" fmla="*/ 310 h 410"/>
                <a:gd name="T66" fmla="*/ 144 w 218"/>
                <a:gd name="T67" fmla="*/ 302 h 410"/>
                <a:gd name="T68" fmla="*/ 142 w 218"/>
                <a:gd name="T69" fmla="*/ 292 h 410"/>
                <a:gd name="T70" fmla="*/ 142 w 218"/>
                <a:gd name="T71" fmla="*/ 280 h 410"/>
                <a:gd name="T72" fmla="*/ 142 w 218"/>
                <a:gd name="T73" fmla="*/ 172 h 410"/>
                <a:gd name="T74" fmla="*/ 208 w 218"/>
                <a:gd name="T75" fmla="*/ 172 h 410"/>
                <a:gd name="T76" fmla="*/ 208 w 218"/>
                <a:gd name="T77" fmla="*/ 94 h 410"/>
                <a:gd name="T78" fmla="*/ 208 w 218"/>
                <a:gd name="T79" fmla="*/ 94 h 410"/>
                <a:gd name="T80" fmla="*/ 142 w 218"/>
                <a:gd name="T81" fmla="*/ 94 h 410"/>
                <a:gd name="T82" fmla="*/ 142 w 218"/>
                <a:gd name="T83" fmla="*/ 94 h 410"/>
                <a:gd name="T84" fmla="*/ 142 w 218"/>
                <a:gd name="T85" fmla="*/ 0 h 410"/>
                <a:gd name="T86" fmla="*/ 40 w 218"/>
                <a:gd name="T87" fmla="*/ 10 h 41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18" h="410">
                  <a:moveTo>
                    <a:pt x="40" y="10"/>
                  </a:moveTo>
                  <a:lnTo>
                    <a:pt x="40" y="94"/>
                  </a:lnTo>
                  <a:lnTo>
                    <a:pt x="0" y="94"/>
                  </a:lnTo>
                  <a:lnTo>
                    <a:pt x="0" y="172"/>
                  </a:lnTo>
                  <a:lnTo>
                    <a:pt x="40" y="172"/>
                  </a:lnTo>
                  <a:lnTo>
                    <a:pt x="40" y="298"/>
                  </a:lnTo>
                  <a:lnTo>
                    <a:pt x="42" y="322"/>
                  </a:lnTo>
                  <a:lnTo>
                    <a:pt x="46" y="344"/>
                  </a:lnTo>
                  <a:lnTo>
                    <a:pt x="54" y="364"/>
                  </a:lnTo>
                  <a:lnTo>
                    <a:pt x="64" y="380"/>
                  </a:lnTo>
                  <a:lnTo>
                    <a:pt x="72" y="388"/>
                  </a:lnTo>
                  <a:lnTo>
                    <a:pt x="80" y="394"/>
                  </a:lnTo>
                  <a:lnTo>
                    <a:pt x="88" y="398"/>
                  </a:lnTo>
                  <a:lnTo>
                    <a:pt x="98" y="402"/>
                  </a:lnTo>
                  <a:lnTo>
                    <a:pt x="120" y="408"/>
                  </a:lnTo>
                  <a:lnTo>
                    <a:pt x="144" y="410"/>
                  </a:lnTo>
                  <a:lnTo>
                    <a:pt x="166" y="410"/>
                  </a:lnTo>
                  <a:lnTo>
                    <a:pt x="188" y="406"/>
                  </a:lnTo>
                  <a:lnTo>
                    <a:pt x="218" y="400"/>
                  </a:lnTo>
                  <a:lnTo>
                    <a:pt x="216" y="320"/>
                  </a:lnTo>
                  <a:lnTo>
                    <a:pt x="202" y="322"/>
                  </a:lnTo>
                  <a:lnTo>
                    <a:pt x="182" y="324"/>
                  </a:lnTo>
                  <a:lnTo>
                    <a:pt x="166" y="324"/>
                  </a:lnTo>
                  <a:lnTo>
                    <a:pt x="160" y="320"/>
                  </a:lnTo>
                  <a:lnTo>
                    <a:pt x="152" y="314"/>
                  </a:lnTo>
                  <a:lnTo>
                    <a:pt x="148" y="310"/>
                  </a:lnTo>
                  <a:lnTo>
                    <a:pt x="144" y="302"/>
                  </a:lnTo>
                  <a:lnTo>
                    <a:pt x="142" y="292"/>
                  </a:lnTo>
                  <a:lnTo>
                    <a:pt x="142" y="280"/>
                  </a:lnTo>
                  <a:lnTo>
                    <a:pt x="142" y="172"/>
                  </a:lnTo>
                  <a:lnTo>
                    <a:pt x="208" y="172"/>
                  </a:lnTo>
                  <a:lnTo>
                    <a:pt x="208" y="94"/>
                  </a:lnTo>
                  <a:lnTo>
                    <a:pt x="142" y="94"/>
                  </a:lnTo>
                  <a:lnTo>
                    <a:pt x="142" y="0"/>
                  </a:lnTo>
                  <a:lnTo>
                    <a:pt x="40" y="10"/>
                  </a:lnTo>
                  <a:close/>
                </a:path>
              </a:pathLst>
            </a:custGeom>
            <a:solidFill>
              <a:srgbClr val="00277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005859" fontAlgn="auto">
                <a:spcBef>
                  <a:spcPts val="0"/>
                </a:spcBef>
                <a:spcAft>
                  <a:spcPts val="0"/>
                </a:spcAft>
              </a:pPr>
              <a:endParaRPr kumimoji="0" lang="zh-TW" altLang="en-US">
                <a:solidFill>
                  <a:prstClr val="black"/>
                </a:solidFill>
                <a:latin typeface="Calibri"/>
                <a:ea typeface="新細明體"/>
              </a:endParaRPr>
            </a:p>
          </p:txBody>
        </p:sp>
        <p:sp>
          <p:nvSpPr>
            <p:cNvPr id="13" name="Freeform 15"/>
            <p:cNvSpPr>
              <a:spLocks/>
            </p:cNvSpPr>
            <p:nvPr userDrawn="1"/>
          </p:nvSpPr>
          <p:spPr bwMode="auto">
            <a:xfrm>
              <a:off x="1949243" y="1091577"/>
              <a:ext cx="196665" cy="373299"/>
            </a:xfrm>
            <a:custGeom>
              <a:avLst/>
              <a:gdLst>
                <a:gd name="T0" fmla="*/ 40 w 216"/>
                <a:gd name="T1" fmla="*/ 10 h 410"/>
                <a:gd name="T2" fmla="*/ 40 w 216"/>
                <a:gd name="T3" fmla="*/ 94 h 410"/>
                <a:gd name="T4" fmla="*/ 0 w 216"/>
                <a:gd name="T5" fmla="*/ 94 h 410"/>
                <a:gd name="T6" fmla="*/ 0 w 216"/>
                <a:gd name="T7" fmla="*/ 172 h 410"/>
                <a:gd name="T8" fmla="*/ 40 w 216"/>
                <a:gd name="T9" fmla="*/ 172 h 410"/>
                <a:gd name="T10" fmla="*/ 40 w 216"/>
                <a:gd name="T11" fmla="*/ 298 h 410"/>
                <a:gd name="T12" fmla="*/ 40 w 216"/>
                <a:gd name="T13" fmla="*/ 298 h 410"/>
                <a:gd name="T14" fmla="*/ 40 w 216"/>
                <a:gd name="T15" fmla="*/ 322 h 410"/>
                <a:gd name="T16" fmla="*/ 46 w 216"/>
                <a:gd name="T17" fmla="*/ 344 h 410"/>
                <a:gd name="T18" fmla="*/ 54 w 216"/>
                <a:gd name="T19" fmla="*/ 364 h 410"/>
                <a:gd name="T20" fmla="*/ 64 w 216"/>
                <a:gd name="T21" fmla="*/ 380 h 410"/>
                <a:gd name="T22" fmla="*/ 70 w 216"/>
                <a:gd name="T23" fmla="*/ 388 h 410"/>
                <a:gd name="T24" fmla="*/ 78 w 216"/>
                <a:gd name="T25" fmla="*/ 394 h 410"/>
                <a:gd name="T26" fmla="*/ 88 w 216"/>
                <a:gd name="T27" fmla="*/ 398 h 410"/>
                <a:gd name="T28" fmla="*/ 96 w 216"/>
                <a:gd name="T29" fmla="*/ 402 h 410"/>
                <a:gd name="T30" fmla="*/ 118 w 216"/>
                <a:gd name="T31" fmla="*/ 408 h 410"/>
                <a:gd name="T32" fmla="*/ 144 w 216"/>
                <a:gd name="T33" fmla="*/ 410 h 410"/>
                <a:gd name="T34" fmla="*/ 144 w 216"/>
                <a:gd name="T35" fmla="*/ 410 h 410"/>
                <a:gd name="T36" fmla="*/ 166 w 216"/>
                <a:gd name="T37" fmla="*/ 410 h 410"/>
                <a:gd name="T38" fmla="*/ 186 w 216"/>
                <a:gd name="T39" fmla="*/ 406 h 410"/>
                <a:gd name="T40" fmla="*/ 186 w 216"/>
                <a:gd name="T41" fmla="*/ 406 h 410"/>
                <a:gd name="T42" fmla="*/ 216 w 216"/>
                <a:gd name="T43" fmla="*/ 400 h 410"/>
                <a:gd name="T44" fmla="*/ 216 w 216"/>
                <a:gd name="T45" fmla="*/ 400 h 410"/>
                <a:gd name="T46" fmla="*/ 216 w 216"/>
                <a:gd name="T47" fmla="*/ 320 h 410"/>
                <a:gd name="T48" fmla="*/ 216 w 216"/>
                <a:gd name="T49" fmla="*/ 320 h 410"/>
                <a:gd name="T50" fmla="*/ 200 w 216"/>
                <a:gd name="T51" fmla="*/ 322 h 410"/>
                <a:gd name="T52" fmla="*/ 180 w 216"/>
                <a:gd name="T53" fmla="*/ 324 h 410"/>
                <a:gd name="T54" fmla="*/ 180 w 216"/>
                <a:gd name="T55" fmla="*/ 324 h 410"/>
                <a:gd name="T56" fmla="*/ 166 w 216"/>
                <a:gd name="T57" fmla="*/ 324 h 410"/>
                <a:gd name="T58" fmla="*/ 158 w 216"/>
                <a:gd name="T59" fmla="*/ 320 h 410"/>
                <a:gd name="T60" fmla="*/ 152 w 216"/>
                <a:gd name="T61" fmla="*/ 314 h 410"/>
                <a:gd name="T62" fmla="*/ 152 w 216"/>
                <a:gd name="T63" fmla="*/ 314 h 410"/>
                <a:gd name="T64" fmla="*/ 146 w 216"/>
                <a:gd name="T65" fmla="*/ 310 h 410"/>
                <a:gd name="T66" fmla="*/ 144 w 216"/>
                <a:gd name="T67" fmla="*/ 302 h 410"/>
                <a:gd name="T68" fmla="*/ 142 w 216"/>
                <a:gd name="T69" fmla="*/ 292 h 410"/>
                <a:gd name="T70" fmla="*/ 140 w 216"/>
                <a:gd name="T71" fmla="*/ 280 h 410"/>
                <a:gd name="T72" fmla="*/ 140 w 216"/>
                <a:gd name="T73" fmla="*/ 172 h 410"/>
                <a:gd name="T74" fmla="*/ 208 w 216"/>
                <a:gd name="T75" fmla="*/ 172 h 410"/>
                <a:gd name="T76" fmla="*/ 208 w 216"/>
                <a:gd name="T77" fmla="*/ 94 h 410"/>
                <a:gd name="T78" fmla="*/ 208 w 216"/>
                <a:gd name="T79" fmla="*/ 94 h 410"/>
                <a:gd name="T80" fmla="*/ 140 w 216"/>
                <a:gd name="T81" fmla="*/ 94 h 410"/>
                <a:gd name="T82" fmla="*/ 140 w 216"/>
                <a:gd name="T83" fmla="*/ 94 h 410"/>
                <a:gd name="T84" fmla="*/ 140 w 216"/>
                <a:gd name="T85" fmla="*/ 0 h 410"/>
                <a:gd name="T86" fmla="*/ 40 w 216"/>
                <a:gd name="T87" fmla="*/ 10 h 41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16" h="410">
                  <a:moveTo>
                    <a:pt x="40" y="10"/>
                  </a:moveTo>
                  <a:lnTo>
                    <a:pt x="40" y="94"/>
                  </a:lnTo>
                  <a:lnTo>
                    <a:pt x="0" y="94"/>
                  </a:lnTo>
                  <a:lnTo>
                    <a:pt x="0" y="172"/>
                  </a:lnTo>
                  <a:lnTo>
                    <a:pt x="40" y="172"/>
                  </a:lnTo>
                  <a:lnTo>
                    <a:pt x="40" y="298"/>
                  </a:lnTo>
                  <a:lnTo>
                    <a:pt x="40" y="322"/>
                  </a:lnTo>
                  <a:lnTo>
                    <a:pt x="46" y="344"/>
                  </a:lnTo>
                  <a:lnTo>
                    <a:pt x="54" y="364"/>
                  </a:lnTo>
                  <a:lnTo>
                    <a:pt x="64" y="380"/>
                  </a:lnTo>
                  <a:lnTo>
                    <a:pt x="70" y="388"/>
                  </a:lnTo>
                  <a:lnTo>
                    <a:pt x="78" y="394"/>
                  </a:lnTo>
                  <a:lnTo>
                    <a:pt x="88" y="398"/>
                  </a:lnTo>
                  <a:lnTo>
                    <a:pt x="96" y="402"/>
                  </a:lnTo>
                  <a:lnTo>
                    <a:pt x="118" y="408"/>
                  </a:lnTo>
                  <a:lnTo>
                    <a:pt x="144" y="410"/>
                  </a:lnTo>
                  <a:lnTo>
                    <a:pt x="166" y="410"/>
                  </a:lnTo>
                  <a:lnTo>
                    <a:pt x="186" y="406"/>
                  </a:lnTo>
                  <a:lnTo>
                    <a:pt x="216" y="400"/>
                  </a:lnTo>
                  <a:lnTo>
                    <a:pt x="216" y="320"/>
                  </a:lnTo>
                  <a:lnTo>
                    <a:pt x="200" y="322"/>
                  </a:lnTo>
                  <a:lnTo>
                    <a:pt x="180" y="324"/>
                  </a:lnTo>
                  <a:lnTo>
                    <a:pt x="166" y="324"/>
                  </a:lnTo>
                  <a:lnTo>
                    <a:pt x="158" y="320"/>
                  </a:lnTo>
                  <a:lnTo>
                    <a:pt x="152" y="314"/>
                  </a:lnTo>
                  <a:lnTo>
                    <a:pt x="146" y="310"/>
                  </a:lnTo>
                  <a:lnTo>
                    <a:pt x="144" y="302"/>
                  </a:lnTo>
                  <a:lnTo>
                    <a:pt x="142" y="292"/>
                  </a:lnTo>
                  <a:lnTo>
                    <a:pt x="140" y="280"/>
                  </a:lnTo>
                  <a:lnTo>
                    <a:pt x="140" y="172"/>
                  </a:lnTo>
                  <a:lnTo>
                    <a:pt x="208" y="172"/>
                  </a:lnTo>
                  <a:lnTo>
                    <a:pt x="208" y="94"/>
                  </a:lnTo>
                  <a:lnTo>
                    <a:pt x="140" y="94"/>
                  </a:lnTo>
                  <a:lnTo>
                    <a:pt x="140" y="0"/>
                  </a:lnTo>
                  <a:lnTo>
                    <a:pt x="40" y="10"/>
                  </a:lnTo>
                  <a:close/>
                </a:path>
              </a:pathLst>
            </a:custGeom>
            <a:solidFill>
              <a:srgbClr val="00277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005859" fontAlgn="auto">
                <a:spcBef>
                  <a:spcPts val="0"/>
                </a:spcBef>
                <a:spcAft>
                  <a:spcPts val="0"/>
                </a:spcAft>
              </a:pPr>
              <a:endParaRPr kumimoji="0" lang="zh-TW" altLang="en-US">
                <a:solidFill>
                  <a:prstClr val="black"/>
                </a:solidFill>
                <a:latin typeface="Calibri"/>
                <a:ea typeface="新細明體"/>
              </a:endParaRPr>
            </a:p>
          </p:txBody>
        </p:sp>
        <p:sp>
          <p:nvSpPr>
            <p:cNvPr id="14" name="Freeform 16"/>
            <p:cNvSpPr>
              <a:spLocks/>
            </p:cNvSpPr>
            <p:nvPr userDrawn="1"/>
          </p:nvSpPr>
          <p:spPr bwMode="auto">
            <a:xfrm>
              <a:off x="2473682" y="1361080"/>
              <a:ext cx="103795" cy="103795"/>
            </a:xfrm>
            <a:custGeom>
              <a:avLst/>
              <a:gdLst>
                <a:gd name="T0" fmla="*/ 0 w 114"/>
                <a:gd name="T1" fmla="*/ 58 h 114"/>
                <a:gd name="T2" fmla="*/ 0 w 114"/>
                <a:gd name="T3" fmla="*/ 58 h 114"/>
                <a:gd name="T4" fmla="*/ 2 w 114"/>
                <a:gd name="T5" fmla="*/ 46 h 114"/>
                <a:gd name="T6" fmla="*/ 4 w 114"/>
                <a:gd name="T7" fmla="*/ 36 h 114"/>
                <a:gd name="T8" fmla="*/ 10 w 114"/>
                <a:gd name="T9" fmla="*/ 26 h 114"/>
                <a:gd name="T10" fmla="*/ 16 w 114"/>
                <a:gd name="T11" fmla="*/ 18 h 114"/>
                <a:gd name="T12" fmla="*/ 26 w 114"/>
                <a:gd name="T13" fmla="*/ 10 h 114"/>
                <a:gd name="T14" fmla="*/ 34 w 114"/>
                <a:gd name="T15" fmla="*/ 4 h 114"/>
                <a:gd name="T16" fmla="*/ 46 w 114"/>
                <a:gd name="T17" fmla="*/ 2 h 114"/>
                <a:gd name="T18" fmla="*/ 58 w 114"/>
                <a:gd name="T19" fmla="*/ 0 h 114"/>
                <a:gd name="T20" fmla="*/ 58 w 114"/>
                <a:gd name="T21" fmla="*/ 0 h 114"/>
                <a:gd name="T22" fmla="*/ 68 w 114"/>
                <a:gd name="T23" fmla="*/ 2 h 114"/>
                <a:gd name="T24" fmla="*/ 80 w 114"/>
                <a:gd name="T25" fmla="*/ 4 h 114"/>
                <a:gd name="T26" fmla="*/ 90 w 114"/>
                <a:gd name="T27" fmla="*/ 10 h 114"/>
                <a:gd name="T28" fmla="*/ 98 w 114"/>
                <a:gd name="T29" fmla="*/ 18 h 114"/>
                <a:gd name="T30" fmla="*/ 104 w 114"/>
                <a:gd name="T31" fmla="*/ 26 h 114"/>
                <a:gd name="T32" fmla="*/ 110 w 114"/>
                <a:gd name="T33" fmla="*/ 36 h 114"/>
                <a:gd name="T34" fmla="*/ 114 w 114"/>
                <a:gd name="T35" fmla="*/ 46 h 114"/>
                <a:gd name="T36" fmla="*/ 114 w 114"/>
                <a:gd name="T37" fmla="*/ 58 h 114"/>
                <a:gd name="T38" fmla="*/ 114 w 114"/>
                <a:gd name="T39" fmla="*/ 58 h 114"/>
                <a:gd name="T40" fmla="*/ 114 w 114"/>
                <a:gd name="T41" fmla="*/ 68 h 114"/>
                <a:gd name="T42" fmla="*/ 110 w 114"/>
                <a:gd name="T43" fmla="*/ 80 h 114"/>
                <a:gd name="T44" fmla="*/ 104 w 114"/>
                <a:gd name="T45" fmla="*/ 90 h 114"/>
                <a:gd name="T46" fmla="*/ 98 w 114"/>
                <a:gd name="T47" fmla="*/ 98 h 114"/>
                <a:gd name="T48" fmla="*/ 90 w 114"/>
                <a:gd name="T49" fmla="*/ 104 h 114"/>
                <a:gd name="T50" fmla="*/ 80 w 114"/>
                <a:gd name="T51" fmla="*/ 110 h 114"/>
                <a:gd name="T52" fmla="*/ 68 w 114"/>
                <a:gd name="T53" fmla="*/ 114 h 114"/>
                <a:gd name="T54" fmla="*/ 58 w 114"/>
                <a:gd name="T55" fmla="*/ 114 h 114"/>
                <a:gd name="T56" fmla="*/ 58 w 114"/>
                <a:gd name="T57" fmla="*/ 114 h 114"/>
                <a:gd name="T58" fmla="*/ 46 w 114"/>
                <a:gd name="T59" fmla="*/ 114 h 114"/>
                <a:gd name="T60" fmla="*/ 34 w 114"/>
                <a:gd name="T61" fmla="*/ 110 h 114"/>
                <a:gd name="T62" fmla="*/ 26 w 114"/>
                <a:gd name="T63" fmla="*/ 104 h 114"/>
                <a:gd name="T64" fmla="*/ 16 w 114"/>
                <a:gd name="T65" fmla="*/ 98 h 114"/>
                <a:gd name="T66" fmla="*/ 10 w 114"/>
                <a:gd name="T67" fmla="*/ 90 h 114"/>
                <a:gd name="T68" fmla="*/ 4 w 114"/>
                <a:gd name="T69" fmla="*/ 80 h 114"/>
                <a:gd name="T70" fmla="*/ 2 w 114"/>
                <a:gd name="T71" fmla="*/ 68 h 114"/>
                <a:gd name="T72" fmla="*/ 0 w 114"/>
                <a:gd name="T73" fmla="*/ 58 h 114"/>
                <a:gd name="T74" fmla="*/ 0 w 114"/>
                <a:gd name="T75" fmla="*/ 58 h 11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14" h="114">
                  <a:moveTo>
                    <a:pt x="0" y="58"/>
                  </a:moveTo>
                  <a:lnTo>
                    <a:pt x="0" y="58"/>
                  </a:lnTo>
                  <a:lnTo>
                    <a:pt x="2" y="46"/>
                  </a:lnTo>
                  <a:lnTo>
                    <a:pt x="4" y="36"/>
                  </a:lnTo>
                  <a:lnTo>
                    <a:pt x="10" y="26"/>
                  </a:lnTo>
                  <a:lnTo>
                    <a:pt x="16" y="18"/>
                  </a:lnTo>
                  <a:lnTo>
                    <a:pt x="26" y="10"/>
                  </a:lnTo>
                  <a:lnTo>
                    <a:pt x="34" y="4"/>
                  </a:lnTo>
                  <a:lnTo>
                    <a:pt x="46" y="2"/>
                  </a:lnTo>
                  <a:lnTo>
                    <a:pt x="58" y="0"/>
                  </a:lnTo>
                  <a:lnTo>
                    <a:pt x="68" y="2"/>
                  </a:lnTo>
                  <a:lnTo>
                    <a:pt x="80" y="4"/>
                  </a:lnTo>
                  <a:lnTo>
                    <a:pt x="90" y="10"/>
                  </a:lnTo>
                  <a:lnTo>
                    <a:pt x="98" y="18"/>
                  </a:lnTo>
                  <a:lnTo>
                    <a:pt x="104" y="26"/>
                  </a:lnTo>
                  <a:lnTo>
                    <a:pt x="110" y="36"/>
                  </a:lnTo>
                  <a:lnTo>
                    <a:pt x="114" y="46"/>
                  </a:lnTo>
                  <a:lnTo>
                    <a:pt x="114" y="58"/>
                  </a:lnTo>
                  <a:lnTo>
                    <a:pt x="114" y="68"/>
                  </a:lnTo>
                  <a:lnTo>
                    <a:pt x="110" y="80"/>
                  </a:lnTo>
                  <a:lnTo>
                    <a:pt x="104" y="90"/>
                  </a:lnTo>
                  <a:lnTo>
                    <a:pt x="98" y="98"/>
                  </a:lnTo>
                  <a:lnTo>
                    <a:pt x="90" y="104"/>
                  </a:lnTo>
                  <a:lnTo>
                    <a:pt x="80" y="110"/>
                  </a:lnTo>
                  <a:lnTo>
                    <a:pt x="68" y="114"/>
                  </a:lnTo>
                  <a:lnTo>
                    <a:pt x="58" y="114"/>
                  </a:lnTo>
                  <a:lnTo>
                    <a:pt x="46" y="114"/>
                  </a:lnTo>
                  <a:lnTo>
                    <a:pt x="34" y="110"/>
                  </a:lnTo>
                  <a:lnTo>
                    <a:pt x="26" y="104"/>
                  </a:lnTo>
                  <a:lnTo>
                    <a:pt x="16" y="98"/>
                  </a:lnTo>
                  <a:lnTo>
                    <a:pt x="10" y="90"/>
                  </a:lnTo>
                  <a:lnTo>
                    <a:pt x="4" y="80"/>
                  </a:lnTo>
                  <a:lnTo>
                    <a:pt x="2" y="68"/>
                  </a:lnTo>
                  <a:lnTo>
                    <a:pt x="0" y="58"/>
                  </a:lnTo>
                  <a:close/>
                </a:path>
              </a:pathLst>
            </a:custGeom>
            <a:solidFill>
              <a:srgbClr val="A4D4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005859" fontAlgn="auto">
                <a:spcBef>
                  <a:spcPts val="0"/>
                </a:spcBef>
                <a:spcAft>
                  <a:spcPts val="0"/>
                </a:spcAft>
              </a:pPr>
              <a:endParaRPr kumimoji="0" lang="zh-TW" altLang="en-US">
                <a:solidFill>
                  <a:prstClr val="black"/>
                </a:solidFill>
                <a:latin typeface="Calibri"/>
                <a:ea typeface="新細明體"/>
              </a:endParaRPr>
            </a:p>
          </p:txBody>
        </p:sp>
        <p:sp>
          <p:nvSpPr>
            <p:cNvPr id="15" name="Freeform 17"/>
            <p:cNvSpPr>
              <a:spLocks noEditPoints="1"/>
            </p:cNvSpPr>
            <p:nvPr userDrawn="1"/>
          </p:nvSpPr>
          <p:spPr bwMode="auto">
            <a:xfrm>
              <a:off x="452407" y="1071546"/>
              <a:ext cx="335058" cy="387866"/>
            </a:xfrm>
            <a:custGeom>
              <a:avLst/>
              <a:gdLst>
                <a:gd name="T0" fmla="*/ 118 w 368"/>
                <a:gd name="T1" fmla="*/ 426 h 426"/>
                <a:gd name="T2" fmla="*/ 142 w 368"/>
                <a:gd name="T3" fmla="*/ 426 h 426"/>
                <a:gd name="T4" fmla="*/ 172 w 368"/>
                <a:gd name="T5" fmla="*/ 424 h 426"/>
                <a:gd name="T6" fmla="*/ 222 w 368"/>
                <a:gd name="T7" fmla="*/ 412 h 426"/>
                <a:gd name="T8" fmla="*/ 266 w 368"/>
                <a:gd name="T9" fmla="*/ 394 h 426"/>
                <a:gd name="T10" fmla="*/ 300 w 368"/>
                <a:gd name="T11" fmla="*/ 372 h 426"/>
                <a:gd name="T12" fmla="*/ 328 w 368"/>
                <a:gd name="T13" fmla="*/ 342 h 426"/>
                <a:gd name="T14" fmla="*/ 348 w 368"/>
                <a:gd name="T15" fmla="*/ 310 h 426"/>
                <a:gd name="T16" fmla="*/ 362 w 368"/>
                <a:gd name="T17" fmla="*/ 272 h 426"/>
                <a:gd name="T18" fmla="*/ 368 w 368"/>
                <a:gd name="T19" fmla="*/ 234 h 426"/>
                <a:gd name="T20" fmla="*/ 368 w 368"/>
                <a:gd name="T21" fmla="*/ 214 h 426"/>
                <a:gd name="T22" fmla="*/ 364 w 368"/>
                <a:gd name="T23" fmla="*/ 164 h 426"/>
                <a:gd name="T24" fmla="*/ 352 w 368"/>
                <a:gd name="T25" fmla="*/ 122 h 426"/>
                <a:gd name="T26" fmla="*/ 332 w 368"/>
                <a:gd name="T27" fmla="*/ 86 h 426"/>
                <a:gd name="T28" fmla="*/ 302 w 368"/>
                <a:gd name="T29" fmla="*/ 56 h 426"/>
                <a:gd name="T30" fmla="*/ 268 w 368"/>
                <a:gd name="T31" fmla="*/ 32 h 426"/>
                <a:gd name="T32" fmla="*/ 224 w 368"/>
                <a:gd name="T33" fmla="*/ 14 h 426"/>
                <a:gd name="T34" fmla="*/ 174 w 368"/>
                <a:gd name="T35" fmla="*/ 4 h 426"/>
                <a:gd name="T36" fmla="*/ 118 w 368"/>
                <a:gd name="T37" fmla="*/ 0 h 426"/>
                <a:gd name="T38" fmla="*/ 58 w 368"/>
                <a:gd name="T39" fmla="*/ 2 h 426"/>
                <a:gd name="T40" fmla="*/ 0 w 368"/>
                <a:gd name="T41" fmla="*/ 426 h 426"/>
                <a:gd name="T42" fmla="*/ 150 w 368"/>
                <a:gd name="T43" fmla="*/ 342 h 426"/>
                <a:gd name="T44" fmla="*/ 102 w 368"/>
                <a:gd name="T45" fmla="*/ 344 h 426"/>
                <a:gd name="T46" fmla="*/ 102 w 368"/>
                <a:gd name="T47" fmla="*/ 86 h 426"/>
                <a:gd name="T48" fmla="*/ 138 w 368"/>
                <a:gd name="T49" fmla="*/ 84 h 426"/>
                <a:gd name="T50" fmla="*/ 160 w 368"/>
                <a:gd name="T51" fmla="*/ 86 h 426"/>
                <a:gd name="T52" fmla="*/ 204 w 368"/>
                <a:gd name="T53" fmla="*/ 102 h 426"/>
                <a:gd name="T54" fmla="*/ 222 w 368"/>
                <a:gd name="T55" fmla="*/ 114 h 426"/>
                <a:gd name="T56" fmla="*/ 238 w 368"/>
                <a:gd name="T57" fmla="*/ 132 h 426"/>
                <a:gd name="T58" fmla="*/ 250 w 368"/>
                <a:gd name="T59" fmla="*/ 156 h 426"/>
                <a:gd name="T60" fmla="*/ 258 w 368"/>
                <a:gd name="T61" fmla="*/ 182 h 426"/>
                <a:gd name="T62" fmla="*/ 262 w 368"/>
                <a:gd name="T63" fmla="*/ 214 h 426"/>
                <a:gd name="T64" fmla="*/ 260 w 368"/>
                <a:gd name="T65" fmla="*/ 230 h 426"/>
                <a:gd name="T66" fmla="*/ 256 w 368"/>
                <a:gd name="T67" fmla="*/ 260 h 426"/>
                <a:gd name="T68" fmla="*/ 246 w 368"/>
                <a:gd name="T69" fmla="*/ 284 h 426"/>
                <a:gd name="T70" fmla="*/ 232 w 368"/>
                <a:gd name="T71" fmla="*/ 304 h 426"/>
                <a:gd name="T72" fmla="*/ 208 w 368"/>
                <a:gd name="T73" fmla="*/ 324 h 426"/>
                <a:gd name="T74" fmla="*/ 170 w 368"/>
                <a:gd name="T75" fmla="*/ 340 h 426"/>
                <a:gd name="T76" fmla="*/ 150 w 368"/>
                <a:gd name="T77" fmla="*/ 342 h 42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368" h="426">
                  <a:moveTo>
                    <a:pt x="0" y="426"/>
                  </a:moveTo>
                  <a:lnTo>
                    <a:pt x="118" y="426"/>
                  </a:lnTo>
                  <a:lnTo>
                    <a:pt x="142" y="426"/>
                  </a:lnTo>
                  <a:lnTo>
                    <a:pt x="172" y="424"/>
                  </a:lnTo>
                  <a:lnTo>
                    <a:pt x="198" y="418"/>
                  </a:lnTo>
                  <a:lnTo>
                    <a:pt x="222" y="412"/>
                  </a:lnTo>
                  <a:lnTo>
                    <a:pt x="246" y="404"/>
                  </a:lnTo>
                  <a:lnTo>
                    <a:pt x="266" y="394"/>
                  </a:lnTo>
                  <a:lnTo>
                    <a:pt x="284" y="384"/>
                  </a:lnTo>
                  <a:lnTo>
                    <a:pt x="300" y="372"/>
                  </a:lnTo>
                  <a:lnTo>
                    <a:pt x="316" y="358"/>
                  </a:lnTo>
                  <a:lnTo>
                    <a:pt x="328" y="342"/>
                  </a:lnTo>
                  <a:lnTo>
                    <a:pt x="340" y="326"/>
                  </a:lnTo>
                  <a:lnTo>
                    <a:pt x="348" y="310"/>
                  </a:lnTo>
                  <a:lnTo>
                    <a:pt x="356" y="292"/>
                  </a:lnTo>
                  <a:lnTo>
                    <a:pt x="362" y="272"/>
                  </a:lnTo>
                  <a:lnTo>
                    <a:pt x="366" y="254"/>
                  </a:lnTo>
                  <a:lnTo>
                    <a:pt x="368" y="234"/>
                  </a:lnTo>
                  <a:lnTo>
                    <a:pt x="368" y="214"/>
                  </a:lnTo>
                  <a:lnTo>
                    <a:pt x="368" y="188"/>
                  </a:lnTo>
                  <a:lnTo>
                    <a:pt x="364" y="164"/>
                  </a:lnTo>
                  <a:lnTo>
                    <a:pt x="360" y="142"/>
                  </a:lnTo>
                  <a:lnTo>
                    <a:pt x="352" y="122"/>
                  </a:lnTo>
                  <a:lnTo>
                    <a:pt x="342" y="104"/>
                  </a:lnTo>
                  <a:lnTo>
                    <a:pt x="332" y="86"/>
                  </a:lnTo>
                  <a:lnTo>
                    <a:pt x="318" y="70"/>
                  </a:lnTo>
                  <a:lnTo>
                    <a:pt x="302" y="56"/>
                  </a:lnTo>
                  <a:lnTo>
                    <a:pt x="286" y="42"/>
                  </a:lnTo>
                  <a:lnTo>
                    <a:pt x="268" y="32"/>
                  </a:lnTo>
                  <a:lnTo>
                    <a:pt x="246" y="22"/>
                  </a:lnTo>
                  <a:lnTo>
                    <a:pt x="224" y="14"/>
                  </a:lnTo>
                  <a:lnTo>
                    <a:pt x="200" y="8"/>
                  </a:lnTo>
                  <a:lnTo>
                    <a:pt x="174" y="4"/>
                  </a:lnTo>
                  <a:lnTo>
                    <a:pt x="146" y="0"/>
                  </a:lnTo>
                  <a:lnTo>
                    <a:pt x="118" y="0"/>
                  </a:lnTo>
                  <a:lnTo>
                    <a:pt x="58" y="2"/>
                  </a:lnTo>
                  <a:lnTo>
                    <a:pt x="0" y="4"/>
                  </a:lnTo>
                  <a:lnTo>
                    <a:pt x="0" y="426"/>
                  </a:lnTo>
                  <a:close/>
                  <a:moveTo>
                    <a:pt x="150" y="342"/>
                  </a:moveTo>
                  <a:lnTo>
                    <a:pt x="150" y="342"/>
                  </a:lnTo>
                  <a:lnTo>
                    <a:pt x="134" y="344"/>
                  </a:lnTo>
                  <a:lnTo>
                    <a:pt x="102" y="344"/>
                  </a:lnTo>
                  <a:lnTo>
                    <a:pt x="102" y="86"/>
                  </a:lnTo>
                  <a:lnTo>
                    <a:pt x="138" y="84"/>
                  </a:lnTo>
                  <a:lnTo>
                    <a:pt x="160" y="86"/>
                  </a:lnTo>
                  <a:lnTo>
                    <a:pt x="182" y="92"/>
                  </a:lnTo>
                  <a:lnTo>
                    <a:pt x="204" y="102"/>
                  </a:lnTo>
                  <a:lnTo>
                    <a:pt x="212" y="108"/>
                  </a:lnTo>
                  <a:lnTo>
                    <a:pt x="222" y="114"/>
                  </a:lnTo>
                  <a:lnTo>
                    <a:pt x="230" y="124"/>
                  </a:lnTo>
                  <a:lnTo>
                    <a:pt x="238" y="132"/>
                  </a:lnTo>
                  <a:lnTo>
                    <a:pt x="244" y="144"/>
                  </a:lnTo>
                  <a:lnTo>
                    <a:pt x="250" y="156"/>
                  </a:lnTo>
                  <a:lnTo>
                    <a:pt x="256" y="168"/>
                  </a:lnTo>
                  <a:lnTo>
                    <a:pt x="258" y="182"/>
                  </a:lnTo>
                  <a:lnTo>
                    <a:pt x="260" y="196"/>
                  </a:lnTo>
                  <a:lnTo>
                    <a:pt x="262" y="214"/>
                  </a:lnTo>
                  <a:lnTo>
                    <a:pt x="260" y="230"/>
                  </a:lnTo>
                  <a:lnTo>
                    <a:pt x="258" y="246"/>
                  </a:lnTo>
                  <a:lnTo>
                    <a:pt x="256" y="260"/>
                  </a:lnTo>
                  <a:lnTo>
                    <a:pt x="252" y="272"/>
                  </a:lnTo>
                  <a:lnTo>
                    <a:pt x="246" y="284"/>
                  </a:lnTo>
                  <a:lnTo>
                    <a:pt x="240" y="294"/>
                  </a:lnTo>
                  <a:lnTo>
                    <a:pt x="232" y="304"/>
                  </a:lnTo>
                  <a:lnTo>
                    <a:pt x="226" y="312"/>
                  </a:lnTo>
                  <a:lnTo>
                    <a:pt x="208" y="324"/>
                  </a:lnTo>
                  <a:lnTo>
                    <a:pt x="188" y="334"/>
                  </a:lnTo>
                  <a:lnTo>
                    <a:pt x="170" y="340"/>
                  </a:lnTo>
                  <a:lnTo>
                    <a:pt x="150" y="342"/>
                  </a:lnTo>
                  <a:close/>
                </a:path>
              </a:pathLst>
            </a:custGeom>
            <a:solidFill>
              <a:srgbClr val="00277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005859" fontAlgn="auto">
                <a:spcBef>
                  <a:spcPts val="0"/>
                </a:spcBef>
                <a:spcAft>
                  <a:spcPts val="0"/>
                </a:spcAft>
              </a:pPr>
              <a:endParaRPr kumimoji="0" lang="zh-TW" altLang="en-US">
                <a:solidFill>
                  <a:prstClr val="black"/>
                </a:solidFill>
                <a:latin typeface="Calibri"/>
                <a:ea typeface="新細明體"/>
              </a:endParaRPr>
            </a:p>
          </p:txBody>
        </p:sp>
        <p:sp>
          <p:nvSpPr>
            <p:cNvPr id="16" name="Freeform 18"/>
            <p:cNvSpPr>
              <a:spLocks noEditPoints="1"/>
            </p:cNvSpPr>
            <p:nvPr userDrawn="1"/>
          </p:nvSpPr>
          <p:spPr bwMode="auto">
            <a:xfrm>
              <a:off x="452407" y="1610553"/>
              <a:ext cx="373299" cy="386045"/>
            </a:xfrm>
            <a:custGeom>
              <a:avLst/>
              <a:gdLst>
                <a:gd name="T0" fmla="*/ 40 w 410"/>
                <a:gd name="T1" fmla="*/ 4 h 424"/>
                <a:gd name="T2" fmla="*/ 70 w 410"/>
                <a:gd name="T3" fmla="*/ 4 h 424"/>
                <a:gd name="T4" fmla="*/ 158 w 410"/>
                <a:gd name="T5" fmla="*/ 20 h 424"/>
                <a:gd name="T6" fmla="*/ 180 w 410"/>
                <a:gd name="T7" fmla="*/ 2 h 424"/>
                <a:gd name="T8" fmla="*/ 204 w 410"/>
                <a:gd name="T9" fmla="*/ 30 h 424"/>
                <a:gd name="T10" fmla="*/ 234 w 410"/>
                <a:gd name="T11" fmla="*/ 40 h 424"/>
                <a:gd name="T12" fmla="*/ 226 w 410"/>
                <a:gd name="T13" fmla="*/ 64 h 424"/>
                <a:gd name="T14" fmla="*/ 196 w 410"/>
                <a:gd name="T15" fmla="*/ 112 h 424"/>
                <a:gd name="T16" fmla="*/ 204 w 410"/>
                <a:gd name="T17" fmla="*/ 136 h 424"/>
                <a:gd name="T18" fmla="*/ 228 w 410"/>
                <a:gd name="T19" fmla="*/ 214 h 424"/>
                <a:gd name="T20" fmla="*/ 138 w 410"/>
                <a:gd name="T21" fmla="*/ 256 h 424"/>
                <a:gd name="T22" fmla="*/ 232 w 410"/>
                <a:gd name="T23" fmla="*/ 264 h 424"/>
                <a:gd name="T24" fmla="*/ 224 w 410"/>
                <a:gd name="T25" fmla="*/ 292 h 424"/>
                <a:gd name="T26" fmla="*/ 206 w 410"/>
                <a:gd name="T27" fmla="*/ 314 h 424"/>
                <a:gd name="T28" fmla="*/ 214 w 410"/>
                <a:gd name="T29" fmla="*/ 338 h 424"/>
                <a:gd name="T30" fmla="*/ 138 w 410"/>
                <a:gd name="T31" fmla="*/ 370 h 424"/>
                <a:gd name="T32" fmla="*/ 222 w 410"/>
                <a:gd name="T33" fmla="*/ 370 h 424"/>
                <a:gd name="T34" fmla="*/ 264 w 410"/>
                <a:gd name="T35" fmla="*/ 234 h 424"/>
                <a:gd name="T36" fmla="*/ 236 w 410"/>
                <a:gd name="T37" fmla="*/ 136 h 424"/>
                <a:gd name="T38" fmla="*/ 228 w 410"/>
                <a:gd name="T39" fmla="*/ 98 h 424"/>
                <a:gd name="T40" fmla="*/ 274 w 410"/>
                <a:gd name="T41" fmla="*/ 28 h 424"/>
                <a:gd name="T42" fmla="*/ 296 w 410"/>
                <a:gd name="T43" fmla="*/ 6 h 424"/>
                <a:gd name="T44" fmla="*/ 320 w 410"/>
                <a:gd name="T45" fmla="*/ 26 h 424"/>
                <a:gd name="T46" fmla="*/ 400 w 410"/>
                <a:gd name="T47" fmla="*/ 98 h 424"/>
                <a:gd name="T48" fmla="*/ 410 w 410"/>
                <a:gd name="T49" fmla="*/ 132 h 424"/>
                <a:gd name="T50" fmla="*/ 400 w 410"/>
                <a:gd name="T51" fmla="*/ 394 h 424"/>
                <a:gd name="T52" fmla="*/ 346 w 410"/>
                <a:gd name="T53" fmla="*/ 424 h 424"/>
                <a:gd name="T54" fmla="*/ 290 w 410"/>
                <a:gd name="T55" fmla="*/ 408 h 424"/>
                <a:gd name="T56" fmla="*/ 288 w 410"/>
                <a:gd name="T57" fmla="*/ 376 h 424"/>
                <a:gd name="T58" fmla="*/ 312 w 410"/>
                <a:gd name="T59" fmla="*/ 372 h 424"/>
                <a:gd name="T60" fmla="*/ 360 w 410"/>
                <a:gd name="T61" fmla="*/ 372 h 424"/>
                <a:gd name="T62" fmla="*/ 366 w 410"/>
                <a:gd name="T63" fmla="*/ 148 h 424"/>
                <a:gd name="T64" fmla="*/ 318 w 410"/>
                <a:gd name="T65" fmla="*/ 138 h 424"/>
                <a:gd name="T66" fmla="*/ 270 w 410"/>
                <a:gd name="T67" fmla="*/ 378 h 424"/>
                <a:gd name="T68" fmla="*/ 226 w 410"/>
                <a:gd name="T69" fmla="*/ 424 h 424"/>
                <a:gd name="T70" fmla="*/ 206 w 410"/>
                <a:gd name="T71" fmla="*/ 408 h 424"/>
                <a:gd name="T72" fmla="*/ 20 w 410"/>
                <a:gd name="T73" fmla="*/ 414 h 424"/>
                <a:gd name="T74" fmla="*/ 0 w 410"/>
                <a:gd name="T75" fmla="*/ 394 h 424"/>
                <a:gd name="T76" fmla="*/ 24 w 410"/>
                <a:gd name="T77" fmla="*/ 374 h 424"/>
                <a:gd name="T78" fmla="*/ 20 w 410"/>
                <a:gd name="T79" fmla="*/ 346 h 424"/>
                <a:gd name="T80" fmla="*/ 20 w 410"/>
                <a:gd name="T81" fmla="*/ 316 h 424"/>
                <a:gd name="T82" fmla="*/ 20 w 410"/>
                <a:gd name="T83" fmla="*/ 294 h 424"/>
                <a:gd name="T84" fmla="*/ 2 w 410"/>
                <a:gd name="T85" fmla="*/ 274 h 424"/>
                <a:gd name="T86" fmla="*/ 20 w 410"/>
                <a:gd name="T87" fmla="*/ 256 h 424"/>
                <a:gd name="T88" fmla="*/ 14 w 410"/>
                <a:gd name="T89" fmla="*/ 232 h 424"/>
                <a:gd name="T90" fmla="*/ 14 w 410"/>
                <a:gd name="T91" fmla="*/ 144 h 424"/>
                <a:gd name="T92" fmla="*/ 58 w 410"/>
                <a:gd name="T93" fmla="*/ 118 h 424"/>
                <a:gd name="T94" fmla="*/ 18 w 410"/>
                <a:gd name="T95" fmla="*/ 66 h 424"/>
                <a:gd name="T96" fmla="*/ 0 w 410"/>
                <a:gd name="T97" fmla="*/ 48 h 424"/>
                <a:gd name="T98" fmla="*/ 18 w 410"/>
                <a:gd name="T99" fmla="*/ 30 h 424"/>
                <a:gd name="T100" fmla="*/ 54 w 410"/>
                <a:gd name="T101" fmla="*/ 174 h 424"/>
                <a:gd name="T102" fmla="*/ 92 w 410"/>
                <a:gd name="T103" fmla="*/ 204 h 424"/>
                <a:gd name="T104" fmla="*/ 152 w 410"/>
                <a:gd name="T105" fmla="*/ 84 h 424"/>
                <a:gd name="T106" fmla="*/ 176 w 410"/>
                <a:gd name="T107" fmla="*/ 204 h 424"/>
                <a:gd name="T108" fmla="*/ 184 w 410"/>
                <a:gd name="T109" fmla="*/ 178 h 42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10" h="424">
                  <a:moveTo>
                    <a:pt x="18" y="30"/>
                  </a:moveTo>
                  <a:lnTo>
                    <a:pt x="32" y="30"/>
                  </a:lnTo>
                  <a:lnTo>
                    <a:pt x="32" y="20"/>
                  </a:lnTo>
                  <a:lnTo>
                    <a:pt x="34" y="10"/>
                  </a:lnTo>
                  <a:lnTo>
                    <a:pt x="40" y="4"/>
                  </a:lnTo>
                  <a:lnTo>
                    <a:pt x="54" y="0"/>
                  </a:lnTo>
                  <a:lnTo>
                    <a:pt x="62" y="2"/>
                  </a:lnTo>
                  <a:lnTo>
                    <a:pt x="70" y="4"/>
                  </a:lnTo>
                  <a:lnTo>
                    <a:pt x="76" y="10"/>
                  </a:lnTo>
                  <a:lnTo>
                    <a:pt x="78" y="20"/>
                  </a:lnTo>
                  <a:lnTo>
                    <a:pt x="78" y="30"/>
                  </a:lnTo>
                  <a:lnTo>
                    <a:pt x="158" y="30"/>
                  </a:lnTo>
                  <a:lnTo>
                    <a:pt x="158" y="20"/>
                  </a:lnTo>
                  <a:lnTo>
                    <a:pt x="160" y="14"/>
                  </a:lnTo>
                  <a:lnTo>
                    <a:pt x="166" y="6"/>
                  </a:lnTo>
                  <a:lnTo>
                    <a:pt x="172" y="4"/>
                  </a:lnTo>
                  <a:lnTo>
                    <a:pt x="180" y="2"/>
                  </a:lnTo>
                  <a:lnTo>
                    <a:pt x="188" y="4"/>
                  </a:lnTo>
                  <a:lnTo>
                    <a:pt x="196" y="6"/>
                  </a:lnTo>
                  <a:lnTo>
                    <a:pt x="202" y="12"/>
                  </a:lnTo>
                  <a:lnTo>
                    <a:pt x="204" y="20"/>
                  </a:lnTo>
                  <a:lnTo>
                    <a:pt x="204" y="30"/>
                  </a:lnTo>
                  <a:lnTo>
                    <a:pt x="218" y="30"/>
                  </a:lnTo>
                  <a:lnTo>
                    <a:pt x="226" y="30"/>
                  </a:lnTo>
                  <a:lnTo>
                    <a:pt x="232" y="34"/>
                  </a:lnTo>
                  <a:lnTo>
                    <a:pt x="234" y="40"/>
                  </a:lnTo>
                  <a:lnTo>
                    <a:pt x="236" y="48"/>
                  </a:lnTo>
                  <a:lnTo>
                    <a:pt x="234" y="54"/>
                  </a:lnTo>
                  <a:lnTo>
                    <a:pt x="232" y="60"/>
                  </a:lnTo>
                  <a:lnTo>
                    <a:pt x="226" y="64"/>
                  </a:lnTo>
                  <a:lnTo>
                    <a:pt x="218" y="66"/>
                  </a:lnTo>
                  <a:lnTo>
                    <a:pt x="204" y="66"/>
                  </a:lnTo>
                  <a:lnTo>
                    <a:pt x="204" y="96"/>
                  </a:lnTo>
                  <a:lnTo>
                    <a:pt x="202" y="106"/>
                  </a:lnTo>
                  <a:lnTo>
                    <a:pt x="196" y="112"/>
                  </a:lnTo>
                  <a:lnTo>
                    <a:pt x="186" y="116"/>
                  </a:lnTo>
                  <a:lnTo>
                    <a:pt x="174" y="118"/>
                  </a:lnTo>
                  <a:lnTo>
                    <a:pt x="138" y="118"/>
                  </a:lnTo>
                  <a:lnTo>
                    <a:pt x="138" y="136"/>
                  </a:lnTo>
                  <a:lnTo>
                    <a:pt x="204" y="136"/>
                  </a:lnTo>
                  <a:lnTo>
                    <a:pt x="214" y="138"/>
                  </a:lnTo>
                  <a:lnTo>
                    <a:pt x="222" y="144"/>
                  </a:lnTo>
                  <a:lnTo>
                    <a:pt x="226" y="152"/>
                  </a:lnTo>
                  <a:lnTo>
                    <a:pt x="228" y="162"/>
                  </a:lnTo>
                  <a:lnTo>
                    <a:pt x="228" y="214"/>
                  </a:lnTo>
                  <a:lnTo>
                    <a:pt x="226" y="224"/>
                  </a:lnTo>
                  <a:lnTo>
                    <a:pt x="222" y="232"/>
                  </a:lnTo>
                  <a:lnTo>
                    <a:pt x="214" y="236"/>
                  </a:lnTo>
                  <a:lnTo>
                    <a:pt x="204" y="238"/>
                  </a:lnTo>
                  <a:lnTo>
                    <a:pt x="138" y="238"/>
                  </a:lnTo>
                  <a:lnTo>
                    <a:pt x="138" y="256"/>
                  </a:lnTo>
                  <a:lnTo>
                    <a:pt x="216" y="256"/>
                  </a:lnTo>
                  <a:lnTo>
                    <a:pt x="224" y="258"/>
                  </a:lnTo>
                  <a:lnTo>
                    <a:pt x="230" y="260"/>
                  </a:lnTo>
                  <a:lnTo>
                    <a:pt x="232" y="264"/>
                  </a:lnTo>
                  <a:lnTo>
                    <a:pt x="234" y="274"/>
                  </a:lnTo>
                  <a:lnTo>
                    <a:pt x="234" y="282"/>
                  </a:lnTo>
                  <a:lnTo>
                    <a:pt x="230" y="288"/>
                  </a:lnTo>
                  <a:lnTo>
                    <a:pt x="224" y="292"/>
                  </a:lnTo>
                  <a:lnTo>
                    <a:pt x="216" y="294"/>
                  </a:lnTo>
                  <a:lnTo>
                    <a:pt x="138" y="294"/>
                  </a:lnTo>
                  <a:lnTo>
                    <a:pt x="138" y="312"/>
                  </a:lnTo>
                  <a:lnTo>
                    <a:pt x="200" y="312"/>
                  </a:lnTo>
                  <a:lnTo>
                    <a:pt x="206" y="314"/>
                  </a:lnTo>
                  <a:lnTo>
                    <a:pt x="212" y="316"/>
                  </a:lnTo>
                  <a:lnTo>
                    <a:pt x="214" y="322"/>
                  </a:lnTo>
                  <a:lnTo>
                    <a:pt x="216" y="332"/>
                  </a:lnTo>
                  <a:lnTo>
                    <a:pt x="214" y="338"/>
                  </a:lnTo>
                  <a:lnTo>
                    <a:pt x="214" y="344"/>
                  </a:lnTo>
                  <a:lnTo>
                    <a:pt x="208" y="348"/>
                  </a:lnTo>
                  <a:lnTo>
                    <a:pt x="200" y="350"/>
                  </a:lnTo>
                  <a:lnTo>
                    <a:pt x="138" y="350"/>
                  </a:lnTo>
                  <a:lnTo>
                    <a:pt x="138" y="370"/>
                  </a:lnTo>
                  <a:lnTo>
                    <a:pt x="210" y="366"/>
                  </a:lnTo>
                  <a:lnTo>
                    <a:pt x="216" y="368"/>
                  </a:lnTo>
                  <a:lnTo>
                    <a:pt x="222" y="370"/>
                  </a:lnTo>
                  <a:lnTo>
                    <a:pt x="236" y="338"/>
                  </a:lnTo>
                  <a:lnTo>
                    <a:pt x="248" y="304"/>
                  </a:lnTo>
                  <a:lnTo>
                    <a:pt x="258" y="270"/>
                  </a:lnTo>
                  <a:lnTo>
                    <a:pt x="264" y="234"/>
                  </a:lnTo>
                  <a:lnTo>
                    <a:pt x="268" y="192"/>
                  </a:lnTo>
                  <a:lnTo>
                    <a:pt x="272" y="138"/>
                  </a:lnTo>
                  <a:lnTo>
                    <a:pt x="246" y="138"/>
                  </a:lnTo>
                  <a:lnTo>
                    <a:pt x="236" y="136"/>
                  </a:lnTo>
                  <a:lnTo>
                    <a:pt x="228" y="132"/>
                  </a:lnTo>
                  <a:lnTo>
                    <a:pt x="224" y="126"/>
                  </a:lnTo>
                  <a:lnTo>
                    <a:pt x="224" y="116"/>
                  </a:lnTo>
                  <a:lnTo>
                    <a:pt x="224" y="104"/>
                  </a:lnTo>
                  <a:lnTo>
                    <a:pt x="228" y="98"/>
                  </a:lnTo>
                  <a:lnTo>
                    <a:pt x="236" y="92"/>
                  </a:lnTo>
                  <a:lnTo>
                    <a:pt x="246" y="92"/>
                  </a:lnTo>
                  <a:lnTo>
                    <a:pt x="274" y="92"/>
                  </a:lnTo>
                  <a:lnTo>
                    <a:pt x="274" y="28"/>
                  </a:lnTo>
                  <a:lnTo>
                    <a:pt x="276" y="18"/>
                  </a:lnTo>
                  <a:lnTo>
                    <a:pt x="280" y="12"/>
                  </a:lnTo>
                  <a:lnTo>
                    <a:pt x="286" y="8"/>
                  </a:lnTo>
                  <a:lnTo>
                    <a:pt x="296" y="6"/>
                  </a:lnTo>
                  <a:lnTo>
                    <a:pt x="306" y="8"/>
                  </a:lnTo>
                  <a:lnTo>
                    <a:pt x="314" y="10"/>
                  </a:lnTo>
                  <a:lnTo>
                    <a:pt x="318" y="18"/>
                  </a:lnTo>
                  <a:lnTo>
                    <a:pt x="320" y="26"/>
                  </a:lnTo>
                  <a:lnTo>
                    <a:pt x="318" y="92"/>
                  </a:lnTo>
                  <a:lnTo>
                    <a:pt x="374" y="92"/>
                  </a:lnTo>
                  <a:lnTo>
                    <a:pt x="390" y="94"/>
                  </a:lnTo>
                  <a:lnTo>
                    <a:pt x="396" y="94"/>
                  </a:lnTo>
                  <a:lnTo>
                    <a:pt x="400" y="98"/>
                  </a:lnTo>
                  <a:lnTo>
                    <a:pt x="404" y="102"/>
                  </a:lnTo>
                  <a:lnTo>
                    <a:pt x="408" y="110"/>
                  </a:lnTo>
                  <a:lnTo>
                    <a:pt x="410" y="120"/>
                  </a:lnTo>
                  <a:lnTo>
                    <a:pt x="410" y="132"/>
                  </a:lnTo>
                  <a:lnTo>
                    <a:pt x="410" y="256"/>
                  </a:lnTo>
                  <a:lnTo>
                    <a:pt x="408" y="344"/>
                  </a:lnTo>
                  <a:lnTo>
                    <a:pt x="406" y="364"/>
                  </a:lnTo>
                  <a:lnTo>
                    <a:pt x="404" y="380"/>
                  </a:lnTo>
                  <a:lnTo>
                    <a:pt x="400" y="394"/>
                  </a:lnTo>
                  <a:lnTo>
                    <a:pt x="394" y="404"/>
                  </a:lnTo>
                  <a:lnTo>
                    <a:pt x="384" y="412"/>
                  </a:lnTo>
                  <a:lnTo>
                    <a:pt x="374" y="418"/>
                  </a:lnTo>
                  <a:lnTo>
                    <a:pt x="362" y="422"/>
                  </a:lnTo>
                  <a:lnTo>
                    <a:pt x="346" y="424"/>
                  </a:lnTo>
                  <a:lnTo>
                    <a:pt x="328" y="422"/>
                  </a:lnTo>
                  <a:lnTo>
                    <a:pt x="310" y="418"/>
                  </a:lnTo>
                  <a:lnTo>
                    <a:pt x="298" y="414"/>
                  </a:lnTo>
                  <a:lnTo>
                    <a:pt x="290" y="408"/>
                  </a:lnTo>
                  <a:lnTo>
                    <a:pt x="284" y="400"/>
                  </a:lnTo>
                  <a:lnTo>
                    <a:pt x="284" y="392"/>
                  </a:lnTo>
                  <a:lnTo>
                    <a:pt x="284" y="382"/>
                  </a:lnTo>
                  <a:lnTo>
                    <a:pt x="288" y="376"/>
                  </a:lnTo>
                  <a:lnTo>
                    <a:pt x="294" y="370"/>
                  </a:lnTo>
                  <a:lnTo>
                    <a:pt x="304" y="370"/>
                  </a:lnTo>
                  <a:lnTo>
                    <a:pt x="312" y="372"/>
                  </a:lnTo>
                  <a:lnTo>
                    <a:pt x="328" y="374"/>
                  </a:lnTo>
                  <a:lnTo>
                    <a:pt x="344" y="376"/>
                  </a:lnTo>
                  <a:lnTo>
                    <a:pt x="350" y="376"/>
                  </a:lnTo>
                  <a:lnTo>
                    <a:pt x="356" y="374"/>
                  </a:lnTo>
                  <a:lnTo>
                    <a:pt x="360" y="372"/>
                  </a:lnTo>
                  <a:lnTo>
                    <a:pt x="362" y="368"/>
                  </a:lnTo>
                  <a:lnTo>
                    <a:pt x="364" y="358"/>
                  </a:lnTo>
                  <a:lnTo>
                    <a:pt x="366" y="340"/>
                  </a:lnTo>
                  <a:lnTo>
                    <a:pt x="366" y="148"/>
                  </a:lnTo>
                  <a:lnTo>
                    <a:pt x="364" y="140"/>
                  </a:lnTo>
                  <a:lnTo>
                    <a:pt x="362" y="138"/>
                  </a:lnTo>
                  <a:lnTo>
                    <a:pt x="360" y="138"/>
                  </a:lnTo>
                  <a:lnTo>
                    <a:pt x="318" y="138"/>
                  </a:lnTo>
                  <a:lnTo>
                    <a:pt x="312" y="196"/>
                  </a:lnTo>
                  <a:lnTo>
                    <a:pt x="306" y="246"/>
                  </a:lnTo>
                  <a:lnTo>
                    <a:pt x="296" y="294"/>
                  </a:lnTo>
                  <a:lnTo>
                    <a:pt x="284" y="338"/>
                  </a:lnTo>
                  <a:lnTo>
                    <a:pt x="270" y="378"/>
                  </a:lnTo>
                  <a:lnTo>
                    <a:pt x="252" y="412"/>
                  </a:lnTo>
                  <a:lnTo>
                    <a:pt x="246" y="418"/>
                  </a:lnTo>
                  <a:lnTo>
                    <a:pt x="240" y="420"/>
                  </a:lnTo>
                  <a:lnTo>
                    <a:pt x="232" y="424"/>
                  </a:lnTo>
                  <a:lnTo>
                    <a:pt x="226" y="424"/>
                  </a:lnTo>
                  <a:lnTo>
                    <a:pt x="214" y="422"/>
                  </a:lnTo>
                  <a:lnTo>
                    <a:pt x="208" y="418"/>
                  </a:lnTo>
                  <a:lnTo>
                    <a:pt x="206" y="412"/>
                  </a:lnTo>
                  <a:lnTo>
                    <a:pt x="206" y="408"/>
                  </a:lnTo>
                  <a:lnTo>
                    <a:pt x="206" y="400"/>
                  </a:lnTo>
                  <a:lnTo>
                    <a:pt x="110" y="410"/>
                  </a:lnTo>
                  <a:lnTo>
                    <a:pt x="20" y="414"/>
                  </a:lnTo>
                  <a:lnTo>
                    <a:pt x="10" y="414"/>
                  </a:lnTo>
                  <a:lnTo>
                    <a:pt x="4" y="410"/>
                  </a:lnTo>
                  <a:lnTo>
                    <a:pt x="0" y="404"/>
                  </a:lnTo>
                  <a:lnTo>
                    <a:pt x="0" y="394"/>
                  </a:lnTo>
                  <a:lnTo>
                    <a:pt x="0" y="386"/>
                  </a:lnTo>
                  <a:lnTo>
                    <a:pt x="4" y="382"/>
                  </a:lnTo>
                  <a:lnTo>
                    <a:pt x="12" y="376"/>
                  </a:lnTo>
                  <a:lnTo>
                    <a:pt x="24" y="374"/>
                  </a:lnTo>
                  <a:lnTo>
                    <a:pt x="92" y="372"/>
                  </a:lnTo>
                  <a:lnTo>
                    <a:pt x="92" y="350"/>
                  </a:lnTo>
                  <a:lnTo>
                    <a:pt x="32" y="350"/>
                  </a:lnTo>
                  <a:lnTo>
                    <a:pt x="26" y="348"/>
                  </a:lnTo>
                  <a:lnTo>
                    <a:pt x="20" y="346"/>
                  </a:lnTo>
                  <a:lnTo>
                    <a:pt x="16" y="340"/>
                  </a:lnTo>
                  <a:lnTo>
                    <a:pt x="16" y="332"/>
                  </a:lnTo>
                  <a:lnTo>
                    <a:pt x="16" y="322"/>
                  </a:lnTo>
                  <a:lnTo>
                    <a:pt x="20" y="316"/>
                  </a:lnTo>
                  <a:lnTo>
                    <a:pt x="26" y="314"/>
                  </a:lnTo>
                  <a:lnTo>
                    <a:pt x="32" y="312"/>
                  </a:lnTo>
                  <a:lnTo>
                    <a:pt x="92" y="312"/>
                  </a:lnTo>
                  <a:lnTo>
                    <a:pt x="92" y="294"/>
                  </a:lnTo>
                  <a:lnTo>
                    <a:pt x="20" y="294"/>
                  </a:lnTo>
                  <a:lnTo>
                    <a:pt x="12" y="294"/>
                  </a:lnTo>
                  <a:lnTo>
                    <a:pt x="6" y="290"/>
                  </a:lnTo>
                  <a:lnTo>
                    <a:pt x="2" y="284"/>
                  </a:lnTo>
                  <a:lnTo>
                    <a:pt x="2" y="274"/>
                  </a:lnTo>
                  <a:lnTo>
                    <a:pt x="2" y="266"/>
                  </a:lnTo>
                  <a:lnTo>
                    <a:pt x="6" y="260"/>
                  </a:lnTo>
                  <a:lnTo>
                    <a:pt x="12" y="258"/>
                  </a:lnTo>
                  <a:lnTo>
                    <a:pt x="20" y="256"/>
                  </a:lnTo>
                  <a:lnTo>
                    <a:pt x="92" y="256"/>
                  </a:lnTo>
                  <a:lnTo>
                    <a:pt x="92" y="238"/>
                  </a:lnTo>
                  <a:lnTo>
                    <a:pt x="32" y="238"/>
                  </a:lnTo>
                  <a:lnTo>
                    <a:pt x="22" y="236"/>
                  </a:lnTo>
                  <a:lnTo>
                    <a:pt x="14" y="232"/>
                  </a:lnTo>
                  <a:lnTo>
                    <a:pt x="8" y="224"/>
                  </a:lnTo>
                  <a:lnTo>
                    <a:pt x="8" y="214"/>
                  </a:lnTo>
                  <a:lnTo>
                    <a:pt x="8" y="162"/>
                  </a:lnTo>
                  <a:lnTo>
                    <a:pt x="8" y="152"/>
                  </a:lnTo>
                  <a:lnTo>
                    <a:pt x="14" y="144"/>
                  </a:lnTo>
                  <a:lnTo>
                    <a:pt x="22" y="138"/>
                  </a:lnTo>
                  <a:lnTo>
                    <a:pt x="32" y="136"/>
                  </a:lnTo>
                  <a:lnTo>
                    <a:pt x="92" y="136"/>
                  </a:lnTo>
                  <a:lnTo>
                    <a:pt x="92" y="118"/>
                  </a:lnTo>
                  <a:lnTo>
                    <a:pt x="58" y="118"/>
                  </a:lnTo>
                  <a:lnTo>
                    <a:pt x="46" y="116"/>
                  </a:lnTo>
                  <a:lnTo>
                    <a:pt x="38" y="112"/>
                  </a:lnTo>
                  <a:lnTo>
                    <a:pt x="34" y="104"/>
                  </a:lnTo>
                  <a:lnTo>
                    <a:pt x="32" y="94"/>
                  </a:lnTo>
                  <a:lnTo>
                    <a:pt x="32" y="66"/>
                  </a:lnTo>
                  <a:lnTo>
                    <a:pt x="18" y="66"/>
                  </a:lnTo>
                  <a:lnTo>
                    <a:pt x="10" y="64"/>
                  </a:lnTo>
                  <a:lnTo>
                    <a:pt x="4" y="62"/>
                  </a:lnTo>
                  <a:lnTo>
                    <a:pt x="0" y="56"/>
                  </a:lnTo>
                  <a:lnTo>
                    <a:pt x="0" y="48"/>
                  </a:lnTo>
                  <a:lnTo>
                    <a:pt x="0" y="40"/>
                  </a:lnTo>
                  <a:lnTo>
                    <a:pt x="4" y="34"/>
                  </a:lnTo>
                  <a:lnTo>
                    <a:pt x="10" y="30"/>
                  </a:lnTo>
                  <a:lnTo>
                    <a:pt x="18" y="30"/>
                  </a:lnTo>
                  <a:close/>
                  <a:moveTo>
                    <a:pt x="92" y="204"/>
                  </a:moveTo>
                  <a:lnTo>
                    <a:pt x="92" y="172"/>
                  </a:lnTo>
                  <a:lnTo>
                    <a:pt x="60" y="172"/>
                  </a:lnTo>
                  <a:lnTo>
                    <a:pt x="54" y="174"/>
                  </a:lnTo>
                  <a:lnTo>
                    <a:pt x="52" y="178"/>
                  </a:lnTo>
                  <a:lnTo>
                    <a:pt x="52" y="196"/>
                  </a:lnTo>
                  <a:lnTo>
                    <a:pt x="54" y="202"/>
                  </a:lnTo>
                  <a:lnTo>
                    <a:pt x="60" y="204"/>
                  </a:lnTo>
                  <a:lnTo>
                    <a:pt x="92" y="204"/>
                  </a:lnTo>
                  <a:close/>
                  <a:moveTo>
                    <a:pt x="78" y="66"/>
                  </a:moveTo>
                  <a:lnTo>
                    <a:pt x="78" y="82"/>
                  </a:lnTo>
                  <a:lnTo>
                    <a:pt x="78" y="84"/>
                  </a:lnTo>
                  <a:lnTo>
                    <a:pt x="80" y="84"/>
                  </a:lnTo>
                  <a:lnTo>
                    <a:pt x="152" y="84"/>
                  </a:lnTo>
                  <a:lnTo>
                    <a:pt x="156" y="84"/>
                  </a:lnTo>
                  <a:lnTo>
                    <a:pt x="158" y="82"/>
                  </a:lnTo>
                  <a:lnTo>
                    <a:pt x="158" y="66"/>
                  </a:lnTo>
                  <a:lnTo>
                    <a:pt x="78" y="66"/>
                  </a:lnTo>
                  <a:close/>
                  <a:moveTo>
                    <a:pt x="176" y="204"/>
                  </a:moveTo>
                  <a:lnTo>
                    <a:pt x="176" y="204"/>
                  </a:lnTo>
                  <a:lnTo>
                    <a:pt x="182" y="202"/>
                  </a:lnTo>
                  <a:lnTo>
                    <a:pt x="182" y="200"/>
                  </a:lnTo>
                  <a:lnTo>
                    <a:pt x="184" y="196"/>
                  </a:lnTo>
                  <a:lnTo>
                    <a:pt x="184" y="178"/>
                  </a:lnTo>
                  <a:lnTo>
                    <a:pt x="182" y="174"/>
                  </a:lnTo>
                  <a:lnTo>
                    <a:pt x="176" y="172"/>
                  </a:lnTo>
                  <a:lnTo>
                    <a:pt x="138" y="172"/>
                  </a:lnTo>
                  <a:lnTo>
                    <a:pt x="138" y="204"/>
                  </a:lnTo>
                  <a:lnTo>
                    <a:pt x="176" y="204"/>
                  </a:lnTo>
                  <a:close/>
                </a:path>
              </a:pathLst>
            </a:custGeom>
            <a:solidFill>
              <a:srgbClr val="00277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005859" fontAlgn="auto">
                <a:spcBef>
                  <a:spcPts val="0"/>
                </a:spcBef>
                <a:spcAft>
                  <a:spcPts val="0"/>
                </a:spcAft>
              </a:pPr>
              <a:endParaRPr kumimoji="0" lang="zh-TW" altLang="en-US">
                <a:solidFill>
                  <a:prstClr val="black"/>
                </a:solidFill>
                <a:latin typeface="Calibri"/>
                <a:ea typeface="新細明體"/>
              </a:endParaRPr>
            </a:p>
          </p:txBody>
        </p:sp>
        <p:sp>
          <p:nvSpPr>
            <p:cNvPr id="17" name="Freeform 19"/>
            <p:cNvSpPr>
              <a:spLocks noEditPoints="1"/>
            </p:cNvSpPr>
            <p:nvPr userDrawn="1"/>
          </p:nvSpPr>
          <p:spPr bwMode="auto">
            <a:xfrm>
              <a:off x="873051" y="1610553"/>
              <a:ext cx="387866" cy="387866"/>
            </a:xfrm>
            <a:custGeom>
              <a:avLst/>
              <a:gdLst>
                <a:gd name="T0" fmla="*/ 186 w 426"/>
                <a:gd name="T1" fmla="*/ 4 h 426"/>
                <a:gd name="T2" fmla="*/ 232 w 426"/>
                <a:gd name="T3" fmla="*/ 20 h 426"/>
                <a:gd name="T4" fmla="*/ 244 w 426"/>
                <a:gd name="T5" fmla="*/ 2 h 426"/>
                <a:gd name="T6" fmla="*/ 272 w 426"/>
                <a:gd name="T7" fmla="*/ 4 h 426"/>
                <a:gd name="T8" fmla="*/ 316 w 426"/>
                <a:gd name="T9" fmla="*/ 72 h 426"/>
                <a:gd name="T10" fmla="*/ 352 w 426"/>
                <a:gd name="T11" fmla="*/ 16 h 426"/>
                <a:gd name="T12" fmla="*/ 374 w 426"/>
                <a:gd name="T13" fmla="*/ 18 h 426"/>
                <a:gd name="T14" fmla="*/ 362 w 426"/>
                <a:gd name="T15" fmla="*/ 72 h 426"/>
                <a:gd name="T16" fmla="*/ 422 w 426"/>
                <a:gd name="T17" fmla="*/ 76 h 426"/>
                <a:gd name="T18" fmla="*/ 422 w 426"/>
                <a:gd name="T19" fmla="*/ 106 h 426"/>
                <a:gd name="T20" fmla="*/ 300 w 426"/>
                <a:gd name="T21" fmla="*/ 148 h 426"/>
                <a:gd name="T22" fmla="*/ 404 w 426"/>
                <a:gd name="T23" fmla="*/ 152 h 426"/>
                <a:gd name="T24" fmla="*/ 404 w 426"/>
                <a:gd name="T25" fmla="*/ 182 h 426"/>
                <a:gd name="T26" fmla="*/ 238 w 426"/>
                <a:gd name="T27" fmla="*/ 216 h 426"/>
                <a:gd name="T28" fmla="*/ 396 w 426"/>
                <a:gd name="T29" fmla="*/ 222 h 426"/>
                <a:gd name="T30" fmla="*/ 398 w 426"/>
                <a:gd name="T31" fmla="*/ 250 h 426"/>
                <a:gd name="T32" fmla="*/ 238 w 426"/>
                <a:gd name="T33" fmla="*/ 284 h 426"/>
                <a:gd name="T34" fmla="*/ 414 w 426"/>
                <a:gd name="T35" fmla="*/ 288 h 426"/>
                <a:gd name="T36" fmla="*/ 414 w 426"/>
                <a:gd name="T37" fmla="*/ 320 h 426"/>
                <a:gd name="T38" fmla="*/ 284 w 426"/>
                <a:gd name="T39" fmla="*/ 326 h 426"/>
                <a:gd name="T40" fmla="*/ 422 w 426"/>
                <a:gd name="T41" fmla="*/ 388 h 426"/>
                <a:gd name="T42" fmla="*/ 418 w 426"/>
                <a:gd name="T43" fmla="*/ 408 h 426"/>
                <a:gd name="T44" fmla="*/ 394 w 426"/>
                <a:gd name="T45" fmla="*/ 416 h 426"/>
                <a:gd name="T46" fmla="*/ 344 w 426"/>
                <a:gd name="T47" fmla="*/ 404 h 426"/>
                <a:gd name="T48" fmla="*/ 238 w 426"/>
                <a:gd name="T49" fmla="*/ 414 h 426"/>
                <a:gd name="T50" fmla="*/ 214 w 426"/>
                <a:gd name="T51" fmla="*/ 426 h 426"/>
                <a:gd name="T52" fmla="*/ 192 w 426"/>
                <a:gd name="T53" fmla="*/ 402 h 426"/>
                <a:gd name="T54" fmla="*/ 142 w 426"/>
                <a:gd name="T55" fmla="*/ 372 h 426"/>
                <a:gd name="T56" fmla="*/ 56 w 426"/>
                <a:gd name="T57" fmla="*/ 414 h 426"/>
                <a:gd name="T58" fmla="*/ 16 w 426"/>
                <a:gd name="T59" fmla="*/ 418 h 426"/>
                <a:gd name="T60" fmla="*/ 0 w 426"/>
                <a:gd name="T61" fmla="*/ 394 h 426"/>
                <a:gd name="T62" fmla="*/ 56 w 426"/>
                <a:gd name="T63" fmla="*/ 362 h 426"/>
                <a:gd name="T64" fmla="*/ 24 w 426"/>
                <a:gd name="T65" fmla="*/ 326 h 426"/>
                <a:gd name="T66" fmla="*/ 4 w 426"/>
                <a:gd name="T67" fmla="*/ 304 h 426"/>
                <a:gd name="T68" fmla="*/ 16 w 426"/>
                <a:gd name="T69" fmla="*/ 286 h 426"/>
                <a:gd name="T70" fmla="*/ 42 w 426"/>
                <a:gd name="T71" fmla="*/ 256 h 426"/>
                <a:gd name="T72" fmla="*/ 22 w 426"/>
                <a:gd name="T73" fmla="*/ 236 h 426"/>
                <a:gd name="T74" fmla="*/ 34 w 426"/>
                <a:gd name="T75" fmla="*/ 218 h 426"/>
                <a:gd name="T76" fmla="*/ 38 w 426"/>
                <a:gd name="T77" fmla="*/ 190 h 426"/>
                <a:gd name="T78" fmla="*/ 18 w 426"/>
                <a:gd name="T79" fmla="*/ 168 h 426"/>
                <a:gd name="T80" fmla="*/ 28 w 426"/>
                <a:gd name="T81" fmla="*/ 150 h 426"/>
                <a:gd name="T82" fmla="*/ 20 w 426"/>
                <a:gd name="T83" fmla="*/ 114 h 426"/>
                <a:gd name="T84" fmla="*/ 0 w 426"/>
                <a:gd name="T85" fmla="*/ 92 h 426"/>
                <a:gd name="T86" fmla="*/ 12 w 426"/>
                <a:gd name="T87" fmla="*/ 72 h 426"/>
                <a:gd name="T88" fmla="*/ 52 w 426"/>
                <a:gd name="T89" fmla="*/ 42 h 426"/>
                <a:gd name="T90" fmla="*/ 56 w 426"/>
                <a:gd name="T91" fmla="*/ 18 h 426"/>
                <a:gd name="T92" fmla="*/ 76 w 426"/>
                <a:gd name="T93" fmla="*/ 16 h 426"/>
                <a:gd name="T94" fmla="*/ 96 w 426"/>
                <a:gd name="T95" fmla="*/ 34 h 426"/>
                <a:gd name="T96" fmla="*/ 144 w 426"/>
                <a:gd name="T97" fmla="*/ 20 h 426"/>
                <a:gd name="T98" fmla="*/ 158 w 426"/>
                <a:gd name="T99" fmla="*/ 2 h 426"/>
                <a:gd name="T100" fmla="*/ 264 w 426"/>
                <a:gd name="T101" fmla="*/ 114 h 42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26" h="426">
                  <a:moveTo>
                    <a:pt x="168" y="0"/>
                  </a:moveTo>
                  <a:lnTo>
                    <a:pt x="168" y="0"/>
                  </a:lnTo>
                  <a:lnTo>
                    <a:pt x="178" y="2"/>
                  </a:lnTo>
                  <a:lnTo>
                    <a:pt x="186" y="4"/>
                  </a:lnTo>
                  <a:lnTo>
                    <a:pt x="190" y="12"/>
                  </a:lnTo>
                  <a:lnTo>
                    <a:pt x="192" y="20"/>
                  </a:lnTo>
                  <a:lnTo>
                    <a:pt x="192" y="72"/>
                  </a:lnTo>
                  <a:lnTo>
                    <a:pt x="232" y="72"/>
                  </a:lnTo>
                  <a:lnTo>
                    <a:pt x="232" y="20"/>
                  </a:lnTo>
                  <a:lnTo>
                    <a:pt x="232" y="12"/>
                  </a:lnTo>
                  <a:lnTo>
                    <a:pt x="238" y="4"/>
                  </a:lnTo>
                  <a:lnTo>
                    <a:pt x="244" y="2"/>
                  </a:lnTo>
                  <a:lnTo>
                    <a:pt x="254" y="0"/>
                  </a:lnTo>
                  <a:lnTo>
                    <a:pt x="266" y="2"/>
                  </a:lnTo>
                  <a:lnTo>
                    <a:pt x="272" y="4"/>
                  </a:lnTo>
                  <a:lnTo>
                    <a:pt x="276" y="12"/>
                  </a:lnTo>
                  <a:lnTo>
                    <a:pt x="278" y="20"/>
                  </a:lnTo>
                  <a:lnTo>
                    <a:pt x="278" y="72"/>
                  </a:lnTo>
                  <a:lnTo>
                    <a:pt x="316" y="72"/>
                  </a:lnTo>
                  <a:lnTo>
                    <a:pt x="336" y="26"/>
                  </a:lnTo>
                  <a:lnTo>
                    <a:pt x="340" y="22"/>
                  </a:lnTo>
                  <a:lnTo>
                    <a:pt x="344" y="18"/>
                  </a:lnTo>
                  <a:lnTo>
                    <a:pt x="352" y="16"/>
                  </a:lnTo>
                  <a:lnTo>
                    <a:pt x="358" y="16"/>
                  </a:lnTo>
                  <a:lnTo>
                    <a:pt x="366" y="16"/>
                  </a:lnTo>
                  <a:lnTo>
                    <a:pt x="374" y="18"/>
                  </a:lnTo>
                  <a:lnTo>
                    <a:pt x="378" y="22"/>
                  </a:lnTo>
                  <a:lnTo>
                    <a:pt x="380" y="30"/>
                  </a:lnTo>
                  <a:lnTo>
                    <a:pt x="374" y="44"/>
                  </a:lnTo>
                  <a:lnTo>
                    <a:pt x="362" y="72"/>
                  </a:lnTo>
                  <a:lnTo>
                    <a:pt x="406" y="72"/>
                  </a:lnTo>
                  <a:lnTo>
                    <a:pt x="416" y="72"/>
                  </a:lnTo>
                  <a:lnTo>
                    <a:pt x="422" y="76"/>
                  </a:lnTo>
                  <a:lnTo>
                    <a:pt x="424" y="82"/>
                  </a:lnTo>
                  <a:lnTo>
                    <a:pt x="426" y="92"/>
                  </a:lnTo>
                  <a:lnTo>
                    <a:pt x="424" y="100"/>
                  </a:lnTo>
                  <a:lnTo>
                    <a:pt x="422" y="106"/>
                  </a:lnTo>
                  <a:lnTo>
                    <a:pt x="416" y="112"/>
                  </a:lnTo>
                  <a:lnTo>
                    <a:pt x="406" y="114"/>
                  </a:lnTo>
                  <a:lnTo>
                    <a:pt x="314" y="114"/>
                  </a:lnTo>
                  <a:lnTo>
                    <a:pt x="300" y="148"/>
                  </a:lnTo>
                  <a:lnTo>
                    <a:pt x="388" y="148"/>
                  </a:lnTo>
                  <a:lnTo>
                    <a:pt x="398" y="150"/>
                  </a:lnTo>
                  <a:lnTo>
                    <a:pt x="404" y="152"/>
                  </a:lnTo>
                  <a:lnTo>
                    <a:pt x="406" y="158"/>
                  </a:lnTo>
                  <a:lnTo>
                    <a:pt x="408" y="168"/>
                  </a:lnTo>
                  <a:lnTo>
                    <a:pt x="406" y="176"/>
                  </a:lnTo>
                  <a:lnTo>
                    <a:pt x="404" y="182"/>
                  </a:lnTo>
                  <a:lnTo>
                    <a:pt x="398" y="188"/>
                  </a:lnTo>
                  <a:lnTo>
                    <a:pt x="388" y="190"/>
                  </a:lnTo>
                  <a:lnTo>
                    <a:pt x="238" y="190"/>
                  </a:lnTo>
                  <a:lnTo>
                    <a:pt x="238" y="216"/>
                  </a:lnTo>
                  <a:lnTo>
                    <a:pt x="380" y="216"/>
                  </a:lnTo>
                  <a:lnTo>
                    <a:pt x="390" y="218"/>
                  </a:lnTo>
                  <a:lnTo>
                    <a:pt x="396" y="222"/>
                  </a:lnTo>
                  <a:lnTo>
                    <a:pt x="400" y="228"/>
                  </a:lnTo>
                  <a:lnTo>
                    <a:pt x="400" y="236"/>
                  </a:lnTo>
                  <a:lnTo>
                    <a:pt x="400" y="246"/>
                  </a:lnTo>
                  <a:lnTo>
                    <a:pt x="398" y="250"/>
                  </a:lnTo>
                  <a:lnTo>
                    <a:pt x="390" y="256"/>
                  </a:lnTo>
                  <a:lnTo>
                    <a:pt x="380" y="256"/>
                  </a:lnTo>
                  <a:lnTo>
                    <a:pt x="238" y="256"/>
                  </a:lnTo>
                  <a:lnTo>
                    <a:pt x="238" y="284"/>
                  </a:lnTo>
                  <a:lnTo>
                    <a:pt x="400" y="284"/>
                  </a:lnTo>
                  <a:lnTo>
                    <a:pt x="408" y="286"/>
                  </a:lnTo>
                  <a:lnTo>
                    <a:pt x="414" y="288"/>
                  </a:lnTo>
                  <a:lnTo>
                    <a:pt x="418" y="294"/>
                  </a:lnTo>
                  <a:lnTo>
                    <a:pt x="418" y="304"/>
                  </a:lnTo>
                  <a:lnTo>
                    <a:pt x="418" y="312"/>
                  </a:lnTo>
                  <a:lnTo>
                    <a:pt x="414" y="320"/>
                  </a:lnTo>
                  <a:lnTo>
                    <a:pt x="408" y="324"/>
                  </a:lnTo>
                  <a:lnTo>
                    <a:pt x="400" y="326"/>
                  </a:lnTo>
                  <a:lnTo>
                    <a:pt x="284" y="326"/>
                  </a:lnTo>
                  <a:lnTo>
                    <a:pt x="312" y="340"/>
                  </a:lnTo>
                  <a:lnTo>
                    <a:pt x="344" y="352"/>
                  </a:lnTo>
                  <a:lnTo>
                    <a:pt x="414" y="378"/>
                  </a:lnTo>
                  <a:lnTo>
                    <a:pt x="422" y="388"/>
                  </a:lnTo>
                  <a:lnTo>
                    <a:pt x="424" y="392"/>
                  </a:lnTo>
                  <a:lnTo>
                    <a:pt x="424" y="396"/>
                  </a:lnTo>
                  <a:lnTo>
                    <a:pt x="422" y="406"/>
                  </a:lnTo>
                  <a:lnTo>
                    <a:pt x="418" y="408"/>
                  </a:lnTo>
                  <a:lnTo>
                    <a:pt x="414" y="412"/>
                  </a:lnTo>
                  <a:lnTo>
                    <a:pt x="406" y="414"/>
                  </a:lnTo>
                  <a:lnTo>
                    <a:pt x="394" y="416"/>
                  </a:lnTo>
                  <a:lnTo>
                    <a:pt x="382" y="416"/>
                  </a:lnTo>
                  <a:lnTo>
                    <a:pt x="370" y="414"/>
                  </a:lnTo>
                  <a:lnTo>
                    <a:pt x="358" y="410"/>
                  </a:lnTo>
                  <a:lnTo>
                    <a:pt x="344" y="404"/>
                  </a:lnTo>
                  <a:lnTo>
                    <a:pt x="290" y="374"/>
                  </a:lnTo>
                  <a:lnTo>
                    <a:pt x="238" y="340"/>
                  </a:lnTo>
                  <a:lnTo>
                    <a:pt x="238" y="402"/>
                  </a:lnTo>
                  <a:lnTo>
                    <a:pt x="238" y="414"/>
                  </a:lnTo>
                  <a:lnTo>
                    <a:pt x="232" y="420"/>
                  </a:lnTo>
                  <a:lnTo>
                    <a:pt x="226" y="424"/>
                  </a:lnTo>
                  <a:lnTo>
                    <a:pt x="214" y="426"/>
                  </a:lnTo>
                  <a:lnTo>
                    <a:pt x="204" y="424"/>
                  </a:lnTo>
                  <a:lnTo>
                    <a:pt x="196" y="420"/>
                  </a:lnTo>
                  <a:lnTo>
                    <a:pt x="192" y="412"/>
                  </a:lnTo>
                  <a:lnTo>
                    <a:pt x="192" y="402"/>
                  </a:lnTo>
                  <a:lnTo>
                    <a:pt x="192" y="340"/>
                  </a:lnTo>
                  <a:lnTo>
                    <a:pt x="188" y="344"/>
                  </a:lnTo>
                  <a:lnTo>
                    <a:pt x="142" y="372"/>
                  </a:lnTo>
                  <a:lnTo>
                    <a:pt x="96" y="398"/>
                  </a:lnTo>
                  <a:lnTo>
                    <a:pt x="78" y="406"/>
                  </a:lnTo>
                  <a:lnTo>
                    <a:pt x="56" y="414"/>
                  </a:lnTo>
                  <a:lnTo>
                    <a:pt x="42" y="420"/>
                  </a:lnTo>
                  <a:lnTo>
                    <a:pt x="28" y="420"/>
                  </a:lnTo>
                  <a:lnTo>
                    <a:pt x="22" y="420"/>
                  </a:lnTo>
                  <a:lnTo>
                    <a:pt x="16" y="418"/>
                  </a:lnTo>
                  <a:lnTo>
                    <a:pt x="12" y="416"/>
                  </a:lnTo>
                  <a:lnTo>
                    <a:pt x="6" y="412"/>
                  </a:lnTo>
                  <a:lnTo>
                    <a:pt x="2" y="402"/>
                  </a:lnTo>
                  <a:lnTo>
                    <a:pt x="0" y="394"/>
                  </a:lnTo>
                  <a:lnTo>
                    <a:pt x="4" y="384"/>
                  </a:lnTo>
                  <a:lnTo>
                    <a:pt x="12" y="376"/>
                  </a:lnTo>
                  <a:lnTo>
                    <a:pt x="56" y="362"/>
                  </a:lnTo>
                  <a:lnTo>
                    <a:pt x="106" y="342"/>
                  </a:lnTo>
                  <a:lnTo>
                    <a:pt x="140" y="326"/>
                  </a:lnTo>
                  <a:lnTo>
                    <a:pt x="24" y="326"/>
                  </a:lnTo>
                  <a:lnTo>
                    <a:pt x="16" y="326"/>
                  </a:lnTo>
                  <a:lnTo>
                    <a:pt x="8" y="320"/>
                  </a:lnTo>
                  <a:lnTo>
                    <a:pt x="6" y="314"/>
                  </a:lnTo>
                  <a:lnTo>
                    <a:pt x="4" y="304"/>
                  </a:lnTo>
                  <a:lnTo>
                    <a:pt x="6" y="296"/>
                  </a:lnTo>
                  <a:lnTo>
                    <a:pt x="8" y="288"/>
                  </a:lnTo>
                  <a:lnTo>
                    <a:pt x="16" y="286"/>
                  </a:lnTo>
                  <a:lnTo>
                    <a:pt x="24" y="284"/>
                  </a:lnTo>
                  <a:lnTo>
                    <a:pt x="192" y="284"/>
                  </a:lnTo>
                  <a:lnTo>
                    <a:pt x="192" y="256"/>
                  </a:lnTo>
                  <a:lnTo>
                    <a:pt x="42" y="256"/>
                  </a:lnTo>
                  <a:lnTo>
                    <a:pt x="34" y="256"/>
                  </a:lnTo>
                  <a:lnTo>
                    <a:pt x="28" y="252"/>
                  </a:lnTo>
                  <a:lnTo>
                    <a:pt x="24" y="246"/>
                  </a:lnTo>
                  <a:lnTo>
                    <a:pt x="22" y="236"/>
                  </a:lnTo>
                  <a:lnTo>
                    <a:pt x="24" y="228"/>
                  </a:lnTo>
                  <a:lnTo>
                    <a:pt x="28" y="222"/>
                  </a:lnTo>
                  <a:lnTo>
                    <a:pt x="34" y="218"/>
                  </a:lnTo>
                  <a:lnTo>
                    <a:pt x="42" y="216"/>
                  </a:lnTo>
                  <a:lnTo>
                    <a:pt x="192" y="216"/>
                  </a:lnTo>
                  <a:lnTo>
                    <a:pt x="192" y="190"/>
                  </a:lnTo>
                  <a:lnTo>
                    <a:pt x="38" y="190"/>
                  </a:lnTo>
                  <a:lnTo>
                    <a:pt x="28" y="188"/>
                  </a:lnTo>
                  <a:lnTo>
                    <a:pt x="22" y="184"/>
                  </a:lnTo>
                  <a:lnTo>
                    <a:pt x="18" y="178"/>
                  </a:lnTo>
                  <a:lnTo>
                    <a:pt x="18" y="168"/>
                  </a:lnTo>
                  <a:lnTo>
                    <a:pt x="18" y="160"/>
                  </a:lnTo>
                  <a:lnTo>
                    <a:pt x="22" y="152"/>
                  </a:lnTo>
                  <a:lnTo>
                    <a:pt x="28" y="150"/>
                  </a:lnTo>
                  <a:lnTo>
                    <a:pt x="38" y="148"/>
                  </a:lnTo>
                  <a:lnTo>
                    <a:pt x="120" y="148"/>
                  </a:lnTo>
                  <a:lnTo>
                    <a:pt x="108" y="114"/>
                  </a:lnTo>
                  <a:lnTo>
                    <a:pt x="20" y="114"/>
                  </a:lnTo>
                  <a:lnTo>
                    <a:pt x="12" y="112"/>
                  </a:lnTo>
                  <a:lnTo>
                    <a:pt x="6" y="108"/>
                  </a:lnTo>
                  <a:lnTo>
                    <a:pt x="2" y="102"/>
                  </a:lnTo>
                  <a:lnTo>
                    <a:pt x="0" y="92"/>
                  </a:lnTo>
                  <a:lnTo>
                    <a:pt x="2" y="82"/>
                  </a:lnTo>
                  <a:lnTo>
                    <a:pt x="6" y="76"/>
                  </a:lnTo>
                  <a:lnTo>
                    <a:pt x="12" y="72"/>
                  </a:lnTo>
                  <a:lnTo>
                    <a:pt x="20" y="72"/>
                  </a:lnTo>
                  <a:lnTo>
                    <a:pt x="70" y="72"/>
                  </a:lnTo>
                  <a:lnTo>
                    <a:pt x="52" y="42"/>
                  </a:lnTo>
                  <a:lnTo>
                    <a:pt x="50" y="38"/>
                  </a:lnTo>
                  <a:lnTo>
                    <a:pt x="48" y="34"/>
                  </a:lnTo>
                  <a:lnTo>
                    <a:pt x="50" y="24"/>
                  </a:lnTo>
                  <a:lnTo>
                    <a:pt x="56" y="18"/>
                  </a:lnTo>
                  <a:lnTo>
                    <a:pt x="62" y="16"/>
                  </a:lnTo>
                  <a:lnTo>
                    <a:pt x="70" y="16"/>
                  </a:lnTo>
                  <a:lnTo>
                    <a:pt x="76" y="16"/>
                  </a:lnTo>
                  <a:lnTo>
                    <a:pt x="80" y="20"/>
                  </a:lnTo>
                  <a:lnTo>
                    <a:pt x="88" y="24"/>
                  </a:lnTo>
                  <a:lnTo>
                    <a:pt x="96" y="34"/>
                  </a:lnTo>
                  <a:lnTo>
                    <a:pt x="110" y="56"/>
                  </a:lnTo>
                  <a:lnTo>
                    <a:pt x="114" y="64"/>
                  </a:lnTo>
                  <a:lnTo>
                    <a:pt x="116" y="72"/>
                  </a:lnTo>
                  <a:lnTo>
                    <a:pt x="144" y="72"/>
                  </a:lnTo>
                  <a:lnTo>
                    <a:pt x="144" y="20"/>
                  </a:lnTo>
                  <a:lnTo>
                    <a:pt x="146" y="12"/>
                  </a:lnTo>
                  <a:lnTo>
                    <a:pt x="152" y="4"/>
                  </a:lnTo>
                  <a:lnTo>
                    <a:pt x="158" y="2"/>
                  </a:lnTo>
                  <a:lnTo>
                    <a:pt x="168" y="0"/>
                  </a:lnTo>
                  <a:close/>
                  <a:moveTo>
                    <a:pt x="172" y="148"/>
                  </a:moveTo>
                  <a:lnTo>
                    <a:pt x="250" y="148"/>
                  </a:lnTo>
                  <a:lnTo>
                    <a:pt x="264" y="114"/>
                  </a:lnTo>
                  <a:lnTo>
                    <a:pt x="158" y="114"/>
                  </a:lnTo>
                  <a:lnTo>
                    <a:pt x="172" y="148"/>
                  </a:lnTo>
                  <a:close/>
                </a:path>
              </a:pathLst>
            </a:custGeom>
            <a:solidFill>
              <a:srgbClr val="00277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005859" fontAlgn="auto">
                <a:spcBef>
                  <a:spcPts val="0"/>
                </a:spcBef>
                <a:spcAft>
                  <a:spcPts val="0"/>
                </a:spcAft>
              </a:pPr>
              <a:endParaRPr kumimoji="0" lang="zh-TW" altLang="en-US">
                <a:solidFill>
                  <a:prstClr val="black"/>
                </a:solidFill>
                <a:latin typeface="Calibri"/>
                <a:ea typeface="新細明體"/>
              </a:endParaRPr>
            </a:p>
          </p:txBody>
        </p:sp>
        <p:sp>
          <p:nvSpPr>
            <p:cNvPr id="18" name="Freeform 20"/>
            <p:cNvSpPr>
              <a:spLocks noEditPoints="1"/>
            </p:cNvSpPr>
            <p:nvPr userDrawn="1"/>
          </p:nvSpPr>
          <p:spPr bwMode="auto">
            <a:xfrm>
              <a:off x="1299157" y="1626941"/>
              <a:ext cx="382403" cy="373299"/>
            </a:xfrm>
            <a:custGeom>
              <a:avLst/>
              <a:gdLst>
                <a:gd name="T0" fmla="*/ 28 w 420"/>
                <a:gd name="T1" fmla="*/ 208 h 410"/>
                <a:gd name="T2" fmla="*/ 16 w 420"/>
                <a:gd name="T3" fmla="*/ 184 h 410"/>
                <a:gd name="T4" fmla="*/ 38 w 420"/>
                <a:gd name="T5" fmla="*/ 166 h 410"/>
                <a:gd name="T6" fmla="*/ 284 w 420"/>
                <a:gd name="T7" fmla="*/ 152 h 410"/>
                <a:gd name="T8" fmla="*/ 384 w 420"/>
                <a:gd name="T9" fmla="*/ 140 h 410"/>
                <a:gd name="T10" fmla="*/ 404 w 420"/>
                <a:gd name="T11" fmla="*/ 162 h 410"/>
                <a:gd name="T12" fmla="*/ 394 w 420"/>
                <a:gd name="T13" fmla="*/ 182 h 410"/>
                <a:gd name="T14" fmla="*/ 234 w 420"/>
                <a:gd name="T15" fmla="*/ 386 h 410"/>
                <a:gd name="T16" fmla="*/ 220 w 420"/>
                <a:gd name="T17" fmla="*/ 408 h 410"/>
                <a:gd name="T18" fmla="*/ 190 w 420"/>
                <a:gd name="T19" fmla="*/ 404 h 410"/>
                <a:gd name="T20" fmla="*/ 102 w 420"/>
                <a:gd name="T21" fmla="*/ 208 h 410"/>
                <a:gd name="T22" fmla="*/ 108 w 420"/>
                <a:gd name="T23" fmla="*/ 260 h 410"/>
                <a:gd name="T24" fmla="*/ 118 w 420"/>
                <a:gd name="T25" fmla="*/ 302 h 410"/>
                <a:gd name="T26" fmla="*/ 174 w 420"/>
                <a:gd name="T27" fmla="*/ 352 h 410"/>
                <a:gd name="T28" fmla="*/ 176 w 420"/>
                <a:gd name="T29" fmla="*/ 378 h 410"/>
                <a:gd name="T30" fmla="*/ 152 w 420"/>
                <a:gd name="T31" fmla="*/ 392 h 410"/>
                <a:gd name="T32" fmla="*/ 116 w 420"/>
                <a:gd name="T33" fmla="*/ 368 h 410"/>
                <a:gd name="T34" fmla="*/ 86 w 420"/>
                <a:gd name="T35" fmla="*/ 334 h 410"/>
                <a:gd name="T36" fmla="*/ 48 w 420"/>
                <a:gd name="T37" fmla="*/ 386 h 410"/>
                <a:gd name="T38" fmla="*/ 10 w 420"/>
                <a:gd name="T39" fmla="*/ 388 h 410"/>
                <a:gd name="T40" fmla="*/ 0 w 420"/>
                <a:gd name="T41" fmla="*/ 370 h 410"/>
                <a:gd name="T42" fmla="*/ 42 w 420"/>
                <a:gd name="T43" fmla="*/ 320 h 410"/>
                <a:gd name="T44" fmla="*/ 60 w 420"/>
                <a:gd name="T45" fmla="*/ 274 h 410"/>
                <a:gd name="T46" fmla="*/ 68 w 420"/>
                <a:gd name="T47" fmla="*/ 210 h 410"/>
                <a:gd name="T48" fmla="*/ 378 w 420"/>
                <a:gd name="T49" fmla="*/ 2 h 410"/>
                <a:gd name="T50" fmla="*/ 398 w 420"/>
                <a:gd name="T51" fmla="*/ 32 h 410"/>
                <a:gd name="T52" fmla="*/ 388 w 420"/>
                <a:gd name="T53" fmla="*/ 128 h 410"/>
                <a:gd name="T54" fmla="*/ 54 w 420"/>
                <a:gd name="T55" fmla="*/ 136 h 410"/>
                <a:gd name="T56" fmla="*/ 24 w 420"/>
                <a:gd name="T57" fmla="*/ 116 h 410"/>
                <a:gd name="T58" fmla="*/ 26 w 420"/>
                <a:gd name="T59" fmla="*/ 12 h 410"/>
                <a:gd name="T60" fmla="*/ 54 w 420"/>
                <a:gd name="T61" fmla="*/ 0 h 410"/>
                <a:gd name="T62" fmla="*/ 76 w 420"/>
                <a:gd name="T63" fmla="*/ 42 h 410"/>
                <a:gd name="T64" fmla="*/ 70 w 420"/>
                <a:gd name="T65" fmla="*/ 84 h 410"/>
                <a:gd name="T66" fmla="*/ 130 w 420"/>
                <a:gd name="T67" fmla="*/ 94 h 410"/>
                <a:gd name="T68" fmla="*/ 240 w 420"/>
                <a:gd name="T69" fmla="*/ 94 h 410"/>
                <a:gd name="T70" fmla="*/ 342 w 420"/>
                <a:gd name="T71" fmla="*/ 208 h 410"/>
                <a:gd name="T72" fmla="*/ 348 w 420"/>
                <a:gd name="T73" fmla="*/ 272 h 410"/>
                <a:gd name="T74" fmla="*/ 366 w 420"/>
                <a:gd name="T75" fmla="*/ 316 h 410"/>
                <a:gd name="T76" fmla="*/ 418 w 420"/>
                <a:gd name="T77" fmla="*/ 358 h 410"/>
                <a:gd name="T78" fmla="*/ 410 w 420"/>
                <a:gd name="T79" fmla="*/ 386 h 410"/>
                <a:gd name="T80" fmla="*/ 384 w 420"/>
                <a:gd name="T81" fmla="*/ 392 h 410"/>
                <a:gd name="T82" fmla="*/ 330 w 420"/>
                <a:gd name="T83" fmla="*/ 334 h 410"/>
                <a:gd name="T84" fmla="*/ 304 w 420"/>
                <a:gd name="T85" fmla="*/ 362 h 410"/>
                <a:gd name="T86" fmla="*/ 264 w 420"/>
                <a:gd name="T87" fmla="*/ 394 h 410"/>
                <a:gd name="T88" fmla="*/ 236 w 420"/>
                <a:gd name="T89" fmla="*/ 370 h 410"/>
                <a:gd name="T90" fmla="*/ 270 w 420"/>
                <a:gd name="T91" fmla="*/ 330 h 410"/>
                <a:gd name="T92" fmla="*/ 296 w 420"/>
                <a:gd name="T93" fmla="*/ 288 h 410"/>
                <a:gd name="T94" fmla="*/ 302 w 420"/>
                <a:gd name="T95" fmla="*/ 214 h 410"/>
                <a:gd name="T96" fmla="*/ 324 w 420"/>
                <a:gd name="T97" fmla="*/ 204 h 410"/>
                <a:gd name="T98" fmla="*/ 346 w 420"/>
                <a:gd name="T99" fmla="*/ 90 h 410"/>
                <a:gd name="T100" fmla="*/ 348 w 420"/>
                <a:gd name="T101" fmla="*/ 46 h 410"/>
                <a:gd name="T102" fmla="*/ 288 w 420"/>
                <a:gd name="T103" fmla="*/ 94 h 41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420" h="410">
                  <a:moveTo>
                    <a:pt x="68" y="210"/>
                  </a:moveTo>
                  <a:lnTo>
                    <a:pt x="68" y="210"/>
                  </a:lnTo>
                  <a:lnTo>
                    <a:pt x="40" y="210"/>
                  </a:lnTo>
                  <a:lnTo>
                    <a:pt x="28" y="208"/>
                  </a:lnTo>
                  <a:lnTo>
                    <a:pt x="24" y="206"/>
                  </a:lnTo>
                  <a:lnTo>
                    <a:pt x="20" y="202"/>
                  </a:lnTo>
                  <a:lnTo>
                    <a:pt x="18" y="194"/>
                  </a:lnTo>
                  <a:lnTo>
                    <a:pt x="16" y="184"/>
                  </a:lnTo>
                  <a:lnTo>
                    <a:pt x="18" y="176"/>
                  </a:lnTo>
                  <a:lnTo>
                    <a:pt x="22" y="170"/>
                  </a:lnTo>
                  <a:lnTo>
                    <a:pt x="28" y="168"/>
                  </a:lnTo>
                  <a:lnTo>
                    <a:pt x="38" y="166"/>
                  </a:lnTo>
                  <a:lnTo>
                    <a:pt x="116" y="164"/>
                  </a:lnTo>
                  <a:lnTo>
                    <a:pt x="192" y="160"/>
                  </a:lnTo>
                  <a:lnTo>
                    <a:pt x="284" y="152"/>
                  </a:lnTo>
                  <a:lnTo>
                    <a:pt x="326" y="148"/>
                  </a:lnTo>
                  <a:lnTo>
                    <a:pt x="366" y="142"/>
                  </a:lnTo>
                  <a:lnTo>
                    <a:pt x="384" y="140"/>
                  </a:lnTo>
                  <a:lnTo>
                    <a:pt x="392" y="142"/>
                  </a:lnTo>
                  <a:lnTo>
                    <a:pt x="398" y="148"/>
                  </a:lnTo>
                  <a:lnTo>
                    <a:pt x="402" y="154"/>
                  </a:lnTo>
                  <a:lnTo>
                    <a:pt x="404" y="162"/>
                  </a:lnTo>
                  <a:lnTo>
                    <a:pt x="404" y="170"/>
                  </a:lnTo>
                  <a:lnTo>
                    <a:pt x="402" y="174"/>
                  </a:lnTo>
                  <a:lnTo>
                    <a:pt x="398" y="178"/>
                  </a:lnTo>
                  <a:lnTo>
                    <a:pt x="394" y="182"/>
                  </a:lnTo>
                  <a:lnTo>
                    <a:pt x="360" y="188"/>
                  </a:lnTo>
                  <a:lnTo>
                    <a:pt x="322" y="192"/>
                  </a:lnTo>
                  <a:lnTo>
                    <a:pt x="234" y="200"/>
                  </a:lnTo>
                  <a:lnTo>
                    <a:pt x="234" y="386"/>
                  </a:lnTo>
                  <a:lnTo>
                    <a:pt x="232" y="396"/>
                  </a:lnTo>
                  <a:lnTo>
                    <a:pt x="228" y="404"/>
                  </a:lnTo>
                  <a:lnTo>
                    <a:pt x="220" y="408"/>
                  </a:lnTo>
                  <a:lnTo>
                    <a:pt x="208" y="410"/>
                  </a:lnTo>
                  <a:lnTo>
                    <a:pt x="198" y="408"/>
                  </a:lnTo>
                  <a:lnTo>
                    <a:pt x="190" y="404"/>
                  </a:lnTo>
                  <a:lnTo>
                    <a:pt x="186" y="396"/>
                  </a:lnTo>
                  <a:lnTo>
                    <a:pt x="186" y="386"/>
                  </a:lnTo>
                  <a:lnTo>
                    <a:pt x="186" y="204"/>
                  </a:lnTo>
                  <a:lnTo>
                    <a:pt x="102" y="208"/>
                  </a:lnTo>
                  <a:lnTo>
                    <a:pt x="106" y="210"/>
                  </a:lnTo>
                  <a:lnTo>
                    <a:pt x="108" y="214"/>
                  </a:lnTo>
                  <a:lnTo>
                    <a:pt x="108" y="224"/>
                  </a:lnTo>
                  <a:lnTo>
                    <a:pt x="108" y="260"/>
                  </a:lnTo>
                  <a:lnTo>
                    <a:pt x="110" y="272"/>
                  </a:lnTo>
                  <a:lnTo>
                    <a:pt x="110" y="284"/>
                  </a:lnTo>
                  <a:lnTo>
                    <a:pt x="114" y="294"/>
                  </a:lnTo>
                  <a:lnTo>
                    <a:pt x="118" y="302"/>
                  </a:lnTo>
                  <a:lnTo>
                    <a:pt x="126" y="316"/>
                  </a:lnTo>
                  <a:lnTo>
                    <a:pt x="140" y="328"/>
                  </a:lnTo>
                  <a:lnTo>
                    <a:pt x="154" y="340"/>
                  </a:lnTo>
                  <a:lnTo>
                    <a:pt x="174" y="352"/>
                  </a:lnTo>
                  <a:lnTo>
                    <a:pt x="178" y="360"/>
                  </a:lnTo>
                  <a:lnTo>
                    <a:pt x="178" y="368"/>
                  </a:lnTo>
                  <a:lnTo>
                    <a:pt x="176" y="378"/>
                  </a:lnTo>
                  <a:lnTo>
                    <a:pt x="170" y="386"/>
                  </a:lnTo>
                  <a:lnTo>
                    <a:pt x="162" y="392"/>
                  </a:lnTo>
                  <a:lnTo>
                    <a:pt x="152" y="392"/>
                  </a:lnTo>
                  <a:lnTo>
                    <a:pt x="144" y="392"/>
                  </a:lnTo>
                  <a:lnTo>
                    <a:pt x="136" y="386"/>
                  </a:lnTo>
                  <a:lnTo>
                    <a:pt x="128" y="378"/>
                  </a:lnTo>
                  <a:lnTo>
                    <a:pt x="116" y="368"/>
                  </a:lnTo>
                  <a:lnTo>
                    <a:pt x="92" y="336"/>
                  </a:lnTo>
                  <a:lnTo>
                    <a:pt x="88" y="332"/>
                  </a:lnTo>
                  <a:lnTo>
                    <a:pt x="86" y="334"/>
                  </a:lnTo>
                  <a:lnTo>
                    <a:pt x="84" y="336"/>
                  </a:lnTo>
                  <a:lnTo>
                    <a:pt x="66" y="362"/>
                  </a:lnTo>
                  <a:lnTo>
                    <a:pt x="48" y="386"/>
                  </a:lnTo>
                  <a:lnTo>
                    <a:pt x="38" y="392"/>
                  </a:lnTo>
                  <a:lnTo>
                    <a:pt x="28" y="394"/>
                  </a:lnTo>
                  <a:lnTo>
                    <a:pt x="18" y="392"/>
                  </a:lnTo>
                  <a:lnTo>
                    <a:pt x="10" y="388"/>
                  </a:lnTo>
                  <a:lnTo>
                    <a:pt x="2" y="380"/>
                  </a:lnTo>
                  <a:lnTo>
                    <a:pt x="0" y="374"/>
                  </a:lnTo>
                  <a:lnTo>
                    <a:pt x="0" y="370"/>
                  </a:lnTo>
                  <a:lnTo>
                    <a:pt x="2" y="360"/>
                  </a:lnTo>
                  <a:lnTo>
                    <a:pt x="8" y="352"/>
                  </a:lnTo>
                  <a:lnTo>
                    <a:pt x="32" y="330"/>
                  </a:lnTo>
                  <a:lnTo>
                    <a:pt x="42" y="320"/>
                  </a:lnTo>
                  <a:lnTo>
                    <a:pt x="50" y="310"/>
                  </a:lnTo>
                  <a:lnTo>
                    <a:pt x="54" y="300"/>
                  </a:lnTo>
                  <a:lnTo>
                    <a:pt x="58" y="288"/>
                  </a:lnTo>
                  <a:lnTo>
                    <a:pt x="60" y="274"/>
                  </a:lnTo>
                  <a:lnTo>
                    <a:pt x="62" y="260"/>
                  </a:lnTo>
                  <a:lnTo>
                    <a:pt x="62" y="224"/>
                  </a:lnTo>
                  <a:lnTo>
                    <a:pt x="62" y="216"/>
                  </a:lnTo>
                  <a:lnTo>
                    <a:pt x="68" y="210"/>
                  </a:lnTo>
                  <a:close/>
                  <a:moveTo>
                    <a:pt x="54" y="0"/>
                  </a:moveTo>
                  <a:lnTo>
                    <a:pt x="364" y="0"/>
                  </a:lnTo>
                  <a:lnTo>
                    <a:pt x="378" y="2"/>
                  </a:lnTo>
                  <a:lnTo>
                    <a:pt x="384" y="4"/>
                  </a:lnTo>
                  <a:lnTo>
                    <a:pt x="388" y="8"/>
                  </a:lnTo>
                  <a:lnTo>
                    <a:pt x="392" y="12"/>
                  </a:lnTo>
                  <a:lnTo>
                    <a:pt x="396" y="18"/>
                  </a:lnTo>
                  <a:lnTo>
                    <a:pt x="398" y="32"/>
                  </a:lnTo>
                  <a:lnTo>
                    <a:pt x="398" y="102"/>
                  </a:lnTo>
                  <a:lnTo>
                    <a:pt x="396" y="116"/>
                  </a:lnTo>
                  <a:lnTo>
                    <a:pt x="392" y="122"/>
                  </a:lnTo>
                  <a:lnTo>
                    <a:pt x="388" y="128"/>
                  </a:lnTo>
                  <a:lnTo>
                    <a:pt x="384" y="130"/>
                  </a:lnTo>
                  <a:lnTo>
                    <a:pt x="378" y="134"/>
                  </a:lnTo>
                  <a:lnTo>
                    <a:pt x="364" y="136"/>
                  </a:lnTo>
                  <a:lnTo>
                    <a:pt x="54" y="136"/>
                  </a:lnTo>
                  <a:lnTo>
                    <a:pt x="40" y="134"/>
                  </a:lnTo>
                  <a:lnTo>
                    <a:pt x="34" y="130"/>
                  </a:lnTo>
                  <a:lnTo>
                    <a:pt x="30" y="128"/>
                  </a:lnTo>
                  <a:lnTo>
                    <a:pt x="26" y="122"/>
                  </a:lnTo>
                  <a:lnTo>
                    <a:pt x="24" y="116"/>
                  </a:lnTo>
                  <a:lnTo>
                    <a:pt x="20" y="102"/>
                  </a:lnTo>
                  <a:lnTo>
                    <a:pt x="20" y="32"/>
                  </a:lnTo>
                  <a:lnTo>
                    <a:pt x="24" y="18"/>
                  </a:lnTo>
                  <a:lnTo>
                    <a:pt x="26" y="12"/>
                  </a:lnTo>
                  <a:lnTo>
                    <a:pt x="30" y="8"/>
                  </a:lnTo>
                  <a:lnTo>
                    <a:pt x="34" y="4"/>
                  </a:lnTo>
                  <a:lnTo>
                    <a:pt x="40" y="2"/>
                  </a:lnTo>
                  <a:lnTo>
                    <a:pt x="54" y="0"/>
                  </a:lnTo>
                  <a:close/>
                  <a:moveTo>
                    <a:pt x="130" y="94"/>
                  </a:moveTo>
                  <a:lnTo>
                    <a:pt x="130" y="42"/>
                  </a:lnTo>
                  <a:lnTo>
                    <a:pt x="80" y="42"/>
                  </a:lnTo>
                  <a:lnTo>
                    <a:pt x="76" y="42"/>
                  </a:lnTo>
                  <a:lnTo>
                    <a:pt x="72" y="44"/>
                  </a:lnTo>
                  <a:lnTo>
                    <a:pt x="72" y="46"/>
                  </a:lnTo>
                  <a:lnTo>
                    <a:pt x="70" y="50"/>
                  </a:lnTo>
                  <a:lnTo>
                    <a:pt x="70" y="84"/>
                  </a:lnTo>
                  <a:lnTo>
                    <a:pt x="72" y="88"/>
                  </a:lnTo>
                  <a:lnTo>
                    <a:pt x="72" y="90"/>
                  </a:lnTo>
                  <a:lnTo>
                    <a:pt x="76" y="92"/>
                  </a:lnTo>
                  <a:lnTo>
                    <a:pt x="80" y="94"/>
                  </a:lnTo>
                  <a:lnTo>
                    <a:pt x="130" y="94"/>
                  </a:lnTo>
                  <a:close/>
                  <a:moveTo>
                    <a:pt x="240" y="94"/>
                  </a:moveTo>
                  <a:lnTo>
                    <a:pt x="240" y="42"/>
                  </a:lnTo>
                  <a:lnTo>
                    <a:pt x="178" y="42"/>
                  </a:lnTo>
                  <a:lnTo>
                    <a:pt x="178" y="94"/>
                  </a:lnTo>
                  <a:lnTo>
                    <a:pt x="240" y="94"/>
                  </a:lnTo>
                  <a:close/>
                  <a:moveTo>
                    <a:pt x="324" y="204"/>
                  </a:moveTo>
                  <a:lnTo>
                    <a:pt x="324" y="204"/>
                  </a:lnTo>
                  <a:lnTo>
                    <a:pt x="336" y="206"/>
                  </a:lnTo>
                  <a:lnTo>
                    <a:pt x="342" y="208"/>
                  </a:lnTo>
                  <a:lnTo>
                    <a:pt x="346" y="214"/>
                  </a:lnTo>
                  <a:lnTo>
                    <a:pt x="348" y="224"/>
                  </a:lnTo>
                  <a:lnTo>
                    <a:pt x="348" y="260"/>
                  </a:lnTo>
                  <a:lnTo>
                    <a:pt x="348" y="272"/>
                  </a:lnTo>
                  <a:lnTo>
                    <a:pt x="350" y="284"/>
                  </a:lnTo>
                  <a:lnTo>
                    <a:pt x="354" y="294"/>
                  </a:lnTo>
                  <a:lnTo>
                    <a:pt x="358" y="302"/>
                  </a:lnTo>
                  <a:lnTo>
                    <a:pt x="366" y="316"/>
                  </a:lnTo>
                  <a:lnTo>
                    <a:pt x="378" y="328"/>
                  </a:lnTo>
                  <a:lnTo>
                    <a:pt x="394" y="340"/>
                  </a:lnTo>
                  <a:lnTo>
                    <a:pt x="414" y="352"/>
                  </a:lnTo>
                  <a:lnTo>
                    <a:pt x="418" y="358"/>
                  </a:lnTo>
                  <a:lnTo>
                    <a:pt x="420" y="366"/>
                  </a:lnTo>
                  <a:lnTo>
                    <a:pt x="420" y="372"/>
                  </a:lnTo>
                  <a:lnTo>
                    <a:pt x="418" y="376"/>
                  </a:lnTo>
                  <a:lnTo>
                    <a:pt x="410" y="386"/>
                  </a:lnTo>
                  <a:lnTo>
                    <a:pt x="402" y="392"/>
                  </a:lnTo>
                  <a:lnTo>
                    <a:pt x="392" y="392"/>
                  </a:lnTo>
                  <a:lnTo>
                    <a:pt x="384" y="392"/>
                  </a:lnTo>
                  <a:lnTo>
                    <a:pt x="376" y="386"/>
                  </a:lnTo>
                  <a:lnTo>
                    <a:pt x="356" y="366"/>
                  </a:lnTo>
                  <a:lnTo>
                    <a:pt x="330" y="334"/>
                  </a:lnTo>
                  <a:lnTo>
                    <a:pt x="328" y="332"/>
                  </a:lnTo>
                  <a:lnTo>
                    <a:pt x="324" y="334"/>
                  </a:lnTo>
                  <a:lnTo>
                    <a:pt x="304" y="362"/>
                  </a:lnTo>
                  <a:lnTo>
                    <a:pt x="284" y="386"/>
                  </a:lnTo>
                  <a:lnTo>
                    <a:pt x="274" y="392"/>
                  </a:lnTo>
                  <a:lnTo>
                    <a:pt x="264" y="394"/>
                  </a:lnTo>
                  <a:lnTo>
                    <a:pt x="254" y="392"/>
                  </a:lnTo>
                  <a:lnTo>
                    <a:pt x="246" y="388"/>
                  </a:lnTo>
                  <a:lnTo>
                    <a:pt x="240" y="380"/>
                  </a:lnTo>
                  <a:lnTo>
                    <a:pt x="236" y="370"/>
                  </a:lnTo>
                  <a:lnTo>
                    <a:pt x="238" y="360"/>
                  </a:lnTo>
                  <a:lnTo>
                    <a:pt x="244" y="352"/>
                  </a:lnTo>
                  <a:lnTo>
                    <a:pt x="270" y="330"/>
                  </a:lnTo>
                  <a:lnTo>
                    <a:pt x="280" y="320"/>
                  </a:lnTo>
                  <a:lnTo>
                    <a:pt x="288" y="310"/>
                  </a:lnTo>
                  <a:lnTo>
                    <a:pt x="292" y="300"/>
                  </a:lnTo>
                  <a:lnTo>
                    <a:pt x="296" y="288"/>
                  </a:lnTo>
                  <a:lnTo>
                    <a:pt x="300" y="274"/>
                  </a:lnTo>
                  <a:lnTo>
                    <a:pt x="300" y="260"/>
                  </a:lnTo>
                  <a:lnTo>
                    <a:pt x="300" y="224"/>
                  </a:lnTo>
                  <a:lnTo>
                    <a:pt x="302" y="214"/>
                  </a:lnTo>
                  <a:lnTo>
                    <a:pt x="304" y="210"/>
                  </a:lnTo>
                  <a:lnTo>
                    <a:pt x="308" y="208"/>
                  </a:lnTo>
                  <a:lnTo>
                    <a:pt x="314" y="204"/>
                  </a:lnTo>
                  <a:lnTo>
                    <a:pt x="324" y="204"/>
                  </a:lnTo>
                  <a:close/>
                  <a:moveTo>
                    <a:pt x="338" y="94"/>
                  </a:moveTo>
                  <a:lnTo>
                    <a:pt x="338" y="94"/>
                  </a:lnTo>
                  <a:lnTo>
                    <a:pt x="342" y="92"/>
                  </a:lnTo>
                  <a:lnTo>
                    <a:pt x="346" y="90"/>
                  </a:lnTo>
                  <a:lnTo>
                    <a:pt x="348" y="88"/>
                  </a:lnTo>
                  <a:lnTo>
                    <a:pt x="348" y="84"/>
                  </a:lnTo>
                  <a:lnTo>
                    <a:pt x="348" y="50"/>
                  </a:lnTo>
                  <a:lnTo>
                    <a:pt x="348" y="46"/>
                  </a:lnTo>
                  <a:lnTo>
                    <a:pt x="346" y="44"/>
                  </a:lnTo>
                  <a:lnTo>
                    <a:pt x="342" y="42"/>
                  </a:lnTo>
                  <a:lnTo>
                    <a:pt x="338" y="42"/>
                  </a:lnTo>
                  <a:lnTo>
                    <a:pt x="288" y="42"/>
                  </a:lnTo>
                  <a:lnTo>
                    <a:pt x="288" y="94"/>
                  </a:lnTo>
                  <a:lnTo>
                    <a:pt x="338" y="94"/>
                  </a:lnTo>
                  <a:close/>
                </a:path>
              </a:pathLst>
            </a:custGeom>
            <a:solidFill>
              <a:srgbClr val="00277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005859" fontAlgn="auto">
                <a:spcBef>
                  <a:spcPts val="0"/>
                </a:spcBef>
                <a:spcAft>
                  <a:spcPts val="0"/>
                </a:spcAft>
              </a:pPr>
              <a:endParaRPr kumimoji="0" lang="zh-TW" altLang="en-US">
                <a:solidFill>
                  <a:prstClr val="black"/>
                </a:solidFill>
                <a:latin typeface="Calibri"/>
                <a:ea typeface="新細明體"/>
              </a:endParaRPr>
            </a:p>
          </p:txBody>
        </p:sp>
        <p:sp>
          <p:nvSpPr>
            <p:cNvPr id="19" name="Freeform 21"/>
            <p:cNvSpPr>
              <a:spLocks noEditPoints="1"/>
            </p:cNvSpPr>
            <p:nvPr userDrawn="1"/>
          </p:nvSpPr>
          <p:spPr bwMode="auto">
            <a:xfrm>
              <a:off x="1717980" y="1616016"/>
              <a:ext cx="386045" cy="382403"/>
            </a:xfrm>
            <a:custGeom>
              <a:avLst/>
              <a:gdLst>
                <a:gd name="T0" fmla="*/ 122 w 424"/>
                <a:gd name="T1" fmla="*/ 4 h 420"/>
                <a:gd name="T2" fmla="*/ 132 w 424"/>
                <a:gd name="T3" fmla="*/ 16 h 420"/>
                <a:gd name="T4" fmla="*/ 128 w 424"/>
                <a:gd name="T5" fmla="*/ 42 h 420"/>
                <a:gd name="T6" fmla="*/ 104 w 424"/>
                <a:gd name="T7" fmla="*/ 396 h 420"/>
                <a:gd name="T8" fmla="*/ 92 w 424"/>
                <a:gd name="T9" fmla="*/ 418 h 420"/>
                <a:gd name="T10" fmla="*/ 64 w 424"/>
                <a:gd name="T11" fmla="*/ 414 h 420"/>
                <a:gd name="T12" fmla="*/ 58 w 424"/>
                <a:gd name="T13" fmla="*/ 210 h 420"/>
                <a:gd name="T14" fmla="*/ 44 w 424"/>
                <a:gd name="T15" fmla="*/ 228 h 420"/>
                <a:gd name="T16" fmla="*/ 16 w 424"/>
                <a:gd name="T17" fmla="*/ 232 h 420"/>
                <a:gd name="T18" fmla="*/ 0 w 424"/>
                <a:gd name="T19" fmla="*/ 210 h 420"/>
                <a:gd name="T20" fmla="*/ 6 w 424"/>
                <a:gd name="T21" fmla="*/ 194 h 420"/>
                <a:gd name="T22" fmla="*/ 86 w 424"/>
                <a:gd name="T23" fmla="*/ 14 h 420"/>
                <a:gd name="T24" fmla="*/ 98 w 424"/>
                <a:gd name="T25" fmla="*/ 2 h 420"/>
                <a:gd name="T26" fmla="*/ 402 w 424"/>
                <a:gd name="T27" fmla="*/ 86 h 420"/>
                <a:gd name="T28" fmla="*/ 420 w 424"/>
                <a:gd name="T29" fmla="*/ 92 h 420"/>
                <a:gd name="T30" fmla="*/ 424 w 424"/>
                <a:gd name="T31" fmla="*/ 118 h 420"/>
                <a:gd name="T32" fmla="*/ 402 w 424"/>
                <a:gd name="T33" fmla="*/ 132 h 420"/>
                <a:gd name="T34" fmla="*/ 134 w 424"/>
                <a:gd name="T35" fmla="*/ 126 h 420"/>
                <a:gd name="T36" fmla="*/ 128 w 424"/>
                <a:gd name="T37" fmla="*/ 108 h 420"/>
                <a:gd name="T38" fmla="*/ 140 w 424"/>
                <a:gd name="T39" fmla="*/ 88 h 420"/>
                <a:gd name="T40" fmla="*/ 384 w 424"/>
                <a:gd name="T41" fmla="*/ 156 h 420"/>
                <a:gd name="T42" fmla="*/ 400 w 424"/>
                <a:gd name="T43" fmla="*/ 160 h 420"/>
                <a:gd name="T44" fmla="*/ 404 w 424"/>
                <a:gd name="T45" fmla="*/ 184 h 420"/>
                <a:gd name="T46" fmla="*/ 384 w 424"/>
                <a:gd name="T47" fmla="*/ 196 h 420"/>
                <a:gd name="T48" fmla="*/ 148 w 424"/>
                <a:gd name="T49" fmla="*/ 192 h 420"/>
                <a:gd name="T50" fmla="*/ 142 w 424"/>
                <a:gd name="T51" fmla="*/ 176 h 420"/>
                <a:gd name="T52" fmla="*/ 154 w 424"/>
                <a:gd name="T53" fmla="*/ 156 h 420"/>
                <a:gd name="T54" fmla="*/ 384 w 424"/>
                <a:gd name="T55" fmla="*/ 220 h 420"/>
                <a:gd name="T56" fmla="*/ 400 w 424"/>
                <a:gd name="T57" fmla="*/ 224 h 420"/>
                <a:gd name="T58" fmla="*/ 404 w 424"/>
                <a:gd name="T59" fmla="*/ 248 h 420"/>
                <a:gd name="T60" fmla="*/ 384 w 424"/>
                <a:gd name="T61" fmla="*/ 260 h 420"/>
                <a:gd name="T62" fmla="*/ 148 w 424"/>
                <a:gd name="T63" fmla="*/ 254 h 420"/>
                <a:gd name="T64" fmla="*/ 142 w 424"/>
                <a:gd name="T65" fmla="*/ 240 h 420"/>
                <a:gd name="T66" fmla="*/ 154 w 424"/>
                <a:gd name="T67" fmla="*/ 220 h 420"/>
                <a:gd name="T68" fmla="*/ 380 w 424"/>
                <a:gd name="T69" fmla="*/ 18 h 420"/>
                <a:gd name="T70" fmla="*/ 396 w 424"/>
                <a:gd name="T71" fmla="*/ 22 h 420"/>
                <a:gd name="T72" fmla="*/ 400 w 424"/>
                <a:gd name="T73" fmla="*/ 46 h 420"/>
                <a:gd name="T74" fmla="*/ 380 w 424"/>
                <a:gd name="T75" fmla="*/ 58 h 420"/>
                <a:gd name="T76" fmla="*/ 150 w 424"/>
                <a:gd name="T77" fmla="*/ 54 h 420"/>
                <a:gd name="T78" fmla="*/ 146 w 424"/>
                <a:gd name="T79" fmla="*/ 38 h 420"/>
                <a:gd name="T80" fmla="*/ 158 w 424"/>
                <a:gd name="T81" fmla="*/ 18 h 420"/>
                <a:gd name="T82" fmla="*/ 368 w 424"/>
                <a:gd name="T83" fmla="*/ 286 h 420"/>
                <a:gd name="T84" fmla="*/ 392 w 424"/>
                <a:gd name="T85" fmla="*/ 294 h 420"/>
                <a:gd name="T86" fmla="*/ 400 w 424"/>
                <a:gd name="T87" fmla="*/ 382 h 420"/>
                <a:gd name="T88" fmla="*/ 392 w 424"/>
                <a:gd name="T89" fmla="*/ 406 h 420"/>
                <a:gd name="T90" fmla="*/ 178 w 424"/>
                <a:gd name="T91" fmla="*/ 414 h 420"/>
                <a:gd name="T92" fmla="*/ 154 w 424"/>
                <a:gd name="T93" fmla="*/ 406 h 420"/>
                <a:gd name="T94" fmla="*/ 146 w 424"/>
                <a:gd name="T95" fmla="*/ 318 h 420"/>
                <a:gd name="T96" fmla="*/ 154 w 424"/>
                <a:gd name="T97" fmla="*/ 294 h 420"/>
                <a:gd name="T98" fmla="*/ 178 w 424"/>
                <a:gd name="T99" fmla="*/ 286 h 420"/>
                <a:gd name="T100" fmla="*/ 348 w 424"/>
                <a:gd name="T101" fmla="*/ 372 h 420"/>
                <a:gd name="T102" fmla="*/ 350 w 424"/>
                <a:gd name="T103" fmla="*/ 336 h 420"/>
                <a:gd name="T104" fmla="*/ 340 w 424"/>
                <a:gd name="T105" fmla="*/ 326 h 420"/>
                <a:gd name="T106" fmla="*/ 198 w 424"/>
                <a:gd name="T107" fmla="*/ 328 h 420"/>
                <a:gd name="T108" fmla="*/ 194 w 424"/>
                <a:gd name="T109" fmla="*/ 364 h 420"/>
                <a:gd name="T110" fmla="*/ 206 w 424"/>
                <a:gd name="T111" fmla="*/ 374 h 42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424" h="420">
                  <a:moveTo>
                    <a:pt x="102" y="0"/>
                  </a:moveTo>
                  <a:lnTo>
                    <a:pt x="102" y="0"/>
                  </a:lnTo>
                  <a:lnTo>
                    <a:pt x="114" y="0"/>
                  </a:lnTo>
                  <a:lnTo>
                    <a:pt x="122" y="4"/>
                  </a:lnTo>
                  <a:lnTo>
                    <a:pt x="126" y="6"/>
                  </a:lnTo>
                  <a:lnTo>
                    <a:pt x="130" y="10"/>
                  </a:lnTo>
                  <a:lnTo>
                    <a:pt x="132" y="16"/>
                  </a:lnTo>
                  <a:lnTo>
                    <a:pt x="132" y="22"/>
                  </a:lnTo>
                  <a:lnTo>
                    <a:pt x="128" y="42"/>
                  </a:lnTo>
                  <a:lnTo>
                    <a:pt x="118" y="76"/>
                  </a:lnTo>
                  <a:lnTo>
                    <a:pt x="104" y="112"/>
                  </a:lnTo>
                  <a:lnTo>
                    <a:pt x="104" y="396"/>
                  </a:lnTo>
                  <a:lnTo>
                    <a:pt x="102" y="406"/>
                  </a:lnTo>
                  <a:lnTo>
                    <a:pt x="98" y="414"/>
                  </a:lnTo>
                  <a:lnTo>
                    <a:pt x="92" y="418"/>
                  </a:lnTo>
                  <a:lnTo>
                    <a:pt x="80" y="420"/>
                  </a:lnTo>
                  <a:lnTo>
                    <a:pt x="70" y="418"/>
                  </a:lnTo>
                  <a:lnTo>
                    <a:pt x="64" y="414"/>
                  </a:lnTo>
                  <a:lnTo>
                    <a:pt x="58" y="406"/>
                  </a:lnTo>
                  <a:lnTo>
                    <a:pt x="58" y="396"/>
                  </a:lnTo>
                  <a:lnTo>
                    <a:pt x="58" y="210"/>
                  </a:lnTo>
                  <a:lnTo>
                    <a:pt x="48" y="226"/>
                  </a:lnTo>
                  <a:lnTo>
                    <a:pt x="44" y="228"/>
                  </a:lnTo>
                  <a:lnTo>
                    <a:pt x="38" y="232"/>
                  </a:lnTo>
                  <a:lnTo>
                    <a:pt x="28" y="234"/>
                  </a:lnTo>
                  <a:lnTo>
                    <a:pt x="16" y="232"/>
                  </a:lnTo>
                  <a:lnTo>
                    <a:pt x="8" y="228"/>
                  </a:lnTo>
                  <a:lnTo>
                    <a:pt x="2" y="220"/>
                  </a:lnTo>
                  <a:lnTo>
                    <a:pt x="0" y="210"/>
                  </a:lnTo>
                  <a:lnTo>
                    <a:pt x="2" y="202"/>
                  </a:lnTo>
                  <a:lnTo>
                    <a:pt x="6" y="194"/>
                  </a:lnTo>
                  <a:lnTo>
                    <a:pt x="30" y="152"/>
                  </a:lnTo>
                  <a:lnTo>
                    <a:pt x="52" y="108"/>
                  </a:lnTo>
                  <a:lnTo>
                    <a:pt x="70" y="62"/>
                  </a:lnTo>
                  <a:lnTo>
                    <a:pt x="86" y="14"/>
                  </a:lnTo>
                  <a:lnTo>
                    <a:pt x="90" y="8"/>
                  </a:lnTo>
                  <a:lnTo>
                    <a:pt x="92" y="4"/>
                  </a:lnTo>
                  <a:lnTo>
                    <a:pt x="98" y="2"/>
                  </a:lnTo>
                  <a:lnTo>
                    <a:pt x="102" y="0"/>
                  </a:lnTo>
                  <a:close/>
                  <a:moveTo>
                    <a:pt x="150" y="86"/>
                  </a:moveTo>
                  <a:lnTo>
                    <a:pt x="402" y="86"/>
                  </a:lnTo>
                  <a:lnTo>
                    <a:pt x="412" y="88"/>
                  </a:lnTo>
                  <a:lnTo>
                    <a:pt x="420" y="92"/>
                  </a:lnTo>
                  <a:lnTo>
                    <a:pt x="424" y="98"/>
                  </a:lnTo>
                  <a:lnTo>
                    <a:pt x="424" y="108"/>
                  </a:lnTo>
                  <a:lnTo>
                    <a:pt x="424" y="118"/>
                  </a:lnTo>
                  <a:lnTo>
                    <a:pt x="420" y="124"/>
                  </a:lnTo>
                  <a:lnTo>
                    <a:pt x="412" y="130"/>
                  </a:lnTo>
                  <a:lnTo>
                    <a:pt x="402" y="132"/>
                  </a:lnTo>
                  <a:lnTo>
                    <a:pt x="150" y="132"/>
                  </a:lnTo>
                  <a:lnTo>
                    <a:pt x="140" y="130"/>
                  </a:lnTo>
                  <a:lnTo>
                    <a:pt x="134" y="126"/>
                  </a:lnTo>
                  <a:lnTo>
                    <a:pt x="130" y="120"/>
                  </a:lnTo>
                  <a:lnTo>
                    <a:pt x="128" y="108"/>
                  </a:lnTo>
                  <a:lnTo>
                    <a:pt x="130" y="98"/>
                  </a:lnTo>
                  <a:lnTo>
                    <a:pt x="134" y="92"/>
                  </a:lnTo>
                  <a:lnTo>
                    <a:pt x="140" y="88"/>
                  </a:lnTo>
                  <a:lnTo>
                    <a:pt x="150" y="86"/>
                  </a:lnTo>
                  <a:close/>
                  <a:moveTo>
                    <a:pt x="162" y="156"/>
                  </a:moveTo>
                  <a:lnTo>
                    <a:pt x="384" y="156"/>
                  </a:lnTo>
                  <a:lnTo>
                    <a:pt x="394" y="156"/>
                  </a:lnTo>
                  <a:lnTo>
                    <a:pt x="400" y="160"/>
                  </a:lnTo>
                  <a:lnTo>
                    <a:pt x="404" y="166"/>
                  </a:lnTo>
                  <a:lnTo>
                    <a:pt x="404" y="176"/>
                  </a:lnTo>
                  <a:lnTo>
                    <a:pt x="404" y="184"/>
                  </a:lnTo>
                  <a:lnTo>
                    <a:pt x="400" y="190"/>
                  </a:lnTo>
                  <a:lnTo>
                    <a:pt x="394" y="194"/>
                  </a:lnTo>
                  <a:lnTo>
                    <a:pt x="384" y="196"/>
                  </a:lnTo>
                  <a:lnTo>
                    <a:pt x="162" y="196"/>
                  </a:lnTo>
                  <a:lnTo>
                    <a:pt x="154" y="196"/>
                  </a:lnTo>
                  <a:lnTo>
                    <a:pt x="148" y="192"/>
                  </a:lnTo>
                  <a:lnTo>
                    <a:pt x="144" y="186"/>
                  </a:lnTo>
                  <a:lnTo>
                    <a:pt x="142" y="176"/>
                  </a:lnTo>
                  <a:lnTo>
                    <a:pt x="144" y="168"/>
                  </a:lnTo>
                  <a:lnTo>
                    <a:pt x="148" y="160"/>
                  </a:lnTo>
                  <a:lnTo>
                    <a:pt x="154" y="156"/>
                  </a:lnTo>
                  <a:lnTo>
                    <a:pt x="162" y="156"/>
                  </a:lnTo>
                  <a:close/>
                  <a:moveTo>
                    <a:pt x="162" y="220"/>
                  </a:moveTo>
                  <a:lnTo>
                    <a:pt x="384" y="220"/>
                  </a:lnTo>
                  <a:lnTo>
                    <a:pt x="394" y="220"/>
                  </a:lnTo>
                  <a:lnTo>
                    <a:pt x="400" y="224"/>
                  </a:lnTo>
                  <a:lnTo>
                    <a:pt x="404" y="230"/>
                  </a:lnTo>
                  <a:lnTo>
                    <a:pt x="404" y="240"/>
                  </a:lnTo>
                  <a:lnTo>
                    <a:pt x="404" y="248"/>
                  </a:lnTo>
                  <a:lnTo>
                    <a:pt x="400" y="254"/>
                  </a:lnTo>
                  <a:lnTo>
                    <a:pt x="394" y="258"/>
                  </a:lnTo>
                  <a:lnTo>
                    <a:pt x="384" y="260"/>
                  </a:lnTo>
                  <a:lnTo>
                    <a:pt x="162" y="260"/>
                  </a:lnTo>
                  <a:lnTo>
                    <a:pt x="154" y="258"/>
                  </a:lnTo>
                  <a:lnTo>
                    <a:pt x="148" y="254"/>
                  </a:lnTo>
                  <a:lnTo>
                    <a:pt x="144" y="250"/>
                  </a:lnTo>
                  <a:lnTo>
                    <a:pt x="142" y="240"/>
                  </a:lnTo>
                  <a:lnTo>
                    <a:pt x="144" y="230"/>
                  </a:lnTo>
                  <a:lnTo>
                    <a:pt x="148" y="224"/>
                  </a:lnTo>
                  <a:lnTo>
                    <a:pt x="154" y="220"/>
                  </a:lnTo>
                  <a:lnTo>
                    <a:pt x="162" y="220"/>
                  </a:lnTo>
                  <a:close/>
                  <a:moveTo>
                    <a:pt x="166" y="18"/>
                  </a:moveTo>
                  <a:lnTo>
                    <a:pt x="380" y="18"/>
                  </a:lnTo>
                  <a:lnTo>
                    <a:pt x="390" y="18"/>
                  </a:lnTo>
                  <a:lnTo>
                    <a:pt x="396" y="22"/>
                  </a:lnTo>
                  <a:lnTo>
                    <a:pt x="400" y="28"/>
                  </a:lnTo>
                  <a:lnTo>
                    <a:pt x="400" y="38"/>
                  </a:lnTo>
                  <a:lnTo>
                    <a:pt x="400" y="46"/>
                  </a:lnTo>
                  <a:lnTo>
                    <a:pt x="396" y="52"/>
                  </a:lnTo>
                  <a:lnTo>
                    <a:pt x="390" y="56"/>
                  </a:lnTo>
                  <a:lnTo>
                    <a:pt x="380" y="58"/>
                  </a:lnTo>
                  <a:lnTo>
                    <a:pt x="166" y="58"/>
                  </a:lnTo>
                  <a:lnTo>
                    <a:pt x="158" y="56"/>
                  </a:lnTo>
                  <a:lnTo>
                    <a:pt x="150" y="54"/>
                  </a:lnTo>
                  <a:lnTo>
                    <a:pt x="148" y="48"/>
                  </a:lnTo>
                  <a:lnTo>
                    <a:pt x="146" y="38"/>
                  </a:lnTo>
                  <a:lnTo>
                    <a:pt x="148" y="28"/>
                  </a:lnTo>
                  <a:lnTo>
                    <a:pt x="150" y="22"/>
                  </a:lnTo>
                  <a:lnTo>
                    <a:pt x="158" y="18"/>
                  </a:lnTo>
                  <a:lnTo>
                    <a:pt x="166" y="18"/>
                  </a:lnTo>
                  <a:close/>
                  <a:moveTo>
                    <a:pt x="178" y="286"/>
                  </a:moveTo>
                  <a:lnTo>
                    <a:pt x="368" y="286"/>
                  </a:lnTo>
                  <a:lnTo>
                    <a:pt x="382" y="288"/>
                  </a:lnTo>
                  <a:lnTo>
                    <a:pt x="388" y="290"/>
                  </a:lnTo>
                  <a:lnTo>
                    <a:pt x="392" y="294"/>
                  </a:lnTo>
                  <a:lnTo>
                    <a:pt x="396" y="298"/>
                  </a:lnTo>
                  <a:lnTo>
                    <a:pt x="398" y="304"/>
                  </a:lnTo>
                  <a:lnTo>
                    <a:pt x="400" y="318"/>
                  </a:lnTo>
                  <a:lnTo>
                    <a:pt x="400" y="382"/>
                  </a:lnTo>
                  <a:lnTo>
                    <a:pt x="398" y="396"/>
                  </a:lnTo>
                  <a:lnTo>
                    <a:pt x="396" y="402"/>
                  </a:lnTo>
                  <a:lnTo>
                    <a:pt x="392" y="406"/>
                  </a:lnTo>
                  <a:lnTo>
                    <a:pt x="388" y="410"/>
                  </a:lnTo>
                  <a:lnTo>
                    <a:pt x="382" y="412"/>
                  </a:lnTo>
                  <a:lnTo>
                    <a:pt x="368" y="414"/>
                  </a:lnTo>
                  <a:lnTo>
                    <a:pt x="178" y="414"/>
                  </a:lnTo>
                  <a:lnTo>
                    <a:pt x="164" y="412"/>
                  </a:lnTo>
                  <a:lnTo>
                    <a:pt x="160" y="410"/>
                  </a:lnTo>
                  <a:lnTo>
                    <a:pt x="154" y="406"/>
                  </a:lnTo>
                  <a:lnTo>
                    <a:pt x="150" y="402"/>
                  </a:lnTo>
                  <a:lnTo>
                    <a:pt x="148" y="396"/>
                  </a:lnTo>
                  <a:lnTo>
                    <a:pt x="146" y="382"/>
                  </a:lnTo>
                  <a:lnTo>
                    <a:pt x="146" y="318"/>
                  </a:lnTo>
                  <a:lnTo>
                    <a:pt x="148" y="304"/>
                  </a:lnTo>
                  <a:lnTo>
                    <a:pt x="150" y="298"/>
                  </a:lnTo>
                  <a:lnTo>
                    <a:pt x="154" y="294"/>
                  </a:lnTo>
                  <a:lnTo>
                    <a:pt x="160" y="290"/>
                  </a:lnTo>
                  <a:lnTo>
                    <a:pt x="164" y="288"/>
                  </a:lnTo>
                  <a:lnTo>
                    <a:pt x="178" y="286"/>
                  </a:lnTo>
                  <a:close/>
                  <a:moveTo>
                    <a:pt x="340" y="374"/>
                  </a:moveTo>
                  <a:lnTo>
                    <a:pt x="340" y="374"/>
                  </a:lnTo>
                  <a:lnTo>
                    <a:pt x="346" y="374"/>
                  </a:lnTo>
                  <a:lnTo>
                    <a:pt x="348" y="372"/>
                  </a:lnTo>
                  <a:lnTo>
                    <a:pt x="350" y="368"/>
                  </a:lnTo>
                  <a:lnTo>
                    <a:pt x="350" y="364"/>
                  </a:lnTo>
                  <a:lnTo>
                    <a:pt x="350" y="336"/>
                  </a:lnTo>
                  <a:lnTo>
                    <a:pt x="350" y="332"/>
                  </a:lnTo>
                  <a:lnTo>
                    <a:pt x="348" y="328"/>
                  </a:lnTo>
                  <a:lnTo>
                    <a:pt x="346" y="326"/>
                  </a:lnTo>
                  <a:lnTo>
                    <a:pt x="340" y="326"/>
                  </a:lnTo>
                  <a:lnTo>
                    <a:pt x="206" y="326"/>
                  </a:lnTo>
                  <a:lnTo>
                    <a:pt x="202" y="326"/>
                  </a:lnTo>
                  <a:lnTo>
                    <a:pt x="198" y="328"/>
                  </a:lnTo>
                  <a:lnTo>
                    <a:pt x="196" y="332"/>
                  </a:lnTo>
                  <a:lnTo>
                    <a:pt x="194" y="336"/>
                  </a:lnTo>
                  <a:lnTo>
                    <a:pt x="194" y="364"/>
                  </a:lnTo>
                  <a:lnTo>
                    <a:pt x="196" y="368"/>
                  </a:lnTo>
                  <a:lnTo>
                    <a:pt x="198" y="372"/>
                  </a:lnTo>
                  <a:lnTo>
                    <a:pt x="202" y="374"/>
                  </a:lnTo>
                  <a:lnTo>
                    <a:pt x="206" y="374"/>
                  </a:lnTo>
                  <a:lnTo>
                    <a:pt x="340" y="374"/>
                  </a:lnTo>
                  <a:close/>
                </a:path>
              </a:pathLst>
            </a:custGeom>
            <a:solidFill>
              <a:srgbClr val="00277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005859" fontAlgn="auto">
                <a:spcBef>
                  <a:spcPts val="0"/>
                </a:spcBef>
                <a:spcAft>
                  <a:spcPts val="0"/>
                </a:spcAft>
              </a:pPr>
              <a:endParaRPr kumimoji="0" lang="zh-TW" altLang="en-US">
                <a:solidFill>
                  <a:prstClr val="black"/>
                </a:solidFill>
                <a:latin typeface="Calibri"/>
                <a:ea typeface="新細明體"/>
              </a:endParaRPr>
            </a:p>
          </p:txBody>
        </p:sp>
      </p:grpSp>
      <p:sp>
        <p:nvSpPr>
          <p:cNvPr id="120836" name="Text Placeholder 2"/>
          <p:cNvSpPr>
            <a:spLocks noGrp="1"/>
          </p:cNvSpPr>
          <p:nvPr>
            <p:ph type="subTitle" idx="1"/>
          </p:nvPr>
        </p:nvSpPr>
        <p:spPr>
          <a:xfrm>
            <a:off x="447675" y="6834368"/>
            <a:ext cx="5214938" cy="344487"/>
          </a:xfrm>
          <a:prstGeom prst="rect">
            <a:avLst/>
          </a:prstGeom>
        </p:spPr>
        <p:txBody>
          <a:bodyPr lIns="90064" tIns="45033" rIns="90064" bIns="45033"/>
          <a:lstStyle>
            <a:lvl1pPr marL="0" indent="0">
              <a:lnSpc>
                <a:spcPts val="2222"/>
              </a:lnSpc>
              <a:defRPr sz="1800" b="1" baseline="0" smtClean="0">
                <a:latin typeface="Verdana" pitchFamily="34" charset="0"/>
                <a:ea typeface="華康中黑體" pitchFamily="49" charset="-120"/>
              </a:defRPr>
            </a:lvl1pPr>
          </a:lstStyle>
          <a:p>
            <a:r>
              <a:rPr lang="zh-TW" altLang="en-US" smtClean="0"/>
              <a:t>按一下以編輯母片副標題樣式</a:t>
            </a:r>
            <a:endParaRPr dirty="0" smtClean="0"/>
          </a:p>
        </p:txBody>
      </p:sp>
      <p:sp>
        <p:nvSpPr>
          <p:cNvPr id="26" name="Title Placeholder 1"/>
          <p:cNvSpPr>
            <a:spLocks noGrp="1"/>
          </p:cNvSpPr>
          <p:nvPr>
            <p:ph type="ctrTitle"/>
          </p:nvPr>
        </p:nvSpPr>
        <p:spPr>
          <a:xfrm>
            <a:off x="1238055" y="2886507"/>
            <a:ext cx="4330064" cy="1177777"/>
          </a:xfrm>
          <a:prstGeom prst="rect">
            <a:avLst/>
          </a:prstGeom>
        </p:spPr>
        <p:txBody>
          <a:bodyPr lIns="90064" tIns="45033" rIns="90064" bIns="45033"/>
          <a:lstStyle>
            <a:lvl1pPr>
              <a:lnSpc>
                <a:spcPts val="4000"/>
              </a:lnSpc>
              <a:defRPr sz="3700" b="0" baseline="0" smtClean="0">
                <a:solidFill>
                  <a:srgbClr val="002776"/>
                </a:solidFill>
                <a:latin typeface="Times New Roman" pitchFamily="18" charset="0"/>
                <a:ea typeface="華康中明體" pitchFamily="49" charset="-120"/>
              </a:defRPr>
            </a:lvl1pPr>
          </a:lstStyle>
          <a:p>
            <a:r>
              <a:rPr lang="zh-TW" altLang="en-US" smtClean="0"/>
              <a:t>按一下以編輯母片標題樣式</a:t>
            </a:r>
            <a:endParaRPr lang="en-US" dirty="0" smtClean="0"/>
          </a:p>
        </p:txBody>
      </p:sp>
    </p:spTree>
    <p:extLst>
      <p:ext uri="{BB962C8B-B14F-4D97-AF65-F5344CB8AC3E}">
        <p14:creationId xmlns:p14="http://schemas.microsoft.com/office/powerpoint/2010/main" val="1284627608"/>
      </p:ext>
    </p:extLst>
  </p:cSld>
  <p:clrMapOvr>
    <a:masterClrMapping/>
  </p:clrMapOvr>
  <p:transition/>
  <p:timing>
    <p:tnLst>
      <p:par>
        <p:cTn id="1" dur="indefinite" restart="never" nodeType="tmRoot"/>
      </p:par>
    </p:tnLst>
  </p:timing>
</p:sldLayout>
</file>

<file path=ppt/slideLayouts/slideLayout224.xml><?xml version="1.0" encoding="utf-8"?>
<p:sldLayout xmlns:a="http://schemas.openxmlformats.org/drawingml/2006/main" xmlns:r="http://schemas.openxmlformats.org/officeDocument/2006/relationships" xmlns:p="http://schemas.openxmlformats.org/presentationml/2006/main" preserve="1" userDrawn="1">
  <p:cSld name="1_兩項物件">
    <p:spTree>
      <p:nvGrpSpPr>
        <p:cNvPr id="1" name=""/>
        <p:cNvGrpSpPr/>
        <p:nvPr/>
      </p:nvGrpSpPr>
      <p:grpSpPr>
        <a:xfrm>
          <a:off x="0" y="0"/>
          <a:ext cx="0" cy="0"/>
          <a:chOff x="0" y="0"/>
          <a:chExt cx="0" cy="0"/>
        </a:xfrm>
      </p:grpSpPr>
      <p:sp>
        <p:nvSpPr>
          <p:cNvPr id="2" name="Title 1"/>
          <p:cNvSpPr>
            <a:spLocks noGrp="1"/>
          </p:cNvSpPr>
          <p:nvPr>
            <p:ph type="title"/>
          </p:nvPr>
        </p:nvSpPr>
        <p:spPr>
          <a:xfrm>
            <a:off x="390090" y="360005"/>
            <a:ext cx="9126001" cy="630000"/>
          </a:xfrm>
          <a:prstGeom prst="rect">
            <a:avLst/>
          </a:prstGeom>
        </p:spPr>
        <p:txBody>
          <a:bodyPr lIns="90247" tIns="45121" rIns="90247" bIns="45121"/>
          <a:lstStyle>
            <a:lvl1pPr>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sp>
        <p:nvSpPr>
          <p:cNvPr id="6" name="Slide Number Placeholder 9"/>
          <p:cNvSpPr>
            <a:spLocks noGrp="1"/>
          </p:cNvSpPr>
          <p:nvPr>
            <p:ph type="sldNum" sz="quarter" idx="10"/>
          </p:nvPr>
        </p:nvSpPr>
        <p:spPr>
          <a:xfrm>
            <a:off x="172211" y="7509696"/>
            <a:ext cx="428628" cy="264293"/>
          </a:xfrm>
          <a:prstGeom prst="rect">
            <a:avLst/>
          </a:prstGeom>
        </p:spPr>
        <p:txBody>
          <a:bodyPr lIns="90247" tIns="45121" rIns="90247" bIns="45121"/>
          <a:lstStyle>
            <a:lvl1pPr>
              <a:defRPr sz="10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8" name="Text Placeholder 2"/>
          <p:cNvSpPr>
            <a:spLocks noGrp="1"/>
          </p:cNvSpPr>
          <p:nvPr>
            <p:ph idx="1"/>
          </p:nvPr>
        </p:nvSpPr>
        <p:spPr bwMode="auto">
          <a:xfrm>
            <a:off x="446089" y="1349377"/>
            <a:ext cx="9266238"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83618" indent="-487236">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80029" indent="-396408">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585626" indent="-305616">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45578" indent="-100268">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9" name="Footer Placeholder 4"/>
          <p:cNvSpPr>
            <a:spLocks noGrp="1"/>
          </p:cNvSpPr>
          <p:nvPr userDrawn="1">
            <p:ph type="ftr" sz="quarter" idx="11"/>
          </p:nvPr>
        </p:nvSpPr>
        <p:spPr>
          <a:xfrm>
            <a:off x="6874325" y="7531076"/>
            <a:ext cx="3185663" cy="242912"/>
          </a:xfrm>
          <a:prstGeom prst="rect">
            <a:avLst/>
          </a:prstGeom>
        </p:spPr>
        <p:txBody>
          <a:bodyPr/>
          <a:lstStyle>
            <a:lvl1pPr>
              <a:defRPr sz="1000"/>
            </a:lvl1pPr>
          </a:lstStyle>
          <a:p>
            <a:pPr algn="r">
              <a:defRPr/>
            </a:pPr>
            <a:r>
              <a:rPr lang="en-US" altLang="zh-TW" dirty="0" smtClean="0">
                <a:solidFill>
                  <a:prstClr val="black">
                    <a:tint val="75000"/>
                  </a:prstClr>
                </a:solidFill>
              </a:rPr>
              <a:t>©2013 </a:t>
            </a:r>
            <a:r>
              <a:rPr lang="zh-TW" altLang="en-US" dirty="0" smtClean="0">
                <a:solidFill>
                  <a:prstClr val="black">
                    <a:tint val="75000"/>
                  </a:prstClr>
                </a:solidFill>
              </a:rPr>
              <a:t>勤業眾信版權所有 保留一切權利</a:t>
            </a:r>
            <a:endParaRPr lang="zh-TW" altLang="en-US" dirty="0">
              <a:solidFill>
                <a:prstClr val="black">
                  <a:tint val="75000"/>
                </a:prstClr>
              </a:solidFill>
            </a:endParaRPr>
          </a:p>
        </p:txBody>
      </p:sp>
    </p:spTree>
    <p:extLst>
      <p:ext uri="{BB962C8B-B14F-4D97-AF65-F5344CB8AC3E}">
        <p14:creationId xmlns:p14="http://schemas.microsoft.com/office/powerpoint/2010/main" val="4105210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25.xml><?xml version="1.0" encoding="utf-8"?>
<p:sldLayout xmlns:a="http://schemas.openxmlformats.org/drawingml/2006/main" xmlns:r="http://schemas.openxmlformats.org/officeDocument/2006/relationships" xmlns:p="http://schemas.openxmlformats.org/presentationml/2006/main" preserve="1" userDrawn="1">
  <p:cSld name="2_自訂版面配置">
    <p:spTree>
      <p:nvGrpSpPr>
        <p:cNvPr id="1" name=""/>
        <p:cNvGrpSpPr/>
        <p:nvPr/>
      </p:nvGrpSpPr>
      <p:grpSpPr>
        <a:xfrm>
          <a:off x="0" y="0"/>
          <a:ext cx="0" cy="0"/>
          <a:chOff x="0" y="0"/>
          <a:chExt cx="0" cy="0"/>
        </a:xfrm>
      </p:grpSpPr>
      <p:sp>
        <p:nvSpPr>
          <p:cNvPr id="3" name="Title Placeholder 1"/>
          <p:cNvSpPr>
            <a:spLocks noGrp="1"/>
          </p:cNvSpPr>
          <p:nvPr>
            <p:ph type="ctrTitle"/>
          </p:nvPr>
        </p:nvSpPr>
        <p:spPr>
          <a:xfrm>
            <a:off x="315086" y="2886956"/>
            <a:ext cx="4330064" cy="1177777"/>
          </a:xfrm>
          <a:prstGeom prst="rect">
            <a:avLst/>
          </a:prstGeom>
        </p:spPr>
        <p:txBody>
          <a:bodyPr lIns="90247" tIns="45121" rIns="90247" bIns="45121"/>
          <a:lstStyle>
            <a:lvl1pPr>
              <a:lnSpc>
                <a:spcPts val="4000"/>
              </a:lnSpc>
              <a:defRPr sz="4000" b="1" baseline="0" smtClean="0">
                <a:solidFill>
                  <a:srgbClr val="002776"/>
                </a:solidFill>
                <a:effectLst>
                  <a:outerShdw blurRad="38100" dist="38100" dir="2700000" algn="tl">
                    <a:srgbClr val="000000">
                      <a:alpha val="43137"/>
                    </a:srgbClr>
                  </a:outerShdw>
                </a:effectLst>
                <a:latin typeface="Calibri" pitchFamily="34" charset="0"/>
                <a:ea typeface="微軟正黑體" pitchFamily="34" charset="-120"/>
              </a:defRPr>
            </a:lvl1pPr>
          </a:lstStyle>
          <a:p>
            <a:r>
              <a:rPr lang="en-US" altLang="zh-TW" dirty="0" smtClean="0"/>
              <a:t>Click to edit Master title style</a:t>
            </a:r>
            <a:endParaRPr lang="en-US" dirty="0" smtClean="0"/>
          </a:p>
        </p:txBody>
      </p:sp>
      <p:pic>
        <p:nvPicPr>
          <p:cNvPr id="4" name="Picture 1" descr="C:\Users\phgoeth\Pictures\Office pictures\arrows.jpg"/>
          <p:cNvPicPr>
            <a:picLocks noChangeAspect="1" noChangeArrowheads="1"/>
          </p:cNvPicPr>
          <p:nvPr userDrawn="1"/>
        </p:nvPicPr>
        <p:blipFill>
          <a:blip r:embed="rId2" cstate="print"/>
          <a:stretch>
            <a:fillRect/>
          </a:stretch>
        </p:blipFill>
        <p:spPr bwMode="auto">
          <a:xfrm>
            <a:off x="5203947" y="3478868"/>
            <a:ext cx="4658548" cy="3599954"/>
          </a:xfrm>
          <a:prstGeom prst="rect">
            <a:avLst/>
          </a:prstGeom>
          <a:noFill/>
          <a:ln>
            <a:noFill/>
          </a:ln>
          <a:effectLst>
            <a:softEdge rad="317500"/>
          </a:effectLst>
        </p:spPr>
      </p:pic>
    </p:spTree>
    <p:extLst>
      <p:ext uri="{BB962C8B-B14F-4D97-AF65-F5344CB8AC3E}">
        <p14:creationId xmlns:p14="http://schemas.microsoft.com/office/powerpoint/2010/main" val="98227653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26.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endParaRPr lang="zh-TW" altLang="en-US">
              <a:solidFill>
                <a:prstClr val="black">
                  <a:tint val="75000"/>
                </a:prstClr>
              </a:solidFill>
            </a:endParaRPr>
          </a:p>
        </p:txBody>
      </p:sp>
      <p:sp>
        <p:nvSpPr>
          <p:cNvPr id="5" name="頁尾版面配置區 4"/>
          <p:cNvSpPr>
            <a:spLocks noGrp="1"/>
          </p:cNvSpPr>
          <p:nvPr>
            <p:ph type="ftr" sz="quarter" idx="11"/>
          </p:nvPr>
        </p:nvSpPr>
        <p:spPr/>
        <p:txBody>
          <a:bodyPr/>
          <a:lstStyle/>
          <a:p>
            <a:r>
              <a:rPr lang="en-US" altLang="zh-TW" smtClean="0">
                <a:solidFill>
                  <a:prstClr val="black">
                    <a:tint val="75000"/>
                  </a:prstClr>
                </a:solidFill>
              </a:rPr>
              <a:t>©2012 </a:t>
            </a:r>
            <a:r>
              <a:rPr lang="zh-TW" altLang="en-US" dirty="0" smtClean="0">
                <a:solidFill>
                  <a:prstClr val="black">
                    <a:tint val="75000"/>
                  </a:prstClr>
                </a:solidFill>
              </a:rPr>
              <a:t>勤業眾信版權所有 保留一切權利</a:t>
            </a:r>
            <a:endParaRPr lang="zh-TW" altLang="en-US" dirty="0">
              <a:solidFill>
                <a:prstClr val="black">
                  <a:tint val="75000"/>
                </a:prstClr>
              </a:solidFill>
            </a:endParaRPr>
          </a:p>
        </p:txBody>
      </p:sp>
      <p:sp>
        <p:nvSpPr>
          <p:cNvPr id="6" name="投影片編號版面配置區 5"/>
          <p:cNvSpPr>
            <a:spLocks noGrp="1"/>
          </p:cNvSpPr>
          <p:nvPr>
            <p:ph type="sldNum" sz="quarter" idx="12"/>
          </p:nvPr>
        </p:nvSpPr>
        <p:spPr/>
        <p:txBody>
          <a:bodyPr/>
          <a:lstStyle/>
          <a:p>
            <a:fld id="{5B2D9389-8C3D-4D31-8819-9C2CCD52A6B7}" type="slidenum">
              <a:rPr lang="zh-TW" altLang="en-US" smtClean="0">
                <a:solidFill>
                  <a:prstClr val="black">
                    <a:tint val="75000"/>
                  </a:prstClr>
                </a:solidFill>
              </a:rPr>
              <a:pPr/>
              <a:t>‹#›</a:t>
            </a:fld>
            <a:endParaRPr lang="zh-TW" altLang="en-US">
              <a:solidFill>
                <a:prstClr val="black">
                  <a:tint val="75000"/>
                </a:prstClr>
              </a:solidFill>
            </a:endParaRPr>
          </a:p>
        </p:txBody>
      </p:sp>
    </p:spTree>
    <p:extLst>
      <p:ext uri="{BB962C8B-B14F-4D97-AF65-F5344CB8AC3E}">
        <p14:creationId xmlns:p14="http://schemas.microsoft.com/office/powerpoint/2010/main" val="2500835032"/>
      </p:ext>
    </p:extLst>
  </p:cSld>
  <p:clrMapOvr>
    <a:masterClrMapping/>
  </p:clrMapOvr>
</p:sldLayout>
</file>

<file path=ppt/slideLayouts/slideLayout22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版面配置區 1"/>
          <p:cNvSpPr>
            <a:spLocks noGrp="1"/>
          </p:cNvSpPr>
          <p:nvPr>
            <p:ph type="dt" sz="half" idx="10"/>
          </p:nvPr>
        </p:nvSpPr>
        <p:spPr/>
        <p:txBody>
          <a:bodyPr/>
          <a:lstStyle/>
          <a:p>
            <a:endParaRPr lang="zh-TW" altLang="en-US">
              <a:solidFill>
                <a:prstClr val="black">
                  <a:tint val="75000"/>
                </a:prstClr>
              </a:solidFill>
            </a:endParaRPr>
          </a:p>
        </p:txBody>
      </p:sp>
      <p:sp>
        <p:nvSpPr>
          <p:cNvPr id="3" name="頁尾版面配置區 2"/>
          <p:cNvSpPr>
            <a:spLocks noGrp="1"/>
          </p:cNvSpPr>
          <p:nvPr>
            <p:ph type="ftr" sz="quarter" idx="11"/>
          </p:nvPr>
        </p:nvSpPr>
        <p:spPr/>
        <p:txBody>
          <a:bodyPr/>
          <a:lstStyle/>
          <a:p>
            <a:r>
              <a:rPr lang="en-US" altLang="zh-TW" smtClean="0">
                <a:solidFill>
                  <a:prstClr val="black">
                    <a:tint val="75000"/>
                  </a:prstClr>
                </a:solidFill>
              </a:rPr>
              <a:t>©2012 </a:t>
            </a:r>
            <a:r>
              <a:rPr lang="zh-TW" altLang="en-US" dirty="0" smtClean="0">
                <a:solidFill>
                  <a:prstClr val="black">
                    <a:tint val="75000"/>
                  </a:prstClr>
                </a:solidFill>
              </a:rPr>
              <a:t>勤業眾信版權所有 保留一切權利</a:t>
            </a:r>
            <a:endParaRPr lang="zh-TW" altLang="en-US" dirty="0">
              <a:solidFill>
                <a:prstClr val="black">
                  <a:tint val="75000"/>
                </a:prstClr>
              </a:solidFill>
            </a:endParaRPr>
          </a:p>
        </p:txBody>
      </p:sp>
      <p:sp>
        <p:nvSpPr>
          <p:cNvPr id="4" name="投影片編號版面配置區 3"/>
          <p:cNvSpPr>
            <a:spLocks noGrp="1"/>
          </p:cNvSpPr>
          <p:nvPr>
            <p:ph type="sldNum" sz="quarter" idx="12"/>
          </p:nvPr>
        </p:nvSpPr>
        <p:spPr/>
        <p:txBody>
          <a:bodyPr/>
          <a:lstStyle/>
          <a:p>
            <a:fld id="{5B2D9389-8C3D-4D31-8819-9C2CCD52A6B7}" type="slidenum">
              <a:rPr lang="zh-TW" altLang="en-US" smtClean="0">
                <a:solidFill>
                  <a:prstClr val="black">
                    <a:tint val="75000"/>
                  </a:prstClr>
                </a:solidFill>
              </a:rPr>
              <a:pPr/>
              <a:t>‹#›</a:t>
            </a:fld>
            <a:endParaRPr lang="zh-TW" altLang="en-US">
              <a:solidFill>
                <a:prstClr val="black">
                  <a:tint val="75000"/>
                </a:prstClr>
              </a:solidFill>
            </a:endParaRPr>
          </a:p>
        </p:txBody>
      </p:sp>
    </p:spTree>
    <p:extLst>
      <p:ext uri="{BB962C8B-B14F-4D97-AF65-F5344CB8AC3E}">
        <p14:creationId xmlns:p14="http://schemas.microsoft.com/office/powerpoint/2010/main" val="3088180651"/>
      </p:ext>
    </p:extLst>
  </p:cSld>
  <p:clrMapOvr>
    <a:masterClrMapping/>
  </p:clrMapOvr>
</p:sldLayout>
</file>

<file path=ppt/slideLayouts/slideLayout228.xml><?xml version="1.0" encoding="utf-8"?>
<p:sldLayout xmlns:a="http://schemas.openxmlformats.org/drawingml/2006/main" xmlns:r="http://schemas.openxmlformats.org/officeDocument/2006/relationships" xmlns:p="http://schemas.openxmlformats.org/presentationml/2006/main" userDrawn="1">
  <p:cSld name="20_兩項物件">
    <p:spTree>
      <p:nvGrpSpPr>
        <p:cNvPr id="1" name=""/>
        <p:cNvGrpSpPr/>
        <p:nvPr/>
      </p:nvGrpSpPr>
      <p:grpSpPr>
        <a:xfrm>
          <a:off x="0" y="0"/>
          <a:ext cx="0" cy="0"/>
          <a:chOff x="0" y="0"/>
          <a:chExt cx="0" cy="0"/>
        </a:xfrm>
      </p:grpSpPr>
      <p:sp>
        <p:nvSpPr>
          <p:cNvPr id="2" name="Title 1"/>
          <p:cNvSpPr>
            <a:spLocks noGrp="1"/>
          </p:cNvSpPr>
          <p:nvPr>
            <p:ph type="title"/>
          </p:nvPr>
        </p:nvSpPr>
        <p:spPr>
          <a:xfrm>
            <a:off x="390090" y="360005"/>
            <a:ext cx="9126001" cy="630000"/>
          </a:xfrm>
          <a:prstGeom prst="rect">
            <a:avLst/>
          </a:prstGeom>
        </p:spPr>
        <p:txBody>
          <a:bodyPr lIns="90247" tIns="45121" rIns="90247" bIns="45121"/>
          <a:lstStyle>
            <a:lvl1pPr>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sp>
        <p:nvSpPr>
          <p:cNvPr id="6" name="Slide Number Placeholder 9"/>
          <p:cNvSpPr>
            <a:spLocks noGrp="1"/>
          </p:cNvSpPr>
          <p:nvPr>
            <p:ph type="sldNum" sz="quarter" idx="10"/>
          </p:nvPr>
        </p:nvSpPr>
        <p:spPr>
          <a:xfrm>
            <a:off x="172211" y="7509696"/>
            <a:ext cx="428628" cy="264293"/>
          </a:xfrm>
          <a:prstGeom prst="rect">
            <a:avLst/>
          </a:prstGeom>
        </p:spPr>
        <p:txBody>
          <a:bodyPr lIns="90247" tIns="45121" rIns="90247" bIns="45121"/>
          <a:lstStyle>
            <a:lvl1pPr>
              <a:defRPr sz="10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8" name="Text Placeholder 2"/>
          <p:cNvSpPr>
            <a:spLocks noGrp="1"/>
          </p:cNvSpPr>
          <p:nvPr>
            <p:ph idx="1"/>
          </p:nvPr>
        </p:nvSpPr>
        <p:spPr bwMode="auto">
          <a:xfrm>
            <a:off x="446089" y="1349377"/>
            <a:ext cx="9266238"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83618" indent="-487236">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80029" indent="-396408">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585626" indent="-305616">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45578" indent="-100268">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9" name="Footer Placeholder 4"/>
          <p:cNvSpPr>
            <a:spLocks noGrp="1"/>
          </p:cNvSpPr>
          <p:nvPr userDrawn="1">
            <p:ph type="ftr" sz="quarter" idx="11"/>
          </p:nvPr>
        </p:nvSpPr>
        <p:spPr>
          <a:xfrm>
            <a:off x="6874325" y="7531076"/>
            <a:ext cx="3185663" cy="242912"/>
          </a:xfrm>
          <a:prstGeom prst="rect">
            <a:avLst/>
          </a:prstGeom>
        </p:spPr>
        <p:txBody>
          <a:bodyPr/>
          <a:lstStyle>
            <a:lvl1pPr>
              <a:defRPr sz="1000"/>
            </a:lvl1pPr>
          </a:lstStyle>
          <a:p>
            <a:pPr algn="r">
              <a:defRPr/>
            </a:pPr>
            <a:r>
              <a:rPr lang="en-US" altLang="zh-TW" dirty="0" smtClean="0">
                <a:solidFill>
                  <a:prstClr val="black">
                    <a:tint val="75000"/>
                  </a:prstClr>
                </a:solidFill>
              </a:rPr>
              <a:t>©2013 </a:t>
            </a:r>
            <a:r>
              <a:rPr lang="zh-TW" altLang="en-US" dirty="0" smtClean="0">
                <a:solidFill>
                  <a:prstClr val="black">
                    <a:tint val="75000"/>
                  </a:prstClr>
                </a:solidFill>
              </a:rPr>
              <a:t>勤業眾信版權所有 保留一切權利</a:t>
            </a:r>
            <a:endParaRPr lang="zh-TW" altLang="en-US" dirty="0">
              <a:solidFill>
                <a:prstClr val="black">
                  <a:tint val="75000"/>
                </a:prstClr>
              </a:solidFill>
            </a:endParaRPr>
          </a:p>
        </p:txBody>
      </p:sp>
    </p:spTree>
    <p:extLst>
      <p:ext uri="{BB962C8B-B14F-4D97-AF65-F5344CB8AC3E}">
        <p14:creationId xmlns:p14="http://schemas.microsoft.com/office/powerpoint/2010/main" val="2450930380"/>
      </p:ext>
    </p:extLst>
  </p:cSld>
  <p:clrMapOvr>
    <a:masterClrMapping/>
  </p:clrMapOvr>
  <p:transition>
    <p:random/>
  </p:transition>
  <p:timing>
    <p:tnLst>
      <p:par>
        <p:cTn id="1" dur="indefinite" restart="never" nodeType="tmRoot"/>
      </p:par>
    </p:tnLst>
  </p:timing>
</p:sldLayout>
</file>

<file path=ppt/slideLayouts/slideLayout229.xml><?xml version="1.0" encoding="utf-8"?>
<p:sldLayout xmlns:a="http://schemas.openxmlformats.org/drawingml/2006/main" xmlns:r="http://schemas.openxmlformats.org/officeDocument/2006/relationships" xmlns:p="http://schemas.openxmlformats.org/presentationml/2006/main" userDrawn="1">
  <p:cSld name="1_標題投影片">
    <p:spTree>
      <p:nvGrpSpPr>
        <p:cNvPr id="1" name=""/>
        <p:cNvGrpSpPr/>
        <p:nvPr/>
      </p:nvGrpSpPr>
      <p:grpSpPr>
        <a:xfrm>
          <a:off x="0" y="0"/>
          <a:ext cx="0" cy="0"/>
          <a:chOff x="0" y="0"/>
          <a:chExt cx="0" cy="0"/>
        </a:xfrm>
      </p:grpSpPr>
      <p:pic>
        <p:nvPicPr>
          <p:cNvPr id="21" name="Picture 5" descr="Row of tennis balls_Lo.jpg"/>
          <p:cNvPicPr>
            <a:picLocks noChangeAspect="1"/>
          </p:cNvPicPr>
          <p:nvPr userDrawn="1"/>
        </p:nvPicPr>
        <p:blipFill>
          <a:blip r:embed="rId2" cstate="print"/>
          <a:srcRect l="21217" t="26233" r="6584" b="16257"/>
          <a:stretch>
            <a:fillRect/>
          </a:stretch>
        </p:blipFill>
        <p:spPr>
          <a:xfrm>
            <a:off x="3521873" y="3776588"/>
            <a:ext cx="6538120" cy="4028445"/>
          </a:xfrm>
          <a:prstGeom prst="rect">
            <a:avLst/>
          </a:prstGeom>
        </p:spPr>
      </p:pic>
      <p:sp>
        <p:nvSpPr>
          <p:cNvPr id="26" name="Title Placeholder 1"/>
          <p:cNvSpPr>
            <a:spLocks noGrp="1"/>
          </p:cNvSpPr>
          <p:nvPr>
            <p:ph type="ctrTitle"/>
          </p:nvPr>
        </p:nvSpPr>
        <p:spPr>
          <a:xfrm>
            <a:off x="1238146" y="2886423"/>
            <a:ext cx="4506319" cy="1177777"/>
          </a:xfrm>
          <a:prstGeom prst="rect">
            <a:avLst/>
          </a:prstGeom>
        </p:spPr>
        <p:txBody>
          <a:bodyPr lIns="90233" tIns="45114" rIns="90233" bIns="45114"/>
          <a:lstStyle>
            <a:lvl1pPr>
              <a:lnSpc>
                <a:spcPts val="4000"/>
              </a:lnSpc>
              <a:defRPr sz="4800" b="0" baseline="0" smtClean="0">
                <a:solidFill>
                  <a:srgbClr val="002776"/>
                </a:solidFill>
                <a:latin typeface="Calibri" pitchFamily="34" charset="0"/>
                <a:ea typeface="華康中明體" pitchFamily="49" charset="-120"/>
              </a:defRPr>
            </a:lvl1pPr>
          </a:lstStyle>
          <a:p>
            <a:r>
              <a:rPr lang="en-US" altLang="zh-TW" smtClean="0"/>
              <a:t>Click to edit Master title style</a:t>
            </a:r>
            <a:endParaRPr lang="en-US" dirty="0" smtClean="0"/>
          </a:p>
        </p:txBody>
      </p:sp>
      <p:grpSp>
        <p:nvGrpSpPr>
          <p:cNvPr id="4" name="群組 26"/>
          <p:cNvGrpSpPr/>
          <p:nvPr userDrawn="1"/>
        </p:nvGrpSpPr>
        <p:grpSpPr>
          <a:xfrm>
            <a:off x="7673208" y="243660"/>
            <a:ext cx="2125070" cy="928693"/>
            <a:chOff x="452407" y="1071546"/>
            <a:chExt cx="2125070" cy="928694"/>
          </a:xfrm>
        </p:grpSpPr>
        <p:sp>
          <p:nvSpPr>
            <p:cNvPr id="5" name="AutoShape 6"/>
            <p:cNvSpPr>
              <a:spLocks noChangeAspect="1" noChangeArrowheads="1" noTextEdit="1"/>
            </p:cNvSpPr>
            <p:nvPr userDrawn="1"/>
          </p:nvSpPr>
          <p:spPr bwMode="auto">
            <a:xfrm>
              <a:off x="452407" y="1071546"/>
              <a:ext cx="2125070" cy="92869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defTabSz="1005859"/>
              <a:endParaRPr kumimoji="0" lang="zh-TW" altLang="en-US">
                <a:solidFill>
                  <a:prstClr val="black"/>
                </a:solidFill>
                <a:latin typeface="Calibri"/>
                <a:ea typeface="新細明體"/>
                <a:cs typeface="Arial" charset="0"/>
              </a:endParaRPr>
            </a:p>
          </p:txBody>
        </p:sp>
        <p:sp>
          <p:nvSpPr>
            <p:cNvPr id="6" name="Freeform 8"/>
            <p:cNvSpPr>
              <a:spLocks noEditPoints="1"/>
            </p:cNvSpPr>
            <p:nvPr userDrawn="1"/>
          </p:nvSpPr>
          <p:spPr bwMode="auto">
            <a:xfrm>
              <a:off x="816601" y="1171699"/>
              <a:ext cx="267682" cy="293176"/>
            </a:xfrm>
            <a:custGeom>
              <a:avLst/>
              <a:gdLst/>
              <a:ahLst/>
              <a:cxnLst>
                <a:cxn ang="0">
                  <a:pos x="150" y="72"/>
                </a:cxn>
                <a:cxn ang="0">
                  <a:pos x="174" y="78"/>
                </a:cxn>
                <a:cxn ang="0">
                  <a:pos x="190" y="92"/>
                </a:cxn>
                <a:cxn ang="0">
                  <a:pos x="198" y="108"/>
                </a:cxn>
                <a:cxn ang="0">
                  <a:pos x="200" y="126"/>
                </a:cxn>
                <a:cxn ang="0">
                  <a:pos x="98" y="126"/>
                </a:cxn>
                <a:cxn ang="0">
                  <a:pos x="102" y="106"/>
                </a:cxn>
                <a:cxn ang="0">
                  <a:pos x="112" y="88"/>
                </a:cxn>
                <a:cxn ang="0">
                  <a:pos x="128" y="76"/>
                </a:cxn>
                <a:cxn ang="0">
                  <a:pos x="150" y="72"/>
                </a:cxn>
                <a:cxn ang="0">
                  <a:pos x="260" y="232"/>
                </a:cxn>
                <a:cxn ang="0">
                  <a:pos x="242" y="236"/>
                </a:cxn>
                <a:cxn ang="0">
                  <a:pos x="226" y="240"/>
                </a:cxn>
                <a:cxn ang="0">
                  <a:pos x="186" y="244"/>
                </a:cxn>
                <a:cxn ang="0">
                  <a:pos x="170" y="244"/>
                </a:cxn>
                <a:cxn ang="0">
                  <a:pos x="140" y="238"/>
                </a:cxn>
                <a:cxn ang="0">
                  <a:pos x="118" y="226"/>
                </a:cxn>
                <a:cxn ang="0">
                  <a:pos x="104" y="206"/>
                </a:cxn>
                <a:cxn ang="0">
                  <a:pos x="290" y="194"/>
                </a:cxn>
                <a:cxn ang="0">
                  <a:pos x="294" y="178"/>
                </a:cxn>
                <a:cxn ang="0">
                  <a:pos x="294" y="154"/>
                </a:cxn>
                <a:cxn ang="0">
                  <a:pos x="286" y="96"/>
                </a:cxn>
                <a:cxn ang="0">
                  <a:pos x="276" y="70"/>
                </a:cxn>
                <a:cxn ang="0">
                  <a:pos x="262" y="46"/>
                </a:cxn>
                <a:cxn ang="0">
                  <a:pos x="242" y="28"/>
                </a:cxn>
                <a:cxn ang="0">
                  <a:pos x="218" y="12"/>
                </a:cxn>
                <a:cxn ang="0">
                  <a:pos x="188" y="2"/>
                </a:cxn>
                <a:cxn ang="0">
                  <a:pos x="152" y="0"/>
                </a:cxn>
                <a:cxn ang="0">
                  <a:pos x="134" y="0"/>
                </a:cxn>
                <a:cxn ang="0">
                  <a:pos x="102" y="8"/>
                </a:cxn>
                <a:cxn ang="0">
                  <a:pos x="74" y="20"/>
                </a:cxn>
                <a:cxn ang="0">
                  <a:pos x="50" y="38"/>
                </a:cxn>
                <a:cxn ang="0">
                  <a:pos x="30" y="62"/>
                </a:cxn>
                <a:cxn ang="0">
                  <a:pos x="16" y="88"/>
                </a:cxn>
                <a:cxn ang="0">
                  <a:pos x="6" y="116"/>
                </a:cxn>
                <a:cxn ang="0">
                  <a:pos x="0" y="148"/>
                </a:cxn>
                <a:cxn ang="0">
                  <a:pos x="0" y="164"/>
                </a:cxn>
                <a:cxn ang="0">
                  <a:pos x="4" y="200"/>
                </a:cxn>
                <a:cxn ang="0">
                  <a:pos x="12" y="232"/>
                </a:cxn>
                <a:cxn ang="0">
                  <a:pos x="28" y="258"/>
                </a:cxn>
                <a:cxn ang="0">
                  <a:pos x="48" y="282"/>
                </a:cxn>
                <a:cxn ang="0">
                  <a:pos x="72" y="300"/>
                </a:cxn>
                <a:cxn ang="0">
                  <a:pos x="102" y="312"/>
                </a:cxn>
                <a:cxn ang="0">
                  <a:pos x="134" y="320"/>
                </a:cxn>
                <a:cxn ang="0">
                  <a:pos x="168" y="322"/>
                </a:cxn>
                <a:cxn ang="0">
                  <a:pos x="202" y="322"/>
                </a:cxn>
                <a:cxn ang="0">
                  <a:pos x="228" y="318"/>
                </a:cxn>
                <a:cxn ang="0">
                  <a:pos x="274" y="302"/>
                </a:cxn>
              </a:cxnLst>
              <a:rect l="0" t="0" r="r" b="b"/>
              <a:pathLst>
                <a:path w="294" h="322">
                  <a:moveTo>
                    <a:pt x="150" y="72"/>
                  </a:moveTo>
                  <a:lnTo>
                    <a:pt x="150" y="72"/>
                  </a:lnTo>
                  <a:lnTo>
                    <a:pt x="164" y="74"/>
                  </a:lnTo>
                  <a:lnTo>
                    <a:pt x="174" y="78"/>
                  </a:lnTo>
                  <a:lnTo>
                    <a:pt x="182" y="84"/>
                  </a:lnTo>
                  <a:lnTo>
                    <a:pt x="190" y="92"/>
                  </a:lnTo>
                  <a:lnTo>
                    <a:pt x="194" y="100"/>
                  </a:lnTo>
                  <a:lnTo>
                    <a:pt x="198" y="108"/>
                  </a:lnTo>
                  <a:lnTo>
                    <a:pt x="200" y="126"/>
                  </a:lnTo>
                  <a:lnTo>
                    <a:pt x="200" y="126"/>
                  </a:lnTo>
                  <a:lnTo>
                    <a:pt x="98" y="126"/>
                  </a:lnTo>
                  <a:lnTo>
                    <a:pt x="98" y="126"/>
                  </a:lnTo>
                  <a:lnTo>
                    <a:pt x="98" y="116"/>
                  </a:lnTo>
                  <a:lnTo>
                    <a:pt x="102" y="106"/>
                  </a:lnTo>
                  <a:lnTo>
                    <a:pt x="106" y="96"/>
                  </a:lnTo>
                  <a:lnTo>
                    <a:pt x="112" y="88"/>
                  </a:lnTo>
                  <a:lnTo>
                    <a:pt x="120" y="82"/>
                  </a:lnTo>
                  <a:lnTo>
                    <a:pt x="128" y="76"/>
                  </a:lnTo>
                  <a:lnTo>
                    <a:pt x="138" y="72"/>
                  </a:lnTo>
                  <a:lnTo>
                    <a:pt x="150" y="72"/>
                  </a:lnTo>
                  <a:lnTo>
                    <a:pt x="150" y="72"/>
                  </a:lnTo>
                  <a:close/>
                  <a:moveTo>
                    <a:pt x="260" y="232"/>
                  </a:moveTo>
                  <a:lnTo>
                    <a:pt x="260" y="232"/>
                  </a:lnTo>
                  <a:lnTo>
                    <a:pt x="242" y="236"/>
                  </a:lnTo>
                  <a:lnTo>
                    <a:pt x="226" y="240"/>
                  </a:lnTo>
                  <a:lnTo>
                    <a:pt x="226" y="240"/>
                  </a:lnTo>
                  <a:lnTo>
                    <a:pt x="206" y="244"/>
                  </a:lnTo>
                  <a:lnTo>
                    <a:pt x="186" y="244"/>
                  </a:lnTo>
                  <a:lnTo>
                    <a:pt x="186" y="244"/>
                  </a:lnTo>
                  <a:lnTo>
                    <a:pt x="170" y="244"/>
                  </a:lnTo>
                  <a:lnTo>
                    <a:pt x="154" y="242"/>
                  </a:lnTo>
                  <a:lnTo>
                    <a:pt x="140" y="238"/>
                  </a:lnTo>
                  <a:lnTo>
                    <a:pt x="128" y="232"/>
                  </a:lnTo>
                  <a:lnTo>
                    <a:pt x="118" y="226"/>
                  </a:lnTo>
                  <a:lnTo>
                    <a:pt x="110" y="218"/>
                  </a:lnTo>
                  <a:lnTo>
                    <a:pt x="104" y="206"/>
                  </a:lnTo>
                  <a:lnTo>
                    <a:pt x="100" y="194"/>
                  </a:lnTo>
                  <a:lnTo>
                    <a:pt x="290" y="194"/>
                  </a:lnTo>
                  <a:lnTo>
                    <a:pt x="290" y="194"/>
                  </a:lnTo>
                  <a:lnTo>
                    <a:pt x="294" y="178"/>
                  </a:lnTo>
                  <a:lnTo>
                    <a:pt x="294" y="154"/>
                  </a:lnTo>
                  <a:lnTo>
                    <a:pt x="294" y="154"/>
                  </a:lnTo>
                  <a:lnTo>
                    <a:pt x="292" y="124"/>
                  </a:lnTo>
                  <a:lnTo>
                    <a:pt x="286" y="96"/>
                  </a:lnTo>
                  <a:lnTo>
                    <a:pt x="282" y="82"/>
                  </a:lnTo>
                  <a:lnTo>
                    <a:pt x="276" y="70"/>
                  </a:lnTo>
                  <a:lnTo>
                    <a:pt x="270" y="58"/>
                  </a:lnTo>
                  <a:lnTo>
                    <a:pt x="262" y="46"/>
                  </a:lnTo>
                  <a:lnTo>
                    <a:pt x="252" y="36"/>
                  </a:lnTo>
                  <a:lnTo>
                    <a:pt x="242" y="28"/>
                  </a:lnTo>
                  <a:lnTo>
                    <a:pt x="230" y="18"/>
                  </a:lnTo>
                  <a:lnTo>
                    <a:pt x="218" y="12"/>
                  </a:lnTo>
                  <a:lnTo>
                    <a:pt x="204" y="6"/>
                  </a:lnTo>
                  <a:lnTo>
                    <a:pt x="188" y="2"/>
                  </a:lnTo>
                  <a:lnTo>
                    <a:pt x="170" y="0"/>
                  </a:lnTo>
                  <a:lnTo>
                    <a:pt x="152" y="0"/>
                  </a:lnTo>
                  <a:lnTo>
                    <a:pt x="152" y="0"/>
                  </a:lnTo>
                  <a:lnTo>
                    <a:pt x="134" y="0"/>
                  </a:lnTo>
                  <a:lnTo>
                    <a:pt x="118" y="2"/>
                  </a:lnTo>
                  <a:lnTo>
                    <a:pt x="102" y="8"/>
                  </a:lnTo>
                  <a:lnTo>
                    <a:pt x="86" y="12"/>
                  </a:lnTo>
                  <a:lnTo>
                    <a:pt x="74" y="20"/>
                  </a:lnTo>
                  <a:lnTo>
                    <a:pt x="60" y="28"/>
                  </a:lnTo>
                  <a:lnTo>
                    <a:pt x="50" y="38"/>
                  </a:lnTo>
                  <a:lnTo>
                    <a:pt x="40" y="50"/>
                  </a:lnTo>
                  <a:lnTo>
                    <a:pt x="30" y="62"/>
                  </a:lnTo>
                  <a:lnTo>
                    <a:pt x="22" y="74"/>
                  </a:lnTo>
                  <a:lnTo>
                    <a:pt x="16" y="88"/>
                  </a:lnTo>
                  <a:lnTo>
                    <a:pt x="10" y="102"/>
                  </a:lnTo>
                  <a:lnTo>
                    <a:pt x="6" y="116"/>
                  </a:lnTo>
                  <a:lnTo>
                    <a:pt x="2" y="132"/>
                  </a:lnTo>
                  <a:lnTo>
                    <a:pt x="0" y="148"/>
                  </a:lnTo>
                  <a:lnTo>
                    <a:pt x="0" y="164"/>
                  </a:lnTo>
                  <a:lnTo>
                    <a:pt x="0" y="164"/>
                  </a:lnTo>
                  <a:lnTo>
                    <a:pt x="2" y="182"/>
                  </a:lnTo>
                  <a:lnTo>
                    <a:pt x="4" y="200"/>
                  </a:lnTo>
                  <a:lnTo>
                    <a:pt x="8" y="216"/>
                  </a:lnTo>
                  <a:lnTo>
                    <a:pt x="12" y="232"/>
                  </a:lnTo>
                  <a:lnTo>
                    <a:pt x="20" y="246"/>
                  </a:lnTo>
                  <a:lnTo>
                    <a:pt x="28" y="258"/>
                  </a:lnTo>
                  <a:lnTo>
                    <a:pt x="38" y="270"/>
                  </a:lnTo>
                  <a:lnTo>
                    <a:pt x="48" y="282"/>
                  </a:lnTo>
                  <a:lnTo>
                    <a:pt x="60" y="290"/>
                  </a:lnTo>
                  <a:lnTo>
                    <a:pt x="72" y="300"/>
                  </a:lnTo>
                  <a:lnTo>
                    <a:pt x="86" y="306"/>
                  </a:lnTo>
                  <a:lnTo>
                    <a:pt x="102" y="312"/>
                  </a:lnTo>
                  <a:lnTo>
                    <a:pt x="116" y="316"/>
                  </a:lnTo>
                  <a:lnTo>
                    <a:pt x="134" y="320"/>
                  </a:lnTo>
                  <a:lnTo>
                    <a:pt x="150" y="322"/>
                  </a:lnTo>
                  <a:lnTo>
                    <a:pt x="168" y="322"/>
                  </a:lnTo>
                  <a:lnTo>
                    <a:pt x="168" y="322"/>
                  </a:lnTo>
                  <a:lnTo>
                    <a:pt x="202" y="322"/>
                  </a:lnTo>
                  <a:lnTo>
                    <a:pt x="228" y="318"/>
                  </a:lnTo>
                  <a:lnTo>
                    <a:pt x="228" y="318"/>
                  </a:lnTo>
                  <a:lnTo>
                    <a:pt x="252" y="312"/>
                  </a:lnTo>
                  <a:lnTo>
                    <a:pt x="274" y="302"/>
                  </a:lnTo>
                  <a:lnTo>
                    <a:pt x="260" y="232"/>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pPr defTabSz="1005859"/>
              <a:endParaRPr kumimoji="0" lang="zh-TW" altLang="en-US">
                <a:solidFill>
                  <a:prstClr val="black"/>
                </a:solidFill>
                <a:latin typeface="Calibri"/>
                <a:ea typeface="新細明體"/>
                <a:cs typeface="Arial" charset="0"/>
              </a:endParaRPr>
            </a:p>
          </p:txBody>
        </p:sp>
        <p:sp>
          <p:nvSpPr>
            <p:cNvPr id="7" name="Freeform 9"/>
            <p:cNvSpPr>
              <a:spLocks noEditPoints="1"/>
            </p:cNvSpPr>
            <p:nvPr userDrawn="1"/>
          </p:nvSpPr>
          <p:spPr bwMode="auto">
            <a:xfrm>
              <a:off x="2164117" y="1171699"/>
              <a:ext cx="269503" cy="293176"/>
            </a:xfrm>
            <a:custGeom>
              <a:avLst/>
              <a:gdLst/>
              <a:ahLst/>
              <a:cxnLst>
                <a:cxn ang="0">
                  <a:pos x="152" y="72"/>
                </a:cxn>
                <a:cxn ang="0">
                  <a:pos x="176" y="78"/>
                </a:cxn>
                <a:cxn ang="0">
                  <a:pos x="190" y="92"/>
                </a:cxn>
                <a:cxn ang="0">
                  <a:pos x="198" y="108"/>
                </a:cxn>
                <a:cxn ang="0">
                  <a:pos x="200" y="126"/>
                </a:cxn>
                <a:cxn ang="0">
                  <a:pos x="98" y="126"/>
                </a:cxn>
                <a:cxn ang="0">
                  <a:pos x="102" y="106"/>
                </a:cxn>
                <a:cxn ang="0">
                  <a:pos x="112" y="88"/>
                </a:cxn>
                <a:cxn ang="0">
                  <a:pos x="128" y="76"/>
                </a:cxn>
                <a:cxn ang="0">
                  <a:pos x="152" y="72"/>
                </a:cxn>
                <a:cxn ang="0">
                  <a:pos x="260" y="232"/>
                </a:cxn>
                <a:cxn ang="0">
                  <a:pos x="244" y="236"/>
                </a:cxn>
                <a:cxn ang="0">
                  <a:pos x="226" y="240"/>
                </a:cxn>
                <a:cxn ang="0">
                  <a:pos x="186" y="244"/>
                </a:cxn>
                <a:cxn ang="0">
                  <a:pos x="170" y="244"/>
                </a:cxn>
                <a:cxn ang="0">
                  <a:pos x="142" y="238"/>
                </a:cxn>
                <a:cxn ang="0">
                  <a:pos x="118" y="226"/>
                </a:cxn>
                <a:cxn ang="0">
                  <a:pos x="104" y="206"/>
                </a:cxn>
                <a:cxn ang="0">
                  <a:pos x="292" y="194"/>
                </a:cxn>
                <a:cxn ang="0">
                  <a:pos x="294" y="178"/>
                </a:cxn>
                <a:cxn ang="0">
                  <a:pos x="296" y="154"/>
                </a:cxn>
                <a:cxn ang="0">
                  <a:pos x="288" y="96"/>
                </a:cxn>
                <a:cxn ang="0">
                  <a:pos x="278" y="70"/>
                </a:cxn>
                <a:cxn ang="0">
                  <a:pos x="262" y="46"/>
                </a:cxn>
                <a:cxn ang="0">
                  <a:pos x="244" y="28"/>
                </a:cxn>
                <a:cxn ang="0">
                  <a:pos x="218" y="12"/>
                </a:cxn>
                <a:cxn ang="0">
                  <a:pos x="188" y="2"/>
                </a:cxn>
                <a:cxn ang="0">
                  <a:pos x="154" y="0"/>
                </a:cxn>
                <a:cxn ang="0">
                  <a:pos x="136" y="0"/>
                </a:cxn>
                <a:cxn ang="0">
                  <a:pos x="102" y="8"/>
                </a:cxn>
                <a:cxn ang="0">
                  <a:pos x="74" y="20"/>
                </a:cxn>
                <a:cxn ang="0">
                  <a:pos x="50" y="38"/>
                </a:cxn>
                <a:cxn ang="0">
                  <a:pos x="30" y="62"/>
                </a:cxn>
                <a:cxn ang="0">
                  <a:pos x="16" y="88"/>
                </a:cxn>
                <a:cxn ang="0">
                  <a:pos x="6" y="116"/>
                </a:cxn>
                <a:cxn ang="0">
                  <a:pos x="2" y="148"/>
                </a:cxn>
                <a:cxn ang="0">
                  <a:pos x="0" y="164"/>
                </a:cxn>
                <a:cxn ang="0">
                  <a:pos x="4" y="200"/>
                </a:cxn>
                <a:cxn ang="0">
                  <a:pos x="14" y="232"/>
                </a:cxn>
                <a:cxn ang="0">
                  <a:pos x="28" y="258"/>
                </a:cxn>
                <a:cxn ang="0">
                  <a:pos x="48" y="282"/>
                </a:cxn>
                <a:cxn ang="0">
                  <a:pos x="72" y="300"/>
                </a:cxn>
                <a:cxn ang="0">
                  <a:pos x="102" y="312"/>
                </a:cxn>
                <a:cxn ang="0">
                  <a:pos x="134" y="320"/>
                </a:cxn>
                <a:cxn ang="0">
                  <a:pos x="170" y="322"/>
                </a:cxn>
                <a:cxn ang="0">
                  <a:pos x="202" y="322"/>
                </a:cxn>
                <a:cxn ang="0">
                  <a:pos x="228" y="318"/>
                </a:cxn>
                <a:cxn ang="0">
                  <a:pos x="276" y="302"/>
                </a:cxn>
              </a:cxnLst>
              <a:rect l="0" t="0" r="r" b="b"/>
              <a:pathLst>
                <a:path w="296" h="322">
                  <a:moveTo>
                    <a:pt x="152" y="72"/>
                  </a:moveTo>
                  <a:lnTo>
                    <a:pt x="152" y="72"/>
                  </a:lnTo>
                  <a:lnTo>
                    <a:pt x="164" y="74"/>
                  </a:lnTo>
                  <a:lnTo>
                    <a:pt x="176" y="78"/>
                  </a:lnTo>
                  <a:lnTo>
                    <a:pt x="184" y="84"/>
                  </a:lnTo>
                  <a:lnTo>
                    <a:pt x="190" y="92"/>
                  </a:lnTo>
                  <a:lnTo>
                    <a:pt x="194" y="100"/>
                  </a:lnTo>
                  <a:lnTo>
                    <a:pt x="198" y="108"/>
                  </a:lnTo>
                  <a:lnTo>
                    <a:pt x="200" y="126"/>
                  </a:lnTo>
                  <a:lnTo>
                    <a:pt x="200" y="126"/>
                  </a:lnTo>
                  <a:lnTo>
                    <a:pt x="98" y="126"/>
                  </a:lnTo>
                  <a:lnTo>
                    <a:pt x="98" y="126"/>
                  </a:lnTo>
                  <a:lnTo>
                    <a:pt x="100" y="116"/>
                  </a:lnTo>
                  <a:lnTo>
                    <a:pt x="102" y="106"/>
                  </a:lnTo>
                  <a:lnTo>
                    <a:pt x="106" y="96"/>
                  </a:lnTo>
                  <a:lnTo>
                    <a:pt x="112" y="88"/>
                  </a:lnTo>
                  <a:lnTo>
                    <a:pt x="120" y="82"/>
                  </a:lnTo>
                  <a:lnTo>
                    <a:pt x="128" y="76"/>
                  </a:lnTo>
                  <a:lnTo>
                    <a:pt x="140" y="72"/>
                  </a:lnTo>
                  <a:lnTo>
                    <a:pt x="152" y="72"/>
                  </a:lnTo>
                  <a:lnTo>
                    <a:pt x="152" y="72"/>
                  </a:lnTo>
                  <a:close/>
                  <a:moveTo>
                    <a:pt x="260" y="232"/>
                  </a:moveTo>
                  <a:lnTo>
                    <a:pt x="260" y="232"/>
                  </a:lnTo>
                  <a:lnTo>
                    <a:pt x="244" y="236"/>
                  </a:lnTo>
                  <a:lnTo>
                    <a:pt x="226" y="240"/>
                  </a:lnTo>
                  <a:lnTo>
                    <a:pt x="226" y="240"/>
                  </a:lnTo>
                  <a:lnTo>
                    <a:pt x="206" y="244"/>
                  </a:lnTo>
                  <a:lnTo>
                    <a:pt x="186" y="244"/>
                  </a:lnTo>
                  <a:lnTo>
                    <a:pt x="186" y="244"/>
                  </a:lnTo>
                  <a:lnTo>
                    <a:pt x="170" y="244"/>
                  </a:lnTo>
                  <a:lnTo>
                    <a:pt x="154" y="242"/>
                  </a:lnTo>
                  <a:lnTo>
                    <a:pt x="142" y="238"/>
                  </a:lnTo>
                  <a:lnTo>
                    <a:pt x="128" y="232"/>
                  </a:lnTo>
                  <a:lnTo>
                    <a:pt x="118" y="226"/>
                  </a:lnTo>
                  <a:lnTo>
                    <a:pt x="110" y="218"/>
                  </a:lnTo>
                  <a:lnTo>
                    <a:pt x="104" y="206"/>
                  </a:lnTo>
                  <a:lnTo>
                    <a:pt x="100" y="194"/>
                  </a:lnTo>
                  <a:lnTo>
                    <a:pt x="292" y="194"/>
                  </a:lnTo>
                  <a:lnTo>
                    <a:pt x="292" y="194"/>
                  </a:lnTo>
                  <a:lnTo>
                    <a:pt x="294" y="178"/>
                  </a:lnTo>
                  <a:lnTo>
                    <a:pt x="296" y="154"/>
                  </a:lnTo>
                  <a:lnTo>
                    <a:pt x="296" y="154"/>
                  </a:lnTo>
                  <a:lnTo>
                    <a:pt x="294" y="124"/>
                  </a:lnTo>
                  <a:lnTo>
                    <a:pt x="288" y="96"/>
                  </a:lnTo>
                  <a:lnTo>
                    <a:pt x="282" y="82"/>
                  </a:lnTo>
                  <a:lnTo>
                    <a:pt x="278" y="70"/>
                  </a:lnTo>
                  <a:lnTo>
                    <a:pt x="270" y="58"/>
                  </a:lnTo>
                  <a:lnTo>
                    <a:pt x="262" y="46"/>
                  </a:lnTo>
                  <a:lnTo>
                    <a:pt x="254" y="36"/>
                  </a:lnTo>
                  <a:lnTo>
                    <a:pt x="244" y="28"/>
                  </a:lnTo>
                  <a:lnTo>
                    <a:pt x="232" y="18"/>
                  </a:lnTo>
                  <a:lnTo>
                    <a:pt x="218" y="12"/>
                  </a:lnTo>
                  <a:lnTo>
                    <a:pt x="204" y="6"/>
                  </a:lnTo>
                  <a:lnTo>
                    <a:pt x="188" y="2"/>
                  </a:lnTo>
                  <a:lnTo>
                    <a:pt x="172" y="0"/>
                  </a:lnTo>
                  <a:lnTo>
                    <a:pt x="154" y="0"/>
                  </a:lnTo>
                  <a:lnTo>
                    <a:pt x="154" y="0"/>
                  </a:lnTo>
                  <a:lnTo>
                    <a:pt x="136" y="0"/>
                  </a:lnTo>
                  <a:lnTo>
                    <a:pt x="118" y="2"/>
                  </a:lnTo>
                  <a:lnTo>
                    <a:pt x="102" y="8"/>
                  </a:lnTo>
                  <a:lnTo>
                    <a:pt x="88" y="12"/>
                  </a:lnTo>
                  <a:lnTo>
                    <a:pt x="74" y="20"/>
                  </a:lnTo>
                  <a:lnTo>
                    <a:pt x="62" y="28"/>
                  </a:lnTo>
                  <a:lnTo>
                    <a:pt x="50" y="38"/>
                  </a:lnTo>
                  <a:lnTo>
                    <a:pt x="40" y="50"/>
                  </a:lnTo>
                  <a:lnTo>
                    <a:pt x="30" y="62"/>
                  </a:lnTo>
                  <a:lnTo>
                    <a:pt x="22" y="74"/>
                  </a:lnTo>
                  <a:lnTo>
                    <a:pt x="16" y="88"/>
                  </a:lnTo>
                  <a:lnTo>
                    <a:pt x="10" y="102"/>
                  </a:lnTo>
                  <a:lnTo>
                    <a:pt x="6" y="116"/>
                  </a:lnTo>
                  <a:lnTo>
                    <a:pt x="4" y="132"/>
                  </a:lnTo>
                  <a:lnTo>
                    <a:pt x="2" y="148"/>
                  </a:lnTo>
                  <a:lnTo>
                    <a:pt x="0" y="164"/>
                  </a:lnTo>
                  <a:lnTo>
                    <a:pt x="0" y="164"/>
                  </a:lnTo>
                  <a:lnTo>
                    <a:pt x="2" y="182"/>
                  </a:lnTo>
                  <a:lnTo>
                    <a:pt x="4" y="200"/>
                  </a:lnTo>
                  <a:lnTo>
                    <a:pt x="8" y="216"/>
                  </a:lnTo>
                  <a:lnTo>
                    <a:pt x="14" y="232"/>
                  </a:lnTo>
                  <a:lnTo>
                    <a:pt x="20" y="246"/>
                  </a:lnTo>
                  <a:lnTo>
                    <a:pt x="28" y="258"/>
                  </a:lnTo>
                  <a:lnTo>
                    <a:pt x="38" y="270"/>
                  </a:lnTo>
                  <a:lnTo>
                    <a:pt x="48" y="282"/>
                  </a:lnTo>
                  <a:lnTo>
                    <a:pt x="60" y="290"/>
                  </a:lnTo>
                  <a:lnTo>
                    <a:pt x="72" y="300"/>
                  </a:lnTo>
                  <a:lnTo>
                    <a:pt x="86" y="306"/>
                  </a:lnTo>
                  <a:lnTo>
                    <a:pt x="102" y="312"/>
                  </a:lnTo>
                  <a:lnTo>
                    <a:pt x="118" y="316"/>
                  </a:lnTo>
                  <a:lnTo>
                    <a:pt x="134" y="320"/>
                  </a:lnTo>
                  <a:lnTo>
                    <a:pt x="152" y="322"/>
                  </a:lnTo>
                  <a:lnTo>
                    <a:pt x="170" y="322"/>
                  </a:lnTo>
                  <a:lnTo>
                    <a:pt x="170" y="322"/>
                  </a:lnTo>
                  <a:lnTo>
                    <a:pt x="202" y="322"/>
                  </a:lnTo>
                  <a:lnTo>
                    <a:pt x="228" y="318"/>
                  </a:lnTo>
                  <a:lnTo>
                    <a:pt x="228" y="318"/>
                  </a:lnTo>
                  <a:lnTo>
                    <a:pt x="252" y="312"/>
                  </a:lnTo>
                  <a:lnTo>
                    <a:pt x="276" y="302"/>
                  </a:lnTo>
                  <a:lnTo>
                    <a:pt x="260" y="232"/>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pPr defTabSz="1005859"/>
              <a:endParaRPr kumimoji="0" lang="zh-TW" altLang="en-US">
                <a:solidFill>
                  <a:prstClr val="black"/>
                </a:solidFill>
                <a:latin typeface="Calibri"/>
                <a:ea typeface="新細明體"/>
                <a:cs typeface="Arial" charset="0"/>
              </a:endParaRPr>
            </a:p>
          </p:txBody>
        </p:sp>
        <p:sp>
          <p:nvSpPr>
            <p:cNvPr id="8" name="Rectangle 10"/>
            <p:cNvSpPr>
              <a:spLocks noChangeArrowheads="1"/>
            </p:cNvSpPr>
            <p:nvPr userDrawn="1"/>
          </p:nvSpPr>
          <p:spPr bwMode="auto">
            <a:xfrm>
              <a:off x="1127986" y="1077009"/>
              <a:ext cx="92869" cy="382403"/>
            </a:xfrm>
            <a:prstGeom prst="rect">
              <a:avLst/>
            </a:prstGeom>
            <a:solidFill>
              <a:srgbClr val="002776"/>
            </a:solidFill>
            <a:ln w="9525">
              <a:noFill/>
              <a:miter lim="800000"/>
              <a:headEnd/>
              <a:tailEnd/>
            </a:ln>
          </p:spPr>
          <p:txBody>
            <a:bodyPr vert="horz" wrap="square" lIns="91440" tIns="45720" rIns="91440" bIns="45720" numCol="1" anchor="t" anchorCtr="0" compatLnSpc="1">
              <a:prstTxWarp prst="textNoShape">
                <a:avLst/>
              </a:prstTxWarp>
            </a:bodyPr>
            <a:lstStyle/>
            <a:p>
              <a:pPr defTabSz="1005859"/>
              <a:endParaRPr kumimoji="0" lang="zh-TW" altLang="en-US">
                <a:solidFill>
                  <a:prstClr val="black"/>
                </a:solidFill>
                <a:latin typeface="Calibri"/>
                <a:ea typeface="新細明體"/>
                <a:cs typeface="Arial" charset="0"/>
              </a:endParaRPr>
            </a:p>
          </p:txBody>
        </p:sp>
        <p:sp>
          <p:nvSpPr>
            <p:cNvPr id="9" name="Freeform 11"/>
            <p:cNvSpPr>
              <a:spLocks noEditPoints="1"/>
            </p:cNvSpPr>
            <p:nvPr userDrawn="1"/>
          </p:nvSpPr>
          <p:spPr bwMode="auto">
            <a:xfrm>
              <a:off x="1264559" y="1171699"/>
              <a:ext cx="293176" cy="293176"/>
            </a:xfrm>
            <a:custGeom>
              <a:avLst/>
              <a:gdLst/>
              <a:ahLst/>
              <a:cxnLst>
                <a:cxn ang="0">
                  <a:pos x="160" y="246"/>
                </a:cxn>
                <a:cxn ang="0">
                  <a:pos x="138" y="240"/>
                </a:cxn>
                <a:cxn ang="0">
                  <a:pos x="120" y="222"/>
                </a:cxn>
                <a:cxn ang="0">
                  <a:pos x="108" y="196"/>
                </a:cxn>
                <a:cxn ang="0">
                  <a:pos x="104" y="162"/>
                </a:cxn>
                <a:cxn ang="0">
                  <a:pos x="106" y="146"/>
                </a:cxn>
                <a:cxn ang="0">
                  <a:pos x="112" y="116"/>
                </a:cxn>
                <a:cxn ang="0">
                  <a:pos x="126" y="92"/>
                </a:cxn>
                <a:cxn ang="0">
                  <a:pos x="146" y="78"/>
                </a:cxn>
                <a:cxn ang="0">
                  <a:pos x="160" y="76"/>
                </a:cxn>
                <a:cxn ang="0">
                  <a:pos x="186" y="84"/>
                </a:cxn>
                <a:cxn ang="0">
                  <a:pos x="202" y="104"/>
                </a:cxn>
                <a:cxn ang="0">
                  <a:pos x="212" y="132"/>
                </a:cxn>
                <a:cxn ang="0">
                  <a:pos x="214" y="160"/>
                </a:cxn>
                <a:cxn ang="0">
                  <a:pos x="214" y="180"/>
                </a:cxn>
                <a:cxn ang="0">
                  <a:pos x="206" y="210"/>
                </a:cxn>
                <a:cxn ang="0">
                  <a:pos x="192" y="232"/>
                </a:cxn>
                <a:cxn ang="0">
                  <a:pos x="172" y="244"/>
                </a:cxn>
                <a:cxn ang="0">
                  <a:pos x="160" y="246"/>
                </a:cxn>
                <a:cxn ang="0">
                  <a:pos x="160" y="322"/>
                </a:cxn>
                <a:cxn ang="0">
                  <a:pos x="190" y="320"/>
                </a:cxn>
                <a:cxn ang="0">
                  <a:pos x="218" y="312"/>
                </a:cxn>
                <a:cxn ang="0">
                  <a:pos x="246" y="300"/>
                </a:cxn>
                <a:cxn ang="0">
                  <a:pos x="270" y="282"/>
                </a:cxn>
                <a:cxn ang="0">
                  <a:pos x="292" y="260"/>
                </a:cxn>
                <a:cxn ang="0">
                  <a:pos x="308" y="232"/>
                </a:cxn>
                <a:cxn ang="0">
                  <a:pos x="318" y="198"/>
                </a:cxn>
                <a:cxn ang="0">
                  <a:pos x="322" y="158"/>
                </a:cxn>
                <a:cxn ang="0">
                  <a:pos x="320" y="132"/>
                </a:cxn>
                <a:cxn ang="0">
                  <a:pos x="308" y="92"/>
                </a:cxn>
                <a:cxn ang="0">
                  <a:pos x="296" y="66"/>
                </a:cxn>
                <a:cxn ang="0">
                  <a:pos x="276" y="42"/>
                </a:cxn>
                <a:cxn ang="0">
                  <a:pos x="252" y="24"/>
                </a:cxn>
                <a:cxn ang="0">
                  <a:pos x="222" y="8"/>
                </a:cxn>
                <a:cxn ang="0">
                  <a:pos x="186" y="0"/>
                </a:cxn>
                <a:cxn ang="0">
                  <a:pos x="164" y="0"/>
                </a:cxn>
                <a:cxn ang="0">
                  <a:pos x="122" y="4"/>
                </a:cxn>
                <a:cxn ang="0">
                  <a:pos x="88" y="14"/>
                </a:cxn>
                <a:cxn ang="0">
                  <a:pos x="60" y="32"/>
                </a:cxn>
                <a:cxn ang="0">
                  <a:pos x="36" y="54"/>
                </a:cxn>
                <a:cxn ang="0">
                  <a:pos x="20" y="78"/>
                </a:cxn>
                <a:cxn ang="0">
                  <a:pos x="8" y="106"/>
                </a:cxn>
                <a:cxn ang="0">
                  <a:pos x="2" y="134"/>
                </a:cxn>
                <a:cxn ang="0">
                  <a:pos x="0" y="164"/>
                </a:cxn>
                <a:cxn ang="0">
                  <a:pos x="2" y="198"/>
                </a:cxn>
                <a:cxn ang="0">
                  <a:pos x="12" y="228"/>
                </a:cxn>
                <a:cxn ang="0">
                  <a:pos x="26" y="256"/>
                </a:cxn>
                <a:cxn ang="0">
                  <a:pos x="44" y="278"/>
                </a:cxn>
                <a:cxn ang="0">
                  <a:pos x="68" y="298"/>
                </a:cxn>
                <a:cxn ang="0">
                  <a:pos x="94" y="312"/>
                </a:cxn>
                <a:cxn ang="0">
                  <a:pos x="126" y="320"/>
                </a:cxn>
                <a:cxn ang="0">
                  <a:pos x="160" y="322"/>
                </a:cxn>
              </a:cxnLst>
              <a:rect l="0" t="0" r="r" b="b"/>
              <a:pathLst>
                <a:path w="322" h="322">
                  <a:moveTo>
                    <a:pt x="160" y="246"/>
                  </a:moveTo>
                  <a:lnTo>
                    <a:pt x="160" y="246"/>
                  </a:lnTo>
                  <a:lnTo>
                    <a:pt x="148" y="244"/>
                  </a:lnTo>
                  <a:lnTo>
                    <a:pt x="138" y="240"/>
                  </a:lnTo>
                  <a:lnTo>
                    <a:pt x="128" y="232"/>
                  </a:lnTo>
                  <a:lnTo>
                    <a:pt x="120" y="222"/>
                  </a:lnTo>
                  <a:lnTo>
                    <a:pt x="114" y="210"/>
                  </a:lnTo>
                  <a:lnTo>
                    <a:pt x="108" y="196"/>
                  </a:lnTo>
                  <a:lnTo>
                    <a:pt x="106" y="180"/>
                  </a:lnTo>
                  <a:lnTo>
                    <a:pt x="104" y="162"/>
                  </a:lnTo>
                  <a:lnTo>
                    <a:pt x="104" y="162"/>
                  </a:lnTo>
                  <a:lnTo>
                    <a:pt x="106" y="146"/>
                  </a:lnTo>
                  <a:lnTo>
                    <a:pt x="108" y="130"/>
                  </a:lnTo>
                  <a:lnTo>
                    <a:pt x="112" y="116"/>
                  </a:lnTo>
                  <a:lnTo>
                    <a:pt x="118" y="104"/>
                  </a:lnTo>
                  <a:lnTo>
                    <a:pt x="126" y="92"/>
                  </a:lnTo>
                  <a:lnTo>
                    <a:pt x="134" y="84"/>
                  </a:lnTo>
                  <a:lnTo>
                    <a:pt x="146" y="78"/>
                  </a:lnTo>
                  <a:lnTo>
                    <a:pt x="160" y="76"/>
                  </a:lnTo>
                  <a:lnTo>
                    <a:pt x="160" y="76"/>
                  </a:lnTo>
                  <a:lnTo>
                    <a:pt x="174" y="78"/>
                  </a:lnTo>
                  <a:lnTo>
                    <a:pt x="186" y="84"/>
                  </a:lnTo>
                  <a:lnTo>
                    <a:pt x="196" y="94"/>
                  </a:lnTo>
                  <a:lnTo>
                    <a:pt x="202" y="104"/>
                  </a:lnTo>
                  <a:lnTo>
                    <a:pt x="208" y="118"/>
                  </a:lnTo>
                  <a:lnTo>
                    <a:pt x="212" y="132"/>
                  </a:lnTo>
                  <a:lnTo>
                    <a:pt x="214" y="146"/>
                  </a:lnTo>
                  <a:lnTo>
                    <a:pt x="214" y="160"/>
                  </a:lnTo>
                  <a:lnTo>
                    <a:pt x="214" y="160"/>
                  </a:lnTo>
                  <a:lnTo>
                    <a:pt x="214" y="180"/>
                  </a:lnTo>
                  <a:lnTo>
                    <a:pt x="210" y="196"/>
                  </a:lnTo>
                  <a:lnTo>
                    <a:pt x="206" y="210"/>
                  </a:lnTo>
                  <a:lnTo>
                    <a:pt x="200" y="222"/>
                  </a:lnTo>
                  <a:lnTo>
                    <a:pt x="192" y="232"/>
                  </a:lnTo>
                  <a:lnTo>
                    <a:pt x="182" y="240"/>
                  </a:lnTo>
                  <a:lnTo>
                    <a:pt x="172" y="244"/>
                  </a:lnTo>
                  <a:lnTo>
                    <a:pt x="160" y="246"/>
                  </a:lnTo>
                  <a:lnTo>
                    <a:pt x="160" y="246"/>
                  </a:lnTo>
                  <a:close/>
                  <a:moveTo>
                    <a:pt x="160" y="322"/>
                  </a:moveTo>
                  <a:lnTo>
                    <a:pt x="160" y="322"/>
                  </a:lnTo>
                  <a:lnTo>
                    <a:pt x="174" y="322"/>
                  </a:lnTo>
                  <a:lnTo>
                    <a:pt x="190" y="320"/>
                  </a:lnTo>
                  <a:lnTo>
                    <a:pt x="204" y="318"/>
                  </a:lnTo>
                  <a:lnTo>
                    <a:pt x="218" y="312"/>
                  </a:lnTo>
                  <a:lnTo>
                    <a:pt x="232" y="308"/>
                  </a:lnTo>
                  <a:lnTo>
                    <a:pt x="246" y="300"/>
                  </a:lnTo>
                  <a:lnTo>
                    <a:pt x="258" y="292"/>
                  </a:lnTo>
                  <a:lnTo>
                    <a:pt x="270" y="282"/>
                  </a:lnTo>
                  <a:lnTo>
                    <a:pt x="282" y="272"/>
                  </a:lnTo>
                  <a:lnTo>
                    <a:pt x="292" y="260"/>
                  </a:lnTo>
                  <a:lnTo>
                    <a:pt x="300" y="246"/>
                  </a:lnTo>
                  <a:lnTo>
                    <a:pt x="308" y="232"/>
                  </a:lnTo>
                  <a:lnTo>
                    <a:pt x="314" y="216"/>
                  </a:lnTo>
                  <a:lnTo>
                    <a:pt x="318" y="198"/>
                  </a:lnTo>
                  <a:lnTo>
                    <a:pt x="320" y="178"/>
                  </a:lnTo>
                  <a:lnTo>
                    <a:pt x="322" y="158"/>
                  </a:lnTo>
                  <a:lnTo>
                    <a:pt x="322" y="158"/>
                  </a:lnTo>
                  <a:lnTo>
                    <a:pt x="320" y="132"/>
                  </a:lnTo>
                  <a:lnTo>
                    <a:pt x="314" y="104"/>
                  </a:lnTo>
                  <a:lnTo>
                    <a:pt x="308" y="92"/>
                  </a:lnTo>
                  <a:lnTo>
                    <a:pt x="302" y="78"/>
                  </a:lnTo>
                  <a:lnTo>
                    <a:pt x="296" y="66"/>
                  </a:lnTo>
                  <a:lnTo>
                    <a:pt x="286" y="54"/>
                  </a:lnTo>
                  <a:lnTo>
                    <a:pt x="276" y="42"/>
                  </a:lnTo>
                  <a:lnTo>
                    <a:pt x="266" y="32"/>
                  </a:lnTo>
                  <a:lnTo>
                    <a:pt x="252" y="24"/>
                  </a:lnTo>
                  <a:lnTo>
                    <a:pt x="238" y="16"/>
                  </a:lnTo>
                  <a:lnTo>
                    <a:pt x="222" y="8"/>
                  </a:lnTo>
                  <a:lnTo>
                    <a:pt x="204" y="4"/>
                  </a:lnTo>
                  <a:lnTo>
                    <a:pt x="186" y="0"/>
                  </a:lnTo>
                  <a:lnTo>
                    <a:pt x="164" y="0"/>
                  </a:lnTo>
                  <a:lnTo>
                    <a:pt x="164" y="0"/>
                  </a:lnTo>
                  <a:lnTo>
                    <a:pt x="142" y="0"/>
                  </a:lnTo>
                  <a:lnTo>
                    <a:pt x="122" y="4"/>
                  </a:lnTo>
                  <a:lnTo>
                    <a:pt x="104" y="8"/>
                  </a:lnTo>
                  <a:lnTo>
                    <a:pt x="88" y="14"/>
                  </a:lnTo>
                  <a:lnTo>
                    <a:pt x="72" y="22"/>
                  </a:lnTo>
                  <a:lnTo>
                    <a:pt x="60" y="32"/>
                  </a:lnTo>
                  <a:lnTo>
                    <a:pt x="48" y="42"/>
                  </a:lnTo>
                  <a:lnTo>
                    <a:pt x="36" y="54"/>
                  </a:lnTo>
                  <a:lnTo>
                    <a:pt x="28" y="66"/>
                  </a:lnTo>
                  <a:lnTo>
                    <a:pt x="20" y="78"/>
                  </a:lnTo>
                  <a:lnTo>
                    <a:pt x="14" y="92"/>
                  </a:lnTo>
                  <a:lnTo>
                    <a:pt x="8" y="106"/>
                  </a:lnTo>
                  <a:lnTo>
                    <a:pt x="4" y="120"/>
                  </a:lnTo>
                  <a:lnTo>
                    <a:pt x="2" y="134"/>
                  </a:lnTo>
                  <a:lnTo>
                    <a:pt x="0" y="164"/>
                  </a:lnTo>
                  <a:lnTo>
                    <a:pt x="0" y="164"/>
                  </a:lnTo>
                  <a:lnTo>
                    <a:pt x="0" y="180"/>
                  </a:lnTo>
                  <a:lnTo>
                    <a:pt x="2" y="198"/>
                  </a:lnTo>
                  <a:lnTo>
                    <a:pt x="6" y="214"/>
                  </a:lnTo>
                  <a:lnTo>
                    <a:pt x="12" y="228"/>
                  </a:lnTo>
                  <a:lnTo>
                    <a:pt x="18" y="242"/>
                  </a:lnTo>
                  <a:lnTo>
                    <a:pt x="26" y="256"/>
                  </a:lnTo>
                  <a:lnTo>
                    <a:pt x="34" y="268"/>
                  </a:lnTo>
                  <a:lnTo>
                    <a:pt x="44" y="278"/>
                  </a:lnTo>
                  <a:lnTo>
                    <a:pt x="56" y="288"/>
                  </a:lnTo>
                  <a:lnTo>
                    <a:pt x="68" y="298"/>
                  </a:lnTo>
                  <a:lnTo>
                    <a:pt x="80" y="304"/>
                  </a:lnTo>
                  <a:lnTo>
                    <a:pt x="94" y="312"/>
                  </a:lnTo>
                  <a:lnTo>
                    <a:pt x="110" y="316"/>
                  </a:lnTo>
                  <a:lnTo>
                    <a:pt x="126" y="320"/>
                  </a:lnTo>
                  <a:lnTo>
                    <a:pt x="142" y="322"/>
                  </a:lnTo>
                  <a:lnTo>
                    <a:pt x="160" y="322"/>
                  </a:lnTo>
                  <a:lnTo>
                    <a:pt x="160" y="322"/>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pPr defTabSz="1005859"/>
              <a:endParaRPr kumimoji="0" lang="zh-TW" altLang="en-US">
                <a:solidFill>
                  <a:prstClr val="black"/>
                </a:solidFill>
                <a:latin typeface="Calibri"/>
                <a:ea typeface="新細明體"/>
                <a:cs typeface="Arial" charset="0"/>
              </a:endParaRPr>
            </a:p>
          </p:txBody>
        </p:sp>
        <p:sp>
          <p:nvSpPr>
            <p:cNvPr id="10" name="Rectangle 12"/>
            <p:cNvSpPr>
              <a:spLocks noChangeArrowheads="1"/>
            </p:cNvSpPr>
            <p:nvPr userDrawn="1"/>
          </p:nvSpPr>
          <p:spPr bwMode="auto">
            <a:xfrm>
              <a:off x="1597796" y="1177162"/>
              <a:ext cx="94690" cy="282250"/>
            </a:xfrm>
            <a:prstGeom prst="rect">
              <a:avLst/>
            </a:prstGeom>
            <a:solidFill>
              <a:srgbClr val="002776"/>
            </a:solidFill>
            <a:ln w="9525">
              <a:noFill/>
              <a:miter lim="800000"/>
              <a:headEnd/>
              <a:tailEnd/>
            </a:ln>
          </p:spPr>
          <p:txBody>
            <a:bodyPr vert="horz" wrap="square" lIns="91440" tIns="45720" rIns="91440" bIns="45720" numCol="1" anchor="t" anchorCtr="0" compatLnSpc="1">
              <a:prstTxWarp prst="textNoShape">
                <a:avLst/>
              </a:prstTxWarp>
            </a:bodyPr>
            <a:lstStyle/>
            <a:p>
              <a:pPr defTabSz="1005859"/>
              <a:endParaRPr kumimoji="0" lang="zh-TW" altLang="en-US">
                <a:solidFill>
                  <a:prstClr val="black"/>
                </a:solidFill>
                <a:latin typeface="Calibri"/>
                <a:ea typeface="新細明體"/>
                <a:cs typeface="Arial" charset="0"/>
              </a:endParaRPr>
            </a:p>
          </p:txBody>
        </p:sp>
        <p:sp>
          <p:nvSpPr>
            <p:cNvPr id="11" name="Rectangle 13"/>
            <p:cNvSpPr>
              <a:spLocks noChangeArrowheads="1"/>
            </p:cNvSpPr>
            <p:nvPr userDrawn="1"/>
          </p:nvSpPr>
          <p:spPr bwMode="auto">
            <a:xfrm>
              <a:off x="1597796" y="1077009"/>
              <a:ext cx="94690" cy="74660"/>
            </a:xfrm>
            <a:prstGeom prst="rect">
              <a:avLst/>
            </a:prstGeom>
            <a:solidFill>
              <a:srgbClr val="002776"/>
            </a:solidFill>
            <a:ln w="9525">
              <a:noFill/>
              <a:miter lim="800000"/>
              <a:headEnd/>
              <a:tailEnd/>
            </a:ln>
          </p:spPr>
          <p:txBody>
            <a:bodyPr vert="horz" wrap="square" lIns="91440" tIns="45720" rIns="91440" bIns="45720" numCol="1" anchor="t" anchorCtr="0" compatLnSpc="1">
              <a:prstTxWarp prst="textNoShape">
                <a:avLst/>
              </a:prstTxWarp>
            </a:bodyPr>
            <a:lstStyle/>
            <a:p>
              <a:pPr defTabSz="1005859"/>
              <a:endParaRPr kumimoji="0" lang="zh-TW" altLang="en-US">
                <a:solidFill>
                  <a:prstClr val="black"/>
                </a:solidFill>
                <a:latin typeface="Calibri"/>
                <a:ea typeface="新細明體"/>
                <a:cs typeface="Arial" charset="0"/>
              </a:endParaRPr>
            </a:p>
          </p:txBody>
        </p:sp>
        <p:sp>
          <p:nvSpPr>
            <p:cNvPr id="12" name="Freeform 14"/>
            <p:cNvSpPr>
              <a:spLocks/>
            </p:cNvSpPr>
            <p:nvPr userDrawn="1"/>
          </p:nvSpPr>
          <p:spPr bwMode="auto">
            <a:xfrm>
              <a:off x="1730727" y="1091577"/>
              <a:ext cx="198486" cy="373299"/>
            </a:xfrm>
            <a:custGeom>
              <a:avLst/>
              <a:gdLst/>
              <a:ahLst/>
              <a:cxnLst>
                <a:cxn ang="0">
                  <a:pos x="40" y="10"/>
                </a:cxn>
                <a:cxn ang="0">
                  <a:pos x="40" y="94"/>
                </a:cxn>
                <a:cxn ang="0">
                  <a:pos x="0" y="94"/>
                </a:cxn>
                <a:cxn ang="0">
                  <a:pos x="0" y="172"/>
                </a:cxn>
                <a:cxn ang="0">
                  <a:pos x="40" y="172"/>
                </a:cxn>
                <a:cxn ang="0">
                  <a:pos x="40" y="298"/>
                </a:cxn>
                <a:cxn ang="0">
                  <a:pos x="40" y="298"/>
                </a:cxn>
                <a:cxn ang="0">
                  <a:pos x="42" y="322"/>
                </a:cxn>
                <a:cxn ang="0">
                  <a:pos x="46" y="344"/>
                </a:cxn>
                <a:cxn ang="0">
                  <a:pos x="54" y="364"/>
                </a:cxn>
                <a:cxn ang="0">
                  <a:pos x="64" y="380"/>
                </a:cxn>
                <a:cxn ang="0">
                  <a:pos x="72" y="388"/>
                </a:cxn>
                <a:cxn ang="0">
                  <a:pos x="80" y="394"/>
                </a:cxn>
                <a:cxn ang="0">
                  <a:pos x="88" y="398"/>
                </a:cxn>
                <a:cxn ang="0">
                  <a:pos x="98" y="402"/>
                </a:cxn>
                <a:cxn ang="0">
                  <a:pos x="120" y="408"/>
                </a:cxn>
                <a:cxn ang="0">
                  <a:pos x="144" y="410"/>
                </a:cxn>
                <a:cxn ang="0">
                  <a:pos x="144" y="410"/>
                </a:cxn>
                <a:cxn ang="0">
                  <a:pos x="166" y="410"/>
                </a:cxn>
                <a:cxn ang="0">
                  <a:pos x="188" y="406"/>
                </a:cxn>
                <a:cxn ang="0">
                  <a:pos x="188" y="406"/>
                </a:cxn>
                <a:cxn ang="0">
                  <a:pos x="218" y="400"/>
                </a:cxn>
                <a:cxn ang="0">
                  <a:pos x="218" y="400"/>
                </a:cxn>
                <a:cxn ang="0">
                  <a:pos x="216" y="320"/>
                </a:cxn>
                <a:cxn ang="0">
                  <a:pos x="216" y="320"/>
                </a:cxn>
                <a:cxn ang="0">
                  <a:pos x="202" y="322"/>
                </a:cxn>
                <a:cxn ang="0">
                  <a:pos x="182" y="324"/>
                </a:cxn>
                <a:cxn ang="0">
                  <a:pos x="182" y="324"/>
                </a:cxn>
                <a:cxn ang="0">
                  <a:pos x="166" y="324"/>
                </a:cxn>
                <a:cxn ang="0">
                  <a:pos x="160" y="320"/>
                </a:cxn>
                <a:cxn ang="0">
                  <a:pos x="152" y="314"/>
                </a:cxn>
                <a:cxn ang="0">
                  <a:pos x="152" y="314"/>
                </a:cxn>
                <a:cxn ang="0">
                  <a:pos x="148" y="310"/>
                </a:cxn>
                <a:cxn ang="0">
                  <a:pos x="144" y="302"/>
                </a:cxn>
                <a:cxn ang="0">
                  <a:pos x="142" y="292"/>
                </a:cxn>
                <a:cxn ang="0">
                  <a:pos x="142" y="280"/>
                </a:cxn>
                <a:cxn ang="0">
                  <a:pos x="142" y="172"/>
                </a:cxn>
                <a:cxn ang="0">
                  <a:pos x="208" y="172"/>
                </a:cxn>
                <a:cxn ang="0">
                  <a:pos x="208" y="94"/>
                </a:cxn>
                <a:cxn ang="0">
                  <a:pos x="208" y="94"/>
                </a:cxn>
                <a:cxn ang="0">
                  <a:pos x="142" y="94"/>
                </a:cxn>
                <a:cxn ang="0">
                  <a:pos x="142" y="94"/>
                </a:cxn>
                <a:cxn ang="0">
                  <a:pos x="142" y="0"/>
                </a:cxn>
                <a:cxn ang="0">
                  <a:pos x="40" y="10"/>
                </a:cxn>
              </a:cxnLst>
              <a:rect l="0" t="0" r="r" b="b"/>
              <a:pathLst>
                <a:path w="218" h="410">
                  <a:moveTo>
                    <a:pt x="40" y="10"/>
                  </a:moveTo>
                  <a:lnTo>
                    <a:pt x="40" y="94"/>
                  </a:lnTo>
                  <a:lnTo>
                    <a:pt x="0" y="94"/>
                  </a:lnTo>
                  <a:lnTo>
                    <a:pt x="0" y="172"/>
                  </a:lnTo>
                  <a:lnTo>
                    <a:pt x="40" y="172"/>
                  </a:lnTo>
                  <a:lnTo>
                    <a:pt x="40" y="298"/>
                  </a:lnTo>
                  <a:lnTo>
                    <a:pt x="40" y="298"/>
                  </a:lnTo>
                  <a:lnTo>
                    <a:pt x="42" y="322"/>
                  </a:lnTo>
                  <a:lnTo>
                    <a:pt x="46" y="344"/>
                  </a:lnTo>
                  <a:lnTo>
                    <a:pt x="54" y="364"/>
                  </a:lnTo>
                  <a:lnTo>
                    <a:pt x="64" y="380"/>
                  </a:lnTo>
                  <a:lnTo>
                    <a:pt x="72" y="388"/>
                  </a:lnTo>
                  <a:lnTo>
                    <a:pt x="80" y="394"/>
                  </a:lnTo>
                  <a:lnTo>
                    <a:pt x="88" y="398"/>
                  </a:lnTo>
                  <a:lnTo>
                    <a:pt x="98" y="402"/>
                  </a:lnTo>
                  <a:lnTo>
                    <a:pt x="120" y="408"/>
                  </a:lnTo>
                  <a:lnTo>
                    <a:pt x="144" y="410"/>
                  </a:lnTo>
                  <a:lnTo>
                    <a:pt x="144" y="410"/>
                  </a:lnTo>
                  <a:lnTo>
                    <a:pt x="166" y="410"/>
                  </a:lnTo>
                  <a:lnTo>
                    <a:pt x="188" y="406"/>
                  </a:lnTo>
                  <a:lnTo>
                    <a:pt x="188" y="406"/>
                  </a:lnTo>
                  <a:lnTo>
                    <a:pt x="218" y="400"/>
                  </a:lnTo>
                  <a:lnTo>
                    <a:pt x="218" y="400"/>
                  </a:lnTo>
                  <a:lnTo>
                    <a:pt x="216" y="320"/>
                  </a:lnTo>
                  <a:lnTo>
                    <a:pt x="216" y="320"/>
                  </a:lnTo>
                  <a:lnTo>
                    <a:pt x="202" y="322"/>
                  </a:lnTo>
                  <a:lnTo>
                    <a:pt x="182" y="324"/>
                  </a:lnTo>
                  <a:lnTo>
                    <a:pt x="182" y="324"/>
                  </a:lnTo>
                  <a:lnTo>
                    <a:pt x="166" y="324"/>
                  </a:lnTo>
                  <a:lnTo>
                    <a:pt x="160" y="320"/>
                  </a:lnTo>
                  <a:lnTo>
                    <a:pt x="152" y="314"/>
                  </a:lnTo>
                  <a:lnTo>
                    <a:pt x="152" y="314"/>
                  </a:lnTo>
                  <a:lnTo>
                    <a:pt x="148" y="310"/>
                  </a:lnTo>
                  <a:lnTo>
                    <a:pt x="144" y="302"/>
                  </a:lnTo>
                  <a:lnTo>
                    <a:pt x="142" y="292"/>
                  </a:lnTo>
                  <a:lnTo>
                    <a:pt x="142" y="280"/>
                  </a:lnTo>
                  <a:lnTo>
                    <a:pt x="142" y="172"/>
                  </a:lnTo>
                  <a:lnTo>
                    <a:pt x="208" y="172"/>
                  </a:lnTo>
                  <a:lnTo>
                    <a:pt x="208" y="94"/>
                  </a:lnTo>
                  <a:lnTo>
                    <a:pt x="208" y="94"/>
                  </a:lnTo>
                  <a:lnTo>
                    <a:pt x="142" y="94"/>
                  </a:lnTo>
                  <a:lnTo>
                    <a:pt x="142" y="94"/>
                  </a:lnTo>
                  <a:lnTo>
                    <a:pt x="142" y="0"/>
                  </a:lnTo>
                  <a:lnTo>
                    <a:pt x="40" y="10"/>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pPr defTabSz="1005859"/>
              <a:endParaRPr kumimoji="0" lang="zh-TW" altLang="en-US">
                <a:solidFill>
                  <a:prstClr val="black"/>
                </a:solidFill>
                <a:latin typeface="Calibri"/>
                <a:ea typeface="新細明體"/>
                <a:cs typeface="Arial" charset="0"/>
              </a:endParaRPr>
            </a:p>
          </p:txBody>
        </p:sp>
        <p:sp>
          <p:nvSpPr>
            <p:cNvPr id="13" name="Freeform 15"/>
            <p:cNvSpPr>
              <a:spLocks/>
            </p:cNvSpPr>
            <p:nvPr userDrawn="1"/>
          </p:nvSpPr>
          <p:spPr bwMode="auto">
            <a:xfrm>
              <a:off x="1949243" y="1091577"/>
              <a:ext cx="196665" cy="373299"/>
            </a:xfrm>
            <a:custGeom>
              <a:avLst/>
              <a:gdLst/>
              <a:ahLst/>
              <a:cxnLst>
                <a:cxn ang="0">
                  <a:pos x="40" y="10"/>
                </a:cxn>
                <a:cxn ang="0">
                  <a:pos x="40" y="94"/>
                </a:cxn>
                <a:cxn ang="0">
                  <a:pos x="0" y="94"/>
                </a:cxn>
                <a:cxn ang="0">
                  <a:pos x="0" y="172"/>
                </a:cxn>
                <a:cxn ang="0">
                  <a:pos x="40" y="172"/>
                </a:cxn>
                <a:cxn ang="0">
                  <a:pos x="40" y="298"/>
                </a:cxn>
                <a:cxn ang="0">
                  <a:pos x="40" y="298"/>
                </a:cxn>
                <a:cxn ang="0">
                  <a:pos x="40" y="322"/>
                </a:cxn>
                <a:cxn ang="0">
                  <a:pos x="46" y="344"/>
                </a:cxn>
                <a:cxn ang="0">
                  <a:pos x="54" y="364"/>
                </a:cxn>
                <a:cxn ang="0">
                  <a:pos x="64" y="380"/>
                </a:cxn>
                <a:cxn ang="0">
                  <a:pos x="70" y="388"/>
                </a:cxn>
                <a:cxn ang="0">
                  <a:pos x="78" y="394"/>
                </a:cxn>
                <a:cxn ang="0">
                  <a:pos x="88" y="398"/>
                </a:cxn>
                <a:cxn ang="0">
                  <a:pos x="96" y="402"/>
                </a:cxn>
                <a:cxn ang="0">
                  <a:pos x="118" y="408"/>
                </a:cxn>
                <a:cxn ang="0">
                  <a:pos x="144" y="410"/>
                </a:cxn>
                <a:cxn ang="0">
                  <a:pos x="144" y="410"/>
                </a:cxn>
                <a:cxn ang="0">
                  <a:pos x="166" y="410"/>
                </a:cxn>
                <a:cxn ang="0">
                  <a:pos x="186" y="406"/>
                </a:cxn>
                <a:cxn ang="0">
                  <a:pos x="186" y="406"/>
                </a:cxn>
                <a:cxn ang="0">
                  <a:pos x="216" y="400"/>
                </a:cxn>
                <a:cxn ang="0">
                  <a:pos x="216" y="400"/>
                </a:cxn>
                <a:cxn ang="0">
                  <a:pos x="216" y="320"/>
                </a:cxn>
                <a:cxn ang="0">
                  <a:pos x="216" y="320"/>
                </a:cxn>
                <a:cxn ang="0">
                  <a:pos x="200" y="322"/>
                </a:cxn>
                <a:cxn ang="0">
                  <a:pos x="180" y="324"/>
                </a:cxn>
                <a:cxn ang="0">
                  <a:pos x="180" y="324"/>
                </a:cxn>
                <a:cxn ang="0">
                  <a:pos x="166" y="324"/>
                </a:cxn>
                <a:cxn ang="0">
                  <a:pos x="158" y="320"/>
                </a:cxn>
                <a:cxn ang="0">
                  <a:pos x="152" y="314"/>
                </a:cxn>
                <a:cxn ang="0">
                  <a:pos x="152" y="314"/>
                </a:cxn>
                <a:cxn ang="0">
                  <a:pos x="146" y="310"/>
                </a:cxn>
                <a:cxn ang="0">
                  <a:pos x="144" y="302"/>
                </a:cxn>
                <a:cxn ang="0">
                  <a:pos x="142" y="292"/>
                </a:cxn>
                <a:cxn ang="0">
                  <a:pos x="140" y="280"/>
                </a:cxn>
                <a:cxn ang="0">
                  <a:pos x="140" y="172"/>
                </a:cxn>
                <a:cxn ang="0">
                  <a:pos x="208" y="172"/>
                </a:cxn>
                <a:cxn ang="0">
                  <a:pos x="208" y="94"/>
                </a:cxn>
                <a:cxn ang="0">
                  <a:pos x="208" y="94"/>
                </a:cxn>
                <a:cxn ang="0">
                  <a:pos x="140" y="94"/>
                </a:cxn>
                <a:cxn ang="0">
                  <a:pos x="140" y="94"/>
                </a:cxn>
                <a:cxn ang="0">
                  <a:pos x="140" y="0"/>
                </a:cxn>
                <a:cxn ang="0">
                  <a:pos x="40" y="10"/>
                </a:cxn>
              </a:cxnLst>
              <a:rect l="0" t="0" r="r" b="b"/>
              <a:pathLst>
                <a:path w="216" h="410">
                  <a:moveTo>
                    <a:pt x="40" y="10"/>
                  </a:moveTo>
                  <a:lnTo>
                    <a:pt x="40" y="94"/>
                  </a:lnTo>
                  <a:lnTo>
                    <a:pt x="0" y="94"/>
                  </a:lnTo>
                  <a:lnTo>
                    <a:pt x="0" y="172"/>
                  </a:lnTo>
                  <a:lnTo>
                    <a:pt x="40" y="172"/>
                  </a:lnTo>
                  <a:lnTo>
                    <a:pt x="40" y="298"/>
                  </a:lnTo>
                  <a:lnTo>
                    <a:pt x="40" y="298"/>
                  </a:lnTo>
                  <a:lnTo>
                    <a:pt x="40" y="322"/>
                  </a:lnTo>
                  <a:lnTo>
                    <a:pt x="46" y="344"/>
                  </a:lnTo>
                  <a:lnTo>
                    <a:pt x="54" y="364"/>
                  </a:lnTo>
                  <a:lnTo>
                    <a:pt x="64" y="380"/>
                  </a:lnTo>
                  <a:lnTo>
                    <a:pt x="70" y="388"/>
                  </a:lnTo>
                  <a:lnTo>
                    <a:pt x="78" y="394"/>
                  </a:lnTo>
                  <a:lnTo>
                    <a:pt x="88" y="398"/>
                  </a:lnTo>
                  <a:lnTo>
                    <a:pt x="96" y="402"/>
                  </a:lnTo>
                  <a:lnTo>
                    <a:pt x="118" y="408"/>
                  </a:lnTo>
                  <a:lnTo>
                    <a:pt x="144" y="410"/>
                  </a:lnTo>
                  <a:lnTo>
                    <a:pt x="144" y="410"/>
                  </a:lnTo>
                  <a:lnTo>
                    <a:pt x="166" y="410"/>
                  </a:lnTo>
                  <a:lnTo>
                    <a:pt x="186" y="406"/>
                  </a:lnTo>
                  <a:lnTo>
                    <a:pt x="186" y="406"/>
                  </a:lnTo>
                  <a:lnTo>
                    <a:pt x="216" y="400"/>
                  </a:lnTo>
                  <a:lnTo>
                    <a:pt x="216" y="400"/>
                  </a:lnTo>
                  <a:lnTo>
                    <a:pt x="216" y="320"/>
                  </a:lnTo>
                  <a:lnTo>
                    <a:pt x="216" y="320"/>
                  </a:lnTo>
                  <a:lnTo>
                    <a:pt x="200" y="322"/>
                  </a:lnTo>
                  <a:lnTo>
                    <a:pt x="180" y="324"/>
                  </a:lnTo>
                  <a:lnTo>
                    <a:pt x="180" y="324"/>
                  </a:lnTo>
                  <a:lnTo>
                    <a:pt x="166" y="324"/>
                  </a:lnTo>
                  <a:lnTo>
                    <a:pt x="158" y="320"/>
                  </a:lnTo>
                  <a:lnTo>
                    <a:pt x="152" y="314"/>
                  </a:lnTo>
                  <a:lnTo>
                    <a:pt x="152" y="314"/>
                  </a:lnTo>
                  <a:lnTo>
                    <a:pt x="146" y="310"/>
                  </a:lnTo>
                  <a:lnTo>
                    <a:pt x="144" y="302"/>
                  </a:lnTo>
                  <a:lnTo>
                    <a:pt x="142" y="292"/>
                  </a:lnTo>
                  <a:lnTo>
                    <a:pt x="140" y="280"/>
                  </a:lnTo>
                  <a:lnTo>
                    <a:pt x="140" y="172"/>
                  </a:lnTo>
                  <a:lnTo>
                    <a:pt x="208" y="172"/>
                  </a:lnTo>
                  <a:lnTo>
                    <a:pt x="208" y="94"/>
                  </a:lnTo>
                  <a:lnTo>
                    <a:pt x="208" y="94"/>
                  </a:lnTo>
                  <a:lnTo>
                    <a:pt x="140" y="94"/>
                  </a:lnTo>
                  <a:lnTo>
                    <a:pt x="140" y="94"/>
                  </a:lnTo>
                  <a:lnTo>
                    <a:pt x="140" y="0"/>
                  </a:lnTo>
                  <a:lnTo>
                    <a:pt x="40" y="10"/>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pPr defTabSz="1005859"/>
              <a:endParaRPr kumimoji="0" lang="zh-TW" altLang="en-US">
                <a:solidFill>
                  <a:prstClr val="black"/>
                </a:solidFill>
                <a:latin typeface="Calibri"/>
                <a:ea typeface="新細明體"/>
                <a:cs typeface="Arial" charset="0"/>
              </a:endParaRPr>
            </a:p>
          </p:txBody>
        </p:sp>
        <p:sp>
          <p:nvSpPr>
            <p:cNvPr id="14" name="Freeform 16"/>
            <p:cNvSpPr>
              <a:spLocks/>
            </p:cNvSpPr>
            <p:nvPr userDrawn="1"/>
          </p:nvSpPr>
          <p:spPr bwMode="auto">
            <a:xfrm>
              <a:off x="2473682" y="1361080"/>
              <a:ext cx="103795" cy="103795"/>
            </a:xfrm>
            <a:custGeom>
              <a:avLst/>
              <a:gdLst/>
              <a:ahLst/>
              <a:cxnLst>
                <a:cxn ang="0">
                  <a:pos x="0" y="58"/>
                </a:cxn>
                <a:cxn ang="0">
                  <a:pos x="0" y="58"/>
                </a:cxn>
                <a:cxn ang="0">
                  <a:pos x="2" y="46"/>
                </a:cxn>
                <a:cxn ang="0">
                  <a:pos x="4" y="36"/>
                </a:cxn>
                <a:cxn ang="0">
                  <a:pos x="10" y="26"/>
                </a:cxn>
                <a:cxn ang="0">
                  <a:pos x="16" y="18"/>
                </a:cxn>
                <a:cxn ang="0">
                  <a:pos x="26" y="10"/>
                </a:cxn>
                <a:cxn ang="0">
                  <a:pos x="34" y="4"/>
                </a:cxn>
                <a:cxn ang="0">
                  <a:pos x="46" y="2"/>
                </a:cxn>
                <a:cxn ang="0">
                  <a:pos x="58" y="0"/>
                </a:cxn>
                <a:cxn ang="0">
                  <a:pos x="58" y="0"/>
                </a:cxn>
                <a:cxn ang="0">
                  <a:pos x="68" y="2"/>
                </a:cxn>
                <a:cxn ang="0">
                  <a:pos x="80" y="4"/>
                </a:cxn>
                <a:cxn ang="0">
                  <a:pos x="90" y="10"/>
                </a:cxn>
                <a:cxn ang="0">
                  <a:pos x="98" y="18"/>
                </a:cxn>
                <a:cxn ang="0">
                  <a:pos x="104" y="26"/>
                </a:cxn>
                <a:cxn ang="0">
                  <a:pos x="110" y="36"/>
                </a:cxn>
                <a:cxn ang="0">
                  <a:pos x="114" y="46"/>
                </a:cxn>
                <a:cxn ang="0">
                  <a:pos x="114" y="58"/>
                </a:cxn>
                <a:cxn ang="0">
                  <a:pos x="114" y="58"/>
                </a:cxn>
                <a:cxn ang="0">
                  <a:pos x="114" y="68"/>
                </a:cxn>
                <a:cxn ang="0">
                  <a:pos x="110" y="80"/>
                </a:cxn>
                <a:cxn ang="0">
                  <a:pos x="104" y="90"/>
                </a:cxn>
                <a:cxn ang="0">
                  <a:pos x="98" y="98"/>
                </a:cxn>
                <a:cxn ang="0">
                  <a:pos x="90" y="104"/>
                </a:cxn>
                <a:cxn ang="0">
                  <a:pos x="80" y="110"/>
                </a:cxn>
                <a:cxn ang="0">
                  <a:pos x="68" y="114"/>
                </a:cxn>
                <a:cxn ang="0">
                  <a:pos x="58" y="114"/>
                </a:cxn>
                <a:cxn ang="0">
                  <a:pos x="58" y="114"/>
                </a:cxn>
                <a:cxn ang="0">
                  <a:pos x="46" y="114"/>
                </a:cxn>
                <a:cxn ang="0">
                  <a:pos x="34" y="110"/>
                </a:cxn>
                <a:cxn ang="0">
                  <a:pos x="26" y="104"/>
                </a:cxn>
                <a:cxn ang="0">
                  <a:pos x="16" y="98"/>
                </a:cxn>
                <a:cxn ang="0">
                  <a:pos x="10" y="90"/>
                </a:cxn>
                <a:cxn ang="0">
                  <a:pos x="4" y="80"/>
                </a:cxn>
                <a:cxn ang="0">
                  <a:pos x="2" y="68"/>
                </a:cxn>
                <a:cxn ang="0">
                  <a:pos x="0" y="58"/>
                </a:cxn>
                <a:cxn ang="0">
                  <a:pos x="0" y="58"/>
                </a:cxn>
              </a:cxnLst>
              <a:rect l="0" t="0" r="r" b="b"/>
              <a:pathLst>
                <a:path w="114" h="114">
                  <a:moveTo>
                    <a:pt x="0" y="58"/>
                  </a:moveTo>
                  <a:lnTo>
                    <a:pt x="0" y="58"/>
                  </a:lnTo>
                  <a:lnTo>
                    <a:pt x="2" y="46"/>
                  </a:lnTo>
                  <a:lnTo>
                    <a:pt x="4" y="36"/>
                  </a:lnTo>
                  <a:lnTo>
                    <a:pt x="10" y="26"/>
                  </a:lnTo>
                  <a:lnTo>
                    <a:pt x="16" y="18"/>
                  </a:lnTo>
                  <a:lnTo>
                    <a:pt x="26" y="10"/>
                  </a:lnTo>
                  <a:lnTo>
                    <a:pt x="34" y="4"/>
                  </a:lnTo>
                  <a:lnTo>
                    <a:pt x="46" y="2"/>
                  </a:lnTo>
                  <a:lnTo>
                    <a:pt x="58" y="0"/>
                  </a:lnTo>
                  <a:lnTo>
                    <a:pt x="58" y="0"/>
                  </a:lnTo>
                  <a:lnTo>
                    <a:pt x="68" y="2"/>
                  </a:lnTo>
                  <a:lnTo>
                    <a:pt x="80" y="4"/>
                  </a:lnTo>
                  <a:lnTo>
                    <a:pt x="90" y="10"/>
                  </a:lnTo>
                  <a:lnTo>
                    <a:pt x="98" y="18"/>
                  </a:lnTo>
                  <a:lnTo>
                    <a:pt x="104" y="26"/>
                  </a:lnTo>
                  <a:lnTo>
                    <a:pt x="110" y="36"/>
                  </a:lnTo>
                  <a:lnTo>
                    <a:pt x="114" y="46"/>
                  </a:lnTo>
                  <a:lnTo>
                    <a:pt x="114" y="58"/>
                  </a:lnTo>
                  <a:lnTo>
                    <a:pt x="114" y="58"/>
                  </a:lnTo>
                  <a:lnTo>
                    <a:pt x="114" y="68"/>
                  </a:lnTo>
                  <a:lnTo>
                    <a:pt x="110" y="80"/>
                  </a:lnTo>
                  <a:lnTo>
                    <a:pt x="104" y="90"/>
                  </a:lnTo>
                  <a:lnTo>
                    <a:pt x="98" y="98"/>
                  </a:lnTo>
                  <a:lnTo>
                    <a:pt x="90" y="104"/>
                  </a:lnTo>
                  <a:lnTo>
                    <a:pt x="80" y="110"/>
                  </a:lnTo>
                  <a:lnTo>
                    <a:pt x="68" y="114"/>
                  </a:lnTo>
                  <a:lnTo>
                    <a:pt x="58" y="114"/>
                  </a:lnTo>
                  <a:lnTo>
                    <a:pt x="58" y="114"/>
                  </a:lnTo>
                  <a:lnTo>
                    <a:pt x="46" y="114"/>
                  </a:lnTo>
                  <a:lnTo>
                    <a:pt x="34" y="110"/>
                  </a:lnTo>
                  <a:lnTo>
                    <a:pt x="26" y="104"/>
                  </a:lnTo>
                  <a:lnTo>
                    <a:pt x="16" y="98"/>
                  </a:lnTo>
                  <a:lnTo>
                    <a:pt x="10" y="90"/>
                  </a:lnTo>
                  <a:lnTo>
                    <a:pt x="4" y="80"/>
                  </a:lnTo>
                  <a:lnTo>
                    <a:pt x="2" y="68"/>
                  </a:lnTo>
                  <a:lnTo>
                    <a:pt x="0" y="58"/>
                  </a:lnTo>
                  <a:lnTo>
                    <a:pt x="0" y="58"/>
                  </a:lnTo>
                  <a:close/>
                </a:path>
              </a:pathLst>
            </a:custGeom>
            <a:solidFill>
              <a:srgbClr val="A4D400"/>
            </a:solidFill>
            <a:ln w="9525">
              <a:noFill/>
              <a:round/>
              <a:headEnd/>
              <a:tailEnd/>
            </a:ln>
          </p:spPr>
          <p:txBody>
            <a:bodyPr vert="horz" wrap="square" lIns="91440" tIns="45720" rIns="91440" bIns="45720" numCol="1" anchor="t" anchorCtr="0" compatLnSpc="1">
              <a:prstTxWarp prst="textNoShape">
                <a:avLst/>
              </a:prstTxWarp>
            </a:bodyPr>
            <a:lstStyle/>
            <a:p>
              <a:pPr defTabSz="1005859"/>
              <a:endParaRPr kumimoji="0" lang="zh-TW" altLang="en-US">
                <a:solidFill>
                  <a:prstClr val="black"/>
                </a:solidFill>
                <a:latin typeface="Calibri"/>
                <a:ea typeface="新細明體"/>
                <a:cs typeface="Arial" charset="0"/>
              </a:endParaRPr>
            </a:p>
          </p:txBody>
        </p:sp>
        <p:sp>
          <p:nvSpPr>
            <p:cNvPr id="15" name="Freeform 17"/>
            <p:cNvSpPr>
              <a:spLocks noEditPoints="1"/>
            </p:cNvSpPr>
            <p:nvPr userDrawn="1"/>
          </p:nvSpPr>
          <p:spPr bwMode="auto">
            <a:xfrm>
              <a:off x="452407" y="1071546"/>
              <a:ext cx="335058" cy="387866"/>
            </a:xfrm>
            <a:custGeom>
              <a:avLst/>
              <a:gdLst/>
              <a:ahLst/>
              <a:cxnLst>
                <a:cxn ang="0">
                  <a:pos x="118" y="426"/>
                </a:cxn>
                <a:cxn ang="0">
                  <a:pos x="142" y="426"/>
                </a:cxn>
                <a:cxn ang="0">
                  <a:pos x="172" y="424"/>
                </a:cxn>
                <a:cxn ang="0">
                  <a:pos x="222" y="412"/>
                </a:cxn>
                <a:cxn ang="0">
                  <a:pos x="266" y="394"/>
                </a:cxn>
                <a:cxn ang="0">
                  <a:pos x="300" y="372"/>
                </a:cxn>
                <a:cxn ang="0">
                  <a:pos x="328" y="342"/>
                </a:cxn>
                <a:cxn ang="0">
                  <a:pos x="348" y="310"/>
                </a:cxn>
                <a:cxn ang="0">
                  <a:pos x="362" y="272"/>
                </a:cxn>
                <a:cxn ang="0">
                  <a:pos x="368" y="234"/>
                </a:cxn>
                <a:cxn ang="0">
                  <a:pos x="368" y="214"/>
                </a:cxn>
                <a:cxn ang="0">
                  <a:pos x="364" y="164"/>
                </a:cxn>
                <a:cxn ang="0">
                  <a:pos x="352" y="122"/>
                </a:cxn>
                <a:cxn ang="0">
                  <a:pos x="332" y="86"/>
                </a:cxn>
                <a:cxn ang="0">
                  <a:pos x="302" y="56"/>
                </a:cxn>
                <a:cxn ang="0">
                  <a:pos x="268" y="32"/>
                </a:cxn>
                <a:cxn ang="0">
                  <a:pos x="224" y="14"/>
                </a:cxn>
                <a:cxn ang="0">
                  <a:pos x="174" y="4"/>
                </a:cxn>
                <a:cxn ang="0">
                  <a:pos x="118" y="0"/>
                </a:cxn>
                <a:cxn ang="0">
                  <a:pos x="58" y="2"/>
                </a:cxn>
                <a:cxn ang="0">
                  <a:pos x="0" y="426"/>
                </a:cxn>
                <a:cxn ang="0">
                  <a:pos x="150" y="342"/>
                </a:cxn>
                <a:cxn ang="0">
                  <a:pos x="102" y="344"/>
                </a:cxn>
                <a:cxn ang="0">
                  <a:pos x="102" y="86"/>
                </a:cxn>
                <a:cxn ang="0">
                  <a:pos x="138" y="84"/>
                </a:cxn>
                <a:cxn ang="0">
                  <a:pos x="160" y="86"/>
                </a:cxn>
                <a:cxn ang="0">
                  <a:pos x="204" y="102"/>
                </a:cxn>
                <a:cxn ang="0">
                  <a:pos x="222" y="114"/>
                </a:cxn>
                <a:cxn ang="0">
                  <a:pos x="238" y="132"/>
                </a:cxn>
                <a:cxn ang="0">
                  <a:pos x="250" y="156"/>
                </a:cxn>
                <a:cxn ang="0">
                  <a:pos x="258" y="182"/>
                </a:cxn>
                <a:cxn ang="0">
                  <a:pos x="262" y="214"/>
                </a:cxn>
                <a:cxn ang="0">
                  <a:pos x="260" y="230"/>
                </a:cxn>
                <a:cxn ang="0">
                  <a:pos x="256" y="260"/>
                </a:cxn>
                <a:cxn ang="0">
                  <a:pos x="246" y="284"/>
                </a:cxn>
                <a:cxn ang="0">
                  <a:pos x="232" y="304"/>
                </a:cxn>
                <a:cxn ang="0">
                  <a:pos x="208" y="324"/>
                </a:cxn>
                <a:cxn ang="0">
                  <a:pos x="170" y="340"/>
                </a:cxn>
                <a:cxn ang="0">
                  <a:pos x="150" y="342"/>
                </a:cxn>
              </a:cxnLst>
              <a:rect l="0" t="0" r="r" b="b"/>
              <a:pathLst>
                <a:path w="368" h="426">
                  <a:moveTo>
                    <a:pt x="0" y="426"/>
                  </a:moveTo>
                  <a:lnTo>
                    <a:pt x="118" y="426"/>
                  </a:lnTo>
                  <a:lnTo>
                    <a:pt x="118" y="426"/>
                  </a:lnTo>
                  <a:lnTo>
                    <a:pt x="142" y="426"/>
                  </a:lnTo>
                  <a:lnTo>
                    <a:pt x="142" y="426"/>
                  </a:lnTo>
                  <a:lnTo>
                    <a:pt x="172" y="424"/>
                  </a:lnTo>
                  <a:lnTo>
                    <a:pt x="198" y="418"/>
                  </a:lnTo>
                  <a:lnTo>
                    <a:pt x="222" y="412"/>
                  </a:lnTo>
                  <a:lnTo>
                    <a:pt x="246" y="404"/>
                  </a:lnTo>
                  <a:lnTo>
                    <a:pt x="266" y="394"/>
                  </a:lnTo>
                  <a:lnTo>
                    <a:pt x="284" y="384"/>
                  </a:lnTo>
                  <a:lnTo>
                    <a:pt x="300" y="372"/>
                  </a:lnTo>
                  <a:lnTo>
                    <a:pt x="316" y="358"/>
                  </a:lnTo>
                  <a:lnTo>
                    <a:pt x="328" y="342"/>
                  </a:lnTo>
                  <a:lnTo>
                    <a:pt x="340" y="326"/>
                  </a:lnTo>
                  <a:lnTo>
                    <a:pt x="348" y="310"/>
                  </a:lnTo>
                  <a:lnTo>
                    <a:pt x="356" y="292"/>
                  </a:lnTo>
                  <a:lnTo>
                    <a:pt x="362" y="272"/>
                  </a:lnTo>
                  <a:lnTo>
                    <a:pt x="366" y="254"/>
                  </a:lnTo>
                  <a:lnTo>
                    <a:pt x="368" y="234"/>
                  </a:lnTo>
                  <a:lnTo>
                    <a:pt x="368" y="214"/>
                  </a:lnTo>
                  <a:lnTo>
                    <a:pt x="368" y="214"/>
                  </a:lnTo>
                  <a:lnTo>
                    <a:pt x="368" y="188"/>
                  </a:lnTo>
                  <a:lnTo>
                    <a:pt x="364" y="164"/>
                  </a:lnTo>
                  <a:lnTo>
                    <a:pt x="360" y="142"/>
                  </a:lnTo>
                  <a:lnTo>
                    <a:pt x="352" y="122"/>
                  </a:lnTo>
                  <a:lnTo>
                    <a:pt x="342" y="104"/>
                  </a:lnTo>
                  <a:lnTo>
                    <a:pt x="332" y="86"/>
                  </a:lnTo>
                  <a:lnTo>
                    <a:pt x="318" y="70"/>
                  </a:lnTo>
                  <a:lnTo>
                    <a:pt x="302" y="56"/>
                  </a:lnTo>
                  <a:lnTo>
                    <a:pt x="286" y="42"/>
                  </a:lnTo>
                  <a:lnTo>
                    <a:pt x="268" y="32"/>
                  </a:lnTo>
                  <a:lnTo>
                    <a:pt x="246" y="22"/>
                  </a:lnTo>
                  <a:lnTo>
                    <a:pt x="224" y="14"/>
                  </a:lnTo>
                  <a:lnTo>
                    <a:pt x="200" y="8"/>
                  </a:lnTo>
                  <a:lnTo>
                    <a:pt x="174" y="4"/>
                  </a:lnTo>
                  <a:lnTo>
                    <a:pt x="146" y="0"/>
                  </a:lnTo>
                  <a:lnTo>
                    <a:pt x="118" y="0"/>
                  </a:lnTo>
                  <a:lnTo>
                    <a:pt x="118" y="0"/>
                  </a:lnTo>
                  <a:lnTo>
                    <a:pt x="58" y="2"/>
                  </a:lnTo>
                  <a:lnTo>
                    <a:pt x="0" y="4"/>
                  </a:lnTo>
                  <a:lnTo>
                    <a:pt x="0" y="426"/>
                  </a:lnTo>
                  <a:close/>
                  <a:moveTo>
                    <a:pt x="150" y="342"/>
                  </a:moveTo>
                  <a:lnTo>
                    <a:pt x="150" y="342"/>
                  </a:lnTo>
                  <a:lnTo>
                    <a:pt x="134" y="344"/>
                  </a:lnTo>
                  <a:lnTo>
                    <a:pt x="102" y="344"/>
                  </a:lnTo>
                  <a:lnTo>
                    <a:pt x="102" y="344"/>
                  </a:lnTo>
                  <a:lnTo>
                    <a:pt x="102" y="86"/>
                  </a:lnTo>
                  <a:lnTo>
                    <a:pt x="102" y="86"/>
                  </a:lnTo>
                  <a:lnTo>
                    <a:pt x="138" y="84"/>
                  </a:lnTo>
                  <a:lnTo>
                    <a:pt x="138" y="84"/>
                  </a:lnTo>
                  <a:lnTo>
                    <a:pt x="160" y="86"/>
                  </a:lnTo>
                  <a:lnTo>
                    <a:pt x="182" y="92"/>
                  </a:lnTo>
                  <a:lnTo>
                    <a:pt x="204" y="102"/>
                  </a:lnTo>
                  <a:lnTo>
                    <a:pt x="212" y="108"/>
                  </a:lnTo>
                  <a:lnTo>
                    <a:pt x="222" y="114"/>
                  </a:lnTo>
                  <a:lnTo>
                    <a:pt x="230" y="124"/>
                  </a:lnTo>
                  <a:lnTo>
                    <a:pt x="238" y="132"/>
                  </a:lnTo>
                  <a:lnTo>
                    <a:pt x="244" y="144"/>
                  </a:lnTo>
                  <a:lnTo>
                    <a:pt x="250" y="156"/>
                  </a:lnTo>
                  <a:lnTo>
                    <a:pt x="256" y="168"/>
                  </a:lnTo>
                  <a:lnTo>
                    <a:pt x="258" y="182"/>
                  </a:lnTo>
                  <a:lnTo>
                    <a:pt x="260" y="196"/>
                  </a:lnTo>
                  <a:lnTo>
                    <a:pt x="262" y="214"/>
                  </a:lnTo>
                  <a:lnTo>
                    <a:pt x="262" y="214"/>
                  </a:lnTo>
                  <a:lnTo>
                    <a:pt x="260" y="230"/>
                  </a:lnTo>
                  <a:lnTo>
                    <a:pt x="258" y="246"/>
                  </a:lnTo>
                  <a:lnTo>
                    <a:pt x="256" y="260"/>
                  </a:lnTo>
                  <a:lnTo>
                    <a:pt x="252" y="272"/>
                  </a:lnTo>
                  <a:lnTo>
                    <a:pt x="246" y="284"/>
                  </a:lnTo>
                  <a:lnTo>
                    <a:pt x="240" y="294"/>
                  </a:lnTo>
                  <a:lnTo>
                    <a:pt x="232" y="304"/>
                  </a:lnTo>
                  <a:lnTo>
                    <a:pt x="226" y="312"/>
                  </a:lnTo>
                  <a:lnTo>
                    <a:pt x="208" y="324"/>
                  </a:lnTo>
                  <a:lnTo>
                    <a:pt x="188" y="334"/>
                  </a:lnTo>
                  <a:lnTo>
                    <a:pt x="170" y="340"/>
                  </a:lnTo>
                  <a:lnTo>
                    <a:pt x="150" y="342"/>
                  </a:lnTo>
                  <a:lnTo>
                    <a:pt x="150" y="342"/>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pPr defTabSz="1005859"/>
              <a:endParaRPr kumimoji="0" lang="zh-TW" altLang="en-US">
                <a:solidFill>
                  <a:prstClr val="black"/>
                </a:solidFill>
                <a:latin typeface="Calibri"/>
                <a:ea typeface="新細明體"/>
                <a:cs typeface="Arial" charset="0"/>
              </a:endParaRPr>
            </a:p>
          </p:txBody>
        </p:sp>
        <p:sp>
          <p:nvSpPr>
            <p:cNvPr id="16" name="Freeform 18"/>
            <p:cNvSpPr>
              <a:spLocks noEditPoints="1"/>
            </p:cNvSpPr>
            <p:nvPr userDrawn="1"/>
          </p:nvSpPr>
          <p:spPr bwMode="auto">
            <a:xfrm>
              <a:off x="452407" y="1610553"/>
              <a:ext cx="373299" cy="386045"/>
            </a:xfrm>
            <a:custGeom>
              <a:avLst/>
              <a:gdLst/>
              <a:ahLst/>
              <a:cxnLst>
                <a:cxn ang="0">
                  <a:pos x="40" y="4"/>
                </a:cxn>
                <a:cxn ang="0">
                  <a:pos x="70" y="4"/>
                </a:cxn>
                <a:cxn ang="0">
                  <a:pos x="158" y="20"/>
                </a:cxn>
                <a:cxn ang="0">
                  <a:pos x="180" y="2"/>
                </a:cxn>
                <a:cxn ang="0">
                  <a:pos x="204" y="30"/>
                </a:cxn>
                <a:cxn ang="0">
                  <a:pos x="234" y="40"/>
                </a:cxn>
                <a:cxn ang="0">
                  <a:pos x="226" y="64"/>
                </a:cxn>
                <a:cxn ang="0">
                  <a:pos x="196" y="112"/>
                </a:cxn>
                <a:cxn ang="0">
                  <a:pos x="204" y="136"/>
                </a:cxn>
                <a:cxn ang="0">
                  <a:pos x="228" y="214"/>
                </a:cxn>
                <a:cxn ang="0">
                  <a:pos x="138" y="256"/>
                </a:cxn>
                <a:cxn ang="0">
                  <a:pos x="232" y="264"/>
                </a:cxn>
                <a:cxn ang="0">
                  <a:pos x="224" y="292"/>
                </a:cxn>
                <a:cxn ang="0">
                  <a:pos x="206" y="314"/>
                </a:cxn>
                <a:cxn ang="0">
                  <a:pos x="214" y="338"/>
                </a:cxn>
                <a:cxn ang="0">
                  <a:pos x="138" y="370"/>
                </a:cxn>
                <a:cxn ang="0">
                  <a:pos x="222" y="370"/>
                </a:cxn>
                <a:cxn ang="0">
                  <a:pos x="264" y="234"/>
                </a:cxn>
                <a:cxn ang="0">
                  <a:pos x="236" y="136"/>
                </a:cxn>
                <a:cxn ang="0">
                  <a:pos x="228" y="98"/>
                </a:cxn>
                <a:cxn ang="0">
                  <a:pos x="274" y="28"/>
                </a:cxn>
                <a:cxn ang="0">
                  <a:pos x="296" y="6"/>
                </a:cxn>
                <a:cxn ang="0">
                  <a:pos x="320" y="26"/>
                </a:cxn>
                <a:cxn ang="0">
                  <a:pos x="400" y="98"/>
                </a:cxn>
                <a:cxn ang="0">
                  <a:pos x="410" y="132"/>
                </a:cxn>
                <a:cxn ang="0">
                  <a:pos x="400" y="394"/>
                </a:cxn>
                <a:cxn ang="0">
                  <a:pos x="346" y="424"/>
                </a:cxn>
                <a:cxn ang="0">
                  <a:pos x="290" y="408"/>
                </a:cxn>
                <a:cxn ang="0">
                  <a:pos x="288" y="376"/>
                </a:cxn>
                <a:cxn ang="0">
                  <a:pos x="312" y="372"/>
                </a:cxn>
                <a:cxn ang="0">
                  <a:pos x="360" y="372"/>
                </a:cxn>
                <a:cxn ang="0">
                  <a:pos x="366" y="148"/>
                </a:cxn>
                <a:cxn ang="0">
                  <a:pos x="318" y="138"/>
                </a:cxn>
                <a:cxn ang="0">
                  <a:pos x="270" y="378"/>
                </a:cxn>
                <a:cxn ang="0">
                  <a:pos x="226" y="424"/>
                </a:cxn>
                <a:cxn ang="0">
                  <a:pos x="206" y="408"/>
                </a:cxn>
                <a:cxn ang="0">
                  <a:pos x="20" y="414"/>
                </a:cxn>
                <a:cxn ang="0">
                  <a:pos x="0" y="394"/>
                </a:cxn>
                <a:cxn ang="0">
                  <a:pos x="24" y="374"/>
                </a:cxn>
                <a:cxn ang="0">
                  <a:pos x="20" y="346"/>
                </a:cxn>
                <a:cxn ang="0">
                  <a:pos x="20" y="316"/>
                </a:cxn>
                <a:cxn ang="0">
                  <a:pos x="20" y="294"/>
                </a:cxn>
                <a:cxn ang="0">
                  <a:pos x="2" y="274"/>
                </a:cxn>
                <a:cxn ang="0">
                  <a:pos x="20" y="256"/>
                </a:cxn>
                <a:cxn ang="0">
                  <a:pos x="14" y="232"/>
                </a:cxn>
                <a:cxn ang="0">
                  <a:pos x="14" y="144"/>
                </a:cxn>
                <a:cxn ang="0">
                  <a:pos x="58" y="118"/>
                </a:cxn>
                <a:cxn ang="0">
                  <a:pos x="18" y="66"/>
                </a:cxn>
                <a:cxn ang="0">
                  <a:pos x="0" y="48"/>
                </a:cxn>
                <a:cxn ang="0">
                  <a:pos x="18" y="30"/>
                </a:cxn>
                <a:cxn ang="0">
                  <a:pos x="54" y="174"/>
                </a:cxn>
                <a:cxn ang="0">
                  <a:pos x="92" y="204"/>
                </a:cxn>
                <a:cxn ang="0">
                  <a:pos x="152" y="84"/>
                </a:cxn>
                <a:cxn ang="0">
                  <a:pos x="176" y="204"/>
                </a:cxn>
                <a:cxn ang="0">
                  <a:pos x="184" y="178"/>
                </a:cxn>
              </a:cxnLst>
              <a:rect l="0" t="0" r="r" b="b"/>
              <a:pathLst>
                <a:path w="410" h="424">
                  <a:moveTo>
                    <a:pt x="18" y="30"/>
                  </a:moveTo>
                  <a:lnTo>
                    <a:pt x="32" y="30"/>
                  </a:lnTo>
                  <a:lnTo>
                    <a:pt x="32" y="20"/>
                  </a:lnTo>
                  <a:lnTo>
                    <a:pt x="32" y="20"/>
                  </a:lnTo>
                  <a:lnTo>
                    <a:pt x="34" y="10"/>
                  </a:lnTo>
                  <a:lnTo>
                    <a:pt x="40" y="4"/>
                  </a:lnTo>
                  <a:lnTo>
                    <a:pt x="40" y="4"/>
                  </a:lnTo>
                  <a:lnTo>
                    <a:pt x="54" y="0"/>
                  </a:lnTo>
                  <a:lnTo>
                    <a:pt x="54" y="0"/>
                  </a:lnTo>
                  <a:lnTo>
                    <a:pt x="62" y="2"/>
                  </a:lnTo>
                  <a:lnTo>
                    <a:pt x="70" y="4"/>
                  </a:lnTo>
                  <a:lnTo>
                    <a:pt x="70" y="4"/>
                  </a:lnTo>
                  <a:lnTo>
                    <a:pt x="76" y="10"/>
                  </a:lnTo>
                  <a:lnTo>
                    <a:pt x="78" y="20"/>
                  </a:lnTo>
                  <a:lnTo>
                    <a:pt x="78" y="30"/>
                  </a:lnTo>
                  <a:lnTo>
                    <a:pt x="158" y="30"/>
                  </a:lnTo>
                  <a:lnTo>
                    <a:pt x="158" y="20"/>
                  </a:lnTo>
                  <a:lnTo>
                    <a:pt x="158" y="20"/>
                  </a:lnTo>
                  <a:lnTo>
                    <a:pt x="160" y="14"/>
                  </a:lnTo>
                  <a:lnTo>
                    <a:pt x="166" y="6"/>
                  </a:lnTo>
                  <a:lnTo>
                    <a:pt x="166" y="6"/>
                  </a:lnTo>
                  <a:lnTo>
                    <a:pt x="172" y="4"/>
                  </a:lnTo>
                  <a:lnTo>
                    <a:pt x="180" y="2"/>
                  </a:lnTo>
                  <a:lnTo>
                    <a:pt x="180" y="2"/>
                  </a:lnTo>
                  <a:lnTo>
                    <a:pt x="188" y="4"/>
                  </a:lnTo>
                  <a:lnTo>
                    <a:pt x="196" y="6"/>
                  </a:lnTo>
                  <a:lnTo>
                    <a:pt x="196" y="6"/>
                  </a:lnTo>
                  <a:lnTo>
                    <a:pt x="202" y="12"/>
                  </a:lnTo>
                  <a:lnTo>
                    <a:pt x="204" y="20"/>
                  </a:lnTo>
                  <a:lnTo>
                    <a:pt x="204" y="30"/>
                  </a:lnTo>
                  <a:lnTo>
                    <a:pt x="218" y="30"/>
                  </a:lnTo>
                  <a:lnTo>
                    <a:pt x="218" y="30"/>
                  </a:lnTo>
                  <a:lnTo>
                    <a:pt x="226" y="30"/>
                  </a:lnTo>
                  <a:lnTo>
                    <a:pt x="232" y="34"/>
                  </a:lnTo>
                  <a:lnTo>
                    <a:pt x="232" y="34"/>
                  </a:lnTo>
                  <a:lnTo>
                    <a:pt x="234" y="40"/>
                  </a:lnTo>
                  <a:lnTo>
                    <a:pt x="236" y="48"/>
                  </a:lnTo>
                  <a:lnTo>
                    <a:pt x="236" y="48"/>
                  </a:lnTo>
                  <a:lnTo>
                    <a:pt x="234" y="54"/>
                  </a:lnTo>
                  <a:lnTo>
                    <a:pt x="232" y="60"/>
                  </a:lnTo>
                  <a:lnTo>
                    <a:pt x="232" y="60"/>
                  </a:lnTo>
                  <a:lnTo>
                    <a:pt x="226" y="64"/>
                  </a:lnTo>
                  <a:lnTo>
                    <a:pt x="218" y="66"/>
                  </a:lnTo>
                  <a:lnTo>
                    <a:pt x="204" y="66"/>
                  </a:lnTo>
                  <a:lnTo>
                    <a:pt x="204" y="96"/>
                  </a:lnTo>
                  <a:lnTo>
                    <a:pt x="204" y="96"/>
                  </a:lnTo>
                  <a:lnTo>
                    <a:pt x="202" y="106"/>
                  </a:lnTo>
                  <a:lnTo>
                    <a:pt x="196" y="112"/>
                  </a:lnTo>
                  <a:lnTo>
                    <a:pt x="186" y="116"/>
                  </a:lnTo>
                  <a:lnTo>
                    <a:pt x="174" y="118"/>
                  </a:lnTo>
                  <a:lnTo>
                    <a:pt x="138" y="118"/>
                  </a:lnTo>
                  <a:lnTo>
                    <a:pt x="138" y="136"/>
                  </a:lnTo>
                  <a:lnTo>
                    <a:pt x="204" y="136"/>
                  </a:lnTo>
                  <a:lnTo>
                    <a:pt x="204" y="136"/>
                  </a:lnTo>
                  <a:lnTo>
                    <a:pt x="214" y="138"/>
                  </a:lnTo>
                  <a:lnTo>
                    <a:pt x="222" y="144"/>
                  </a:lnTo>
                  <a:lnTo>
                    <a:pt x="226" y="152"/>
                  </a:lnTo>
                  <a:lnTo>
                    <a:pt x="228" y="162"/>
                  </a:lnTo>
                  <a:lnTo>
                    <a:pt x="228" y="214"/>
                  </a:lnTo>
                  <a:lnTo>
                    <a:pt x="228" y="214"/>
                  </a:lnTo>
                  <a:lnTo>
                    <a:pt x="226" y="224"/>
                  </a:lnTo>
                  <a:lnTo>
                    <a:pt x="222" y="232"/>
                  </a:lnTo>
                  <a:lnTo>
                    <a:pt x="214" y="236"/>
                  </a:lnTo>
                  <a:lnTo>
                    <a:pt x="204" y="238"/>
                  </a:lnTo>
                  <a:lnTo>
                    <a:pt x="138" y="238"/>
                  </a:lnTo>
                  <a:lnTo>
                    <a:pt x="138" y="256"/>
                  </a:lnTo>
                  <a:lnTo>
                    <a:pt x="216" y="256"/>
                  </a:lnTo>
                  <a:lnTo>
                    <a:pt x="216" y="256"/>
                  </a:lnTo>
                  <a:lnTo>
                    <a:pt x="224" y="258"/>
                  </a:lnTo>
                  <a:lnTo>
                    <a:pt x="230" y="260"/>
                  </a:lnTo>
                  <a:lnTo>
                    <a:pt x="230" y="260"/>
                  </a:lnTo>
                  <a:lnTo>
                    <a:pt x="232" y="264"/>
                  </a:lnTo>
                  <a:lnTo>
                    <a:pt x="234" y="274"/>
                  </a:lnTo>
                  <a:lnTo>
                    <a:pt x="234" y="274"/>
                  </a:lnTo>
                  <a:lnTo>
                    <a:pt x="234" y="282"/>
                  </a:lnTo>
                  <a:lnTo>
                    <a:pt x="230" y="288"/>
                  </a:lnTo>
                  <a:lnTo>
                    <a:pt x="230" y="288"/>
                  </a:lnTo>
                  <a:lnTo>
                    <a:pt x="224" y="292"/>
                  </a:lnTo>
                  <a:lnTo>
                    <a:pt x="216" y="294"/>
                  </a:lnTo>
                  <a:lnTo>
                    <a:pt x="138" y="294"/>
                  </a:lnTo>
                  <a:lnTo>
                    <a:pt x="138" y="312"/>
                  </a:lnTo>
                  <a:lnTo>
                    <a:pt x="200" y="312"/>
                  </a:lnTo>
                  <a:lnTo>
                    <a:pt x="200" y="312"/>
                  </a:lnTo>
                  <a:lnTo>
                    <a:pt x="206" y="314"/>
                  </a:lnTo>
                  <a:lnTo>
                    <a:pt x="212" y="316"/>
                  </a:lnTo>
                  <a:lnTo>
                    <a:pt x="212" y="316"/>
                  </a:lnTo>
                  <a:lnTo>
                    <a:pt x="214" y="322"/>
                  </a:lnTo>
                  <a:lnTo>
                    <a:pt x="216" y="332"/>
                  </a:lnTo>
                  <a:lnTo>
                    <a:pt x="216" y="332"/>
                  </a:lnTo>
                  <a:lnTo>
                    <a:pt x="214" y="338"/>
                  </a:lnTo>
                  <a:lnTo>
                    <a:pt x="214" y="344"/>
                  </a:lnTo>
                  <a:lnTo>
                    <a:pt x="214" y="344"/>
                  </a:lnTo>
                  <a:lnTo>
                    <a:pt x="208" y="348"/>
                  </a:lnTo>
                  <a:lnTo>
                    <a:pt x="200" y="350"/>
                  </a:lnTo>
                  <a:lnTo>
                    <a:pt x="138" y="350"/>
                  </a:lnTo>
                  <a:lnTo>
                    <a:pt x="138" y="370"/>
                  </a:lnTo>
                  <a:lnTo>
                    <a:pt x="138" y="370"/>
                  </a:lnTo>
                  <a:lnTo>
                    <a:pt x="210" y="366"/>
                  </a:lnTo>
                  <a:lnTo>
                    <a:pt x="210" y="366"/>
                  </a:lnTo>
                  <a:lnTo>
                    <a:pt x="216" y="368"/>
                  </a:lnTo>
                  <a:lnTo>
                    <a:pt x="222" y="370"/>
                  </a:lnTo>
                  <a:lnTo>
                    <a:pt x="222" y="370"/>
                  </a:lnTo>
                  <a:lnTo>
                    <a:pt x="222" y="370"/>
                  </a:lnTo>
                  <a:lnTo>
                    <a:pt x="222" y="370"/>
                  </a:lnTo>
                  <a:lnTo>
                    <a:pt x="236" y="338"/>
                  </a:lnTo>
                  <a:lnTo>
                    <a:pt x="248" y="304"/>
                  </a:lnTo>
                  <a:lnTo>
                    <a:pt x="258" y="270"/>
                  </a:lnTo>
                  <a:lnTo>
                    <a:pt x="264" y="234"/>
                  </a:lnTo>
                  <a:lnTo>
                    <a:pt x="264" y="234"/>
                  </a:lnTo>
                  <a:lnTo>
                    <a:pt x="268" y="192"/>
                  </a:lnTo>
                  <a:lnTo>
                    <a:pt x="272" y="138"/>
                  </a:lnTo>
                  <a:lnTo>
                    <a:pt x="246" y="138"/>
                  </a:lnTo>
                  <a:lnTo>
                    <a:pt x="246" y="138"/>
                  </a:lnTo>
                  <a:lnTo>
                    <a:pt x="236" y="136"/>
                  </a:lnTo>
                  <a:lnTo>
                    <a:pt x="228" y="132"/>
                  </a:lnTo>
                  <a:lnTo>
                    <a:pt x="224" y="126"/>
                  </a:lnTo>
                  <a:lnTo>
                    <a:pt x="224" y="116"/>
                  </a:lnTo>
                  <a:lnTo>
                    <a:pt x="224" y="116"/>
                  </a:lnTo>
                  <a:lnTo>
                    <a:pt x="224" y="104"/>
                  </a:lnTo>
                  <a:lnTo>
                    <a:pt x="228" y="98"/>
                  </a:lnTo>
                  <a:lnTo>
                    <a:pt x="236" y="92"/>
                  </a:lnTo>
                  <a:lnTo>
                    <a:pt x="246" y="92"/>
                  </a:lnTo>
                  <a:lnTo>
                    <a:pt x="274" y="92"/>
                  </a:lnTo>
                  <a:lnTo>
                    <a:pt x="274" y="92"/>
                  </a:lnTo>
                  <a:lnTo>
                    <a:pt x="274" y="28"/>
                  </a:lnTo>
                  <a:lnTo>
                    <a:pt x="274" y="28"/>
                  </a:lnTo>
                  <a:lnTo>
                    <a:pt x="276" y="18"/>
                  </a:lnTo>
                  <a:lnTo>
                    <a:pt x="280" y="12"/>
                  </a:lnTo>
                  <a:lnTo>
                    <a:pt x="280" y="12"/>
                  </a:lnTo>
                  <a:lnTo>
                    <a:pt x="286" y="8"/>
                  </a:lnTo>
                  <a:lnTo>
                    <a:pt x="296" y="6"/>
                  </a:lnTo>
                  <a:lnTo>
                    <a:pt x="296" y="6"/>
                  </a:lnTo>
                  <a:lnTo>
                    <a:pt x="306" y="8"/>
                  </a:lnTo>
                  <a:lnTo>
                    <a:pt x="314" y="10"/>
                  </a:lnTo>
                  <a:lnTo>
                    <a:pt x="314" y="10"/>
                  </a:lnTo>
                  <a:lnTo>
                    <a:pt x="318" y="18"/>
                  </a:lnTo>
                  <a:lnTo>
                    <a:pt x="320" y="26"/>
                  </a:lnTo>
                  <a:lnTo>
                    <a:pt x="320" y="26"/>
                  </a:lnTo>
                  <a:lnTo>
                    <a:pt x="318" y="92"/>
                  </a:lnTo>
                  <a:lnTo>
                    <a:pt x="374" y="92"/>
                  </a:lnTo>
                  <a:lnTo>
                    <a:pt x="374" y="92"/>
                  </a:lnTo>
                  <a:lnTo>
                    <a:pt x="390" y="94"/>
                  </a:lnTo>
                  <a:lnTo>
                    <a:pt x="396" y="94"/>
                  </a:lnTo>
                  <a:lnTo>
                    <a:pt x="400" y="98"/>
                  </a:lnTo>
                  <a:lnTo>
                    <a:pt x="400" y="98"/>
                  </a:lnTo>
                  <a:lnTo>
                    <a:pt x="404" y="102"/>
                  </a:lnTo>
                  <a:lnTo>
                    <a:pt x="408" y="110"/>
                  </a:lnTo>
                  <a:lnTo>
                    <a:pt x="410" y="120"/>
                  </a:lnTo>
                  <a:lnTo>
                    <a:pt x="410" y="132"/>
                  </a:lnTo>
                  <a:lnTo>
                    <a:pt x="410" y="132"/>
                  </a:lnTo>
                  <a:lnTo>
                    <a:pt x="410" y="256"/>
                  </a:lnTo>
                  <a:lnTo>
                    <a:pt x="408" y="344"/>
                  </a:lnTo>
                  <a:lnTo>
                    <a:pt x="408" y="344"/>
                  </a:lnTo>
                  <a:lnTo>
                    <a:pt x="406" y="364"/>
                  </a:lnTo>
                  <a:lnTo>
                    <a:pt x="404" y="380"/>
                  </a:lnTo>
                  <a:lnTo>
                    <a:pt x="400" y="394"/>
                  </a:lnTo>
                  <a:lnTo>
                    <a:pt x="394" y="404"/>
                  </a:lnTo>
                  <a:lnTo>
                    <a:pt x="394" y="404"/>
                  </a:lnTo>
                  <a:lnTo>
                    <a:pt x="384" y="412"/>
                  </a:lnTo>
                  <a:lnTo>
                    <a:pt x="374" y="418"/>
                  </a:lnTo>
                  <a:lnTo>
                    <a:pt x="362" y="422"/>
                  </a:lnTo>
                  <a:lnTo>
                    <a:pt x="346" y="424"/>
                  </a:lnTo>
                  <a:lnTo>
                    <a:pt x="346" y="424"/>
                  </a:lnTo>
                  <a:lnTo>
                    <a:pt x="328" y="422"/>
                  </a:lnTo>
                  <a:lnTo>
                    <a:pt x="310" y="418"/>
                  </a:lnTo>
                  <a:lnTo>
                    <a:pt x="310" y="418"/>
                  </a:lnTo>
                  <a:lnTo>
                    <a:pt x="298" y="414"/>
                  </a:lnTo>
                  <a:lnTo>
                    <a:pt x="290" y="408"/>
                  </a:lnTo>
                  <a:lnTo>
                    <a:pt x="290" y="408"/>
                  </a:lnTo>
                  <a:lnTo>
                    <a:pt x="284" y="400"/>
                  </a:lnTo>
                  <a:lnTo>
                    <a:pt x="284" y="392"/>
                  </a:lnTo>
                  <a:lnTo>
                    <a:pt x="284" y="392"/>
                  </a:lnTo>
                  <a:lnTo>
                    <a:pt x="284" y="382"/>
                  </a:lnTo>
                  <a:lnTo>
                    <a:pt x="288" y="376"/>
                  </a:lnTo>
                  <a:lnTo>
                    <a:pt x="288" y="376"/>
                  </a:lnTo>
                  <a:lnTo>
                    <a:pt x="294" y="370"/>
                  </a:lnTo>
                  <a:lnTo>
                    <a:pt x="304" y="370"/>
                  </a:lnTo>
                  <a:lnTo>
                    <a:pt x="304" y="370"/>
                  </a:lnTo>
                  <a:lnTo>
                    <a:pt x="312" y="372"/>
                  </a:lnTo>
                  <a:lnTo>
                    <a:pt x="312" y="372"/>
                  </a:lnTo>
                  <a:lnTo>
                    <a:pt x="328" y="374"/>
                  </a:lnTo>
                  <a:lnTo>
                    <a:pt x="344" y="376"/>
                  </a:lnTo>
                  <a:lnTo>
                    <a:pt x="344" y="376"/>
                  </a:lnTo>
                  <a:lnTo>
                    <a:pt x="350" y="376"/>
                  </a:lnTo>
                  <a:lnTo>
                    <a:pt x="356" y="374"/>
                  </a:lnTo>
                  <a:lnTo>
                    <a:pt x="360" y="372"/>
                  </a:lnTo>
                  <a:lnTo>
                    <a:pt x="362" y="368"/>
                  </a:lnTo>
                  <a:lnTo>
                    <a:pt x="362" y="368"/>
                  </a:lnTo>
                  <a:lnTo>
                    <a:pt x="364" y="358"/>
                  </a:lnTo>
                  <a:lnTo>
                    <a:pt x="366" y="340"/>
                  </a:lnTo>
                  <a:lnTo>
                    <a:pt x="366" y="340"/>
                  </a:lnTo>
                  <a:lnTo>
                    <a:pt x="366" y="148"/>
                  </a:lnTo>
                  <a:lnTo>
                    <a:pt x="366" y="148"/>
                  </a:lnTo>
                  <a:lnTo>
                    <a:pt x="364" y="140"/>
                  </a:lnTo>
                  <a:lnTo>
                    <a:pt x="362" y="138"/>
                  </a:lnTo>
                  <a:lnTo>
                    <a:pt x="360" y="138"/>
                  </a:lnTo>
                  <a:lnTo>
                    <a:pt x="318" y="138"/>
                  </a:lnTo>
                  <a:lnTo>
                    <a:pt x="318" y="138"/>
                  </a:lnTo>
                  <a:lnTo>
                    <a:pt x="312" y="196"/>
                  </a:lnTo>
                  <a:lnTo>
                    <a:pt x="306" y="246"/>
                  </a:lnTo>
                  <a:lnTo>
                    <a:pt x="306" y="246"/>
                  </a:lnTo>
                  <a:lnTo>
                    <a:pt x="296" y="294"/>
                  </a:lnTo>
                  <a:lnTo>
                    <a:pt x="284" y="338"/>
                  </a:lnTo>
                  <a:lnTo>
                    <a:pt x="270" y="378"/>
                  </a:lnTo>
                  <a:lnTo>
                    <a:pt x="252" y="412"/>
                  </a:lnTo>
                  <a:lnTo>
                    <a:pt x="252" y="412"/>
                  </a:lnTo>
                  <a:lnTo>
                    <a:pt x="246" y="418"/>
                  </a:lnTo>
                  <a:lnTo>
                    <a:pt x="240" y="420"/>
                  </a:lnTo>
                  <a:lnTo>
                    <a:pt x="232" y="424"/>
                  </a:lnTo>
                  <a:lnTo>
                    <a:pt x="226" y="424"/>
                  </a:lnTo>
                  <a:lnTo>
                    <a:pt x="226" y="424"/>
                  </a:lnTo>
                  <a:lnTo>
                    <a:pt x="214" y="422"/>
                  </a:lnTo>
                  <a:lnTo>
                    <a:pt x="208" y="418"/>
                  </a:lnTo>
                  <a:lnTo>
                    <a:pt x="208" y="418"/>
                  </a:lnTo>
                  <a:lnTo>
                    <a:pt x="206" y="412"/>
                  </a:lnTo>
                  <a:lnTo>
                    <a:pt x="206" y="408"/>
                  </a:lnTo>
                  <a:lnTo>
                    <a:pt x="206" y="408"/>
                  </a:lnTo>
                  <a:lnTo>
                    <a:pt x="206" y="400"/>
                  </a:lnTo>
                  <a:lnTo>
                    <a:pt x="206" y="400"/>
                  </a:lnTo>
                  <a:lnTo>
                    <a:pt x="110" y="410"/>
                  </a:lnTo>
                  <a:lnTo>
                    <a:pt x="20" y="414"/>
                  </a:lnTo>
                  <a:lnTo>
                    <a:pt x="20" y="414"/>
                  </a:lnTo>
                  <a:lnTo>
                    <a:pt x="10" y="414"/>
                  </a:lnTo>
                  <a:lnTo>
                    <a:pt x="4" y="410"/>
                  </a:lnTo>
                  <a:lnTo>
                    <a:pt x="4" y="410"/>
                  </a:lnTo>
                  <a:lnTo>
                    <a:pt x="0" y="404"/>
                  </a:lnTo>
                  <a:lnTo>
                    <a:pt x="0" y="394"/>
                  </a:lnTo>
                  <a:lnTo>
                    <a:pt x="0" y="394"/>
                  </a:lnTo>
                  <a:lnTo>
                    <a:pt x="0" y="386"/>
                  </a:lnTo>
                  <a:lnTo>
                    <a:pt x="4" y="382"/>
                  </a:lnTo>
                  <a:lnTo>
                    <a:pt x="4" y="382"/>
                  </a:lnTo>
                  <a:lnTo>
                    <a:pt x="12" y="376"/>
                  </a:lnTo>
                  <a:lnTo>
                    <a:pt x="24" y="374"/>
                  </a:lnTo>
                  <a:lnTo>
                    <a:pt x="24" y="374"/>
                  </a:lnTo>
                  <a:lnTo>
                    <a:pt x="92" y="372"/>
                  </a:lnTo>
                  <a:lnTo>
                    <a:pt x="92" y="350"/>
                  </a:lnTo>
                  <a:lnTo>
                    <a:pt x="32" y="350"/>
                  </a:lnTo>
                  <a:lnTo>
                    <a:pt x="32" y="350"/>
                  </a:lnTo>
                  <a:lnTo>
                    <a:pt x="26" y="348"/>
                  </a:lnTo>
                  <a:lnTo>
                    <a:pt x="20" y="346"/>
                  </a:lnTo>
                  <a:lnTo>
                    <a:pt x="20" y="346"/>
                  </a:lnTo>
                  <a:lnTo>
                    <a:pt x="16" y="340"/>
                  </a:lnTo>
                  <a:lnTo>
                    <a:pt x="16" y="332"/>
                  </a:lnTo>
                  <a:lnTo>
                    <a:pt x="16" y="332"/>
                  </a:lnTo>
                  <a:lnTo>
                    <a:pt x="16" y="322"/>
                  </a:lnTo>
                  <a:lnTo>
                    <a:pt x="20" y="316"/>
                  </a:lnTo>
                  <a:lnTo>
                    <a:pt x="20" y="316"/>
                  </a:lnTo>
                  <a:lnTo>
                    <a:pt x="26" y="314"/>
                  </a:lnTo>
                  <a:lnTo>
                    <a:pt x="32" y="312"/>
                  </a:lnTo>
                  <a:lnTo>
                    <a:pt x="92" y="312"/>
                  </a:lnTo>
                  <a:lnTo>
                    <a:pt x="92" y="294"/>
                  </a:lnTo>
                  <a:lnTo>
                    <a:pt x="20" y="294"/>
                  </a:lnTo>
                  <a:lnTo>
                    <a:pt x="20" y="294"/>
                  </a:lnTo>
                  <a:lnTo>
                    <a:pt x="12" y="294"/>
                  </a:lnTo>
                  <a:lnTo>
                    <a:pt x="6" y="290"/>
                  </a:lnTo>
                  <a:lnTo>
                    <a:pt x="6" y="290"/>
                  </a:lnTo>
                  <a:lnTo>
                    <a:pt x="2" y="284"/>
                  </a:lnTo>
                  <a:lnTo>
                    <a:pt x="2" y="274"/>
                  </a:lnTo>
                  <a:lnTo>
                    <a:pt x="2" y="274"/>
                  </a:lnTo>
                  <a:lnTo>
                    <a:pt x="2" y="266"/>
                  </a:lnTo>
                  <a:lnTo>
                    <a:pt x="6" y="260"/>
                  </a:lnTo>
                  <a:lnTo>
                    <a:pt x="6" y="260"/>
                  </a:lnTo>
                  <a:lnTo>
                    <a:pt x="12" y="258"/>
                  </a:lnTo>
                  <a:lnTo>
                    <a:pt x="20" y="256"/>
                  </a:lnTo>
                  <a:lnTo>
                    <a:pt x="92" y="256"/>
                  </a:lnTo>
                  <a:lnTo>
                    <a:pt x="92" y="238"/>
                  </a:lnTo>
                  <a:lnTo>
                    <a:pt x="32" y="238"/>
                  </a:lnTo>
                  <a:lnTo>
                    <a:pt x="32" y="238"/>
                  </a:lnTo>
                  <a:lnTo>
                    <a:pt x="22" y="236"/>
                  </a:lnTo>
                  <a:lnTo>
                    <a:pt x="14" y="232"/>
                  </a:lnTo>
                  <a:lnTo>
                    <a:pt x="8" y="224"/>
                  </a:lnTo>
                  <a:lnTo>
                    <a:pt x="8" y="214"/>
                  </a:lnTo>
                  <a:lnTo>
                    <a:pt x="8" y="162"/>
                  </a:lnTo>
                  <a:lnTo>
                    <a:pt x="8" y="162"/>
                  </a:lnTo>
                  <a:lnTo>
                    <a:pt x="8" y="152"/>
                  </a:lnTo>
                  <a:lnTo>
                    <a:pt x="14" y="144"/>
                  </a:lnTo>
                  <a:lnTo>
                    <a:pt x="22" y="138"/>
                  </a:lnTo>
                  <a:lnTo>
                    <a:pt x="32" y="136"/>
                  </a:lnTo>
                  <a:lnTo>
                    <a:pt x="92" y="136"/>
                  </a:lnTo>
                  <a:lnTo>
                    <a:pt x="92" y="118"/>
                  </a:lnTo>
                  <a:lnTo>
                    <a:pt x="58" y="118"/>
                  </a:lnTo>
                  <a:lnTo>
                    <a:pt x="58" y="118"/>
                  </a:lnTo>
                  <a:lnTo>
                    <a:pt x="46" y="116"/>
                  </a:lnTo>
                  <a:lnTo>
                    <a:pt x="38" y="112"/>
                  </a:lnTo>
                  <a:lnTo>
                    <a:pt x="34" y="104"/>
                  </a:lnTo>
                  <a:lnTo>
                    <a:pt x="32" y="94"/>
                  </a:lnTo>
                  <a:lnTo>
                    <a:pt x="32" y="66"/>
                  </a:lnTo>
                  <a:lnTo>
                    <a:pt x="18" y="66"/>
                  </a:lnTo>
                  <a:lnTo>
                    <a:pt x="18" y="66"/>
                  </a:lnTo>
                  <a:lnTo>
                    <a:pt x="10" y="64"/>
                  </a:lnTo>
                  <a:lnTo>
                    <a:pt x="4" y="62"/>
                  </a:lnTo>
                  <a:lnTo>
                    <a:pt x="4" y="62"/>
                  </a:lnTo>
                  <a:lnTo>
                    <a:pt x="0" y="56"/>
                  </a:lnTo>
                  <a:lnTo>
                    <a:pt x="0" y="48"/>
                  </a:lnTo>
                  <a:lnTo>
                    <a:pt x="0" y="48"/>
                  </a:lnTo>
                  <a:lnTo>
                    <a:pt x="0" y="40"/>
                  </a:lnTo>
                  <a:lnTo>
                    <a:pt x="4" y="34"/>
                  </a:lnTo>
                  <a:lnTo>
                    <a:pt x="4" y="34"/>
                  </a:lnTo>
                  <a:lnTo>
                    <a:pt x="10" y="30"/>
                  </a:lnTo>
                  <a:lnTo>
                    <a:pt x="18" y="30"/>
                  </a:lnTo>
                  <a:lnTo>
                    <a:pt x="18" y="30"/>
                  </a:lnTo>
                  <a:close/>
                  <a:moveTo>
                    <a:pt x="92" y="204"/>
                  </a:moveTo>
                  <a:lnTo>
                    <a:pt x="92" y="172"/>
                  </a:lnTo>
                  <a:lnTo>
                    <a:pt x="60" y="172"/>
                  </a:lnTo>
                  <a:lnTo>
                    <a:pt x="60" y="172"/>
                  </a:lnTo>
                  <a:lnTo>
                    <a:pt x="54" y="174"/>
                  </a:lnTo>
                  <a:lnTo>
                    <a:pt x="52" y="178"/>
                  </a:lnTo>
                  <a:lnTo>
                    <a:pt x="52" y="196"/>
                  </a:lnTo>
                  <a:lnTo>
                    <a:pt x="52" y="196"/>
                  </a:lnTo>
                  <a:lnTo>
                    <a:pt x="54" y="202"/>
                  </a:lnTo>
                  <a:lnTo>
                    <a:pt x="60" y="204"/>
                  </a:lnTo>
                  <a:lnTo>
                    <a:pt x="92" y="204"/>
                  </a:lnTo>
                  <a:close/>
                  <a:moveTo>
                    <a:pt x="78" y="66"/>
                  </a:moveTo>
                  <a:lnTo>
                    <a:pt x="78" y="82"/>
                  </a:lnTo>
                  <a:lnTo>
                    <a:pt x="78" y="82"/>
                  </a:lnTo>
                  <a:lnTo>
                    <a:pt x="78" y="84"/>
                  </a:lnTo>
                  <a:lnTo>
                    <a:pt x="80" y="84"/>
                  </a:lnTo>
                  <a:lnTo>
                    <a:pt x="152" y="84"/>
                  </a:lnTo>
                  <a:lnTo>
                    <a:pt x="152" y="84"/>
                  </a:lnTo>
                  <a:lnTo>
                    <a:pt x="156" y="84"/>
                  </a:lnTo>
                  <a:lnTo>
                    <a:pt x="158" y="82"/>
                  </a:lnTo>
                  <a:lnTo>
                    <a:pt x="158" y="66"/>
                  </a:lnTo>
                  <a:lnTo>
                    <a:pt x="78" y="66"/>
                  </a:lnTo>
                  <a:close/>
                  <a:moveTo>
                    <a:pt x="176" y="204"/>
                  </a:moveTo>
                  <a:lnTo>
                    <a:pt x="176" y="204"/>
                  </a:lnTo>
                  <a:lnTo>
                    <a:pt x="182" y="202"/>
                  </a:lnTo>
                  <a:lnTo>
                    <a:pt x="182" y="200"/>
                  </a:lnTo>
                  <a:lnTo>
                    <a:pt x="184" y="196"/>
                  </a:lnTo>
                  <a:lnTo>
                    <a:pt x="184" y="178"/>
                  </a:lnTo>
                  <a:lnTo>
                    <a:pt x="184" y="178"/>
                  </a:lnTo>
                  <a:lnTo>
                    <a:pt x="182" y="174"/>
                  </a:lnTo>
                  <a:lnTo>
                    <a:pt x="176" y="172"/>
                  </a:lnTo>
                  <a:lnTo>
                    <a:pt x="138" y="172"/>
                  </a:lnTo>
                  <a:lnTo>
                    <a:pt x="138" y="204"/>
                  </a:lnTo>
                  <a:lnTo>
                    <a:pt x="176" y="204"/>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pPr defTabSz="1005859"/>
              <a:endParaRPr kumimoji="0" lang="zh-TW" altLang="en-US">
                <a:solidFill>
                  <a:prstClr val="black"/>
                </a:solidFill>
                <a:latin typeface="Calibri"/>
                <a:ea typeface="新細明體"/>
                <a:cs typeface="Arial" charset="0"/>
              </a:endParaRPr>
            </a:p>
          </p:txBody>
        </p:sp>
        <p:sp>
          <p:nvSpPr>
            <p:cNvPr id="17" name="Freeform 19"/>
            <p:cNvSpPr>
              <a:spLocks noEditPoints="1"/>
            </p:cNvSpPr>
            <p:nvPr userDrawn="1"/>
          </p:nvSpPr>
          <p:spPr bwMode="auto">
            <a:xfrm>
              <a:off x="873051" y="1610553"/>
              <a:ext cx="387866" cy="387866"/>
            </a:xfrm>
            <a:custGeom>
              <a:avLst/>
              <a:gdLst/>
              <a:ahLst/>
              <a:cxnLst>
                <a:cxn ang="0">
                  <a:pos x="186" y="4"/>
                </a:cxn>
                <a:cxn ang="0">
                  <a:pos x="232" y="20"/>
                </a:cxn>
                <a:cxn ang="0">
                  <a:pos x="244" y="2"/>
                </a:cxn>
                <a:cxn ang="0">
                  <a:pos x="272" y="4"/>
                </a:cxn>
                <a:cxn ang="0">
                  <a:pos x="316" y="72"/>
                </a:cxn>
                <a:cxn ang="0">
                  <a:pos x="352" y="16"/>
                </a:cxn>
                <a:cxn ang="0">
                  <a:pos x="374" y="18"/>
                </a:cxn>
                <a:cxn ang="0">
                  <a:pos x="362" y="72"/>
                </a:cxn>
                <a:cxn ang="0">
                  <a:pos x="422" y="76"/>
                </a:cxn>
                <a:cxn ang="0">
                  <a:pos x="422" y="106"/>
                </a:cxn>
                <a:cxn ang="0">
                  <a:pos x="300" y="148"/>
                </a:cxn>
                <a:cxn ang="0">
                  <a:pos x="404" y="152"/>
                </a:cxn>
                <a:cxn ang="0">
                  <a:pos x="404" y="182"/>
                </a:cxn>
                <a:cxn ang="0">
                  <a:pos x="238" y="216"/>
                </a:cxn>
                <a:cxn ang="0">
                  <a:pos x="396" y="222"/>
                </a:cxn>
                <a:cxn ang="0">
                  <a:pos x="398" y="250"/>
                </a:cxn>
                <a:cxn ang="0">
                  <a:pos x="238" y="284"/>
                </a:cxn>
                <a:cxn ang="0">
                  <a:pos x="414" y="288"/>
                </a:cxn>
                <a:cxn ang="0">
                  <a:pos x="414" y="320"/>
                </a:cxn>
                <a:cxn ang="0">
                  <a:pos x="284" y="326"/>
                </a:cxn>
                <a:cxn ang="0">
                  <a:pos x="422" y="388"/>
                </a:cxn>
                <a:cxn ang="0">
                  <a:pos x="418" y="408"/>
                </a:cxn>
                <a:cxn ang="0">
                  <a:pos x="394" y="416"/>
                </a:cxn>
                <a:cxn ang="0">
                  <a:pos x="344" y="404"/>
                </a:cxn>
                <a:cxn ang="0">
                  <a:pos x="238" y="414"/>
                </a:cxn>
                <a:cxn ang="0">
                  <a:pos x="214" y="426"/>
                </a:cxn>
                <a:cxn ang="0">
                  <a:pos x="192" y="402"/>
                </a:cxn>
                <a:cxn ang="0">
                  <a:pos x="142" y="372"/>
                </a:cxn>
                <a:cxn ang="0">
                  <a:pos x="56" y="414"/>
                </a:cxn>
                <a:cxn ang="0">
                  <a:pos x="16" y="418"/>
                </a:cxn>
                <a:cxn ang="0">
                  <a:pos x="0" y="394"/>
                </a:cxn>
                <a:cxn ang="0">
                  <a:pos x="56" y="362"/>
                </a:cxn>
                <a:cxn ang="0">
                  <a:pos x="24" y="326"/>
                </a:cxn>
                <a:cxn ang="0">
                  <a:pos x="4" y="304"/>
                </a:cxn>
                <a:cxn ang="0">
                  <a:pos x="16" y="286"/>
                </a:cxn>
                <a:cxn ang="0">
                  <a:pos x="42" y="256"/>
                </a:cxn>
                <a:cxn ang="0">
                  <a:pos x="22" y="236"/>
                </a:cxn>
                <a:cxn ang="0">
                  <a:pos x="34" y="218"/>
                </a:cxn>
                <a:cxn ang="0">
                  <a:pos x="38" y="190"/>
                </a:cxn>
                <a:cxn ang="0">
                  <a:pos x="18" y="168"/>
                </a:cxn>
                <a:cxn ang="0">
                  <a:pos x="28" y="150"/>
                </a:cxn>
                <a:cxn ang="0">
                  <a:pos x="20" y="114"/>
                </a:cxn>
                <a:cxn ang="0">
                  <a:pos x="0" y="92"/>
                </a:cxn>
                <a:cxn ang="0">
                  <a:pos x="12" y="72"/>
                </a:cxn>
                <a:cxn ang="0">
                  <a:pos x="52" y="42"/>
                </a:cxn>
                <a:cxn ang="0">
                  <a:pos x="56" y="18"/>
                </a:cxn>
                <a:cxn ang="0">
                  <a:pos x="76" y="16"/>
                </a:cxn>
                <a:cxn ang="0">
                  <a:pos x="96" y="34"/>
                </a:cxn>
                <a:cxn ang="0">
                  <a:pos x="144" y="20"/>
                </a:cxn>
                <a:cxn ang="0">
                  <a:pos x="158" y="2"/>
                </a:cxn>
                <a:cxn ang="0">
                  <a:pos x="264" y="114"/>
                </a:cxn>
              </a:cxnLst>
              <a:rect l="0" t="0" r="r" b="b"/>
              <a:pathLst>
                <a:path w="426" h="426">
                  <a:moveTo>
                    <a:pt x="168" y="0"/>
                  </a:moveTo>
                  <a:lnTo>
                    <a:pt x="168" y="0"/>
                  </a:lnTo>
                  <a:lnTo>
                    <a:pt x="178" y="2"/>
                  </a:lnTo>
                  <a:lnTo>
                    <a:pt x="186" y="4"/>
                  </a:lnTo>
                  <a:lnTo>
                    <a:pt x="186" y="4"/>
                  </a:lnTo>
                  <a:lnTo>
                    <a:pt x="190" y="12"/>
                  </a:lnTo>
                  <a:lnTo>
                    <a:pt x="192" y="20"/>
                  </a:lnTo>
                  <a:lnTo>
                    <a:pt x="192" y="72"/>
                  </a:lnTo>
                  <a:lnTo>
                    <a:pt x="232" y="72"/>
                  </a:lnTo>
                  <a:lnTo>
                    <a:pt x="232" y="20"/>
                  </a:lnTo>
                  <a:lnTo>
                    <a:pt x="232" y="20"/>
                  </a:lnTo>
                  <a:lnTo>
                    <a:pt x="232" y="12"/>
                  </a:lnTo>
                  <a:lnTo>
                    <a:pt x="238" y="4"/>
                  </a:lnTo>
                  <a:lnTo>
                    <a:pt x="238" y="4"/>
                  </a:lnTo>
                  <a:lnTo>
                    <a:pt x="244" y="2"/>
                  </a:lnTo>
                  <a:lnTo>
                    <a:pt x="254" y="0"/>
                  </a:lnTo>
                  <a:lnTo>
                    <a:pt x="254" y="0"/>
                  </a:lnTo>
                  <a:lnTo>
                    <a:pt x="266" y="2"/>
                  </a:lnTo>
                  <a:lnTo>
                    <a:pt x="272" y="4"/>
                  </a:lnTo>
                  <a:lnTo>
                    <a:pt x="272" y="4"/>
                  </a:lnTo>
                  <a:lnTo>
                    <a:pt x="276" y="12"/>
                  </a:lnTo>
                  <a:lnTo>
                    <a:pt x="278" y="20"/>
                  </a:lnTo>
                  <a:lnTo>
                    <a:pt x="278" y="72"/>
                  </a:lnTo>
                  <a:lnTo>
                    <a:pt x="316" y="72"/>
                  </a:lnTo>
                  <a:lnTo>
                    <a:pt x="316" y="72"/>
                  </a:lnTo>
                  <a:lnTo>
                    <a:pt x="336" y="26"/>
                  </a:lnTo>
                  <a:lnTo>
                    <a:pt x="336" y="26"/>
                  </a:lnTo>
                  <a:lnTo>
                    <a:pt x="340" y="22"/>
                  </a:lnTo>
                  <a:lnTo>
                    <a:pt x="344" y="18"/>
                  </a:lnTo>
                  <a:lnTo>
                    <a:pt x="352" y="16"/>
                  </a:lnTo>
                  <a:lnTo>
                    <a:pt x="358" y="16"/>
                  </a:lnTo>
                  <a:lnTo>
                    <a:pt x="358" y="16"/>
                  </a:lnTo>
                  <a:lnTo>
                    <a:pt x="366" y="16"/>
                  </a:lnTo>
                  <a:lnTo>
                    <a:pt x="374" y="18"/>
                  </a:lnTo>
                  <a:lnTo>
                    <a:pt x="374" y="18"/>
                  </a:lnTo>
                  <a:lnTo>
                    <a:pt x="378" y="22"/>
                  </a:lnTo>
                  <a:lnTo>
                    <a:pt x="380" y="30"/>
                  </a:lnTo>
                  <a:lnTo>
                    <a:pt x="380" y="30"/>
                  </a:lnTo>
                  <a:lnTo>
                    <a:pt x="374" y="44"/>
                  </a:lnTo>
                  <a:lnTo>
                    <a:pt x="362" y="72"/>
                  </a:lnTo>
                  <a:lnTo>
                    <a:pt x="406" y="72"/>
                  </a:lnTo>
                  <a:lnTo>
                    <a:pt x="406" y="72"/>
                  </a:lnTo>
                  <a:lnTo>
                    <a:pt x="416" y="72"/>
                  </a:lnTo>
                  <a:lnTo>
                    <a:pt x="422" y="76"/>
                  </a:lnTo>
                  <a:lnTo>
                    <a:pt x="422" y="76"/>
                  </a:lnTo>
                  <a:lnTo>
                    <a:pt x="424" y="82"/>
                  </a:lnTo>
                  <a:lnTo>
                    <a:pt x="426" y="92"/>
                  </a:lnTo>
                  <a:lnTo>
                    <a:pt x="426" y="92"/>
                  </a:lnTo>
                  <a:lnTo>
                    <a:pt x="424" y="100"/>
                  </a:lnTo>
                  <a:lnTo>
                    <a:pt x="422" y="106"/>
                  </a:lnTo>
                  <a:lnTo>
                    <a:pt x="422" y="106"/>
                  </a:lnTo>
                  <a:lnTo>
                    <a:pt x="416" y="112"/>
                  </a:lnTo>
                  <a:lnTo>
                    <a:pt x="406" y="114"/>
                  </a:lnTo>
                  <a:lnTo>
                    <a:pt x="314" y="114"/>
                  </a:lnTo>
                  <a:lnTo>
                    <a:pt x="300" y="148"/>
                  </a:lnTo>
                  <a:lnTo>
                    <a:pt x="388" y="148"/>
                  </a:lnTo>
                  <a:lnTo>
                    <a:pt x="388" y="148"/>
                  </a:lnTo>
                  <a:lnTo>
                    <a:pt x="398" y="150"/>
                  </a:lnTo>
                  <a:lnTo>
                    <a:pt x="404" y="152"/>
                  </a:lnTo>
                  <a:lnTo>
                    <a:pt x="404" y="152"/>
                  </a:lnTo>
                  <a:lnTo>
                    <a:pt x="406" y="158"/>
                  </a:lnTo>
                  <a:lnTo>
                    <a:pt x="408" y="168"/>
                  </a:lnTo>
                  <a:lnTo>
                    <a:pt x="408" y="168"/>
                  </a:lnTo>
                  <a:lnTo>
                    <a:pt x="406" y="176"/>
                  </a:lnTo>
                  <a:lnTo>
                    <a:pt x="404" y="182"/>
                  </a:lnTo>
                  <a:lnTo>
                    <a:pt x="404" y="182"/>
                  </a:lnTo>
                  <a:lnTo>
                    <a:pt x="398" y="188"/>
                  </a:lnTo>
                  <a:lnTo>
                    <a:pt x="388" y="190"/>
                  </a:lnTo>
                  <a:lnTo>
                    <a:pt x="238" y="190"/>
                  </a:lnTo>
                  <a:lnTo>
                    <a:pt x="238" y="216"/>
                  </a:lnTo>
                  <a:lnTo>
                    <a:pt x="380" y="216"/>
                  </a:lnTo>
                  <a:lnTo>
                    <a:pt x="380" y="216"/>
                  </a:lnTo>
                  <a:lnTo>
                    <a:pt x="390" y="218"/>
                  </a:lnTo>
                  <a:lnTo>
                    <a:pt x="396" y="222"/>
                  </a:lnTo>
                  <a:lnTo>
                    <a:pt x="396" y="222"/>
                  </a:lnTo>
                  <a:lnTo>
                    <a:pt x="400" y="228"/>
                  </a:lnTo>
                  <a:lnTo>
                    <a:pt x="400" y="236"/>
                  </a:lnTo>
                  <a:lnTo>
                    <a:pt x="400" y="236"/>
                  </a:lnTo>
                  <a:lnTo>
                    <a:pt x="400" y="246"/>
                  </a:lnTo>
                  <a:lnTo>
                    <a:pt x="398" y="250"/>
                  </a:lnTo>
                  <a:lnTo>
                    <a:pt x="398" y="250"/>
                  </a:lnTo>
                  <a:lnTo>
                    <a:pt x="390" y="256"/>
                  </a:lnTo>
                  <a:lnTo>
                    <a:pt x="380" y="256"/>
                  </a:lnTo>
                  <a:lnTo>
                    <a:pt x="238" y="256"/>
                  </a:lnTo>
                  <a:lnTo>
                    <a:pt x="238" y="284"/>
                  </a:lnTo>
                  <a:lnTo>
                    <a:pt x="400" y="284"/>
                  </a:lnTo>
                  <a:lnTo>
                    <a:pt x="400" y="284"/>
                  </a:lnTo>
                  <a:lnTo>
                    <a:pt x="408" y="286"/>
                  </a:lnTo>
                  <a:lnTo>
                    <a:pt x="414" y="288"/>
                  </a:lnTo>
                  <a:lnTo>
                    <a:pt x="414" y="288"/>
                  </a:lnTo>
                  <a:lnTo>
                    <a:pt x="418" y="294"/>
                  </a:lnTo>
                  <a:lnTo>
                    <a:pt x="418" y="304"/>
                  </a:lnTo>
                  <a:lnTo>
                    <a:pt x="418" y="304"/>
                  </a:lnTo>
                  <a:lnTo>
                    <a:pt x="418" y="312"/>
                  </a:lnTo>
                  <a:lnTo>
                    <a:pt x="414" y="320"/>
                  </a:lnTo>
                  <a:lnTo>
                    <a:pt x="414" y="320"/>
                  </a:lnTo>
                  <a:lnTo>
                    <a:pt x="408" y="324"/>
                  </a:lnTo>
                  <a:lnTo>
                    <a:pt x="400" y="326"/>
                  </a:lnTo>
                  <a:lnTo>
                    <a:pt x="284" y="326"/>
                  </a:lnTo>
                  <a:lnTo>
                    <a:pt x="284" y="326"/>
                  </a:lnTo>
                  <a:lnTo>
                    <a:pt x="312" y="340"/>
                  </a:lnTo>
                  <a:lnTo>
                    <a:pt x="344" y="352"/>
                  </a:lnTo>
                  <a:lnTo>
                    <a:pt x="414" y="378"/>
                  </a:lnTo>
                  <a:lnTo>
                    <a:pt x="414" y="378"/>
                  </a:lnTo>
                  <a:lnTo>
                    <a:pt x="422" y="388"/>
                  </a:lnTo>
                  <a:lnTo>
                    <a:pt x="424" y="392"/>
                  </a:lnTo>
                  <a:lnTo>
                    <a:pt x="424" y="396"/>
                  </a:lnTo>
                  <a:lnTo>
                    <a:pt x="424" y="396"/>
                  </a:lnTo>
                  <a:lnTo>
                    <a:pt x="422" y="406"/>
                  </a:lnTo>
                  <a:lnTo>
                    <a:pt x="418" y="408"/>
                  </a:lnTo>
                  <a:lnTo>
                    <a:pt x="414" y="412"/>
                  </a:lnTo>
                  <a:lnTo>
                    <a:pt x="414" y="412"/>
                  </a:lnTo>
                  <a:lnTo>
                    <a:pt x="406" y="414"/>
                  </a:lnTo>
                  <a:lnTo>
                    <a:pt x="394" y="416"/>
                  </a:lnTo>
                  <a:lnTo>
                    <a:pt x="394" y="416"/>
                  </a:lnTo>
                  <a:lnTo>
                    <a:pt x="382" y="416"/>
                  </a:lnTo>
                  <a:lnTo>
                    <a:pt x="370" y="414"/>
                  </a:lnTo>
                  <a:lnTo>
                    <a:pt x="358" y="410"/>
                  </a:lnTo>
                  <a:lnTo>
                    <a:pt x="344" y="404"/>
                  </a:lnTo>
                  <a:lnTo>
                    <a:pt x="344" y="404"/>
                  </a:lnTo>
                  <a:lnTo>
                    <a:pt x="290" y="374"/>
                  </a:lnTo>
                  <a:lnTo>
                    <a:pt x="238" y="340"/>
                  </a:lnTo>
                  <a:lnTo>
                    <a:pt x="238" y="402"/>
                  </a:lnTo>
                  <a:lnTo>
                    <a:pt x="238" y="402"/>
                  </a:lnTo>
                  <a:lnTo>
                    <a:pt x="238" y="414"/>
                  </a:lnTo>
                  <a:lnTo>
                    <a:pt x="232" y="420"/>
                  </a:lnTo>
                  <a:lnTo>
                    <a:pt x="232" y="420"/>
                  </a:lnTo>
                  <a:lnTo>
                    <a:pt x="226" y="424"/>
                  </a:lnTo>
                  <a:lnTo>
                    <a:pt x="214" y="426"/>
                  </a:lnTo>
                  <a:lnTo>
                    <a:pt x="214" y="426"/>
                  </a:lnTo>
                  <a:lnTo>
                    <a:pt x="204" y="424"/>
                  </a:lnTo>
                  <a:lnTo>
                    <a:pt x="196" y="420"/>
                  </a:lnTo>
                  <a:lnTo>
                    <a:pt x="196" y="420"/>
                  </a:lnTo>
                  <a:lnTo>
                    <a:pt x="192" y="412"/>
                  </a:lnTo>
                  <a:lnTo>
                    <a:pt x="192" y="402"/>
                  </a:lnTo>
                  <a:lnTo>
                    <a:pt x="192" y="340"/>
                  </a:lnTo>
                  <a:lnTo>
                    <a:pt x="192" y="340"/>
                  </a:lnTo>
                  <a:lnTo>
                    <a:pt x="188" y="344"/>
                  </a:lnTo>
                  <a:lnTo>
                    <a:pt x="188" y="344"/>
                  </a:lnTo>
                  <a:lnTo>
                    <a:pt x="142" y="372"/>
                  </a:lnTo>
                  <a:lnTo>
                    <a:pt x="96" y="398"/>
                  </a:lnTo>
                  <a:lnTo>
                    <a:pt x="96" y="398"/>
                  </a:lnTo>
                  <a:lnTo>
                    <a:pt x="78" y="406"/>
                  </a:lnTo>
                  <a:lnTo>
                    <a:pt x="56" y="414"/>
                  </a:lnTo>
                  <a:lnTo>
                    <a:pt x="56" y="414"/>
                  </a:lnTo>
                  <a:lnTo>
                    <a:pt x="42" y="420"/>
                  </a:lnTo>
                  <a:lnTo>
                    <a:pt x="28" y="420"/>
                  </a:lnTo>
                  <a:lnTo>
                    <a:pt x="28" y="420"/>
                  </a:lnTo>
                  <a:lnTo>
                    <a:pt x="22" y="420"/>
                  </a:lnTo>
                  <a:lnTo>
                    <a:pt x="16" y="418"/>
                  </a:lnTo>
                  <a:lnTo>
                    <a:pt x="12" y="416"/>
                  </a:lnTo>
                  <a:lnTo>
                    <a:pt x="6" y="412"/>
                  </a:lnTo>
                  <a:lnTo>
                    <a:pt x="6" y="412"/>
                  </a:lnTo>
                  <a:lnTo>
                    <a:pt x="2" y="402"/>
                  </a:lnTo>
                  <a:lnTo>
                    <a:pt x="0" y="394"/>
                  </a:lnTo>
                  <a:lnTo>
                    <a:pt x="0" y="394"/>
                  </a:lnTo>
                  <a:lnTo>
                    <a:pt x="4" y="384"/>
                  </a:lnTo>
                  <a:lnTo>
                    <a:pt x="12" y="376"/>
                  </a:lnTo>
                  <a:lnTo>
                    <a:pt x="12" y="376"/>
                  </a:lnTo>
                  <a:lnTo>
                    <a:pt x="56" y="362"/>
                  </a:lnTo>
                  <a:lnTo>
                    <a:pt x="106" y="342"/>
                  </a:lnTo>
                  <a:lnTo>
                    <a:pt x="106" y="342"/>
                  </a:lnTo>
                  <a:lnTo>
                    <a:pt x="140" y="326"/>
                  </a:lnTo>
                  <a:lnTo>
                    <a:pt x="24" y="326"/>
                  </a:lnTo>
                  <a:lnTo>
                    <a:pt x="24" y="326"/>
                  </a:lnTo>
                  <a:lnTo>
                    <a:pt x="16" y="326"/>
                  </a:lnTo>
                  <a:lnTo>
                    <a:pt x="8" y="320"/>
                  </a:lnTo>
                  <a:lnTo>
                    <a:pt x="8" y="320"/>
                  </a:lnTo>
                  <a:lnTo>
                    <a:pt x="6" y="314"/>
                  </a:lnTo>
                  <a:lnTo>
                    <a:pt x="4" y="304"/>
                  </a:lnTo>
                  <a:lnTo>
                    <a:pt x="4" y="304"/>
                  </a:lnTo>
                  <a:lnTo>
                    <a:pt x="6" y="296"/>
                  </a:lnTo>
                  <a:lnTo>
                    <a:pt x="8" y="288"/>
                  </a:lnTo>
                  <a:lnTo>
                    <a:pt x="8" y="288"/>
                  </a:lnTo>
                  <a:lnTo>
                    <a:pt x="16" y="286"/>
                  </a:lnTo>
                  <a:lnTo>
                    <a:pt x="24" y="284"/>
                  </a:lnTo>
                  <a:lnTo>
                    <a:pt x="192" y="284"/>
                  </a:lnTo>
                  <a:lnTo>
                    <a:pt x="192" y="256"/>
                  </a:lnTo>
                  <a:lnTo>
                    <a:pt x="42" y="256"/>
                  </a:lnTo>
                  <a:lnTo>
                    <a:pt x="42" y="256"/>
                  </a:lnTo>
                  <a:lnTo>
                    <a:pt x="34" y="256"/>
                  </a:lnTo>
                  <a:lnTo>
                    <a:pt x="28" y="252"/>
                  </a:lnTo>
                  <a:lnTo>
                    <a:pt x="28" y="252"/>
                  </a:lnTo>
                  <a:lnTo>
                    <a:pt x="24" y="246"/>
                  </a:lnTo>
                  <a:lnTo>
                    <a:pt x="22" y="236"/>
                  </a:lnTo>
                  <a:lnTo>
                    <a:pt x="22" y="236"/>
                  </a:lnTo>
                  <a:lnTo>
                    <a:pt x="24" y="228"/>
                  </a:lnTo>
                  <a:lnTo>
                    <a:pt x="28" y="222"/>
                  </a:lnTo>
                  <a:lnTo>
                    <a:pt x="28" y="222"/>
                  </a:lnTo>
                  <a:lnTo>
                    <a:pt x="34" y="218"/>
                  </a:lnTo>
                  <a:lnTo>
                    <a:pt x="42" y="216"/>
                  </a:lnTo>
                  <a:lnTo>
                    <a:pt x="192" y="216"/>
                  </a:lnTo>
                  <a:lnTo>
                    <a:pt x="192" y="190"/>
                  </a:lnTo>
                  <a:lnTo>
                    <a:pt x="38" y="190"/>
                  </a:lnTo>
                  <a:lnTo>
                    <a:pt x="38" y="190"/>
                  </a:lnTo>
                  <a:lnTo>
                    <a:pt x="28" y="188"/>
                  </a:lnTo>
                  <a:lnTo>
                    <a:pt x="22" y="184"/>
                  </a:lnTo>
                  <a:lnTo>
                    <a:pt x="22" y="184"/>
                  </a:lnTo>
                  <a:lnTo>
                    <a:pt x="18" y="178"/>
                  </a:lnTo>
                  <a:lnTo>
                    <a:pt x="18" y="168"/>
                  </a:lnTo>
                  <a:lnTo>
                    <a:pt x="18" y="168"/>
                  </a:lnTo>
                  <a:lnTo>
                    <a:pt x="18" y="160"/>
                  </a:lnTo>
                  <a:lnTo>
                    <a:pt x="22" y="152"/>
                  </a:lnTo>
                  <a:lnTo>
                    <a:pt x="22" y="152"/>
                  </a:lnTo>
                  <a:lnTo>
                    <a:pt x="28" y="150"/>
                  </a:lnTo>
                  <a:lnTo>
                    <a:pt x="38" y="148"/>
                  </a:lnTo>
                  <a:lnTo>
                    <a:pt x="120" y="148"/>
                  </a:lnTo>
                  <a:lnTo>
                    <a:pt x="108" y="114"/>
                  </a:lnTo>
                  <a:lnTo>
                    <a:pt x="20" y="114"/>
                  </a:lnTo>
                  <a:lnTo>
                    <a:pt x="20" y="114"/>
                  </a:lnTo>
                  <a:lnTo>
                    <a:pt x="12" y="112"/>
                  </a:lnTo>
                  <a:lnTo>
                    <a:pt x="6" y="108"/>
                  </a:lnTo>
                  <a:lnTo>
                    <a:pt x="6" y="108"/>
                  </a:lnTo>
                  <a:lnTo>
                    <a:pt x="2" y="102"/>
                  </a:lnTo>
                  <a:lnTo>
                    <a:pt x="0" y="92"/>
                  </a:lnTo>
                  <a:lnTo>
                    <a:pt x="0" y="92"/>
                  </a:lnTo>
                  <a:lnTo>
                    <a:pt x="2" y="82"/>
                  </a:lnTo>
                  <a:lnTo>
                    <a:pt x="6" y="76"/>
                  </a:lnTo>
                  <a:lnTo>
                    <a:pt x="6" y="76"/>
                  </a:lnTo>
                  <a:lnTo>
                    <a:pt x="12" y="72"/>
                  </a:lnTo>
                  <a:lnTo>
                    <a:pt x="20" y="72"/>
                  </a:lnTo>
                  <a:lnTo>
                    <a:pt x="70" y="72"/>
                  </a:lnTo>
                  <a:lnTo>
                    <a:pt x="70" y="72"/>
                  </a:lnTo>
                  <a:lnTo>
                    <a:pt x="52" y="42"/>
                  </a:lnTo>
                  <a:lnTo>
                    <a:pt x="52" y="42"/>
                  </a:lnTo>
                  <a:lnTo>
                    <a:pt x="50" y="38"/>
                  </a:lnTo>
                  <a:lnTo>
                    <a:pt x="48" y="34"/>
                  </a:lnTo>
                  <a:lnTo>
                    <a:pt x="48" y="34"/>
                  </a:lnTo>
                  <a:lnTo>
                    <a:pt x="50" y="24"/>
                  </a:lnTo>
                  <a:lnTo>
                    <a:pt x="56" y="18"/>
                  </a:lnTo>
                  <a:lnTo>
                    <a:pt x="56" y="18"/>
                  </a:lnTo>
                  <a:lnTo>
                    <a:pt x="62" y="16"/>
                  </a:lnTo>
                  <a:lnTo>
                    <a:pt x="70" y="16"/>
                  </a:lnTo>
                  <a:lnTo>
                    <a:pt x="70" y="16"/>
                  </a:lnTo>
                  <a:lnTo>
                    <a:pt x="76" y="16"/>
                  </a:lnTo>
                  <a:lnTo>
                    <a:pt x="80" y="20"/>
                  </a:lnTo>
                  <a:lnTo>
                    <a:pt x="80" y="20"/>
                  </a:lnTo>
                  <a:lnTo>
                    <a:pt x="88" y="24"/>
                  </a:lnTo>
                  <a:lnTo>
                    <a:pt x="96" y="34"/>
                  </a:lnTo>
                  <a:lnTo>
                    <a:pt x="96" y="34"/>
                  </a:lnTo>
                  <a:lnTo>
                    <a:pt x="110" y="56"/>
                  </a:lnTo>
                  <a:lnTo>
                    <a:pt x="114" y="64"/>
                  </a:lnTo>
                  <a:lnTo>
                    <a:pt x="116" y="72"/>
                  </a:lnTo>
                  <a:lnTo>
                    <a:pt x="144" y="72"/>
                  </a:lnTo>
                  <a:lnTo>
                    <a:pt x="144" y="20"/>
                  </a:lnTo>
                  <a:lnTo>
                    <a:pt x="144" y="20"/>
                  </a:lnTo>
                  <a:lnTo>
                    <a:pt x="146" y="12"/>
                  </a:lnTo>
                  <a:lnTo>
                    <a:pt x="152" y="4"/>
                  </a:lnTo>
                  <a:lnTo>
                    <a:pt x="152" y="4"/>
                  </a:lnTo>
                  <a:lnTo>
                    <a:pt x="158" y="2"/>
                  </a:lnTo>
                  <a:lnTo>
                    <a:pt x="168" y="0"/>
                  </a:lnTo>
                  <a:lnTo>
                    <a:pt x="168" y="0"/>
                  </a:lnTo>
                  <a:close/>
                  <a:moveTo>
                    <a:pt x="172" y="148"/>
                  </a:moveTo>
                  <a:lnTo>
                    <a:pt x="250" y="148"/>
                  </a:lnTo>
                  <a:lnTo>
                    <a:pt x="264" y="114"/>
                  </a:lnTo>
                  <a:lnTo>
                    <a:pt x="158" y="114"/>
                  </a:lnTo>
                  <a:lnTo>
                    <a:pt x="172" y="148"/>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pPr defTabSz="1005859"/>
              <a:endParaRPr kumimoji="0" lang="zh-TW" altLang="en-US">
                <a:solidFill>
                  <a:prstClr val="black"/>
                </a:solidFill>
                <a:latin typeface="Calibri"/>
                <a:ea typeface="新細明體"/>
                <a:cs typeface="Arial" charset="0"/>
              </a:endParaRPr>
            </a:p>
          </p:txBody>
        </p:sp>
        <p:sp>
          <p:nvSpPr>
            <p:cNvPr id="18" name="Freeform 20"/>
            <p:cNvSpPr>
              <a:spLocks noEditPoints="1"/>
            </p:cNvSpPr>
            <p:nvPr userDrawn="1"/>
          </p:nvSpPr>
          <p:spPr bwMode="auto">
            <a:xfrm>
              <a:off x="1299157" y="1626941"/>
              <a:ext cx="382403" cy="373299"/>
            </a:xfrm>
            <a:custGeom>
              <a:avLst/>
              <a:gdLst/>
              <a:ahLst/>
              <a:cxnLst>
                <a:cxn ang="0">
                  <a:pos x="28" y="208"/>
                </a:cxn>
                <a:cxn ang="0">
                  <a:pos x="16" y="184"/>
                </a:cxn>
                <a:cxn ang="0">
                  <a:pos x="38" y="166"/>
                </a:cxn>
                <a:cxn ang="0">
                  <a:pos x="284" y="152"/>
                </a:cxn>
                <a:cxn ang="0">
                  <a:pos x="384" y="140"/>
                </a:cxn>
                <a:cxn ang="0">
                  <a:pos x="404" y="162"/>
                </a:cxn>
                <a:cxn ang="0">
                  <a:pos x="394" y="182"/>
                </a:cxn>
                <a:cxn ang="0">
                  <a:pos x="234" y="386"/>
                </a:cxn>
                <a:cxn ang="0">
                  <a:pos x="220" y="408"/>
                </a:cxn>
                <a:cxn ang="0">
                  <a:pos x="190" y="404"/>
                </a:cxn>
                <a:cxn ang="0">
                  <a:pos x="102" y="208"/>
                </a:cxn>
                <a:cxn ang="0">
                  <a:pos x="108" y="260"/>
                </a:cxn>
                <a:cxn ang="0">
                  <a:pos x="118" y="302"/>
                </a:cxn>
                <a:cxn ang="0">
                  <a:pos x="174" y="352"/>
                </a:cxn>
                <a:cxn ang="0">
                  <a:pos x="176" y="378"/>
                </a:cxn>
                <a:cxn ang="0">
                  <a:pos x="152" y="392"/>
                </a:cxn>
                <a:cxn ang="0">
                  <a:pos x="116" y="368"/>
                </a:cxn>
                <a:cxn ang="0">
                  <a:pos x="86" y="334"/>
                </a:cxn>
                <a:cxn ang="0">
                  <a:pos x="48" y="386"/>
                </a:cxn>
                <a:cxn ang="0">
                  <a:pos x="10" y="388"/>
                </a:cxn>
                <a:cxn ang="0">
                  <a:pos x="0" y="370"/>
                </a:cxn>
                <a:cxn ang="0">
                  <a:pos x="42" y="320"/>
                </a:cxn>
                <a:cxn ang="0">
                  <a:pos x="60" y="274"/>
                </a:cxn>
                <a:cxn ang="0">
                  <a:pos x="68" y="210"/>
                </a:cxn>
                <a:cxn ang="0">
                  <a:pos x="378" y="2"/>
                </a:cxn>
                <a:cxn ang="0">
                  <a:pos x="398" y="32"/>
                </a:cxn>
                <a:cxn ang="0">
                  <a:pos x="388" y="128"/>
                </a:cxn>
                <a:cxn ang="0">
                  <a:pos x="54" y="136"/>
                </a:cxn>
                <a:cxn ang="0">
                  <a:pos x="24" y="116"/>
                </a:cxn>
                <a:cxn ang="0">
                  <a:pos x="26" y="12"/>
                </a:cxn>
                <a:cxn ang="0">
                  <a:pos x="54" y="0"/>
                </a:cxn>
                <a:cxn ang="0">
                  <a:pos x="76" y="42"/>
                </a:cxn>
                <a:cxn ang="0">
                  <a:pos x="70" y="84"/>
                </a:cxn>
                <a:cxn ang="0">
                  <a:pos x="130" y="94"/>
                </a:cxn>
                <a:cxn ang="0">
                  <a:pos x="240" y="94"/>
                </a:cxn>
                <a:cxn ang="0">
                  <a:pos x="342" y="208"/>
                </a:cxn>
                <a:cxn ang="0">
                  <a:pos x="348" y="272"/>
                </a:cxn>
                <a:cxn ang="0">
                  <a:pos x="366" y="316"/>
                </a:cxn>
                <a:cxn ang="0">
                  <a:pos x="418" y="358"/>
                </a:cxn>
                <a:cxn ang="0">
                  <a:pos x="410" y="386"/>
                </a:cxn>
                <a:cxn ang="0">
                  <a:pos x="384" y="392"/>
                </a:cxn>
                <a:cxn ang="0">
                  <a:pos x="330" y="334"/>
                </a:cxn>
                <a:cxn ang="0">
                  <a:pos x="304" y="362"/>
                </a:cxn>
                <a:cxn ang="0">
                  <a:pos x="264" y="394"/>
                </a:cxn>
                <a:cxn ang="0">
                  <a:pos x="236" y="370"/>
                </a:cxn>
                <a:cxn ang="0">
                  <a:pos x="270" y="330"/>
                </a:cxn>
                <a:cxn ang="0">
                  <a:pos x="296" y="288"/>
                </a:cxn>
                <a:cxn ang="0">
                  <a:pos x="302" y="214"/>
                </a:cxn>
                <a:cxn ang="0">
                  <a:pos x="324" y="204"/>
                </a:cxn>
                <a:cxn ang="0">
                  <a:pos x="346" y="90"/>
                </a:cxn>
                <a:cxn ang="0">
                  <a:pos x="348" y="46"/>
                </a:cxn>
                <a:cxn ang="0">
                  <a:pos x="288" y="94"/>
                </a:cxn>
              </a:cxnLst>
              <a:rect l="0" t="0" r="r" b="b"/>
              <a:pathLst>
                <a:path w="420" h="410">
                  <a:moveTo>
                    <a:pt x="68" y="210"/>
                  </a:moveTo>
                  <a:lnTo>
                    <a:pt x="68" y="210"/>
                  </a:lnTo>
                  <a:lnTo>
                    <a:pt x="40" y="210"/>
                  </a:lnTo>
                  <a:lnTo>
                    <a:pt x="40" y="210"/>
                  </a:lnTo>
                  <a:lnTo>
                    <a:pt x="28" y="208"/>
                  </a:lnTo>
                  <a:lnTo>
                    <a:pt x="24" y="206"/>
                  </a:lnTo>
                  <a:lnTo>
                    <a:pt x="20" y="202"/>
                  </a:lnTo>
                  <a:lnTo>
                    <a:pt x="20" y="202"/>
                  </a:lnTo>
                  <a:lnTo>
                    <a:pt x="18" y="194"/>
                  </a:lnTo>
                  <a:lnTo>
                    <a:pt x="16" y="184"/>
                  </a:lnTo>
                  <a:lnTo>
                    <a:pt x="16" y="184"/>
                  </a:lnTo>
                  <a:lnTo>
                    <a:pt x="18" y="176"/>
                  </a:lnTo>
                  <a:lnTo>
                    <a:pt x="22" y="170"/>
                  </a:lnTo>
                  <a:lnTo>
                    <a:pt x="28" y="168"/>
                  </a:lnTo>
                  <a:lnTo>
                    <a:pt x="38" y="166"/>
                  </a:lnTo>
                  <a:lnTo>
                    <a:pt x="38" y="166"/>
                  </a:lnTo>
                  <a:lnTo>
                    <a:pt x="116" y="164"/>
                  </a:lnTo>
                  <a:lnTo>
                    <a:pt x="192" y="160"/>
                  </a:lnTo>
                  <a:lnTo>
                    <a:pt x="192" y="160"/>
                  </a:lnTo>
                  <a:lnTo>
                    <a:pt x="284" y="152"/>
                  </a:lnTo>
                  <a:lnTo>
                    <a:pt x="326" y="148"/>
                  </a:lnTo>
                  <a:lnTo>
                    <a:pt x="366" y="142"/>
                  </a:lnTo>
                  <a:lnTo>
                    <a:pt x="366" y="142"/>
                  </a:lnTo>
                  <a:lnTo>
                    <a:pt x="384" y="140"/>
                  </a:lnTo>
                  <a:lnTo>
                    <a:pt x="384" y="140"/>
                  </a:lnTo>
                  <a:lnTo>
                    <a:pt x="392" y="142"/>
                  </a:lnTo>
                  <a:lnTo>
                    <a:pt x="398" y="148"/>
                  </a:lnTo>
                  <a:lnTo>
                    <a:pt x="398" y="148"/>
                  </a:lnTo>
                  <a:lnTo>
                    <a:pt x="402" y="154"/>
                  </a:lnTo>
                  <a:lnTo>
                    <a:pt x="404" y="162"/>
                  </a:lnTo>
                  <a:lnTo>
                    <a:pt x="404" y="162"/>
                  </a:lnTo>
                  <a:lnTo>
                    <a:pt x="404" y="170"/>
                  </a:lnTo>
                  <a:lnTo>
                    <a:pt x="402" y="174"/>
                  </a:lnTo>
                  <a:lnTo>
                    <a:pt x="398" y="178"/>
                  </a:lnTo>
                  <a:lnTo>
                    <a:pt x="394" y="182"/>
                  </a:lnTo>
                  <a:lnTo>
                    <a:pt x="394" y="182"/>
                  </a:lnTo>
                  <a:lnTo>
                    <a:pt x="360" y="188"/>
                  </a:lnTo>
                  <a:lnTo>
                    <a:pt x="322" y="192"/>
                  </a:lnTo>
                  <a:lnTo>
                    <a:pt x="234" y="200"/>
                  </a:lnTo>
                  <a:lnTo>
                    <a:pt x="234" y="386"/>
                  </a:lnTo>
                  <a:lnTo>
                    <a:pt x="234" y="386"/>
                  </a:lnTo>
                  <a:lnTo>
                    <a:pt x="232" y="396"/>
                  </a:lnTo>
                  <a:lnTo>
                    <a:pt x="228" y="404"/>
                  </a:lnTo>
                  <a:lnTo>
                    <a:pt x="228" y="404"/>
                  </a:lnTo>
                  <a:lnTo>
                    <a:pt x="220" y="408"/>
                  </a:lnTo>
                  <a:lnTo>
                    <a:pt x="208" y="410"/>
                  </a:lnTo>
                  <a:lnTo>
                    <a:pt x="208" y="410"/>
                  </a:lnTo>
                  <a:lnTo>
                    <a:pt x="198" y="408"/>
                  </a:lnTo>
                  <a:lnTo>
                    <a:pt x="190" y="404"/>
                  </a:lnTo>
                  <a:lnTo>
                    <a:pt x="190" y="404"/>
                  </a:lnTo>
                  <a:lnTo>
                    <a:pt x="186" y="396"/>
                  </a:lnTo>
                  <a:lnTo>
                    <a:pt x="186" y="386"/>
                  </a:lnTo>
                  <a:lnTo>
                    <a:pt x="186" y="204"/>
                  </a:lnTo>
                  <a:lnTo>
                    <a:pt x="186" y="204"/>
                  </a:lnTo>
                  <a:lnTo>
                    <a:pt x="102" y="208"/>
                  </a:lnTo>
                  <a:lnTo>
                    <a:pt x="102" y="208"/>
                  </a:lnTo>
                  <a:lnTo>
                    <a:pt x="106" y="210"/>
                  </a:lnTo>
                  <a:lnTo>
                    <a:pt x="108" y="214"/>
                  </a:lnTo>
                  <a:lnTo>
                    <a:pt x="108" y="224"/>
                  </a:lnTo>
                  <a:lnTo>
                    <a:pt x="108" y="260"/>
                  </a:lnTo>
                  <a:lnTo>
                    <a:pt x="108" y="260"/>
                  </a:lnTo>
                  <a:lnTo>
                    <a:pt x="110" y="272"/>
                  </a:lnTo>
                  <a:lnTo>
                    <a:pt x="110" y="284"/>
                  </a:lnTo>
                  <a:lnTo>
                    <a:pt x="114" y="294"/>
                  </a:lnTo>
                  <a:lnTo>
                    <a:pt x="118" y="302"/>
                  </a:lnTo>
                  <a:lnTo>
                    <a:pt x="118" y="302"/>
                  </a:lnTo>
                  <a:lnTo>
                    <a:pt x="126" y="316"/>
                  </a:lnTo>
                  <a:lnTo>
                    <a:pt x="140" y="328"/>
                  </a:lnTo>
                  <a:lnTo>
                    <a:pt x="154" y="340"/>
                  </a:lnTo>
                  <a:lnTo>
                    <a:pt x="174" y="352"/>
                  </a:lnTo>
                  <a:lnTo>
                    <a:pt x="174" y="352"/>
                  </a:lnTo>
                  <a:lnTo>
                    <a:pt x="178" y="360"/>
                  </a:lnTo>
                  <a:lnTo>
                    <a:pt x="178" y="368"/>
                  </a:lnTo>
                  <a:lnTo>
                    <a:pt x="178" y="368"/>
                  </a:lnTo>
                  <a:lnTo>
                    <a:pt x="176" y="378"/>
                  </a:lnTo>
                  <a:lnTo>
                    <a:pt x="170" y="386"/>
                  </a:lnTo>
                  <a:lnTo>
                    <a:pt x="170" y="386"/>
                  </a:lnTo>
                  <a:lnTo>
                    <a:pt x="162" y="392"/>
                  </a:lnTo>
                  <a:lnTo>
                    <a:pt x="152" y="392"/>
                  </a:lnTo>
                  <a:lnTo>
                    <a:pt x="152" y="392"/>
                  </a:lnTo>
                  <a:lnTo>
                    <a:pt x="144" y="392"/>
                  </a:lnTo>
                  <a:lnTo>
                    <a:pt x="136" y="386"/>
                  </a:lnTo>
                  <a:lnTo>
                    <a:pt x="136" y="386"/>
                  </a:lnTo>
                  <a:lnTo>
                    <a:pt x="128" y="378"/>
                  </a:lnTo>
                  <a:lnTo>
                    <a:pt x="116" y="368"/>
                  </a:lnTo>
                  <a:lnTo>
                    <a:pt x="92" y="336"/>
                  </a:lnTo>
                  <a:lnTo>
                    <a:pt x="92" y="336"/>
                  </a:lnTo>
                  <a:lnTo>
                    <a:pt x="88" y="332"/>
                  </a:lnTo>
                  <a:lnTo>
                    <a:pt x="88" y="332"/>
                  </a:lnTo>
                  <a:lnTo>
                    <a:pt x="86" y="334"/>
                  </a:lnTo>
                  <a:lnTo>
                    <a:pt x="84" y="336"/>
                  </a:lnTo>
                  <a:lnTo>
                    <a:pt x="84" y="336"/>
                  </a:lnTo>
                  <a:lnTo>
                    <a:pt x="66" y="362"/>
                  </a:lnTo>
                  <a:lnTo>
                    <a:pt x="48" y="386"/>
                  </a:lnTo>
                  <a:lnTo>
                    <a:pt x="48" y="386"/>
                  </a:lnTo>
                  <a:lnTo>
                    <a:pt x="38" y="392"/>
                  </a:lnTo>
                  <a:lnTo>
                    <a:pt x="28" y="394"/>
                  </a:lnTo>
                  <a:lnTo>
                    <a:pt x="28" y="394"/>
                  </a:lnTo>
                  <a:lnTo>
                    <a:pt x="18" y="392"/>
                  </a:lnTo>
                  <a:lnTo>
                    <a:pt x="10" y="388"/>
                  </a:lnTo>
                  <a:lnTo>
                    <a:pt x="10" y="388"/>
                  </a:lnTo>
                  <a:lnTo>
                    <a:pt x="2" y="380"/>
                  </a:lnTo>
                  <a:lnTo>
                    <a:pt x="0" y="374"/>
                  </a:lnTo>
                  <a:lnTo>
                    <a:pt x="0" y="370"/>
                  </a:lnTo>
                  <a:lnTo>
                    <a:pt x="0" y="370"/>
                  </a:lnTo>
                  <a:lnTo>
                    <a:pt x="2" y="360"/>
                  </a:lnTo>
                  <a:lnTo>
                    <a:pt x="8" y="352"/>
                  </a:lnTo>
                  <a:lnTo>
                    <a:pt x="8" y="352"/>
                  </a:lnTo>
                  <a:lnTo>
                    <a:pt x="32" y="330"/>
                  </a:lnTo>
                  <a:lnTo>
                    <a:pt x="42" y="320"/>
                  </a:lnTo>
                  <a:lnTo>
                    <a:pt x="50" y="310"/>
                  </a:lnTo>
                  <a:lnTo>
                    <a:pt x="50" y="310"/>
                  </a:lnTo>
                  <a:lnTo>
                    <a:pt x="54" y="300"/>
                  </a:lnTo>
                  <a:lnTo>
                    <a:pt x="58" y="288"/>
                  </a:lnTo>
                  <a:lnTo>
                    <a:pt x="60" y="274"/>
                  </a:lnTo>
                  <a:lnTo>
                    <a:pt x="62" y="260"/>
                  </a:lnTo>
                  <a:lnTo>
                    <a:pt x="62" y="224"/>
                  </a:lnTo>
                  <a:lnTo>
                    <a:pt x="62" y="224"/>
                  </a:lnTo>
                  <a:lnTo>
                    <a:pt x="62" y="216"/>
                  </a:lnTo>
                  <a:lnTo>
                    <a:pt x="68" y="210"/>
                  </a:lnTo>
                  <a:lnTo>
                    <a:pt x="68" y="210"/>
                  </a:lnTo>
                  <a:close/>
                  <a:moveTo>
                    <a:pt x="54" y="0"/>
                  </a:moveTo>
                  <a:lnTo>
                    <a:pt x="364" y="0"/>
                  </a:lnTo>
                  <a:lnTo>
                    <a:pt x="364" y="0"/>
                  </a:lnTo>
                  <a:lnTo>
                    <a:pt x="378" y="2"/>
                  </a:lnTo>
                  <a:lnTo>
                    <a:pt x="384" y="4"/>
                  </a:lnTo>
                  <a:lnTo>
                    <a:pt x="388" y="8"/>
                  </a:lnTo>
                  <a:lnTo>
                    <a:pt x="392" y="12"/>
                  </a:lnTo>
                  <a:lnTo>
                    <a:pt x="396" y="18"/>
                  </a:lnTo>
                  <a:lnTo>
                    <a:pt x="398" y="32"/>
                  </a:lnTo>
                  <a:lnTo>
                    <a:pt x="398" y="102"/>
                  </a:lnTo>
                  <a:lnTo>
                    <a:pt x="398" y="102"/>
                  </a:lnTo>
                  <a:lnTo>
                    <a:pt x="396" y="116"/>
                  </a:lnTo>
                  <a:lnTo>
                    <a:pt x="392" y="122"/>
                  </a:lnTo>
                  <a:lnTo>
                    <a:pt x="388" y="128"/>
                  </a:lnTo>
                  <a:lnTo>
                    <a:pt x="384" y="130"/>
                  </a:lnTo>
                  <a:lnTo>
                    <a:pt x="378" y="134"/>
                  </a:lnTo>
                  <a:lnTo>
                    <a:pt x="364" y="136"/>
                  </a:lnTo>
                  <a:lnTo>
                    <a:pt x="54" y="136"/>
                  </a:lnTo>
                  <a:lnTo>
                    <a:pt x="54" y="136"/>
                  </a:lnTo>
                  <a:lnTo>
                    <a:pt x="40" y="134"/>
                  </a:lnTo>
                  <a:lnTo>
                    <a:pt x="34" y="130"/>
                  </a:lnTo>
                  <a:lnTo>
                    <a:pt x="30" y="128"/>
                  </a:lnTo>
                  <a:lnTo>
                    <a:pt x="26" y="122"/>
                  </a:lnTo>
                  <a:lnTo>
                    <a:pt x="24" y="116"/>
                  </a:lnTo>
                  <a:lnTo>
                    <a:pt x="20" y="102"/>
                  </a:lnTo>
                  <a:lnTo>
                    <a:pt x="20" y="32"/>
                  </a:lnTo>
                  <a:lnTo>
                    <a:pt x="20" y="32"/>
                  </a:lnTo>
                  <a:lnTo>
                    <a:pt x="24" y="18"/>
                  </a:lnTo>
                  <a:lnTo>
                    <a:pt x="26" y="12"/>
                  </a:lnTo>
                  <a:lnTo>
                    <a:pt x="30" y="8"/>
                  </a:lnTo>
                  <a:lnTo>
                    <a:pt x="34" y="4"/>
                  </a:lnTo>
                  <a:lnTo>
                    <a:pt x="40" y="2"/>
                  </a:lnTo>
                  <a:lnTo>
                    <a:pt x="54" y="0"/>
                  </a:lnTo>
                  <a:lnTo>
                    <a:pt x="54" y="0"/>
                  </a:lnTo>
                  <a:close/>
                  <a:moveTo>
                    <a:pt x="130" y="94"/>
                  </a:moveTo>
                  <a:lnTo>
                    <a:pt x="130" y="42"/>
                  </a:lnTo>
                  <a:lnTo>
                    <a:pt x="80" y="42"/>
                  </a:lnTo>
                  <a:lnTo>
                    <a:pt x="80" y="42"/>
                  </a:lnTo>
                  <a:lnTo>
                    <a:pt x="76" y="42"/>
                  </a:lnTo>
                  <a:lnTo>
                    <a:pt x="72" y="44"/>
                  </a:lnTo>
                  <a:lnTo>
                    <a:pt x="72" y="46"/>
                  </a:lnTo>
                  <a:lnTo>
                    <a:pt x="70" y="50"/>
                  </a:lnTo>
                  <a:lnTo>
                    <a:pt x="70" y="84"/>
                  </a:lnTo>
                  <a:lnTo>
                    <a:pt x="70" y="84"/>
                  </a:lnTo>
                  <a:lnTo>
                    <a:pt x="72" y="88"/>
                  </a:lnTo>
                  <a:lnTo>
                    <a:pt x="72" y="90"/>
                  </a:lnTo>
                  <a:lnTo>
                    <a:pt x="76" y="92"/>
                  </a:lnTo>
                  <a:lnTo>
                    <a:pt x="80" y="94"/>
                  </a:lnTo>
                  <a:lnTo>
                    <a:pt x="130" y="94"/>
                  </a:lnTo>
                  <a:close/>
                  <a:moveTo>
                    <a:pt x="240" y="94"/>
                  </a:moveTo>
                  <a:lnTo>
                    <a:pt x="240" y="42"/>
                  </a:lnTo>
                  <a:lnTo>
                    <a:pt x="178" y="42"/>
                  </a:lnTo>
                  <a:lnTo>
                    <a:pt x="178" y="94"/>
                  </a:lnTo>
                  <a:lnTo>
                    <a:pt x="240" y="94"/>
                  </a:lnTo>
                  <a:close/>
                  <a:moveTo>
                    <a:pt x="324" y="204"/>
                  </a:moveTo>
                  <a:lnTo>
                    <a:pt x="324" y="204"/>
                  </a:lnTo>
                  <a:lnTo>
                    <a:pt x="336" y="206"/>
                  </a:lnTo>
                  <a:lnTo>
                    <a:pt x="342" y="208"/>
                  </a:lnTo>
                  <a:lnTo>
                    <a:pt x="342" y="208"/>
                  </a:lnTo>
                  <a:lnTo>
                    <a:pt x="346" y="214"/>
                  </a:lnTo>
                  <a:lnTo>
                    <a:pt x="348" y="224"/>
                  </a:lnTo>
                  <a:lnTo>
                    <a:pt x="348" y="260"/>
                  </a:lnTo>
                  <a:lnTo>
                    <a:pt x="348" y="260"/>
                  </a:lnTo>
                  <a:lnTo>
                    <a:pt x="348" y="272"/>
                  </a:lnTo>
                  <a:lnTo>
                    <a:pt x="350" y="284"/>
                  </a:lnTo>
                  <a:lnTo>
                    <a:pt x="354" y="294"/>
                  </a:lnTo>
                  <a:lnTo>
                    <a:pt x="358" y="302"/>
                  </a:lnTo>
                  <a:lnTo>
                    <a:pt x="358" y="302"/>
                  </a:lnTo>
                  <a:lnTo>
                    <a:pt x="366" y="316"/>
                  </a:lnTo>
                  <a:lnTo>
                    <a:pt x="378" y="328"/>
                  </a:lnTo>
                  <a:lnTo>
                    <a:pt x="394" y="340"/>
                  </a:lnTo>
                  <a:lnTo>
                    <a:pt x="414" y="352"/>
                  </a:lnTo>
                  <a:lnTo>
                    <a:pt x="414" y="352"/>
                  </a:lnTo>
                  <a:lnTo>
                    <a:pt x="418" y="358"/>
                  </a:lnTo>
                  <a:lnTo>
                    <a:pt x="420" y="366"/>
                  </a:lnTo>
                  <a:lnTo>
                    <a:pt x="420" y="366"/>
                  </a:lnTo>
                  <a:lnTo>
                    <a:pt x="420" y="372"/>
                  </a:lnTo>
                  <a:lnTo>
                    <a:pt x="418" y="376"/>
                  </a:lnTo>
                  <a:lnTo>
                    <a:pt x="410" y="386"/>
                  </a:lnTo>
                  <a:lnTo>
                    <a:pt x="410" y="386"/>
                  </a:lnTo>
                  <a:lnTo>
                    <a:pt x="402" y="392"/>
                  </a:lnTo>
                  <a:lnTo>
                    <a:pt x="392" y="392"/>
                  </a:lnTo>
                  <a:lnTo>
                    <a:pt x="392" y="392"/>
                  </a:lnTo>
                  <a:lnTo>
                    <a:pt x="384" y="392"/>
                  </a:lnTo>
                  <a:lnTo>
                    <a:pt x="376" y="386"/>
                  </a:lnTo>
                  <a:lnTo>
                    <a:pt x="376" y="386"/>
                  </a:lnTo>
                  <a:lnTo>
                    <a:pt x="356" y="366"/>
                  </a:lnTo>
                  <a:lnTo>
                    <a:pt x="330" y="334"/>
                  </a:lnTo>
                  <a:lnTo>
                    <a:pt x="330" y="334"/>
                  </a:lnTo>
                  <a:lnTo>
                    <a:pt x="328" y="332"/>
                  </a:lnTo>
                  <a:lnTo>
                    <a:pt x="328" y="332"/>
                  </a:lnTo>
                  <a:lnTo>
                    <a:pt x="324" y="334"/>
                  </a:lnTo>
                  <a:lnTo>
                    <a:pt x="324" y="334"/>
                  </a:lnTo>
                  <a:lnTo>
                    <a:pt x="304" y="362"/>
                  </a:lnTo>
                  <a:lnTo>
                    <a:pt x="284" y="386"/>
                  </a:lnTo>
                  <a:lnTo>
                    <a:pt x="284" y="386"/>
                  </a:lnTo>
                  <a:lnTo>
                    <a:pt x="274" y="392"/>
                  </a:lnTo>
                  <a:lnTo>
                    <a:pt x="264" y="394"/>
                  </a:lnTo>
                  <a:lnTo>
                    <a:pt x="264" y="394"/>
                  </a:lnTo>
                  <a:lnTo>
                    <a:pt x="254" y="392"/>
                  </a:lnTo>
                  <a:lnTo>
                    <a:pt x="246" y="388"/>
                  </a:lnTo>
                  <a:lnTo>
                    <a:pt x="246" y="388"/>
                  </a:lnTo>
                  <a:lnTo>
                    <a:pt x="240" y="380"/>
                  </a:lnTo>
                  <a:lnTo>
                    <a:pt x="236" y="370"/>
                  </a:lnTo>
                  <a:lnTo>
                    <a:pt x="236" y="370"/>
                  </a:lnTo>
                  <a:lnTo>
                    <a:pt x="238" y="360"/>
                  </a:lnTo>
                  <a:lnTo>
                    <a:pt x="244" y="352"/>
                  </a:lnTo>
                  <a:lnTo>
                    <a:pt x="244" y="352"/>
                  </a:lnTo>
                  <a:lnTo>
                    <a:pt x="270" y="330"/>
                  </a:lnTo>
                  <a:lnTo>
                    <a:pt x="280" y="320"/>
                  </a:lnTo>
                  <a:lnTo>
                    <a:pt x="288" y="310"/>
                  </a:lnTo>
                  <a:lnTo>
                    <a:pt x="288" y="310"/>
                  </a:lnTo>
                  <a:lnTo>
                    <a:pt x="292" y="300"/>
                  </a:lnTo>
                  <a:lnTo>
                    <a:pt x="296" y="288"/>
                  </a:lnTo>
                  <a:lnTo>
                    <a:pt x="300" y="274"/>
                  </a:lnTo>
                  <a:lnTo>
                    <a:pt x="300" y="260"/>
                  </a:lnTo>
                  <a:lnTo>
                    <a:pt x="300" y="224"/>
                  </a:lnTo>
                  <a:lnTo>
                    <a:pt x="300" y="224"/>
                  </a:lnTo>
                  <a:lnTo>
                    <a:pt x="302" y="214"/>
                  </a:lnTo>
                  <a:lnTo>
                    <a:pt x="304" y="210"/>
                  </a:lnTo>
                  <a:lnTo>
                    <a:pt x="308" y="208"/>
                  </a:lnTo>
                  <a:lnTo>
                    <a:pt x="308" y="208"/>
                  </a:lnTo>
                  <a:lnTo>
                    <a:pt x="314" y="204"/>
                  </a:lnTo>
                  <a:lnTo>
                    <a:pt x="324" y="204"/>
                  </a:lnTo>
                  <a:lnTo>
                    <a:pt x="324" y="204"/>
                  </a:lnTo>
                  <a:close/>
                  <a:moveTo>
                    <a:pt x="338" y="94"/>
                  </a:moveTo>
                  <a:lnTo>
                    <a:pt x="338" y="94"/>
                  </a:lnTo>
                  <a:lnTo>
                    <a:pt x="342" y="92"/>
                  </a:lnTo>
                  <a:lnTo>
                    <a:pt x="346" y="90"/>
                  </a:lnTo>
                  <a:lnTo>
                    <a:pt x="348" y="88"/>
                  </a:lnTo>
                  <a:lnTo>
                    <a:pt x="348" y="84"/>
                  </a:lnTo>
                  <a:lnTo>
                    <a:pt x="348" y="50"/>
                  </a:lnTo>
                  <a:lnTo>
                    <a:pt x="348" y="50"/>
                  </a:lnTo>
                  <a:lnTo>
                    <a:pt x="348" y="46"/>
                  </a:lnTo>
                  <a:lnTo>
                    <a:pt x="346" y="44"/>
                  </a:lnTo>
                  <a:lnTo>
                    <a:pt x="342" y="42"/>
                  </a:lnTo>
                  <a:lnTo>
                    <a:pt x="338" y="42"/>
                  </a:lnTo>
                  <a:lnTo>
                    <a:pt x="288" y="42"/>
                  </a:lnTo>
                  <a:lnTo>
                    <a:pt x="288" y="94"/>
                  </a:lnTo>
                  <a:lnTo>
                    <a:pt x="338" y="94"/>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pPr defTabSz="1005859"/>
              <a:endParaRPr kumimoji="0" lang="zh-TW" altLang="en-US">
                <a:solidFill>
                  <a:prstClr val="black"/>
                </a:solidFill>
                <a:latin typeface="Calibri"/>
                <a:ea typeface="新細明體"/>
                <a:cs typeface="Arial" charset="0"/>
              </a:endParaRPr>
            </a:p>
          </p:txBody>
        </p:sp>
        <p:sp>
          <p:nvSpPr>
            <p:cNvPr id="19" name="Freeform 21"/>
            <p:cNvSpPr>
              <a:spLocks noEditPoints="1"/>
            </p:cNvSpPr>
            <p:nvPr userDrawn="1"/>
          </p:nvSpPr>
          <p:spPr bwMode="auto">
            <a:xfrm>
              <a:off x="1717980" y="1616016"/>
              <a:ext cx="386045" cy="382403"/>
            </a:xfrm>
            <a:custGeom>
              <a:avLst/>
              <a:gdLst/>
              <a:ahLst/>
              <a:cxnLst>
                <a:cxn ang="0">
                  <a:pos x="122" y="4"/>
                </a:cxn>
                <a:cxn ang="0">
                  <a:pos x="132" y="16"/>
                </a:cxn>
                <a:cxn ang="0">
                  <a:pos x="128" y="42"/>
                </a:cxn>
                <a:cxn ang="0">
                  <a:pos x="104" y="396"/>
                </a:cxn>
                <a:cxn ang="0">
                  <a:pos x="92" y="418"/>
                </a:cxn>
                <a:cxn ang="0">
                  <a:pos x="64" y="414"/>
                </a:cxn>
                <a:cxn ang="0">
                  <a:pos x="58" y="210"/>
                </a:cxn>
                <a:cxn ang="0">
                  <a:pos x="44" y="228"/>
                </a:cxn>
                <a:cxn ang="0">
                  <a:pos x="16" y="232"/>
                </a:cxn>
                <a:cxn ang="0">
                  <a:pos x="0" y="210"/>
                </a:cxn>
                <a:cxn ang="0">
                  <a:pos x="6" y="194"/>
                </a:cxn>
                <a:cxn ang="0">
                  <a:pos x="86" y="14"/>
                </a:cxn>
                <a:cxn ang="0">
                  <a:pos x="98" y="2"/>
                </a:cxn>
                <a:cxn ang="0">
                  <a:pos x="402" y="86"/>
                </a:cxn>
                <a:cxn ang="0">
                  <a:pos x="420" y="92"/>
                </a:cxn>
                <a:cxn ang="0">
                  <a:pos x="424" y="118"/>
                </a:cxn>
                <a:cxn ang="0">
                  <a:pos x="402" y="132"/>
                </a:cxn>
                <a:cxn ang="0">
                  <a:pos x="134" y="126"/>
                </a:cxn>
                <a:cxn ang="0">
                  <a:pos x="128" y="108"/>
                </a:cxn>
                <a:cxn ang="0">
                  <a:pos x="140" y="88"/>
                </a:cxn>
                <a:cxn ang="0">
                  <a:pos x="384" y="156"/>
                </a:cxn>
                <a:cxn ang="0">
                  <a:pos x="400" y="160"/>
                </a:cxn>
                <a:cxn ang="0">
                  <a:pos x="404" y="184"/>
                </a:cxn>
                <a:cxn ang="0">
                  <a:pos x="384" y="196"/>
                </a:cxn>
                <a:cxn ang="0">
                  <a:pos x="148" y="192"/>
                </a:cxn>
                <a:cxn ang="0">
                  <a:pos x="142" y="176"/>
                </a:cxn>
                <a:cxn ang="0">
                  <a:pos x="154" y="156"/>
                </a:cxn>
                <a:cxn ang="0">
                  <a:pos x="384" y="220"/>
                </a:cxn>
                <a:cxn ang="0">
                  <a:pos x="400" y="224"/>
                </a:cxn>
                <a:cxn ang="0">
                  <a:pos x="404" y="248"/>
                </a:cxn>
                <a:cxn ang="0">
                  <a:pos x="384" y="260"/>
                </a:cxn>
                <a:cxn ang="0">
                  <a:pos x="148" y="254"/>
                </a:cxn>
                <a:cxn ang="0">
                  <a:pos x="142" y="240"/>
                </a:cxn>
                <a:cxn ang="0">
                  <a:pos x="154" y="220"/>
                </a:cxn>
                <a:cxn ang="0">
                  <a:pos x="380" y="18"/>
                </a:cxn>
                <a:cxn ang="0">
                  <a:pos x="396" y="22"/>
                </a:cxn>
                <a:cxn ang="0">
                  <a:pos x="400" y="46"/>
                </a:cxn>
                <a:cxn ang="0">
                  <a:pos x="380" y="58"/>
                </a:cxn>
                <a:cxn ang="0">
                  <a:pos x="150" y="54"/>
                </a:cxn>
                <a:cxn ang="0">
                  <a:pos x="146" y="38"/>
                </a:cxn>
                <a:cxn ang="0">
                  <a:pos x="158" y="18"/>
                </a:cxn>
                <a:cxn ang="0">
                  <a:pos x="368" y="286"/>
                </a:cxn>
                <a:cxn ang="0">
                  <a:pos x="392" y="294"/>
                </a:cxn>
                <a:cxn ang="0">
                  <a:pos x="400" y="382"/>
                </a:cxn>
                <a:cxn ang="0">
                  <a:pos x="392" y="406"/>
                </a:cxn>
                <a:cxn ang="0">
                  <a:pos x="178" y="414"/>
                </a:cxn>
                <a:cxn ang="0">
                  <a:pos x="154" y="406"/>
                </a:cxn>
                <a:cxn ang="0">
                  <a:pos x="146" y="318"/>
                </a:cxn>
                <a:cxn ang="0">
                  <a:pos x="154" y="294"/>
                </a:cxn>
                <a:cxn ang="0">
                  <a:pos x="178" y="286"/>
                </a:cxn>
                <a:cxn ang="0">
                  <a:pos x="348" y="372"/>
                </a:cxn>
                <a:cxn ang="0">
                  <a:pos x="350" y="336"/>
                </a:cxn>
                <a:cxn ang="0">
                  <a:pos x="340" y="326"/>
                </a:cxn>
                <a:cxn ang="0">
                  <a:pos x="198" y="328"/>
                </a:cxn>
                <a:cxn ang="0">
                  <a:pos x="194" y="364"/>
                </a:cxn>
                <a:cxn ang="0">
                  <a:pos x="206" y="374"/>
                </a:cxn>
              </a:cxnLst>
              <a:rect l="0" t="0" r="r" b="b"/>
              <a:pathLst>
                <a:path w="424" h="420">
                  <a:moveTo>
                    <a:pt x="102" y="0"/>
                  </a:moveTo>
                  <a:lnTo>
                    <a:pt x="102" y="0"/>
                  </a:lnTo>
                  <a:lnTo>
                    <a:pt x="114" y="0"/>
                  </a:lnTo>
                  <a:lnTo>
                    <a:pt x="122" y="4"/>
                  </a:lnTo>
                  <a:lnTo>
                    <a:pt x="122" y="4"/>
                  </a:lnTo>
                  <a:lnTo>
                    <a:pt x="126" y="6"/>
                  </a:lnTo>
                  <a:lnTo>
                    <a:pt x="130" y="10"/>
                  </a:lnTo>
                  <a:lnTo>
                    <a:pt x="132" y="16"/>
                  </a:lnTo>
                  <a:lnTo>
                    <a:pt x="132" y="22"/>
                  </a:lnTo>
                  <a:lnTo>
                    <a:pt x="132" y="22"/>
                  </a:lnTo>
                  <a:lnTo>
                    <a:pt x="128" y="42"/>
                  </a:lnTo>
                  <a:lnTo>
                    <a:pt x="128" y="42"/>
                  </a:lnTo>
                  <a:lnTo>
                    <a:pt x="118" y="76"/>
                  </a:lnTo>
                  <a:lnTo>
                    <a:pt x="104" y="112"/>
                  </a:lnTo>
                  <a:lnTo>
                    <a:pt x="104" y="396"/>
                  </a:lnTo>
                  <a:lnTo>
                    <a:pt x="104" y="396"/>
                  </a:lnTo>
                  <a:lnTo>
                    <a:pt x="102" y="406"/>
                  </a:lnTo>
                  <a:lnTo>
                    <a:pt x="98" y="414"/>
                  </a:lnTo>
                  <a:lnTo>
                    <a:pt x="98" y="414"/>
                  </a:lnTo>
                  <a:lnTo>
                    <a:pt x="92" y="418"/>
                  </a:lnTo>
                  <a:lnTo>
                    <a:pt x="80" y="420"/>
                  </a:lnTo>
                  <a:lnTo>
                    <a:pt x="80" y="420"/>
                  </a:lnTo>
                  <a:lnTo>
                    <a:pt x="70" y="418"/>
                  </a:lnTo>
                  <a:lnTo>
                    <a:pt x="64" y="414"/>
                  </a:lnTo>
                  <a:lnTo>
                    <a:pt x="64" y="414"/>
                  </a:lnTo>
                  <a:lnTo>
                    <a:pt x="58" y="406"/>
                  </a:lnTo>
                  <a:lnTo>
                    <a:pt x="58" y="396"/>
                  </a:lnTo>
                  <a:lnTo>
                    <a:pt x="58" y="210"/>
                  </a:lnTo>
                  <a:lnTo>
                    <a:pt x="58" y="210"/>
                  </a:lnTo>
                  <a:lnTo>
                    <a:pt x="48" y="226"/>
                  </a:lnTo>
                  <a:lnTo>
                    <a:pt x="48" y="226"/>
                  </a:lnTo>
                  <a:lnTo>
                    <a:pt x="44" y="228"/>
                  </a:lnTo>
                  <a:lnTo>
                    <a:pt x="38" y="232"/>
                  </a:lnTo>
                  <a:lnTo>
                    <a:pt x="28" y="234"/>
                  </a:lnTo>
                  <a:lnTo>
                    <a:pt x="28" y="234"/>
                  </a:lnTo>
                  <a:lnTo>
                    <a:pt x="16" y="232"/>
                  </a:lnTo>
                  <a:lnTo>
                    <a:pt x="8" y="228"/>
                  </a:lnTo>
                  <a:lnTo>
                    <a:pt x="8" y="228"/>
                  </a:lnTo>
                  <a:lnTo>
                    <a:pt x="2" y="220"/>
                  </a:lnTo>
                  <a:lnTo>
                    <a:pt x="0" y="210"/>
                  </a:lnTo>
                  <a:lnTo>
                    <a:pt x="0" y="210"/>
                  </a:lnTo>
                  <a:lnTo>
                    <a:pt x="2" y="202"/>
                  </a:lnTo>
                  <a:lnTo>
                    <a:pt x="6" y="194"/>
                  </a:lnTo>
                  <a:lnTo>
                    <a:pt x="6" y="194"/>
                  </a:lnTo>
                  <a:lnTo>
                    <a:pt x="30" y="152"/>
                  </a:lnTo>
                  <a:lnTo>
                    <a:pt x="52" y="108"/>
                  </a:lnTo>
                  <a:lnTo>
                    <a:pt x="70" y="62"/>
                  </a:lnTo>
                  <a:lnTo>
                    <a:pt x="86" y="14"/>
                  </a:lnTo>
                  <a:lnTo>
                    <a:pt x="86" y="14"/>
                  </a:lnTo>
                  <a:lnTo>
                    <a:pt x="90" y="8"/>
                  </a:lnTo>
                  <a:lnTo>
                    <a:pt x="92" y="4"/>
                  </a:lnTo>
                  <a:lnTo>
                    <a:pt x="98" y="2"/>
                  </a:lnTo>
                  <a:lnTo>
                    <a:pt x="102" y="0"/>
                  </a:lnTo>
                  <a:lnTo>
                    <a:pt x="102" y="0"/>
                  </a:lnTo>
                  <a:close/>
                  <a:moveTo>
                    <a:pt x="150" y="86"/>
                  </a:moveTo>
                  <a:lnTo>
                    <a:pt x="402" y="86"/>
                  </a:lnTo>
                  <a:lnTo>
                    <a:pt x="402" y="86"/>
                  </a:lnTo>
                  <a:lnTo>
                    <a:pt x="412" y="88"/>
                  </a:lnTo>
                  <a:lnTo>
                    <a:pt x="420" y="92"/>
                  </a:lnTo>
                  <a:lnTo>
                    <a:pt x="420" y="92"/>
                  </a:lnTo>
                  <a:lnTo>
                    <a:pt x="424" y="98"/>
                  </a:lnTo>
                  <a:lnTo>
                    <a:pt x="424" y="108"/>
                  </a:lnTo>
                  <a:lnTo>
                    <a:pt x="424" y="108"/>
                  </a:lnTo>
                  <a:lnTo>
                    <a:pt x="424" y="118"/>
                  </a:lnTo>
                  <a:lnTo>
                    <a:pt x="420" y="124"/>
                  </a:lnTo>
                  <a:lnTo>
                    <a:pt x="420" y="124"/>
                  </a:lnTo>
                  <a:lnTo>
                    <a:pt x="412" y="130"/>
                  </a:lnTo>
                  <a:lnTo>
                    <a:pt x="402" y="132"/>
                  </a:lnTo>
                  <a:lnTo>
                    <a:pt x="150" y="132"/>
                  </a:lnTo>
                  <a:lnTo>
                    <a:pt x="150" y="132"/>
                  </a:lnTo>
                  <a:lnTo>
                    <a:pt x="140" y="130"/>
                  </a:lnTo>
                  <a:lnTo>
                    <a:pt x="134" y="126"/>
                  </a:lnTo>
                  <a:lnTo>
                    <a:pt x="134" y="126"/>
                  </a:lnTo>
                  <a:lnTo>
                    <a:pt x="130" y="120"/>
                  </a:lnTo>
                  <a:lnTo>
                    <a:pt x="128" y="108"/>
                  </a:lnTo>
                  <a:lnTo>
                    <a:pt x="128" y="108"/>
                  </a:lnTo>
                  <a:lnTo>
                    <a:pt x="130" y="98"/>
                  </a:lnTo>
                  <a:lnTo>
                    <a:pt x="134" y="92"/>
                  </a:lnTo>
                  <a:lnTo>
                    <a:pt x="134" y="92"/>
                  </a:lnTo>
                  <a:lnTo>
                    <a:pt x="140" y="88"/>
                  </a:lnTo>
                  <a:lnTo>
                    <a:pt x="150" y="86"/>
                  </a:lnTo>
                  <a:lnTo>
                    <a:pt x="150" y="86"/>
                  </a:lnTo>
                  <a:close/>
                  <a:moveTo>
                    <a:pt x="162" y="156"/>
                  </a:moveTo>
                  <a:lnTo>
                    <a:pt x="384" y="156"/>
                  </a:lnTo>
                  <a:lnTo>
                    <a:pt x="384" y="156"/>
                  </a:lnTo>
                  <a:lnTo>
                    <a:pt x="394" y="156"/>
                  </a:lnTo>
                  <a:lnTo>
                    <a:pt x="400" y="160"/>
                  </a:lnTo>
                  <a:lnTo>
                    <a:pt x="400" y="160"/>
                  </a:lnTo>
                  <a:lnTo>
                    <a:pt x="404" y="166"/>
                  </a:lnTo>
                  <a:lnTo>
                    <a:pt x="404" y="176"/>
                  </a:lnTo>
                  <a:lnTo>
                    <a:pt x="404" y="176"/>
                  </a:lnTo>
                  <a:lnTo>
                    <a:pt x="404" y="184"/>
                  </a:lnTo>
                  <a:lnTo>
                    <a:pt x="400" y="190"/>
                  </a:lnTo>
                  <a:lnTo>
                    <a:pt x="400" y="190"/>
                  </a:lnTo>
                  <a:lnTo>
                    <a:pt x="394" y="194"/>
                  </a:lnTo>
                  <a:lnTo>
                    <a:pt x="384" y="196"/>
                  </a:lnTo>
                  <a:lnTo>
                    <a:pt x="162" y="196"/>
                  </a:lnTo>
                  <a:lnTo>
                    <a:pt x="162" y="196"/>
                  </a:lnTo>
                  <a:lnTo>
                    <a:pt x="154" y="196"/>
                  </a:lnTo>
                  <a:lnTo>
                    <a:pt x="148" y="192"/>
                  </a:lnTo>
                  <a:lnTo>
                    <a:pt x="148" y="192"/>
                  </a:lnTo>
                  <a:lnTo>
                    <a:pt x="144" y="186"/>
                  </a:lnTo>
                  <a:lnTo>
                    <a:pt x="142" y="176"/>
                  </a:lnTo>
                  <a:lnTo>
                    <a:pt x="142" y="176"/>
                  </a:lnTo>
                  <a:lnTo>
                    <a:pt x="144" y="168"/>
                  </a:lnTo>
                  <a:lnTo>
                    <a:pt x="148" y="160"/>
                  </a:lnTo>
                  <a:lnTo>
                    <a:pt x="148" y="160"/>
                  </a:lnTo>
                  <a:lnTo>
                    <a:pt x="154" y="156"/>
                  </a:lnTo>
                  <a:lnTo>
                    <a:pt x="162" y="156"/>
                  </a:lnTo>
                  <a:lnTo>
                    <a:pt x="162" y="156"/>
                  </a:lnTo>
                  <a:close/>
                  <a:moveTo>
                    <a:pt x="162" y="220"/>
                  </a:moveTo>
                  <a:lnTo>
                    <a:pt x="384" y="220"/>
                  </a:lnTo>
                  <a:lnTo>
                    <a:pt x="384" y="220"/>
                  </a:lnTo>
                  <a:lnTo>
                    <a:pt x="394" y="220"/>
                  </a:lnTo>
                  <a:lnTo>
                    <a:pt x="400" y="224"/>
                  </a:lnTo>
                  <a:lnTo>
                    <a:pt x="400" y="224"/>
                  </a:lnTo>
                  <a:lnTo>
                    <a:pt x="404" y="230"/>
                  </a:lnTo>
                  <a:lnTo>
                    <a:pt x="404" y="240"/>
                  </a:lnTo>
                  <a:lnTo>
                    <a:pt x="404" y="240"/>
                  </a:lnTo>
                  <a:lnTo>
                    <a:pt x="404" y="248"/>
                  </a:lnTo>
                  <a:lnTo>
                    <a:pt x="400" y="254"/>
                  </a:lnTo>
                  <a:lnTo>
                    <a:pt x="400" y="254"/>
                  </a:lnTo>
                  <a:lnTo>
                    <a:pt x="394" y="258"/>
                  </a:lnTo>
                  <a:lnTo>
                    <a:pt x="384" y="260"/>
                  </a:lnTo>
                  <a:lnTo>
                    <a:pt x="162" y="260"/>
                  </a:lnTo>
                  <a:lnTo>
                    <a:pt x="162" y="260"/>
                  </a:lnTo>
                  <a:lnTo>
                    <a:pt x="154" y="258"/>
                  </a:lnTo>
                  <a:lnTo>
                    <a:pt x="148" y="254"/>
                  </a:lnTo>
                  <a:lnTo>
                    <a:pt x="148" y="254"/>
                  </a:lnTo>
                  <a:lnTo>
                    <a:pt x="144" y="250"/>
                  </a:lnTo>
                  <a:lnTo>
                    <a:pt x="142" y="240"/>
                  </a:lnTo>
                  <a:lnTo>
                    <a:pt x="142" y="240"/>
                  </a:lnTo>
                  <a:lnTo>
                    <a:pt x="144" y="230"/>
                  </a:lnTo>
                  <a:lnTo>
                    <a:pt x="148" y="224"/>
                  </a:lnTo>
                  <a:lnTo>
                    <a:pt x="148" y="224"/>
                  </a:lnTo>
                  <a:lnTo>
                    <a:pt x="154" y="220"/>
                  </a:lnTo>
                  <a:lnTo>
                    <a:pt x="162" y="220"/>
                  </a:lnTo>
                  <a:lnTo>
                    <a:pt x="162" y="220"/>
                  </a:lnTo>
                  <a:close/>
                  <a:moveTo>
                    <a:pt x="166" y="18"/>
                  </a:moveTo>
                  <a:lnTo>
                    <a:pt x="380" y="18"/>
                  </a:lnTo>
                  <a:lnTo>
                    <a:pt x="380" y="18"/>
                  </a:lnTo>
                  <a:lnTo>
                    <a:pt x="390" y="18"/>
                  </a:lnTo>
                  <a:lnTo>
                    <a:pt x="396" y="22"/>
                  </a:lnTo>
                  <a:lnTo>
                    <a:pt x="396" y="22"/>
                  </a:lnTo>
                  <a:lnTo>
                    <a:pt x="400" y="28"/>
                  </a:lnTo>
                  <a:lnTo>
                    <a:pt x="400" y="38"/>
                  </a:lnTo>
                  <a:lnTo>
                    <a:pt x="400" y="38"/>
                  </a:lnTo>
                  <a:lnTo>
                    <a:pt x="400" y="46"/>
                  </a:lnTo>
                  <a:lnTo>
                    <a:pt x="396" y="52"/>
                  </a:lnTo>
                  <a:lnTo>
                    <a:pt x="396" y="52"/>
                  </a:lnTo>
                  <a:lnTo>
                    <a:pt x="390" y="56"/>
                  </a:lnTo>
                  <a:lnTo>
                    <a:pt x="380" y="58"/>
                  </a:lnTo>
                  <a:lnTo>
                    <a:pt x="166" y="58"/>
                  </a:lnTo>
                  <a:lnTo>
                    <a:pt x="166" y="58"/>
                  </a:lnTo>
                  <a:lnTo>
                    <a:pt x="158" y="56"/>
                  </a:lnTo>
                  <a:lnTo>
                    <a:pt x="150" y="54"/>
                  </a:lnTo>
                  <a:lnTo>
                    <a:pt x="150" y="54"/>
                  </a:lnTo>
                  <a:lnTo>
                    <a:pt x="148" y="48"/>
                  </a:lnTo>
                  <a:lnTo>
                    <a:pt x="146" y="38"/>
                  </a:lnTo>
                  <a:lnTo>
                    <a:pt x="146" y="38"/>
                  </a:lnTo>
                  <a:lnTo>
                    <a:pt x="148" y="28"/>
                  </a:lnTo>
                  <a:lnTo>
                    <a:pt x="150" y="22"/>
                  </a:lnTo>
                  <a:lnTo>
                    <a:pt x="150" y="22"/>
                  </a:lnTo>
                  <a:lnTo>
                    <a:pt x="158" y="18"/>
                  </a:lnTo>
                  <a:lnTo>
                    <a:pt x="166" y="18"/>
                  </a:lnTo>
                  <a:lnTo>
                    <a:pt x="166" y="18"/>
                  </a:lnTo>
                  <a:close/>
                  <a:moveTo>
                    <a:pt x="178" y="286"/>
                  </a:moveTo>
                  <a:lnTo>
                    <a:pt x="368" y="286"/>
                  </a:lnTo>
                  <a:lnTo>
                    <a:pt x="368" y="286"/>
                  </a:lnTo>
                  <a:lnTo>
                    <a:pt x="382" y="288"/>
                  </a:lnTo>
                  <a:lnTo>
                    <a:pt x="388" y="290"/>
                  </a:lnTo>
                  <a:lnTo>
                    <a:pt x="392" y="294"/>
                  </a:lnTo>
                  <a:lnTo>
                    <a:pt x="396" y="298"/>
                  </a:lnTo>
                  <a:lnTo>
                    <a:pt x="398" y="304"/>
                  </a:lnTo>
                  <a:lnTo>
                    <a:pt x="400" y="318"/>
                  </a:lnTo>
                  <a:lnTo>
                    <a:pt x="400" y="382"/>
                  </a:lnTo>
                  <a:lnTo>
                    <a:pt x="400" y="382"/>
                  </a:lnTo>
                  <a:lnTo>
                    <a:pt x="398" y="396"/>
                  </a:lnTo>
                  <a:lnTo>
                    <a:pt x="396" y="402"/>
                  </a:lnTo>
                  <a:lnTo>
                    <a:pt x="392" y="406"/>
                  </a:lnTo>
                  <a:lnTo>
                    <a:pt x="388" y="410"/>
                  </a:lnTo>
                  <a:lnTo>
                    <a:pt x="382" y="412"/>
                  </a:lnTo>
                  <a:lnTo>
                    <a:pt x="368" y="414"/>
                  </a:lnTo>
                  <a:lnTo>
                    <a:pt x="178" y="414"/>
                  </a:lnTo>
                  <a:lnTo>
                    <a:pt x="178" y="414"/>
                  </a:lnTo>
                  <a:lnTo>
                    <a:pt x="164" y="412"/>
                  </a:lnTo>
                  <a:lnTo>
                    <a:pt x="160" y="410"/>
                  </a:lnTo>
                  <a:lnTo>
                    <a:pt x="154" y="406"/>
                  </a:lnTo>
                  <a:lnTo>
                    <a:pt x="150" y="402"/>
                  </a:lnTo>
                  <a:lnTo>
                    <a:pt x="148" y="396"/>
                  </a:lnTo>
                  <a:lnTo>
                    <a:pt x="146" y="382"/>
                  </a:lnTo>
                  <a:lnTo>
                    <a:pt x="146" y="318"/>
                  </a:lnTo>
                  <a:lnTo>
                    <a:pt x="146" y="318"/>
                  </a:lnTo>
                  <a:lnTo>
                    <a:pt x="148" y="304"/>
                  </a:lnTo>
                  <a:lnTo>
                    <a:pt x="150" y="298"/>
                  </a:lnTo>
                  <a:lnTo>
                    <a:pt x="154" y="294"/>
                  </a:lnTo>
                  <a:lnTo>
                    <a:pt x="160" y="290"/>
                  </a:lnTo>
                  <a:lnTo>
                    <a:pt x="164" y="288"/>
                  </a:lnTo>
                  <a:lnTo>
                    <a:pt x="178" y="286"/>
                  </a:lnTo>
                  <a:lnTo>
                    <a:pt x="178" y="286"/>
                  </a:lnTo>
                  <a:close/>
                  <a:moveTo>
                    <a:pt x="340" y="374"/>
                  </a:moveTo>
                  <a:lnTo>
                    <a:pt x="340" y="374"/>
                  </a:lnTo>
                  <a:lnTo>
                    <a:pt x="346" y="374"/>
                  </a:lnTo>
                  <a:lnTo>
                    <a:pt x="348" y="372"/>
                  </a:lnTo>
                  <a:lnTo>
                    <a:pt x="350" y="368"/>
                  </a:lnTo>
                  <a:lnTo>
                    <a:pt x="350" y="364"/>
                  </a:lnTo>
                  <a:lnTo>
                    <a:pt x="350" y="336"/>
                  </a:lnTo>
                  <a:lnTo>
                    <a:pt x="350" y="336"/>
                  </a:lnTo>
                  <a:lnTo>
                    <a:pt x="350" y="332"/>
                  </a:lnTo>
                  <a:lnTo>
                    <a:pt x="348" y="328"/>
                  </a:lnTo>
                  <a:lnTo>
                    <a:pt x="346" y="326"/>
                  </a:lnTo>
                  <a:lnTo>
                    <a:pt x="340" y="326"/>
                  </a:lnTo>
                  <a:lnTo>
                    <a:pt x="206" y="326"/>
                  </a:lnTo>
                  <a:lnTo>
                    <a:pt x="206" y="326"/>
                  </a:lnTo>
                  <a:lnTo>
                    <a:pt x="202" y="326"/>
                  </a:lnTo>
                  <a:lnTo>
                    <a:pt x="198" y="328"/>
                  </a:lnTo>
                  <a:lnTo>
                    <a:pt x="196" y="332"/>
                  </a:lnTo>
                  <a:lnTo>
                    <a:pt x="194" y="336"/>
                  </a:lnTo>
                  <a:lnTo>
                    <a:pt x="194" y="364"/>
                  </a:lnTo>
                  <a:lnTo>
                    <a:pt x="194" y="364"/>
                  </a:lnTo>
                  <a:lnTo>
                    <a:pt x="196" y="368"/>
                  </a:lnTo>
                  <a:lnTo>
                    <a:pt x="198" y="372"/>
                  </a:lnTo>
                  <a:lnTo>
                    <a:pt x="202" y="374"/>
                  </a:lnTo>
                  <a:lnTo>
                    <a:pt x="206" y="374"/>
                  </a:lnTo>
                  <a:lnTo>
                    <a:pt x="340" y="374"/>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pPr defTabSz="1005859"/>
              <a:endParaRPr kumimoji="0" lang="zh-TW" altLang="en-US">
                <a:solidFill>
                  <a:prstClr val="black"/>
                </a:solidFill>
                <a:latin typeface="Calibri"/>
                <a:ea typeface="新細明體"/>
                <a:cs typeface="Arial" charset="0"/>
              </a:endParaRPr>
            </a:p>
          </p:txBody>
        </p:sp>
      </p:grpSp>
    </p:spTree>
    <p:extLst>
      <p:ext uri="{BB962C8B-B14F-4D97-AF65-F5344CB8AC3E}">
        <p14:creationId xmlns:p14="http://schemas.microsoft.com/office/powerpoint/2010/main" val="1784222227"/>
      </p:ext>
    </p:extLst>
  </p:cSld>
  <p:clrMapOvr>
    <a:masterClrMapping/>
  </p:clrMapOvr>
  <p:transition>
    <p:random/>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兩項物件">
    <p:spTree>
      <p:nvGrpSpPr>
        <p:cNvPr id="1" name=""/>
        <p:cNvGrpSpPr/>
        <p:nvPr/>
      </p:nvGrpSpPr>
      <p:grpSpPr>
        <a:xfrm>
          <a:off x="0" y="0"/>
          <a:ext cx="0" cy="0"/>
          <a:chOff x="0" y="0"/>
          <a:chExt cx="0" cy="0"/>
        </a:xfrm>
      </p:grpSpPr>
      <p:sp>
        <p:nvSpPr>
          <p:cNvPr id="2" name="Title 1"/>
          <p:cNvSpPr>
            <a:spLocks noGrp="1"/>
          </p:cNvSpPr>
          <p:nvPr>
            <p:ph type="title"/>
          </p:nvPr>
        </p:nvSpPr>
        <p:spPr>
          <a:xfrm>
            <a:off x="390001" y="360000"/>
            <a:ext cx="9126000" cy="630000"/>
          </a:xfrm>
          <a:prstGeom prst="rect">
            <a:avLst/>
          </a:prstGeom>
        </p:spPr>
        <p:txBody>
          <a:bodyPr lIns="89943" tIns="44969" rIns="89943" bIns="44969"/>
          <a:lstStyle>
            <a:lvl1pPr algn="ctr">
              <a:defRPr sz="3600" baseline="0">
                <a:solidFill>
                  <a:srgbClr val="002776"/>
                </a:solidFill>
                <a:latin typeface="+mj-lt"/>
                <a:ea typeface="微軟正黑體" pitchFamily="34" charset="-120"/>
              </a:defRPr>
            </a:lvl1pPr>
          </a:lstStyle>
          <a:p>
            <a:r>
              <a:rPr lang="en-US" altLang="zh-TW" dirty="0" smtClean="0"/>
              <a:t>Click to edit Master title style</a:t>
            </a:r>
            <a:endParaRPr lang="en-GB" dirty="0"/>
          </a:p>
        </p:txBody>
      </p:sp>
      <p:sp>
        <p:nvSpPr>
          <p:cNvPr id="6" name="Slide Number Placeholder 9"/>
          <p:cNvSpPr>
            <a:spLocks noGrp="1"/>
          </p:cNvSpPr>
          <p:nvPr>
            <p:ph type="sldNum" sz="quarter" idx="10"/>
          </p:nvPr>
        </p:nvSpPr>
        <p:spPr>
          <a:xfrm>
            <a:off x="172210" y="7509695"/>
            <a:ext cx="428628" cy="264293"/>
          </a:xfrm>
          <a:prstGeom prst="rect">
            <a:avLst/>
          </a:prstGeom>
        </p:spPr>
        <p:txBody>
          <a:bodyPr lIns="89943" tIns="44969" rIns="89943" bIns="44969"/>
          <a:lstStyle>
            <a:lvl1pPr>
              <a:defRPr sz="10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mn-lt"/>
                <a:ea typeface="微軟正黑體" pitchFamily="34" charset="-120"/>
              </a:defRPr>
            </a:lvl1pPr>
            <a:lvl2pPr marL="880651" indent="-485599">
              <a:lnSpc>
                <a:spcPct val="100000"/>
              </a:lnSpc>
              <a:spcBef>
                <a:spcPts val="600"/>
              </a:spcBef>
              <a:spcAft>
                <a:spcPts val="669"/>
              </a:spcAft>
              <a:buClr>
                <a:srgbClr val="92D050"/>
              </a:buClr>
              <a:buSzPct val="80000"/>
              <a:buFont typeface="Wingdings" pitchFamily="2" charset="2"/>
              <a:buChar char="u"/>
              <a:defRPr sz="2700">
                <a:latin typeface="+mn-lt"/>
                <a:ea typeface="微軟正黑體" pitchFamily="34" charset="-120"/>
              </a:defRPr>
            </a:lvl2pPr>
            <a:lvl3pPr marL="1275724" indent="-395074">
              <a:lnSpc>
                <a:spcPct val="100000"/>
              </a:lnSpc>
              <a:spcBef>
                <a:spcPts val="600"/>
              </a:spcBef>
              <a:spcAft>
                <a:spcPts val="669"/>
              </a:spcAft>
              <a:buClr>
                <a:srgbClr val="92D050"/>
              </a:buClr>
              <a:buSzPct val="70000"/>
              <a:buFont typeface="Wingdings" pitchFamily="2" charset="2"/>
              <a:buChar char="p"/>
              <a:defRPr sz="2200">
                <a:latin typeface="+mn-lt"/>
                <a:ea typeface="微軟正黑體" pitchFamily="34" charset="-120"/>
              </a:defRPr>
            </a:lvl3pPr>
            <a:lvl4pPr marL="1580305" indent="-304587">
              <a:lnSpc>
                <a:spcPct val="100000"/>
              </a:lnSpc>
              <a:spcBef>
                <a:spcPts val="600"/>
              </a:spcBef>
              <a:spcAft>
                <a:spcPts val="669"/>
              </a:spcAft>
              <a:buClr>
                <a:srgbClr val="92D050"/>
              </a:buClr>
              <a:buSzPct val="80000"/>
              <a:buFont typeface="Wingdings" pitchFamily="2" charset="2"/>
              <a:buChar char="l"/>
              <a:defRPr>
                <a:latin typeface="+mn-lt"/>
                <a:ea typeface="微軟正黑體" pitchFamily="34" charset="-120"/>
              </a:defRPr>
            </a:lvl4pPr>
            <a:lvl5pPr marL="1241391" indent="-99927">
              <a:lnSpc>
                <a:spcPct val="100000"/>
              </a:lnSpc>
              <a:spcBef>
                <a:spcPts val="600"/>
              </a:spcBef>
              <a:spcAft>
                <a:spcPts val="669"/>
              </a:spcAft>
              <a:buClr>
                <a:srgbClr val="92D050"/>
              </a:buClr>
              <a:buFont typeface="Arial" pitchFamily="34" charset="0"/>
              <a:buNone/>
              <a:defRPr>
                <a:solidFill>
                  <a:schemeClr val="tx1"/>
                </a:solidFill>
                <a:latin typeface="+mn-lt"/>
                <a:ea typeface="微軟正黑體" pitchFamily="34"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9" name="頁尾版面配置區 4"/>
          <p:cNvSpPr txBox="1">
            <a:spLocks/>
          </p:cNvSpPr>
          <p:nvPr userDrawn="1"/>
        </p:nvSpPr>
        <p:spPr>
          <a:xfrm>
            <a:off x="6208907" y="7522198"/>
            <a:ext cx="3856329" cy="413893"/>
          </a:xfrm>
          <a:prstGeom prst="rect">
            <a:avLst/>
          </a:prstGeom>
        </p:spPr>
        <p:txBody>
          <a:bodyPr lIns="100241" tIns="50112" rIns="100241" bIns="50112"/>
          <a:lstStyle>
            <a:lvl1pPr>
              <a:defRPr sz="900"/>
            </a:lvl1pPr>
          </a:lstStyle>
          <a:p>
            <a:pPr algn="r" defTabSz="1002481">
              <a:defRPr/>
            </a:pPr>
            <a:r>
              <a:rPr kumimoji="0" lang="en-US" altLang="zh-TW" dirty="0" smtClean="0">
                <a:solidFill>
                  <a:prstClr val="black"/>
                </a:solidFill>
                <a:latin typeface="Arial" charset="0"/>
                <a:ea typeface="新細明體"/>
                <a:cs typeface="Arial" charset="0"/>
              </a:rPr>
              <a:t>©2013 </a:t>
            </a:r>
            <a:r>
              <a:rPr kumimoji="0" lang="zh-TW" altLang="en-US" dirty="0" smtClean="0">
                <a:solidFill>
                  <a:prstClr val="black"/>
                </a:solidFill>
                <a:latin typeface="Arial" charset="0"/>
                <a:ea typeface="新細明體"/>
                <a:cs typeface="Arial" charset="0"/>
              </a:rPr>
              <a:t>勤業眾信版權所有 保留一切權利</a:t>
            </a:r>
            <a:endParaRPr kumimoji="0" lang="zh-TW" altLang="en-US" dirty="0">
              <a:solidFill>
                <a:prstClr val="black"/>
              </a:solidFill>
              <a:latin typeface="Arial" charset="0"/>
              <a:ea typeface="新細明體"/>
              <a:cs typeface="Arial" charset="0"/>
            </a:endParaRPr>
          </a:p>
        </p:txBody>
      </p:sp>
    </p:spTree>
    <p:extLst>
      <p:ext uri="{BB962C8B-B14F-4D97-AF65-F5344CB8AC3E}">
        <p14:creationId xmlns:p14="http://schemas.microsoft.com/office/powerpoint/2010/main" val="34946951"/>
      </p:ext>
    </p:extLst>
  </p:cSld>
  <p:clrMapOvr>
    <a:masterClrMapping/>
  </p:clrMapOvr>
  <p:transition>
    <p:random/>
  </p:transition>
  <p:timing>
    <p:tnLst>
      <p:par>
        <p:cTn id="1" dur="indefinite" restart="never" nodeType="tmRoot"/>
      </p:par>
    </p:tnLst>
  </p:timing>
</p:sldLayout>
</file>

<file path=ppt/slideLayouts/slideLayout230.xml><?xml version="1.0" encoding="utf-8"?>
<p:sldLayout xmlns:a="http://schemas.openxmlformats.org/drawingml/2006/main" xmlns:r="http://schemas.openxmlformats.org/officeDocument/2006/relationships" xmlns:p="http://schemas.openxmlformats.org/presentationml/2006/main" showMasterSp="0" preserve="1" userDrawn="1">
  <p:cSld name="Custom Layout">
    <p:bg>
      <p:bgRef idx="1001">
        <a:schemeClr val="bg1"/>
      </p:bgRef>
    </p:bg>
    <p:spTree>
      <p:nvGrpSpPr>
        <p:cNvPr id="1" name=""/>
        <p:cNvGrpSpPr/>
        <p:nvPr/>
      </p:nvGrpSpPr>
      <p:grpSpPr>
        <a:xfrm>
          <a:off x="0" y="0"/>
          <a:ext cx="0" cy="0"/>
          <a:chOff x="0" y="0"/>
          <a:chExt cx="0" cy="0"/>
        </a:xfrm>
      </p:grpSpPr>
      <p:pic>
        <p:nvPicPr>
          <p:cNvPr id="3" name="Picture 9" descr="deloitte_bg"/>
          <p:cNvPicPr>
            <a:picLocks noChangeAspect="1" noChangeArrowheads="1"/>
          </p:cNvPicPr>
          <p:nvPr userDrawn="1"/>
        </p:nvPicPr>
        <p:blipFill>
          <a:blip r:embed="rId3"/>
          <a:srcRect/>
          <a:stretch>
            <a:fillRect/>
          </a:stretch>
        </p:blipFill>
        <p:spPr bwMode="auto">
          <a:xfrm>
            <a:off x="2908057" y="1495413"/>
            <a:ext cx="4244057" cy="2087460"/>
          </a:xfrm>
          <a:prstGeom prst="rect">
            <a:avLst/>
          </a:prstGeom>
          <a:noFill/>
          <a:ln w="9525">
            <a:noFill/>
            <a:miter lim="800000"/>
            <a:headEnd/>
            <a:tailEnd/>
          </a:ln>
        </p:spPr>
      </p:pic>
      <p:sp>
        <p:nvSpPr>
          <p:cNvPr id="4" name="Text Box 11"/>
          <p:cNvSpPr txBox="1">
            <a:spLocks noChangeArrowheads="1"/>
          </p:cNvSpPr>
          <p:nvPr userDrawn="1"/>
        </p:nvSpPr>
        <p:spPr bwMode="auto">
          <a:xfrm>
            <a:off x="1886248" y="3886999"/>
            <a:ext cx="6444680" cy="680224"/>
          </a:xfrm>
          <a:prstGeom prst="rect">
            <a:avLst/>
          </a:prstGeom>
          <a:noFill/>
          <a:ln w="9525">
            <a:noFill/>
            <a:miter lim="800000"/>
            <a:headEnd/>
            <a:tailEnd/>
          </a:ln>
        </p:spPr>
        <p:txBody>
          <a:bodyPr lIns="100566" tIns="50276" rIns="100566" bIns="50276">
            <a:spAutoFit/>
          </a:bodyPr>
          <a:lstStyle/>
          <a:p>
            <a:pPr defTabSz="1005859" fontAlgn="auto">
              <a:spcBef>
                <a:spcPts val="0"/>
              </a:spcBef>
              <a:spcAft>
                <a:spcPts val="0"/>
              </a:spcAft>
              <a:defRPr/>
            </a:pPr>
            <a:r>
              <a:rPr kumimoji="0" lang="en-GB" altLang="zh-TW" sz="3700" b="1" dirty="0">
                <a:solidFill>
                  <a:srgbClr val="000099"/>
                </a:solidFill>
                <a:latin typeface="Segoe Script" pitchFamily="34" charset="0"/>
                <a:ea typeface="新細明體"/>
              </a:rPr>
              <a:t>Always One Step Ahead.</a:t>
            </a:r>
            <a:endParaRPr kumimoji="0" lang="en-US" altLang="zh-TW" sz="3700" b="1" dirty="0">
              <a:solidFill>
                <a:srgbClr val="000099"/>
              </a:solidFill>
              <a:latin typeface="Segoe Script" pitchFamily="34" charset="0"/>
              <a:ea typeface="新細明體"/>
            </a:endParaRPr>
          </a:p>
        </p:txBody>
      </p:sp>
      <p:sp>
        <p:nvSpPr>
          <p:cNvPr id="5" name="Text Box 11"/>
          <p:cNvSpPr txBox="1">
            <a:spLocks noChangeArrowheads="1"/>
          </p:cNvSpPr>
          <p:nvPr userDrawn="1"/>
        </p:nvSpPr>
        <p:spPr bwMode="auto">
          <a:xfrm>
            <a:off x="157187" y="6478364"/>
            <a:ext cx="9195458" cy="886364"/>
          </a:xfrm>
          <a:prstGeom prst="rect">
            <a:avLst/>
          </a:prstGeom>
          <a:noFill/>
          <a:ln w="9525">
            <a:noFill/>
            <a:miter lim="800000"/>
            <a:headEnd/>
            <a:tailEnd/>
          </a:ln>
        </p:spPr>
        <p:txBody>
          <a:bodyPr lIns="100566" tIns="50276" rIns="100566" bIns="50276">
            <a:spAutoFit/>
          </a:bodyPr>
          <a:lstStyle/>
          <a:p>
            <a:pPr defTabSz="1005859" fontAlgn="auto">
              <a:spcBef>
                <a:spcPts val="0"/>
              </a:spcBef>
              <a:spcAft>
                <a:spcPts val="0"/>
              </a:spcAft>
              <a:defRPr/>
            </a:pPr>
            <a:r>
              <a:rPr kumimoji="0" lang="en-US" altLang="zh-TW" sz="1200" dirty="0" smtClean="0">
                <a:solidFill>
                  <a:srgbClr val="000099"/>
                </a:solidFill>
                <a:latin typeface="Calibri" pitchFamily="34" charset="0"/>
              </a:rPr>
              <a:t>©2013</a:t>
            </a:r>
            <a:r>
              <a:rPr kumimoji="0" lang="zh-TW" altLang="en-US" sz="1200" dirty="0" smtClean="0">
                <a:solidFill>
                  <a:srgbClr val="000099"/>
                </a:solidFill>
                <a:latin typeface="Calibri" pitchFamily="34" charset="0"/>
              </a:rPr>
              <a:t> 勤業眾信版權所有 保留一切權利</a:t>
            </a:r>
          </a:p>
          <a:p>
            <a:pPr defTabSz="1005859" fontAlgn="auto">
              <a:spcBef>
                <a:spcPts val="0"/>
              </a:spcBef>
              <a:spcAft>
                <a:spcPts val="0"/>
              </a:spcAft>
              <a:defRPr/>
            </a:pPr>
            <a:r>
              <a:rPr kumimoji="0" lang="en-US" sz="1300" dirty="0" smtClean="0">
                <a:solidFill>
                  <a:srgbClr val="000099"/>
                </a:solidFill>
                <a:latin typeface="Calibri"/>
                <a:ea typeface="+mn-ea"/>
              </a:rPr>
              <a:t>Deloitte</a:t>
            </a:r>
            <a:r>
              <a:rPr kumimoji="0" lang="zh-CN" altLang="en-US" sz="1300" dirty="0" smtClean="0">
                <a:solidFill>
                  <a:srgbClr val="000099"/>
                </a:solidFill>
                <a:latin typeface="Calibri"/>
                <a:ea typeface="宋体"/>
              </a:rPr>
              <a:t>「德勤」泛指</a:t>
            </a:r>
            <a:r>
              <a:rPr kumimoji="0" lang="en-US" sz="1300" dirty="0" smtClean="0">
                <a:solidFill>
                  <a:srgbClr val="000099"/>
                </a:solidFill>
                <a:latin typeface="Calibri"/>
                <a:ea typeface="+mn-ea"/>
              </a:rPr>
              <a:t>Deloitte </a:t>
            </a:r>
            <a:r>
              <a:rPr kumimoji="0" lang="en-US" sz="1300" dirty="0" err="1" smtClean="0">
                <a:solidFill>
                  <a:srgbClr val="000099"/>
                </a:solidFill>
                <a:latin typeface="Calibri"/>
                <a:ea typeface="+mn-ea"/>
              </a:rPr>
              <a:t>Touche</a:t>
            </a:r>
            <a:r>
              <a:rPr kumimoji="0" lang="en-US" sz="1300" dirty="0" smtClean="0">
                <a:solidFill>
                  <a:srgbClr val="000099"/>
                </a:solidFill>
                <a:latin typeface="Calibri"/>
                <a:ea typeface="+mn-ea"/>
              </a:rPr>
              <a:t> Tohmatsu Limited </a:t>
            </a:r>
            <a:r>
              <a:rPr kumimoji="0" lang="zh-CN" altLang="en-US" sz="1300" dirty="0" smtClean="0">
                <a:solidFill>
                  <a:srgbClr val="000099"/>
                </a:solidFill>
                <a:latin typeface="Calibri"/>
                <a:ea typeface="宋体"/>
              </a:rPr>
              <a:t>「德勤有限公司」及其會員所之一或多者。「德勤有限公司」及其會員所，為法律上各自分離的個體而獨自就自身行為負責。有關「德勤有限公司」及其會員所法律架構的詳細說明，請參見 </a:t>
            </a:r>
            <a:r>
              <a:rPr kumimoji="0" lang="zh-CN" altLang="en-US" sz="1300" u="sng" dirty="0" smtClean="0">
                <a:solidFill>
                  <a:srgbClr val="000099"/>
                </a:solidFill>
                <a:latin typeface="Calibri"/>
                <a:ea typeface="宋体"/>
                <a:hlinkClick r:id="rId4"/>
              </a:rPr>
              <a:t>關於勤業眾信</a:t>
            </a:r>
            <a:r>
              <a:rPr kumimoji="0" lang="zh-CN" altLang="en-US" sz="1300" dirty="0" smtClean="0">
                <a:solidFill>
                  <a:srgbClr val="000099"/>
                </a:solidFill>
                <a:latin typeface="Calibri"/>
                <a:ea typeface="宋体"/>
              </a:rPr>
              <a:t>。</a:t>
            </a:r>
            <a:endParaRPr kumimoji="0" lang="en-US" altLang="zh-TW" sz="1300" dirty="0">
              <a:solidFill>
                <a:srgbClr val="000099"/>
              </a:solidFill>
              <a:latin typeface="Calibri" pitchFamily="34" charset="0"/>
            </a:endParaRPr>
          </a:p>
        </p:txBody>
      </p:sp>
    </p:spTree>
    <p:extLst>
      <p:ext uri="{BB962C8B-B14F-4D97-AF65-F5344CB8AC3E}">
        <p14:creationId xmlns:p14="http://schemas.microsoft.com/office/powerpoint/2010/main" val="3048387865"/>
      </p:ext>
    </p:extLst>
  </p:cSld>
  <p:clrMapOvr>
    <a:overrideClrMapping bg1="lt1" tx1="dk1" bg2="lt2" tx2="dk2" accent1="accent1" accent2="accent2" accent3="accent3" accent4="accent4" accent5="accent5" accent6="accent6" hlink="hlink" folHlink="folHlink"/>
  </p:clrMapOvr>
  <p:transition>
    <p:random/>
  </p:transition>
  <p:timing>
    <p:tnLst>
      <p:par>
        <p:cTn id="1" dur="indefinite" restart="never" nodeType="tmRoot"/>
      </p:par>
    </p:tnLst>
  </p:timing>
</p:sldLayout>
</file>

<file path=ppt/slideLayouts/slideLayout231.xml><?xml version="1.0" encoding="utf-8"?>
<p:sldLayout xmlns:a="http://schemas.openxmlformats.org/drawingml/2006/main" xmlns:r="http://schemas.openxmlformats.org/officeDocument/2006/relationships" xmlns:p="http://schemas.openxmlformats.org/presentationml/2006/main" userDrawn="1">
  <p:cSld name="7_兩項物件">
    <p:spTree>
      <p:nvGrpSpPr>
        <p:cNvPr id="1" name=""/>
        <p:cNvGrpSpPr/>
        <p:nvPr/>
      </p:nvGrpSpPr>
      <p:grpSpPr>
        <a:xfrm>
          <a:off x="0" y="0"/>
          <a:ext cx="0" cy="0"/>
          <a:chOff x="0" y="0"/>
          <a:chExt cx="0" cy="0"/>
        </a:xfrm>
      </p:grpSpPr>
      <p:sp>
        <p:nvSpPr>
          <p:cNvPr id="2" name="Title 1"/>
          <p:cNvSpPr>
            <a:spLocks noGrp="1"/>
          </p:cNvSpPr>
          <p:nvPr>
            <p:ph type="title"/>
          </p:nvPr>
        </p:nvSpPr>
        <p:spPr>
          <a:xfrm>
            <a:off x="390090" y="360005"/>
            <a:ext cx="9126001" cy="630000"/>
          </a:xfrm>
          <a:prstGeom prst="rect">
            <a:avLst/>
          </a:prstGeom>
        </p:spPr>
        <p:txBody>
          <a:bodyPr lIns="90247" tIns="45121" rIns="90247" bIns="45121"/>
          <a:lstStyle>
            <a:lvl1pPr>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sp>
        <p:nvSpPr>
          <p:cNvPr id="6" name="Slide Number Placeholder 9"/>
          <p:cNvSpPr>
            <a:spLocks noGrp="1"/>
          </p:cNvSpPr>
          <p:nvPr>
            <p:ph type="sldNum" sz="quarter" idx="10"/>
          </p:nvPr>
        </p:nvSpPr>
        <p:spPr>
          <a:xfrm>
            <a:off x="172211" y="7509696"/>
            <a:ext cx="428628" cy="264293"/>
          </a:xfrm>
          <a:prstGeom prst="rect">
            <a:avLst/>
          </a:prstGeom>
        </p:spPr>
        <p:txBody>
          <a:bodyPr lIns="90247" tIns="45121" rIns="90247" bIns="45121"/>
          <a:lstStyle>
            <a:lvl1pPr>
              <a:defRPr sz="10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8" name="Text Placeholder 2"/>
          <p:cNvSpPr>
            <a:spLocks noGrp="1"/>
          </p:cNvSpPr>
          <p:nvPr>
            <p:ph idx="1"/>
          </p:nvPr>
        </p:nvSpPr>
        <p:spPr bwMode="auto">
          <a:xfrm>
            <a:off x="446089" y="1349377"/>
            <a:ext cx="9266238"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83618" indent="-487236">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80029" indent="-396408">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585626" indent="-305616">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45578" indent="-100268">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9" name="Footer Placeholder 4"/>
          <p:cNvSpPr>
            <a:spLocks noGrp="1"/>
          </p:cNvSpPr>
          <p:nvPr userDrawn="1">
            <p:ph type="ftr" sz="quarter" idx="11"/>
          </p:nvPr>
        </p:nvSpPr>
        <p:spPr>
          <a:xfrm>
            <a:off x="6874325" y="7531076"/>
            <a:ext cx="3185663" cy="242912"/>
          </a:xfrm>
          <a:prstGeom prst="rect">
            <a:avLst/>
          </a:prstGeom>
        </p:spPr>
        <p:txBody>
          <a:bodyPr/>
          <a:lstStyle>
            <a:lvl1pPr>
              <a:defRPr sz="1000"/>
            </a:lvl1pPr>
          </a:lstStyle>
          <a:p>
            <a:pPr algn="r">
              <a:defRPr/>
            </a:pPr>
            <a:r>
              <a:rPr lang="en-US" altLang="zh-TW" dirty="0" smtClean="0">
                <a:solidFill>
                  <a:prstClr val="black">
                    <a:tint val="75000"/>
                  </a:prstClr>
                </a:solidFill>
              </a:rPr>
              <a:t>©2013 </a:t>
            </a:r>
            <a:r>
              <a:rPr lang="zh-TW" altLang="en-US" dirty="0" smtClean="0">
                <a:solidFill>
                  <a:prstClr val="black">
                    <a:tint val="75000"/>
                  </a:prstClr>
                </a:solidFill>
              </a:rPr>
              <a:t>勤業眾信版權所有 保留一切權利</a:t>
            </a:r>
            <a:endParaRPr lang="zh-TW" altLang="en-US" dirty="0">
              <a:solidFill>
                <a:prstClr val="black">
                  <a:tint val="75000"/>
                </a:prstClr>
              </a:solidFill>
            </a:endParaRPr>
          </a:p>
        </p:txBody>
      </p:sp>
    </p:spTree>
    <p:extLst>
      <p:ext uri="{BB962C8B-B14F-4D97-AF65-F5344CB8AC3E}">
        <p14:creationId xmlns:p14="http://schemas.microsoft.com/office/powerpoint/2010/main" val="1948770523"/>
      </p:ext>
    </p:extLst>
  </p:cSld>
  <p:clrMapOvr>
    <a:masterClrMapping/>
  </p:clrMapOvr>
  <p:transition>
    <p:random/>
  </p:transition>
  <p:timing>
    <p:tnLst>
      <p:par>
        <p:cTn id="1" dur="indefinite" restart="never" nodeType="tmRoot"/>
      </p:par>
    </p:tnLst>
  </p:timing>
</p:sldLayout>
</file>

<file path=ppt/slideLayouts/slideLayout232.xml><?xml version="1.0" encoding="utf-8"?>
<p:sldLayout xmlns:a="http://schemas.openxmlformats.org/drawingml/2006/main" xmlns:r="http://schemas.openxmlformats.org/officeDocument/2006/relationships" xmlns:p="http://schemas.openxmlformats.org/presentationml/2006/main">
  <p:cSld name="1_自訂版面配置">
    <p:spTree>
      <p:nvGrpSpPr>
        <p:cNvPr id="1" name=""/>
        <p:cNvGrpSpPr/>
        <p:nvPr/>
      </p:nvGrpSpPr>
      <p:grpSpPr>
        <a:xfrm>
          <a:off x="0" y="0"/>
          <a:ext cx="0" cy="0"/>
          <a:chOff x="0" y="0"/>
          <a:chExt cx="0" cy="0"/>
        </a:xfrm>
      </p:grpSpPr>
      <p:sp>
        <p:nvSpPr>
          <p:cNvPr id="3" name="Title Placeholder 1"/>
          <p:cNvSpPr>
            <a:spLocks noGrp="1"/>
          </p:cNvSpPr>
          <p:nvPr>
            <p:ph type="ctrTitle"/>
          </p:nvPr>
        </p:nvSpPr>
        <p:spPr>
          <a:xfrm>
            <a:off x="315086" y="2886956"/>
            <a:ext cx="4330064" cy="1177777"/>
          </a:xfrm>
          <a:prstGeom prst="rect">
            <a:avLst/>
          </a:prstGeom>
        </p:spPr>
        <p:txBody>
          <a:bodyPr lIns="90233" tIns="45114" rIns="90233" bIns="45114"/>
          <a:lstStyle>
            <a:lvl1pPr>
              <a:lnSpc>
                <a:spcPts val="4000"/>
              </a:lnSpc>
              <a:defRPr sz="3600" b="1" baseline="0" smtClean="0">
                <a:solidFill>
                  <a:srgbClr val="002776"/>
                </a:solidFill>
                <a:effectLst>
                  <a:outerShdw blurRad="38100" dist="38100" dir="2700000" algn="tl">
                    <a:srgbClr val="000000">
                      <a:alpha val="43137"/>
                    </a:srgbClr>
                  </a:outerShdw>
                </a:effectLst>
                <a:latin typeface="微軟正黑體" pitchFamily="34" charset="-120"/>
                <a:ea typeface="微軟正黑體" pitchFamily="34" charset="-120"/>
              </a:defRPr>
            </a:lvl1pPr>
          </a:lstStyle>
          <a:p>
            <a:r>
              <a:rPr lang="zh-TW" altLang="en-US" smtClean="0"/>
              <a:t>按一下以編輯母片標題樣式</a:t>
            </a:r>
            <a:endParaRPr lang="en-US" dirty="0" smtClean="0"/>
          </a:p>
        </p:txBody>
      </p:sp>
      <p:pic>
        <p:nvPicPr>
          <p:cNvPr id="144387" name="Picture 3"/>
          <p:cNvPicPr>
            <a:picLocks noChangeAspect="1" noChangeArrowheads="1"/>
          </p:cNvPicPr>
          <p:nvPr/>
        </p:nvPicPr>
        <p:blipFill>
          <a:blip r:embed="rId2" cstate="print"/>
          <a:srcRect/>
          <a:stretch>
            <a:fillRect/>
          </a:stretch>
        </p:blipFill>
        <p:spPr bwMode="auto">
          <a:xfrm>
            <a:off x="4958556" y="94"/>
            <a:ext cx="4889216" cy="6673075"/>
          </a:xfrm>
          <a:prstGeom prst="rect">
            <a:avLst/>
          </a:prstGeom>
          <a:noFill/>
          <a:ln w="9525">
            <a:noFill/>
            <a:miter lim="800000"/>
            <a:headEnd/>
            <a:tailEnd/>
          </a:ln>
        </p:spPr>
      </p:pic>
    </p:spTree>
    <p:extLst>
      <p:ext uri="{BB962C8B-B14F-4D97-AF65-F5344CB8AC3E}">
        <p14:creationId xmlns:p14="http://schemas.microsoft.com/office/powerpoint/2010/main" val="4152818551"/>
      </p:ext>
    </p:extLst>
  </p:cSld>
  <p:clrMapOvr>
    <a:masterClrMapping/>
  </p:clrMapOvr>
  <p:timing>
    <p:tnLst>
      <p:par>
        <p:cTn id="1" dur="indefinite" restart="never" nodeType="tmRoot"/>
      </p:par>
    </p:tnLst>
  </p:timing>
</p:sldLayout>
</file>

<file path=ppt/slideLayouts/slideLayout233.xml><?xml version="1.0" encoding="utf-8"?>
<p:sldLayout xmlns:a="http://schemas.openxmlformats.org/drawingml/2006/main" xmlns:r="http://schemas.openxmlformats.org/officeDocument/2006/relationships" xmlns:p="http://schemas.openxmlformats.org/presentationml/2006/main" userDrawn="1">
  <p:cSld name="2_兩項物件">
    <p:spTree>
      <p:nvGrpSpPr>
        <p:cNvPr id="1" name=""/>
        <p:cNvGrpSpPr/>
        <p:nvPr/>
      </p:nvGrpSpPr>
      <p:grpSpPr>
        <a:xfrm>
          <a:off x="0" y="0"/>
          <a:ext cx="0" cy="0"/>
          <a:chOff x="0" y="0"/>
          <a:chExt cx="0" cy="0"/>
        </a:xfrm>
      </p:grpSpPr>
      <p:sp>
        <p:nvSpPr>
          <p:cNvPr id="2" name="Title 1"/>
          <p:cNvSpPr>
            <a:spLocks noGrp="1"/>
          </p:cNvSpPr>
          <p:nvPr>
            <p:ph type="title"/>
          </p:nvPr>
        </p:nvSpPr>
        <p:spPr>
          <a:xfrm>
            <a:off x="390001" y="360000"/>
            <a:ext cx="9126000" cy="630000"/>
          </a:xfrm>
          <a:prstGeom prst="rect">
            <a:avLst/>
          </a:prstGeom>
        </p:spPr>
        <p:txBody>
          <a:bodyPr lIns="90247" tIns="45121" rIns="90247" bIns="45121"/>
          <a:lstStyle>
            <a:lvl1pPr algn="ct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6" name="Slide Number Placeholder 9"/>
          <p:cNvSpPr>
            <a:spLocks noGrp="1"/>
          </p:cNvSpPr>
          <p:nvPr>
            <p:ph type="sldNum" sz="quarter" idx="10"/>
          </p:nvPr>
        </p:nvSpPr>
        <p:spPr>
          <a:xfrm>
            <a:off x="172210" y="7509695"/>
            <a:ext cx="428628" cy="264293"/>
          </a:xfrm>
          <a:prstGeom prst="rect">
            <a:avLst/>
          </a:prstGeom>
        </p:spPr>
        <p:txBody>
          <a:bodyPr lIns="90247" tIns="45121" rIns="90247" bIns="45121"/>
          <a:lstStyle>
            <a:lvl1pPr>
              <a:defRPr sz="10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標楷體" pitchFamily="65" charset="-120"/>
              </a:defRPr>
            </a:lvl1pPr>
            <a:lvl2pPr marL="883618" indent="-487236">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標楷體" pitchFamily="65" charset="-120"/>
              </a:defRPr>
            </a:lvl2pPr>
            <a:lvl3pPr marL="1280029" indent="-396408">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標楷體" pitchFamily="65" charset="-120"/>
              </a:defRPr>
            </a:lvl3pPr>
            <a:lvl4pPr marL="1585626" indent="-305616">
              <a:lnSpc>
                <a:spcPct val="100000"/>
              </a:lnSpc>
              <a:spcBef>
                <a:spcPts val="600"/>
              </a:spcBef>
              <a:spcAft>
                <a:spcPts val="669"/>
              </a:spcAft>
              <a:buClr>
                <a:srgbClr val="92D050"/>
              </a:buClr>
              <a:buSzPct val="80000"/>
              <a:buFont typeface="Wingdings" pitchFamily="2" charset="2"/>
              <a:buChar char="l"/>
              <a:defRPr>
                <a:latin typeface="Calibri" pitchFamily="34" charset="0"/>
                <a:ea typeface="標楷體" pitchFamily="65" charset="-120"/>
              </a:defRPr>
            </a:lvl4pPr>
            <a:lvl5pPr marL="1245578" indent="-100268">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9" name="頁尾版面配置區 4"/>
          <p:cNvSpPr txBox="1">
            <a:spLocks/>
          </p:cNvSpPr>
          <p:nvPr userDrawn="1"/>
        </p:nvSpPr>
        <p:spPr>
          <a:xfrm>
            <a:off x="6208907" y="7522174"/>
            <a:ext cx="3856329" cy="413893"/>
          </a:xfrm>
          <a:prstGeom prst="rect">
            <a:avLst/>
          </a:prstGeom>
        </p:spPr>
        <p:txBody>
          <a:bodyPr lIns="100582" tIns="50284" rIns="100582" bIns="50284"/>
          <a:lstStyle>
            <a:lvl1pPr>
              <a:defRPr sz="900"/>
            </a:lvl1pPr>
          </a:lstStyle>
          <a:p>
            <a:pPr algn="r" defTabSz="1005859">
              <a:defRPr/>
            </a:pPr>
            <a:r>
              <a:rPr kumimoji="0" lang="en-US" altLang="zh-TW" sz="1000" dirty="0" smtClean="0">
                <a:solidFill>
                  <a:prstClr val="black"/>
                </a:solidFill>
                <a:latin typeface="Arial" charset="0"/>
                <a:ea typeface="新細明體"/>
                <a:cs typeface="Arial" charset="0"/>
              </a:rPr>
              <a:t>©2013 </a:t>
            </a:r>
            <a:r>
              <a:rPr kumimoji="0" lang="zh-TW" altLang="en-US" sz="1000" dirty="0" smtClean="0">
                <a:solidFill>
                  <a:prstClr val="black"/>
                </a:solidFill>
                <a:latin typeface="Arial" charset="0"/>
                <a:ea typeface="新細明體"/>
                <a:cs typeface="Arial" charset="0"/>
              </a:rPr>
              <a:t>勤業眾信版權所有 保留一切權利</a:t>
            </a:r>
            <a:endParaRPr kumimoji="0" lang="zh-TW" altLang="en-US" sz="1000" dirty="0">
              <a:solidFill>
                <a:prstClr val="black"/>
              </a:solidFill>
              <a:latin typeface="Arial" charset="0"/>
              <a:ea typeface="新細明體"/>
              <a:cs typeface="Arial" charset="0"/>
            </a:endParaRPr>
          </a:p>
        </p:txBody>
      </p:sp>
    </p:spTree>
    <p:extLst>
      <p:ext uri="{BB962C8B-B14F-4D97-AF65-F5344CB8AC3E}">
        <p14:creationId xmlns:p14="http://schemas.microsoft.com/office/powerpoint/2010/main" val="2777105687"/>
      </p:ext>
    </p:extLst>
  </p:cSld>
  <p:clrMapOvr>
    <a:masterClrMapping/>
  </p:clrMapOvr>
  <p:transition>
    <p:random/>
  </p:transition>
  <p:timing>
    <p:tnLst>
      <p:par>
        <p:cTn id="1" dur="indefinite" restart="never" nodeType="tmRoot"/>
      </p:par>
    </p:tnLst>
  </p:timing>
</p:sldLayout>
</file>

<file path=ppt/slideLayouts/slideLayout234.xml><?xml version="1.0" encoding="utf-8"?>
<p:sldLayout xmlns:a="http://schemas.openxmlformats.org/drawingml/2006/main" xmlns:r="http://schemas.openxmlformats.org/officeDocument/2006/relationships" xmlns:p="http://schemas.openxmlformats.org/presentationml/2006/main" userDrawn="1">
  <p:cSld name="12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515007" y="7511349"/>
            <a:ext cx="2544763" cy="163513"/>
          </a:xfrm>
          <a:prstGeom prst="rect">
            <a:avLst/>
          </a:prstGeom>
          <a:noFill/>
          <a:ln w="25400" algn="ctr">
            <a:noFill/>
            <a:miter lim="800000"/>
            <a:headEnd/>
            <a:tailEnd/>
          </a:ln>
        </p:spPr>
        <p:txBody>
          <a:bodyPr lIns="0" tIns="0" rIns="0" bIns="0"/>
          <a:lstStyle/>
          <a:p>
            <a:pPr algn="r" defTabSz="944759" fontAlgn="auto">
              <a:spcBef>
                <a:spcPts val="0"/>
              </a:spcBef>
              <a:spcAft>
                <a:spcPts val="0"/>
              </a:spcAft>
              <a:defRPr/>
            </a:pPr>
            <a:r>
              <a:rPr kumimoji="0" lang="en-US" altLang="zh-TW" sz="900" dirty="0" smtClean="0">
                <a:solidFill>
                  <a:srgbClr val="002060"/>
                </a:solidFill>
                <a:latin typeface="Arial" charset="0"/>
                <a:ea typeface="新細明體" charset="-120"/>
                <a:cs typeface="Arial" charset="0"/>
              </a:rPr>
              <a:t>© 2013 </a:t>
            </a:r>
            <a:r>
              <a:rPr kumimoji="0" lang="zh-TW" altLang="en-US" sz="900" dirty="0" smtClean="0">
                <a:solidFill>
                  <a:srgbClr val="002060"/>
                </a:solidFill>
                <a:latin typeface="Arial" charset="0"/>
                <a:ea typeface="新細明體" charset="-120"/>
                <a:cs typeface="Arial" charset="0"/>
              </a:rPr>
              <a:t>勤業眾信版權所有 保留一切權利</a:t>
            </a:r>
            <a:endParaRPr kumimoji="0" lang="en-US" altLang="zh-TW" sz="900" dirty="0">
              <a:solidFill>
                <a:srgbClr val="002060"/>
              </a:solidFill>
              <a:latin typeface="Arial" charset="0"/>
              <a:ea typeface="新細明體"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a:lstStyle>
            <a:lvl1pPr>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a:latin typeface="Calibri" pitchFamily="34" charset="0"/>
                <a:ea typeface="微軟正黑體" pitchFamily="34" charset="-120"/>
              </a:defRPr>
            </a:lvl1pPr>
            <a:lvl2pPr>
              <a:defRPr>
                <a:latin typeface="Calibri" pitchFamily="34" charset="0"/>
                <a:ea typeface="微軟正黑體" pitchFamily="34" charset="-120"/>
              </a:defRPr>
            </a:lvl2pPr>
            <a:lvl3pPr>
              <a:defRPr>
                <a:latin typeface="Calibri" pitchFamily="34" charset="0"/>
                <a:ea typeface="微軟正黑體" pitchFamily="34" charset="-120"/>
              </a:defRPr>
            </a:lvl3pPr>
            <a:lvl4pPr>
              <a:defRPr>
                <a:latin typeface="Calibri" pitchFamily="34" charset="0"/>
                <a:ea typeface="微軟正黑體" pitchFamily="34" charset="-120"/>
              </a:defRPr>
            </a:lvl4pPr>
            <a:lvl5pPr>
              <a:buFont typeface="Arial" pitchFamily="34" charset="0"/>
              <a:buNone/>
              <a:defRPr>
                <a:solidFill>
                  <a:schemeClr val="tx1"/>
                </a:solidFill>
                <a:latin typeface="Calibri" pitchFamily="34" charset="0"/>
                <a:ea typeface="微軟正黑體" pitchFamily="34"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592"/>
            <a:ext cx="311150" cy="163513"/>
          </a:xfrm>
          <a:prstGeom prst="rect">
            <a:avLst/>
          </a:prstGeom>
        </p:spPr>
        <p:txBody>
          <a:bodyPr vert="horz" wrap="square" lIns="90247" tIns="45121" rIns="90247" bIns="45121" numCol="1" anchor="t" anchorCtr="0" compatLnSpc="1">
            <a:prstTxWarp prst="textNoShape">
              <a:avLst/>
            </a:prstTxWarp>
          </a:bodyPr>
          <a:lstStyle>
            <a:lvl1pPr>
              <a:defRPr kumimoji="0" sz="800">
                <a:latin typeface="Arial" charset="0"/>
                <a:ea typeface="新細明體" charset="-120"/>
                <a:cs typeface="Arial" charset="0"/>
              </a:defRPr>
            </a:lvl1pPr>
          </a:lstStyle>
          <a:p>
            <a:pPr>
              <a:defRPr/>
            </a:pPr>
            <a:fld id="{E7248DCC-D2F2-466C-9721-2DA1D549E461}"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899784740"/>
      </p:ext>
    </p:extLst>
  </p:cSld>
  <p:clrMapOvr>
    <a:masterClrMapping/>
  </p:clrMapOvr>
</p:sldLayout>
</file>

<file path=ppt/slideLayouts/slideLayout235.xml><?xml version="1.0" encoding="utf-8"?>
<p:sldLayout xmlns:a="http://schemas.openxmlformats.org/drawingml/2006/main" xmlns:r="http://schemas.openxmlformats.org/officeDocument/2006/relationships" xmlns:p="http://schemas.openxmlformats.org/presentationml/2006/main" userDrawn="1">
  <p:cSld name="16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515226" y="7511349"/>
            <a:ext cx="2544763" cy="163513"/>
          </a:xfrm>
          <a:prstGeom prst="rect">
            <a:avLst/>
          </a:prstGeom>
          <a:noFill/>
          <a:ln w="25400" algn="ctr">
            <a:noFill/>
            <a:miter lim="800000"/>
            <a:headEnd/>
            <a:tailEnd/>
          </a:ln>
        </p:spPr>
        <p:txBody>
          <a:bodyPr lIns="0" tIns="0" rIns="0" bIns="0"/>
          <a:lstStyle/>
          <a:p>
            <a:pPr algn="r" defTabSz="944759" fontAlgn="auto">
              <a:spcBef>
                <a:spcPts val="0"/>
              </a:spcBef>
              <a:spcAft>
                <a:spcPts val="0"/>
              </a:spcAft>
              <a:defRPr/>
            </a:pPr>
            <a:r>
              <a:rPr kumimoji="0" lang="en-US" altLang="zh-TW" sz="900" dirty="0" smtClean="0">
                <a:solidFill>
                  <a:srgbClr val="002060"/>
                </a:solidFill>
                <a:latin typeface="Arial" charset="0"/>
                <a:ea typeface="新細明體" charset="-120"/>
                <a:cs typeface="Arial" charset="0"/>
              </a:rPr>
              <a:t>© 2013 </a:t>
            </a:r>
            <a:r>
              <a:rPr kumimoji="0" lang="zh-TW" altLang="en-US" sz="900" dirty="0" smtClean="0">
                <a:solidFill>
                  <a:srgbClr val="002060"/>
                </a:solidFill>
                <a:latin typeface="Arial" charset="0"/>
                <a:ea typeface="新細明體" charset="-120"/>
                <a:cs typeface="Arial" charset="0"/>
              </a:rPr>
              <a:t>勤業眾信版權所有 保留一切權利</a:t>
            </a:r>
            <a:endParaRPr kumimoji="0" lang="en-US" altLang="zh-TW" sz="900" dirty="0">
              <a:solidFill>
                <a:srgbClr val="002060"/>
              </a:solidFill>
              <a:latin typeface="Arial" charset="0"/>
              <a:ea typeface="新細明體"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a:lstStyle>
            <a:lvl1pPr>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a:latin typeface="Calibri" pitchFamily="34" charset="0"/>
                <a:ea typeface="微軟正黑體" pitchFamily="34" charset="-120"/>
              </a:defRPr>
            </a:lvl1pPr>
            <a:lvl2pPr>
              <a:defRPr>
                <a:latin typeface="Calibri" pitchFamily="34" charset="0"/>
                <a:ea typeface="微軟正黑體" pitchFamily="34" charset="-120"/>
              </a:defRPr>
            </a:lvl2pPr>
            <a:lvl3pPr>
              <a:defRPr>
                <a:latin typeface="Calibri" pitchFamily="34" charset="0"/>
                <a:ea typeface="微軟正黑體" pitchFamily="34" charset="-120"/>
              </a:defRPr>
            </a:lvl3pPr>
            <a:lvl4pPr>
              <a:defRPr>
                <a:latin typeface="Calibri" pitchFamily="34" charset="0"/>
                <a:ea typeface="微軟正黑體" pitchFamily="34" charset="-120"/>
              </a:defRPr>
            </a:lvl4pPr>
            <a:lvl5pPr>
              <a:buFont typeface="Arial" pitchFamily="34" charset="0"/>
              <a:buNone/>
              <a:defRPr>
                <a:solidFill>
                  <a:schemeClr val="tx1"/>
                </a:solidFill>
                <a:latin typeface="Calibri" pitchFamily="34" charset="0"/>
                <a:ea typeface="微軟正黑體" pitchFamily="34"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592"/>
            <a:ext cx="311150" cy="163513"/>
          </a:xfrm>
          <a:prstGeom prst="rect">
            <a:avLst/>
          </a:prstGeom>
        </p:spPr>
        <p:txBody>
          <a:bodyPr vert="horz" wrap="square" lIns="90247" tIns="45121" rIns="90247" bIns="45121" numCol="1" anchor="t" anchorCtr="0" compatLnSpc="1">
            <a:prstTxWarp prst="textNoShape">
              <a:avLst/>
            </a:prstTxWarp>
          </a:bodyPr>
          <a:lstStyle>
            <a:lvl1pPr>
              <a:defRPr kumimoji="0" sz="800">
                <a:latin typeface="Arial" charset="0"/>
                <a:ea typeface="新細明體" charset="-120"/>
                <a:cs typeface="Arial" charset="0"/>
              </a:defRPr>
            </a:lvl1pPr>
          </a:lstStyle>
          <a:p>
            <a:pPr>
              <a:defRPr/>
            </a:pPr>
            <a:fld id="{E7248DCC-D2F2-466C-9721-2DA1D549E461}"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1322177231"/>
      </p:ext>
    </p:extLst>
  </p:cSld>
  <p:clrMapOvr>
    <a:masterClrMapping/>
  </p:clrMapOvr>
</p:sldLayout>
</file>

<file path=ppt/slideLayouts/slideLayout236.xml><?xml version="1.0" encoding="utf-8"?>
<p:sldLayout xmlns:a="http://schemas.openxmlformats.org/drawingml/2006/main" xmlns:r="http://schemas.openxmlformats.org/officeDocument/2006/relationships" xmlns:p="http://schemas.openxmlformats.org/presentationml/2006/main" userDrawn="1">
  <p:cSld name="17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592"/>
            <a:ext cx="2544763" cy="163513"/>
          </a:xfrm>
          <a:prstGeom prst="rect">
            <a:avLst/>
          </a:prstGeom>
          <a:noFill/>
          <a:ln w="25400" algn="ctr">
            <a:noFill/>
            <a:miter lim="800000"/>
            <a:headEnd/>
            <a:tailEnd/>
          </a:ln>
        </p:spPr>
        <p:txBody>
          <a:bodyPr lIns="0" tIns="0" rIns="0" bIns="0"/>
          <a:lstStyle/>
          <a:p>
            <a:pPr algn="r" defTabSz="944759" fontAlgn="auto">
              <a:spcBef>
                <a:spcPts val="0"/>
              </a:spcBef>
              <a:spcAft>
                <a:spcPts val="0"/>
              </a:spcAft>
              <a:defRPr/>
            </a:pPr>
            <a:r>
              <a:rPr kumimoji="0" lang="en-US" altLang="zh-TW" sz="900" smtClean="0">
                <a:solidFill>
                  <a:srgbClr val="002060"/>
                </a:solidFill>
                <a:latin typeface="Arial" charset="0"/>
                <a:ea typeface="新細明體" charset="-120"/>
                <a:cs typeface="Arial" charset="0"/>
              </a:rPr>
              <a:t>© 2012 </a:t>
            </a:r>
            <a:r>
              <a:rPr kumimoji="0" lang="zh-TW" altLang="en-US" sz="900" dirty="0" smtClean="0">
                <a:solidFill>
                  <a:srgbClr val="002060"/>
                </a:solidFill>
                <a:latin typeface="Arial" charset="0"/>
                <a:ea typeface="新細明體" charset="-120"/>
                <a:cs typeface="Arial" charset="0"/>
              </a:rPr>
              <a:t>勤業眾信版權所有 保留一切權利</a:t>
            </a:r>
            <a:endParaRPr kumimoji="0" lang="en-US" altLang="zh-TW" sz="900" dirty="0">
              <a:solidFill>
                <a:srgbClr val="002060"/>
              </a:solidFill>
              <a:latin typeface="Arial" charset="0"/>
              <a:ea typeface="新細明體"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a:lstStyle>
            <a:lvl1pPr>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a:latin typeface="Calibri" pitchFamily="34" charset="0"/>
                <a:ea typeface="微軟正黑體" pitchFamily="34" charset="-120"/>
              </a:defRPr>
            </a:lvl1pPr>
            <a:lvl2pPr>
              <a:defRPr>
                <a:latin typeface="Calibri" pitchFamily="34" charset="0"/>
                <a:ea typeface="微軟正黑體" pitchFamily="34" charset="-120"/>
              </a:defRPr>
            </a:lvl2pPr>
            <a:lvl3pPr>
              <a:defRPr>
                <a:latin typeface="Calibri" pitchFamily="34" charset="0"/>
                <a:ea typeface="微軟正黑體" pitchFamily="34" charset="-120"/>
              </a:defRPr>
            </a:lvl3pPr>
            <a:lvl4pPr>
              <a:defRPr>
                <a:latin typeface="Calibri" pitchFamily="34" charset="0"/>
                <a:ea typeface="微軟正黑體" pitchFamily="34" charset="-120"/>
              </a:defRPr>
            </a:lvl4pPr>
            <a:lvl5pPr>
              <a:buFont typeface="Arial" pitchFamily="34" charset="0"/>
              <a:buNone/>
              <a:defRPr>
                <a:solidFill>
                  <a:schemeClr val="tx1"/>
                </a:solidFill>
                <a:latin typeface="Calibri" pitchFamily="34" charset="0"/>
                <a:ea typeface="微軟正黑體" pitchFamily="34"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592"/>
            <a:ext cx="311150" cy="163513"/>
          </a:xfrm>
          <a:prstGeom prst="rect">
            <a:avLst/>
          </a:prstGeom>
        </p:spPr>
        <p:txBody>
          <a:bodyPr vert="horz" wrap="square" lIns="90247" tIns="45121" rIns="90247" bIns="45121" numCol="1" anchor="t" anchorCtr="0" compatLnSpc="1">
            <a:prstTxWarp prst="textNoShape">
              <a:avLst/>
            </a:prstTxWarp>
          </a:bodyPr>
          <a:lstStyle>
            <a:lvl1pPr>
              <a:defRPr kumimoji="0" sz="800">
                <a:latin typeface="Arial" charset="0"/>
                <a:ea typeface="新細明體" charset="-120"/>
                <a:cs typeface="Arial" charset="0"/>
              </a:defRPr>
            </a:lvl1pPr>
          </a:lstStyle>
          <a:p>
            <a:pPr>
              <a:defRPr/>
            </a:pPr>
            <a:fld id="{E7248DCC-D2F2-466C-9721-2DA1D549E461}"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4079648109"/>
      </p:ext>
    </p:extLst>
  </p:cSld>
  <p:clrMapOvr>
    <a:masterClrMapping/>
  </p:clrMapOvr>
</p:sldLayout>
</file>

<file path=ppt/slideLayouts/slideLayout237.xml><?xml version="1.0" encoding="utf-8"?>
<p:sldLayout xmlns:a="http://schemas.openxmlformats.org/drawingml/2006/main" xmlns:r="http://schemas.openxmlformats.org/officeDocument/2006/relationships" xmlns:p="http://schemas.openxmlformats.org/presentationml/2006/main" userDrawn="1">
  <p:cSld name="27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592"/>
            <a:ext cx="2544763" cy="163513"/>
          </a:xfrm>
          <a:prstGeom prst="rect">
            <a:avLst/>
          </a:prstGeom>
          <a:noFill/>
          <a:ln w="25400" algn="ctr">
            <a:noFill/>
            <a:miter lim="800000"/>
            <a:headEnd/>
            <a:tailEnd/>
          </a:ln>
        </p:spPr>
        <p:txBody>
          <a:bodyPr lIns="0" tIns="0" rIns="0" bIns="0"/>
          <a:lstStyle/>
          <a:p>
            <a:pPr algn="r" defTabSz="944759" fontAlgn="auto">
              <a:spcBef>
                <a:spcPts val="0"/>
              </a:spcBef>
              <a:spcAft>
                <a:spcPts val="0"/>
              </a:spcAft>
              <a:defRPr/>
            </a:pPr>
            <a:r>
              <a:rPr kumimoji="0" lang="en-US" altLang="zh-TW" sz="900" dirty="0" smtClean="0">
                <a:solidFill>
                  <a:srgbClr val="002060"/>
                </a:solidFill>
                <a:latin typeface="Arial" charset="0"/>
                <a:ea typeface="新細明體" charset="-120"/>
                <a:cs typeface="Arial" charset="0"/>
              </a:rPr>
              <a:t>© 2013 </a:t>
            </a:r>
            <a:r>
              <a:rPr kumimoji="0" lang="zh-TW" altLang="en-US" sz="900" dirty="0" smtClean="0">
                <a:solidFill>
                  <a:srgbClr val="002060"/>
                </a:solidFill>
                <a:latin typeface="Arial" charset="0"/>
                <a:ea typeface="新細明體" charset="-120"/>
                <a:cs typeface="Arial" charset="0"/>
              </a:rPr>
              <a:t>勤業眾信版權所有 保留一切權利</a:t>
            </a:r>
            <a:endParaRPr kumimoji="0" lang="en-US" altLang="zh-TW" sz="900" dirty="0">
              <a:solidFill>
                <a:srgbClr val="002060"/>
              </a:solidFill>
              <a:latin typeface="Arial" charset="0"/>
              <a:ea typeface="新細明體"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a:lstStyle>
            <a:lvl1pPr>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a:latin typeface="Calibri" pitchFamily="34" charset="0"/>
                <a:ea typeface="微軟正黑體" pitchFamily="34" charset="-120"/>
              </a:defRPr>
            </a:lvl1pPr>
            <a:lvl2pPr>
              <a:defRPr>
                <a:latin typeface="Calibri" pitchFamily="34" charset="0"/>
                <a:ea typeface="微軟正黑體" pitchFamily="34" charset="-120"/>
              </a:defRPr>
            </a:lvl2pPr>
            <a:lvl3pPr>
              <a:defRPr>
                <a:latin typeface="Calibri" pitchFamily="34" charset="0"/>
                <a:ea typeface="微軟正黑體" pitchFamily="34" charset="-120"/>
              </a:defRPr>
            </a:lvl3pPr>
            <a:lvl4pPr>
              <a:defRPr>
                <a:latin typeface="Calibri" pitchFamily="34" charset="0"/>
                <a:ea typeface="微軟正黑體" pitchFamily="34" charset="-120"/>
              </a:defRPr>
            </a:lvl4pPr>
            <a:lvl5pPr>
              <a:buFont typeface="Arial" pitchFamily="34" charset="0"/>
              <a:buNone/>
              <a:defRPr>
                <a:solidFill>
                  <a:schemeClr val="tx1"/>
                </a:solidFill>
                <a:latin typeface="Calibri" pitchFamily="34" charset="0"/>
                <a:ea typeface="微軟正黑體" pitchFamily="34"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592"/>
            <a:ext cx="311150" cy="163513"/>
          </a:xfrm>
          <a:prstGeom prst="rect">
            <a:avLst/>
          </a:prstGeom>
        </p:spPr>
        <p:txBody>
          <a:bodyPr vert="horz" wrap="square" lIns="90247" tIns="45121" rIns="90247" bIns="45121" numCol="1" anchor="t" anchorCtr="0" compatLnSpc="1">
            <a:prstTxWarp prst="textNoShape">
              <a:avLst/>
            </a:prstTxWarp>
          </a:bodyPr>
          <a:lstStyle>
            <a:lvl1pPr>
              <a:defRPr kumimoji="0" sz="800">
                <a:latin typeface="Arial" charset="0"/>
                <a:ea typeface="新細明體" charset="-120"/>
                <a:cs typeface="Arial" charset="0"/>
              </a:defRPr>
            </a:lvl1pPr>
          </a:lstStyle>
          <a:p>
            <a:pPr>
              <a:defRPr/>
            </a:pPr>
            <a:fld id="{E7248DCC-D2F2-466C-9721-2DA1D549E461}"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2068780976"/>
      </p:ext>
    </p:extLst>
  </p:cSld>
  <p:clrMapOvr>
    <a:masterClrMapping/>
  </p:clrMapOvr>
</p:sldLayout>
</file>

<file path=ppt/slideLayouts/slideLayout238.xml><?xml version="1.0" encoding="utf-8"?>
<p:sldLayout xmlns:a="http://schemas.openxmlformats.org/drawingml/2006/main" xmlns:r="http://schemas.openxmlformats.org/officeDocument/2006/relationships" xmlns:p="http://schemas.openxmlformats.org/presentationml/2006/main" userDrawn="1">
  <p:cSld name="28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592"/>
            <a:ext cx="2544763" cy="163513"/>
          </a:xfrm>
          <a:prstGeom prst="rect">
            <a:avLst/>
          </a:prstGeom>
          <a:noFill/>
          <a:ln w="25400" algn="ctr">
            <a:noFill/>
            <a:miter lim="800000"/>
            <a:headEnd/>
            <a:tailEnd/>
          </a:ln>
        </p:spPr>
        <p:txBody>
          <a:bodyPr lIns="0" tIns="0" rIns="0" bIns="0"/>
          <a:lstStyle/>
          <a:p>
            <a:pPr algn="r" defTabSz="944759" fontAlgn="auto">
              <a:spcBef>
                <a:spcPts val="0"/>
              </a:spcBef>
              <a:spcAft>
                <a:spcPts val="0"/>
              </a:spcAft>
              <a:defRPr/>
            </a:pPr>
            <a:r>
              <a:rPr kumimoji="0" lang="en-US" altLang="zh-TW" sz="900" dirty="0" smtClean="0">
                <a:solidFill>
                  <a:srgbClr val="002060"/>
                </a:solidFill>
                <a:latin typeface="Arial" charset="0"/>
                <a:ea typeface="新細明體" charset="-120"/>
                <a:cs typeface="Arial" charset="0"/>
              </a:rPr>
              <a:t>© 2013 </a:t>
            </a:r>
            <a:r>
              <a:rPr kumimoji="0" lang="zh-TW" altLang="en-US" sz="900" dirty="0" smtClean="0">
                <a:solidFill>
                  <a:srgbClr val="002060"/>
                </a:solidFill>
                <a:latin typeface="Arial" charset="0"/>
                <a:ea typeface="新細明體" charset="-120"/>
                <a:cs typeface="Arial" charset="0"/>
              </a:rPr>
              <a:t>勤業眾信版權所有 保留一切權利</a:t>
            </a:r>
            <a:endParaRPr kumimoji="0" lang="en-US" altLang="zh-TW" sz="900" dirty="0">
              <a:solidFill>
                <a:srgbClr val="002060"/>
              </a:solidFill>
              <a:latin typeface="Arial" charset="0"/>
              <a:ea typeface="新細明體"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a:lstStyle>
            <a:lvl1pPr>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a:latin typeface="Calibri" pitchFamily="34" charset="0"/>
                <a:ea typeface="微軟正黑體" pitchFamily="34" charset="-120"/>
              </a:defRPr>
            </a:lvl1pPr>
            <a:lvl2pPr>
              <a:defRPr>
                <a:latin typeface="Calibri" pitchFamily="34" charset="0"/>
                <a:ea typeface="微軟正黑體" pitchFamily="34" charset="-120"/>
              </a:defRPr>
            </a:lvl2pPr>
            <a:lvl3pPr>
              <a:defRPr>
                <a:latin typeface="Calibri" pitchFamily="34" charset="0"/>
                <a:ea typeface="微軟正黑體" pitchFamily="34" charset="-120"/>
              </a:defRPr>
            </a:lvl3pPr>
            <a:lvl4pPr>
              <a:defRPr>
                <a:latin typeface="Calibri" pitchFamily="34" charset="0"/>
                <a:ea typeface="微軟正黑體" pitchFamily="34" charset="-120"/>
              </a:defRPr>
            </a:lvl4pPr>
            <a:lvl5pPr>
              <a:buFont typeface="Arial" pitchFamily="34" charset="0"/>
              <a:buNone/>
              <a:defRPr>
                <a:solidFill>
                  <a:schemeClr val="tx1"/>
                </a:solidFill>
                <a:latin typeface="Calibri" pitchFamily="34" charset="0"/>
                <a:ea typeface="微軟正黑體" pitchFamily="34"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592"/>
            <a:ext cx="311150" cy="163513"/>
          </a:xfrm>
          <a:prstGeom prst="rect">
            <a:avLst/>
          </a:prstGeom>
        </p:spPr>
        <p:txBody>
          <a:bodyPr vert="horz" wrap="square" lIns="90247" tIns="45121" rIns="90247" bIns="45121" numCol="1" anchor="t" anchorCtr="0" compatLnSpc="1">
            <a:prstTxWarp prst="textNoShape">
              <a:avLst/>
            </a:prstTxWarp>
          </a:bodyPr>
          <a:lstStyle>
            <a:lvl1pPr>
              <a:defRPr kumimoji="0" sz="800">
                <a:latin typeface="Arial" charset="0"/>
                <a:ea typeface="新細明體" charset="-120"/>
                <a:cs typeface="Arial" charset="0"/>
              </a:defRPr>
            </a:lvl1pPr>
          </a:lstStyle>
          <a:p>
            <a:pPr>
              <a:defRPr/>
            </a:pPr>
            <a:fld id="{E7248DCC-D2F2-466C-9721-2DA1D549E461}"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4277266039"/>
      </p:ext>
    </p:extLst>
  </p:cSld>
  <p:clrMapOvr>
    <a:masterClrMapping/>
  </p:clrMapOvr>
</p:sldLayout>
</file>

<file path=ppt/slideLayouts/slideLayout239.xml><?xml version="1.0" encoding="utf-8"?>
<p:sldLayout xmlns:a="http://schemas.openxmlformats.org/drawingml/2006/main" xmlns:r="http://schemas.openxmlformats.org/officeDocument/2006/relationships" xmlns:p="http://schemas.openxmlformats.org/presentationml/2006/main" userDrawn="1">
  <p:cSld name="29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592"/>
            <a:ext cx="2544763" cy="163513"/>
          </a:xfrm>
          <a:prstGeom prst="rect">
            <a:avLst/>
          </a:prstGeom>
          <a:noFill/>
          <a:ln w="25400" algn="ctr">
            <a:noFill/>
            <a:miter lim="800000"/>
            <a:headEnd/>
            <a:tailEnd/>
          </a:ln>
        </p:spPr>
        <p:txBody>
          <a:bodyPr lIns="0" tIns="0" rIns="0" bIns="0"/>
          <a:lstStyle/>
          <a:p>
            <a:pPr algn="r" defTabSz="944759" fontAlgn="auto">
              <a:spcBef>
                <a:spcPts val="0"/>
              </a:spcBef>
              <a:spcAft>
                <a:spcPts val="0"/>
              </a:spcAft>
              <a:defRPr/>
            </a:pPr>
            <a:r>
              <a:rPr kumimoji="0" lang="en-US" altLang="zh-TW" sz="900" dirty="0" smtClean="0">
                <a:solidFill>
                  <a:srgbClr val="002060"/>
                </a:solidFill>
                <a:latin typeface="Arial" charset="0"/>
                <a:ea typeface="新細明體" charset="-120"/>
                <a:cs typeface="Arial" charset="0"/>
              </a:rPr>
              <a:t>© 2013 </a:t>
            </a:r>
            <a:r>
              <a:rPr kumimoji="0" lang="zh-TW" altLang="en-US" sz="900" dirty="0" smtClean="0">
                <a:solidFill>
                  <a:srgbClr val="002060"/>
                </a:solidFill>
                <a:latin typeface="Arial" charset="0"/>
                <a:ea typeface="新細明體" charset="-120"/>
                <a:cs typeface="Arial" charset="0"/>
              </a:rPr>
              <a:t>勤業眾信版權所有 保留一切權利</a:t>
            </a:r>
            <a:endParaRPr kumimoji="0" lang="en-US" altLang="zh-TW" sz="900" dirty="0">
              <a:solidFill>
                <a:srgbClr val="002060"/>
              </a:solidFill>
              <a:latin typeface="Arial" charset="0"/>
              <a:ea typeface="新細明體"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a:lstStyle>
            <a:lvl1pPr>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a:latin typeface="Calibri" pitchFamily="34" charset="0"/>
                <a:ea typeface="微軟正黑體" pitchFamily="34" charset="-120"/>
              </a:defRPr>
            </a:lvl1pPr>
            <a:lvl2pPr>
              <a:defRPr>
                <a:latin typeface="Calibri" pitchFamily="34" charset="0"/>
                <a:ea typeface="微軟正黑體" pitchFamily="34" charset="-120"/>
              </a:defRPr>
            </a:lvl2pPr>
            <a:lvl3pPr>
              <a:defRPr>
                <a:latin typeface="Calibri" pitchFamily="34" charset="0"/>
                <a:ea typeface="微軟正黑體" pitchFamily="34" charset="-120"/>
              </a:defRPr>
            </a:lvl3pPr>
            <a:lvl4pPr>
              <a:defRPr>
                <a:latin typeface="Calibri" pitchFamily="34" charset="0"/>
                <a:ea typeface="微軟正黑體" pitchFamily="34" charset="-120"/>
              </a:defRPr>
            </a:lvl4pPr>
            <a:lvl5pPr>
              <a:buFont typeface="Arial" pitchFamily="34" charset="0"/>
              <a:buNone/>
              <a:defRPr>
                <a:solidFill>
                  <a:schemeClr val="tx1"/>
                </a:solidFill>
                <a:latin typeface="Calibri" pitchFamily="34" charset="0"/>
                <a:ea typeface="微軟正黑體" pitchFamily="34"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592"/>
            <a:ext cx="311150" cy="163513"/>
          </a:xfrm>
          <a:prstGeom prst="rect">
            <a:avLst/>
          </a:prstGeom>
        </p:spPr>
        <p:txBody>
          <a:bodyPr vert="horz" wrap="square" lIns="90247" tIns="45121" rIns="90247" bIns="45121" numCol="1" anchor="t" anchorCtr="0" compatLnSpc="1">
            <a:prstTxWarp prst="textNoShape">
              <a:avLst/>
            </a:prstTxWarp>
          </a:bodyPr>
          <a:lstStyle>
            <a:lvl1pPr>
              <a:defRPr kumimoji="0" sz="800">
                <a:latin typeface="Arial" charset="0"/>
                <a:ea typeface="新細明體" charset="-120"/>
                <a:cs typeface="Arial" charset="0"/>
              </a:defRPr>
            </a:lvl1pPr>
          </a:lstStyle>
          <a:p>
            <a:pPr>
              <a:defRPr/>
            </a:pPr>
            <a:fld id="{E7248DCC-D2F2-466C-9721-2DA1D549E461}"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240713725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_自訂版面配置">
    <p:spTree>
      <p:nvGrpSpPr>
        <p:cNvPr id="1" name=""/>
        <p:cNvGrpSpPr/>
        <p:nvPr/>
      </p:nvGrpSpPr>
      <p:grpSpPr>
        <a:xfrm>
          <a:off x="0" y="0"/>
          <a:ext cx="0" cy="0"/>
          <a:chOff x="0" y="0"/>
          <a:chExt cx="0" cy="0"/>
        </a:xfrm>
      </p:grpSpPr>
      <p:sp>
        <p:nvSpPr>
          <p:cNvPr id="3" name="Title Placeholder 1"/>
          <p:cNvSpPr>
            <a:spLocks noGrp="1"/>
          </p:cNvSpPr>
          <p:nvPr>
            <p:ph type="ctrTitle"/>
          </p:nvPr>
        </p:nvSpPr>
        <p:spPr>
          <a:xfrm>
            <a:off x="315086" y="2886980"/>
            <a:ext cx="4330064" cy="1177777"/>
          </a:xfrm>
          <a:prstGeom prst="rect">
            <a:avLst/>
          </a:prstGeom>
        </p:spPr>
        <p:txBody>
          <a:bodyPr lIns="89943" tIns="44969" rIns="89943" bIns="44969"/>
          <a:lstStyle>
            <a:lvl1pPr>
              <a:lnSpc>
                <a:spcPts val="4000"/>
              </a:lnSpc>
              <a:defRPr sz="4000" b="1" baseline="0" smtClean="0">
                <a:solidFill>
                  <a:srgbClr val="002776"/>
                </a:solidFill>
                <a:effectLst>
                  <a:outerShdw blurRad="38100" dist="38100" dir="2700000" algn="tl">
                    <a:srgbClr val="000000">
                      <a:alpha val="43137"/>
                    </a:srgbClr>
                  </a:outerShdw>
                </a:effectLst>
                <a:latin typeface="Calibri" pitchFamily="34" charset="0"/>
                <a:ea typeface="微軟正黑體" pitchFamily="34" charset="-120"/>
              </a:defRPr>
            </a:lvl1pPr>
          </a:lstStyle>
          <a:p>
            <a:r>
              <a:rPr lang="en-US" altLang="zh-TW" dirty="0" smtClean="0"/>
              <a:t>Click to edit Master title style</a:t>
            </a:r>
            <a:endParaRPr lang="en-US" dirty="0" smtClean="0"/>
          </a:p>
        </p:txBody>
      </p:sp>
      <p:pic>
        <p:nvPicPr>
          <p:cNvPr id="4" name="Picture 1" descr="C:\Users\phgoeth\Pictures\Office pictures\arrows.jpg"/>
          <p:cNvPicPr>
            <a:picLocks noChangeAspect="1" noChangeArrowheads="1"/>
          </p:cNvPicPr>
          <p:nvPr userDrawn="1"/>
        </p:nvPicPr>
        <p:blipFill>
          <a:blip r:embed="rId2" cstate="print"/>
          <a:stretch>
            <a:fillRect/>
          </a:stretch>
        </p:blipFill>
        <p:spPr bwMode="auto">
          <a:xfrm>
            <a:off x="5203947" y="3478868"/>
            <a:ext cx="4658548" cy="3599954"/>
          </a:xfrm>
          <a:prstGeom prst="rect">
            <a:avLst/>
          </a:prstGeom>
          <a:noFill/>
          <a:ln>
            <a:noFill/>
          </a:ln>
          <a:effectLst>
            <a:softEdge rad="317500"/>
          </a:effectLst>
        </p:spPr>
      </p:pic>
    </p:spTree>
    <p:extLst>
      <p:ext uri="{BB962C8B-B14F-4D97-AF65-F5344CB8AC3E}">
        <p14:creationId xmlns:p14="http://schemas.microsoft.com/office/powerpoint/2010/main" val="31116601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40.xml><?xml version="1.0" encoding="utf-8"?>
<p:sldLayout xmlns:a="http://schemas.openxmlformats.org/drawingml/2006/main" xmlns:r="http://schemas.openxmlformats.org/officeDocument/2006/relationships" xmlns:p="http://schemas.openxmlformats.org/presentationml/2006/main" userDrawn="1">
  <p:cSld name="3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594"/>
            <a:ext cx="2544763" cy="163513"/>
          </a:xfrm>
          <a:prstGeom prst="rect">
            <a:avLst/>
          </a:prstGeom>
          <a:noFill/>
          <a:ln w="25400" algn="ctr">
            <a:noFill/>
            <a:miter lim="800000"/>
            <a:headEnd/>
            <a:tailEnd/>
          </a:ln>
        </p:spPr>
        <p:txBody>
          <a:bodyPr lIns="0" tIns="0" rIns="0" bIns="0"/>
          <a:lstStyle/>
          <a:p>
            <a:pPr algn="r" defTabSz="944608" fontAlgn="auto">
              <a:spcBef>
                <a:spcPts val="0"/>
              </a:spcBef>
              <a:spcAft>
                <a:spcPts val="0"/>
              </a:spcAft>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233" tIns="45114" rIns="90233" bIns="45114"/>
          <a:lstStyle>
            <a:lvl1pPr>
              <a:defRPr sz="2800" baseline="0">
                <a:solidFill>
                  <a:srgbClr val="002776"/>
                </a:solidFill>
                <a:latin typeface="微軟正黑體" pitchFamily="34" charset="-120"/>
                <a:ea typeface="微軟正黑體" pitchFamily="34"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a:latin typeface="微軟正黑體" pitchFamily="34" charset="-120"/>
                <a:ea typeface="微軟正黑體" pitchFamily="34" charset="-120"/>
              </a:defRPr>
            </a:lvl1pPr>
            <a:lvl2pPr>
              <a:defRPr>
                <a:latin typeface="微軟正黑體" pitchFamily="34" charset="-120"/>
                <a:ea typeface="微軟正黑體" pitchFamily="34" charset="-120"/>
              </a:defRPr>
            </a:lvl2pPr>
            <a:lvl3pPr>
              <a:defRPr>
                <a:latin typeface="微軟正黑體" pitchFamily="34" charset="-120"/>
                <a:ea typeface="微軟正黑體" pitchFamily="34" charset="-120"/>
              </a:defRPr>
            </a:lvl3pPr>
            <a:lvl4pPr>
              <a:defRPr>
                <a:latin typeface="微軟正黑體" pitchFamily="34" charset="-120"/>
                <a:ea typeface="微軟正黑體" pitchFamily="34" charset="-120"/>
              </a:defRPr>
            </a:lvl4pPr>
            <a:lvl5pPr>
              <a:buFont typeface="Arial" pitchFamily="34" charset="0"/>
              <a:buNone/>
              <a:defRPr>
                <a:solidFill>
                  <a:schemeClr val="tx1"/>
                </a:solidFill>
                <a:latin typeface="微軟正黑體" pitchFamily="34" charset="-120"/>
                <a:ea typeface="微軟正黑體" pitchFamily="34"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594"/>
            <a:ext cx="311150" cy="163513"/>
          </a:xfrm>
          <a:prstGeom prst="rect">
            <a:avLst/>
          </a:prstGeom>
        </p:spPr>
        <p:txBody>
          <a:bodyPr vert="horz" wrap="square" lIns="90233" tIns="45114" rIns="90233" bIns="45114" numCol="1" anchor="t" anchorCtr="0" compatLnSpc="1">
            <a:prstTxWarp prst="textNoShape">
              <a:avLst/>
            </a:prstTxWarp>
          </a:bodyPr>
          <a:lstStyle>
            <a:lvl1pPr>
              <a:defRPr kumimoji="0" sz="8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699358692"/>
      </p:ext>
    </p:extLst>
  </p:cSld>
  <p:clrMapOvr>
    <a:masterClrMapping/>
  </p:clrMapOvr>
  <p:timing>
    <p:tnLst>
      <p:par>
        <p:cTn id="1" dur="indefinite" restart="never" nodeType="tmRoot"/>
      </p:par>
    </p:tnLst>
  </p:timing>
</p:sldLayout>
</file>

<file path=ppt/slideLayouts/slideLayout241.xml><?xml version="1.0" encoding="utf-8"?>
<p:sldLayout xmlns:a="http://schemas.openxmlformats.org/drawingml/2006/main" xmlns:r="http://schemas.openxmlformats.org/officeDocument/2006/relationships" xmlns:p="http://schemas.openxmlformats.org/presentationml/2006/main" userDrawn="1">
  <p:cSld name="4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95"/>
            <a:ext cx="2544763" cy="163513"/>
          </a:xfrm>
          <a:prstGeom prst="rect">
            <a:avLst/>
          </a:prstGeom>
          <a:noFill/>
          <a:ln w="25400" algn="ctr">
            <a:noFill/>
            <a:miter lim="800000"/>
            <a:headEnd/>
            <a:tailEnd/>
          </a:ln>
        </p:spPr>
        <p:txBody>
          <a:bodyPr lIns="0" tIns="0" rIns="0" bIns="0"/>
          <a:lstStyle/>
          <a:p>
            <a:pPr algn="r" defTabSz="944608"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233" tIns="45114" rIns="90233" bIns="45114"/>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9476" indent="-271008">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1803" indent="-172315">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4385" indent="-172315">
              <a:lnSpc>
                <a:spcPct val="100000"/>
              </a:lnSpc>
              <a:spcBef>
                <a:spcPts val="600"/>
              </a:spcBef>
              <a:buClr>
                <a:srgbClr val="92D050"/>
              </a:buClr>
              <a:defRPr>
                <a:latin typeface="Calibri" pitchFamily="34" charset="0"/>
                <a:ea typeface="標楷體" pitchFamily="65" charset="-120"/>
              </a:defRPr>
            </a:lvl4pPr>
            <a:lvl5pPr marL="1245379" indent="-10025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57"/>
            <a:ext cx="428625" cy="263525"/>
          </a:xfrm>
          <a:prstGeom prst="rect">
            <a:avLst/>
          </a:prstGeom>
        </p:spPr>
        <p:txBody>
          <a:bodyPr vert="horz" wrap="square" lIns="90233" tIns="45114" rIns="90233" bIns="45114"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2067723624"/>
      </p:ext>
    </p:extLst>
  </p:cSld>
  <p:clrMapOvr>
    <a:masterClrMapping/>
  </p:clrMapOvr>
  <p:timing>
    <p:tnLst>
      <p:par>
        <p:cTn id="1" dur="indefinite" restart="never" nodeType="tmRoot"/>
      </p:par>
    </p:tnLst>
  </p:timing>
</p:sldLayout>
</file>

<file path=ppt/slideLayouts/slideLayout242.xml><?xml version="1.0" encoding="utf-8"?>
<p:sldLayout xmlns:a="http://schemas.openxmlformats.org/drawingml/2006/main" xmlns:r="http://schemas.openxmlformats.org/officeDocument/2006/relationships" xmlns:p="http://schemas.openxmlformats.org/presentationml/2006/main" userDrawn="1">
  <p:cSld name="9_兩項物件">
    <p:spTree>
      <p:nvGrpSpPr>
        <p:cNvPr id="1" name=""/>
        <p:cNvGrpSpPr/>
        <p:nvPr/>
      </p:nvGrpSpPr>
      <p:grpSpPr>
        <a:xfrm>
          <a:off x="0" y="0"/>
          <a:ext cx="0" cy="0"/>
          <a:chOff x="0" y="0"/>
          <a:chExt cx="0" cy="0"/>
        </a:xfrm>
      </p:grpSpPr>
      <p:sp>
        <p:nvSpPr>
          <p:cNvPr id="2" name="Title 1"/>
          <p:cNvSpPr>
            <a:spLocks noGrp="1"/>
          </p:cNvSpPr>
          <p:nvPr>
            <p:ph type="title"/>
          </p:nvPr>
        </p:nvSpPr>
        <p:spPr>
          <a:xfrm>
            <a:off x="390001" y="360000"/>
            <a:ext cx="9126000" cy="630000"/>
          </a:xfrm>
          <a:prstGeom prst="rect">
            <a:avLst/>
          </a:prstGeom>
        </p:spPr>
        <p:txBody>
          <a:bodyPr lIns="90233" tIns="45114" rIns="90233" bIns="45114"/>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6" name="Slide Number Placeholder 9"/>
          <p:cNvSpPr>
            <a:spLocks noGrp="1"/>
          </p:cNvSpPr>
          <p:nvPr>
            <p:ph type="sldNum" sz="quarter" idx="10"/>
          </p:nvPr>
        </p:nvSpPr>
        <p:spPr>
          <a:xfrm>
            <a:off x="172210" y="7509695"/>
            <a:ext cx="428628" cy="264293"/>
          </a:xfrm>
          <a:prstGeom prst="rect">
            <a:avLst/>
          </a:prstGeom>
        </p:spPr>
        <p:txBody>
          <a:bodyPr lIns="90233" tIns="45114" rIns="90233" bIns="45114"/>
          <a:lstStyle>
            <a:lvl1pPr>
              <a:defRPr sz="1000">
                <a:latin typeface="Calibri" pitchFamily="34" charset="0"/>
              </a:defRPr>
            </a:lvl1pPr>
          </a:lstStyle>
          <a:p>
            <a:fld id="{5C2BFDC5-D7DB-482A-BCCF-A292C6924E52}" type="slidenum">
              <a:rPr lang="en-US" smtClean="0">
                <a:solidFill>
                  <a:srgbClr val="000000"/>
                </a:solidFill>
                <a:cs typeface="Arial" charset="0"/>
              </a:rPr>
              <a:pPr/>
              <a:t>‹#›</a:t>
            </a:fld>
            <a:endParaRPr lang="en-US" dirty="0">
              <a:solidFill>
                <a:srgbClr val="000000"/>
              </a:solidFill>
              <a:cs typeface="Arial" charset="0"/>
            </a:endParaRPr>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標楷體" pitchFamily="65" charset="-120"/>
              </a:defRPr>
            </a:lvl1pPr>
            <a:lvl2pPr marL="883476" indent="-487158">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標楷體" pitchFamily="65" charset="-120"/>
              </a:defRPr>
            </a:lvl2pPr>
            <a:lvl3pPr marL="1279824" indent="-396344">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標楷體" pitchFamily="65" charset="-120"/>
              </a:defRPr>
            </a:lvl3pPr>
            <a:lvl4pPr marL="1585372" indent="-305567">
              <a:lnSpc>
                <a:spcPct val="100000"/>
              </a:lnSpc>
              <a:spcBef>
                <a:spcPts val="600"/>
              </a:spcBef>
              <a:spcAft>
                <a:spcPts val="669"/>
              </a:spcAft>
              <a:buClr>
                <a:srgbClr val="92D050"/>
              </a:buClr>
              <a:buSzPct val="80000"/>
              <a:buFont typeface="Wingdings" pitchFamily="2" charset="2"/>
              <a:buChar char="l"/>
              <a:defRPr>
                <a:latin typeface="Calibri" pitchFamily="34" charset="0"/>
                <a:ea typeface="標楷體" pitchFamily="65" charset="-120"/>
              </a:defRPr>
            </a:lvl4pPr>
            <a:lvl5pPr marL="1245379" indent="-100251">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7" name="頁尾版面配置區 4"/>
          <p:cNvSpPr>
            <a:spLocks noGrp="1"/>
          </p:cNvSpPr>
          <p:nvPr userDrawn="1">
            <p:ph type="ftr" sz="quarter" idx="4294967295"/>
          </p:nvPr>
        </p:nvSpPr>
        <p:spPr>
          <a:xfrm>
            <a:off x="6203659" y="7360126"/>
            <a:ext cx="3856329" cy="413866"/>
          </a:xfrm>
          <a:prstGeom prst="rect">
            <a:avLst/>
          </a:prstGeom>
        </p:spPr>
        <p:txBody>
          <a:bodyPr lIns="100566" tIns="50276" rIns="100566" bIns="50276"/>
          <a:lstStyle>
            <a:lvl1pPr>
              <a:defRPr sz="1000"/>
            </a:lvl1pPr>
          </a:lstStyle>
          <a:p>
            <a:pPr algn="r">
              <a:defRPr/>
            </a:pPr>
            <a:r>
              <a:rPr lang="en-US" altLang="zh-TW" dirty="0" smtClean="0">
                <a:solidFill>
                  <a:srgbClr val="000000"/>
                </a:solidFill>
                <a:latin typeface="Arial" charset="0"/>
                <a:cs typeface="Arial" charset="0"/>
              </a:rPr>
              <a:t>©2010 </a:t>
            </a:r>
            <a:r>
              <a:rPr lang="zh-TW" altLang="en-US" dirty="0" smtClean="0">
                <a:solidFill>
                  <a:srgbClr val="000000"/>
                </a:solidFill>
                <a:latin typeface="Arial" charset="0"/>
                <a:cs typeface="Arial" charset="0"/>
              </a:rPr>
              <a:t>勤業眾信版權所有 保留一切權利</a:t>
            </a:r>
            <a:endParaRPr lang="zh-TW" altLang="en-US" dirty="0">
              <a:solidFill>
                <a:srgbClr val="000000"/>
              </a:solidFill>
              <a:latin typeface="Arial" charset="0"/>
              <a:cs typeface="Arial" charset="0"/>
            </a:endParaRPr>
          </a:p>
        </p:txBody>
      </p:sp>
    </p:spTree>
    <p:extLst>
      <p:ext uri="{BB962C8B-B14F-4D97-AF65-F5344CB8AC3E}">
        <p14:creationId xmlns:p14="http://schemas.microsoft.com/office/powerpoint/2010/main" val="1593312545"/>
      </p:ext>
    </p:extLst>
  </p:cSld>
  <p:clrMapOvr>
    <a:masterClrMapping/>
  </p:clrMapOvr>
  <p:transition>
    <p:random/>
  </p:transition>
  <p:timing>
    <p:tnLst>
      <p:par>
        <p:cTn id="1" dur="indefinite" restart="never" nodeType="tmRoot"/>
      </p:par>
    </p:tnLst>
  </p:timing>
</p:sldLayout>
</file>

<file path=ppt/slideLayouts/slideLayout243.xml><?xml version="1.0" encoding="utf-8"?>
<p:sldLayout xmlns:a="http://schemas.openxmlformats.org/drawingml/2006/main" xmlns:r="http://schemas.openxmlformats.org/officeDocument/2006/relationships" xmlns:p="http://schemas.openxmlformats.org/presentationml/2006/main" userDrawn="1">
  <p:cSld name="19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95"/>
            <a:ext cx="2544763" cy="163513"/>
          </a:xfrm>
          <a:prstGeom prst="rect">
            <a:avLst/>
          </a:prstGeom>
          <a:noFill/>
          <a:ln w="25400" algn="ctr">
            <a:noFill/>
            <a:miter lim="800000"/>
            <a:headEnd/>
            <a:tailEnd/>
          </a:ln>
        </p:spPr>
        <p:txBody>
          <a:bodyPr lIns="0" tIns="0" rIns="0" bIns="0"/>
          <a:lstStyle/>
          <a:p>
            <a:pPr algn="r" defTabSz="944608"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233" tIns="45114" rIns="90233" bIns="45114"/>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9476" indent="-271008">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1803" indent="-172315">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4385" indent="-172315">
              <a:lnSpc>
                <a:spcPct val="100000"/>
              </a:lnSpc>
              <a:spcBef>
                <a:spcPts val="600"/>
              </a:spcBef>
              <a:buClr>
                <a:srgbClr val="92D050"/>
              </a:buClr>
              <a:defRPr>
                <a:latin typeface="Calibri" pitchFamily="34" charset="0"/>
                <a:ea typeface="標楷體" pitchFamily="65" charset="-120"/>
              </a:defRPr>
            </a:lvl4pPr>
            <a:lvl5pPr marL="1245379" indent="-10025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57"/>
            <a:ext cx="428625" cy="263525"/>
          </a:xfrm>
          <a:prstGeom prst="rect">
            <a:avLst/>
          </a:prstGeom>
        </p:spPr>
        <p:txBody>
          <a:bodyPr vert="horz" wrap="square" lIns="90233" tIns="45114" rIns="90233" bIns="45114"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2636544351"/>
      </p:ext>
    </p:extLst>
  </p:cSld>
  <p:clrMapOvr>
    <a:masterClrMapping/>
  </p:clrMapOvr>
  <p:timing>
    <p:tnLst>
      <p:par>
        <p:cTn id="1" dur="indefinite" restart="never" nodeType="tmRoot"/>
      </p:par>
    </p:tnLst>
  </p:timing>
</p:sldLayout>
</file>

<file path=ppt/slideLayouts/slideLayout244.xml><?xml version="1.0" encoding="utf-8"?>
<p:sldLayout xmlns:a="http://schemas.openxmlformats.org/drawingml/2006/main" xmlns:r="http://schemas.openxmlformats.org/officeDocument/2006/relationships" xmlns:p="http://schemas.openxmlformats.org/presentationml/2006/main" userDrawn="1">
  <p:cSld name="23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95"/>
            <a:ext cx="2544763" cy="163513"/>
          </a:xfrm>
          <a:prstGeom prst="rect">
            <a:avLst/>
          </a:prstGeom>
          <a:noFill/>
          <a:ln w="25400" algn="ctr">
            <a:noFill/>
            <a:miter lim="800000"/>
            <a:headEnd/>
            <a:tailEnd/>
          </a:ln>
        </p:spPr>
        <p:txBody>
          <a:bodyPr lIns="0" tIns="0" rIns="0" bIns="0"/>
          <a:lstStyle/>
          <a:p>
            <a:pPr algn="r" defTabSz="944608"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233" tIns="45114" rIns="90233" bIns="45114"/>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9476" indent="-271008">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1803" indent="-172315">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4385" indent="-172315">
              <a:lnSpc>
                <a:spcPct val="100000"/>
              </a:lnSpc>
              <a:spcBef>
                <a:spcPts val="600"/>
              </a:spcBef>
              <a:buClr>
                <a:srgbClr val="92D050"/>
              </a:buClr>
              <a:defRPr>
                <a:latin typeface="Calibri" pitchFamily="34" charset="0"/>
                <a:ea typeface="標楷體" pitchFamily="65" charset="-120"/>
              </a:defRPr>
            </a:lvl4pPr>
            <a:lvl5pPr marL="1245379" indent="-10025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57"/>
            <a:ext cx="428625" cy="263525"/>
          </a:xfrm>
          <a:prstGeom prst="rect">
            <a:avLst/>
          </a:prstGeom>
        </p:spPr>
        <p:txBody>
          <a:bodyPr vert="horz" wrap="square" lIns="90233" tIns="45114" rIns="90233" bIns="45114"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4177854615"/>
      </p:ext>
    </p:extLst>
  </p:cSld>
  <p:clrMapOvr>
    <a:masterClrMapping/>
  </p:clrMapOvr>
  <p:timing>
    <p:tnLst>
      <p:par>
        <p:cTn id="1" dur="indefinite" restart="never" nodeType="tmRoot"/>
      </p:par>
    </p:tnLst>
  </p:timing>
</p:sldLayout>
</file>

<file path=ppt/slideLayouts/slideLayout245.xml><?xml version="1.0" encoding="utf-8"?>
<p:sldLayout xmlns:a="http://schemas.openxmlformats.org/drawingml/2006/main" xmlns:r="http://schemas.openxmlformats.org/officeDocument/2006/relationships" xmlns:p="http://schemas.openxmlformats.org/presentationml/2006/main" userDrawn="1">
  <p:cSld name="34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95"/>
            <a:ext cx="2544763" cy="163513"/>
          </a:xfrm>
          <a:prstGeom prst="rect">
            <a:avLst/>
          </a:prstGeom>
          <a:noFill/>
          <a:ln w="25400" algn="ctr">
            <a:noFill/>
            <a:miter lim="800000"/>
            <a:headEnd/>
            <a:tailEnd/>
          </a:ln>
        </p:spPr>
        <p:txBody>
          <a:bodyPr lIns="0" tIns="0" rIns="0" bIns="0"/>
          <a:lstStyle/>
          <a:p>
            <a:pPr algn="r" defTabSz="944608"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233" tIns="45114" rIns="90233" bIns="45114"/>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9476" indent="-271008">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1803" indent="-172315">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4385" indent="-172315">
              <a:lnSpc>
                <a:spcPct val="100000"/>
              </a:lnSpc>
              <a:spcBef>
                <a:spcPts val="600"/>
              </a:spcBef>
              <a:buClr>
                <a:srgbClr val="92D050"/>
              </a:buClr>
              <a:defRPr>
                <a:latin typeface="Calibri" pitchFamily="34" charset="0"/>
                <a:ea typeface="標楷體" pitchFamily="65" charset="-120"/>
              </a:defRPr>
            </a:lvl4pPr>
            <a:lvl5pPr marL="1245379" indent="-10025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57"/>
            <a:ext cx="428625" cy="263525"/>
          </a:xfrm>
          <a:prstGeom prst="rect">
            <a:avLst/>
          </a:prstGeom>
        </p:spPr>
        <p:txBody>
          <a:bodyPr vert="horz" wrap="square" lIns="90233" tIns="45114" rIns="90233" bIns="45114"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658415173"/>
      </p:ext>
    </p:extLst>
  </p:cSld>
  <p:clrMapOvr>
    <a:masterClrMapping/>
  </p:clrMapOvr>
  <p:timing>
    <p:tnLst>
      <p:par>
        <p:cTn id="1" dur="indefinite" restart="never" nodeType="tmRoot"/>
      </p:par>
    </p:tnLst>
  </p:timing>
</p:sldLayout>
</file>

<file path=ppt/slideLayouts/slideLayout246.xml><?xml version="1.0" encoding="utf-8"?>
<p:sldLayout xmlns:a="http://schemas.openxmlformats.org/drawingml/2006/main" xmlns:r="http://schemas.openxmlformats.org/officeDocument/2006/relationships" xmlns:p="http://schemas.openxmlformats.org/presentationml/2006/main" userDrawn="1">
  <p:cSld name="35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95"/>
            <a:ext cx="2544763" cy="163513"/>
          </a:xfrm>
          <a:prstGeom prst="rect">
            <a:avLst/>
          </a:prstGeom>
          <a:noFill/>
          <a:ln w="25400" algn="ctr">
            <a:noFill/>
            <a:miter lim="800000"/>
            <a:headEnd/>
            <a:tailEnd/>
          </a:ln>
        </p:spPr>
        <p:txBody>
          <a:bodyPr lIns="0" tIns="0" rIns="0" bIns="0"/>
          <a:lstStyle/>
          <a:p>
            <a:pPr algn="r" defTabSz="944608"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233" tIns="45114" rIns="90233" bIns="45114"/>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9476" indent="-271008">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1803" indent="-172315">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4385" indent="-172315">
              <a:lnSpc>
                <a:spcPct val="100000"/>
              </a:lnSpc>
              <a:spcBef>
                <a:spcPts val="600"/>
              </a:spcBef>
              <a:buClr>
                <a:srgbClr val="92D050"/>
              </a:buClr>
              <a:defRPr>
                <a:latin typeface="Calibri" pitchFamily="34" charset="0"/>
                <a:ea typeface="標楷體" pitchFamily="65" charset="-120"/>
              </a:defRPr>
            </a:lvl4pPr>
            <a:lvl5pPr marL="1245379" indent="-10025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57"/>
            <a:ext cx="428625" cy="263525"/>
          </a:xfrm>
          <a:prstGeom prst="rect">
            <a:avLst/>
          </a:prstGeom>
        </p:spPr>
        <p:txBody>
          <a:bodyPr vert="horz" wrap="square" lIns="90233" tIns="45114" rIns="90233" bIns="45114"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412075366"/>
      </p:ext>
    </p:extLst>
  </p:cSld>
  <p:clrMapOvr>
    <a:masterClrMapping/>
  </p:clrMapOvr>
  <p:timing>
    <p:tnLst>
      <p:par>
        <p:cTn id="1" dur="indefinite" restart="never" nodeType="tmRoot"/>
      </p:par>
    </p:tnLst>
  </p:timing>
</p:sldLayout>
</file>

<file path=ppt/slideLayouts/slideLayout247.xml><?xml version="1.0" encoding="utf-8"?>
<p:sldLayout xmlns:a="http://schemas.openxmlformats.org/drawingml/2006/main" xmlns:r="http://schemas.openxmlformats.org/officeDocument/2006/relationships" xmlns:p="http://schemas.openxmlformats.org/presentationml/2006/main" userDrawn="1">
  <p:cSld name="36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95"/>
            <a:ext cx="2544763" cy="163513"/>
          </a:xfrm>
          <a:prstGeom prst="rect">
            <a:avLst/>
          </a:prstGeom>
          <a:noFill/>
          <a:ln w="25400" algn="ctr">
            <a:noFill/>
            <a:miter lim="800000"/>
            <a:headEnd/>
            <a:tailEnd/>
          </a:ln>
        </p:spPr>
        <p:txBody>
          <a:bodyPr lIns="0" tIns="0" rIns="0" bIns="0"/>
          <a:lstStyle/>
          <a:p>
            <a:pPr algn="r" defTabSz="944608"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233" tIns="45114" rIns="90233" bIns="45114"/>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9476" indent="-271008">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1803" indent="-172315">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4385" indent="-172315">
              <a:lnSpc>
                <a:spcPct val="100000"/>
              </a:lnSpc>
              <a:spcBef>
                <a:spcPts val="600"/>
              </a:spcBef>
              <a:buClr>
                <a:srgbClr val="92D050"/>
              </a:buClr>
              <a:defRPr>
                <a:latin typeface="Calibri" pitchFamily="34" charset="0"/>
                <a:ea typeface="標楷體" pitchFamily="65" charset="-120"/>
              </a:defRPr>
            </a:lvl4pPr>
            <a:lvl5pPr marL="1245379" indent="-10025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57"/>
            <a:ext cx="428625" cy="263525"/>
          </a:xfrm>
          <a:prstGeom prst="rect">
            <a:avLst/>
          </a:prstGeom>
        </p:spPr>
        <p:txBody>
          <a:bodyPr vert="horz" wrap="square" lIns="90233" tIns="45114" rIns="90233" bIns="45114"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486704578"/>
      </p:ext>
    </p:extLst>
  </p:cSld>
  <p:clrMapOvr>
    <a:masterClrMapping/>
  </p:clrMapOvr>
  <p:timing>
    <p:tnLst>
      <p:par>
        <p:cTn id="1" dur="indefinite" restart="never" nodeType="tmRoot"/>
      </p:par>
    </p:tnLst>
  </p:timing>
</p:sldLayout>
</file>

<file path=ppt/slideLayouts/slideLayout248.xml><?xml version="1.0" encoding="utf-8"?>
<p:sldLayout xmlns:a="http://schemas.openxmlformats.org/drawingml/2006/main" xmlns:r="http://schemas.openxmlformats.org/officeDocument/2006/relationships" xmlns:p="http://schemas.openxmlformats.org/presentationml/2006/main" userDrawn="1">
  <p:cSld name="37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95"/>
            <a:ext cx="2544763" cy="163513"/>
          </a:xfrm>
          <a:prstGeom prst="rect">
            <a:avLst/>
          </a:prstGeom>
          <a:noFill/>
          <a:ln w="25400" algn="ctr">
            <a:noFill/>
            <a:miter lim="800000"/>
            <a:headEnd/>
            <a:tailEnd/>
          </a:ln>
        </p:spPr>
        <p:txBody>
          <a:bodyPr lIns="0" tIns="0" rIns="0" bIns="0"/>
          <a:lstStyle/>
          <a:p>
            <a:pPr algn="r" defTabSz="944608"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233" tIns="45114" rIns="90233" bIns="45114"/>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9476" indent="-271008">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1803" indent="-172315">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4385" indent="-172315">
              <a:lnSpc>
                <a:spcPct val="100000"/>
              </a:lnSpc>
              <a:spcBef>
                <a:spcPts val="600"/>
              </a:spcBef>
              <a:buClr>
                <a:srgbClr val="92D050"/>
              </a:buClr>
              <a:defRPr>
                <a:latin typeface="Calibri" pitchFamily="34" charset="0"/>
                <a:ea typeface="標楷體" pitchFamily="65" charset="-120"/>
              </a:defRPr>
            </a:lvl4pPr>
            <a:lvl5pPr marL="1245379" indent="-10025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57"/>
            <a:ext cx="428625" cy="263525"/>
          </a:xfrm>
          <a:prstGeom prst="rect">
            <a:avLst/>
          </a:prstGeom>
        </p:spPr>
        <p:txBody>
          <a:bodyPr vert="horz" wrap="square" lIns="90233" tIns="45114" rIns="90233" bIns="45114"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1726026766"/>
      </p:ext>
    </p:extLst>
  </p:cSld>
  <p:clrMapOvr>
    <a:masterClrMapping/>
  </p:clrMapOvr>
  <p:timing>
    <p:tnLst>
      <p:par>
        <p:cTn id="1" dur="indefinite" restart="never" nodeType="tmRoot"/>
      </p:par>
    </p:tnLst>
  </p:timing>
</p:sldLayout>
</file>

<file path=ppt/slideLayouts/slideLayout249.xml><?xml version="1.0" encoding="utf-8"?>
<p:sldLayout xmlns:a="http://schemas.openxmlformats.org/drawingml/2006/main" xmlns:r="http://schemas.openxmlformats.org/officeDocument/2006/relationships" xmlns:p="http://schemas.openxmlformats.org/presentationml/2006/main" userDrawn="1">
  <p:cSld name="38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95"/>
            <a:ext cx="2544763" cy="163513"/>
          </a:xfrm>
          <a:prstGeom prst="rect">
            <a:avLst/>
          </a:prstGeom>
          <a:noFill/>
          <a:ln w="25400" algn="ctr">
            <a:noFill/>
            <a:miter lim="800000"/>
            <a:headEnd/>
            <a:tailEnd/>
          </a:ln>
        </p:spPr>
        <p:txBody>
          <a:bodyPr lIns="0" tIns="0" rIns="0" bIns="0"/>
          <a:lstStyle/>
          <a:p>
            <a:pPr algn="r" defTabSz="944608"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233" tIns="45114" rIns="90233" bIns="45114"/>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9476" indent="-271008">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1803" indent="-172315">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4385" indent="-172315">
              <a:lnSpc>
                <a:spcPct val="100000"/>
              </a:lnSpc>
              <a:spcBef>
                <a:spcPts val="600"/>
              </a:spcBef>
              <a:buClr>
                <a:srgbClr val="92D050"/>
              </a:buClr>
              <a:defRPr>
                <a:latin typeface="Calibri" pitchFamily="34" charset="0"/>
                <a:ea typeface="標楷體" pitchFamily="65" charset="-120"/>
              </a:defRPr>
            </a:lvl4pPr>
            <a:lvl5pPr marL="1245379" indent="-10025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57"/>
            <a:ext cx="428625" cy="263525"/>
          </a:xfrm>
          <a:prstGeom prst="rect">
            <a:avLst/>
          </a:prstGeom>
        </p:spPr>
        <p:txBody>
          <a:bodyPr vert="horz" wrap="square" lIns="90233" tIns="45114" rIns="90233" bIns="45114"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1777670815"/>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4_自訂版面配置">
    <p:spTree>
      <p:nvGrpSpPr>
        <p:cNvPr id="1" name=""/>
        <p:cNvGrpSpPr/>
        <p:nvPr/>
      </p:nvGrpSpPr>
      <p:grpSpPr>
        <a:xfrm>
          <a:off x="0" y="0"/>
          <a:ext cx="0" cy="0"/>
          <a:chOff x="0" y="0"/>
          <a:chExt cx="0" cy="0"/>
        </a:xfrm>
      </p:grpSpPr>
      <p:pic>
        <p:nvPicPr>
          <p:cNvPr id="2" name="圖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21009" y="2417894"/>
            <a:ext cx="6057163" cy="4162750"/>
          </a:xfrm>
          <a:prstGeom prst="rect">
            <a:avLst/>
          </a:prstGeom>
        </p:spPr>
      </p:pic>
      <p:sp>
        <p:nvSpPr>
          <p:cNvPr id="3" name="Title Placeholder 1"/>
          <p:cNvSpPr>
            <a:spLocks noGrp="1"/>
          </p:cNvSpPr>
          <p:nvPr>
            <p:ph type="ctrTitle"/>
          </p:nvPr>
        </p:nvSpPr>
        <p:spPr>
          <a:xfrm>
            <a:off x="315086" y="2886979"/>
            <a:ext cx="4330064" cy="1177777"/>
          </a:xfrm>
          <a:prstGeom prst="rect">
            <a:avLst/>
          </a:prstGeom>
        </p:spPr>
        <p:txBody>
          <a:bodyPr lIns="89943" tIns="44969" rIns="89943" bIns="44969"/>
          <a:lstStyle>
            <a:lvl1pPr>
              <a:lnSpc>
                <a:spcPts val="4000"/>
              </a:lnSpc>
              <a:defRPr sz="4000" b="1" baseline="0" smtClean="0">
                <a:solidFill>
                  <a:srgbClr val="002776"/>
                </a:solidFill>
                <a:effectLst>
                  <a:outerShdw blurRad="38100" dist="38100" dir="2700000" algn="tl">
                    <a:srgbClr val="000000">
                      <a:alpha val="43137"/>
                    </a:srgbClr>
                  </a:outerShdw>
                </a:effectLst>
                <a:latin typeface="Calibri" pitchFamily="34" charset="0"/>
                <a:ea typeface="微軟正黑體" pitchFamily="34" charset="-120"/>
              </a:defRPr>
            </a:lvl1pPr>
          </a:lstStyle>
          <a:p>
            <a:r>
              <a:rPr lang="en-US" altLang="zh-TW" dirty="0" smtClean="0"/>
              <a:t>Click to edit Master title style</a:t>
            </a:r>
            <a:endParaRPr lang="en-US" dirty="0" smtClean="0"/>
          </a:p>
        </p:txBody>
      </p:sp>
    </p:spTree>
    <p:extLst>
      <p:ext uri="{BB962C8B-B14F-4D97-AF65-F5344CB8AC3E}">
        <p14:creationId xmlns:p14="http://schemas.microsoft.com/office/powerpoint/2010/main" val="1651161104"/>
      </p:ext>
    </p:extLst>
  </p:cSld>
  <p:clrMapOvr>
    <a:masterClrMapping/>
  </p:clrMapOvr>
  <p:transition>
    <p:random/>
  </p:transition>
  <p:timing>
    <p:tnLst>
      <p:par>
        <p:cTn id="1" dur="indefinite" restart="never" nodeType="tmRoot"/>
      </p:par>
    </p:tnLst>
  </p:timing>
</p:sldLayout>
</file>

<file path=ppt/slideLayouts/slideLayout250.xml><?xml version="1.0" encoding="utf-8"?>
<p:sldLayout xmlns:a="http://schemas.openxmlformats.org/drawingml/2006/main" xmlns:r="http://schemas.openxmlformats.org/officeDocument/2006/relationships" xmlns:p="http://schemas.openxmlformats.org/presentationml/2006/main" userDrawn="1">
  <p:cSld name="39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95"/>
            <a:ext cx="2544763" cy="163513"/>
          </a:xfrm>
          <a:prstGeom prst="rect">
            <a:avLst/>
          </a:prstGeom>
          <a:noFill/>
          <a:ln w="25400" algn="ctr">
            <a:noFill/>
            <a:miter lim="800000"/>
            <a:headEnd/>
            <a:tailEnd/>
          </a:ln>
        </p:spPr>
        <p:txBody>
          <a:bodyPr lIns="0" tIns="0" rIns="0" bIns="0"/>
          <a:lstStyle/>
          <a:p>
            <a:pPr algn="r" defTabSz="944608"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233" tIns="45114" rIns="90233" bIns="45114"/>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9476" indent="-271008">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1803" indent="-172315">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4385" indent="-172315">
              <a:lnSpc>
                <a:spcPct val="100000"/>
              </a:lnSpc>
              <a:spcBef>
                <a:spcPts val="600"/>
              </a:spcBef>
              <a:buClr>
                <a:srgbClr val="92D050"/>
              </a:buClr>
              <a:defRPr>
                <a:latin typeface="Calibri" pitchFamily="34" charset="0"/>
                <a:ea typeface="標楷體" pitchFamily="65" charset="-120"/>
              </a:defRPr>
            </a:lvl4pPr>
            <a:lvl5pPr marL="1245379" indent="-10025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57"/>
            <a:ext cx="428625" cy="263525"/>
          </a:xfrm>
          <a:prstGeom prst="rect">
            <a:avLst/>
          </a:prstGeom>
        </p:spPr>
        <p:txBody>
          <a:bodyPr vert="horz" wrap="square" lIns="90233" tIns="45114" rIns="90233" bIns="45114"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877014998"/>
      </p:ext>
    </p:extLst>
  </p:cSld>
  <p:clrMapOvr>
    <a:masterClrMapping/>
  </p:clrMapOvr>
  <p:timing>
    <p:tnLst>
      <p:par>
        <p:cTn id="1" dur="indefinite" restart="never" nodeType="tmRoot"/>
      </p:par>
    </p:tnLst>
  </p:timing>
</p:sldLayout>
</file>

<file path=ppt/slideLayouts/slideLayout251.xml><?xml version="1.0" encoding="utf-8"?>
<p:sldLayout xmlns:a="http://schemas.openxmlformats.org/drawingml/2006/main" xmlns:r="http://schemas.openxmlformats.org/officeDocument/2006/relationships" xmlns:p="http://schemas.openxmlformats.org/presentationml/2006/main" userDrawn="1">
  <p:cSld name="40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95"/>
            <a:ext cx="2544763" cy="163513"/>
          </a:xfrm>
          <a:prstGeom prst="rect">
            <a:avLst/>
          </a:prstGeom>
          <a:noFill/>
          <a:ln w="25400" algn="ctr">
            <a:noFill/>
            <a:miter lim="800000"/>
            <a:headEnd/>
            <a:tailEnd/>
          </a:ln>
        </p:spPr>
        <p:txBody>
          <a:bodyPr lIns="0" tIns="0" rIns="0" bIns="0"/>
          <a:lstStyle/>
          <a:p>
            <a:pPr algn="r" defTabSz="944608"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233" tIns="45114" rIns="90233" bIns="45114"/>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9476" indent="-271008">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1803" indent="-172315">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4385" indent="-172315">
              <a:lnSpc>
                <a:spcPct val="100000"/>
              </a:lnSpc>
              <a:spcBef>
                <a:spcPts val="600"/>
              </a:spcBef>
              <a:buClr>
                <a:srgbClr val="92D050"/>
              </a:buClr>
              <a:defRPr>
                <a:latin typeface="Calibri" pitchFamily="34" charset="0"/>
                <a:ea typeface="標楷體" pitchFamily="65" charset="-120"/>
              </a:defRPr>
            </a:lvl4pPr>
            <a:lvl5pPr marL="1245379" indent="-10025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57"/>
            <a:ext cx="428625" cy="263525"/>
          </a:xfrm>
          <a:prstGeom prst="rect">
            <a:avLst/>
          </a:prstGeom>
        </p:spPr>
        <p:txBody>
          <a:bodyPr vert="horz" wrap="square" lIns="90233" tIns="45114" rIns="90233" bIns="45114"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568960814"/>
      </p:ext>
    </p:extLst>
  </p:cSld>
  <p:clrMapOvr>
    <a:masterClrMapping/>
  </p:clrMapOvr>
  <p:timing>
    <p:tnLst>
      <p:par>
        <p:cTn id="1" dur="indefinite" restart="never" nodeType="tmRoot"/>
      </p:par>
    </p:tnLst>
  </p:timing>
</p:sldLayout>
</file>

<file path=ppt/slideLayouts/slideLayout252.xml><?xml version="1.0" encoding="utf-8"?>
<p:sldLayout xmlns:a="http://schemas.openxmlformats.org/drawingml/2006/main" xmlns:r="http://schemas.openxmlformats.org/officeDocument/2006/relationships" xmlns:p="http://schemas.openxmlformats.org/presentationml/2006/main" userDrawn="1">
  <p:cSld name="41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95"/>
            <a:ext cx="2544763" cy="163513"/>
          </a:xfrm>
          <a:prstGeom prst="rect">
            <a:avLst/>
          </a:prstGeom>
          <a:noFill/>
          <a:ln w="25400" algn="ctr">
            <a:noFill/>
            <a:miter lim="800000"/>
            <a:headEnd/>
            <a:tailEnd/>
          </a:ln>
        </p:spPr>
        <p:txBody>
          <a:bodyPr lIns="0" tIns="0" rIns="0" bIns="0"/>
          <a:lstStyle/>
          <a:p>
            <a:pPr algn="r" defTabSz="944608"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233" tIns="45114" rIns="90233" bIns="45114"/>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9476" indent="-271008">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1803" indent="-172315">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4385" indent="-172315">
              <a:lnSpc>
                <a:spcPct val="100000"/>
              </a:lnSpc>
              <a:spcBef>
                <a:spcPts val="600"/>
              </a:spcBef>
              <a:buClr>
                <a:srgbClr val="92D050"/>
              </a:buClr>
              <a:defRPr>
                <a:latin typeface="Calibri" pitchFamily="34" charset="0"/>
                <a:ea typeface="標楷體" pitchFamily="65" charset="-120"/>
              </a:defRPr>
            </a:lvl4pPr>
            <a:lvl5pPr marL="1245379" indent="-10025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57"/>
            <a:ext cx="428625" cy="263525"/>
          </a:xfrm>
          <a:prstGeom prst="rect">
            <a:avLst/>
          </a:prstGeom>
        </p:spPr>
        <p:txBody>
          <a:bodyPr vert="horz" wrap="square" lIns="90233" tIns="45114" rIns="90233" bIns="45114"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1709972961"/>
      </p:ext>
    </p:extLst>
  </p:cSld>
  <p:clrMapOvr>
    <a:masterClrMapping/>
  </p:clrMapOvr>
  <p:timing>
    <p:tnLst>
      <p:par>
        <p:cTn id="1" dur="indefinite" restart="never" nodeType="tmRoot"/>
      </p:par>
    </p:tnLst>
  </p:timing>
</p:sldLayout>
</file>

<file path=ppt/slideLayouts/slideLayout253.xml><?xml version="1.0" encoding="utf-8"?>
<p:sldLayout xmlns:a="http://schemas.openxmlformats.org/drawingml/2006/main" xmlns:r="http://schemas.openxmlformats.org/officeDocument/2006/relationships" xmlns:p="http://schemas.openxmlformats.org/presentationml/2006/main" userDrawn="1">
  <p:cSld name="42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95"/>
            <a:ext cx="2544763" cy="163513"/>
          </a:xfrm>
          <a:prstGeom prst="rect">
            <a:avLst/>
          </a:prstGeom>
          <a:noFill/>
          <a:ln w="25400" algn="ctr">
            <a:noFill/>
            <a:miter lim="800000"/>
            <a:headEnd/>
            <a:tailEnd/>
          </a:ln>
        </p:spPr>
        <p:txBody>
          <a:bodyPr lIns="0" tIns="0" rIns="0" bIns="0"/>
          <a:lstStyle/>
          <a:p>
            <a:pPr algn="r" defTabSz="944608"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233" tIns="45114" rIns="90233" bIns="45114"/>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9476" indent="-271008">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1803" indent="-172315">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4385" indent="-172315">
              <a:lnSpc>
                <a:spcPct val="100000"/>
              </a:lnSpc>
              <a:spcBef>
                <a:spcPts val="600"/>
              </a:spcBef>
              <a:buClr>
                <a:srgbClr val="92D050"/>
              </a:buClr>
              <a:defRPr>
                <a:latin typeface="Calibri" pitchFamily="34" charset="0"/>
                <a:ea typeface="標楷體" pitchFamily="65" charset="-120"/>
              </a:defRPr>
            </a:lvl4pPr>
            <a:lvl5pPr marL="1245379" indent="-10025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57"/>
            <a:ext cx="428625" cy="263525"/>
          </a:xfrm>
          <a:prstGeom prst="rect">
            <a:avLst/>
          </a:prstGeom>
        </p:spPr>
        <p:txBody>
          <a:bodyPr vert="horz" wrap="square" lIns="90233" tIns="45114" rIns="90233" bIns="45114"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288621039"/>
      </p:ext>
    </p:extLst>
  </p:cSld>
  <p:clrMapOvr>
    <a:masterClrMapping/>
  </p:clrMapOvr>
  <p:timing>
    <p:tnLst>
      <p:par>
        <p:cTn id="1" dur="indefinite" restart="never" nodeType="tmRoot"/>
      </p:par>
    </p:tnLst>
  </p:timing>
</p:sldLayout>
</file>

<file path=ppt/slideLayouts/slideLayout254.xml><?xml version="1.0" encoding="utf-8"?>
<p:sldLayout xmlns:a="http://schemas.openxmlformats.org/drawingml/2006/main" xmlns:r="http://schemas.openxmlformats.org/officeDocument/2006/relationships" xmlns:p="http://schemas.openxmlformats.org/presentationml/2006/main" userDrawn="1">
  <p:cSld name="43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95"/>
            <a:ext cx="2544763" cy="163513"/>
          </a:xfrm>
          <a:prstGeom prst="rect">
            <a:avLst/>
          </a:prstGeom>
          <a:noFill/>
          <a:ln w="25400" algn="ctr">
            <a:noFill/>
            <a:miter lim="800000"/>
            <a:headEnd/>
            <a:tailEnd/>
          </a:ln>
        </p:spPr>
        <p:txBody>
          <a:bodyPr lIns="0" tIns="0" rIns="0" bIns="0"/>
          <a:lstStyle/>
          <a:p>
            <a:pPr algn="r" defTabSz="944608"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233" tIns="45114" rIns="90233" bIns="45114"/>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9476" indent="-271008">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1803" indent="-172315">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4385" indent="-172315">
              <a:lnSpc>
                <a:spcPct val="100000"/>
              </a:lnSpc>
              <a:spcBef>
                <a:spcPts val="600"/>
              </a:spcBef>
              <a:buClr>
                <a:srgbClr val="92D050"/>
              </a:buClr>
              <a:defRPr>
                <a:latin typeface="Calibri" pitchFamily="34" charset="0"/>
                <a:ea typeface="標楷體" pitchFamily="65" charset="-120"/>
              </a:defRPr>
            </a:lvl4pPr>
            <a:lvl5pPr marL="1245379" indent="-10025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57"/>
            <a:ext cx="428625" cy="263525"/>
          </a:xfrm>
          <a:prstGeom prst="rect">
            <a:avLst/>
          </a:prstGeom>
        </p:spPr>
        <p:txBody>
          <a:bodyPr vert="horz" wrap="square" lIns="90233" tIns="45114" rIns="90233" bIns="45114"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1536023888"/>
      </p:ext>
    </p:extLst>
  </p:cSld>
  <p:clrMapOvr>
    <a:masterClrMapping/>
  </p:clrMapOvr>
  <p:timing>
    <p:tnLst>
      <p:par>
        <p:cTn id="1" dur="indefinite" restart="never" nodeType="tmRoot"/>
      </p:par>
    </p:tnLst>
  </p:timing>
</p:sldLayout>
</file>

<file path=ppt/slideLayouts/slideLayout255.xml><?xml version="1.0" encoding="utf-8"?>
<p:sldLayout xmlns:a="http://schemas.openxmlformats.org/drawingml/2006/main" xmlns:r="http://schemas.openxmlformats.org/officeDocument/2006/relationships" xmlns:p="http://schemas.openxmlformats.org/presentationml/2006/main" userDrawn="1">
  <p:cSld name="44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95"/>
            <a:ext cx="2544763" cy="163513"/>
          </a:xfrm>
          <a:prstGeom prst="rect">
            <a:avLst/>
          </a:prstGeom>
          <a:noFill/>
          <a:ln w="25400" algn="ctr">
            <a:noFill/>
            <a:miter lim="800000"/>
            <a:headEnd/>
            <a:tailEnd/>
          </a:ln>
        </p:spPr>
        <p:txBody>
          <a:bodyPr lIns="0" tIns="0" rIns="0" bIns="0"/>
          <a:lstStyle/>
          <a:p>
            <a:pPr algn="r" defTabSz="944608"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233" tIns="45114" rIns="90233" bIns="45114"/>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9476" indent="-271008">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1803" indent="-172315">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4385" indent="-172315">
              <a:lnSpc>
                <a:spcPct val="100000"/>
              </a:lnSpc>
              <a:spcBef>
                <a:spcPts val="600"/>
              </a:spcBef>
              <a:buClr>
                <a:srgbClr val="92D050"/>
              </a:buClr>
              <a:defRPr>
                <a:latin typeface="Calibri" pitchFamily="34" charset="0"/>
                <a:ea typeface="標楷體" pitchFamily="65" charset="-120"/>
              </a:defRPr>
            </a:lvl4pPr>
            <a:lvl5pPr marL="1245379" indent="-10025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57"/>
            <a:ext cx="428625" cy="263525"/>
          </a:xfrm>
          <a:prstGeom prst="rect">
            <a:avLst/>
          </a:prstGeom>
        </p:spPr>
        <p:txBody>
          <a:bodyPr vert="horz" wrap="square" lIns="90233" tIns="45114" rIns="90233" bIns="45114"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361014223"/>
      </p:ext>
    </p:extLst>
  </p:cSld>
  <p:clrMapOvr>
    <a:masterClrMapping/>
  </p:clrMapOvr>
  <p:timing>
    <p:tnLst>
      <p:par>
        <p:cTn id="1" dur="indefinite" restart="never" nodeType="tmRoot"/>
      </p:par>
    </p:tnLst>
  </p:timing>
</p:sldLayout>
</file>

<file path=ppt/slideLayouts/slideLayout256.xml><?xml version="1.0" encoding="utf-8"?>
<p:sldLayout xmlns:a="http://schemas.openxmlformats.org/drawingml/2006/main" xmlns:r="http://schemas.openxmlformats.org/officeDocument/2006/relationships" xmlns:p="http://schemas.openxmlformats.org/presentationml/2006/main" userDrawn="1">
  <p:cSld name="45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95"/>
            <a:ext cx="2544763" cy="163513"/>
          </a:xfrm>
          <a:prstGeom prst="rect">
            <a:avLst/>
          </a:prstGeom>
          <a:noFill/>
          <a:ln w="25400" algn="ctr">
            <a:noFill/>
            <a:miter lim="800000"/>
            <a:headEnd/>
            <a:tailEnd/>
          </a:ln>
        </p:spPr>
        <p:txBody>
          <a:bodyPr lIns="0" tIns="0" rIns="0" bIns="0"/>
          <a:lstStyle/>
          <a:p>
            <a:pPr algn="r" defTabSz="944608"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233" tIns="45114" rIns="90233" bIns="45114"/>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9476" indent="-271008">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1803" indent="-172315">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4385" indent="-172315">
              <a:lnSpc>
                <a:spcPct val="100000"/>
              </a:lnSpc>
              <a:spcBef>
                <a:spcPts val="600"/>
              </a:spcBef>
              <a:buClr>
                <a:srgbClr val="92D050"/>
              </a:buClr>
              <a:defRPr>
                <a:latin typeface="Calibri" pitchFamily="34" charset="0"/>
                <a:ea typeface="標楷體" pitchFamily="65" charset="-120"/>
              </a:defRPr>
            </a:lvl4pPr>
            <a:lvl5pPr marL="1245379" indent="-10025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57"/>
            <a:ext cx="428625" cy="263525"/>
          </a:xfrm>
          <a:prstGeom prst="rect">
            <a:avLst/>
          </a:prstGeom>
        </p:spPr>
        <p:txBody>
          <a:bodyPr vert="horz" wrap="square" lIns="90233" tIns="45114" rIns="90233" bIns="45114"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2855075615"/>
      </p:ext>
    </p:extLst>
  </p:cSld>
  <p:clrMapOvr>
    <a:masterClrMapping/>
  </p:clrMapOvr>
  <p:timing>
    <p:tnLst>
      <p:par>
        <p:cTn id="1" dur="indefinite" restart="never" nodeType="tmRoot"/>
      </p:par>
    </p:tnLst>
  </p:timing>
</p:sldLayout>
</file>

<file path=ppt/slideLayouts/slideLayout257.xml><?xml version="1.0" encoding="utf-8"?>
<p:sldLayout xmlns:a="http://schemas.openxmlformats.org/drawingml/2006/main" xmlns:r="http://schemas.openxmlformats.org/officeDocument/2006/relationships" xmlns:p="http://schemas.openxmlformats.org/presentationml/2006/main" userDrawn="1">
  <p:cSld name="46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95"/>
            <a:ext cx="2544763" cy="163513"/>
          </a:xfrm>
          <a:prstGeom prst="rect">
            <a:avLst/>
          </a:prstGeom>
          <a:noFill/>
          <a:ln w="25400" algn="ctr">
            <a:noFill/>
            <a:miter lim="800000"/>
            <a:headEnd/>
            <a:tailEnd/>
          </a:ln>
        </p:spPr>
        <p:txBody>
          <a:bodyPr lIns="0" tIns="0" rIns="0" bIns="0"/>
          <a:lstStyle/>
          <a:p>
            <a:pPr algn="r" defTabSz="944608"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233" tIns="45114" rIns="90233" bIns="45114"/>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9476" indent="-271008">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1803" indent="-172315">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4385" indent="-172315">
              <a:lnSpc>
                <a:spcPct val="100000"/>
              </a:lnSpc>
              <a:spcBef>
                <a:spcPts val="600"/>
              </a:spcBef>
              <a:buClr>
                <a:srgbClr val="92D050"/>
              </a:buClr>
              <a:defRPr>
                <a:latin typeface="Calibri" pitchFamily="34" charset="0"/>
                <a:ea typeface="標楷體" pitchFamily="65" charset="-120"/>
              </a:defRPr>
            </a:lvl4pPr>
            <a:lvl5pPr marL="1245379" indent="-10025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57"/>
            <a:ext cx="428625" cy="263525"/>
          </a:xfrm>
          <a:prstGeom prst="rect">
            <a:avLst/>
          </a:prstGeom>
        </p:spPr>
        <p:txBody>
          <a:bodyPr vert="horz" wrap="square" lIns="90233" tIns="45114" rIns="90233" bIns="45114"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2669866878"/>
      </p:ext>
    </p:extLst>
  </p:cSld>
  <p:clrMapOvr>
    <a:masterClrMapping/>
  </p:clrMapOvr>
  <p:timing>
    <p:tnLst>
      <p:par>
        <p:cTn id="1" dur="indefinite" restart="never" nodeType="tmRoot"/>
      </p:par>
    </p:tnLst>
  </p:timing>
</p:sldLayout>
</file>

<file path=ppt/slideLayouts/slideLayout258.xml><?xml version="1.0" encoding="utf-8"?>
<p:sldLayout xmlns:a="http://schemas.openxmlformats.org/drawingml/2006/main" xmlns:r="http://schemas.openxmlformats.org/officeDocument/2006/relationships" xmlns:p="http://schemas.openxmlformats.org/presentationml/2006/main" userDrawn="1">
  <p:cSld name="47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95"/>
            <a:ext cx="2544763" cy="163513"/>
          </a:xfrm>
          <a:prstGeom prst="rect">
            <a:avLst/>
          </a:prstGeom>
          <a:noFill/>
          <a:ln w="25400" algn="ctr">
            <a:noFill/>
            <a:miter lim="800000"/>
            <a:headEnd/>
            <a:tailEnd/>
          </a:ln>
        </p:spPr>
        <p:txBody>
          <a:bodyPr lIns="0" tIns="0" rIns="0" bIns="0"/>
          <a:lstStyle/>
          <a:p>
            <a:pPr algn="r" defTabSz="944608"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233" tIns="45114" rIns="90233" bIns="45114"/>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9476" indent="-271008">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1803" indent="-172315">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4385" indent="-172315">
              <a:lnSpc>
                <a:spcPct val="100000"/>
              </a:lnSpc>
              <a:spcBef>
                <a:spcPts val="600"/>
              </a:spcBef>
              <a:buClr>
                <a:srgbClr val="92D050"/>
              </a:buClr>
              <a:defRPr>
                <a:latin typeface="Calibri" pitchFamily="34" charset="0"/>
                <a:ea typeface="標楷體" pitchFamily="65" charset="-120"/>
              </a:defRPr>
            </a:lvl4pPr>
            <a:lvl5pPr marL="1245379" indent="-10025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57"/>
            <a:ext cx="428625" cy="263525"/>
          </a:xfrm>
          <a:prstGeom prst="rect">
            <a:avLst/>
          </a:prstGeom>
        </p:spPr>
        <p:txBody>
          <a:bodyPr vert="horz" wrap="square" lIns="90233" tIns="45114" rIns="90233" bIns="45114"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2011812965"/>
      </p:ext>
    </p:extLst>
  </p:cSld>
  <p:clrMapOvr>
    <a:masterClrMapping/>
  </p:clrMapOvr>
  <p:timing>
    <p:tnLst>
      <p:par>
        <p:cTn id="1" dur="indefinite" restart="never" nodeType="tmRoot"/>
      </p:par>
    </p:tnLst>
  </p:timing>
</p:sldLayout>
</file>

<file path=ppt/slideLayouts/slideLayout259.xml><?xml version="1.0" encoding="utf-8"?>
<p:sldLayout xmlns:a="http://schemas.openxmlformats.org/drawingml/2006/main" xmlns:r="http://schemas.openxmlformats.org/officeDocument/2006/relationships" xmlns:p="http://schemas.openxmlformats.org/presentationml/2006/main" userDrawn="1">
  <p:cSld name="48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95"/>
            <a:ext cx="2544763" cy="163513"/>
          </a:xfrm>
          <a:prstGeom prst="rect">
            <a:avLst/>
          </a:prstGeom>
          <a:noFill/>
          <a:ln w="25400" algn="ctr">
            <a:noFill/>
            <a:miter lim="800000"/>
            <a:headEnd/>
            <a:tailEnd/>
          </a:ln>
        </p:spPr>
        <p:txBody>
          <a:bodyPr lIns="0" tIns="0" rIns="0" bIns="0"/>
          <a:lstStyle/>
          <a:p>
            <a:pPr algn="r" defTabSz="944608"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233" tIns="45114" rIns="90233" bIns="45114"/>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9476" indent="-271008">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1803" indent="-172315">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4385" indent="-172315">
              <a:lnSpc>
                <a:spcPct val="100000"/>
              </a:lnSpc>
              <a:spcBef>
                <a:spcPts val="600"/>
              </a:spcBef>
              <a:buClr>
                <a:srgbClr val="92D050"/>
              </a:buClr>
              <a:defRPr>
                <a:latin typeface="Calibri" pitchFamily="34" charset="0"/>
                <a:ea typeface="標楷體" pitchFamily="65" charset="-120"/>
              </a:defRPr>
            </a:lvl4pPr>
            <a:lvl5pPr marL="1245379" indent="-10025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57"/>
            <a:ext cx="428625" cy="263525"/>
          </a:xfrm>
          <a:prstGeom prst="rect">
            <a:avLst/>
          </a:prstGeom>
        </p:spPr>
        <p:txBody>
          <a:bodyPr vert="horz" wrap="square" lIns="90233" tIns="45114" rIns="90233" bIns="45114"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09576091"/>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Custom Layout">
    <p:bg>
      <p:bgRef idx="1001">
        <a:schemeClr val="bg1"/>
      </p:bgRef>
    </p:bg>
    <p:spTree>
      <p:nvGrpSpPr>
        <p:cNvPr id="1" name=""/>
        <p:cNvGrpSpPr/>
        <p:nvPr/>
      </p:nvGrpSpPr>
      <p:grpSpPr>
        <a:xfrm>
          <a:off x="0" y="0"/>
          <a:ext cx="0" cy="0"/>
          <a:chOff x="0" y="0"/>
          <a:chExt cx="0" cy="0"/>
        </a:xfrm>
      </p:grpSpPr>
      <p:pic>
        <p:nvPicPr>
          <p:cNvPr id="3" name="Picture 9" descr="deloitte_bg"/>
          <p:cNvPicPr>
            <a:picLocks noChangeAspect="1" noChangeArrowheads="1"/>
          </p:cNvPicPr>
          <p:nvPr userDrawn="1"/>
        </p:nvPicPr>
        <p:blipFill>
          <a:blip r:embed="rId3" cstate="print"/>
          <a:srcRect/>
          <a:stretch>
            <a:fillRect/>
          </a:stretch>
        </p:blipFill>
        <p:spPr bwMode="auto">
          <a:xfrm>
            <a:off x="2908080" y="1495413"/>
            <a:ext cx="4244057" cy="2087460"/>
          </a:xfrm>
          <a:prstGeom prst="rect">
            <a:avLst/>
          </a:prstGeom>
          <a:noFill/>
          <a:ln w="9525">
            <a:noFill/>
            <a:miter lim="800000"/>
            <a:headEnd/>
            <a:tailEnd/>
          </a:ln>
        </p:spPr>
      </p:pic>
      <p:sp>
        <p:nvSpPr>
          <p:cNvPr id="4" name="Text Box 11"/>
          <p:cNvSpPr txBox="1">
            <a:spLocks noChangeArrowheads="1"/>
          </p:cNvSpPr>
          <p:nvPr userDrawn="1"/>
        </p:nvSpPr>
        <p:spPr bwMode="auto">
          <a:xfrm>
            <a:off x="1886248" y="3886999"/>
            <a:ext cx="6444680" cy="680224"/>
          </a:xfrm>
          <a:prstGeom prst="rect">
            <a:avLst/>
          </a:prstGeom>
          <a:noFill/>
          <a:ln w="9525">
            <a:noFill/>
            <a:miter lim="800000"/>
            <a:headEnd/>
            <a:tailEnd/>
          </a:ln>
        </p:spPr>
        <p:txBody>
          <a:bodyPr lIns="100225" tIns="50103" rIns="100225" bIns="50103">
            <a:spAutoFit/>
          </a:bodyPr>
          <a:lstStyle/>
          <a:p>
            <a:pPr defTabSz="1002481" fontAlgn="auto">
              <a:spcBef>
                <a:spcPts val="0"/>
              </a:spcBef>
              <a:spcAft>
                <a:spcPts val="0"/>
              </a:spcAft>
              <a:defRPr/>
            </a:pPr>
            <a:r>
              <a:rPr kumimoji="0" lang="en-GB" altLang="zh-TW" sz="3700" b="1" dirty="0">
                <a:solidFill>
                  <a:srgbClr val="000099"/>
                </a:solidFill>
                <a:latin typeface="Segoe Script" pitchFamily="34" charset="0"/>
                <a:ea typeface="新細明體"/>
              </a:rPr>
              <a:t>Always One Step Ahead.</a:t>
            </a:r>
            <a:endParaRPr kumimoji="0" lang="en-US" altLang="zh-TW" sz="3700" b="1" dirty="0">
              <a:solidFill>
                <a:srgbClr val="000099"/>
              </a:solidFill>
              <a:latin typeface="Segoe Script" pitchFamily="34" charset="0"/>
              <a:ea typeface="新細明體"/>
            </a:endParaRPr>
          </a:p>
        </p:txBody>
      </p:sp>
      <p:sp>
        <p:nvSpPr>
          <p:cNvPr id="5" name="Text Box 11"/>
          <p:cNvSpPr txBox="1">
            <a:spLocks noChangeArrowheads="1"/>
          </p:cNvSpPr>
          <p:nvPr userDrawn="1"/>
        </p:nvSpPr>
        <p:spPr bwMode="auto">
          <a:xfrm>
            <a:off x="157187" y="6478377"/>
            <a:ext cx="9195458" cy="886015"/>
          </a:xfrm>
          <a:prstGeom prst="rect">
            <a:avLst/>
          </a:prstGeom>
          <a:noFill/>
          <a:ln w="9525">
            <a:noFill/>
            <a:miter lim="800000"/>
            <a:headEnd/>
            <a:tailEnd/>
          </a:ln>
        </p:spPr>
        <p:txBody>
          <a:bodyPr lIns="100225" tIns="50103" rIns="100225" bIns="50103">
            <a:spAutoFit/>
          </a:bodyPr>
          <a:lstStyle/>
          <a:p>
            <a:pPr defTabSz="1002481" fontAlgn="auto">
              <a:spcBef>
                <a:spcPts val="0"/>
              </a:spcBef>
              <a:spcAft>
                <a:spcPts val="0"/>
              </a:spcAft>
              <a:defRPr/>
            </a:pPr>
            <a:r>
              <a:rPr kumimoji="0" lang="en-US" altLang="zh-TW" sz="1200" dirty="0" smtClean="0">
                <a:solidFill>
                  <a:srgbClr val="000099"/>
                </a:solidFill>
                <a:latin typeface="Calibri" pitchFamily="34" charset="0"/>
              </a:rPr>
              <a:t>©2013</a:t>
            </a:r>
            <a:r>
              <a:rPr kumimoji="0" lang="zh-TW" altLang="en-US" sz="1200" dirty="0" smtClean="0">
                <a:solidFill>
                  <a:srgbClr val="000099"/>
                </a:solidFill>
                <a:latin typeface="Calibri" pitchFamily="34" charset="0"/>
              </a:rPr>
              <a:t> 勤業眾信版權所有 保留一切權利</a:t>
            </a:r>
          </a:p>
          <a:p>
            <a:pPr defTabSz="1002481" fontAlgn="auto">
              <a:spcBef>
                <a:spcPts val="0"/>
              </a:spcBef>
              <a:spcAft>
                <a:spcPts val="0"/>
              </a:spcAft>
              <a:defRPr/>
            </a:pPr>
            <a:r>
              <a:rPr kumimoji="0" lang="en-US" sz="1300" dirty="0" smtClean="0">
                <a:solidFill>
                  <a:srgbClr val="000099"/>
                </a:solidFill>
                <a:latin typeface="Calibri"/>
                <a:ea typeface="+mn-ea"/>
              </a:rPr>
              <a:t>Deloitte</a:t>
            </a:r>
            <a:r>
              <a:rPr kumimoji="0" lang="zh-CN" altLang="en-US" sz="1300" dirty="0" smtClean="0">
                <a:solidFill>
                  <a:srgbClr val="000099"/>
                </a:solidFill>
                <a:latin typeface="Calibri"/>
                <a:ea typeface="宋体"/>
              </a:rPr>
              <a:t>「德勤」泛指</a:t>
            </a:r>
            <a:r>
              <a:rPr kumimoji="0" lang="en-US" sz="1300" dirty="0" smtClean="0">
                <a:solidFill>
                  <a:srgbClr val="000099"/>
                </a:solidFill>
                <a:latin typeface="Calibri"/>
                <a:ea typeface="+mn-ea"/>
              </a:rPr>
              <a:t>Deloitte </a:t>
            </a:r>
            <a:r>
              <a:rPr kumimoji="0" lang="en-US" sz="1300" dirty="0" err="1" smtClean="0">
                <a:solidFill>
                  <a:srgbClr val="000099"/>
                </a:solidFill>
                <a:latin typeface="Calibri"/>
                <a:ea typeface="+mn-ea"/>
              </a:rPr>
              <a:t>Touche</a:t>
            </a:r>
            <a:r>
              <a:rPr kumimoji="0" lang="en-US" sz="1300" dirty="0" smtClean="0">
                <a:solidFill>
                  <a:srgbClr val="000099"/>
                </a:solidFill>
                <a:latin typeface="Calibri"/>
                <a:ea typeface="+mn-ea"/>
              </a:rPr>
              <a:t> Tohmatsu Limited </a:t>
            </a:r>
            <a:r>
              <a:rPr kumimoji="0" lang="zh-CN" altLang="en-US" sz="1300" dirty="0" smtClean="0">
                <a:solidFill>
                  <a:srgbClr val="000099"/>
                </a:solidFill>
                <a:latin typeface="Calibri"/>
                <a:ea typeface="宋体"/>
              </a:rPr>
              <a:t>「德勤有限公司」及其會員所之一或多者。「德勤有限公司」及其會員所，為法律上各自分離的個體而獨自就自身行為負責。有關「德勤有限公司」及其會員所法律架構的詳細說明，請參見 </a:t>
            </a:r>
            <a:r>
              <a:rPr kumimoji="0" lang="zh-CN" altLang="en-US" sz="1300" u="sng" dirty="0" smtClean="0">
                <a:solidFill>
                  <a:srgbClr val="000099"/>
                </a:solidFill>
                <a:latin typeface="Calibri"/>
                <a:ea typeface="宋体"/>
                <a:hlinkClick r:id="rId4"/>
              </a:rPr>
              <a:t>關於勤業眾信</a:t>
            </a:r>
            <a:r>
              <a:rPr kumimoji="0" lang="zh-CN" altLang="en-US" sz="1300" dirty="0" smtClean="0">
                <a:solidFill>
                  <a:srgbClr val="000099"/>
                </a:solidFill>
                <a:latin typeface="Calibri"/>
                <a:ea typeface="宋体"/>
              </a:rPr>
              <a:t>。</a:t>
            </a:r>
            <a:endParaRPr kumimoji="0" lang="en-US" altLang="zh-TW" sz="1300" dirty="0">
              <a:solidFill>
                <a:srgbClr val="000099"/>
              </a:solidFill>
              <a:latin typeface="Calibri" pitchFamily="34" charset="0"/>
            </a:endParaRPr>
          </a:p>
        </p:txBody>
      </p:sp>
    </p:spTree>
    <p:extLst>
      <p:ext uri="{BB962C8B-B14F-4D97-AF65-F5344CB8AC3E}">
        <p14:creationId xmlns:p14="http://schemas.microsoft.com/office/powerpoint/2010/main" val="949375749"/>
      </p:ext>
    </p:extLst>
  </p:cSld>
  <p:clrMapOvr>
    <a:overrideClrMapping bg1="lt1" tx1="dk1" bg2="lt2" tx2="dk2" accent1="accent1" accent2="accent2" accent3="accent3" accent4="accent4" accent5="accent5" accent6="accent6" hlink="hlink" folHlink="folHlink"/>
  </p:clrMapOvr>
  <p:transition>
    <p:random/>
  </p:transition>
  <p:timing>
    <p:tnLst>
      <p:par>
        <p:cTn id="1" dur="indefinite" restart="never" nodeType="tmRoot"/>
      </p:par>
    </p:tnLst>
  </p:timing>
</p:sldLayout>
</file>

<file path=ppt/slideLayouts/slideLayout260.xml><?xml version="1.0" encoding="utf-8"?>
<p:sldLayout xmlns:a="http://schemas.openxmlformats.org/drawingml/2006/main" xmlns:r="http://schemas.openxmlformats.org/officeDocument/2006/relationships" xmlns:p="http://schemas.openxmlformats.org/presentationml/2006/main" userDrawn="1">
  <p:cSld name="49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95"/>
            <a:ext cx="2544763" cy="163513"/>
          </a:xfrm>
          <a:prstGeom prst="rect">
            <a:avLst/>
          </a:prstGeom>
          <a:noFill/>
          <a:ln w="25400" algn="ctr">
            <a:noFill/>
            <a:miter lim="800000"/>
            <a:headEnd/>
            <a:tailEnd/>
          </a:ln>
        </p:spPr>
        <p:txBody>
          <a:bodyPr lIns="0" tIns="0" rIns="0" bIns="0"/>
          <a:lstStyle/>
          <a:p>
            <a:pPr algn="r" defTabSz="944608"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233" tIns="45114" rIns="90233" bIns="45114"/>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9476" indent="-271008">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1803" indent="-172315">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4385" indent="-172315">
              <a:lnSpc>
                <a:spcPct val="100000"/>
              </a:lnSpc>
              <a:spcBef>
                <a:spcPts val="600"/>
              </a:spcBef>
              <a:buClr>
                <a:srgbClr val="92D050"/>
              </a:buClr>
              <a:defRPr>
                <a:latin typeface="Calibri" pitchFamily="34" charset="0"/>
                <a:ea typeface="標楷體" pitchFamily="65" charset="-120"/>
              </a:defRPr>
            </a:lvl4pPr>
            <a:lvl5pPr marL="1245379" indent="-10025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57"/>
            <a:ext cx="428625" cy="263525"/>
          </a:xfrm>
          <a:prstGeom prst="rect">
            <a:avLst/>
          </a:prstGeom>
        </p:spPr>
        <p:txBody>
          <a:bodyPr vert="horz" wrap="square" lIns="90233" tIns="45114" rIns="90233" bIns="45114"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413726386"/>
      </p:ext>
    </p:extLst>
  </p:cSld>
  <p:clrMapOvr>
    <a:masterClrMapping/>
  </p:clrMapOvr>
  <p:timing>
    <p:tnLst>
      <p:par>
        <p:cTn id="1" dur="indefinite" restart="never" nodeType="tmRoot"/>
      </p:par>
    </p:tnLst>
  </p:timing>
</p:sldLayout>
</file>

<file path=ppt/slideLayouts/slideLayout261.xml><?xml version="1.0" encoding="utf-8"?>
<p:sldLayout xmlns:a="http://schemas.openxmlformats.org/drawingml/2006/main" xmlns:r="http://schemas.openxmlformats.org/officeDocument/2006/relationships" xmlns:p="http://schemas.openxmlformats.org/presentationml/2006/main" userDrawn="1">
  <p:cSld name="50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95"/>
            <a:ext cx="2544763" cy="163513"/>
          </a:xfrm>
          <a:prstGeom prst="rect">
            <a:avLst/>
          </a:prstGeom>
          <a:noFill/>
          <a:ln w="25400" algn="ctr">
            <a:noFill/>
            <a:miter lim="800000"/>
            <a:headEnd/>
            <a:tailEnd/>
          </a:ln>
        </p:spPr>
        <p:txBody>
          <a:bodyPr lIns="0" tIns="0" rIns="0" bIns="0"/>
          <a:lstStyle/>
          <a:p>
            <a:pPr algn="r" defTabSz="944608"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233" tIns="45114" rIns="90233" bIns="45114"/>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9476" indent="-271008">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1803" indent="-172315">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4385" indent="-172315">
              <a:lnSpc>
                <a:spcPct val="100000"/>
              </a:lnSpc>
              <a:spcBef>
                <a:spcPts val="600"/>
              </a:spcBef>
              <a:buClr>
                <a:srgbClr val="92D050"/>
              </a:buClr>
              <a:defRPr>
                <a:latin typeface="Calibri" pitchFamily="34" charset="0"/>
                <a:ea typeface="標楷體" pitchFamily="65" charset="-120"/>
              </a:defRPr>
            </a:lvl4pPr>
            <a:lvl5pPr marL="1245379" indent="-10025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57"/>
            <a:ext cx="428625" cy="263525"/>
          </a:xfrm>
          <a:prstGeom prst="rect">
            <a:avLst/>
          </a:prstGeom>
        </p:spPr>
        <p:txBody>
          <a:bodyPr vert="horz" wrap="square" lIns="90233" tIns="45114" rIns="90233" bIns="45114"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262532922"/>
      </p:ext>
    </p:extLst>
  </p:cSld>
  <p:clrMapOvr>
    <a:masterClrMapping/>
  </p:clrMapOvr>
  <p:timing>
    <p:tnLst>
      <p:par>
        <p:cTn id="1" dur="indefinite" restart="never" nodeType="tmRoot"/>
      </p:par>
    </p:tnLst>
  </p:timing>
</p:sldLayout>
</file>

<file path=ppt/slideLayouts/slideLayout262.xml><?xml version="1.0" encoding="utf-8"?>
<p:sldLayout xmlns:a="http://schemas.openxmlformats.org/drawingml/2006/main" xmlns:r="http://schemas.openxmlformats.org/officeDocument/2006/relationships" xmlns:p="http://schemas.openxmlformats.org/presentationml/2006/main" userDrawn="1">
  <p:cSld name="51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95"/>
            <a:ext cx="2544763" cy="163513"/>
          </a:xfrm>
          <a:prstGeom prst="rect">
            <a:avLst/>
          </a:prstGeom>
          <a:noFill/>
          <a:ln w="25400" algn="ctr">
            <a:noFill/>
            <a:miter lim="800000"/>
            <a:headEnd/>
            <a:tailEnd/>
          </a:ln>
        </p:spPr>
        <p:txBody>
          <a:bodyPr lIns="0" tIns="0" rIns="0" bIns="0"/>
          <a:lstStyle/>
          <a:p>
            <a:pPr algn="r" defTabSz="944608"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233" tIns="45114" rIns="90233" bIns="45114"/>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9476" indent="-271008">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1803" indent="-172315">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4385" indent="-172315">
              <a:lnSpc>
                <a:spcPct val="100000"/>
              </a:lnSpc>
              <a:spcBef>
                <a:spcPts val="600"/>
              </a:spcBef>
              <a:buClr>
                <a:srgbClr val="92D050"/>
              </a:buClr>
              <a:defRPr>
                <a:latin typeface="Calibri" pitchFamily="34" charset="0"/>
                <a:ea typeface="標楷體" pitchFamily="65" charset="-120"/>
              </a:defRPr>
            </a:lvl4pPr>
            <a:lvl5pPr marL="1245379" indent="-10025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57"/>
            <a:ext cx="428625" cy="263525"/>
          </a:xfrm>
          <a:prstGeom prst="rect">
            <a:avLst/>
          </a:prstGeom>
        </p:spPr>
        <p:txBody>
          <a:bodyPr vert="horz" wrap="square" lIns="90233" tIns="45114" rIns="90233" bIns="45114"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957458685"/>
      </p:ext>
    </p:extLst>
  </p:cSld>
  <p:clrMapOvr>
    <a:masterClrMapping/>
  </p:clrMapOvr>
  <p:timing>
    <p:tnLst>
      <p:par>
        <p:cTn id="1" dur="indefinite" restart="never" nodeType="tmRoot"/>
      </p:par>
    </p:tnLst>
  </p:timing>
</p:sldLayout>
</file>

<file path=ppt/slideLayouts/slideLayout263.xml><?xml version="1.0" encoding="utf-8"?>
<p:sldLayout xmlns:a="http://schemas.openxmlformats.org/drawingml/2006/main" xmlns:r="http://schemas.openxmlformats.org/officeDocument/2006/relationships" xmlns:p="http://schemas.openxmlformats.org/presentationml/2006/main" userDrawn="1">
  <p:cSld name="52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95"/>
            <a:ext cx="2544763" cy="163513"/>
          </a:xfrm>
          <a:prstGeom prst="rect">
            <a:avLst/>
          </a:prstGeom>
          <a:noFill/>
          <a:ln w="25400" algn="ctr">
            <a:noFill/>
            <a:miter lim="800000"/>
            <a:headEnd/>
            <a:tailEnd/>
          </a:ln>
        </p:spPr>
        <p:txBody>
          <a:bodyPr lIns="0" tIns="0" rIns="0" bIns="0"/>
          <a:lstStyle/>
          <a:p>
            <a:pPr algn="r" defTabSz="944608"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233" tIns="45114" rIns="90233" bIns="45114"/>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9476" indent="-271008">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1803" indent="-172315">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4385" indent="-172315">
              <a:lnSpc>
                <a:spcPct val="100000"/>
              </a:lnSpc>
              <a:spcBef>
                <a:spcPts val="600"/>
              </a:spcBef>
              <a:buClr>
                <a:srgbClr val="92D050"/>
              </a:buClr>
              <a:defRPr>
                <a:latin typeface="Calibri" pitchFamily="34" charset="0"/>
                <a:ea typeface="標楷體" pitchFamily="65" charset="-120"/>
              </a:defRPr>
            </a:lvl4pPr>
            <a:lvl5pPr marL="1245379" indent="-10025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57"/>
            <a:ext cx="428625" cy="263525"/>
          </a:xfrm>
          <a:prstGeom prst="rect">
            <a:avLst/>
          </a:prstGeom>
        </p:spPr>
        <p:txBody>
          <a:bodyPr vert="horz" wrap="square" lIns="90233" tIns="45114" rIns="90233" bIns="45114"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917952086"/>
      </p:ext>
    </p:extLst>
  </p:cSld>
  <p:clrMapOvr>
    <a:masterClrMapping/>
  </p:clrMapOvr>
  <p:timing>
    <p:tnLst>
      <p:par>
        <p:cTn id="1" dur="indefinite" restart="never" nodeType="tmRoot"/>
      </p:par>
    </p:tnLst>
  </p:timing>
</p:sldLayout>
</file>

<file path=ppt/slideLayouts/slideLayout264.xml><?xml version="1.0" encoding="utf-8"?>
<p:sldLayout xmlns:a="http://schemas.openxmlformats.org/drawingml/2006/main" xmlns:r="http://schemas.openxmlformats.org/officeDocument/2006/relationships" xmlns:p="http://schemas.openxmlformats.org/presentationml/2006/main" userDrawn="1">
  <p:cSld name="53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95"/>
            <a:ext cx="2544763" cy="163513"/>
          </a:xfrm>
          <a:prstGeom prst="rect">
            <a:avLst/>
          </a:prstGeom>
          <a:noFill/>
          <a:ln w="25400" algn="ctr">
            <a:noFill/>
            <a:miter lim="800000"/>
            <a:headEnd/>
            <a:tailEnd/>
          </a:ln>
        </p:spPr>
        <p:txBody>
          <a:bodyPr lIns="0" tIns="0" rIns="0" bIns="0"/>
          <a:lstStyle/>
          <a:p>
            <a:pPr algn="r" defTabSz="944608"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233" tIns="45114" rIns="90233" bIns="45114"/>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9476" indent="-271008">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1803" indent="-172315">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4385" indent="-172315">
              <a:lnSpc>
                <a:spcPct val="100000"/>
              </a:lnSpc>
              <a:spcBef>
                <a:spcPts val="600"/>
              </a:spcBef>
              <a:buClr>
                <a:srgbClr val="92D050"/>
              </a:buClr>
              <a:defRPr>
                <a:latin typeface="Calibri" pitchFamily="34" charset="0"/>
                <a:ea typeface="標楷體" pitchFamily="65" charset="-120"/>
              </a:defRPr>
            </a:lvl4pPr>
            <a:lvl5pPr marL="1245379" indent="-10025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57"/>
            <a:ext cx="428625" cy="263525"/>
          </a:xfrm>
          <a:prstGeom prst="rect">
            <a:avLst/>
          </a:prstGeom>
        </p:spPr>
        <p:txBody>
          <a:bodyPr vert="horz" wrap="square" lIns="90233" tIns="45114" rIns="90233" bIns="45114"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1424392377"/>
      </p:ext>
    </p:extLst>
  </p:cSld>
  <p:clrMapOvr>
    <a:masterClrMapping/>
  </p:clrMapOvr>
  <p:timing>
    <p:tnLst>
      <p:par>
        <p:cTn id="1" dur="indefinite" restart="never" nodeType="tmRoot"/>
      </p:par>
    </p:tnLst>
  </p:timing>
</p:sldLayout>
</file>

<file path=ppt/slideLayouts/slideLayout265.xml><?xml version="1.0" encoding="utf-8"?>
<p:sldLayout xmlns:a="http://schemas.openxmlformats.org/drawingml/2006/main" xmlns:r="http://schemas.openxmlformats.org/officeDocument/2006/relationships" xmlns:p="http://schemas.openxmlformats.org/presentationml/2006/main" userDrawn="1">
  <p:cSld name="54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95"/>
            <a:ext cx="2544763" cy="163513"/>
          </a:xfrm>
          <a:prstGeom prst="rect">
            <a:avLst/>
          </a:prstGeom>
          <a:noFill/>
          <a:ln w="25400" algn="ctr">
            <a:noFill/>
            <a:miter lim="800000"/>
            <a:headEnd/>
            <a:tailEnd/>
          </a:ln>
        </p:spPr>
        <p:txBody>
          <a:bodyPr lIns="0" tIns="0" rIns="0" bIns="0"/>
          <a:lstStyle/>
          <a:p>
            <a:pPr algn="r" defTabSz="944608"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233" tIns="45114" rIns="90233" bIns="45114"/>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9476" indent="-271008">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1803" indent="-172315">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4385" indent="-172315">
              <a:lnSpc>
                <a:spcPct val="100000"/>
              </a:lnSpc>
              <a:spcBef>
                <a:spcPts val="600"/>
              </a:spcBef>
              <a:buClr>
                <a:srgbClr val="92D050"/>
              </a:buClr>
              <a:defRPr>
                <a:latin typeface="Calibri" pitchFamily="34" charset="0"/>
                <a:ea typeface="標楷體" pitchFamily="65" charset="-120"/>
              </a:defRPr>
            </a:lvl4pPr>
            <a:lvl5pPr marL="1245379" indent="-10025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57"/>
            <a:ext cx="428625" cy="263525"/>
          </a:xfrm>
          <a:prstGeom prst="rect">
            <a:avLst/>
          </a:prstGeom>
        </p:spPr>
        <p:txBody>
          <a:bodyPr vert="horz" wrap="square" lIns="90233" tIns="45114" rIns="90233" bIns="45114"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4124675764"/>
      </p:ext>
    </p:extLst>
  </p:cSld>
  <p:clrMapOvr>
    <a:masterClrMapping/>
  </p:clrMapOvr>
  <p:timing>
    <p:tnLst>
      <p:par>
        <p:cTn id="1" dur="indefinite" restart="never" nodeType="tmRoot"/>
      </p:par>
    </p:tnLst>
  </p:timing>
</p:sldLayout>
</file>

<file path=ppt/slideLayouts/slideLayout266.xml><?xml version="1.0" encoding="utf-8"?>
<p:sldLayout xmlns:a="http://schemas.openxmlformats.org/drawingml/2006/main" xmlns:r="http://schemas.openxmlformats.org/officeDocument/2006/relationships" xmlns:p="http://schemas.openxmlformats.org/presentationml/2006/main" userDrawn="1">
  <p:cSld name="55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95"/>
            <a:ext cx="2544763" cy="163513"/>
          </a:xfrm>
          <a:prstGeom prst="rect">
            <a:avLst/>
          </a:prstGeom>
          <a:noFill/>
          <a:ln w="25400" algn="ctr">
            <a:noFill/>
            <a:miter lim="800000"/>
            <a:headEnd/>
            <a:tailEnd/>
          </a:ln>
        </p:spPr>
        <p:txBody>
          <a:bodyPr lIns="0" tIns="0" rIns="0" bIns="0"/>
          <a:lstStyle/>
          <a:p>
            <a:pPr algn="r" defTabSz="944608"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233" tIns="45114" rIns="90233" bIns="45114"/>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9476" indent="-271008">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1803" indent="-172315">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4385" indent="-172315">
              <a:lnSpc>
                <a:spcPct val="100000"/>
              </a:lnSpc>
              <a:spcBef>
                <a:spcPts val="600"/>
              </a:spcBef>
              <a:buClr>
                <a:srgbClr val="92D050"/>
              </a:buClr>
              <a:defRPr>
                <a:latin typeface="Calibri" pitchFamily="34" charset="0"/>
                <a:ea typeface="標楷體" pitchFamily="65" charset="-120"/>
              </a:defRPr>
            </a:lvl4pPr>
            <a:lvl5pPr marL="1245379" indent="-10025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57"/>
            <a:ext cx="428625" cy="263525"/>
          </a:xfrm>
          <a:prstGeom prst="rect">
            <a:avLst/>
          </a:prstGeom>
        </p:spPr>
        <p:txBody>
          <a:bodyPr vert="horz" wrap="square" lIns="90233" tIns="45114" rIns="90233" bIns="45114"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1868677903"/>
      </p:ext>
    </p:extLst>
  </p:cSld>
  <p:clrMapOvr>
    <a:masterClrMapping/>
  </p:clrMapOvr>
  <p:timing>
    <p:tnLst>
      <p:par>
        <p:cTn id="1" dur="indefinite" restart="never" nodeType="tmRoot"/>
      </p:par>
    </p:tnLst>
  </p:timing>
</p:sldLayout>
</file>

<file path=ppt/slideLayouts/slideLayout267.xml><?xml version="1.0" encoding="utf-8"?>
<p:sldLayout xmlns:a="http://schemas.openxmlformats.org/drawingml/2006/main" xmlns:r="http://schemas.openxmlformats.org/officeDocument/2006/relationships" xmlns:p="http://schemas.openxmlformats.org/presentationml/2006/main" userDrawn="1">
  <p:cSld name="56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95"/>
            <a:ext cx="2544763" cy="163513"/>
          </a:xfrm>
          <a:prstGeom prst="rect">
            <a:avLst/>
          </a:prstGeom>
          <a:noFill/>
          <a:ln w="25400" algn="ctr">
            <a:noFill/>
            <a:miter lim="800000"/>
            <a:headEnd/>
            <a:tailEnd/>
          </a:ln>
        </p:spPr>
        <p:txBody>
          <a:bodyPr lIns="0" tIns="0" rIns="0" bIns="0"/>
          <a:lstStyle/>
          <a:p>
            <a:pPr algn="r" defTabSz="944608"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233" tIns="45114" rIns="90233" bIns="45114"/>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9476" indent="-271008">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1803" indent="-172315">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4385" indent="-172315">
              <a:lnSpc>
                <a:spcPct val="100000"/>
              </a:lnSpc>
              <a:spcBef>
                <a:spcPts val="600"/>
              </a:spcBef>
              <a:buClr>
                <a:srgbClr val="92D050"/>
              </a:buClr>
              <a:defRPr>
                <a:latin typeface="Calibri" pitchFamily="34" charset="0"/>
                <a:ea typeface="標楷體" pitchFamily="65" charset="-120"/>
              </a:defRPr>
            </a:lvl4pPr>
            <a:lvl5pPr marL="1245379" indent="-10025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57"/>
            <a:ext cx="428625" cy="263525"/>
          </a:xfrm>
          <a:prstGeom prst="rect">
            <a:avLst/>
          </a:prstGeom>
        </p:spPr>
        <p:txBody>
          <a:bodyPr vert="horz" wrap="square" lIns="90233" tIns="45114" rIns="90233" bIns="45114"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494629506"/>
      </p:ext>
    </p:extLst>
  </p:cSld>
  <p:clrMapOvr>
    <a:masterClrMapping/>
  </p:clrMapOvr>
  <p:timing>
    <p:tnLst>
      <p:par>
        <p:cTn id="1" dur="indefinite" restart="never" nodeType="tmRoot"/>
      </p:par>
    </p:tnLst>
  </p:timing>
</p:sldLayout>
</file>

<file path=ppt/slideLayouts/slideLayout268.xml><?xml version="1.0" encoding="utf-8"?>
<p:sldLayout xmlns:a="http://schemas.openxmlformats.org/drawingml/2006/main" xmlns:r="http://schemas.openxmlformats.org/officeDocument/2006/relationships" xmlns:p="http://schemas.openxmlformats.org/presentationml/2006/main" userDrawn="1">
  <p:cSld name="57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95"/>
            <a:ext cx="2544763" cy="163513"/>
          </a:xfrm>
          <a:prstGeom prst="rect">
            <a:avLst/>
          </a:prstGeom>
          <a:noFill/>
          <a:ln w="25400" algn="ctr">
            <a:noFill/>
            <a:miter lim="800000"/>
            <a:headEnd/>
            <a:tailEnd/>
          </a:ln>
        </p:spPr>
        <p:txBody>
          <a:bodyPr lIns="0" tIns="0" rIns="0" bIns="0"/>
          <a:lstStyle/>
          <a:p>
            <a:pPr algn="r" defTabSz="944608"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233" tIns="45114" rIns="90233" bIns="45114"/>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9476" indent="-271008">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1803" indent="-172315">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4385" indent="-172315">
              <a:lnSpc>
                <a:spcPct val="100000"/>
              </a:lnSpc>
              <a:spcBef>
                <a:spcPts val="600"/>
              </a:spcBef>
              <a:buClr>
                <a:srgbClr val="92D050"/>
              </a:buClr>
              <a:defRPr>
                <a:latin typeface="Calibri" pitchFamily="34" charset="0"/>
                <a:ea typeface="標楷體" pitchFamily="65" charset="-120"/>
              </a:defRPr>
            </a:lvl4pPr>
            <a:lvl5pPr marL="1245379" indent="-10025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57"/>
            <a:ext cx="428625" cy="263525"/>
          </a:xfrm>
          <a:prstGeom prst="rect">
            <a:avLst/>
          </a:prstGeom>
        </p:spPr>
        <p:txBody>
          <a:bodyPr vert="horz" wrap="square" lIns="90233" tIns="45114" rIns="90233" bIns="45114"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670000011"/>
      </p:ext>
    </p:extLst>
  </p:cSld>
  <p:clrMapOvr>
    <a:masterClrMapping/>
  </p:clrMapOvr>
  <p:timing>
    <p:tnLst>
      <p:par>
        <p:cTn id="1" dur="indefinite" restart="never" nodeType="tmRoot"/>
      </p:par>
    </p:tnLst>
  </p:timing>
</p:sldLayout>
</file>

<file path=ppt/slideLayouts/slideLayout269.xml><?xml version="1.0" encoding="utf-8"?>
<p:sldLayout xmlns:a="http://schemas.openxmlformats.org/drawingml/2006/main" xmlns:r="http://schemas.openxmlformats.org/officeDocument/2006/relationships" xmlns:p="http://schemas.openxmlformats.org/presentationml/2006/main" userDrawn="1">
  <p:cSld name="58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95"/>
            <a:ext cx="2544763" cy="163513"/>
          </a:xfrm>
          <a:prstGeom prst="rect">
            <a:avLst/>
          </a:prstGeom>
          <a:noFill/>
          <a:ln w="25400" algn="ctr">
            <a:noFill/>
            <a:miter lim="800000"/>
            <a:headEnd/>
            <a:tailEnd/>
          </a:ln>
        </p:spPr>
        <p:txBody>
          <a:bodyPr lIns="0" tIns="0" rIns="0" bIns="0"/>
          <a:lstStyle/>
          <a:p>
            <a:pPr algn="r" defTabSz="944608"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233" tIns="45114" rIns="90233" bIns="45114"/>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9476" indent="-271008">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1803" indent="-172315">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4385" indent="-172315">
              <a:lnSpc>
                <a:spcPct val="100000"/>
              </a:lnSpc>
              <a:spcBef>
                <a:spcPts val="600"/>
              </a:spcBef>
              <a:buClr>
                <a:srgbClr val="92D050"/>
              </a:buClr>
              <a:defRPr>
                <a:latin typeface="Calibri" pitchFamily="34" charset="0"/>
                <a:ea typeface="標楷體" pitchFamily="65" charset="-120"/>
              </a:defRPr>
            </a:lvl4pPr>
            <a:lvl5pPr marL="1245379" indent="-10025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57"/>
            <a:ext cx="428625" cy="263525"/>
          </a:xfrm>
          <a:prstGeom prst="rect">
            <a:avLst/>
          </a:prstGeom>
        </p:spPr>
        <p:txBody>
          <a:bodyPr vert="horz" wrap="square" lIns="90233" tIns="45114" rIns="90233" bIns="45114"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568463787"/>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3_兩項物件">
    <p:spTree>
      <p:nvGrpSpPr>
        <p:cNvPr id="1" name=""/>
        <p:cNvGrpSpPr/>
        <p:nvPr/>
      </p:nvGrpSpPr>
      <p:grpSpPr>
        <a:xfrm>
          <a:off x="0" y="0"/>
          <a:ext cx="0" cy="0"/>
          <a:chOff x="0" y="0"/>
          <a:chExt cx="0" cy="0"/>
        </a:xfrm>
      </p:grpSpPr>
      <p:sp>
        <p:nvSpPr>
          <p:cNvPr id="2" name="Title 1"/>
          <p:cNvSpPr>
            <a:spLocks noGrp="1"/>
          </p:cNvSpPr>
          <p:nvPr>
            <p:ph type="title"/>
          </p:nvPr>
        </p:nvSpPr>
        <p:spPr>
          <a:xfrm>
            <a:off x="390113" y="360005"/>
            <a:ext cx="9126001" cy="630000"/>
          </a:xfrm>
          <a:prstGeom prst="rect">
            <a:avLst/>
          </a:prstGeom>
        </p:spPr>
        <p:txBody>
          <a:bodyPr lIns="89943" tIns="44969" rIns="89943" bIns="44969"/>
          <a:lstStyle>
            <a:lvl1pPr>
              <a:defRPr sz="3600" b="1" baseline="0">
                <a:solidFill>
                  <a:srgbClr val="002776"/>
                </a:solidFill>
                <a:latin typeface="Cambria Math" pitchFamily="18"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9" y="1349377"/>
            <a:ext cx="9266238"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mbria Math" pitchFamily="18" charset="0"/>
                <a:ea typeface="華康中黑體" pitchFamily="49" charset="-120"/>
                <a:cs typeface="Calibri" pitchFamily="34" charset="0"/>
              </a:defRPr>
            </a:lvl1pPr>
            <a:lvl2pPr marL="880651" indent="-485599">
              <a:lnSpc>
                <a:spcPct val="100000"/>
              </a:lnSpc>
              <a:spcBef>
                <a:spcPts val="600"/>
              </a:spcBef>
              <a:spcAft>
                <a:spcPts val="669"/>
              </a:spcAft>
              <a:buClr>
                <a:srgbClr val="92D050"/>
              </a:buClr>
              <a:buSzPct val="80000"/>
              <a:buFont typeface="Wingdings" pitchFamily="2" charset="2"/>
              <a:buChar char="u"/>
              <a:defRPr sz="2700">
                <a:latin typeface="Cambria Math" pitchFamily="18" charset="0"/>
                <a:ea typeface="華康中黑體" pitchFamily="49" charset="-120"/>
                <a:cs typeface="Calibri" pitchFamily="34" charset="0"/>
              </a:defRPr>
            </a:lvl2pPr>
            <a:lvl3pPr marL="1275724" indent="-395074">
              <a:lnSpc>
                <a:spcPct val="100000"/>
              </a:lnSpc>
              <a:spcBef>
                <a:spcPts val="600"/>
              </a:spcBef>
              <a:spcAft>
                <a:spcPts val="669"/>
              </a:spcAft>
              <a:buClr>
                <a:srgbClr val="92D050"/>
              </a:buClr>
              <a:buSzPct val="70000"/>
              <a:buFont typeface="Wingdings" pitchFamily="2" charset="2"/>
              <a:buChar char="p"/>
              <a:defRPr sz="2200">
                <a:latin typeface="Cambria Math" pitchFamily="18" charset="0"/>
                <a:ea typeface="華康中黑體" pitchFamily="49" charset="-120"/>
                <a:cs typeface="Calibri" pitchFamily="34" charset="0"/>
              </a:defRPr>
            </a:lvl3pPr>
            <a:lvl4pPr marL="1580305" indent="-304587">
              <a:lnSpc>
                <a:spcPct val="100000"/>
              </a:lnSpc>
              <a:spcBef>
                <a:spcPts val="600"/>
              </a:spcBef>
              <a:spcAft>
                <a:spcPts val="669"/>
              </a:spcAft>
              <a:buClr>
                <a:srgbClr val="92D050"/>
              </a:buClr>
              <a:buSzPct val="80000"/>
              <a:buFont typeface="Wingdings" pitchFamily="2" charset="2"/>
              <a:buChar char="l"/>
              <a:defRPr>
                <a:latin typeface="Cambria Math" pitchFamily="18" charset="0"/>
                <a:ea typeface="華康中黑體" pitchFamily="49" charset="-120"/>
                <a:cs typeface="Calibri" pitchFamily="34" charset="0"/>
              </a:defRPr>
            </a:lvl4pPr>
            <a:lvl5pPr marL="1241391" indent="-99927">
              <a:lnSpc>
                <a:spcPct val="100000"/>
              </a:lnSpc>
              <a:spcBef>
                <a:spcPts val="600"/>
              </a:spcBef>
              <a:spcAft>
                <a:spcPts val="669"/>
              </a:spcAft>
              <a:buClr>
                <a:srgbClr val="92D050"/>
              </a:buClr>
              <a:buFont typeface="Arial" pitchFamily="34" charset="0"/>
              <a:buNone/>
              <a:defRPr>
                <a:solidFill>
                  <a:schemeClr val="tx1"/>
                </a:solidFill>
                <a:latin typeface="Cambria Math" pitchFamily="18" charset="0"/>
                <a:ea typeface="華康中黑體" pitchFamily="49"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4" name="頁尾版面配置區 4"/>
          <p:cNvSpPr txBox="1">
            <a:spLocks/>
          </p:cNvSpPr>
          <p:nvPr userDrawn="1"/>
        </p:nvSpPr>
        <p:spPr>
          <a:xfrm>
            <a:off x="6208907" y="7522198"/>
            <a:ext cx="3856329" cy="413893"/>
          </a:xfrm>
          <a:prstGeom prst="rect">
            <a:avLst/>
          </a:prstGeom>
        </p:spPr>
        <p:txBody>
          <a:bodyPr lIns="100241" tIns="50112" rIns="100241" bIns="50112"/>
          <a:lstStyle>
            <a:lvl1pPr>
              <a:defRPr sz="900"/>
            </a:lvl1pPr>
          </a:lstStyle>
          <a:p>
            <a:pPr algn="r" defTabSz="1002481">
              <a:defRPr/>
            </a:pPr>
            <a:r>
              <a:rPr kumimoji="0" lang="en-US" altLang="zh-TW" dirty="0" smtClean="0">
                <a:solidFill>
                  <a:prstClr val="black"/>
                </a:solidFill>
                <a:latin typeface="Arial" charset="0"/>
                <a:ea typeface="新細明體"/>
                <a:cs typeface="Arial" charset="0"/>
              </a:rPr>
              <a:t>©2013 </a:t>
            </a:r>
            <a:r>
              <a:rPr kumimoji="0" lang="zh-TW" altLang="en-US" dirty="0" smtClean="0">
                <a:solidFill>
                  <a:prstClr val="black"/>
                </a:solidFill>
                <a:latin typeface="Arial" charset="0"/>
                <a:ea typeface="新細明體"/>
                <a:cs typeface="Arial" charset="0"/>
              </a:rPr>
              <a:t>勤業眾信版權所有 保留一切權利</a:t>
            </a:r>
            <a:endParaRPr kumimoji="0" lang="zh-TW" altLang="en-US" dirty="0">
              <a:solidFill>
                <a:prstClr val="black"/>
              </a:solidFill>
              <a:latin typeface="Arial" charset="0"/>
              <a:ea typeface="新細明體"/>
              <a:cs typeface="Arial" charset="0"/>
            </a:endParaRPr>
          </a:p>
        </p:txBody>
      </p:sp>
      <p:sp>
        <p:nvSpPr>
          <p:cNvPr id="15" name="Slide Number Placeholder 9"/>
          <p:cNvSpPr>
            <a:spLocks noGrp="1"/>
          </p:cNvSpPr>
          <p:nvPr>
            <p:ph type="sldNum" sz="quarter" idx="10"/>
          </p:nvPr>
        </p:nvSpPr>
        <p:spPr>
          <a:xfrm>
            <a:off x="118273" y="7522086"/>
            <a:ext cx="428628" cy="264293"/>
          </a:xfrm>
          <a:prstGeom prst="rect">
            <a:avLst/>
          </a:prstGeom>
        </p:spPr>
        <p:txBody>
          <a:bodyPr lIns="89943" tIns="44969" rIns="89943" bIns="44969"/>
          <a:lstStyle>
            <a:lvl1pPr>
              <a:defRPr sz="10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863323548"/>
      </p:ext>
    </p:extLst>
  </p:cSld>
  <p:clrMapOvr>
    <a:masterClrMapping/>
  </p:clrMapOvr>
  <p:transition>
    <p:random/>
  </p:transition>
  <p:timing>
    <p:tnLst>
      <p:par>
        <p:cTn id="1" dur="indefinite" restart="never" nodeType="tmRoot"/>
      </p:par>
    </p:tnLst>
  </p:timing>
</p:sldLayout>
</file>

<file path=ppt/slideLayouts/slideLayout270.xml><?xml version="1.0" encoding="utf-8"?>
<p:sldLayout xmlns:a="http://schemas.openxmlformats.org/drawingml/2006/main" xmlns:r="http://schemas.openxmlformats.org/officeDocument/2006/relationships" xmlns:p="http://schemas.openxmlformats.org/presentationml/2006/main" userDrawn="1">
  <p:cSld name="59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95"/>
            <a:ext cx="2544763" cy="163513"/>
          </a:xfrm>
          <a:prstGeom prst="rect">
            <a:avLst/>
          </a:prstGeom>
          <a:noFill/>
          <a:ln w="25400" algn="ctr">
            <a:noFill/>
            <a:miter lim="800000"/>
            <a:headEnd/>
            <a:tailEnd/>
          </a:ln>
        </p:spPr>
        <p:txBody>
          <a:bodyPr lIns="0" tIns="0" rIns="0" bIns="0"/>
          <a:lstStyle/>
          <a:p>
            <a:pPr algn="r" defTabSz="944608"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233" tIns="45114" rIns="90233" bIns="45114"/>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9476" indent="-271008">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1803" indent="-172315">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4385" indent="-172315">
              <a:lnSpc>
                <a:spcPct val="100000"/>
              </a:lnSpc>
              <a:spcBef>
                <a:spcPts val="600"/>
              </a:spcBef>
              <a:buClr>
                <a:srgbClr val="92D050"/>
              </a:buClr>
              <a:defRPr>
                <a:latin typeface="Calibri" pitchFamily="34" charset="0"/>
                <a:ea typeface="標楷體" pitchFamily="65" charset="-120"/>
              </a:defRPr>
            </a:lvl4pPr>
            <a:lvl5pPr marL="1245379" indent="-10025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57"/>
            <a:ext cx="428625" cy="263525"/>
          </a:xfrm>
          <a:prstGeom prst="rect">
            <a:avLst/>
          </a:prstGeom>
        </p:spPr>
        <p:txBody>
          <a:bodyPr vert="horz" wrap="square" lIns="90233" tIns="45114" rIns="90233" bIns="45114"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2878040939"/>
      </p:ext>
    </p:extLst>
  </p:cSld>
  <p:clrMapOvr>
    <a:masterClrMapping/>
  </p:clrMapOvr>
  <p:timing>
    <p:tnLst>
      <p:par>
        <p:cTn id="1" dur="indefinite" restart="never" nodeType="tmRoot"/>
      </p:par>
    </p:tnLst>
  </p:timing>
</p:sldLayout>
</file>

<file path=ppt/slideLayouts/slideLayout271.xml><?xml version="1.0" encoding="utf-8"?>
<p:sldLayout xmlns:a="http://schemas.openxmlformats.org/drawingml/2006/main" xmlns:r="http://schemas.openxmlformats.org/officeDocument/2006/relationships" xmlns:p="http://schemas.openxmlformats.org/presentationml/2006/main" userDrawn="1">
  <p:cSld name="60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95"/>
            <a:ext cx="2544763" cy="163513"/>
          </a:xfrm>
          <a:prstGeom prst="rect">
            <a:avLst/>
          </a:prstGeom>
          <a:noFill/>
          <a:ln w="25400" algn="ctr">
            <a:noFill/>
            <a:miter lim="800000"/>
            <a:headEnd/>
            <a:tailEnd/>
          </a:ln>
        </p:spPr>
        <p:txBody>
          <a:bodyPr lIns="0" tIns="0" rIns="0" bIns="0"/>
          <a:lstStyle/>
          <a:p>
            <a:pPr algn="r" defTabSz="944608"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233" tIns="45114" rIns="90233" bIns="45114"/>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9476" indent="-271008">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1803" indent="-172315">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4385" indent="-172315">
              <a:lnSpc>
                <a:spcPct val="100000"/>
              </a:lnSpc>
              <a:spcBef>
                <a:spcPts val="600"/>
              </a:spcBef>
              <a:buClr>
                <a:srgbClr val="92D050"/>
              </a:buClr>
              <a:defRPr>
                <a:latin typeface="Calibri" pitchFamily="34" charset="0"/>
                <a:ea typeface="標楷體" pitchFamily="65" charset="-120"/>
              </a:defRPr>
            </a:lvl4pPr>
            <a:lvl5pPr marL="1245379" indent="-10025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57"/>
            <a:ext cx="428625" cy="263525"/>
          </a:xfrm>
          <a:prstGeom prst="rect">
            <a:avLst/>
          </a:prstGeom>
        </p:spPr>
        <p:txBody>
          <a:bodyPr vert="horz" wrap="square" lIns="90233" tIns="45114" rIns="90233" bIns="45114"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2175850247"/>
      </p:ext>
    </p:extLst>
  </p:cSld>
  <p:clrMapOvr>
    <a:masterClrMapping/>
  </p:clrMapOvr>
  <p:timing>
    <p:tnLst>
      <p:par>
        <p:cTn id="1" dur="indefinite" restart="never" nodeType="tmRoot"/>
      </p:par>
    </p:tnLst>
  </p:timing>
</p:sldLayout>
</file>

<file path=ppt/slideLayouts/slideLayout272.xml><?xml version="1.0" encoding="utf-8"?>
<p:sldLayout xmlns:a="http://schemas.openxmlformats.org/drawingml/2006/main" xmlns:r="http://schemas.openxmlformats.org/officeDocument/2006/relationships" xmlns:p="http://schemas.openxmlformats.org/presentationml/2006/main" userDrawn="1">
  <p:cSld name="61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95"/>
            <a:ext cx="2544763" cy="163513"/>
          </a:xfrm>
          <a:prstGeom prst="rect">
            <a:avLst/>
          </a:prstGeom>
          <a:noFill/>
          <a:ln w="25400" algn="ctr">
            <a:noFill/>
            <a:miter lim="800000"/>
            <a:headEnd/>
            <a:tailEnd/>
          </a:ln>
        </p:spPr>
        <p:txBody>
          <a:bodyPr lIns="0" tIns="0" rIns="0" bIns="0"/>
          <a:lstStyle/>
          <a:p>
            <a:pPr algn="r" defTabSz="944608"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233" tIns="45114" rIns="90233" bIns="45114"/>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9476" indent="-271008">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1803" indent="-172315">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4385" indent="-172315">
              <a:lnSpc>
                <a:spcPct val="100000"/>
              </a:lnSpc>
              <a:spcBef>
                <a:spcPts val="600"/>
              </a:spcBef>
              <a:buClr>
                <a:srgbClr val="92D050"/>
              </a:buClr>
              <a:defRPr>
                <a:latin typeface="Calibri" pitchFamily="34" charset="0"/>
                <a:ea typeface="標楷體" pitchFamily="65" charset="-120"/>
              </a:defRPr>
            </a:lvl4pPr>
            <a:lvl5pPr marL="1245379" indent="-10025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57"/>
            <a:ext cx="428625" cy="263525"/>
          </a:xfrm>
          <a:prstGeom prst="rect">
            <a:avLst/>
          </a:prstGeom>
        </p:spPr>
        <p:txBody>
          <a:bodyPr vert="horz" wrap="square" lIns="90233" tIns="45114" rIns="90233" bIns="45114"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178946165"/>
      </p:ext>
    </p:extLst>
  </p:cSld>
  <p:clrMapOvr>
    <a:masterClrMapping/>
  </p:clrMapOvr>
  <p:timing>
    <p:tnLst>
      <p:par>
        <p:cTn id="1" dur="indefinite" restart="never" nodeType="tmRoot"/>
      </p:par>
    </p:tnLst>
  </p:timing>
</p:sldLayout>
</file>

<file path=ppt/slideLayouts/slideLayout273.xml><?xml version="1.0" encoding="utf-8"?>
<p:sldLayout xmlns:a="http://schemas.openxmlformats.org/drawingml/2006/main" xmlns:r="http://schemas.openxmlformats.org/officeDocument/2006/relationships" xmlns:p="http://schemas.openxmlformats.org/presentationml/2006/main" userDrawn="1">
  <p:cSld name="62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95"/>
            <a:ext cx="2544763" cy="163513"/>
          </a:xfrm>
          <a:prstGeom prst="rect">
            <a:avLst/>
          </a:prstGeom>
          <a:noFill/>
          <a:ln w="25400" algn="ctr">
            <a:noFill/>
            <a:miter lim="800000"/>
            <a:headEnd/>
            <a:tailEnd/>
          </a:ln>
        </p:spPr>
        <p:txBody>
          <a:bodyPr lIns="0" tIns="0" rIns="0" bIns="0"/>
          <a:lstStyle/>
          <a:p>
            <a:pPr algn="r" defTabSz="944608"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233" tIns="45114" rIns="90233" bIns="45114"/>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9476" indent="-271008">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1803" indent="-172315">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4385" indent="-172315">
              <a:lnSpc>
                <a:spcPct val="100000"/>
              </a:lnSpc>
              <a:spcBef>
                <a:spcPts val="600"/>
              </a:spcBef>
              <a:buClr>
                <a:srgbClr val="92D050"/>
              </a:buClr>
              <a:defRPr>
                <a:latin typeface="Calibri" pitchFamily="34" charset="0"/>
                <a:ea typeface="標楷體" pitchFamily="65" charset="-120"/>
              </a:defRPr>
            </a:lvl4pPr>
            <a:lvl5pPr marL="1245379" indent="-10025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57"/>
            <a:ext cx="428625" cy="263525"/>
          </a:xfrm>
          <a:prstGeom prst="rect">
            <a:avLst/>
          </a:prstGeom>
        </p:spPr>
        <p:txBody>
          <a:bodyPr vert="horz" wrap="square" lIns="90233" tIns="45114" rIns="90233" bIns="45114"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2215806230"/>
      </p:ext>
    </p:extLst>
  </p:cSld>
  <p:clrMapOvr>
    <a:masterClrMapping/>
  </p:clrMapOvr>
  <p:timing>
    <p:tnLst>
      <p:par>
        <p:cTn id="1" dur="indefinite" restart="never" nodeType="tmRoot"/>
      </p:par>
    </p:tnLst>
  </p:timing>
</p:sldLayout>
</file>

<file path=ppt/slideLayouts/slideLayout274.xml><?xml version="1.0" encoding="utf-8"?>
<p:sldLayout xmlns:a="http://schemas.openxmlformats.org/drawingml/2006/main" xmlns:r="http://schemas.openxmlformats.org/officeDocument/2006/relationships" xmlns:p="http://schemas.openxmlformats.org/presentationml/2006/main" userDrawn="1">
  <p:cSld name="63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95"/>
            <a:ext cx="2544763" cy="163513"/>
          </a:xfrm>
          <a:prstGeom prst="rect">
            <a:avLst/>
          </a:prstGeom>
          <a:noFill/>
          <a:ln w="25400" algn="ctr">
            <a:noFill/>
            <a:miter lim="800000"/>
            <a:headEnd/>
            <a:tailEnd/>
          </a:ln>
        </p:spPr>
        <p:txBody>
          <a:bodyPr lIns="0" tIns="0" rIns="0" bIns="0"/>
          <a:lstStyle/>
          <a:p>
            <a:pPr algn="r" defTabSz="944608"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233" tIns="45114" rIns="90233" bIns="45114"/>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9476" indent="-271008">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1803" indent="-172315">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4385" indent="-172315">
              <a:lnSpc>
                <a:spcPct val="100000"/>
              </a:lnSpc>
              <a:spcBef>
                <a:spcPts val="600"/>
              </a:spcBef>
              <a:buClr>
                <a:srgbClr val="92D050"/>
              </a:buClr>
              <a:defRPr>
                <a:latin typeface="Calibri" pitchFamily="34" charset="0"/>
                <a:ea typeface="標楷體" pitchFamily="65" charset="-120"/>
              </a:defRPr>
            </a:lvl4pPr>
            <a:lvl5pPr marL="1245379" indent="-10025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57"/>
            <a:ext cx="428625" cy="263525"/>
          </a:xfrm>
          <a:prstGeom prst="rect">
            <a:avLst/>
          </a:prstGeom>
        </p:spPr>
        <p:txBody>
          <a:bodyPr vert="horz" wrap="square" lIns="90233" tIns="45114" rIns="90233" bIns="45114"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4040582533"/>
      </p:ext>
    </p:extLst>
  </p:cSld>
  <p:clrMapOvr>
    <a:masterClrMapping/>
  </p:clrMapOvr>
  <p:timing>
    <p:tnLst>
      <p:par>
        <p:cTn id="1" dur="indefinite" restart="never" nodeType="tmRoot"/>
      </p:par>
    </p:tnLst>
  </p:timing>
</p:sldLayout>
</file>

<file path=ppt/slideLayouts/slideLayout275.xml><?xml version="1.0" encoding="utf-8"?>
<p:sldLayout xmlns:a="http://schemas.openxmlformats.org/drawingml/2006/main" xmlns:r="http://schemas.openxmlformats.org/officeDocument/2006/relationships" xmlns:p="http://schemas.openxmlformats.org/presentationml/2006/main" userDrawn="1">
  <p:cSld name="64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95"/>
            <a:ext cx="2544763" cy="163513"/>
          </a:xfrm>
          <a:prstGeom prst="rect">
            <a:avLst/>
          </a:prstGeom>
          <a:noFill/>
          <a:ln w="25400" algn="ctr">
            <a:noFill/>
            <a:miter lim="800000"/>
            <a:headEnd/>
            <a:tailEnd/>
          </a:ln>
        </p:spPr>
        <p:txBody>
          <a:bodyPr lIns="0" tIns="0" rIns="0" bIns="0"/>
          <a:lstStyle/>
          <a:p>
            <a:pPr algn="r" defTabSz="944608"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233" tIns="45114" rIns="90233" bIns="45114"/>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9476" indent="-271008">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1803" indent="-172315">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4385" indent="-172315">
              <a:lnSpc>
                <a:spcPct val="100000"/>
              </a:lnSpc>
              <a:spcBef>
                <a:spcPts val="600"/>
              </a:spcBef>
              <a:buClr>
                <a:srgbClr val="92D050"/>
              </a:buClr>
              <a:defRPr>
                <a:latin typeface="Calibri" pitchFamily="34" charset="0"/>
                <a:ea typeface="標楷體" pitchFamily="65" charset="-120"/>
              </a:defRPr>
            </a:lvl4pPr>
            <a:lvl5pPr marL="1245379" indent="-10025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57"/>
            <a:ext cx="428625" cy="263525"/>
          </a:xfrm>
          <a:prstGeom prst="rect">
            <a:avLst/>
          </a:prstGeom>
        </p:spPr>
        <p:txBody>
          <a:bodyPr vert="horz" wrap="square" lIns="90233" tIns="45114" rIns="90233" bIns="45114"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2908684137"/>
      </p:ext>
    </p:extLst>
  </p:cSld>
  <p:clrMapOvr>
    <a:masterClrMapping/>
  </p:clrMapOvr>
  <p:timing>
    <p:tnLst>
      <p:par>
        <p:cTn id="1" dur="indefinite" restart="never" nodeType="tmRoot"/>
      </p:par>
    </p:tnLst>
  </p:timing>
</p:sldLayout>
</file>

<file path=ppt/slideLayouts/slideLayout276.xml><?xml version="1.0" encoding="utf-8"?>
<p:sldLayout xmlns:a="http://schemas.openxmlformats.org/drawingml/2006/main" xmlns:r="http://schemas.openxmlformats.org/officeDocument/2006/relationships" xmlns:p="http://schemas.openxmlformats.org/presentationml/2006/main" userDrawn="1">
  <p:cSld name="65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95"/>
            <a:ext cx="2544763" cy="163513"/>
          </a:xfrm>
          <a:prstGeom prst="rect">
            <a:avLst/>
          </a:prstGeom>
          <a:noFill/>
          <a:ln w="25400" algn="ctr">
            <a:noFill/>
            <a:miter lim="800000"/>
            <a:headEnd/>
            <a:tailEnd/>
          </a:ln>
        </p:spPr>
        <p:txBody>
          <a:bodyPr lIns="0" tIns="0" rIns="0" bIns="0"/>
          <a:lstStyle/>
          <a:p>
            <a:pPr algn="r" defTabSz="944608"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233" tIns="45114" rIns="90233" bIns="45114"/>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9476" indent="-271008">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1803" indent="-172315">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4385" indent="-172315">
              <a:lnSpc>
                <a:spcPct val="100000"/>
              </a:lnSpc>
              <a:spcBef>
                <a:spcPts val="600"/>
              </a:spcBef>
              <a:buClr>
                <a:srgbClr val="92D050"/>
              </a:buClr>
              <a:defRPr>
                <a:latin typeface="Calibri" pitchFamily="34" charset="0"/>
                <a:ea typeface="標楷體" pitchFamily="65" charset="-120"/>
              </a:defRPr>
            </a:lvl4pPr>
            <a:lvl5pPr marL="1245379" indent="-10025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57"/>
            <a:ext cx="428625" cy="263525"/>
          </a:xfrm>
          <a:prstGeom prst="rect">
            <a:avLst/>
          </a:prstGeom>
        </p:spPr>
        <p:txBody>
          <a:bodyPr vert="horz" wrap="square" lIns="90233" tIns="45114" rIns="90233" bIns="45114"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1377501552"/>
      </p:ext>
    </p:extLst>
  </p:cSld>
  <p:clrMapOvr>
    <a:masterClrMapping/>
  </p:clrMapOvr>
  <p:timing>
    <p:tnLst>
      <p:par>
        <p:cTn id="1" dur="indefinite" restart="never" nodeType="tmRoot"/>
      </p:par>
    </p:tnLst>
  </p:timing>
</p:sldLayout>
</file>

<file path=ppt/slideLayouts/slideLayout277.xml><?xml version="1.0" encoding="utf-8"?>
<p:sldLayout xmlns:a="http://schemas.openxmlformats.org/drawingml/2006/main" xmlns:r="http://schemas.openxmlformats.org/officeDocument/2006/relationships" xmlns:p="http://schemas.openxmlformats.org/presentationml/2006/main" userDrawn="1">
  <p:cSld name="66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95"/>
            <a:ext cx="2544763" cy="163513"/>
          </a:xfrm>
          <a:prstGeom prst="rect">
            <a:avLst/>
          </a:prstGeom>
          <a:noFill/>
          <a:ln w="25400" algn="ctr">
            <a:noFill/>
            <a:miter lim="800000"/>
            <a:headEnd/>
            <a:tailEnd/>
          </a:ln>
        </p:spPr>
        <p:txBody>
          <a:bodyPr lIns="0" tIns="0" rIns="0" bIns="0"/>
          <a:lstStyle/>
          <a:p>
            <a:pPr algn="r" defTabSz="944608"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233" tIns="45114" rIns="90233" bIns="45114"/>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9476" indent="-271008">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1803" indent="-172315">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4385" indent="-172315">
              <a:lnSpc>
                <a:spcPct val="100000"/>
              </a:lnSpc>
              <a:spcBef>
                <a:spcPts val="600"/>
              </a:spcBef>
              <a:buClr>
                <a:srgbClr val="92D050"/>
              </a:buClr>
              <a:defRPr>
                <a:latin typeface="Calibri" pitchFamily="34" charset="0"/>
                <a:ea typeface="標楷體" pitchFamily="65" charset="-120"/>
              </a:defRPr>
            </a:lvl4pPr>
            <a:lvl5pPr marL="1245379" indent="-10025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57"/>
            <a:ext cx="428625" cy="263525"/>
          </a:xfrm>
          <a:prstGeom prst="rect">
            <a:avLst/>
          </a:prstGeom>
        </p:spPr>
        <p:txBody>
          <a:bodyPr vert="horz" wrap="square" lIns="90233" tIns="45114" rIns="90233" bIns="45114"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419291154"/>
      </p:ext>
    </p:extLst>
  </p:cSld>
  <p:clrMapOvr>
    <a:masterClrMapping/>
  </p:clrMapOvr>
  <p:timing>
    <p:tnLst>
      <p:par>
        <p:cTn id="1" dur="indefinite" restart="never" nodeType="tmRoot"/>
      </p:par>
    </p:tnLst>
  </p:timing>
</p:sldLayout>
</file>

<file path=ppt/slideLayouts/slideLayout278.xml><?xml version="1.0" encoding="utf-8"?>
<p:sldLayout xmlns:a="http://schemas.openxmlformats.org/drawingml/2006/main" xmlns:r="http://schemas.openxmlformats.org/officeDocument/2006/relationships" xmlns:p="http://schemas.openxmlformats.org/presentationml/2006/main" userDrawn="1">
  <p:cSld name="67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95"/>
            <a:ext cx="2544763" cy="163513"/>
          </a:xfrm>
          <a:prstGeom prst="rect">
            <a:avLst/>
          </a:prstGeom>
          <a:noFill/>
          <a:ln w="25400" algn="ctr">
            <a:noFill/>
            <a:miter lim="800000"/>
            <a:headEnd/>
            <a:tailEnd/>
          </a:ln>
        </p:spPr>
        <p:txBody>
          <a:bodyPr lIns="0" tIns="0" rIns="0" bIns="0"/>
          <a:lstStyle/>
          <a:p>
            <a:pPr algn="r" defTabSz="944608"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233" tIns="45114" rIns="90233" bIns="45114"/>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9476" indent="-271008">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1803" indent="-172315">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4385" indent="-172315">
              <a:lnSpc>
                <a:spcPct val="100000"/>
              </a:lnSpc>
              <a:spcBef>
                <a:spcPts val="600"/>
              </a:spcBef>
              <a:buClr>
                <a:srgbClr val="92D050"/>
              </a:buClr>
              <a:defRPr>
                <a:latin typeface="Calibri" pitchFamily="34" charset="0"/>
                <a:ea typeface="標楷體" pitchFamily="65" charset="-120"/>
              </a:defRPr>
            </a:lvl4pPr>
            <a:lvl5pPr marL="1245379" indent="-10025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57"/>
            <a:ext cx="428625" cy="263525"/>
          </a:xfrm>
          <a:prstGeom prst="rect">
            <a:avLst/>
          </a:prstGeom>
        </p:spPr>
        <p:txBody>
          <a:bodyPr vert="horz" wrap="square" lIns="90233" tIns="45114" rIns="90233" bIns="45114"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4039200389"/>
      </p:ext>
    </p:extLst>
  </p:cSld>
  <p:clrMapOvr>
    <a:masterClrMapping/>
  </p:clrMapOvr>
  <p:timing>
    <p:tnLst>
      <p:par>
        <p:cTn id="1" dur="indefinite" restart="never" nodeType="tmRoot"/>
      </p:par>
    </p:tnLst>
  </p:timing>
</p:sldLayout>
</file>

<file path=ppt/slideLayouts/slideLayout279.xml><?xml version="1.0" encoding="utf-8"?>
<p:sldLayout xmlns:a="http://schemas.openxmlformats.org/drawingml/2006/main" xmlns:r="http://schemas.openxmlformats.org/officeDocument/2006/relationships" xmlns:p="http://schemas.openxmlformats.org/presentationml/2006/main" userDrawn="1">
  <p:cSld name="68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95"/>
            <a:ext cx="2544763" cy="163513"/>
          </a:xfrm>
          <a:prstGeom prst="rect">
            <a:avLst/>
          </a:prstGeom>
          <a:noFill/>
          <a:ln w="25400" algn="ctr">
            <a:noFill/>
            <a:miter lim="800000"/>
            <a:headEnd/>
            <a:tailEnd/>
          </a:ln>
        </p:spPr>
        <p:txBody>
          <a:bodyPr lIns="0" tIns="0" rIns="0" bIns="0"/>
          <a:lstStyle/>
          <a:p>
            <a:pPr algn="r" defTabSz="944608"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233" tIns="45114" rIns="90233" bIns="45114"/>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9476" indent="-271008">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1803" indent="-172315">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4385" indent="-172315">
              <a:lnSpc>
                <a:spcPct val="100000"/>
              </a:lnSpc>
              <a:spcBef>
                <a:spcPts val="600"/>
              </a:spcBef>
              <a:buClr>
                <a:srgbClr val="92D050"/>
              </a:buClr>
              <a:defRPr>
                <a:latin typeface="Calibri" pitchFamily="34" charset="0"/>
                <a:ea typeface="標楷體" pitchFamily="65" charset="-120"/>
              </a:defRPr>
            </a:lvl4pPr>
            <a:lvl5pPr marL="1245379" indent="-10025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57"/>
            <a:ext cx="428625" cy="263525"/>
          </a:xfrm>
          <a:prstGeom prst="rect">
            <a:avLst/>
          </a:prstGeom>
        </p:spPr>
        <p:txBody>
          <a:bodyPr vert="horz" wrap="square" lIns="90233" tIns="45114" rIns="90233" bIns="45114"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265820564"/>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_標題投影片">
    <p:spTree>
      <p:nvGrpSpPr>
        <p:cNvPr id="1" name=""/>
        <p:cNvGrpSpPr/>
        <p:nvPr/>
      </p:nvGrpSpPr>
      <p:grpSpPr>
        <a:xfrm>
          <a:off x="0" y="0"/>
          <a:ext cx="0" cy="0"/>
          <a:chOff x="0" y="0"/>
          <a:chExt cx="0" cy="0"/>
        </a:xfrm>
      </p:grpSpPr>
      <p:pic>
        <p:nvPicPr>
          <p:cNvPr id="21" name="Picture 5" descr="Row of tennis balls_Lo.jpg"/>
          <p:cNvPicPr>
            <a:picLocks noChangeAspect="1"/>
          </p:cNvPicPr>
          <p:nvPr userDrawn="1"/>
        </p:nvPicPr>
        <p:blipFill>
          <a:blip r:embed="rId2" cstate="print"/>
          <a:srcRect l="21217" t="26233" r="6584" b="16257"/>
          <a:stretch>
            <a:fillRect/>
          </a:stretch>
        </p:blipFill>
        <p:spPr>
          <a:xfrm>
            <a:off x="3521873" y="3776588"/>
            <a:ext cx="6538120" cy="4028445"/>
          </a:xfrm>
          <a:prstGeom prst="rect">
            <a:avLst/>
          </a:prstGeom>
        </p:spPr>
      </p:pic>
      <p:sp>
        <p:nvSpPr>
          <p:cNvPr id="26" name="Title Placeholder 1"/>
          <p:cNvSpPr>
            <a:spLocks noGrp="1"/>
          </p:cNvSpPr>
          <p:nvPr>
            <p:ph type="ctrTitle"/>
          </p:nvPr>
        </p:nvSpPr>
        <p:spPr>
          <a:xfrm>
            <a:off x="1238169" y="2886447"/>
            <a:ext cx="4506319" cy="1177777"/>
          </a:xfrm>
          <a:prstGeom prst="rect">
            <a:avLst/>
          </a:prstGeom>
        </p:spPr>
        <p:txBody>
          <a:bodyPr lIns="89929" tIns="44962" rIns="89929" bIns="44962"/>
          <a:lstStyle>
            <a:lvl1pPr>
              <a:lnSpc>
                <a:spcPts val="4000"/>
              </a:lnSpc>
              <a:defRPr sz="4800" b="0" baseline="0" smtClean="0">
                <a:solidFill>
                  <a:srgbClr val="002776"/>
                </a:solidFill>
                <a:latin typeface="微軟正黑體" pitchFamily="34" charset="-120"/>
                <a:ea typeface="微軟正黑體" pitchFamily="34" charset="-120"/>
              </a:defRPr>
            </a:lvl1pPr>
          </a:lstStyle>
          <a:p>
            <a:r>
              <a:rPr lang="en-US" altLang="zh-TW" dirty="0" smtClean="0"/>
              <a:t>Click to edit Master title style</a:t>
            </a:r>
            <a:endParaRPr lang="en-US" dirty="0" smtClean="0"/>
          </a:p>
        </p:txBody>
      </p:sp>
      <p:grpSp>
        <p:nvGrpSpPr>
          <p:cNvPr id="4" name="群組 26"/>
          <p:cNvGrpSpPr/>
          <p:nvPr userDrawn="1"/>
        </p:nvGrpSpPr>
        <p:grpSpPr>
          <a:xfrm>
            <a:off x="7673208" y="243660"/>
            <a:ext cx="2125070" cy="928693"/>
            <a:chOff x="452407" y="1071546"/>
            <a:chExt cx="2125070" cy="928694"/>
          </a:xfrm>
        </p:grpSpPr>
        <p:sp>
          <p:nvSpPr>
            <p:cNvPr id="5" name="AutoShape 6"/>
            <p:cNvSpPr>
              <a:spLocks noChangeAspect="1" noChangeArrowheads="1" noTextEdit="1"/>
            </p:cNvSpPr>
            <p:nvPr userDrawn="1"/>
          </p:nvSpPr>
          <p:spPr bwMode="auto">
            <a:xfrm>
              <a:off x="452407" y="1071546"/>
              <a:ext cx="2125070" cy="92869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defTabSz="1002481"/>
              <a:endParaRPr kumimoji="0" lang="zh-TW" altLang="en-US">
                <a:solidFill>
                  <a:prstClr val="black"/>
                </a:solidFill>
                <a:latin typeface="Calibri"/>
                <a:ea typeface="新細明體"/>
                <a:cs typeface="Arial" charset="0"/>
              </a:endParaRPr>
            </a:p>
          </p:txBody>
        </p:sp>
        <p:sp>
          <p:nvSpPr>
            <p:cNvPr id="6" name="Freeform 8"/>
            <p:cNvSpPr>
              <a:spLocks noEditPoints="1"/>
            </p:cNvSpPr>
            <p:nvPr userDrawn="1"/>
          </p:nvSpPr>
          <p:spPr bwMode="auto">
            <a:xfrm>
              <a:off x="816601" y="1171699"/>
              <a:ext cx="267682" cy="293176"/>
            </a:xfrm>
            <a:custGeom>
              <a:avLst/>
              <a:gdLst/>
              <a:ahLst/>
              <a:cxnLst>
                <a:cxn ang="0">
                  <a:pos x="150" y="72"/>
                </a:cxn>
                <a:cxn ang="0">
                  <a:pos x="174" y="78"/>
                </a:cxn>
                <a:cxn ang="0">
                  <a:pos x="190" y="92"/>
                </a:cxn>
                <a:cxn ang="0">
                  <a:pos x="198" y="108"/>
                </a:cxn>
                <a:cxn ang="0">
                  <a:pos x="200" y="126"/>
                </a:cxn>
                <a:cxn ang="0">
                  <a:pos x="98" y="126"/>
                </a:cxn>
                <a:cxn ang="0">
                  <a:pos x="102" y="106"/>
                </a:cxn>
                <a:cxn ang="0">
                  <a:pos x="112" y="88"/>
                </a:cxn>
                <a:cxn ang="0">
                  <a:pos x="128" y="76"/>
                </a:cxn>
                <a:cxn ang="0">
                  <a:pos x="150" y="72"/>
                </a:cxn>
                <a:cxn ang="0">
                  <a:pos x="260" y="232"/>
                </a:cxn>
                <a:cxn ang="0">
                  <a:pos x="242" y="236"/>
                </a:cxn>
                <a:cxn ang="0">
                  <a:pos x="226" y="240"/>
                </a:cxn>
                <a:cxn ang="0">
                  <a:pos x="186" y="244"/>
                </a:cxn>
                <a:cxn ang="0">
                  <a:pos x="170" y="244"/>
                </a:cxn>
                <a:cxn ang="0">
                  <a:pos x="140" y="238"/>
                </a:cxn>
                <a:cxn ang="0">
                  <a:pos x="118" y="226"/>
                </a:cxn>
                <a:cxn ang="0">
                  <a:pos x="104" y="206"/>
                </a:cxn>
                <a:cxn ang="0">
                  <a:pos x="290" y="194"/>
                </a:cxn>
                <a:cxn ang="0">
                  <a:pos x="294" y="178"/>
                </a:cxn>
                <a:cxn ang="0">
                  <a:pos x="294" y="154"/>
                </a:cxn>
                <a:cxn ang="0">
                  <a:pos x="286" y="96"/>
                </a:cxn>
                <a:cxn ang="0">
                  <a:pos x="276" y="70"/>
                </a:cxn>
                <a:cxn ang="0">
                  <a:pos x="262" y="46"/>
                </a:cxn>
                <a:cxn ang="0">
                  <a:pos x="242" y="28"/>
                </a:cxn>
                <a:cxn ang="0">
                  <a:pos x="218" y="12"/>
                </a:cxn>
                <a:cxn ang="0">
                  <a:pos x="188" y="2"/>
                </a:cxn>
                <a:cxn ang="0">
                  <a:pos x="152" y="0"/>
                </a:cxn>
                <a:cxn ang="0">
                  <a:pos x="134" y="0"/>
                </a:cxn>
                <a:cxn ang="0">
                  <a:pos x="102" y="8"/>
                </a:cxn>
                <a:cxn ang="0">
                  <a:pos x="74" y="20"/>
                </a:cxn>
                <a:cxn ang="0">
                  <a:pos x="50" y="38"/>
                </a:cxn>
                <a:cxn ang="0">
                  <a:pos x="30" y="62"/>
                </a:cxn>
                <a:cxn ang="0">
                  <a:pos x="16" y="88"/>
                </a:cxn>
                <a:cxn ang="0">
                  <a:pos x="6" y="116"/>
                </a:cxn>
                <a:cxn ang="0">
                  <a:pos x="0" y="148"/>
                </a:cxn>
                <a:cxn ang="0">
                  <a:pos x="0" y="164"/>
                </a:cxn>
                <a:cxn ang="0">
                  <a:pos x="4" y="200"/>
                </a:cxn>
                <a:cxn ang="0">
                  <a:pos x="12" y="232"/>
                </a:cxn>
                <a:cxn ang="0">
                  <a:pos x="28" y="258"/>
                </a:cxn>
                <a:cxn ang="0">
                  <a:pos x="48" y="282"/>
                </a:cxn>
                <a:cxn ang="0">
                  <a:pos x="72" y="300"/>
                </a:cxn>
                <a:cxn ang="0">
                  <a:pos x="102" y="312"/>
                </a:cxn>
                <a:cxn ang="0">
                  <a:pos x="134" y="320"/>
                </a:cxn>
                <a:cxn ang="0">
                  <a:pos x="168" y="322"/>
                </a:cxn>
                <a:cxn ang="0">
                  <a:pos x="202" y="322"/>
                </a:cxn>
                <a:cxn ang="0">
                  <a:pos x="228" y="318"/>
                </a:cxn>
                <a:cxn ang="0">
                  <a:pos x="274" y="302"/>
                </a:cxn>
              </a:cxnLst>
              <a:rect l="0" t="0" r="r" b="b"/>
              <a:pathLst>
                <a:path w="294" h="322">
                  <a:moveTo>
                    <a:pt x="150" y="72"/>
                  </a:moveTo>
                  <a:lnTo>
                    <a:pt x="150" y="72"/>
                  </a:lnTo>
                  <a:lnTo>
                    <a:pt x="164" y="74"/>
                  </a:lnTo>
                  <a:lnTo>
                    <a:pt x="174" y="78"/>
                  </a:lnTo>
                  <a:lnTo>
                    <a:pt x="182" y="84"/>
                  </a:lnTo>
                  <a:lnTo>
                    <a:pt x="190" y="92"/>
                  </a:lnTo>
                  <a:lnTo>
                    <a:pt x="194" y="100"/>
                  </a:lnTo>
                  <a:lnTo>
                    <a:pt x="198" y="108"/>
                  </a:lnTo>
                  <a:lnTo>
                    <a:pt x="200" y="126"/>
                  </a:lnTo>
                  <a:lnTo>
                    <a:pt x="200" y="126"/>
                  </a:lnTo>
                  <a:lnTo>
                    <a:pt x="98" y="126"/>
                  </a:lnTo>
                  <a:lnTo>
                    <a:pt x="98" y="126"/>
                  </a:lnTo>
                  <a:lnTo>
                    <a:pt x="98" y="116"/>
                  </a:lnTo>
                  <a:lnTo>
                    <a:pt x="102" y="106"/>
                  </a:lnTo>
                  <a:lnTo>
                    <a:pt x="106" y="96"/>
                  </a:lnTo>
                  <a:lnTo>
                    <a:pt x="112" y="88"/>
                  </a:lnTo>
                  <a:lnTo>
                    <a:pt x="120" y="82"/>
                  </a:lnTo>
                  <a:lnTo>
                    <a:pt x="128" y="76"/>
                  </a:lnTo>
                  <a:lnTo>
                    <a:pt x="138" y="72"/>
                  </a:lnTo>
                  <a:lnTo>
                    <a:pt x="150" y="72"/>
                  </a:lnTo>
                  <a:lnTo>
                    <a:pt x="150" y="72"/>
                  </a:lnTo>
                  <a:close/>
                  <a:moveTo>
                    <a:pt x="260" y="232"/>
                  </a:moveTo>
                  <a:lnTo>
                    <a:pt x="260" y="232"/>
                  </a:lnTo>
                  <a:lnTo>
                    <a:pt x="242" y="236"/>
                  </a:lnTo>
                  <a:lnTo>
                    <a:pt x="226" y="240"/>
                  </a:lnTo>
                  <a:lnTo>
                    <a:pt x="226" y="240"/>
                  </a:lnTo>
                  <a:lnTo>
                    <a:pt x="206" y="244"/>
                  </a:lnTo>
                  <a:lnTo>
                    <a:pt x="186" y="244"/>
                  </a:lnTo>
                  <a:lnTo>
                    <a:pt x="186" y="244"/>
                  </a:lnTo>
                  <a:lnTo>
                    <a:pt x="170" y="244"/>
                  </a:lnTo>
                  <a:lnTo>
                    <a:pt x="154" y="242"/>
                  </a:lnTo>
                  <a:lnTo>
                    <a:pt x="140" y="238"/>
                  </a:lnTo>
                  <a:lnTo>
                    <a:pt x="128" y="232"/>
                  </a:lnTo>
                  <a:lnTo>
                    <a:pt x="118" y="226"/>
                  </a:lnTo>
                  <a:lnTo>
                    <a:pt x="110" y="218"/>
                  </a:lnTo>
                  <a:lnTo>
                    <a:pt x="104" y="206"/>
                  </a:lnTo>
                  <a:lnTo>
                    <a:pt x="100" y="194"/>
                  </a:lnTo>
                  <a:lnTo>
                    <a:pt x="290" y="194"/>
                  </a:lnTo>
                  <a:lnTo>
                    <a:pt x="290" y="194"/>
                  </a:lnTo>
                  <a:lnTo>
                    <a:pt x="294" y="178"/>
                  </a:lnTo>
                  <a:lnTo>
                    <a:pt x="294" y="154"/>
                  </a:lnTo>
                  <a:lnTo>
                    <a:pt x="294" y="154"/>
                  </a:lnTo>
                  <a:lnTo>
                    <a:pt x="292" y="124"/>
                  </a:lnTo>
                  <a:lnTo>
                    <a:pt x="286" y="96"/>
                  </a:lnTo>
                  <a:lnTo>
                    <a:pt x="282" y="82"/>
                  </a:lnTo>
                  <a:lnTo>
                    <a:pt x="276" y="70"/>
                  </a:lnTo>
                  <a:lnTo>
                    <a:pt x="270" y="58"/>
                  </a:lnTo>
                  <a:lnTo>
                    <a:pt x="262" y="46"/>
                  </a:lnTo>
                  <a:lnTo>
                    <a:pt x="252" y="36"/>
                  </a:lnTo>
                  <a:lnTo>
                    <a:pt x="242" y="28"/>
                  </a:lnTo>
                  <a:lnTo>
                    <a:pt x="230" y="18"/>
                  </a:lnTo>
                  <a:lnTo>
                    <a:pt x="218" y="12"/>
                  </a:lnTo>
                  <a:lnTo>
                    <a:pt x="204" y="6"/>
                  </a:lnTo>
                  <a:lnTo>
                    <a:pt x="188" y="2"/>
                  </a:lnTo>
                  <a:lnTo>
                    <a:pt x="170" y="0"/>
                  </a:lnTo>
                  <a:lnTo>
                    <a:pt x="152" y="0"/>
                  </a:lnTo>
                  <a:lnTo>
                    <a:pt x="152" y="0"/>
                  </a:lnTo>
                  <a:lnTo>
                    <a:pt x="134" y="0"/>
                  </a:lnTo>
                  <a:lnTo>
                    <a:pt x="118" y="2"/>
                  </a:lnTo>
                  <a:lnTo>
                    <a:pt x="102" y="8"/>
                  </a:lnTo>
                  <a:lnTo>
                    <a:pt x="86" y="12"/>
                  </a:lnTo>
                  <a:lnTo>
                    <a:pt x="74" y="20"/>
                  </a:lnTo>
                  <a:lnTo>
                    <a:pt x="60" y="28"/>
                  </a:lnTo>
                  <a:lnTo>
                    <a:pt x="50" y="38"/>
                  </a:lnTo>
                  <a:lnTo>
                    <a:pt x="40" y="50"/>
                  </a:lnTo>
                  <a:lnTo>
                    <a:pt x="30" y="62"/>
                  </a:lnTo>
                  <a:lnTo>
                    <a:pt x="22" y="74"/>
                  </a:lnTo>
                  <a:lnTo>
                    <a:pt x="16" y="88"/>
                  </a:lnTo>
                  <a:lnTo>
                    <a:pt x="10" y="102"/>
                  </a:lnTo>
                  <a:lnTo>
                    <a:pt x="6" y="116"/>
                  </a:lnTo>
                  <a:lnTo>
                    <a:pt x="2" y="132"/>
                  </a:lnTo>
                  <a:lnTo>
                    <a:pt x="0" y="148"/>
                  </a:lnTo>
                  <a:lnTo>
                    <a:pt x="0" y="164"/>
                  </a:lnTo>
                  <a:lnTo>
                    <a:pt x="0" y="164"/>
                  </a:lnTo>
                  <a:lnTo>
                    <a:pt x="2" y="182"/>
                  </a:lnTo>
                  <a:lnTo>
                    <a:pt x="4" y="200"/>
                  </a:lnTo>
                  <a:lnTo>
                    <a:pt x="8" y="216"/>
                  </a:lnTo>
                  <a:lnTo>
                    <a:pt x="12" y="232"/>
                  </a:lnTo>
                  <a:lnTo>
                    <a:pt x="20" y="246"/>
                  </a:lnTo>
                  <a:lnTo>
                    <a:pt x="28" y="258"/>
                  </a:lnTo>
                  <a:lnTo>
                    <a:pt x="38" y="270"/>
                  </a:lnTo>
                  <a:lnTo>
                    <a:pt x="48" y="282"/>
                  </a:lnTo>
                  <a:lnTo>
                    <a:pt x="60" y="290"/>
                  </a:lnTo>
                  <a:lnTo>
                    <a:pt x="72" y="300"/>
                  </a:lnTo>
                  <a:lnTo>
                    <a:pt x="86" y="306"/>
                  </a:lnTo>
                  <a:lnTo>
                    <a:pt x="102" y="312"/>
                  </a:lnTo>
                  <a:lnTo>
                    <a:pt x="116" y="316"/>
                  </a:lnTo>
                  <a:lnTo>
                    <a:pt x="134" y="320"/>
                  </a:lnTo>
                  <a:lnTo>
                    <a:pt x="150" y="322"/>
                  </a:lnTo>
                  <a:lnTo>
                    <a:pt x="168" y="322"/>
                  </a:lnTo>
                  <a:lnTo>
                    <a:pt x="168" y="322"/>
                  </a:lnTo>
                  <a:lnTo>
                    <a:pt x="202" y="322"/>
                  </a:lnTo>
                  <a:lnTo>
                    <a:pt x="228" y="318"/>
                  </a:lnTo>
                  <a:lnTo>
                    <a:pt x="228" y="318"/>
                  </a:lnTo>
                  <a:lnTo>
                    <a:pt x="252" y="312"/>
                  </a:lnTo>
                  <a:lnTo>
                    <a:pt x="274" y="302"/>
                  </a:lnTo>
                  <a:lnTo>
                    <a:pt x="260" y="232"/>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pPr defTabSz="1002481"/>
              <a:endParaRPr kumimoji="0" lang="zh-TW" altLang="en-US">
                <a:solidFill>
                  <a:prstClr val="black"/>
                </a:solidFill>
                <a:latin typeface="Calibri"/>
                <a:ea typeface="新細明體"/>
                <a:cs typeface="Arial" charset="0"/>
              </a:endParaRPr>
            </a:p>
          </p:txBody>
        </p:sp>
        <p:sp>
          <p:nvSpPr>
            <p:cNvPr id="7" name="Freeform 9"/>
            <p:cNvSpPr>
              <a:spLocks noEditPoints="1"/>
            </p:cNvSpPr>
            <p:nvPr userDrawn="1"/>
          </p:nvSpPr>
          <p:spPr bwMode="auto">
            <a:xfrm>
              <a:off x="2164117" y="1171699"/>
              <a:ext cx="269503" cy="293176"/>
            </a:xfrm>
            <a:custGeom>
              <a:avLst/>
              <a:gdLst/>
              <a:ahLst/>
              <a:cxnLst>
                <a:cxn ang="0">
                  <a:pos x="152" y="72"/>
                </a:cxn>
                <a:cxn ang="0">
                  <a:pos x="176" y="78"/>
                </a:cxn>
                <a:cxn ang="0">
                  <a:pos x="190" y="92"/>
                </a:cxn>
                <a:cxn ang="0">
                  <a:pos x="198" y="108"/>
                </a:cxn>
                <a:cxn ang="0">
                  <a:pos x="200" y="126"/>
                </a:cxn>
                <a:cxn ang="0">
                  <a:pos x="98" y="126"/>
                </a:cxn>
                <a:cxn ang="0">
                  <a:pos x="102" y="106"/>
                </a:cxn>
                <a:cxn ang="0">
                  <a:pos x="112" y="88"/>
                </a:cxn>
                <a:cxn ang="0">
                  <a:pos x="128" y="76"/>
                </a:cxn>
                <a:cxn ang="0">
                  <a:pos x="152" y="72"/>
                </a:cxn>
                <a:cxn ang="0">
                  <a:pos x="260" y="232"/>
                </a:cxn>
                <a:cxn ang="0">
                  <a:pos x="244" y="236"/>
                </a:cxn>
                <a:cxn ang="0">
                  <a:pos x="226" y="240"/>
                </a:cxn>
                <a:cxn ang="0">
                  <a:pos x="186" y="244"/>
                </a:cxn>
                <a:cxn ang="0">
                  <a:pos x="170" y="244"/>
                </a:cxn>
                <a:cxn ang="0">
                  <a:pos x="142" y="238"/>
                </a:cxn>
                <a:cxn ang="0">
                  <a:pos x="118" y="226"/>
                </a:cxn>
                <a:cxn ang="0">
                  <a:pos x="104" y="206"/>
                </a:cxn>
                <a:cxn ang="0">
                  <a:pos x="292" y="194"/>
                </a:cxn>
                <a:cxn ang="0">
                  <a:pos x="294" y="178"/>
                </a:cxn>
                <a:cxn ang="0">
                  <a:pos x="296" y="154"/>
                </a:cxn>
                <a:cxn ang="0">
                  <a:pos x="288" y="96"/>
                </a:cxn>
                <a:cxn ang="0">
                  <a:pos x="278" y="70"/>
                </a:cxn>
                <a:cxn ang="0">
                  <a:pos x="262" y="46"/>
                </a:cxn>
                <a:cxn ang="0">
                  <a:pos x="244" y="28"/>
                </a:cxn>
                <a:cxn ang="0">
                  <a:pos x="218" y="12"/>
                </a:cxn>
                <a:cxn ang="0">
                  <a:pos x="188" y="2"/>
                </a:cxn>
                <a:cxn ang="0">
                  <a:pos x="154" y="0"/>
                </a:cxn>
                <a:cxn ang="0">
                  <a:pos x="136" y="0"/>
                </a:cxn>
                <a:cxn ang="0">
                  <a:pos x="102" y="8"/>
                </a:cxn>
                <a:cxn ang="0">
                  <a:pos x="74" y="20"/>
                </a:cxn>
                <a:cxn ang="0">
                  <a:pos x="50" y="38"/>
                </a:cxn>
                <a:cxn ang="0">
                  <a:pos x="30" y="62"/>
                </a:cxn>
                <a:cxn ang="0">
                  <a:pos x="16" y="88"/>
                </a:cxn>
                <a:cxn ang="0">
                  <a:pos x="6" y="116"/>
                </a:cxn>
                <a:cxn ang="0">
                  <a:pos x="2" y="148"/>
                </a:cxn>
                <a:cxn ang="0">
                  <a:pos x="0" y="164"/>
                </a:cxn>
                <a:cxn ang="0">
                  <a:pos x="4" y="200"/>
                </a:cxn>
                <a:cxn ang="0">
                  <a:pos x="14" y="232"/>
                </a:cxn>
                <a:cxn ang="0">
                  <a:pos x="28" y="258"/>
                </a:cxn>
                <a:cxn ang="0">
                  <a:pos x="48" y="282"/>
                </a:cxn>
                <a:cxn ang="0">
                  <a:pos x="72" y="300"/>
                </a:cxn>
                <a:cxn ang="0">
                  <a:pos x="102" y="312"/>
                </a:cxn>
                <a:cxn ang="0">
                  <a:pos x="134" y="320"/>
                </a:cxn>
                <a:cxn ang="0">
                  <a:pos x="170" y="322"/>
                </a:cxn>
                <a:cxn ang="0">
                  <a:pos x="202" y="322"/>
                </a:cxn>
                <a:cxn ang="0">
                  <a:pos x="228" y="318"/>
                </a:cxn>
                <a:cxn ang="0">
                  <a:pos x="276" y="302"/>
                </a:cxn>
              </a:cxnLst>
              <a:rect l="0" t="0" r="r" b="b"/>
              <a:pathLst>
                <a:path w="296" h="322">
                  <a:moveTo>
                    <a:pt x="152" y="72"/>
                  </a:moveTo>
                  <a:lnTo>
                    <a:pt x="152" y="72"/>
                  </a:lnTo>
                  <a:lnTo>
                    <a:pt x="164" y="74"/>
                  </a:lnTo>
                  <a:lnTo>
                    <a:pt x="176" y="78"/>
                  </a:lnTo>
                  <a:lnTo>
                    <a:pt x="184" y="84"/>
                  </a:lnTo>
                  <a:lnTo>
                    <a:pt x="190" y="92"/>
                  </a:lnTo>
                  <a:lnTo>
                    <a:pt x="194" y="100"/>
                  </a:lnTo>
                  <a:lnTo>
                    <a:pt x="198" y="108"/>
                  </a:lnTo>
                  <a:lnTo>
                    <a:pt x="200" y="126"/>
                  </a:lnTo>
                  <a:lnTo>
                    <a:pt x="200" y="126"/>
                  </a:lnTo>
                  <a:lnTo>
                    <a:pt x="98" y="126"/>
                  </a:lnTo>
                  <a:lnTo>
                    <a:pt x="98" y="126"/>
                  </a:lnTo>
                  <a:lnTo>
                    <a:pt x="100" y="116"/>
                  </a:lnTo>
                  <a:lnTo>
                    <a:pt x="102" y="106"/>
                  </a:lnTo>
                  <a:lnTo>
                    <a:pt x="106" y="96"/>
                  </a:lnTo>
                  <a:lnTo>
                    <a:pt x="112" y="88"/>
                  </a:lnTo>
                  <a:lnTo>
                    <a:pt x="120" y="82"/>
                  </a:lnTo>
                  <a:lnTo>
                    <a:pt x="128" y="76"/>
                  </a:lnTo>
                  <a:lnTo>
                    <a:pt x="140" y="72"/>
                  </a:lnTo>
                  <a:lnTo>
                    <a:pt x="152" y="72"/>
                  </a:lnTo>
                  <a:lnTo>
                    <a:pt x="152" y="72"/>
                  </a:lnTo>
                  <a:close/>
                  <a:moveTo>
                    <a:pt x="260" y="232"/>
                  </a:moveTo>
                  <a:lnTo>
                    <a:pt x="260" y="232"/>
                  </a:lnTo>
                  <a:lnTo>
                    <a:pt x="244" y="236"/>
                  </a:lnTo>
                  <a:lnTo>
                    <a:pt x="226" y="240"/>
                  </a:lnTo>
                  <a:lnTo>
                    <a:pt x="226" y="240"/>
                  </a:lnTo>
                  <a:lnTo>
                    <a:pt x="206" y="244"/>
                  </a:lnTo>
                  <a:lnTo>
                    <a:pt x="186" y="244"/>
                  </a:lnTo>
                  <a:lnTo>
                    <a:pt x="186" y="244"/>
                  </a:lnTo>
                  <a:lnTo>
                    <a:pt x="170" y="244"/>
                  </a:lnTo>
                  <a:lnTo>
                    <a:pt x="154" y="242"/>
                  </a:lnTo>
                  <a:lnTo>
                    <a:pt x="142" y="238"/>
                  </a:lnTo>
                  <a:lnTo>
                    <a:pt x="128" y="232"/>
                  </a:lnTo>
                  <a:lnTo>
                    <a:pt x="118" y="226"/>
                  </a:lnTo>
                  <a:lnTo>
                    <a:pt x="110" y="218"/>
                  </a:lnTo>
                  <a:lnTo>
                    <a:pt x="104" y="206"/>
                  </a:lnTo>
                  <a:lnTo>
                    <a:pt x="100" y="194"/>
                  </a:lnTo>
                  <a:lnTo>
                    <a:pt x="292" y="194"/>
                  </a:lnTo>
                  <a:lnTo>
                    <a:pt x="292" y="194"/>
                  </a:lnTo>
                  <a:lnTo>
                    <a:pt x="294" y="178"/>
                  </a:lnTo>
                  <a:lnTo>
                    <a:pt x="296" y="154"/>
                  </a:lnTo>
                  <a:lnTo>
                    <a:pt x="296" y="154"/>
                  </a:lnTo>
                  <a:lnTo>
                    <a:pt x="294" y="124"/>
                  </a:lnTo>
                  <a:lnTo>
                    <a:pt x="288" y="96"/>
                  </a:lnTo>
                  <a:lnTo>
                    <a:pt x="282" y="82"/>
                  </a:lnTo>
                  <a:lnTo>
                    <a:pt x="278" y="70"/>
                  </a:lnTo>
                  <a:lnTo>
                    <a:pt x="270" y="58"/>
                  </a:lnTo>
                  <a:lnTo>
                    <a:pt x="262" y="46"/>
                  </a:lnTo>
                  <a:lnTo>
                    <a:pt x="254" y="36"/>
                  </a:lnTo>
                  <a:lnTo>
                    <a:pt x="244" y="28"/>
                  </a:lnTo>
                  <a:lnTo>
                    <a:pt x="232" y="18"/>
                  </a:lnTo>
                  <a:lnTo>
                    <a:pt x="218" y="12"/>
                  </a:lnTo>
                  <a:lnTo>
                    <a:pt x="204" y="6"/>
                  </a:lnTo>
                  <a:lnTo>
                    <a:pt x="188" y="2"/>
                  </a:lnTo>
                  <a:lnTo>
                    <a:pt x="172" y="0"/>
                  </a:lnTo>
                  <a:lnTo>
                    <a:pt x="154" y="0"/>
                  </a:lnTo>
                  <a:lnTo>
                    <a:pt x="154" y="0"/>
                  </a:lnTo>
                  <a:lnTo>
                    <a:pt x="136" y="0"/>
                  </a:lnTo>
                  <a:lnTo>
                    <a:pt x="118" y="2"/>
                  </a:lnTo>
                  <a:lnTo>
                    <a:pt x="102" y="8"/>
                  </a:lnTo>
                  <a:lnTo>
                    <a:pt x="88" y="12"/>
                  </a:lnTo>
                  <a:lnTo>
                    <a:pt x="74" y="20"/>
                  </a:lnTo>
                  <a:lnTo>
                    <a:pt x="62" y="28"/>
                  </a:lnTo>
                  <a:lnTo>
                    <a:pt x="50" y="38"/>
                  </a:lnTo>
                  <a:lnTo>
                    <a:pt x="40" y="50"/>
                  </a:lnTo>
                  <a:lnTo>
                    <a:pt x="30" y="62"/>
                  </a:lnTo>
                  <a:lnTo>
                    <a:pt x="22" y="74"/>
                  </a:lnTo>
                  <a:lnTo>
                    <a:pt x="16" y="88"/>
                  </a:lnTo>
                  <a:lnTo>
                    <a:pt x="10" y="102"/>
                  </a:lnTo>
                  <a:lnTo>
                    <a:pt x="6" y="116"/>
                  </a:lnTo>
                  <a:lnTo>
                    <a:pt x="4" y="132"/>
                  </a:lnTo>
                  <a:lnTo>
                    <a:pt x="2" y="148"/>
                  </a:lnTo>
                  <a:lnTo>
                    <a:pt x="0" y="164"/>
                  </a:lnTo>
                  <a:lnTo>
                    <a:pt x="0" y="164"/>
                  </a:lnTo>
                  <a:lnTo>
                    <a:pt x="2" y="182"/>
                  </a:lnTo>
                  <a:lnTo>
                    <a:pt x="4" y="200"/>
                  </a:lnTo>
                  <a:lnTo>
                    <a:pt x="8" y="216"/>
                  </a:lnTo>
                  <a:lnTo>
                    <a:pt x="14" y="232"/>
                  </a:lnTo>
                  <a:lnTo>
                    <a:pt x="20" y="246"/>
                  </a:lnTo>
                  <a:lnTo>
                    <a:pt x="28" y="258"/>
                  </a:lnTo>
                  <a:lnTo>
                    <a:pt x="38" y="270"/>
                  </a:lnTo>
                  <a:lnTo>
                    <a:pt x="48" y="282"/>
                  </a:lnTo>
                  <a:lnTo>
                    <a:pt x="60" y="290"/>
                  </a:lnTo>
                  <a:lnTo>
                    <a:pt x="72" y="300"/>
                  </a:lnTo>
                  <a:lnTo>
                    <a:pt x="86" y="306"/>
                  </a:lnTo>
                  <a:lnTo>
                    <a:pt x="102" y="312"/>
                  </a:lnTo>
                  <a:lnTo>
                    <a:pt x="118" y="316"/>
                  </a:lnTo>
                  <a:lnTo>
                    <a:pt x="134" y="320"/>
                  </a:lnTo>
                  <a:lnTo>
                    <a:pt x="152" y="322"/>
                  </a:lnTo>
                  <a:lnTo>
                    <a:pt x="170" y="322"/>
                  </a:lnTo>
                  <a:lnTo>
                    <a:pt x="170" y="322"/>
                  </a:lnTo>
                  <a:lnTo>
                    <a:pt x="202" y="322"/>
                  </a:lnTo>
                  <a:lnTo>
                    <a:pt x="228" y="318"/>
                  </a:lnTo>
                  <a:lnTo>
                    <a:pt x="228" y="318"/>
                  </a:lnTo>
                  <a:lnTo>
                    <a:pt x="252" y="312"/>
                  </a:lnTo>
                  <a:lnTo>
                    <a:pt x="276" y="302"/>
                  </a:lnTo>
                  <a:lnTo>
                    <a:pt x="260" y="232"/>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pPr defTabSz="1002481"/>
              <a:endParaRPr kumimoji="0" lang="zh-TW" altLang="en-US">
                <a:solidFill>
                  <a:prstClr val="black"/>
                </a:solidFill>
                <a:latin typeface="Calibri"/>
                <a:ea typeface="新細明體"/>
                <a:cs typeface="Arial" charset="0"/>
              </a:endParaRPr>
            </a:p>
          </p:txBody>
        </p:sp>
        <p:sp>
          <p:nvSpPr>
            <p:cNvPr id="8" name="Rectangle 10"/>
            <p:cNvSpPr>
              <a:spLocks noChangeArrowheads="1"/>
            </p:cNvSpPr>
            <p:nvPr userDrawn="1"/>
          </p:nvSpPr>
          <p:spPr bwMode="auto">
            <a:xfrm>
              <a:off x="1127986" y="1077009"/>
              <a:ext cx="92869" cy="382403"/>
            </a:xfrm>
            <a:prstGeom prst="rect">
              <a:avLst/>
            </a:prstGeom>
            <a:solidFill>
              <a:srgbClr val="002776"/>
            </a:solidFill>
            <a:ln w="9525">
              <a:noFill/>
              <a:miter lim="800000"/>
              <a:headEnd/>
              <a:tailEnd/>
            </a:ln>
          </p:spPr>
          <p:txBody>
            <a:bodyPr vert="horz" wrap="square" lIns="91440" tIns="45720" rIns="91440" bIns="45720" numCol="1" anchor="t" anchorCtr="0" compatLnSpc="1">
              <a:prstTxWarp prst="textNoShape">
                <a:avLst/>
              </a:prstTxWarp>
            </a:bodyPr>
            <a:lstStyle/>
            <a:p>
              <a:pPr defTabSz="1002481"/>
              <a:endParaRPr kumimoji="0" lang="zh-TW" altLang="en-US">
                <a:solidFill>
                  <a:prstClr val="black"/>
                </a:solidFill>
                <a:latin typeface="Calibri"/>
                <a:ea typeface="新細明體"/>
                <a:cs typeface="Arial" charset="0"/>
              </a:endParaRPr>
            </a:p>
          </p:txBody>
        </p:sp>
        <p:sp>
          <p:nvSpPr>
            <p:cNvPr id="9" name="Freeform 11"/>
            <p:cNvSpPr>
              <a:spLocks noEditPoints="1"/>
            </p:cNvSpPr>
            <p:nvPr userDrawn="1"/>
          </p:nvSpPr>
          <p:spPr bwMode="auto">
            <a:xfrm>
              <a:off x="1264559" y="1171699"/>
              <a:ext cx="293176" cy="293176"/>
            </a:xfrm>
            <a:custGeom>
              <a:avLst/>
              <a:gdLst/>
              <a:ahLst/>
              <a:cxnLst>
                <a:cxn ang="0">
                  <a:pos x="160" y="246"/>
                </a:cxn>
                <a:cxn ang="0">
                  <a:pos x="138" y="240"/>
                </a:cxn>
                <a:cxn ang="0">
                  <a:pos x="120" y="222"/>
                </a:cxn>
                <a:cxn ang="0">
                  <a:pos x="108" y="196"/>
                </a:cxn>
                <a:cxn ang="0">
                  <a:pos x="104" y="162"/>
                </a:cxn>
                <a:cxn ang="0">
                  <a:pos x="106" y="146"/>
                </a:cxn>
                <a:cxn ang="0">
                  <a:pos x="112" y="116"/>
                </a:cxn>
                <a:cxn ang="0">
                  <a:pos x="126" y="92"/>
                </a:cxn>
                <a:cxn ang="0">
                  <a:pos x="146" y="78"/>
                </a:cxn>
                <a:cxn ang="0">
                  <a:pos x="160" y="76"/>
                </a:cxn>
                <a:cxn ang="0">
                  <a:pos x="186" y="84"/>
                </a:cxn>
                <a:cxn ang="0">
                  <a:pos x="202" y="104"/>
                </a:cxn>
                <a:cxn ang="0">
                  <a:pos x="212" y="132"/>
                </a:cxn>
                <a:cxn ang="0">
                  <a:pos x="214" y="160"/>
                </a:cxn>
                <a:cxn ang="0">
                  <a:pos x="214" y="180"/>
                </a:cxn>
                <a:cxn ang="0">
                  <a:pos x="206" y="210"/>
                </a:cxn>
                <a:cxn ang="0">
                  <a:pos x="192" y="232"/>
                </a:cxn>
                <a:cxn ang="0">
                  <a:pos x="172" y="244"/>
                </a:cxn>
                <a:cxn ang="0">
                  <a:pos x="160" y="246"/>
                </a:cxn>
                <a:cxn ang="0">
                  <a:pos x="160" y="322"/>
                </a:cxn>
                <a:cxn ang="0">
                  <a:pos x="190" y="320"/>
                </a:cxn>
                <a:cxn ang="0">
                  <a:pos x="218" y="312"/>
                </a:cxn>
                <a:cxn ang="0">
                  <a:pos x="246" y="300"/>
                </a:cxn>
                <a:cxn ang="0">
                  <a:pos x="270" y="282"/>
                </a:cxn>
                <a:cxn ang="0">
                  <a:pos x="292" y="260"/>
                </a:cxn>
                <a:cxn ang="0">
                  <a:pos x="308" y="232"/>
                </a:cxn>
                <a:cxn ang="0">
                  <a:pos x="318" y="198"/>
                </a:cxn>
                <a:cxn ang="0">
                  <a:pos x="322" y="158"/>
                </a:cxn>
                <a:cxn ang="0">
                  <a:pos x="320" y="132"/>
                </a:cxn>
                <a:cxn ang="0">
                  <a:pos x="308" y="92"/>
                </a:cxn>
                <a:cxn ang="0">
                  <a:pos x="296" y="66"/>
                </a:cxn>
                <a:cxn ang="0">
                  <a:pos x="276" y="42"/>
                </a:cxn>
                <a:cxn ang="0">
                  <a:pos x="252" y="24"/>
                </a:cxn>
                <a:cxn ang="0">
                  <a:pos x="222" y="8"/>
                </a:cxn>
                <a:cxn ang="0">
                  <a:pos x="186" y="0"/>
                </a:cxn>
                <a:cxn ang="0">
                  <a:pos x="164" y="0"/>
                </a:cxn>
                <a:cxn ang="0">
                  <a:pos x="122" y="4"/>
                </a:cxn>
                <a:cxn ang="0">
                  <a:pos x="88" y="14"/>
                </a:cxn>
                <a:cxn ang="0">
                  <a:pos x="60" y="32"/>
                </a:cxn>
                <a:cxn ang="0">
                  <a:pos x="36" y="54"/>
                </a:cxn>
                <a:cxn ang="0">
                  <a:pos x="20" y="78"/>
                </a:cxn>
                <a:cxn ang="0">
                  <a:pos x="8" y="106"/>
                </a:cxn>
                <a:cxn ang="0">
                  <a:pos x="2" y="134"/>
                </a:cxn>
                <a:cxn ang="0">
                  <a:pos x="0" y="164"/>
                </a:cxn>
                <a:cxn ang="0">
                  <a:pos x="2" y="198"/>
                </a:cxn>
                <a:cxn ang="0">
                  <a:pos x="12" y="228"/>
                </a:cxn>
                <a:cxn ang="0">
                  <a:pos x="26" y="256"/>
                </a:cxn>
                <a:cxn ang="0">
                  <a:pos x="44" y="278"/>
                </a:cxn>
                <a:cxn ang="0">
                  <a:pos x="68" y="298"/>
                </a:cxn>
                <a:cxn ang="0">
                  <a:pos x="94" y="312"/>
                </a:cxn>
                <a:cxn ang="0">
                  <a:pos x="126" y="320"/>
                </a:cxn>
                <a:cxn ang="0">
                  <a:pos x="160" y="322"/>
                </a:cxn>
              </a:cxnLst>
              <a:rect l="0" t="0" r="r" b="b"/>
              <a:pathLst>
                <a:path w="322" h="322">
                  <a:moveTo>
                    <a:pt x="160" y="246"/>
                  </a:moveTo>
                  <a:lnTo>
                    <a:pt x="160" y="246"/>
                  </a:lnTo>
                  <a:lnTo>
                    <a:pt x="148" y="244"/>
                  </a:lnTo>
                  <a:lnTo>
                    <a:pt x="138" y="240"/>
                  </a:lnTo>
                  <a:lnTo>
                    <a:pt x="128" y="232"/>
                  </a:lnTo>
                  <a:lnTo>
                    <a:pt x="120" y="222"/>
                  </a:lnTo>
                  <a:lnTo>
                    <a:pt x="114" y="210"/>
                  </a:lnTo>
                  <a:lnTo>
                    <a:pt x="108" y="196"/>
                  </a:lnTo>
                  <a:lnTo>
                    <a:pt x="106" y="180"/>
                  </a:lnTo>
                  <a:lnTo>
                    <a:pt x="104" y="162"/>
                  </a:lnTo>
                  <a:lnTo>
                    <a:pt x="104" y="162"/>
                  </a:lnTo>
                  <a:lnTo>
                    <a:pt x="106" y="146"/>
                  </a:lnTo>
                  <a:lnTo>
                    <a:pt x="108" y="130"/>
                  </a:lnTo>
                  <a:lnTo>
                    <a:pt x="112" y="116"/>
                  </a:lnTo>
                  <a:lnTo>
                    <a:pt x="118" y="104"/>
                  </a:lnTo>
                  <a:lnTo>
                    <a:pt x="126" y="92"/>
                  </a:lnTo>
                  <a:lnTo>
                    <a:pt x="134" y="84"/>
                  </a:lnTo>
                  <a:lnTo>
                    <a:pt x="146" y="78"/>
                  </a:lnTo>
                  <a:lnTo>
                    <a:pt x="160" y="76"/>
                  </a:lnTo>
                  <a:lnTo>
                    <a:pt x="160" y="76"/>
                  </a:lnTo>
                  <a:lnTo>
                    <a:pt x="174" y="78"/>
                  </a:lnTo>
                  <a:lnTo>
                    <a:pt x="186" y="84"/>
                  </a:lnTo>
                  <a:lnTo>
                    <a:pt x="196" y="94"/>
                  </a:lnTo>
                  <a:lnTo>
                    <a:pt x="202" y="104"/>
                  </a:lnTo>
                  <a:lnTo>
                    <a:pt x="208" y="118"/>
                  </a:lnTo>
                  <a:lnTo>
                    <a:pt x="212" y="132"/>
                  </a:lnTo>
                  <a:lnTo>
                    <a:pt x="214" y="146"/>
                  </a:lnTo>
                  <a:lnTo>
                    <a:pt x="214" y="160"/>
                  </a:lnTo>
                  <a:lnTo>
                    <a:pt x="214" y="160"/>
                  </a:lnTo>
                  <a:lnTo>
                    <a:pt x="214" y="180"/>
                  </a:lnTo>
                  <a:lnTo>
                    <a:pt x="210" y="196"/>
                  </a:lnTo>
                  <a:lnTo>
                    <a:pt x="206" y="210"/>
                  </a:lnTo>
                  <a:lnTo>
                    <a:pt x="200" y="222"/>
                  </a:lnTo>
                  <a:lnTo>
                    <a:pt x="192" y="232"/>
                  </a:lnTo>
                  <a:lnTo>
                    <a:pt x="182" y="240"/>
                  </a:lnTo>
                  <a:lnTo>
                    <a:pt x="172" y="244"/>
                  </a:lnTo>
                  <a:lnTo>
                    <a:pt x="160" y="246"/>
                  </a:lnTo>
                  <a:lnTo>
                    <a:pt x="160" y="246"/>
                  </a:lnTo>
                  <a:close/>
                  <a:moveTo>
                    <a:pt x="160" y="322"/>
                  </a:moveTo>
                  <a:lnTo>
                    <a:pt x="160" y="322"/>
                  </a:lnTo>
                  <a:lnTo>
                    <a:pt x="174" y="322"/>
                  </a:lnTo>
                  <a:lnTo>
                    <a:pt x="190" y="320"/>
                  </a:lnTo>
                  <a:lnTo>
                    <a:pt x="204" y="318"/>
                  </a:lnTo>
                  <a:lnTo>
                    <a:pt x="218" y="312"/>
                  </a:lnTo>
                  <a:lnTo>
                    <a:pt x="232" y="308"/>
                  </a:lnTo>
                  <a:lnTo>
                    <a:pt x="246" y="300"/>
                  </a:lnTo>
                  <a:lnTo>
                    <a:pt x="258" y="292"/>
                  </a:lnTo>
                  <a:lnTo>
                    <a:pt x="270" y="282"/>
                  </a:lnTo>
                  <a:lnTo>
                    <a:pt x="282" y="272"/>
                  </a:lnTo>
                  <a:lnTo>
                    <a:pt x="292" y="260"/>
                  </a:lnTo>
                  <a:lnTo>
                    <a:pt x="300" y="246"/>
                  </a:lnTo>
                  <a:lnTo>
                    <a:pt x="308" y="232"/>
                  </a:lnTo>
                  <a:lnTo>
                    <a:pt x="314" y="216"/>
                  </a:lnTo>
                  <a:lnTo>
                    <a:pt x="318" y="198"/>
                  </a:lnTo>
                  <a:lnTo>
                    <a:pt x="320" y="178"/>
                  </a:lnTo>
                  <a:lnTo>
                    <a:pt x="322" y="158"/>
                  </a:lnTo>
                  <a:lnTo>
                    <a:pt x="322" y="158"/>
                  </a:lnTo>
                  <a:lnTo>
                    <a:pt x="320" y="132"/>
                  </a:lnTo>
                  <a:lnTo>
                    <a:pt x="314" y="104"/>
                  </a:lnTo>
                  <a:lnTo>
                    <a:pt x="308" y="92"/>
                  </a:lnTo>
                  <a:lnTo>
                    <a:pt x="302" y="78"/>
                  </a:lnTo>
                  <a:lnTo>
                    <a:pt x="296" y="66"/>
                  </a:lnTo>
                  <a:lnTo>
                    <a:pt x="286" y="54"/>
                  </a:lnTo>
                  <a:lnTo>
                    <a:pt x="276" y="42"/>
                  </a:lnTo>
                  <a:lnTo>
                    <a:pt x="266" y="32"/>
                  </a:lnTo>
                  <a:lnTo>
                    <a:pt x="252" y="24"/>
                  </a:lnTo>
                  <a:lnTo>
                    <a:pt x="238" y="16"/>
                  </a:lnTo>
                  <a:lnTo>
                    <a:pt x="222" y="8"/>
                  </a:lnTo>
                  <a:lnTo>
                    <a:pt x="204" y="4"/>
                  </a:lnTo>
                  <a:lnTo>
                    <a:pt x="186" y="0"/>
                  </a:lnTo>
                  <a:lnTo>
                    <a:pt x="164" y="0"/>
                  </a:lnTo>
                  <a:lnTo>
                    <a:pt x="164" y="0"/>
                  </a:lnTo>
                  <a:lnTo>
                    <a:pt x="142" y="0"/>
                  </a:lnTo>
                  <a:lnTo>
                    <a:pt x="122" y="4"/>
                  </a:lnTo>
                  <a:lnTo>
                    <a:pt x="104" y="8"/>
                  </a:lnTo>
                  <a:lnTo>
                    <a:pt x="88" y="14"/>
                  </a:lnTo>
                  <a:lnTo>
                    <a:pt x="72" y="22"/>
                  </a:lnTo>
                  <a:lnTo>
                    <a:pt x="60" y="32"/>
                  </a:lnTo>
                  <a:lnTo>
                    <a:pt x="48" y="42"/>
                  </a:lnTo>
                  <a:lnTo>
                    <a:pt x="36" y="54"/>
                  </a:lnTo>
                  <a:lnTo>
                    <a:pt x="28" y="66"/>
                  </a:lnTo>
                  <a:lnTo>
                    <a:pt x="20" y="78"/>
                  </a:lnTo>
                  <a:lnTo>
                    <a:pt x="14" y="92"/>
                  </a:lnTo>
                  <a:lnTo>
                    <a:pt x="8" y="106"/>
                  </a:lnTo>
                  <a:lnTo>
                    <a:pt x="4" y="120"/>
                  </a:lnTo>
                  <a:lnTo>
                    <a:pt x="2" y="134"/>
                  </a:lnTo>
                  <a:lnTo>
                    <a:pt x="0" y="164"/>
                  </a:lnTo>
                  <a:lnTo>
                    <a:pt x="0" y="164"/>
                  </a:lnTo>
                  <a:lnTo>
                    <a:pt x="0" y="180"/>
                  </a:lnTo>
                  <a:lnTo>
                    <a:pt x="2" y="198"/>
                  </a:lnTo>
                  <a:lnTo>
                    <a:pt x="6" y="214"/>
                  </a:lnTo>
                  <a:lnTo>
                    <a:pt x="12" y="228"/>
                  </a:lnTo>
                  <a:lnTo>
                    <a:pt x="18" y="242"/>
                  </a:lnTo>
                  <a:lnTo>
                    <a:pt x="26" y="256"/>
                  </a:lnTo>
                  <a:lnTo>
                    <a:pt x="34" y="268"/>
                  </a:lnTo>
                  <a:lnTo>
                    <a:pt x="44" y="278"/>
                  </a:lnTo>
                  <a:lnTo>
                    <a:pt x="56" y="288"/>
                  </a:lnTo>
                  <a:lnTo>
                    <a:pt x="68" y="298"/>
                  </a:lnTo>
                  <a:lnTo>
                    <a:pt x="80" y="304"/>
                  </a:lnTo>
                  <a:lnTo>
                    <a:pt x="94" y="312"/>
                  </a:lnTo>
                  <a:lnTo>
                    <a:pt x="110" y="316"/>
                  </a:lnTo>
                  <a:lnTo>
                    <a:pt x="126" y="320"/>
                  </a:lnTo>
                  <a:lnTo>
                    <a:pt x="142" y="322"/>
                  </a:lnTo>
                  <a:lnTo>
                    <a:pt x="160" y="322"/>
                  </a:lnTo>
                  <a:lnTo>
                    <a:pt x="160" y="322"/>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pPr defTabSz="1002481"/>
              <a:endParaRPr kumimoji="0" lang="zh-TW" altLang="en-US">
                <a:solidFill>
                  <a:prstClr val="black"/>
                </a:solidFill>
                <a:latin typeface="Calibri"/>
                <a:ea typeface="新細明體"/>
                <a:cs typeface="Arial" charset="0"/>
              </a:endParaRPr>
            </a:p>
          </p:txBody>
        </p:sp>
        <p:sp>
          <p:nvSpPr>
            <p:cNvPr id="10" name="Rectangle 12"/>
            <p:cNvSpPr>
              <a:spLocks noChangeArrowheads="1"/>
            </p:cNvSpPr>
            <p:nvPr userDrawn="1"/>
          </p:nvSpPr>
          <p:spPr bwMode="auto">
            <a:xfrm>
              <a:off x="1597796" y="1177162"/>
              <a:ext cx="94690" cy="282250"/>
            </a:xfrm>
            <a:prstGeom prst="rect">
              <a:avLst/>
            </a:prstGeom>
            <a:solidFill>
              <a:srgbClr val="002776"/>
            </a:solidFill>
            <a:ln w="9525">
              <a:noFill/>
              <a:miter lim="800000"/>
              <a:headEnd/>
              <a:tailEnd/>
            </a:ln>
          </p:spPr>
          <p:txBody>
            <a:bodyPr vert="horz" wrap="square" lIns="91440" tIns="45720" rIns="91440" bIns="45720" numCol="1" anchor="t" anchorCtr="0" compatLnSpc="1">
              <a:prstTxWarp prst="textNoShape">
                <a:avLst/>
              </a:prstTxWarp>
            </a:bodyPr>
            <a:lstStyle/>
            <a:p>
              <a:pPr defTabSz="1002481"/>
              <a:endParaRPr kumimoji="0" lang="zh-TW" altLang="en-US">
                <a:solidFill>
                  <a:prstClr val="black"/>
                </a:solidFill>
                <a:latin typeface="Calibri"/>
                <a:ea typeface="新細明體"/>
                <a:cs typeface="Arial" charset="0"/>
              </a:endParaRPr>
            </a:p>
          </p:txBody>
        </p:sp>
        <p:sp>
          <p:nvSpPr>
            <p:cNvPr id="11" name="Rectangle 13"/>
            <p:cNvSpPr>
              <a:spLocks noChangeArrowheads="1"/>
            </p:cNvSpPr>
            <p:nvPr userDrawn="1"/>
          </p:nvSpPr>
          <p:spPr bwMode="auto">
            <a:xfrm>
              <a:off x="1597796" y="1077009"/>
              <a:ext cx="94690" cy="74660"/>
            </a:xfrm>
            <a:prstGeom prst="rect">
              <a:avLst/>
            </a:prstGeom>
            <a:solidFill>
              <a:srgbClr val="002776"/>
            </a:solidFill>
            <a:ln w="9525">
              <a:noFill/>
              <a:miter lim="800000"/>
              <a:headEnd/>
              <a:tailEnd/>
            </a:ln>
          </p:spPr>
          <p:txBody>
            <a:bodyPr vert="horz" wrap="square" lIns="91440" tIns="45720" rIns="91440" bIns="45720" numCol="1" anchor="t" anchorCtr="0" compatLnSpc="1">
              <a:prstTxWarp prst="textNoShape">
                <a:avLst/>
              </a:prstTxWarp>
            </a:bodyPr>
            <a:lstStyle/>
            <a:p>
              <a:pPr defTabSz="1002481"/>
              <a:endParaRPr kumimoji="0" lang="zh-TW" altLang="en-US">
                <a:solidFill>
                  <a:prstClr val="black"/>
                </a:solidFill>
                <a:latin typeface="Calibri"/>
                <a:ea typeface="新細明體"/>
                <a:cs typeface="Arial" charset="0"/>
              </a:endParaRPr>
            </a:p>
          </p:txBody>
        </p:sp>
        <p:sp>
          <p:nvSpPr>
            <p:cNvPr id="12" name="Freeform 14"/>
            <p:cNvSpPr>
              <a:spLocks/>
            </p:cNvSpPr>
            <p:nvPr userDrawn="1"/>
          </p:nvSpPr>
          <p:spPr bwMode="auto">
            <a:xfrm>
              <a:off x="1730727" y="1091577"/>
              <a:ext cx="198486" cy="373299"/>
            </a:xfrm>
            <a:custGeom>
              <a:avLst/>
              <a:gdLst/>
              <a:ahLst/>
              <a:cxnLst>
                <a:cxn ang="0">
                  <a:pos x="40" y="10"/>
                </a:cxn>
                <a:cxn ang="0">
                  <a:pos x="40" y="94"/>
                </a:cxn>
                <a:cxn ang="0">
                  <a:pos x="0" y="94"/>
                </a:cxn>
                <a:cxn ang="0">
                  <a:pos x="0" y="172"/>
                </a:cxn>
                <a:cxn ang="0">
                  <a:pos x="40" y="172"/>
                </a:cxn>
                <a:cxn ang="0">
                  <a:pos x="40" y="298"/>
                </a:cxn>
                <a:cxn ang="0">
                  <a:pos x="40" y="298"/>
                </a:cxn>
                <a:cxn ang="0">
                  <a:pos x="42" y="322"/>
                </a:cxn>
                <a:cxn ang="0">
                  <a:pos x="46" y="344"/>
                </a:cxn>
                <a:cxn ang="0">
                  <a:pos x="54" y="364"/>
                </a:cxn>
                <a:cxn ang="0">
                  <a:pos x="64" y="380"/>
                </a:cxn>
                <a:cxn ang="0">
                  <a:pos x="72" y="388"/>
                </a:cxn>
                <a:cxn ang="0">
                  <a:pos x="80" y="394"/>
                </a:cxn>
                <a:cxn ang="0">
                  <a:pos x="88" y="398"/>
                </a:cxn>
                <a:cxn ang="0">
                  <a:pos x="98" y="402"/>
                </a:cxn>
                <a:cxn ang="0">
                  <a:pos x="120" y="408"/>
                </a:cxn>
                <a:cxn ang="0">
                  <a:pos x="144" y="410"/>
                </a:cxn>
                <a:cxn ang="0">
                  <a:pos x="144" y="410"/>
                </a:cxn>
                <a:cxn ang="0">
                  <a:pos x="166" y="410"/>
                </a:cxn>
                <a:cxn ang="0">
                  <a:pos x="188" y="406"/>
                </a:cxn>
                <a:cxn ang="0">
                  <a:pos x="188" y="406"/>
                </a:cxn>
                <a:cxn ang="0">
                  <a:pos x="218" y="400"/>
                </a:cxn>
                <a:cxn ang="0">
                  <a:pos x="218" y="400"/>
                </a:cxn>
                <a:cxn ang="0">
                  <a:pos x="216" y="320"/>
                </a:cxn>
                <a:cxn ang="0">
                  <a:pos x="216" y="320"/>
                </a:cxn>
                <a:cxn ang="0">
                  <a:pos x="202" y="322"/>
                </a:cxn>
                <a:cxn ang="0">
                  <a:pos x="182" y="324"/>
                </a:cxn>
                <a:cxn ang="0">
                  <a:pos x="182" y="324"/>
                </a:cxn>
                <a:cxn ang="0">
                  <a:pos x="166" y="324"/>
                </a:cxn>
                <a:cxn ang="0">
                  <a:pos x="160" y="320"/>
                </a:cxn>
                <a:cxn ang="0">
                  <a:pos x="152" y="314"/>
                </a:cxn>
                <a:cxn ang="0">
                  <a:pos x="152" y="314"/>
                </a:cxn>
                <a:cxn ang="0">
                  <a:pos x="148" y="310"/>
                </a:cxn>
                <a:cxn ang="0">
                  <a:pos x="144" y="302"/>
                </a:cxn>
                <a:cxn ang="0">
                  <a:pos x="142" y="292"/>
                </a:cxn>
                <a:cxn ang="0">
                  <a:pos x="142" y="280"/>
                </a:cxn>
                <a:cxn ang="0">
                  <a:pos x="142" y="172"/>
                </a:cxn>
                <a:cxn ang="0">
                  <a:pos x="208" y="172"/>
                </a:cxn>
                <a:cxn ang="0">
                  <a:pos x="208" y="94"/>
                </a:cxn>
                <a:cxn ang="0">
                  <a:pos x="208" y="94"/>
                </a:cxn>
                <a:cxn ang="0">
                  <a:pos x="142" y="94"/>
                </a:cxn>
                <a:cxn ang="0">
                  <a:pos x="142" y="94"/>
                </a:cxn>
                <a:cxn ang="0">
                  <a:pos x="142" y="0"/>
                </a:cxn>
                <a:cxn ang="0">
                  <a:pos x="40" y="10"/>
                </a:cxn>
              </a:cxnLst>
              <a:rect l="0" t="0" r="r" b="b"/>
              <a:pathLst>
                <a:path w="218" h="410">
                  <a:moveTo>
                    <a:pt x="40" y="10"/>
                  </a:moveTo>
                  <a:lnTo>
                    <a:pt x="40" y="94"/>
                  </a:lnTo>
                  <a:lnTo>
                    <a:pt x="0" y="94"/>
                  </a:lnTo>
                  <a:lnTo>
                    <a:pt x="0" y="172"/>
                  </a:lnTo>
                  <a:lnTo>
                    <a:pt x="40" y="172"/>
                  </a:lnTo>
                  <a:lnTo>
                    <a:pt x="40" y="298"/>
                  </a:lnTo>
                  <a:lnTo>
                    <a:pt x="40" y="298"/>
                  </a:lnTo>
                  <a:lnTo>
                    <a:pt x="42" y="322"/>
                  </a:lnTo>
                  <a:lnTo>
                    <a:pt x="46" y="344"/>
                  </a:lnTo>
                  <a:lnTo>
                    <a:pt x="54" y="364"/>
                  </a:lnTo>
                  <a:lnTo>
                    <a:pt x="64" y="380"/>
                  </a:lnTo>
                  <a:lnTo>
                    <a:pt x="72" y="388"/>
                  </a:lnTo>
                  <a:lnTo>
                    <a:pt x="80" y="394"/>
                  </a:lnTo>
                  <a:lnTo>
                    <a:pt x="88" y="398"/>
                  </a:lnTo>
                  <a:lnTo>
                    <a:pt x="98" y="402"/>
                  </a:lnTo>
                  <a:lnTo>
                    <a:pt x="120" y="408"/>
                  </a:lnTo>
                  <a:lnTo>
                    <a:pt x="144" y="410"/>
                  </a:lnTo>
                  <a:lnTo>
                    <a:pt x="144" y="410"/>
                  </a:lnTo>
                  <a:lnTo>
                    <a:pt x="166" y="410"/>
                  </a:lnTo>
                  <a:lnTo>
                    <a:pt x="188" y="406"/>
                  </a:lnTo>
                  <a:lnTo>
                    <a:pt x="188" y="406"/>
                  </a:lnTo>
                  <a:lnTo>
                    <a:pt x="218" y="400"/>
                  </a:lnTo>
                  <a:lnTo>
                    <a:pt x="218" y="400"/>
                  </a:lnTo>
                  <a:lnTo>
                    <a:pt x="216" y="320"/>
                  </a:lnTo>
                  <a:lnTo>
                    <a:pt x="216" y="320"/>
                  </a:lnTo>
                  <a:lnTo>
                    <a:pt x="202" y="322"/>
                  </a:lnTo>
                  <a:lnTo>
                    <a:pt x="182" y="324"/>
                  </a:lnTo>
                  <a:lnTo>
                    <a:pt x="182" y="324"/>
                  </a:lnTo>
                  <a:lnTo>
                    <a:pt x="166" y="324"/>
                  </a:lnTo>
                  <a:lnTo>
                    <a:pt x="160" y="320"/>
                  </a:lnTo>
                  <a:lnTo>
                    <a:pt x="152" y="314"/>
                  </a:lnTo>
                  <a:lnTo>
                    <a:pt x="152" y="314"/>
                  </a:lnTo>
                  <a:lnTo>
                    <a:pt x="148" y="310"/>
                  </a:lnTo>
                  <a:lnTo>
                    <a:pt x="144" y="302"/>
                  </a:lnTo>
                  <a:lnTo>
                    <a:pt x="142" y="292"/>
                  </a:lnTo>
                  <a:lnTo>
                    <a:pt x="142" y="280"/>
                  </a:lnTo>
                  <a:lnTo>
                    <a:pt x="142" y="172"/>
                  </a:lnTo>
                  <a:lnTo>
                    <a:pt x="208" y="172"/>
                  </a:lnTo>
                  <a:lnTo>
                    <a:pt x="208" y="94"/>
                  </a:lnTo>
                  <a:lnTo>
                    <a:pt x="208" y="94"/>
                  </a:lnTo>
                  <a:lnTo>
                    <a:pt x="142" y="94"/>
                  </a:lnTo>
                  <a:lnTo>
                    <a:pt x="142" y="94"/>
                  </a:lnTo>
                  <a:lnTo>
                    <a:pt x="142" y="0"/>
                  </a:lnTo>
                  <a:lnTo>
                    <a:pt x="40" y="10"/>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pPr defTabSz="1002481"/>
              <a:endParaRPr kumimoji="0" lang="zh-TW" altLang="en-US">
                <a:solidFill>
                  <a:prstClr val="black"/>
                </a:solidFill>
                <a:latin typeface="Calibri"/>
                <a:ea typeface="新細明體"/>
                <a:cs typeface="Arial" charset="0"/>
              </a:endParaRPr>
            </a:p>
          </p:txBody>
        </p:sp>
        <p:sp>
          <p:nvSpPr>
            <p:cNvPr id="13" name="Freeform 15"/>
            <p:cNvSpPr>
              <a:spLocks/>
            </p:cNvSpPr>
            <p:nvPr userDrawn="1"/>
          </p:nvSpPr>
          <p:spPr bwMode="auto">
            <a:xfrm>
              <a:off x="1949243" y="1091577"/>
              <a:ext cx="196665" cy="373299"/>
            </a:xfrm>
            <a:custGeom>
              <a:avLst/>
              <a:gdLst/>
              <a:ahLst/>
              <a:cxnLst>
                <a:cxn ang="0">
                  <a:pos x="40" y="10"/>
                </a:cxn>
                <a:cxn ang="0">
                  <a:pos x="40" y="94"/>
                </a:cxn>
                <a:cxn ang="0">
                  <a:pos x="0" y="94"/>
                </a:cxn>
                <a:cxn ang="0">
                  <a:pos x="0" y="172"/>
                </a:cxn>
                <a:cxn ang="0">
                  <a:pos x="40" y="172"/>
                </a:cxn>
                <a:cxn ang="0">
                  <a:pos x="40" y="298"/>
                </a:cxn>
                <a:cxn ang="0">
                  <a:pos x="40" y="298"/>
                </a:cxn>
                <a:cxn ang="0">
                  <a:pos x="40" y="322"/>
                </a:cxn>
                <a:cxn ang="0">
                  <a:pos x="46" y="344"/>
                </a:cxn>
                <a:cxn ang="0">
                  <a:pos x="54" y="364"/>
                </a:cxn>
                <a:cxn ang="0">
                  <a:pos x="64" y="380"/>
                </a:cxn>
                <a:cxn ang="0">
                  <a:pos x="70" y="388"/>
                </a:cxn>
                <a:cxn ang="0">
                  <a:pos x="78" y="394"/>
                </a:cxn>
                <a:cxn ang="0">
                  <a:pos x="88" y="398"/>
                </a:cxn>
                <a:cxn ang="0">
                  <a:pos x="96" y="402"/>
                </a:cxn>
                <a:cxn ang="0">
                  <a:pos x="118" y="408"/>
                </a:cxn>
                <a:cxn ang="0">
                  <a:pos x="144" y="410"/>
                </a:cxn>
                <a:cxn ang="0">
                  <a:pos x="144" y="410"/>
                </a:cxn>
                <a:cxn ang="0">
                  <a:pos x="166" y="410"/>
                </a:cxn>
                <a:cxn ang="0">
                  <a:pos x="186" y="406"/>
                </a:cxn>
                <a:cxn ang="0">
                  <a:pos x="186" y="406"/>
                </a:cxn>
                <a:cxn ang="0">
                  <a:pos x="216" y="400"/>
                </a:cxn>
                <a:cxn ang="0">
                  <a:pos x="216" y="400"/>
                </a:cxn>
                <a:cxn ang="0">
                  <a:pos x="216" y="320"/>
                </a:cxn>
                <a:cxn ang="0">
                  <a:pos x="216" y="320"/>
                </a:cxn>
                <a:cxn ang="0">
                  <a:pos x="200" y="322"/>
                </a:cxn>
                <a:cxn ang="0">
                  <a:pos x="180" y="324"/>
                </a:cxn>
                <a:cxn ang="0">
                  <a:pos x="180" y="324"/>
                </a:cxn>
                <a:cxn ang="0">
                  <a:pos x="166" y="324"/>
                </a:cxn>
                <a:cxn ang="0">
                  <a:pos x="158" y="320"/>
                </a:cxn>
                <a:cxn ang="0">
                  <a:pos x="152" y="314"/>
                </a:cxn>
                <a:cxn ang="0">
                  <a:pos x="152" y="314"/>
                </a:cxn>
                <a:cxn ang="0">
                  <a:pos x="146" y="310"/>
                </a:cxn>
                <a:cxn ang="0">
                  <a:pos x="144" y="302"/>
                </a:cxn>
                <a:cxn ang="0">
                  <a:pos x="142" y="292"/>
                </a:cxn>
                <a:cxn ang="0">
                  <a:pos x="140" y="280"/>
                </a:cxn>
                <a:cxn ang="0">
                  <a:pos x="140" y="172"/>
                </a:cxn>
                <a:cxn ang="0">
                  <a:pos x="208" y="172"/>
                </a:cxn>
                <a:cxn ang="0">
                  <a:pos x="208" y="94"/>
                </a:cxn>
                <a:cxn ang="0">
                  <a:pos x="208" y="94"/>
                </a:cxn>
                <a:cxn ang="0">
                  <a:pos x="140" y="94"/>
                </a:cxn>
                <a:cxn ang="0">
                  <a:pos x="140" y="94"/>
                </a:cxn>
                <a:cxn ang="0">
                  <a:pos x="140" y="0"/>
                </a:cxn>
                <a:cxn ang="0">
                  <a:pos x="40" y="10"/>
                </a:cxn>
              </a:cxnLst>
              <a:rect l="0" t="0" r="r" b="b"/>
              <a:pathLst>
                <a:path w="216" h="410">
                  <a:moveTo>
                    <a:pt x="40" y="10"/>
                  </a:moveTo>
                  <a:lnTo>
                    <a:pt x="40" y="94"/>
                  </a:lnTo>
                  <a:lnTo>
                    <a:pt x="0" y="94"/>
                  </a:lnTo>
                  <a:lnTo>
                    <a:pt x="0" y="172"/>
                  </a:lnTo>
                  <a:lnTo>
                    <a:pt x="40" y="172"/>
                  </a:lnTo>
                  <a:lnTo>
                    <a:pt x="40" y="298"/>
                  </a:lnTo>
                  <a:lnTo>
                    <a:pt x="40" y="298"/>
                  </a:lnTo>
                  <a:lnTo>
                    <a:pt x="40" y="322"/>
                  </a:lnTo>
                  <a:lnTo>
                    <a:pt x="46" y="344"/>
                  </a:lnTo>
                  <a:lnTo>
                    <a:pt x="54" y="364"/>
                  </a:lnTo>
                  <a:lnTo>
                    <a:pt x="64" y="380"/>
                  </a:lnTo>
                  <a:lnTo>
                    <a:pt x="70" y="388"/>
                  </a:lnTo>
                  <a:lnTo>
                    <a:pt x="78" y="394"/>
                  </a:lnTo>
                  <a:lnTo>
                    <a:pt x="88" y="398"/>
                  </a:lnTo>
                  <a:lnTo>
                    <a:pt x="96" y="402"/>
                  </a:lnTo>
                  <a:lnTo>
                    <a:pt x="118" y="408"/>
                  </a:lnTo>
                  <a:lnTo>
                    <a:pt x="144" y="410"/>
                  </a:lnTo>
                  <a:lnTo>
                    <a:pt x="144" y="410"/>
                  </a:lnTo>
                  <a:lnTo>
                    <a:pt x="166" y="410"/>
                  </a:lnTo>
                  <a:lnTo>
                    <a:pt x="186" y="406"/>
                  </a:lnTo>
                  <a:lnTo>
                    <a:pt x="186" y="406"/>
                  </a:lnTo>
                  <a:lnTo>
                    <a:pt x="216" y="400"/>
                  </a:lnTo>
                  <a:lnTo>
                    <a:pt x="216" y="400"/>
                  </a:lnTo>
                  <a:lnTo>
                    <a:pt x="216" y="320"/>
                  </a:lnTo>
                  <a:lnTo>
                    <a:pt x="216" y="320"/>
                  </a:lnTo>
                  <a:lnTo>
                    <a:pt x="200" y="322"/>
                  </a:lnTo>
                  <a:lnTo>
                    <a:pt x="180" y="324"/>
                  </a:lnTo>
                  <a:lnTo>
                    <a:pt x="180" y="324"/>
                  </a:lnTo>
                  <a:lnTo>
                    <a:pt x="166" y="324"/>
                  </a:lnTo>
                  <a:lnTo>
                    <a:pt x="158" y="320"/>
                  </a:lnTo>
                  <a:lnTo>
                    <a:pt x="152" y="314"/>
                  </a:lnTo>
                  <a:lnTo>
                    <a:pt x="152" y="314"/>
                  </a:lnTo>
                  <a:lnTo>
                    <a:pt x="146" y="310"/>
                  </a:lnTo>
                  <a:lnTo>
                    <a:pt x="144" y="302"/>
                  </a:lnTo>
                  <a:lnTo>
                    <a:pt x="142" y="292"/>
                  </a:lnTo>
                  <a:lnTo>
                    <a:pt x="140" y="280"/>
                  </a:lnTo>
                  <a:lnTo>
                    <a:pt x="140" y="172"/>
                  </a:lnTo>
                  <a:lnTo>
                    <a:pt x="208" y="172"/>
                  </a:lnTo>
                  <a:lnTo>
                    <a:pt x="208" y="94"/>
                  </a:lnTo>
                  <a:lnTo>
                    <a:pt x="208" y="94"/>
                  </a:lnTo>
                  <a:lnTo>
                    <a:pt x="140" y="94"/>
                  </a:lnTo>
                  <a:lnTo>
                    <a:pt x="140" y="94"/>
                  </a:lnTo>
                  <a:lnTo>
                    <a:pt x="140" y="0"/>
                  </a:lnTo>
                  <a:lnTo>
                    <a:pt x="40" y="10"/>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pPr defTabSz="1002481"/>
              <a:endParaRPr kumimoji="0" lang="zh-TW" altLang="en-US">
                <a:solidFill>
                  <a:prstClr val="black"/>
                </a:solidFill>
                <a:latin typeface="Calibri"/>
                <a:ea typeface="新細明體"/>
                <a:cs typeface="Arial" charset="0"/>
              </a:endParaRPr>
            </a:p>
          </p:txBody>
        </p:sp>
        <p:sp>
          <p:nvSpPr>
            <p:cNvPr id="14" name="Freeform 16"/>
            <p:cNvSpPr>
              <a:spLocks/>
            </p:cNvSpPr>
            <p:nvPr userDrawn="1"/>
          </p:nvSpPr>
          <p:spPr bwMode="auto">
            <a:xfrm>
              <a:off x="2473682" y="1361080"/>
              <a:ext cx="103795" cy="103795"/>
            </a:xfrm>
            <a:custGeom>
              <a:avLst/>
              <a:gdLst/>
              <a:ahLst/>
              <a:cxnLst>
                <a:cxn ang="0">
                  <a:pos x="0" y="58"/>
                </a:cxn>
                <a:cxn ang="0">
                  <a:pos x="0" y="58"/>
                </a:cxn>
                <a:cxn ang="0">
                  <a:pos x="2" y="46"/>
                </a:cxn>
                <a:cxn ang="0">
                  <a:pos x="4" y="36"/>
                </a:cxn>
                <a:cxn ang="0">
                  <a:pos x="10" y="26"/>
                </a:cxn>
                <a:cxn ang="0">
                  <a:pos x="16" y="18"/>
                </a:cxn>
                <a:cxn ang="0">
                  <a:pos x="26" y="10"/>
                </a:cxn>
                <a:cxn ang="0">
                  <a:pos x="34" y="4"/>
                </a:cxn>
                <a:cxn ang="0">
                  <a:pos x="46" y="2"/>
                </a:cxn>
                <a:cxn ang="0">
                  <a:pos x="58" y="0"/>
                </a:cxn>
                <a:cxn ang="0">
                  <a:pos x="58" y="0"/>
                </a:cxn>
                <a:cxn ang="0">
                  <a:pos x="68" y="2"/>
                </a:cxn>
                <a:cxn ang="0">
                  <a:pos x="80" y="4"/>
                </a:cxn>
                <a:cxn ang="0">
                  <a:pos x="90" y="10"/>
                </a:cxn>
                <a:cxn ang="0">
                  <a:pos x="98" y="18"/>
                </a:cxn>
                <a:cxn ang="0">
                  <a:pos x="104" y="26"/>
                </a:cxn>
                <a:cxn ang="0">
                  <a:pos x="110" y="36"/>
                </a:cxn>
                <a:cxn ang="0">
                  <a:pos x="114" y="46"/>
                </a:cxn>
                <a:cxn ang="0">
                  <a:pos x="114" y="58"/>
                </a:cxn>
                <a:cxn ang="0">
                  <a:pos x="114" y="58"/>
                </a:cxn>
                <a:cxn ang="0">
                  <a:pos x="114" y="68"/>
                </a:cxn>
                <a:cxn ang="0">
                  <a:pos x="110" y="80"/>
                </a:cxn>
                <a:cxn ang="0">
                  <a:pos x="104" y="90"/>
                </a:cxn>
                <a:cxn ang="0">
                  <a:pos x="98" y="98"/>
                </a:cxn>
                <a:cxn ang="0">
                  <a:pos x="90" y="104"/>
                </a:cxn>
                <a:cxn ang="0">
                  <a:pos x="80" y="110"/>
                </a:cxn>
                <a:cxn ang="0">
                  <a:pos x="68" y="114"/>
                </a:cxn>
                <a:cxn ang="0">
                  <a:pos x="58" y="114"/>
                </a:cxn>
                <a:cxn ang="0">
                  <a:pos x="58" y="114"/>
                </a:cxn>
                <a:cxn ang="0">
                  <a:pos x="46" y="114"/>
                </a:cxn>
                <a:cxn ang="0">
                  <a:pos x="34" y="110"/>
                </a:cxn>
                <a:cxn ang="0">
                  <a:pos x="26" y="104"/>
                </a:cxn>
                <a:cxn ang="0">
                  <a:pos x="16" y="98"/>
                </a:cxn>
                <a:cxn ang="0">
                  <a:pos x="10" y="90"/>
                </a:cxn>
                <a:cxn ang="0">
                  <a:pos x="4" y="80"/>
                </a:cxn>
                <a:cxn ang="0">
                  <a:pos x="2" y="68"/>
                </a:cxn>
                <a:cxn ang="0">
                  <a:pos x="0" y="58"/>
                </a:cxn>
                <a:cxn ang="0">
                  <a:pos x="0" y="58"/>
                </a:cxn>
              </a:cxnLst>
              <a:rect l="0" t="0" r="r" b="b"/>
              <a:pathLst>
                <a:path w="114" h="114">
                  <a:moveTo>
                    <a:pt x="0" y="58"/>
                  </a:moveTo>
                  <a:lnTo>
                    <a:pt x="0" y="58"/>
                  </a:lnTo>
                  <a:lnTo>
                    <a:pt x="2" y="46"/>
                  </a:lnTo>
                  <a:lnTo>
                    <a:pt x="4" y="36"/>
                  </a:lnTo>
                  <a:lnTo>
                    <a:pt x="10" y="26"/>
                  </a:lnTo>
                  <a:lnTo>
                    <a:pt x="16" y="18"/>
                  </a:lnTo>
                  <a:lnTo>
                    <a:pt x="26" y="10"/>
                  </a:lnTo>
                  <a:lnTo>
                    <a:pt x="34" y="4"/>
                  </a:lnTo>
                  <a:lnTo>
                    <a:pt x="46" y="2"/>
                  </a:lnTo>
                  <a:lnTo>
                    <a:pt x="58" y="0"/>
                  </a:lnTo>
                  <a:lnTo>
                    <a:pt x="58" y="0"/>
                  </a:lnTo>
                  <a:lnTo>
                    <a:pt x="68" y="2"/>
                  </a:lnTo>
                  <a:lnTo>
                    <a:pt x="80" y="4"/>
                  </a:lnTo>
                  <a:lnTo>
                    <a:pt x="90" y="10"/>
                  </a:lnTo>
                  <a:lnTo>
                    <a:pt x="98" y="18"/>
                  </a:lnTo>
                  <a:lnTo>
                    <a:pt x="104" y="26"/>
                  </a:lnTo>
                  <a:lnTo>
                    <a:pt x="110" y="36"/>
                  </a:lnTo>
                  <a:lnTo>
                    <a:pt x="114" y="46"/>
                  </a:lnTo>
                  <a:lnTo>
                    <a:pt x="114" y="58"/>
                  </a:lnTo>
                  <a:lnTo>
                    <a:pt x="114" y="58"/>
                  </a:lnTo>
                  <a:lnTo>
                    <a:pt x="114" y="68"/>
                  </a:lnTo>
                  <a:lnTo>
                    <a:pt x="110" y="80"/>
                  </a:lnTo>
                  <a:lnTo>
                    <a:pt x="104" y="90"/>
                  </a:lnTo>
                  <a:lnTo>
                    <a:pt x="98" y="98"/>
                  </a:lnTo>
                  <a:lnTo>
                    <a:pt x="90" y="104"/>
                  </a:lnTo>
                  <a:lnTo>
                    <a:pt x="80" y="110"/>
                  </a:lnTo>
                  <a:lnTo>
                    <a:pt x="68" y="114"/>
                  </a:lnTo>
                  <a:lnTo>
                    <a:pt x="58" y="114"/>
                  </a:lnTo>
                  <a:lnTo>
                    <a:pt x="58" y="114"/>
                  </a:lnTo>
                  <a:lnTo>
                    <a:pt x="46" y="114"/>
                  </a:lnTo>
                  <a:lnTo>
                    <a:pt x="34" y="110"/>
                  </a:lnTo>
                  <a:lnTo>
                    <a:pt x="26" y="104"/>
                  </a:lnTo>
                  <a:lnTo>
                    <a:pt x="16" y="98"/>
                  </a:lnTo>
                  <a:lnTo>
                    <a:pt x="10" y="90"/>
                  </a:lnTo>
                  <a:lnTo>
                    <a:pt x="4" y="80"/>
                  </a:lnTo>
                  <a:lnTo>
                    <a:pt x="2" y="68"/>
                  </a:lnTo>
                  <a:lnTo>
                    <a:pt x="0" y="58"/>
                  </a:lnTo>
                  <a:lnTo>
                    <a:pt x="0" y="58"/>
                  </a:lnTo>
                  <a:close/>
                </a:path>
              </a:pathLst>
            </a:custGeom>
            <a:solidFill>
              <a:srgbClr val="A4D400"/>
            </a:solidFill>
            <a:ln w="9525">
              <a:noFill/>
              <a:round/>
              <a:headEnd/>
              <a:tailEnd/>
            </a:ln>
          </p:spPr>
          <p:txBody>
            <a:bodyPr vert="horz" wrap="square" lIns="91440" tIns="45720" rIns="91440" bIns="45720" numCol="1" anchor="t" anchorCtr="0" compatLnSpc="1">
              <a:prstTxWarp prst="textNoShape">
                <a:avLst/>
              </a:prstTxWarp>
            </a:bodyPr>
            <a:lstStyle/>
            <a:p>
              <a:pPr defTabSz="1002481"/>
              <a:endParaRPr kumimoji="0" lang="zh-TW" altLang="en-US">
                <a:solidFill>
                  <a:prstClr val="black"/>
                </a:solidFill>
                <a:latin typeface="Calibri"/>
                <a:ea typeface="新細明體"/>
                <a:cs typeface="Arial" charset="0"/>
              </a:endParaRPr>
            </a:p>
          </p:txBody>
        </p:sp>
        <p:sp>
          <p:nvSpPr>
            <p:cNvPr id="15" name="Freeform 17"/>
            <p:cNvSpPr>
              <a:spLocks noEditPoints="1"/>
            </p:cNvSpPr>
            <p:nvPr userDrawn="1"/>
          </p:nvSpPr>
          <p:spPr bwMode="auto">
            <a:xfrm>
              <a:off x="452407" y="1071546"/>
              <a:ext cx="335058" cy="387866"/>
            </a:xfrm>
            <a:custGeom>
              <a:avLst/>
              <a:gdLst/>
              <a:ahLst/>
              <a:cxnLst>
                <a:cxn ang="0">
                  <a:pos x="118" y="426"/>
                </a:cxn>
                <a:cxn ang="0">
                  <a:pos x="142" y="426"/>
                </a:cxn>
                <a:cxn ang="0">
                  <a:pos x="172" y="424"/>
                </a:cxn>
                <a:cxn ang="0">
                  <a:pos x="222" y="412"/>
                </a:cxn>
                <a:cxn ang="0">
                  <a:pos x="266" y="394"/>
                </a:cxn>
                <a:cxn ang="0">
                  <a:pos x="300" y="372"/>
                </a:cxn>
                <a:cxn ang="0">
                  <a:pos x="328" y="342"/>
                </a:cxn>
                <a:cxn ang="0">
                  <a:pos x="348" y="310"/>
                </a:cxn>
                <a:cxn ang="0">
                  <a:pos x="362" y="272"/>
                </a:cxn>
                <a:cxn ang="0">
                  <a:pos x="368" y="234"/>
                </a:cxn>
                <a:cxn ang="0">
                  <a:pos x="368" y="214"/>
                </a:cxn>
                <a:cxn ang="0">
                  <a:pos x="364" y="164"/>
                </a:cxn>
                <a:cxn ang="0">
                  <a:pos x="352" y="122"/>
                </a:cxn>
                <a:cxn ang="0">
                  <a:pos x="332" y="86"/>
                </a:cxn>
                <a:cxn ang="0">
                  <a:pos x="302" y="56"/>
                </a:cxn>
                <a:cxn ang="0">
                  <a:pos x="268" y="32"/>
                </a:cxn>
                <a:cxn ang="0">
                  <a:pos x="224" y="14"/>
                </a:cxn>
                <a:cxn ang="0">
                  <a:pos x="174" y="4"/>
                </a:cxn>
                <a:cxn ang="0">
                  <a:pos x="118" y="0"/>
                </a:cxn>
                <a:cxn ang="0">
                  <a:pos x="58" y="2"/>
                </a:cxn>
                <a:cxn ang="0">
                  <a:pos x="0" y="426"/>
                </a:cxn>
                <a:cxn ang="0">
                  <a:pos x="150" y="342"/>
                </a:cxn>
                <a:cxn ang="0">
                  <a:pos x="102" y="344"/>
                </a:cxn>
                <a:cxn ang="0">
                  <a:pos x="102" y="86"/>
                </a:cxn>
                <a:cxn ang="0">
                  <a:pos x="138" y="84"/>
                </a:cxn>
                <a:cxn ang="0">
                  <a:pos x="160" y="86"/>
                </a:cxn>
                <a:cxn ang="0">
                  <a:pos x="204" y="102"/>
                </a:cxn>
                <a:cxn ang="0">
                  <a:pos x="222" y="114"/>
                </a:cxn>
                <a:cxn ang="0">
                  <a:pos x="238" y="132"/>
                </a:cxn>
                <a:cxn ang="0">
                  <a:pos x="250" y="156"/>
                </a:cxn>
                <a:cxn ang="0">
                  <a:pos x="258" y="182"/>
                </a:cxn>
                <a:cxn ang="0">
                  <a:pos x="262" y="214"/>
                </a:cxn>
                <a:cxn ang="0">
                  <a:pos x="260" y="230"/>
                </a:cxn>
                <a:cxn ang="0">
                  <a:pos x="256" y="260"/>
                </a:cxn>
                <a:cxn ang="0">
                  <a:pos x="246" y="284"/>
                </a:cxn>
                <a:cxn ang="0">
                  <a:pos x="232" y="304"/>
                </a:cxn>
                <a:cxn ang="0">
                  <a:pos x="208" y="324"/>
                </a:cxn>
                <a:cxn ang="0">
                  <a:pos x="170" y="340"/>
                </a:cxn>
                <a:cxn ang="0">
                  <a:pos x="150" y="342"/>
                </a:cxn>
              </a:cxnLst>
              <a:rect l="0" t="0" r="r" b="b"/>
              <a:pathLst>
                <a:path w="368" h="426">
                  <a:moveTo>
                    <a:pt x="0" y="426"/>
                  </a:moveTo>
                  <a:lnTo>
                    <a:pt x="118" y="426"/>
                  </a:lnTo>
                  <a:lnTo>
                    <a:pt x="118" y="426"/>
                  </a:lnTo>
                  <a:lnTo>
                    <a:pt x="142" y="426"/>
                  </a:lnTo>
                  <a:lnTo>
                    <a:pt x="142" y="426"/>
                  </a:lnTo>
                  <a:lnTo>
                    <a:pt x="172" y="424"/>
                  </a:lnTo>
                  <a:lnTo>
                    <a:pt x="198" y="418"/>
                  </a:lnTo>
                  <a:lnTo>
                    <a:pt x="222" y="412"/>
                  </a:lnTo>
                  <a:lnTo>
                    <a:pt x="246" y="404"/>
                  </a:lnTo>
                  <a:lnTo>
                    <a:pt x="266" y="394"/>
                  </a:lnTo>
                  <a:lnTo>
                    <a:pt x="284" y="384"/>
                  </a:lnTo>
                  <a:lnTo>
                    <a:pt x="300" y="372"/>
                  </a:lnTo>
                  <a:lnTo>
                    <a:pt x="316" y="358"/>
                  </a:lnTo>
                  <a:lnTo>
                    <a:pt x="328" y="342"/>
                  </a:lnTo>
                  <a:lnTo>
                    <a:pt x="340" y="326"/>
                  </a:lnTo>
                  <a:lnTo>
                    <a:pt x="348" y="310"/>
                  </a:lnTo>
                  <a:lnTo>
                    <a:pt x="356" y="292"/>
                  </a:lnTo>
                  <a:lnTo>
                    <a:pt x="362" y="272"/>
                  </a:lnTo>
                  <a:lnTo>
                    <a:pt x="366" y="254"/>
                  </a:lnTo>
                  <a:lnTo>
                    <a:pt x="368" y="234"/>
                  </a:lnTo>
                  <a:lnTo>
                    <a:pt x="368" y="214"/>
                  </a:lnTo>
                  <a:lnTo>
                    <a:pt x="368" y="214"/>
                  </a:lnTo>
                  <a:lnTo>
                    <a:pt x="368" y="188"/>
                  </a:lnTo>
                  <a:lnTo>
                    <a:pt x="364" y="164"/>
                  </a:lnTo>
                  <a:lnTo>
                    <a:pt x="360" y="142"/>
                  </a:lnTo>
                  <a:lnTo>
                    <a:pt x="352" y="122"/>
                  </a:lnTo>
                  <a:lnTo>
                    <a:pt x="342" y="104"/>
                  </a:lnTo>
                  <a:lnTo>
                    <a:pt x="332" y="86"/>
                  </a:lnTo>
                  <a:lnTo>
                    <a:pt x="318" y="70"/>
                  </a:lnTo>
                  <a:lnTo>
                    <a:pt x="302" y="56"/>
                  </a:lnTo>
                  <a:lnTo>
                    <a:pt x="286" y="42"/>
                  </a:lnTo>
                  <a:lnTo>
                    <a:pt x="268" y="32"/>
                  </a:lnTo>
                  <a:lnTo>
                    <a:pt x="246" y="22"/>
                  </a:lnTo>
                  <a:lnTo>
                    <a:pt x="224" y="14"/>
                  </a:lnTo>
                  <a:lnTo>
                    <a:pt x="200" y="8"/>
                  </a:lnTo>
                  <a:lnTo>
                    <a:pt x="174" y="4"/>
                  </a:lnTo>
                  <a:lnTo>
                    <a:pt x="146" y="0"/>
                  </a:lnTo>
                  <a:lnTo>
                    <a:pt x="118" y="0"/>
                  </a:lnTo>
                  <a:lnTo>
                    <a:pt x="118" y="0"/>
                  </a:lnTo>
                  <a:lnTo>
                    <a:pt x="58" y="2"/>
                  </a:lnTo>
                  <a:lnTo>
                    <a:pt x="0" y="4"/>
                  </a:lnTo>
                  <a:lnTo>
                    <a:pt x="0" y="426"/>
                  </a:lnTo>
                  <a:close/>
                  <a:moveTo>
                    <a:pt x="150" y="342"/>
                  </a:moveTo>
                  <a:lnTo>
                    <a:pt x="150" y="342"/>
                  </a:lnTo>
                  <a:lnTo>
                    <a:pt x="134" y="344"/>
                  </a:lnTo>
                  <a:lnTo>
                    <a:pt x="102" y="344"/>
                  </a:lnTo>
                  <a:lnTo>
                    <a:pt x="102" y="344"/>
                  </a:lnTo>
                  <a:lnTo>
                    <a:pt x="102" y="86"/>
                  </a:lnTo>
                  <a:lnTo>
                    <a:pt x="102" y="86"/>
                  </a:lnTo>
                  <a:lnTo>
                    <a:pt x="138" y="84"/>
                  </a:lnTo>
                  <a:lnTo>
                    <a:pt x="138" y="84"/>
                  </a:lnTo>
                  <a:lnTo>
                    <a:pt x="160" y="86"/>
                  </a:lnTo>
                  <a:lnTo>
                    <a:pt x="182" y="92"/>
                  </a:lnTo>
                  <a:lnTo>
                    <a:pt x="204" y="102"/>
                  </a:lnTo>
                  <a:lnTo>
                    <a:pt x="212" y="108"/>
                  </a:lnTo>
                  <a:lnTo>
                    <a:pt x="222" y="114"/>
                  </a:lnTo>
                  <a:lnTo>
                    <a:pt x="230" y="124"/>
                  </a:lnTo>
                  <a:lnTo>
                    <a:pt x="238" y="132"/>
                  </a:lnTo>
                  <a:lnTo>
                    <a:pt x="244" y="144"/>
                  </a:lnTo>
                  <a:lnTo>
                    <a:pt x="250" y="156"/>
                  </a:lnTo>
                  <a:lnTo>
                    <a:pt x="256" y="168"/>
                  </a:lnTo>
                  <a:lnTo>
                    <a:pt x="258" y="182"/>
                  </a:lnTo>
                  <a:lnTo>
                    <a:pt x="260" y="196"/>
                  </a:lnTo>
                  <a:lnTo>
                    <a:pt x="262" y="214"/>
                  </a:lnTo>
                  <a:lnTo>
                    <a:pt x="262" y="214"/>
                  </a:lnTo>
                  <a:lnTo>
                    <a:pt x="260" y="230"/>
                  </a:lnTo>
                  <a:lnTo>
                    <a:pt x="258" y="246"/>
                  </a:lnTo>
                  <a:lnTo>
                    <a:pt x="256" y="260"/>
                  </a:lnTo>
                  <a:lnTo>
                    <a:pt x="252" y="272"/>
                  </a:lnTo>
                  <a:lnTo>
                    <a:pt x="246" y="284"/>
                  </a:lnTo>
                  <a:lnTo>
                    <a:pt x="240" y="294"/>
                  </a:lnTo>
                  <a:lnTo>
                    <a:pt x="232" y="304"/>
                  </a:lnTo>
                  <a:lnTo>
                    <a:pt x="226" y="312"/>
                  </a:lnTo>
                  <a:lnTo>
                    <a:pt x="208" y="324"/>
                  </a:lnTo>
                  <a:lnTo>
                    <a:pt x="188" y="334"/>
                  </a:lnTo>
                  <a:lnTo>
                    <a:pt x="170" y="340"/>
                  </a:lnTo>
                  <a:lnTo>
                    <a:pt x="150" y="342"/>
                  </a:lnTo>
                  <a:lnTo>
                    <a:pt x="150" y="342"/>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pPr defTabSz="1002481"/>
              <a:endParaRPr kumimoji="0" lang="zh-TW" altLang="en-US">
                <a:solidFill>
                  <a:prstClr val="black"/>
                </a:solidFill>
                <a:latin typeface="Calibri"/>
                <a:ea typeface="新細明體"/>
                <a:cs typeface="Arial" charset="0"/>
              </a:endParaRPr>
            </a:p>
          </p:txBody>
        </p:sp>
        <p:sp>
          <p:nvSpPr>
            <p:cNvPr id="16" name="Freeform 18"/>
            <p:cNvSpPr>
              <a:spLocks noEditPoints="1"/>
            </p:cNvSpPr>
            <p:nvPr userDrawn="1"/>
          </p:nvSpPr>
          <p:spPr bwMode="auto">
            <a:xfrm>
              <a:off x="452407" y="1610553"/>
              <a:ext cx="373299" cy="386045"/>
            </a:xfrm>
            <a:custGeom>
              <a:avLst/>
              <a:gdLst/>
              <a:ahLst/>
              <a:cxnLst>
                <a:cxn ang="0">
                  <a:pos x="40" y="4"/>
                </a:cxn>
                <a:cxn ang="0">
                  <a:pos x="70" y="4"/>
                </a:cxn>
                <a:cxn ang="0">
                  <a:pos x="158" y="20"/>
                </a:cxn>
                <a:cxn ang="0">
                  <a:pos x="180" y="2"/>
                </a:cxn>
                <a:cxn ang="0">
                  <a:pos x="204" y="30"/>
                </a:cxn>
                <a:cxn ang="0">
                  <a:pos x="234" y="40"/>
                </a:cxn>
                <a:cxn ang="0">
                  <a:pos x="226" y="64"/>
                </a:cxn>
                <a:cxn ang="0">
                  <a:pos x="196" y="112"/>
                </a:cxn>
                <a:cxn ang="0">
                  <a:pos x="204" y="136"/>
                </a:cxn>
                <a:cxn ang="0">
                  <a:pos x="228" y="214"/>
                </a:cxn>
                <a:cxn ang="0">
                  <a:pos x="138" y="256"/>
                </a:cxn>
                <a:cxn ang="0">
                  <a:pos x="232" y="264"/>
                </a:cxn>
                <a:cxn ang="0">
                  <a:pos x="224" y="292"/>
                </a:cxn>
                <a:cxn ang="0">
                  <a:pos x="206" y="314"/>
                </a:cxn>
                <a:cxn ang="0">
                  <a:pos x="214" y="338"/>
                </a:cxn>
                <a:cxn ang="0">
                  <a:pos x="138" y="370"/>
                </a:cxn>
                <a:cxn ang="0">
                  <a:pos x="222" y="370"/>
                </a:cxn>
                <a:cxn ang="0">
                  <a:pos x="264" y="234"/>
                </a:cxn>
                <a:cxn ang="0">
                  <a:pos x="236" y="136"/>
                </a:cxn>
                <a:cxn ang="0">
                  <a:pos x="228" y="98"/>
                </a:cxn>
                <a:cxn ang="0">
                  <a:pos x="274" y="28"/>
                </a:cxn>
                <a:cxn ang="0">
                  <a:pos x="296" y="6"/>
                </a:cxn>
                <a:cxn ang="0">
                  <a:pos x="320" y="26"/>
                </a:cxn>
                <a:cxn ang="0">
                  <a:pos x="400" y="98"/>
                </a:cxn>
                <a:cxn ang="0">
                  <a:pos x="410" y="132"/>
                </a:cxn>
                <a:cxn ang="0">
                  <a:pos x="400" y="394"/>
                </a:cxn>
                <a:cxn ang="0">
                  <a:pos x="346" y="424"/>
                </a:cxn>
                <a:cxn ang="0">
                  <a:pos x="290" y="408"/>
                </a:cxn>
                <a:cxn ang="0">
                  <a:pos x="288" y="376"/>
                </a:cxn>
                <a:cxn ang="0">
                  <a:pos x="312" y="372"/>
                </a:cxn>
                <a:cxn ang="0">
                  <a:pos x="360" y="372"/>
                </a:cxn>
                <a:cxn ang="0">
                  <a:pos x="366" y="148"/>
                </a:cxn>
                <a:cxn ang="0">
                  <a:pos x="318" y="138"/>
                </a:cxn>
                <a:cxn ang="0">
                  <a:pos x="270" y="378"/>
                </a:cxn>
                <a:cxn ang="0">
                  <a:pos x="226" y="424"/>
                </a:cxn>
                <a:cxn ang="0">
                  <a:pos x="206" y="408"/>
                </a:cxn>
                <a:cxn ang="0">
                  <a:pos x="20" y="414"/>
                </a:cxn>
                <a:cxn ang="0">
                  <a:pos x="0" y="394"/>
                </a:cxn>
                <a:cxn ang="0">
                  <a:pos x="24" y="374"/>
                </a:cxn>
                <a:cxn ang="0">
                  <a:pos x="20" y="346"/>
                </a:cxn>
                <a:cxn ang="0">
                  <a:pos x="20" y="316"/>
                </a:cxn>
                <a:cxn ang="0">
                  <a:pos x="20" y="294"/>
                </a:cxn>
                <a:cxn ang="0">
                  <a:pos x="2" y="274"/>
                </a:cxn>
                <a:cxn ang="0">
                  <a:pos x="20" y="256"/>
                </a:cxn>
                <a:cxn ang="0">
                  <a:pos x="14" y="232"/>
                </a:cxn>
                <a:cxn ang="0">
                  <a:pos x="14" y="144"/>
                </a:cxn>
                <a:cxn ang="0">
                  <a:pos x="58" y="118"/>
                </a:cxn>
                <a:cxn ang="0">
                  <a:pos x="18" y="66"/>
                </a:cxn>
                <a:cxn ang="0">
                  <a:pos x="0" y="48"/>
                </a:cxn>
                <a:cxn ang="0">
                  <a:pos x="18" y="30"/>
                </a:cxn>
                <a:cxn ang="0">
                  <a:pos x="54" y="174"/>
                </a:cxn>
                <a:cxn ang="0">
                  <a:pos x="92" y="204"/>
                </a:cxn>
                <a:cxn ang="0">
                  <a:pos x="152" y="84"/>
                </a:cxn>
                <a:cxn ang="0">
                  <a:pos x="176" y="204"/>
                </a:cxn>
                <a:cxn ang="0">
                  <a:pos x="184" y="178"/>
                </a:cxn>
              </a:cxnLst>
              <a:rect l="0" t="0" r="r" b="b"/>
              <a:pathLst>
                <a:path w="410" h="424">
                  <a:moveTo>
                    <a:pt x="18" y="30"/>
                  </a:moveTo>
                  <a:lnTo>
                    <a:pt x="32" y="30"/>
                  </a:lnTo>
                  <a:lnTo>
                    <a:pt x="32" y="20"/>
                  </a:lnTo>
                  <a:lnTo>
                    <a:pt x="32" y="20"/>
                  </a:lnTo>
                  <a:lnTo>
                    <a:pt x="34" y="10"/>
                  </a:lnTo>
                  <a:lnTo>
                    <a:pt x="40" y="4"/>
                  </a:lnTo>
                  <a:lnTo>
                    <a:pt x="40" y="4"/>
                  </a:lnTo>
                  <a:lnTo>
                    <a:pt x="54" y="0"/>
                  </a:lnTo>
                  <a:lnTo>
                    <a:pt x="54" y="0"/>
                  </a:lnTo>
                  <a:lnTo>
                    <a:pt x="62" y="2"/>
                  </a:lnTo>
                  <a:lnTo>
                    <a:pt x="70" y="4"/>
                  </a:lnTo>
                  <a:lnTo>
                    <a:pt x="70" y="4"/>
                  </a:lnTo>
                  <a:lnTo>
                    <a:pt x="76" y="10"/>
                  </a:lnTo>
                  <a:lnTo>
                    <a:pt x="78" y="20"/>
                  </a:lnTo>
                  <a:lnTo>
                    <a:pt x="78" y="30"/>
                  </a:lnTo>
                  <a:lnTo>
                    <a:pt x="158" y="30"/>
                  </a:lnTo>
                  <a:lnTo>
                    <a:pt x="158" y="20"/>
                  </a:lnTo>
                  <a:lnTo>
                    <a:pt x="158" y="20"/>
                  </a:lnTo>
                  <a:lnTo>
                    <a:pt x="160" y="14"/>
                  </a:lnTo>
                  <a:lnTo>
                    <a:pt x="166" y="6"/>
                  </a:lnTo>
                  <a:lnTo>
                    <a:pt x="166" y="6"/>
                  </a:lnTo>
                  <a:lnTo>
                    <a:pt x="172" y="4"/>
                  </a:lnTo>
                  <a:lnTo>
                    <a:pt x="180" y="2"/>
                  </a:lnTo>
                  <a:lnTo>
                    <a:pt x="180" y="2"/>
                  </a:lnTo>
                  <a:lnTo>
                    <a:pt x="188" y="4"/>
                  </a:lnTo>
                  <a:lnTo>
                    <a:pt x="196" y="6"/>
                  </a:lnTo>
                  <a:lnTo>
                    <a:pt x="196" y="6"/>
                  </a:lnTo>
                  <a:lnTo>
                    <a:pt x="202" y="12"/>
                  </a:lnTo>
                  <a:lnTo>
                    <a:pt x="204" y="20"/>
                  </a:lnTo>
                  <a:lnTo>
                    <a:pt x="204" y="30"/>
                  </a:lnTo>
                  <a:lnTo>
                    <a:pt x="218" y="30"/>
                  </a:lnTo>
                  <a:lnTo>
                    <a:pt x="218" y="30"/>
                  </a:lnTo>
                  <a:lnTo>
                    <a:pt x="226" y="30"/>
                  </a:lnTo>
                  <a:lnTo>
                    <a:pt x="232" y="34"/>
                  </a:lnTo>
                  <a:lnTo>
                    <a:pt x="232" y="34"/>
                  </a:lnTo>
                  <a:lnTo>
                    <a:pt x="234" y="40"/>
                  </a:lnTo>
                  <a:lnTo>
                    <a:pt x="236" y="48"/>
                  </a:lnTo>
                  <a:lnTo>
                    <a:pt x="236" y="48"/>
                  </a:lnTo>
                  <a:lnTo>
                    <a:pt x="234" y="54"/>
                  </a:lnTo>
                  <a:lnTo>
                    <a:pt x="232" y="60"/>
                  </a:lnTo>
                  <a:lnTo>
                    <a:pt x="232" y="60"/>
                  </a:lnTo>
                  <a:lnTo>
                    <a:pt x="226" y="64"/>
                  </a:lnTo>
                  <a:lnTo>
                    <a:pt x="218" y="66"/>
                  </a:lnTo>
                  <a:lnTo>
                    <a:pt x="204" y="66"/>
                  </a:lnTo>
                  <a:lnTo>
                    <a:pt x="204" y="96"/>
                  </a:lnTo>
                  <a:lnTo>
                    <a:pt x="204" y="96"/>
                  </a:lnTo>
                  <a:lnTo>
                    <a:pt x="202" y="106"/>
                  </a:lnTo>
                  <a:lnTo>
                    <a:pt x="196" y="112"/>
                  </a:lnTo>
                  <a:lnTo>
                    <a:pt x="186" y="116"/>
                  </a:lnTo>
                  <a:lnTo>
                    <a:pt x="174" y="118"/>
                  </a:lnTo>
                  <a:lnTo>
                    <a:pt x="138" y="118"/>
                  </a:lnTo>
                  <a:lnTo>
                    <a:pt x="138" y="136"/>
                  </a:lnTo>
                  <a:lnTo>
                    <a:pt x="204" y="136"/>
                  </a:lnTo>
                  <a:lnTo>
                    <a:pt x="204" y="136"/>
                  </a:lnTo>
                  <a:lnTo>
                    <a:pt x="214" y="138"/>
                  </a:lnTo>
                  <a:lnTo>
                    <a:pt x="222" y="144"/>
                  </a:lnTo>
                  <a:lnTo>
                    <a:pt x="226" y="152"/>
                  </a:lnTo>
                  <a:lnTo>
                    <a:pt x="228" y="162"/>
                  </a:lnTo>
                  <a:lnTo>
                    <a:pt x="228" y="214"/>
                  </a:lnTo>
                  <a:lnTo>
                    <a:pt x="228" y="214"/>
                  </a:lnTo>
                  <a:lnTo>
                    <a:pt x="226" y="224"/>
                  </a:lnTo>
                  <a:lnTo>
                    <a:pt x="222" y="232"/>
                  </a:lnTo>
                  <a:lnTo>
                    <a:pt x="214" y="236"/>
                  </a:lnTo>
                  <a:lnTo>
                    <a:pt x="204" y="238"/>
                  </a:lnTo>
                  <a:lnTo>
                    <a:pt x="138" y="238"/>
                  </a:lnTo>
                  <a:lnTo>
                    <a:pt x="138" y="256"/>
                  </a:lnTo>
                  <a:lnTo>
                    <a:pt x="216" y="256"/>
                  </a:lnTo>
                  <a:lnTo>
                    <a:pt x="216" y="256"/>
                  </a:lnTo>
                  <a:lnTo>
                    <a:pt x="224" y="258"/>
                  </a:lnTo>
                  <a:lnTo>
                    <a:pt x="230" y="260"/>
                  </a:lnTo>
                  <a:lnTo>
                    <a:pt x="230" y="260"/>
                  </a:lnTo>
                  <a:lnTo>
                    <a:pt x="232" y="264"/>
                  </a:lnTo>
                  <a:lnTo>
                    <a:pt x="234" y="274"/>
                  </a:lnTo>
                  <a:lnTo>
                    <a:pt x="234" y="274"/>
                  </a:lnTo>
                  <a:lnTo>
                    <a:pt x="234" y="282"/>
                  </a:lnTo>
                  <a:lnTo>
                    <a:pt x="230" y="288"/>
                  </a:lnTo>
                  <a:lnTo>
                    <a:pt x="230" y="288"/>
                  </a:lnTo>
                  <a:lnTo>
                    <a:pt x="224" y="292"/>
                  </a:lnTo>
                  <a:lnTo>
                    <a:pt x="216" y="294"/>
                  </a:lnTo>
                  <a:lnTo>
                    <a:pt x="138" y="294"/>
                  </a:lnTo>
                  <a:lnTo>
                    <a:pt x="138" y="312"/>
                  </a:lnTo>
                  <a:lnTo>
                    <a:pt x="200" y="312"/>
                  </a:lnTo>
                  <a:lnTo>
                    <a:pt x="200" y="312"/>
                  </a:lnTo>
                  <a:lnTo>
                    <a:pt x="206" y="314"/>
                  </a:lnTo>
                  <a:lnTo>
                    <a:pt x="212" y="316"/>
                  </a:lnTo>
                  <a:lnTo>
                    <a:pt x="212" y="316"/>
                  </a:lnTo>
                  <a:lnTo>
                    <a:pt x="214" y="322"/>
                  </a:lnTo>
                  <a:lnTo>
                    <a:pt x="216" y="332"/>
                  </a:lnTo>
                  <a:lnTo>
                    <a:pt x="216" y="332"/>
                  </a:lnTo>
                  <a:lnTo>
                    <a:pt x="214" y="338"/>
                  </a:lnTo>
                  <a:lnTo>
                    <a:pt x="214" y="344"/>
                  </a:lnTo>
                  <a:lnTo>
                    <a:pt x="214" y="344"/>
                  </a:lnTo>
                  <a:lnTo>
                    <a:pt x="208" y="348"/>
                  </a:lnTo>
                  <a:lnTo>
                    <a:pt x="200" y="350"/>
                  </a:lnTo>
                  <a:lnTo>
                    <a:pt x="138" y="350"/>
                  </a:lnTo>
                  <a:lnTo>
                    <a:pt x="138" y="370"/>
                  </a:lnTo>
                  <a:lnTo>
                    <a:pt x="138" y="370"/>
                  </a:lnTo>
                  <a:lnTo>
                    <a:pt x="210" y="366"/>
                  </a:lnTo>
                  <a:lnTo>
                    <a:pt x="210" y="366"/>
                  </a:lnTo>
                  <a:lnTo>
                    <a:pt x="216" y="368"/>
                  </a:lnTo>
                  <a:lnTo>
                    <a:pt x="222" y="370"/>
                  </a:lnTo>
                  <a:lnTo>
                    <a:pt x="222" y="370"/>
                  </a:lnTo>
                  <a:lnTo>
                    <a:pt x="222" y="370"/>
                  </a:lnTo>
                  <a:lnTo>
                    <a:pt x="222" y="370"/>
                  </a:lnTo>
                  <a:lnTo>
                    <a:pt x="236" y="338"/>
                  </a:lnTo>
                  <a:lnTo>
                    <a:pt x="248" y="304"/>
                  </a:lnTo>
                  <a:lnTo>
                    <a:pt x="258" y="270"/>
                  </a:lnTo>
                  <a:lnTo>
                    <a:pt x="264" y="234"/>
                  </a:lnTo>
                  <a:lnTo>
                    <a:pt x="264" y="234"/>
                  </a:lnTo>
                  <a:lnTo>
                    <a:pt x="268" y="192"/>
                  </a:lnTo>
                  <a:lnTo>
                    <a:pt x="272" y="138"/>
                  </a:lnTo>
                  <a:lnTo>
                    <a:pt x="246" y="138"/>
                  </a:lnTo>
                  <a:lnTo>
                    <a:pt x="246" y="138"/>
                  </a:lnTo>
                  <a:lnTo>
                    <a:pt x="236" y="136"/>
                  </a:lnTo>
                  <a:lnTo>
                    <a:pt x="228" y="132"/>
                  </a:lnTo>
                  <a:lnTo>
                    <a:pt x="224" y="126"/>
                  </a:lnTo>
                  <a:lnTo>
                    <a:pt x="224" y="116"/>
                  </a:lnTo>
                  <a:lnTo>
                    <a:pt x="224" y="116"/>
                  </a:lnTo>
                  <a:lnTo>
                    <a:pt x="224" y="104"/>
                  </a:lnTo>
                  <a:lnTo>
                    <a:pt x="228" y="98"/>
                  </a:lnTo>
                  <a:lnTo>
                    <a:pt x="236" y="92"/>
                  </a:lnTo>
                  <a:lnTo>
                    <a:pt x="246" y="92"/>
                  </a:lnTo>
                  <a:lnTo>
                    <a:pt x="274" y="92"/>
                  </a:lnTo>
                  <a:lnTo>
                    <a:pt x="274" y="92"/>
                  </a:lnTo>
                  <a:lnTo>
                    <a:pt x="274" y="28"/>
                  </a:lnTo>
                  <a:lnTo>
                    <a:pt x="274" y="28"/>
                  </a:lnTo>
                  <a:lnTo>
                    <a:pt x="276" y="18"/>
                  </a:lnTo>
                  <a:lnTo>
                    <a:pt x="280" y="12"/>
                  </a:lnTo>
                  <a:lnTo>
                    <a:pt x="280" y="12"/>
                  </a:lnTo>
                  <a:lnTo>
                    <a:pt x="286" y="8"/>
                  </a:lnTo>
                  <a:lnTo>
                    <a:pt x="296" y="6"/>
                  </a:lnTo>
                  <a:lnTo>
                    <a:pt x="296" y="6"/>
                  </a:lnTo>
                  <a:lnTo>
                    <a:pt x="306" y="8"/>
                  </a:lnTo>
                  <a:lnTo>
                    <a:pt x="314" y="10"/>
                  </a:lnTo>
                  <a:lnTo>
                    <a:pt x="314" y="10"/>
                  </a:lnTo>
                  <a:lnTo>
                    <a:pt x="318" y="18"/>
                  </a:lnTo>
                  <a:lnTo>
                    <a:pt x="320" y="26"/>
                  </a:lnTo>
                  <a:lnTo>
                    <a:pt x="320" y="26"/>
                  </a:lnTo>
                  <a:lnTo>
                    <a:pt x="318" y="92"/>
                  </a:lnTo>
                  <a:lnTo>
                    <a:pt x="374" y="92"/>
                  </a:lnTo>
                  <a:lnTo>
                    <a:pt x="374" y="92"/>
                  </a:lnTo>
                  <a:lnTo>
                    <a:pt x="390" y="94"/>
                  </a:lnTo>
                  <a:lnTo>
                    <a:pt x="396" y="94"/>
                  </a:lnTo>
                  <a:lnTo>
                    <a:pt x="400" y="98"/>
                  </a:lnTo>
                  <a:lnTo>
                    <a:pt x="400" y="98"/>
                  </a:lnTo>
                  <a:lnTo>
                    <a:pt x="404" y="102"/>
                  </a:lnTo>
                  <a:lnTo>
                    <a:pt x="408" y="110"/>
                  </a:lnTo>
                  <a:lnTo>
                    <a:pt x="410" y="120"/>
                  </a:lnTo>
                  <a:lnTo>
                    <a:pt x="410" y="132"/>
                  </a:lnTo>
                  <a:lnTo>
                    <a:pt x="410" y="132"/>
                  </a:lnTo>
                  <a:lnTo>
                    <a:pt x="410" y="256"/>
                  </a:lnTo>
                  <a:lnTo>
                    <a:pt x="408" y="344"/>
                  </a:lnTo>
                  <a:lnTo>
                    <a:pt x="408" y="344"/>
                  </a:lnTo>
                  <a:lnTo>
                    <a:pt x="406" y="364"/>
                  </a:lnTo>
                  <a:lnTo>
                    <a:pt x="404" y="380"/>
                  </a:lnTo>
                  <a:lnTo>
                    <a:pt x="400" y="394"/>
                  </a:lnTo>
                  <a:lnTo>
                    <a:pt x="394" y="404"/>
                  </a:lnTo>
                  <a:lnTo>
                    <a:pt x="394" y="404"/>
                  </a:lnTo>
                  <a:lnTo>
                    <a:pt x="384" y="412"/>
                  </a:lnTo>
                  <a:lnTo>
                    <a:pt x="374" y="418"/>
                  </a:lnTo>
                  <a:lnTo>
                    <a:pt x="362" y="422"/>
                  </a:lnTo>
                  <a:lnTo>
                    <a:pt x="346" y="424"/>
                  </a:lnTo>
                  <a:lnTo>
                    <a:pt x="346" y="424"/>
                  </a:lnTo>
                  <a:lnTo>
                    <a:pt x="328" y="422"/>
                  </a:lnTo>
                  <a:lnTo>
                    <a:pt x="310" y="418"/>
                  </a:lnTo>
                  <a:lnTo>
                    <a:pt x="310" y="418"/>
                  </a:lnTo>
                  <a:lnTo>
                    <a:pt x="298" y="414"/>
                  </a:lnTo>
                  <a:lnTo>
                    <a:pt x="290" y="408"/>
                  </a:lnTo>
                  <a:lnTo>
                    <a:pt x="290" y="408"/>
                  </a:lnTo>
                  <a:lnTo>
                    <a:pt x="284" y="400"/>
                  </a:lnTo>
                  <a:lnTo>
                    <a:pt x="284" y="392"/>
                  </a:lnTo>
                  <a:lnTo>
                    <a:pt x="284" y="392"/>
                  </a:lnTo>
                  <a:lnTo>
                    <a:pt x="284" y="382"/>
                  </a:lnTo>
                  <a:lnTo>
                    <a:pt x="288" y="376"/>
                  </a:lnTo>
                  <a:lnTo>
                    <a:pt x="288" y="376"/>
                  </a:lnTo>
                  <a:lnTo>
                    <a:pt x="294" y="370"/>
                  </a:lnTo>
                  <a:lnTo>
                    <a:pt x="304" y="370"/>
                  </a:lnTo>
                  <a:lnTo>
                    <a:pt x="304" y="370"/>
                  </a:lnTo>
                  <a:lnTo>
                    <a:pt x="312" y="372"/>
                  </a:lnTo>
                  <a:lnTo>
                    <a:pt x="312" y="372"/>
                  </a:lnTo>
                  <a:lnTo>
                    <a:pt x="328" y="374"/>
                  </a:lnTo>
                  <a:lnTo>
                    <a:pt x="344" y="376"/>
                  </a:lnTo>
                  <a:lnTo>
                    <a:pt x="344" y="376"/>
                  </a:lnTo>
                  <a:lnTo>
                    <a:pt x="350" y="376"/>
                  </a:lnTo>
                  <a:lnTo>
                    <a:pt x="356" y="374"/>
                  </a:lnTo>
                  <a:lnTo>
                    <a:pt x="360" y="372"/>
                  </a:lnTo>
                  <a:lnTo>
                    <a:pt x="362" y="368"/>
                  </a:lnTo>
                  <a:lnTo>
                    <a:pt x="362" y="368"/>
                  </a:lnTo>
                  <a:lnTo>
                    <a:pt x="364" y="358"/>
                  </a:lnTo>
                  <a:lnTo>
                    <a:pt x="366" y="340"/>
                  </a:lnTo>
                  <a:lnTo>
                    <a:pt x="366" y="340"/>
                  </a:lnTo>
                  <a:lnTo>
                    <a:pt x="366" y="148"/>
                  </a:lnTo>
                  <a:lnTo>
                    <a:pt x="366" y="148"/>
                  </a:lnTo>
                  <a:lnTo>
                    <a:pt x="364" y="140"/>
                  </a:lnTo>
                  <a:lnTo>
                    <a:pt x="362" y="138"/>
                  </a:lnTo>
                  <a:lnTo>
                    <a:pt x="360" y="138"/>
                  </a:lnTo>
                  <a:lnTo>
                    <a:pt x="318" y="138"/>
                  </a:lnTo>
                  <a:lnTo>
                    <a:pt x="318" y="138"/>
                  </a:lnTo>
                  <a:lnTo>
                    <a:pt x="312" y="196"/>
                  </a:lnTo>
                  <a:lnTo>
                    <a:pt x="306" y="246"/>
                  </a:lnTo>
                  <a:lnTo>
                    <a:pt x="306" y="246"/>
                  </a:lnTo>
                  <a:lnTo>
                    <a:pt x="296" y="294"/>
                  </a:lnTo>
                  <a:lnTo>
                    <a:pt x="284" y="338"/>
                  </a:lnTo>
                  <a:lnTo>
                    <a:pt x="270" y="378"/>
                  </a:lnTo>
                  <a:lnTo>
                    <a:pt x="252" y="412"/>
                  </a:lnTo>
                  <a:lnTo>
                    <a:pt x="252" y="412"/>
                  </a:lnTo>
                  <a:lnTo>
                    <a:pt x="246" y="418"/>
                  </a:lnTo>
                  <a:lnTo>
                    <a:pt x="240" y="420"/>
                  </a:lnTo>
                  <a:lnTo>
                    <a:pt x="232" y="424"/>
                  </a:lnTo>
                  <a:lnTo>
                    <a:pt x="226" y="424"/>
                  </a:lnTo>
                  <a:lnTo>
                    <a:pt x="226" y="424"/>
                  </a:lnTo>
                  <a:lnTo>
                    <a:pt x="214" y="422"/>
                  </a:lnTo>
                  <a:lnTo>
                    <a:pt x="208" y="418"/>
                  </a:lnTo>
                  <a:lnTo>
                    <a:pt x="208" y="418"/>
                  </a:lnTo>
                  <a:lnTo>
                    <a:pt x="206" y="412"/>
                  </a:lnTo>
                  <a:lnTo>
                    <a:pt x="206" y="408"/>
                  </a:lnTo>
                  <a:lnTo>
                    <a:pt x="206" y="408"/>
                  </a:lnTo>
                  <a:lnTo>
                    <a:pt x="206" y="400"/>
                  </a:lnTo>
                  <a:lnTo>
                    <a:pt x="206" y="400"/>
                  </a:lnTo>
                  <a:lnTo>
                    <a:pt x="110" y="410"/>
                  </a:lnTo>
                  <a:lnTo>
                    <a:pt x="20" y="414"/>
                  </a:lnTo>
                  <a:lnTo>
                    <a:pt x="20" y="414"/>
                  </a:lnTo>
                  <a:lnTo>
                    <a:pt x="10" y="414"/>
                  </a:lnTo>
                  <a:lnTo>
                    <a:pt x="4" y="410"/>
                  </a:lnTo>
                  <a:lnTo>
                    <a:pt x="4" y="410"/>
                  </a:lnTo>
                  <a:lnTo>
                    <a:pt x="0" y="404"/>
                  </a:lnTo>
                  <a:lnTo>
                    <a:pt x="0" y="394"/>
                  </a:lnTo>
                  <a:lnTo>
                    <a:pt x="0" y="394"/>
                  </a:lnTo>
                  <a:lnTo>
                    <a:pt x="0" y="386"/>
                  </a:lnTo>
                  <a:lnTo>
                    <a:pt x="4" y="382"/>
                  </a:lnTo>
                  <a:lnTo>
                    <a:pt x="4" y="382"/>
                  </a:lnTo>
                  <a:lnTo>
                    <a:pt x="12" y="376"/>
                  </a:lnTo>
                  <a:lnTo>
                    <a:pt x="24" y="374"/>
                  </a:lnTo>
                  <a:lnTo>
                    <a:pt x="24" y="374"/>
                  </a:lnTo>
                  <a:lnTo>
                    <a:pt x="92" y="372"/>
                  </a:lnTo>
                  <a:lnTo>
                    <a:pt x="92" y="350"/>
                  </a:lnTo>
                  <a:lnTo>
                    <a:pt x="32" y="350"/>
                  </a:lnTo>
                  <a:lnTo>
                    <a:pt x="32" y="350"/>
                  </a:lnTo>
                  <a:lnTo>
                    <a:pt x="26" y="348"/>
                  </a:lnTo>
                  <a:lnTo>
                    <a:pt x="20" y="346"/>
                  </a:lnTo>
                  <a:lnTo>
                    <a:pt x="20" y="346"/>
                  </a:lnTo>
                  <a:lnTo>
                    <a:pt x="16" y="340"/>
                  </a:lnTo>
                  <a:lnTo>
                    <a:pt x="16" y="332"/>
                  </a:lnTo>
                  <a:lnTo>
                    <a:pt x="16" y="332"/>
                  </a:lnTo>
                  <a:lnTo>
                    <a:pt x="16" y="322"/>
                  </a:lnTo>
                  <a:lnTo>
                    <a:pt x="20" y="316"/>
                  </a:lnTo>
                  <a:lnTo>
                    <a:pt x="20" y="316"/>
                  </a:lnTo>
                  <a:lnTo>
                    <a:pt x="26" y="314"/>
                  </a:lnTo>
                  <a:lnTo>
                    <a:pt x="32" y="312"/>
                  </a:lnTo>
                  <a:lnTo>
                    <a:pt x="92" y="312"/>
                  </a:lnTo>
                  <a:lnTo>
                    <a:pt x="92" y="294"/>
                  </a:lnTo>
                  <a:lnTo>
                    <a:pt x="20" y="294"/>
                  </a:lnTo>
                  <a:lnTo>
                    <a:pt x="20" y="294"/>
                  </a:lnTo>
                  <a:lnTo>
                    <a:pt x="12" y="294"/>
                  </a:lnTo>
                  <a:lnTo>
                    <a:pt x="6" y="290"/>
                  </a:lnTo>
                  <a:lnTo>
                    <a:pt x="6" y="290"/>
                  </a:lnTo>
                  <a:lnTo>
                    <a:pt x="2" y="284"/>
                  </a:lnTo>
                  <a:lnTo>
                    <a:pt x="2" y="274"/>
                  </a:lnTo>
                  <a:lnTo>
                    <a:pt x="2" y="274"/>
                  </a:lnTo>
                  <a:lnTo>
                    <a:pt x="2" y="266"/>
                  </a:lnTo>
                  <a:lnTo>
                    <a:pt x="6" y="260"/>
                  </a:lnTo>
                  <a:lnTo>
                    <a:pt x="6" y="260"/>
                  </a:lnTo>
                  <a:lnTo>
                    <a:pt x="12" y="258"/>
                  </a:lnTo>
                  <a:lnTo>
                    <a:pt x="20" y="256"/>
                  </a:lnTo>
                  <a:lnTo>
                    <a:pt x="92" y="256"/>
                  </a:lnTo>
                  <a:lnTo>
                    <a:pt x="92" y="238"/>
                  </a:lnTo>
                  <a:lnTo>
                    <a:pt x="32" y="238"/>
                  </a:lnTo>
                  <a:lnTo>
                    <a:pt x="32" y="238"/>
                  </a:lnTo>
                  <a:lnTo>
                    <a:pt x="22" y="236"/>
                  </a:lnTo>
                  <a:lnTo>
                    <a:pt x="14" y="232"/>
                  </a:lnTo>
                  <a:lnTo>
                    <a:pt x="8" y="224"/>
                  </a:lnTo>
                  <a:lnTo>
                    <a:pt x="8" y="214"/>
                  </a:lnTo>
                  <a:lnTo>
                    <a:pt x="8" y="162"/>
                  </a:lnTo>
                  <a:lnTo>
                    <a:pt x="8" y="162"/>
                  </a:lnTo>
                  <a:lnTo>
                    <a:pt x="8" y="152"/>
                  </a:lnTo>
                  <a:lnTo>
                    <a:pt x="14" y="144"/>
                  </a:lnTo>
                  <a:lnTo>
                    <a:pt x="22" y="138"/>
                  </a:lnTo>
                  <a:lnTo>
                    <a:pt x="32" y="136"/>
                  </a:lnTo>
                  <a:lnTo>
                    <a:pt x="92" y="136"/>
                  </a:lnTo>
                  <a:lnTo>
                    <a:pt x="92" y="118"/>
                  </a:lnTo>
                  <a:lnTo>
                    <a:pt x="58" y="118"/>
                  </a:lnTo>
                  <a:lnTo>
                    <a:pt x="58" y="118"/>
                  </a:lnTo>
                  <a:lnTo>
                    <a:pt x="46" y="116"/>
                  </a:lnTo>
                  <a:lnTo>
                    <a:pt x="38" y="112"/>
                  </a:lnTo>
                  <a:lnTo>
                    <a:pt x="34" y="104"/>
                  </a:lnTo>
                  <a:lnTo>
                    <a:pt x="32" y="94"/>
                  </a:lnTo>
                  <a:lnTo>
                    <a:pt x="32" y="66"/>
                  </a:lnTo>
                  <a:lnTo>
                    <a:pt x="18" y="66"/>
                  </a:lnTo>
                  <a:lnTo>
                    <a:pt x="18" y="66"/>
                  </a:lnTo>
                  <a:lnTo>
                    <a:pt x="10" y="64"/>
                  </a:lnTo>
                  <a:lnTo>
                    <a:pt x="4" y="62"/>
                  </a:lnTo>
                  <a:lnTo>
                    <a:pt x="4" y="62"/>
                  </a:lnTo>
                  <a:lnTo>
                    <a:pt x="0" y="56"/>
                  </a:lnTo>
                  <a:lnTo>
                    <a:pt x="0" y="48"/>
                  </a:lnTo>
                  <a:lnTo>
                    <a:pt x="0" y="48"/>
                  </a:lnTo>
                  <a:lnTo>
                    <a:pt x="0" y="40"/>
                  </a:lnTo>
                  <a:lnTo>
                    <a:pt x="4" y="34"/>
                  </a:lnTo>
                  <a:lnTo>
                    <a:pt x="4" y="34"/>
                  </a:lnTo>
                  <a:lnTo>
                    <a:pt x="10" y="30"/>
                  </a:lnTo>
                  <a:lnTo>
                    <a:pt x="18" y="30"/>
                  </a:lnTo>
                  <a:lnTo>
                    <a:pt x="18" y="30"/>
                  </a:lnTo>
                  <a:close/>
                  <a:moveTo>
                    <a:pt x="92" y="204"/>
                  </a:moveTo>
                  <a:lnTo>
                    <a:pt x="92" y="172"/>
                  </a:lnTo>
                  <a:lnTo>
                    <a:pt x="60" y="172"/>
                  </a:lnTo>
                  <a:lnTo>
                    <a:pt x="60" y="172"/>
                  </a:lnTo>
                  <a:lnTo>
                    <a:pt x="54" y="174"/>
                  </a:lnTo>
                  <a:lnTo>
                    <a:pt x="52" y="178"/>
                  </a:lnTo>
                  <a:lnTo>
                    <a:pt x="52" y="196"/>
                  </a:lnTo>
                  <a:lnTo>
                    <a:pt x="52" y="196"/>
                  </a:lnTo>
                  <a:lnTo>
                    <a:pt x="54" y="202"/>
                  </a:lnTo>
                  <a:lnTo>
                    <a:pt x="60" y="204"/>
                  </a:lnTo>
                  <a:lnTo>
                    <a:pt x="92" y="204"/>
                  </a:lnTo>
                  <a:close/>
                  <a:moveTo>
                    <a:pt x="78" y="66"/>
                  </a:moveTo>
                  <a:lnTo>
                    <a:pt x="78" y="82"/>
                  </a:lnTo>
                  <a:lnTo>
                    <a:pt x="78" y="82"/>
                  </a:lnTo>
                  <a:lnTo>
                    <a:pt x="78" y="84"/>
                  </a:lnTo>
                  <a:lnTo>
                    <a:pt x="80" y="84"/>
                  </a:lnTo>
                  <a:lnTo>
                    <a:pt x="152" y="84"/>
                  </a:lnTo>
                  <a:lnTo>
                    <a:pt x="152" y="84"/>
                  </a:lnTo>
                  <a:lnTo>
                    <a:pt x="156" y="84"/>
                  </a:lnTo>
                  <a:lnTo>
                    <a:pt x="158" y="82"/>
                  </a:lnTo>
                  <a:lnTo>
                    <a:pt x="158" y="66"/>
                  </a:lnTo>
                  <a:lnTo>
                    <a:pt x="78" y="66"/>
                  </a:lnTo>
                  <a:close/>
                  <a:moveTo>
                    <a:pt x="176" y="204"/>
                  </a:moveTo>
                  <a:lnTo>
                    <a:pt x="176" y="204"/>
                  </a:lnTo>
                  <a:lnTo>
                    <a:pt x="182" y="202"/>
                  </a:lnTo>
                  <a:lnTo>
                    <a:pt x="182" y="200"/>
                  </a:lnTo>
                  <a:lnTo>
                    <a:pt x="184" y="196"/>
                  </a:lnTo>
                  <a:lnTo>
                    <a:pt x="184" y="178"/>
                  </a:lnTo>
                  <a:lnTo>
                    <a:pt x="184" y="178"/>
                  </a:lnTo>
                  <a:lnTo>
                    <a:pt x="182" y="174"/>
                  </a:lnTo>
                  <a:lnTo>
                    <a:pt x="176" y="172"/>
                  </a:lnTo>
                  <a:lnTo>
                    <a:pt x="138" y="172"/>
                  </a:lnTo>
                  <a:lnTo>
                    <a:pt x="138" y="204"/>
                  </a:lnTo>
                  <a:lnTo>
                    <a:pt x="176" y="204"/>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pPr defTabSz="1002481"/>
              <a:endParaRPr kumimoji="0" lang="zh-TW" altLang="en-US">
                <a:solidFill>
                  <a:prstClr val="black"/>
                </a:solidFill>
                <a:latin typeface="Calibri"/>
                <a:ea typeface="新細明體"/>
                <a:cs typeface="Arial" charset="0"/>
              </a:endParaRPr>
            </a:p>
          </p:txBody>
        </p:sp>
        <p:sp>
          <p:nvSpPr>
            <p:cNvPr id="17" name="Freeform 19"/>
            <p:cNvSpPr>
              <a:spLocks noEditPoints="1"/>
            </p:cNvSpPr>
            <p:nvPr userDrawn="1"/>
          </p:nvSpPr>
          <p:spPr bwMode="auto">
            <a:xfrm>
              <a:off x="873051" y="1610553"/>
              <a:ext cx="387866" cy="387866"/>
            </a:xfrm>
            <a:custGeom>
              <a:avLst/>
              <a:gdLst/>
              <a:ahLst/>
              <a:cxnLst>
                <a:cxn ang="0">
                  <a:pos x="186" y="4"/>
                </a:cxn>
                <a:cxn ang="0">
                  <a:pos x="232" y="20"/>
                </a:cxn>
                <a:cxn ang="0">
                  <a:pos x="244" y="2"/>
                </a:cxn>
                <a:cxn ang="0">
                  <a:pos x="272" y="4"/>
                </a:cxn>
                <a:cxn ang="0">
                  <a:pos x="316" y="72"/>
                </a:cxn>
                <a:cxn ang="0">
                  <a:pos x="352" y="16"/>
                </a:cxn>
                <a:cxn ang="0">
                  <a:pos x="374" y="18"/>
                </a:cxn>
                <a:cxn ang="0">
                  <a:pos x="362" y="72"/>
                </a:cxn>
                <a:cxn ang="0">
                  <a:pos x="422" y="76"/>
                </a:cxn>
                <a:cxn ang="0">
                  <a:pos x="422" y="106"/>
                </a:cxn>
                <a:cxn ang="0">
                  <a:pos x="300" y="148"/>
                </a:cxn>
                <a:cxn ang="0">
                  <a:pos x="404" y="152"/>
                </a:cxn>
                <a:cxn ang="0">
                  <a:pos x="404" y="182"/>
                </a:cxn>
                <a:cxn ang="0">
                  <a:pos x="238" y="216"/>
                </a:cxn>
                <a:cxn ang="0">
                  <a:pos x="396" y="222"/>
                </a:cxn>
                <a:cxn ang="0">
                  <a:pos x="398" y="250"/>
                </a:cxn>
                <a:cxn ang="0">
                  <a:pos x="238" y="284"/>
                </a:cxn>
                <a:cxn ang="0">
                  <a:pos x="414" y="288"/>
                </a:cxn>
                <a:cxn ang="0">
                  <a:pos x="414" y="320"/>
                </a:cxn>
                <a:cxn ang="0">
                  <a:pos x="284" y="326"/>
                </a:cxn>
                <a:cxn ang="0">
                  <a:pos x="422" y="388"/>
                </a:cxn>
                <a:cxn ang="0">
                  <a:pos x="418" y="408"/>
                </a:cxn>
                <a:cxn ang="0">
                  <a:pos x="394" y="416"/>
                </a:cxn>
                <a:cxn ang="0">
                  <a:pos x="344" y="404"/>
                </a:cxn>
                <a:cxn ang="0">
                  <a:pos x="238" y="414"/>
                </a:cxn>
                <a:cxn ang="0">
                  <a:pos x="214" y="426"/>
                </a:cxn>
                <a:cxn ang="0">
                  <a:pos x="192" y="402"/>
                </a:cxn>
                <a:cxn ang="0">
                  <a:pos x="142" y="372"/>
                </a:cxn>
                <a:cxn ang="0">
                  <a:pos x="56" y="414"/>
                </a:cxn>
                <a:cxn ang="0">
                  <a:pos x="16" y="418"/>
                </a:cxn>
                <a:cxn ang="0">
                  <a:pos x="0" y="394"/>
                </a:cxn>
                <a:cxn ang="0">
                  <a:pos x="56" y="362"/>
                </a:cxn>
                <a:cxn ang="0">
                  <a:pos x="24" y="326"/>
                </a:cxn>
                <a:cxn ang="0">
                  <a:pos x="4" y="304"/>
                </a:cxn>
                <a:cxn ang="0">
                  <a:pos x="16" y="286"/>
                </a:cxn>
                <a:cxn ang="0">
                  <a:pos x="42" y="256"/>
                </a:cxn>
                <a:cxn ang="0">
                  <a:pos x="22" y="236"/>
                </a:cxn>
                <a:cxn ang="0">
                  <a:pos x="34" y="218"/>
                </a:cxn>
                <a:cxn ang="0">
                  <a:pos x="38" y="190"/>
                </a:cxn>
                <a:cxn ang="0">
                  <a:pos x="18" y="168"/>
                </a:cxn>
                <a:cxn ang="0">
                  <a:pos x="28" y="150"/>
                </a:cxn>
                <a:cxn ang="0">
                  <a:pos x="20" y="114"/>
                </a:cxn>
                <a:cxn ang="0">
                  <a:pos x="0" y="92"/>
                </a:cxn>
                <a:cxn ang="0">
                  <a:pos x="12" y="72"/>
                </a:cxn>
                <a:cxn ang="0">
                  <a:pos x="52" y="42"/>
                </a:cxn>
                <a:cxn ang="0">
                  <a:pos x="56" y="18"/>
                </a:cxn>
                <a:cxn ang="0">
                  <a:pos x="76" y="16"/>
                </a:cxn>
                <a:cxn ang="0">
                  <a:pos x="96" y="34"/>
                </a:cxn>
                <a:cxn ang="0">
                  <a:pos x="144" y="20"/>
                </a:cxn>
                <a:cxn ang="0">
                  <a:pos x="158" y="2"/>
                </a:cxn>
                <a:cxn ang="0">
                  <a:pos x="264" y="114"/>
                </a:cxn>
              </a:cxnLst>
              <a:rect l="0" t="0" r="r" b="b"/>
              <a:pathLst>
                <a:path w="426" h="426">
                  <a:moveTo>
                    <a:pt x="168" y="0"/>
                  </a:moveTo>
                  <a:lnTo>
                    <a:pt x="168" y="0"/>
                  </a:lnTo>
                  <a:lnTo>
                    <a:pt x="178" y="2"/>
                  </a:lnTo>
                  <a:lnTo>
                    <a:pt x="186" y="4"/>
                  </a:lnTo>
                  <a:lnTo>
                    <a:pt x="186" y="4"/>
                  </a:lnTo>
                  <a:lnTo>
                    <a:pt x="190" y="12"/>
                  </a:lnTo>
                  <a:lnTo>
                    <a:pt x="192" y="20"/>
                  </a:lnTo>
                  <a:lnTo>
                    <a:pt x="192" y="72"/>
                  </a:lnTo>
                  <a:lnTo>
                    <a:pt x="232" y="72"/>
                  </a:lnTo>
                  <a:lnTo>
                    <a:pt x="232" y="20"/>
                  </a:lnTo>
                  <a:lnTo>
                    <a:pt x="232" y="20"/>
                  </a:lnTo>
                  <a:lnTo>
                    <a:pt x="232" y="12"/>
                  </a:lnTo>
                  <a:lnTo>
                    <a:pt x="238" y="4"/>
                  </a:lnTo>
                  <a:lnTo>
                    <a:pt x="238" y="4"/>
                  </a:lnTo>
                  <a:lnTo>
                    <a:pt x="244" y="2"/>
                  </a:lnTo>
                  <a:lnTo>
                    <a:pt x="254" y="0"/>
                  </a:lnTo>
                  <a:lnTo>
                    <a:pt x="254" y="0"/>
                  </a:lnTo>
                  <a:lnTo>
                    <a:pt x="266" y="2"/>
                  </a:lnTo>
                  <a:lnTo>
                    <a:pt x="272" y="4"/>
                  </a:lnTo>
                  <a:lnTo>
                    <a:pt x="272" y="4"/>
                  </a:lnTo>
                  <a:lnTo>
                    <a:pt x="276" y="12"/>
                  </a:lnTo>
                  <a:lnTo>
                    <a:pt x="278" y="20"/>
                  </a:lnTo>
                  <a:lnTo>
                    <a:pt x="278" y="72"/>
                  </a:lnTo>
                  <a:lnTo>
                    <a:pt x="316" y="72"/>
                  </a:lnTo>
                  <a:lnTo>
                    <a:pt x="316" y="72"/>
                  </a:lnTo>
                  <a:lnTo>
                    <a:pt x="336" y="26"/>
                  </a:lnTo>
                  <a:lnTo>
                    <a:pt x="336" y="26"/>
                  </a:lnTo>
                  <a:lnTo>
                    <a:pt x="340" y="22"/>
                  </a:lnTo>
                  <a:lnTo>
                    <a:pt x="344" y="18"/>
                  </a:lnTo>
                  <a:lnTo>
                    <a:pt x="352" y="16"/>
                  </a:lnTo>
                  <a:lnTo>
                    <a:pt x="358" y="16"/>
                  </a:lnTo>
                  <a:lnTo>
                    <a:pt x="358" y="16"/>
                  </a:lnTo>
                  <a:lnTo>
                    <a:pt x="366" y="16"/>
                  </a:lnTo>
                  <a:lnTo>
                    <a:pt x="374" y="18"/>
                  </a:lnTo>
                  <a:lnTo>
                    <a:pt x="374" y="18"/>
                  </a:lnTo>
                  <a:lnTo>
                    <a:pt x="378" y="22"/>
                  </a:lnTo>
                  <a:lnTo>
                    <a:pt x="380" y="30"/>
                  </a:lnTo>
                  <a:lnTo>
                    <a:pt x="380" y="30"/>
                  </a:lnTo>
                  <a:lnTo>
                    <a:pt x="374" y="44"/>
                  </a:lnTo>
                  <a:lnTo>
                    <a:pt x="362" y="72"/>
                  </a:lnTo>
                  <a:lnTo>
                    <a:pt x="406" y="72"/>
                  </a:lnTo>
                  <a:lnTo>
                    <a:pt x="406" y="72"/>
                  </a:lnTo>
                  <a:lnTo>
                    <a:pt x="416" y="72"/>
                  </a:lnTo>
                  <a:lnTo>
                    <a:pt x="422" y="76"/>
                  </a:lnTo>
                  <a:lnTo>
                    <a:pt x="422" y="76"/>
                  </a:lnTo>
                  <a:lnTo>
                    <a:pt x="424" y="82"/>
                  </a:lnTo>
                  <a:lnTo>
                    <a:pt x="426" y="92"/>
                  </a:lnTo>
                  <a:lnTo>
                    <a:pt x="426" y="92"/>
                  </a:lnTo>
                  <a:lnTo>
                    <a:pt x="424" y="100"/>
                  </a:lnTo>
                  <a:lnTo>
                    <a:pt x="422" y="106"/>
                  </a:lnTo>
                  <a:lnTo>
                    <a:pt x="422" y="106"/>
                  </a:lnTo>
                  <a:lnTo>
                    <a:pt x="416" y="112"/>
                  </a:lnTo>
                  <a:lnTo>
                    <a:pt x="406" y="114"/>
                  </a:lnTo>
                  <a:lnTo>
                    <a:pt x="314" y="114"/>
                  </a:lnTo>
                  <a:lnTo>
                    <a:pt x="300" y="148"/>
                  </a:lnTo>
                  <a:lnTo>
                    <a:pt x="388" y="148"/>
                  </a:lnTo>
                  <a:lnTo>
                    <a:pt x="388" y="148"/>
                  </a:lnTo>
                  <a:lnTo>
                    <a:pt x="398" y="150"/>
                  </a:lnTo>
                  <a:lnTo>
                    <a:pt x="404" y="152"/>
                  </a:lnTo>
                  <a:lnTo>
                    <a:pt x="404" y="152"/>
                  </a:lnTo>
                  <a:lnTo>
                    <a:pt x="406" y="158"/>
                  </a:lnTo>
                  <a:lnTo>
                    <a:pt x="408" y="168"/>
                  </a:lnTo>
                  <a:lnTo>
                    <a:pt x="408" y="168"/>
                  </a:lnTo>
                  <a:lnTo>
                    <a:pt x="406" y="176"/>
                  </a:lnTo>
                  <a:lnTo>
                    <a:pt x="404" y="182"/>
                  </a:lnTo>
                  <a:lnTo>
                    <a:pt x="404" y="182"/>
                  </a:lnTo>
                  <a:lnTo>
                    <a:pt x="398" y="188"/>
                  </a:lnTo>
                  <a:lnTo>
                    <a:pt x="388" y="190"/>
                  </a:lnTo>
                  <a:lnTo>
                    <a:pt x="238" y="190"/>
                  </a:lnTo>
                  <a:lnTo>
                    <a:pt x="238" y="216"/>
                  </a:lnTo>
                  <a:lnTo>
                    <a:pt x="380" y="216"/>
                  </a:lnTo>
                  <a:lnTo>
                    <a:pt x="380" y="216"/>
                  </a:lnTo>
                  <a:lnTo>
                    <a:pt x="390" y="218"/>
                  </a:lnTo>
                  <a:lnTo>
                    <a:pt x="396" y="222"/>
                  </a:lnTo>
                  <a:lnTo>
                    <a:pt x="396" y="222"/>
                  </a:lnTo>
                  <a:lnTo>
                    <a:pt x="400" y="228"/>
                  </a:lnTo>
                  <a:lnTo>
                    <a:pt x="400" y="236"/>
                  </a:lnTo>
                  <a:lnTo>
                    <a:pt x="400" y="236"/>
                  </a:lnTo>
                  <a:lnTo>
                    <a:pt x="400" y="246"/>
                  </a:lnTo>
                  <a:lnTo>
                    <a:pt x="398" y="250"/>
                  </a:lnTo>
                  <a:lnTo>
                    <a:pt x="398" y="250"/>
                  </a:lnTo>
                  <a:lnTo>
                    <a:pt x="390" y="256"/>
                  </a:lnTo>
                  <a:lnTo>
                    <a:pt x="380" y="256"/>
                  </a:lnTo>
                  <a:lnTo>
                    <a:pt x="238" y="256"/>
                  </a:lnTo>
                  <a:lnTo>
                    <a:pt x="238" y="284"/>
                  </a:lnTo>
                  <a:lnTo>
                    <a:pt x="400" y="284"/>
                  </a:lnTo>
                  <a:lnTo>
                    <a:pt x="400" y="284"/>
                  </a:lnTo>
                  <a:lnTo>
                    <a:pt x="408" y="286"/>
                  </a:lnTo>
                  <a:lnTo>
                    <a:pt x="414" y="288"/>
                  </a:lnTo>
                  <a:lnTo>
                    <a:pt x="414" y="288"/>
                  </a:lnTo>
                  <a:lnTo>
                    <a:pt x="418" y="294"/>
                  </a:lnTo>
                  <a:lnTo>
                    <a:pt x="418" y="304"/>
                  </a:lnTo>
                  <a:lnTo>
                    <a:pt x="418" y="304"/>
                  </a:lnTo>
                  <a:lnTo>
                    <a:pt x="418" y="312"/>
                  </a:lnTo>
                  <a:lnTo>
                    <a:pt x="414" y="320"/>
                  </a:lnTo>
                  <a:lnTo>
                    <a:pt x="414" y="320"/>
                  </a:lnTo>
                  <a:lnTo>
                    <a:pt x="408" y="324"/>
                  </a:lnTo>
                  <a:lnTo>
                    <a:pt x="400" y="326"/>
                  </a:lnTo>
                  <a:lnTo>
                    <a:pt x="284" y="326"/>
                  </a:lnTo>
                  <a:lnTo>
                    <a:pt x="284" y="326"/>
                  </a:lnTo>
                  <a:lnTo>
                    <a:pt x="312" y="340"/>
                  </a:lnTo>
                  <a:lnTo>
                    <a:pt x="344" y="352"/>
                  </a:lnTo>
                  <a:lnTo>
                    <a:pt x="414" y="378"/>
                  </a:lnTo>
                  <a:lnTo>
                    <a:pt x="414" y="378"/>
                  </a:lnTo>
                  <a:lnTo>
                    <a:pt x="422" y="388"/>
                  </a:lnTo>
                  <a:lnTo>
                    <a:pt x="424" y="392"/>
                  </a:lnTo>
                  <a:lnTo>
                    <a:pt x="424" y="396"/>
                  </a:lnTo>
                  <a:lnTo>
                    <a:pt x="424" y="396"/>
                  </a:lnTo>
                  <a:lnTo>
                    <a:pt x="422" y="406"/>
                  </a:lnTo>
                  <a:lnTo>
                    <a:pt x="418" y="408"/>
                  </a:lnTo>
                  <a:lnTo>
                    <a:pt x="414" y="412"/>
                  </a:lnTo>
                  <a:lnTo>
                    <a:pt x="414" y="412"/>
                  </a:lnTo>
                  <a:lnTo>
                    <a:pt x="406" y="414"/>
                  </a:lnTo>
                  <a:lnTo>
                    <a:pt x="394" y="416"/>
                  </a:lnTo>
                  <a:lnTo>
                    <a:pt x="394" y="416"/>
                  </a:lnTo>
                  <a:lnTo>
                    <a:pt x="382" y="416"/>
                  </a:lnTo>
                  <a:lnTo>
                    <a:pt x="370" y="414"/>
                  </a:lnTo>
                  <a:lnTo>
                    <a:pt x="358" y="410"/>
                  </a:lnTo>
                  <a:lnTo>
                    <a:pt x="344" y="404"/>
                  </a:lnTo>
                  <a:lnTo>
                    <a:pt x="344" y="404"/>
                  </a:lnTo>
                  <a:lnTo>
                    <a:pt x="290" y="374"/>
                  </a:lnTo>
                  <a:lnTo>
                    <a:pt x="238" y="340"/>
                  </a:lnTo>
                  <a:lnTo>
                    <a:pt x="238" y="402"/>
                  </a:lnTo>
                  <a:lnTo>
                    <a:pt x="238" y="402"/>
                  </a:lnTo>
                  <a:lnTo>
                    <a:pt x="238" y="414"/>
                  </a:lnTo>
                  <a:lnTo>
                    <a:pt x="232" y="420"/>
                  </a:lnTo>
                  <a:lnTo>
                    <a:pt x="232" y="420"/>
                  </a:lnTo>
                  <a:lnTo>
                    <a:pt x="226" y="424"/>
                  </a:lnTo>
                  <a:lnTo>
                    <a:pt x="214" y="426"/>
                  </a:lnTo>
                  <a:lnTo>
                    <a:pt x="214" y="426"/>
                  </a:lnTo>
                  <a:lnTo>
                    <a:pt x="204" y="424"/>
                  </a:lnTo>
                  <a:lnTo>
                    <a:pt x="196" y="420"/>
                  </a:lnTo>
                  <a:lnTo>
                    <a:pt x="196" y="420"/>
                  </a:lnTo>
                  <a:lnTo>
                    <a:pt x="192" y="412"/>
                  </a:lnTo>
                  <a:lnTo>
                    <a:pt x="192" y="402"/>
                  </a:lnTo>
                  <a:lnTo>
                    <a:pt x="192" y="340"/>
                  </a:lnTo>
                  <a:lnTo>
                    <a:pt x="192" y="340"/>
                  </a:lnTo>
                  <a:lnTo>
                    <a:pt x="188" y="344"/>
                  </a:lnTo>
                  <a:lnTo>
                    <a:pt x="188" y="344"/>
                  </a:lnTo>
                  <a:lnTo>
                    <a:pt x="142" y="372"/>
                  </a:lnTo>
                  <a:lnTo>
                    <a:pt x="96" y="398"/>
                  </a:lnTo>
                  <a:lnTo>
                    <a:pt x="96" y="398"/>
                  </a:lnTo>
                  <a:lnTo>
                    <a:pt x="78" y="406"/>
                  </a:lnTo>
                  <a:lnTo>
                    <a:pt x="56" y="414"/>
                  </a:lnTo>
                  <a:lnTo>
                    <a:pt x="56" y="414"/>
                  </a:lnTo>
                  <a:lnTo>
                    <a:pt x="42" y="420"/>
                  </a:lnTo>
                  <a:lnTo>
                    <a:pt x="28" y="420"/>
                  </a:lnTo>
                  <a:lnTo>
                    <a:pt x="28" y="420"/>
                  </a:lnTo>
                  <a:lnTo>
                    <a:pt x="22" y="420"/>
                  </a:lnTo>
                  <a:lnTo>
                    <a:pt x="16" y="418"/>
                  </a:lnTo>
                  <a:lnTo>
                    <a:pt x="12" y="416"/>
                  </a:lnTo>
                  <a:lnTo>
                    <a:pt x="6" y="412"/>
                  </a:lnTo>
                  <a:lnTo>
                    <a:pt x="6" y="412"/>
                  </a:lnTo>
                  <a:lnTo>
                    <a:pt x="2" y="402"/>
                  </a:lnTo>
                  <a:lnTo>
                    <a:pt x="0" y="394"/>
                  </a:lnTo>
                  <a:lnTo>
                    <a:pt x="0" y="394"/>
                  </a:lnTo>
                  <a:lnTo>
                    <a:pt x="4" y="384"/>
                  </a:lnTo>
                  <a:lnTo>
                    <a:pt x="12" y="376"/>
                  </a:lnTo>
                  <a:lnTo>
                    <a:pt x="12" y="376"/>
                  </a:lnTo>
                  <a:lnTo>
                    <a:pt x="56" y="362"/>
                  </a:lnTo>
                  <a:lnTo>
                    <a:pt x="106" y="342"/>
                  </a:lnTo>
                  <a:lnTo>
                    <a:pt x="106" y="342"/>
                  </a:lnTo>
                  <a:lnTo>
                    <a:pt x="140" y="326"/>
                  </a:lnTo>
                  <a:lnTo>
                    <a:pt x="24" y="326"/>
                  </a:lnTo>
                  <a:lnTo>
                    <a:pt x="24" y="326"/>
                  </a:lnTo>
                  <a:lnTo>
                    <a:pt x="16" y="326"/>
                  </a:lnTo>
                  <a:lnTo>
                    <a:pt x="8" y="320"/>
                  </a:lnTo>
                  <a:lnTo>
                    <a:pt x="8" y="320"/>
                  </a:lnTo>
                  <a:lnTo>
                    <a:pt x="6" y="314"/>
                  </a:lnTo>
                  <a:lnTo>
                    <a:pt x="4" y="304"/>
                  </a:lnTo>
                  <a:lnTo>
                    <a:pt x="4" y="304"/>
                  </a:lnTo>
                  <a:lnTo>
                    <a:pt x="6" y="296"/>
                  </a:lnTo>
                  <a:lnTo>
                    <a:pt x="8" y="288"/>
                  </a:lnTo>
                  <a:lnTo>
                    <a:pt x="8" y="288"/>
                  </a:lnTo>
                  <a:lnTo>
                    <a:pt x="16" y="286"/>
                  </a:lnTo>
                  <a:lnTo>
                    <a:pt x="24" y="284"/>
                  </a:lnTo>
                  <a:lnTo>
                    <a:pt x="192" y="284"/>
                  </a:lnTo>
                  <a:lnTo>
                    <a:pt x="192" y="256"/>
                  </a:lnTo>
                  <a:lnTo>
                    <a:pt x="42" y="256"/>
                  </a:lnTo>
                  <a:lnTo>
                    <a:pt x="42" y="256"/>
                  </a:lnTo>
                  <a:lnTo>
                    <a:pt x="34" y="256"/>
                  </a:lnTo>
                  <a:lnTo>
                    <a:pt x="28" y="252"/>
                  </a:lnTo>
                  <a:lnTo>
                    <a:pt x="28" y="252"/>
                  </a:lnTo>
                  <a:lnTo>
                    <a:pt x="24" y="246"/>
                  </a:lnTo>
                  <a:lnTo>
                    <a:pt x="22" y="236"/>
                  </a:lnTo>
                  <a:lnTo>
                    <a:pt x="22" y="236"/>
                  </a:lnTo>
                  <a:lnTo>
                    <a:pt x="24" y="228"/>
                  </a:lnTo>
                  <a:lnTo>
                    <a:pt x="28" y="222"/>
                  </a:lnTo>
                  <a:lnTo>
                    <a:pt x="28" y="222"/>
                  </a:lnTo>
                  <a:lnTo>
                    <a:pt x="34" y="218"/>
                  </a:lnTo>
                  <a:lnTo>
                    <a:pt x="42" y="216"/>
                  </a:lnTo>
                  <a:lnTo>
                    <a:pt x="192" y="216"/>
                  </a:lnTo>
                  <a:lnTo>
                    <a:pt x="192" y="190"/>
                  </a:lnTo>
                  <a:lnTo>
                    <a:pt x="38" y="190"/>
                  </a:lnTo>
                  <a:lnTo>
                    <a:pt x="38" y="190"/>
                  </a:lnTo>
                  <a:lnTo>
                    <a:pt x="28" y="188"/>
                  </a:lnTo>
                  <a:lnTo>
                    <a:pt x="22" y="184"/>
                  </a:lnTo>
                  <a:lnTo>
                    <a:pt x="22" y="184"/>
                  </a:lnTo>
                  <a:lnTo>
                    <a:pt x="18" y="178"/>
                  </a:lnTo>
                  <a:lnTo>
                    <a:pt x="18" y="168"/>
                  </a:lnTo>
                  <a:lnTo>
                    <a:pt x="18" y="168"/>
                  </a:lnTo>
                  <a:lnTo>
                    <a:pt x="18" y="160"/>
                  </a:lnTo>
                  <a:lnTo>
                    <a:pt x="22" y="152"/>
                  </a:lnTo>
                  <a:lnTo>
                    <a:pt x="22" y="152"/>
                  </a:lnTo>
                  <a:lnTo>
                    <a:pt x="28" y="150"/>
                  </a:lnTo>
                  <a:lnTo>
                    <a:pt x="38" y="148"/>
                  </a:lnTo>
                  <a:lnTo>
                    <a:pt x="120" y="148"/>
                  </a:lnTo>
                  <a:lnTo>
                    <a:pt x="108" y="114"/>
                  </a:lnTo>
                  <a:lnTo>
                    <a:pt x="20" y="114"/>
                  </a:lnTo>
                  <a:lnTo>
                    <a:pt x="20" y="114"/>
                  </a:lnTo>
                  <a:lnTo>
                    <a:pt x="12" y="112"/>
                  </a:lnTo>
                  <a:lnTo>
                    <a:pt x="6" y="108"/>
                  </a:lnTo>
                  <a:lnTo>
                    <a:pt x="6" y="108"/>
                  </a:lnTo>
                  <a:lnTo>
                    <a:pt x="2" y="102"/>
                  </a:lnTo>
                  <a:lnTo>
                    <a:pt x="0" y="92"/>
                  </a:lnTo>
                  <a:lnTo>
                    <a:pt x="0" y="92"/>
                  </a:lnTo>
                  <a:lnTo>
                    <a:pt x="2" y="82"/>
                  </a:lnTo>
                  <a:lnTo>
                    <a:pt x="6" y="76"/>
                  </a:lnTo>
                  <a:lnTo>
                    <a:pt x="6" y="76"/>
                  </a:lnTo>
                  <a:lnTo>
                    <a:pt x="12" y="72"/>
                  </a:lnTo>
                  <a:lnTo>
                    <a:pt x="20" y="72"/>
                  </a:lnTo>
                  <a:lnTo>
                    <a:pt x="70" y="72"/>
                  </a:lnTo>
                  <a:lnTo>
                    <a:pt x="70" y="72"/>
                  </a:lnTo>
                  <a:lnTo>
                    <a:pt x="52" y="42"/>
                  </a:lnTo>
                  <a:lnTo>
                    <a:pt x="52" y="42"/>
                  </a:lnTo>
                  <a:lnTo>
                    <a:pt x="50" y="38"/>
                  </a:lnTo>
                  <a:lnTo>
                    <a:pt x="48" y="34"/>
                  </a:lnTo>
                  <a:lnTo>
                    <a:pt x="48" y="34"/>
                  </a:lnTo>
                  <a:lnTo>
                    <a:pt x="50" y="24"/>
                  </a:lnTo>
                  <a:lnTo>
                    <a:pt x="56" y="18"/>
                  </a:lnTo>
                  <a:lnTo>
                    <a:pt x="56" y="18"/>
                  </a:lnTo>
                  <a:lnTo>
                    <a:pt x="62" y="16"/>
                  </a:lnTo>
                  <a:lnTo>
                    <a:pt x="70" y="16"/>
                  </a:lnTo>
                  <a:lnTo>
                    <a:pt x="70" y="16"/>
                  </a:lnTo>
                  <a:lnTo>
                    <a:pt x="76" y="16"/>
                  </a:lnTo>
                  <a:lnTo>
                    <a:pt x="80" y="20"/>
                  </a:lnTo>
                  <a:lnTo>
                    <a:pt x="80" y="20"/>
                  </a:lnTo>
                  <a:lnTo>
                    <a:pt x="88" y="24"/>
                  </a:lnTo>
                  <a:lnTo>
                    <a:pt x="96" y="34"/>
                  </a:lnTo>
                  <a:lnTo>
                    <a:pt x="96" y="34"/>
                  </a:lnTo>
                  <a:lnTo>
                    <a:pt x="110" y="56"/>
                  </a:lnTo>
                  <a:lnTo>
                    <a:pt x="114" y="64"/>
                  </a:lnTo>
                  <a:lnTo>
                    <a:pt x="116" y="72"/>
                  </a:lnTo>
                  <a:lnTo>
                    <a:pt x="144" y="72"/>
                  </a:lnTo>
                  <a:lnTo>
                    <a:pt x="144" y="20"/>
                  </a:lnTo>
                  <a:lnTo>
                    <a:pt x="144" y="20"/>
                  </a:lnTo>
                  <a:lnTo>
                    <a:pt x="146" y="12"/>
                  </a:lnTo>
                  <a:lnTo>
                    <a:pt x="152" y="4"/>
                  </a:lnTo>
                  <a:lnTo>
                    <a:pt x="152" y="4"/>
                  </a:lnTo>
                  <a:lnTo>
                    <a:pt x="158" y="2"/>
                  </a:lnTo>
                  <a:lnTo>
                    <a:pt x="168" y="0"/>
                  </a:lnTo>
                  <a:lnTo>
                    <a:pt x="168" y="0"/>
                  </a:lnTo>
                  <a:close/>
                  <a:moveTo>
                    <a:pt x="172" y="148"/>
                  </a:moveTo>
                  <a:lnTo>
                    <a:pt x="250" y="148"/>
                  </a:lnTo>
                  <a:lnTo>
                    <a:pt x="264" y="114"/>
                  </a:lnTo>
                  <a:lnTo>
                    <a:pt x="158" y="114"/>
                  </a:lnTo>
                  <a:lnTo>
                    <a:pt x="172" y="148"/>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pPr defTabSz="1002481"/>
              <a:endParaRPr kumimoji="0" lang="zh-TW" altLang="en-US">
                <a:solidFill>
                  <a:prstClr val="black"/>
                </a:solidFill>
                <a:latin typeface="Calibri"/>
                <a:ea typeface="新細明體"/>
                <a:cs typeface="Arial" charset="0"/>
              </a:endParaRPr>
            </a:p>
          </p:txBody>
        </p:sp>
        <p:sp>
          <p:nvSpPr>
            <p:cNvPr id="18" name="Freeform 20"/>
            <p:cNvSpPr>
              <a:spLocks noEditPoints="1"/>
            </p:cNvSpPr>
            <p:nvPr userDrawn="1"/>
          </p:nvSpPr>
          <p:spPr bwMode="auto">
            <a:xfrm>
              <a:off x="1299157" y="1626941"/>
              <a:ext cx="382403" cy="373299"/>
            </a:xfrm>
            <a:custGeom>
              <a:avLst/>
              <a:gdLst/>
              <a:ahLst/>
              <a:cxnLst>
                <a:cxn ang="0">
                  <a:pos x="28" y="208"/>
                </a:cxn>
                <a:cxn ang="0">
                  <a:pos x="16" y="184"/>
                </a:cxn>
                <a:cxn ang="0">
                  <a:pos x="38" y="166"/>
                </a:cxn>
                <a:cxn ang="0">
                  <a:pos x="284" y="152"/>
                </a:cxn>
                <a:cxn ang="0">
                  <a:pos x="384" y="140"/>
                </a:cxn>
                <a:cxn ang="0">
                  <a:pos x="404" y="162"/>
                </a:cxn>
                <a:cxn ang="0">
                  <a:pos x="394" y="182"/>
                </a:cxn>
                <a:cxn ang="0">
                  <a:pos x="234" y="386"/>
                </a:cxn>
                <a:cxn ang="0">
                  <a:pos x="220" y="408"/>
                </a:cxn>
                <a:cxn ang="0">
                  <a:pos x="190" y="404"/>
                </a:cxn>
                <a:cxn ang="0">
                  <a:pos x="102" y="208"/>
                </a:cxn>
                <a:cxn ang="0">
                  <a:pos x="108" y="260"/>
                </a:cxn>
                <a:cxn ang="0">
                  <a:pos x="118" y="302"/>
                </a:cxn>
                <a:cxn ang="0">
                  <a:pos x="174" y="352"/>
                </a:cxn>
                <a:cxn ang="0">
                  <a:pos x="176" y="378"/>
                </a:cxn>
                <a:cxn ang="0">
                  <a:pos x="152" y="392"/>
                </a:cxn>
                <a:cxn ang="0">
                  <a:pos x="116" y="368"/>
                </a:cxn>
                <a:cxn ang="0">
                  <a:pos x="86" y="334"/>
                </a:cxn>
                <a:cxn ang="0">
                  <a:pos x="48" y="386"/>
                </a:cxn>
                <a:cxn ang="0">
                  <a:pos x="10" y="388"/>
                </a:cxn>
                <a:cxn ang="0">
                  <a:pos x="0" y="370"/>
                </a:cxn>
                <a:cxn ang="0">
                  <a:pos x="42" y="320"/>
                </a:cxn>
                <a:cxn ang="0">
                  <a:pos x="60" y="274"/>
                </a:cxn>
                <a:cxn ang="0">
                  <a:pos x="68" y="210"/>
                </a:cxn>
                <a:cxn ang="0">
                  <a:pos x="378" y="2"/>
                </a:cxn>
                <a:cxn ang="0">
                  <a:pos x="398" y="32"/>
                </a:cxn>
                <a:cxn ang="0">
                  <a:pos x="388" y="128"/>
                </a:cxn>
                <a:cxn ang="0">
                  <a:pos x="54" y="136"/>
                </a:cxn>
                <a:cxn ang="0">
                  <a:pos x="24" y="116"/>
                </a:cxn>
                <a:cxn ang="0">
                  <a:pos x="26" y="12"/>
                </a:cxn>
                <a:cxn ang="0">
                  <a:pos x="54" y="0"/>
                </a:cxn>
                <a:cxn ang="0">
                  <a:pos x="76" y="42"/>
                </a:cxn>
                <a:cxn ang="0">
                  <a:pos x="70" y="84"/>
                </a:cxn>
                <a:cxn ang="0">
                  <a:pos x="130" y="94"/>
                </a:cxn>
                <a:cxn ang="0">
                  <a:pos x="240" y="94"/>
                </a:cxn>
                <a:cxn ang="0">
                  <a:pos x="342" y="208"/>
                </a:cxn>
                <a:cxn ang="0">
                  <a:pos x="348" y="272"/>
                </a:cxn>
                <a:cxn ang="0">
                  <a:pos x="366" y="316"/>
                </a:cxn>
                <a:cxn ang="0">
                  <a:pos x="418" y="358"/>
                </a:cxn>
                <a:cxn ang="0">
                  <a:pos x="410" y="386"/>
                </a:cxn>
                <a:cxn ang="0">
                  <a:pos x="384" y="392"/>
                </a:cxn>
                <a:cxn ang="0">
                  <a:pos x="330" y="334"/>
                </a:cxn>
                <a:cxn ang="0">
                  <a:pos x="304" y="362"/>
                </a:cxn>
                <a:cxn ang="0">
                  <a:pos x="264" y="394"/>
                </a:cxn>
                <a:cxn ang="0">
                  <a:pos x="236" y="370"/>
                </a:cxn>
                <a:cxn ang="0">
                  <a:pos x="270" y="330"/>
                </a:cxn>
                <a:cxn ang="0">
                  <a:pos x="296" y="288"/>
                </a:cxn>
                <a:cxn ang="0">
                  <a:pos x="302" y="214"/>
                </a:cxn>
                <a:cxn ang="0">
                  <a:pos x="324" y="204"/>
                </a:cxn>
                <a:cxn ang="0">
                  <a:pos x="346" y="90"/>
                </a:cxn>
                <a:cxn ang="0">
                  <a:pos x="348" y="46"/>
                </a:cxn>
                <a:cxn ang="0">
                  <a:pos x="288" y="94"/>
                </a:cxn>
              </a:cxnLst>
              <a:rect l="0" t="0" r="r" b="b"/>
              <a:pathLst>
                <a:path w="420" h="410">
                  <a:moveTo>
                    <a:pt x="68" y="210"/>
                  </a:moveTo>
                  <a:lnTo>
                    <a:pt x="68" y="210"/>
                  </a:lnTo>
                  <a:lnTo>
                    <a:pt x="40" y="210"/>
                  </a:lnTo>
                  <a:lnTo>
                    <a:pt x="40" y="210"/>
                  </a:lnTo>
                  <a:lnTo>
                    <a:pt x="28" y="208"/>
                  </a:lnTo>
                  <a:lnTo>
                    <a:pt x="24" y="206"/>
                  </a:lnTo>
                  <a:lnTo>
                    <a:pt x="20" y="202"/>
                  </a:lnTo>
                  <a:lnTo>
                    <a:pt x="20" y="202"/>
                  </a:lnTo>
                  <a:lnTo>
                    <a:pt x="18" y="194"/>
                  </a:lnTo>
                  <a:lnTo>
                    <a:pt x="16" y="184"/>
                  </a:lnTo>
                  <a:lnTo>
                    <a:pt x="16" y="184"/>
                  </a:lnTo>
                  <a:lnTo>
                    <a:pt x="18" y="176"/>
                  </a:lnTo>
                  <a:lnTo>
                    <a:pt x="22" y="170"/>
                  </a:lnTo>
                  <a:lnTo>
                    <a:pt x="28" y="168"/>
                  </a:lnTo>
                  <a:lnTo>
                    <a:pt x="38" y="166"/>
                  </a:lnTo>
                  <a:lnTo>
                    <a:pt x="38" y="166"/>
                  </a:lnTo>
                  <a:lnTo>
                    <a:pt x="116" y="164"/>
                  </a:lnTo>
                  <a:lnTo>
                    <a:pt x="192" y="160"/>
                  </a:lnTo>
                  <a:lnTo>
                    <a:pt x="192" y="160"/>
                  </a:lnTo>
                  <a:lnTo>
                    <a:pt x="284" y="152"/>
                  </a:lnTo>
                  <a:lnTo>
                    <a:pt x="326" y="148"/>
                  </a:lnTo>
                  <a:lnTo>
                    <a:pt x="366" y="142"/>
                  </a:lnTo>
                  <a:lnTo>
                    <a:pt x="366" y="142"/>
                  </a:lnTo>
                  <a:lnTo>
                    <a:pt x="384" y="140"/>
                  </a:lnTo>
                  <a:lnTo>
                    <a:pt x="384" y="140"/>
                  </a:lnTo>
                  <a:lnTo>
                    <a:pt x="392" y="142"/>
                  </a:lnTo>
                  <a:lnTo>
                    <a:pt x="398" y="148"/>
                  </a:lnTo>
                  <a:lnTo>
                    <a:pt x="398" y="148"/>
                  </a:lnTo>
                  <a:lnTo>
                    <a:pt x="402" y="154"/>
                  </a:lnTo>
                  <a:lnTo>
                    <a:pt x="404" y="162"/>
                  </a:lnTo>
                  <a:lnTo>
                    <a:pt x="404" y="162"/>
                  </a:lnTo>
                  <a:lnTo>
                    <a:pt x="404" y="170"/>
                  </a:lnTo>
                  <a:lnTo>
                    <a:pt x="402" y="174"/>
                  </a:lnTo>
                  <a:lnTo>
                    <a:pt x="398" y="178"/>
                  </a:lnTo>
                  <a:lnTo>
                    <a:pt x="394" y="182"/>
                  </a:lnTo>
                  <a:lnTo>
                    <a:pt x="394" y="182"/>
                  </a:lnTo>
                  <a:lnTo>
                    <a:pt x="360" y="188"/>
                  </a:lnTo>
                  <a:lnTo>
                    <a:pt x="322" y="192"/>
                  </a:lnTo>
                  <a:lnTo>
                    <a:pt x="234" y="200"/>
                  </a:lnTo>
                  <a:lnTo>
                    <a:pt x="234" y="386"/>
                  </a:lnTo>
                  <a:lnTo>
                    <a:pt x="234" y="386"/>
                  </a:lnTo>
                  <a:lnTo>
                    <a:pt x="232" y="396"/>
                  </a:lnTo>
                  <a:lnTo>
                    <a:pt x="228" y="404"/>
                  </a:lnTo>
                  <a:lnTo>
                    <a:pt x="228" y="404"/>
                  </a:lnTo>
                  <a:lnTo>
                    <a:pt x="220" y="408"/>
                  </a:lnTo>
                  <a:lnTo>
                    <a:pt x="208" y="410"/>
                  </a:lnTo>
                  <a:lnTo>
                    <a:pt x="208" y="410"/>
                  </a:lnTo>
                  <a:lnTo>
                    <a:pt x="198" y="408"/>
                  </a:lnTo>
                  <a:lnTo>
                    <a:pt x="190" y="404"/>
                  </a:lnTo>
                  <a:lnTo>
                    <a:pt x="190" y="404"/>
                  </a:lnTo>
                  <a:lnTo>
                    <a:pt x="186" y="396"/>
                  </a:lnTo>
                  <a:lnTo>
                    <a:pt x="186" y="386"/>
                  </a:lnTo>
                  <a:lnTo>
                    <a:pt x="186" y="204"/>
                  </a:lnTo>
                  <a:lnTo>
                    <a:pt x="186" y="204"/>
                  </a:lnTo>
                  <a:lnTo>
                    <a:pt x="102" y="208"/>
                  </a:lnTo>
                  <a:lnTo>
                    <a:pt x="102" y="208"/>
                  </a:lnTo>
                  <a:lnTo>
                    <a:pt x="106" y="210"/>
                  </a:lnTo>
                  <a:lnTo>
                    <a:pt x="108" y="214"/>
                  </a:lnTo>
                  <a:lnTo>
                    <a:pt x="108" y="224"/>
                  </a:lnTo>
                  <a:lnTo>
                    <a:pt x="108" y="260"/>
                  </a:lnTo>
                  <a:lnTo>
                    <a:pt x="108" y="260"/>
                  </a:lnTo>
                  <a:lnTo>
                    <a:pt x="110" y="272"/>
                  </a:lnTo>
                  <a:lnTo>
                    <a:pt x="110" y="284"/>
                  </a:lnTo>
                  <a:lnTo>
                    <a:pt x="114" y="294"/>
                  </a:lnTo>
                  <a:lnTo>
                    <a:pt x="118" y="302"/>
                  </a:lnTo>
                  <a:lnTo>
                    <a:pt x="118" y="302"/>
                  </a:lnTo>
                  <a:lnTo>
                    <a:pt x="126" y="316"/>
                  </a:lnTo>
                  <a:lnTo>
                    <a:pt x="140" y="328"/>
                  </a:lnTo>
                  <a:lnTo>
                    <a:pt x="154" y="340"/>
                  </a:lnTo>
                  <a:lnTo>
                    <a:pt x="174" y="352"/>
                  </a:lnTo>
                  <a:lnTo>
                    <a:pt x="174" y="352"/>
                  </a:lnTo>
                  <a:lnTo>
                    <a:pt x="178" y="360"/>
                  </a:lnTo>
                  <a:lnTo>
                    <a:pt x="178" y="368"/>
                  </a:lnTo>
                  <a:lnTo>
                    <a:pt x="178" y="368"/>
                  </a:lnTo>
                  <a:lnTo>
                    <a:pt x="176" y="378"/>
                  </a:lnTo>
                  <a:lnTo>
                    <a:pt x="170" y="386"/>
                  </a:lnTo>
                  <a:lnTo>
                    <a:pt x="170" y="386"/>
                  </a:lnTo>
                  <a:lnTo>
                    <a:pt x="162" y="392"/>
                  </a:lnTo>
                  <a:lnTo>
                    <a:pt x="152" y="392"/>
                  </a:lnTo>
                  <a:lnTo>
                    <a:pt x="152" y="392"/>
                  </a:lnTo>
                  <a:lnTo>
                    <a:pt x="144" y="392"/>
                  </a:lnTo>
                  <a:lnTo>
                    <a:pt x="136" y="386"/>
                  </a:lnTo>
                  <a:lnTo>
                    <a:pt x="136" y="386"/>
                  </a:lnTo>
                  <a:lnTo>
                    <a:pt x="128" y="378"/>
                  </a:lnTo>
                  <a:lnTo>
                    <a:pt x="116" y="368"/>
                  </a:lnTo>
                  <a:lnTo>
                    <a:pt x="92" y="336"/>
                  </a:lnTo>
                  <a:lnTo>
                    <a:pt x="92" y="336"/>
                  </a:lnTo>
                  <a:lnTo>
                    <a:pt x="88" y="332"/>
                  </a:lnTo>
                  <a:lnTo>
                    <a:pt x="88" y="332"/>
                  </a:lnTo>
                  <a:lnTo>
                    <a:pt x="86" y="334"/>
                  </a:lnTo>
                  <a:lnTo>
                    <a:pt x="84" y="336"/>
                  </a:lnTo>
                  <a:lnTo>
                    <a:pt x="84" y="336"/>
                  </a:lnTo>
                  <a:lnTo>
                    <a:pt x="66" y="362"/>
                  </a:lnTo>
                  <a:lnTo>
                    <a:pt x="48" y="386"/>
                  </a:lnTo>
                  <a:lnTo>
                    <a:pt x="48" y="386"/>
                  </a:lnTo>
                  <a:lnTo>
                    <a:pt x="38" y="392"/>
                  </a:lnTo>
                  <a:lnTo>
                    <a:pt x="28" y="394"/>
                  </a:lnTo>
                  <a:lnTo>
                    <a:pt x="28" y="394"/>
                  </a:lnTo>
                  <a:lnTo>
                    <a:pt x="18" y="392"/>
                  </a:lnTo>
                  <a:lnTo>
                    <a:pt x="10" y="388"/>
                  </a:lnTo>
                  <a:lnTo>
                    <a:pt x="10" y="388"/>
                  </a:lnTo>
                  <a:lnTo>
                    <a:pt x="2" y="380"/>
                  </a:lnTo>
                  <a:lnTo>
                    <a:pt x="0" y="374"/>
                  </a:lnTo>
                  <a:lnTo>
                    <a:pt x="0" y="370"/>
                  </a:lnTo>
                  <a:lnTo>
                    <a:pt x="0" y="370"/>
                  </a:lnTo>
                  <a:lnTo>
                    <a:pt x="2" y="360"/>
                  </a:lnTo>
                  <a:lnTo>
                    <a:pt x="8" y="352"/>
                  </a:lnTo>
                  <a:lnTo>
                    <a:pt x="8" y="352"/>
                  </a:lnTo>
                  <a:lnTo>
                    <a:pt x="32" y="330"/>
                  </a:lnTo>
                  <a:lnTo>
                    <a:pt x="42" y="320"/>
                  </a:lnTo>
                  <a:lnTo>
                    <a:pt x="50" y="310"/>
                  </a:lnTo>
                  <a:lnTo>
                    <a:pt x="50" y="310"/>
                  </a:lnTo>
                  <a:lnTo>
                    <a:pt x="54" y="300"/>
                  </a:lnTo>
                  <a:lnTo>
                    <a:pt x="58" y="288"/>
                  </a:lnTo>
                  <a:lnTo>
                    <a:pt x="60" y="274"/>
                  </a:lnTo>
                  <a:lnTo>
                    <a:pt x="62" y="260"/>
                  </a:lnTo>
                  <a:lnTo>
                    <a:pt x="62" y="224"/>
                  </a:lnTo>
                  <a:lnTo>
                    <a:pt x="62" y="224"/>
                  </a:lnTo>
                  <a:lnTo>
                    <a:pt x="62" y="216"/>
                  </a:lnTo>
                  <a:lnTo>
                    <a:pt x="68" y="210"/>
                  </a:lnTo>
                  <a:lnTo>
                    <a:pt x="68" y="210"/>
                  </a:lnTo>
                  <a:close/>
                  <a:moveTo>
                    <a:pt x="54" y="0"/>
                  </a:moveTo>
                  <a:lnTo>
                    <a:pt x="364" y="0"/>
                  </a:lnTo>
                  <a:lnTo>
                    <a:pt x="364" y="0"/>
                  </a:lnTo>
                  <a:lnTo>
                    <a:pt x="378" y="2"/>
                  </a:lnTo>
                  <a:lnTo>
                    <a:pt x="384" y="4"/>
                  </a:lnTo>
                  <a:lnTo>
                    <a:pt x="388" y="8"/>
                  </a:lnTo>
                  <a:lnTo>
                    <a:pt x="392" y="12"/>
                  </a:lnTo>
                  <a:lnTo>
                    <a:pt x="396" y="18"/>
                  </a:lnTo>
                  <a:lnTo>
                    <a:pt x="398" y="32"/>
                  </a:lnTo>
                  <a:lnTo>
                    <a:pt x="398" y="102"/>
                  </a:lnTo>
                  <a:lnTo>
                    <a:pt x="398" y="102"/>
                  </a:lnTo>
                  <a:lnTo>
                    <a:pt x="396" y="116"/>
                  </a:lnTo>
                  <a:lnTo>
                    <a:pt x="392" y="122"/>
                  </a:lnTo>
                  <a:lnTo>
                    <a:pt x="388" y="128"/>
                  </a:lnTo>
                  <a:lnTo>
                    <a:pt x="384" y="130"/>
                  </a:lnTo>
                  <a:lnTo>
                    <a:pt x="378" y="134"/>
                  </a:lnTo>
                  <a:lnTo>
                    <a:pt x="364" y="136"/>
                  </a:lnTo>
                  <a:lnTo>
                    <a:pt x="54" y="136"/>
                  </a:lnTo>
                  <a:lnTo>
                    <a:pt x="54" y="136"/>
                  </a:lnTo>
                  <a:lnTo>
                    <a:pt x="40" y="134"/>
                  </a:lnTo>
                  <a:lnTo>
                    <a:pt x="34" y="130"/>
                  </a:lnTo>
                  <a:lnTo>
                    <a:pt x="30" y="128"/>
                  </a:lnTo>
                  <a:lnTo>
                    <a:pt x="26" y="122"/>
                  </a:lnTo>
                  <a:lnTo>
                    <a:pt x="24" y="116"/>
                  </a:lnTo>
                  <a:lnTo>
                    <a:pt x="20" y="102"/>
                  </a:lnTo>
                  <a:lnTo>
                    <a:pt x="20" y="32"/>
                  </a:lnTo>
                  <a:lnTo>
                    <a:pt x="20" y="32"/>
                  </a:lnTo>
                  <a:lnTo>
                    <a:pt x="24" y="18"/>
                  </a:lnTo>
                  <a:lnTo>
                    <a:pt x="26" y="12"/>
                  </a:lnTo>
                  <a:lnTo>
                    <a:pt x="30" y="8"/>
                  </a:lnTo>
                  <a:lnTo>
                    <a:pt x="34" y="4"/>
                  </a:lnTo>
                  <a:lnTo>
                    <a:pt x="40" y="2"/>
                  </a:lnTo>
                  <a:lnTo>
                    <a:pt x="54" y="0"/>
                  </a:lnTo>
                  <a:lnTo>
                    <a:pt x="54" y="0"/>
                  </a:lnTo>
                  <a:close/>
                  <a:moveTo>
                    <a:pt x="130" y="94"/>
                  </a:moveTo>
                  <a:lnTo>
                    <a:pt x="130" y="42"/>
                  </a:lnTo>
                  <a:lnTo>
                    <a:pt x="80" y="42"/>
                  </a:lnTo>
                  <a:lnTo>
                    <a:pt x="80" y="42"/>
                  </a:lnTo>
                  <a:lnTo>
                    <a:pt x="76" y="42"/>
                  </a:lnTo>
                  <a:lnTo>
                    <a:pt x="72" y="44"/>
                  </a:lnTo>
                  <a:lnTo>
                    <a:pt x="72" y="46"/>
                  </a:lnTo>
                  <a:lnTo>
                    <a:pt x="70" y="50"/>
                  </a:lnTo>
                  <a:lnTo>
                    <a:pt x="70" y="84"/>
                  </a:lnTo>
                  <a:lnTo>
                    <a:pt x="70" y="84"/>
                  </a:lnTo>
                  <a:lnTo>
                    <a:pt x="72" y="88"/>
                  </a:lnTo>
                  <a:lnTo>
                    <a:pt x="72" y="90"/>
                  </a:lnTo>
                  <a:lnTo>
                    <a:pt x="76" y="92"/>
                  </a:lnTo>
                  <a:lnTo>
                    <a:pt x="80" y="94"/>
                  </a:lnTo>
                  <a:lnTo>
                    <a:pt x="130" y="94"/>
                  </a:lnTo>
                  <a:close/>
                  <a:moveTo>
                    <a:pt x="240" y="94"/>
                  </a:moveTo>
                  <a:lnTo>
                    <a:pt x="240" y="42"/>
                  </a:lnTo>
                  <a:lnTo>
                    <a:pt x="178" y="42"/>
                  </a:lnTo>
                  <a:lnTo>
                    <a:pt x="178" y="94"/>
                  </a:lnTo>
                  <a:lnTo>
                    <a:pt x="240" y="94"/>
                  </a:lnTo>
                  <a:close/>
                  <a:moveTo>
                    <a:pt x="324" y="204"/>
                  </a:moveTo>
                  <a:lnTo>
                    <a:pt x="324" y="204"/>
                  </a:lnTo>
                  <a:lnTo>
                    <a:pt x="336" y="206"/>
                  </a:lnTo>
                  <a:lnTo>
                    <a:pt x="342" y="208"/>
                  </a:lnTo>
                  <a:lnTo>
                    <a:pt x="342" y="208"/>
                  </a:lnTo>
                  <a:lnTo>
                    <a:pt x="346" y="214"/>
                  </a:lnTo>
                  <a:lnTo>
                    <a:pt x="348" y="224"/>
                  </a:lnTo>
                  <a:lnTo>
                    <a:pt x="348" y="260"/>
                  </a:lnTo>
                  <a:lnTo>
                    <a:pt x="348" y="260"/>
                  </a:lnTo>
                  <a:lnTo>
                    <a:pt x="348" y="272"/>
                  </a:lnTo>
                  <a:lnTo>
                    <a:pt x="350" y="284"/>
                  </a:lnTo>
                  <a:lnTo>
                    <a:pt x="354" y="294"/>
                  </a:lnTo>
                  <a:lnTo>
                    <a:pt x="358" y="302"/>
                  </a:lnTo>
                  <a:lnTo>
                    <a:pt x="358" y="302"/>
                  </a:lnTo>
                  <a:lnTo>
                    <a:pt x="366" y="316"/>
                  </a:lnTo>
                  <a:lnTo>
                    <a:pt x="378" y="328"/>
                  </a:lnTo>
                  <a:lnTo>
                    <a:pt x="394" y="340"/>
                  </a:lnTo>
                  <a:lnTo>
                    <a:pt x="414" y="352"/>
                  </a:lnTo>
                  <a:lnTo>
                    <a:pt x="414" y="352"/>
                  </a:lnTo>
                  <a:lnTo>
                    <a:pt x="418" y="358"/>
                  </a:lnTo>
                  <a:lnTo>
                    <a:pt x="420" y="366"/>
                  </a:lnTo>
                  <a:lnTo>
                    <a:pt x="420" y="366"/>
                  </a:lnTo>
                  <a:lnTo>
                    <a:pt x="420" y="372"/>
                  </a:lnTo>
                  <a:lnTo>
                    <a:pt x="418" y="376"/>
                  </a:lnTo>
                  <a:lnTo>
                    <a:pt x="410" y="386"/>
                  </a:lnTo>
                  <a:lnTo>
                    <a:pt x="410" y="386"/>
                  </a:lnTo>
                  <a:lnTo>
                    <a:pt x="402" y="392"/>
                  </a:lnTo>
                  <a:lnTo>
                    <a:pt x="392" y="392"/>
                  </a:lnTo>
                  <a:lnTo>
                    <a:pt x="392" y="392"/>
                  </a:lnTo>
                  <a:lnTo>
                    <a:pt x="384" y="392"/>
                  </a:lnTo>
                  <a:lnTo>
                    <a:pt x="376" y="386"/>
                  </a:lnTo>
                  <a:lnTo>
                    <a:pt x="376" y="386"/>
                  </a:lnTo>
                  <a:lnTo>
                    <a:pt x="356" y="366"/>
                  </a:lnTo>
                  <a:lnTo>
                    <a:pt x="330" y="334"/>
                  </a:lnTo>
                  <a:lnTo>
                    <a:pt x="330" y="334"/>
                  </a:lnTo>
                  <a:lnTo>
                    <a:pt x="328" y="332"/>
                  </a:lnTo>
                  <a:lnTo>
                    <a:pt x="328" y="332"/>
                  </a:lnTo>
                  <a:lnTo>
                    <a:pt x="324" y="334"/>
                  </a:lnTo>
                  <a:lnTo>
                    <a:pt x="324" y="334"/>
                  </a:lnTo>
                  <a:lnTo>
                    <a:pt x="304" y="362"/>
                  </a:lnTo>
                  <a:lnTo>
                    <a:pt x="284" y="386"/>
                  </a:lnTo>
                  <a:lnTo>
                    <a:pt x="284" y="386"/>
                  </a:lnTo>
                  <a:lnTo>
                    <a:pt x="274" y="392"/>
                  </a:lnTo>
                  <a:lnTo>
                    <a:pt x="264" y="394"/>
                  </a:lnTo>
                  <a:lnTo>
                    <a:pt x="264" y="394"/>
                  </a:lnTo>
                  <a:lnTo>
                    <a:pt x="254" y="392"/>
                  </a:lnTo>
                  <a:lnTo>
                    <a:pt x="246" y="388"/>
                  </a:lnTo>
                  <a:lnTo>
                    <a:pt x="246" y="388"/>
                  </a:lnTo>
                  <a:lnTo>
                    <a:pt x="240" y="380"/>
                  </a:lnTo>
                  <a:lnTo>
                    <a:pt x="236" y="370"/>
                  </a:lnTo>
                  <a:lnTo>
                    <a:pt x="236" y="370"/>
                  </a:lnTo>
                  <a:lnTo>
                    <a:pt x="238" y="360"/>
                  </a:lnTo>
                  <a:lnTo>
                    <a:pt x="244" y="352"/>
                  </a:lnTo>
                  <a:lnTo>
                    <a:pt x="244" y="352"/>
                  </a:lnTo>
                  <a:lnTo>
                    <a:pt x="270" y="330"/>
                  </a:lnTo>
                  <a:lnTo>
                    <a:pt x="280" y="320"/>
                  </a:lnTo>
                  <a:lnTo>
                    <a:pt x="288" y="310"/>
                  </a:lnTo>
                  <a:lnTo>
                    <a:pt x="288" y="310"/>
                  </a:lnTo>
                  <a:lnTo>
                    <a:pt x="292" y="300"/>
                  </a:lnTo>
                  <a:lnTo>
                    <a:pt x="296" y="288"/>
                  </a:lnTo>
                  <a:lnTo>
                    <a:pt x="300" y="274"/>
                  </a:lnTo>
                  <a:lnTo>
                    <a:pt x="300" y="260"/>
                  </a:lnTo>
                  <a:lnTo>
                    <a:pt x="300" y="224"/>
                  </a:lnTo>
                  <a:lnTo>
                    <a:pt x="300" y="224"/>
                  </a:lnTo>
                  <a:lnTo>
                    <a:pt x="302" y="214"/>
                  </a:lnTo>
                  <a:lnTo>
                    <a:pt x="304" y="210"/>
                  </a:lnTo>
                  <a:lnTo>
                    <a:pt x="308" y="208"/>
                  </a:lnTo>
                  <a:lnTo>
                    <a:pt x="308" y="208"/>
                  </a:lnTo>
                  <a:lnTo>
                    <a:pt x="314" y="204"/>
                  </a:lnTo>
                  <a:lnTo>
                    <a:pt x="324" y="204"/>
                  </a:lnTo>
                  <a:lnTo>
                    <a:pt x="324" y="204"/>
                  </a:lnTo>
                  <a:close/>
                  <a:moveTo>
                    <a:pt x="338" y="94"/>
                  </a:moveTo>
                  <a:lnTo>
                    <a:pt x="338" y="94"/>
                  </a:lnTo>
                  <a:lnTo>
                    <a:pt x="342" y="92"/>
                  </a:lnTo>
                  <a:lnTo>
                    <a:pt x="346" y="90"/>
                  </a:lnTo>
                  <a:lnTo>
                    <a:pt x="348" y="88"/>
                  </a:lnTo>
                  <a:lnTo>
                    <a:pt x="348" y="84"/>
                  </a:lnTo>
                  <a:lnTo>
                    <a:pt x="348" y="50"/>
                  </a:lnTo>
                  <a:lnTo>
                    <a:pt x="348" y="50"/>
                  </a:lnTo>
                  <a:lnTo>
                    <a:pt x="348" y="46"/>
                  </a:lnTo>
                  <a:lnTo>
                    <a:pt x="346" y="44"/>
                  </a:lnTo>
                  <a:lnTo>
                    <a:pt x="342" y="42"/>
                  </a:lnTo>
                  <a:lnTo>
                    <a:pt x="338" y="42"/>
                  </a:lnTo>
                  <a:lnTo>
                    <a:pt x="288" y="42"/>
                  </a:lnTo>
                  <a:lnTo>
                    <a:pt x="288" y="94"/>
                  </a:lnTo>
                  <a:lnTo>
                    <a:pt x="338" y="94"/>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pPr defTabSz="1002481"/>
              <a:endParaRPr kumimoji="0" lang="zh-TW" altLang="en-US">
                <a:solidFill>
                  <a:prstClr val="black"/>
                </a:solidFill>
                <a:latin typeface="Calibri"/>
                <a:ea typeface="新細明體"/>
                <a:cs typeface="Arial" charset="0"/>
              </a:endParaRPr>
            </a:p>
          </p:txBody>
        </p:sp>
        <p:sp>
          <p:nvSpPr>
            <p:cNvPr id="19" name="Freeform 21"/>
            <p:cNvSpPr>
              <a:spLocks noEditPoints="1"/>
            </p:cNvSpPr>
            <p:nvPr userDrawn="1"/>
          </p:nvSpPr>
          <p:spPr bwMode="auto">
            <a:xfrm>
              <a:off x="1717980" y="1616016"/>
              <a:ext cx="386045" cy="382403"/>
            </a:xfrm>
            <a:custGeom>
              <a:avLst/>
              <a:gdLst/>
              <a:ahLst/>
              <a:cxnLst>
                <a:cxn ang="0">
                  <a:pos x="122" y="4"/>
                </a:cxn>
                <a:cxn ang="0">
                  <a:pos x="132" y="16"/>
                </a:cxn>
                <a:cxn ang="0">
                  <a:pos x="128" y="42"/>
                </a:cxn>
                <a:cxn ang="0">
                  <a:pos x="104" y="396"/>
                </a:cxn>
                <a:cxn ang="0">
                  <a:pos x="92" y="418"/>
                </a:cxn>
                <a:cxn ang="0">
                  <a:pos x="64" y="414"/>
                </a:cxn>
                <a:cxn ang="0">
                  <a:pos x="58" y="210"/>
                </a:cxn>
                <a:cxn ang="0">
                  <a:pos x="44" y="228"/>
                </a:cxn>
                <a:cxn ang="0">
                  <a:pos x="16" y="232"/>
                </a:cxn>
                <a:cxn ang="0">
                  <a:pos x="0" y="210"/>
                </a:cxn>
                <a:cxn ang="0">
                  <a:pos x="6" y="194"/>
                </a:cxn>
                <a:cxn ang="0">
                  <a:pos x="86" y="14"/>
                </a:cxn>
                <a:cxn ang="0">
                  <a:pos x="98" y="2"/>
                </a:cxn>
                <a:cxn ang="0">
                  <a:pos x="402" y="86"/>
                </a:cxn>
                <a:cxn ang="0">
                  <a:pos x="420" y="92"/>
                </a:cxn>
                <a:cxn ang="0">
                  <a:pos x="424" y="118"/>
                </a:cxn>
                <a:cxn ang="0">
                  <a:pos x="402" y="132"/>
                </a:cxn>
                <a:cxn ang="0">
                  <a:pos x="134" y="126"/>
                </a:cxn>
                <a:cxn ang="0">
                  <a:pos x="128" y="108"/>
                </a:cxn>
                <a:cxn ang="0">
                  <a:pos x="140" y="88"/>
                </a:cxn>
                <a:cxn ang="0">
                  <a:pos x="384" y="156"/>
                </a:cxn>
                <a:cxn ang="0">
                  <a:pos x="400" y="160"/>
                </a:cxn>
                <a:cxn ang="0">
                  <a:pos x="404" y="184"/>
                </a:cxn>
                <a:cxn ang="0">
                  <a:pos x="384" y="196"/>
                </a:cxn>
                <a:cxn ang="0">
                  <a:pos x="148" y="192"/>
                </a:cxn>
                <a:cxn ang="0">
                  <a:pos x="142" y="176"/>
                </a:cxn>
                <a:cxn ang="0">
                  <a:pos x="154" y="156"/>
                </a:cxn>
                <a:cxn ang="0">
                  <a:pos x="384" y="220"/>
                </a:cxn>
                <a:cxn ang="0">
                  <a:pos x="400" y="224"/>
                </a:cxn>
                <a:cxn ang="0">
                  <a:pos x="404" y="248"/>
                </a:cxn>
                <a:cxn ang="0">
                  <a:pos x="384" y="260"/>
                </a:cxn>
                <a:cxn ang="0">
                  <a:pos x="148" y="254"/>
                </a:cxn>
                <a:cxn ang="0">
                  <a:pos x="142" y="240"/>
                </a:cxn>
                <a:cxn ang="0">
                  <a:pos x="154" y="220"/>
                </a:cxn>
                <a:cxn ang="0">
                  <a:pos x="380" y="18"/>
                </a:cxn>
                <a:cxn ang="0">
                  <a:pos x="396" y="22"/>
                </a:cxn>
                <a:cxn ang="0">
                  <a:pos x="400" y="46"/>
                </a:cxn>
                <a:cxn ang="0">
                  <a:pos x="380" y="58"/>
                </a:cxn>
                <a:cxn ang="0">
                  <a:pos x="150" y="54"/>
                </a:cxn>
                <a:cxn ang="0">
                  <a:pos x="146" y="38"/>
                </a:cxn>
                <a:cxn ang="0">
                  <a:pos x="158" y="18"/>
                </a:cxn>
                <a:cxn ang="0">
                  <a:pos x="368" y="286"/>
                </a:cxn>
                <a:cxn ang="0">
                  <a:pos x="392" y="294"/>
                </a:cxn>
                <a:cxn ang="0">
                  <a:pos x="400" y="382"/>
                </a:cxn>
                <a:cxn ang="0">
                  <a:pos x="392" y="406"/>
                </a:cxn>
                <a:cxn ang="0">
                  <a:pos x="178" y="414"/>
                </a:cxn>
                <a:cxn ang="0">
                  <a:pos x="154" y="406"/>
                </a:cxn>
                <a:cxn ang="0">
                  <a:pos x="146" y="318"/>
                </a:cxn>
                <a:cxn ang="0">
                  <a:pos x="154" y="294"/>
                </a:cxn>
                <a:cxn ang="0">
                  <a:pos x="178" y="286"/>
                </a:cxn>
                <a:cxn ang="0">
                  <a:pos x="348" y="372"/>
                </a:cxn>
                <a:cxn ang="0">
                  <a:pos x="350" y="336"/>
                </a:cxn>
                <a:cxn ang="0">
                  <a:pos x="340" y="326"/>
                </a:cxn>
                <a:cxn ang="0">
                  <a:pos x="198" y="328"/>
                </a:cxn>
                <a:cxn ang="0">
                  <a:pos x="194" y="364"/>
                </a:cxn>
                <a:cxn ang="0">
                  <a:pos x="206" y="374"/>
                </a:cxn>
              </a:cxnLst>
              <a:rect l="0" t="0" r="r" b="b"/>
              <a:pathLst>
                <a:path w="424" h="420">
                  <a:moveTo>
                    <a:pt x="102" y="0"/>
                  </a:moveTo>
                  <a:lnTo>
                    <a:pt x="102" y="0"/>
                  </a:lnTo>
                  <a:lnTo>
                    <a:pt x="114" y="0"/>
                  </a:lnTo>
                  <a:lnTo>
                    <a:pt x="122" y="4"/>
                  </a:lnTo>
                  <a:lnTo>
                    <a:pt x="122" y="4"/>
                  </a:lnTo>
                  <a:lnTo>
                    <a:pt x="126" y="6"/>
                  </a:lnTo>
                  <a:lnTo>
                    <a:pt x="130" y="10"/>
                  </a:lnTo>
                  <a:lnTo>
                    <a:pt x="132" y="16"/>
                  </a:lnTo>
                  <a:lnTo>
                    <a:pt x="132" y="22"/>
                  </a:lnTo>
                  <a:lnTo>
                    <a:pt x="132" y="22"/>
                  </a:lnTo>
                  <a:lnTo>
                    <a:pt x="128" y="42"/>
                  </a:lnTo>
                  <a:lnTo>
                    <a:pt x="128" y="42"/>
                  </a:lnTo>
                  <a:lnTo>
                    <a:pt x="118" y="76"/>
                  </a:lnTo>
                  <a:lnTo>
                    <a:pt x="104" y="112"/>
                  </a:lnTo>
                  <a:lnTo>
                    <a:pt x="104" y="396"/>
                  </a:lnTo>
                  <a:lnTo>
                    <a:pt x="104" y="396"/>
                  </a:lnTo>
                  <a:lnTo>
                    <a:pt x="102" y="406"/>
                  </a:lnTo>
                  <a:lnTo>
                    <a:pt x="98" y="414"/>
                  </a:lnTo>
                  <a:lnTo>
                    <a:pt x="98" y="414"/>
                  </a:lnTo>
                  <a:lnTo>
                    <a:pt x="92" y="418"/>
                  </a:lnTo>
                  <a:lnTo>
                    <a:pt x="80" y="420"/>
                  </a:lnTo>
                  <a:lnTo>
                    <a:pt x="80" y="420"/>
                  </a:lnTo>
                  <a:lnTo>
                    <a:pt x="70" y="418"/>
                  </a:lnTo>
                  <a:lnTo>
                    <a:pt x="64" y="414"/>
                  </a:lnTo>
                  <a:lnTo>
                    <a:pt x="64" y="414"/>
                  </a:lnTo>
                  <a:lnTo>
                    <a:pt x="58" y="406"/>
                  </a:lnTo>
                  <a:lnTo>
                    <a:pt x="58" y="396"/>
                  </a:lnTo>
                  <a:lnTo>
                    <a:pt x="58" y="210"/>
                  </a:lnTo>
                  <a:lnTo>
                    <a:pt x="58" y="210"/>
                  </a:lnTo>
                  <a:lnTo>
                    <a:pt x="48" y="226"/>
                  </a:lnTo>
                  <a:lnTo>
                    <a:pt x="48" y="226"/>
                  </a:lnTo>
                  <a:lnTo>
                    <a:pt x="44" y="228"/>
                  </a:lnTo>
                  <a:lnTo>
                    <a:pt x="38" y="232"/>
                  </a:lnTo>
                  <a:lnTo>
                    <a:pt x="28" y="234"/>
                  </a:lnTo>
                  <a:lnTo>
                    <a:pt x="28" y="234"/>
                  </a:lnTo>
                  <a:lnTo>
                    <a:pt x="16" y="232"/>
                  </a:lnTo>
                  <a:lnTo>
                    <a:pt x="8" y="228"/>
                  </a:lnTo>
                  <a:lnTo>
                    <a:pt x="8" y="228"/>
                  </a:lnTo>
                  <a:lnTo>
                    <a:pt x="2" y="220"/>
                  </a:lnTo>
                  <a:lnTo>
                    <a:pt x="0" y="210"/>
                  </a:lnTo>
                  <a:lnTo>
                    <a:pt x="0" y="210"/>
                  </a:lnTo>
                  <a:lnTo>
                    <a:pt x="2" y="202"/>
                  </a:lnTo>
                  <a:lnTo>
                    <a:pt x="6" y="194"/>
                  </a:lnTo>
                  <a:lnTo>
                    <a:pt x="6" y="194"/>
                  </a:lnTo>
                  <a:lnTo>
                    <a:pt x="30" y="152"/>
                  </a:lnTo>
                  <a:lnTo>
                    <a:pt x="52" y="108"/>
                  </a:lnTo>
                  <a:lnTo>
                    <a:pt x="70" y="62"/>
                  </a:lnTo>
                  <a:lnTo>
                    <a:pt x="86" y="14"/>
                  </a:lnTo>
                  <a:lnTo>
                    <a:pt x="86" y="14"/>
                  </a:lnTo>
                  <a:lnTo>
                    <a:pt x="90" y="8"/>
                  </a:lnTo>
                  <a:lnTo>
                    <a:pt x="92" y="4"/>
                  </a:lnTo>
                  <a:lnTo>
                    <a:pt x="98" y="2"/>
                  </a:lnTo>
                  <a:lnTo>
                    <a:pt x="102" y="0"/>
                  </a:lnTo>
                  <a:lnTo>
                    <a:pt x="102" y="0"/>
                  </a:lnTo>
                  <a:close/>
                  <a:moveTo>
                    <a:pt x="150" y="86"/>
                  </a:moveTo>
                  <a:lnTo>
                    <a:pt x="402" y="86"/>
                  </a:lnTo>
                  <a:lnTo>
                    <a:pt x="402" y="86"/>
                  </a:lnTo>
                  <a:lnTo>
                    <a:pt x="412" y="88"/>
                  </a:lnTo>
                  <a:lnTo>
                    <a:pt x="420" y="92"/>
                  </a:lnTo>
                  <a:lnTo>
                    <a:pt x="420" y="92"/>
                  </a:lnTo>
                  <a:lnTo>
                    <a:pt x="424" y="98"/>
                  </a:lnTo>
                  <a:lnTo>
                    <a:pt x="424" y="108"/>
                  </a:lnTo>
                  <a:lnTo>
                    <a:pt x="424" y="108"/>
                  </a:lnTo>
                  <a:lnTo>
                    <a:pt x="424" y="118"/>
                  </a:lnTo>
                  <a:lnTo>
                    <a:pt x="420" y="124"/>
                  </a:lnTo>
                  <a:lnTo>
                    <a:pt x="420" y="124"/>
                  </a:lnTo>
                  <a:lnTo>
                    <a:pt x="412" y="130"/>
                  </a:lnTo>
                  <a:lnTo>
                    <a:pt x="402" y="132"/>
                  </a:lnTo>
                  <a:lnTo>
                    <a:pt x="150" y="132"/>
                  </a:lnTo>
                  <a:lnTo>
                    <a:pt x="150" y="132"/>
                  </a:lnTo>
                  <a:lnTo>
                    <a:pt x="140" y="130"/>
                  </a:lnTo>
                  <a:lnTo>
                    <a:pt x="134" y="126"/>
                  </a:lnTo>
                  <a:lnTo>
                    <a:pt x="134" y="126"/>
                  </a:lnTo>
                  <a:lnTo>
                    <a:pt x="130" y="120"/>
                  </a:lnTo>
                  <a:lnTo>
                    <a:pt x="128" y="108"/>
                  </a:lnTo>
                  <a:lnTo>
                    <a:pt x="128" y="108"/>
                  </a:lnTo>
                  <a:lnTo>
                    <a:pt x="130" y="98"/>
                  </a:lnTo>
                  <a:lnTo>
                    <a:pt x="134" y="92"/>
                  </a:lnTo>
                  <a:lnTo>
                    <a:pt x="134" y="92"/>
                  </a:lnTo>
                  <a:lnTo>
                    <a:pt x="140" y="88"/>
                  </a:lnTo>
                  <a:lnTo>
                    <a:pt x="150" y="86"/>
                  </a:lnTo>
                  <a:lnTo>
                    <a:pt x="150" y="86"/>
                  </a:lnTo>
                  <a:close/>
                  <a:moveTo>
                    <a:pt x="162" y="156"/>
                  </a:moveTo>
                  <a:lnTo>
                    <a:pt x="384" y="156"/>
                  </a:lnTo>
                  <a:lnTo>
                    <a:pt x="384" y="156"/>
                  </a:lnTo>
                  <a:lnTo>
                    <a:pt x="394" y="156"/>
                  </a:lnTo>
                  <a:lnTo>
                    <a:pt x="400" y="160"/>
                  </a:lnTo>
                  <a:lnTo>
                    <a:pt x="400" y="160"/>
                  </a:lnTo>
                  <a:lnTo>
                    <a:pt x="404" y="166"/>
                  </a:lnTo>
                  <a:lnTo>
                    <a:pt x="404" y="176"/>
                  </a:lnTo>
                  <a:lnTo>
                    <a:pt x="404" y="176"/>
                  </a:lnTo>
                  <a:lnTo>
                    <a:pt x="404" y="184"/>
                  </a:lnTo>
                  <a:lnTo>
                    <a:pt x="400" y="190"/>
                  </a:lnTo>
                  <a:lnTo>
                    <a:pt x="400" y="190"/>
                  </a:lnTo>
                  <a:lnTo>
                    <a:pt x="394" y="194"/>
                  </a:lnTo>
                  <a:lnTo>
                    <a:pt x="384" y="196"/>
                  </a:lnTo>
                  <a:lnTo>
                    <a:pt x="162" y="196"/>
                  </a:lnTo>
                  <a:lnTo>
                    <a:pt x="162" y="196"/>
                  </a:lnTo>
                  <a:lnTo>
                    <a:pt x="154" y="196"/>
                  </a:lnTo>
                  <a:lnTo>
                    <a:pt x="148" y="192"/>
                  </a:lnTo>
                  <a:lnTo>
                    <a:pt x="148" y="192"/>
                  </a:lnTo>
                  <a:lnTo>
                    <a:pt x="144" y="186"/>
                  </a:lnTo>
                  <a:lnTo>
                    <a:pt x="142" y="176"/>
                  </a:lnTo>
                  <a:lnTo>
                    <a:pt x="142" y="176"/>
                  </a:lnTo>
                  <a:lnTo>
                    <a:pt x="144" y="168"/>
                  </a:lnTo>
                  <a:lnTo>
                    <a:pt x="148" y="160"/>
                  </a:lnTo>
                  <a:lnTo>
                    <a:pt x="148" y="160"/>
                  </a:lnTo>
                  <a:lnTo>
                    <a:pt x="154" y="156"/>
                  </a:lnTo>
                  <a:lnTo>
                    <a:pt x="162" y="156"/>
                  </a:lnTo>
                  <a:lnTo>
                    <a:pt x="162" y="156"/>
                  </a:lnTo>
                  <a:close/>
                  <a:moveTo>
                    <a:pt x="162" y="220"/>
                  </a:moveTo>
                  <a:lnTo>
                    <a:pt x="384" y="220"/>
                  </a:lnTo>
                  <a:lnTo>
                    <a:pt x="384" y="220"/>
                  </a:lnTo>
                  <a:lnTo>
                    <a:pt x="394" y="220"/>
                  </a:lnTo>
                  <a:lnTo>
                    <a:pt x="400" y="224"/>
                  </a:lnTo>
                  <a:lnTo>
                    <a:pt x="400" y="224"/>
                  </a:lnTo>
                  <a:lnTo>
                    <a:pt x="404" y="230"/>
                  </a:lnTo>
                  <a:lnTo>
                    <a:pt x="404" y="240"/>
                  </a:lnTo>
                  <a:lnTo>
                    <a:pt x="404" y="240"/>
                  </a:lnTo>
                  <a:lnTo>
                    <a:pt x="404" y="248"/>
                  </a:lnTo>
                  <a:lnTo>
                    <a:pt x="400" y="254"/>
                  </a:lnTo>
                  <a:lnTo>
                    <a:pt x="400" y="254"/>
                  </a:lnTo>
                  <a:lnTo>
                    <a:pt x="394" y="258"/>
                  </a:lnTo>
                  <a:lnTo>
                    <a:pt x="384" y="260"/>
                  </a:lnTo>
                  <a:lnTo>
                    <a:pt x="162" y="260"/>
                  </a:lnTo>
                  <a:lnTo>
                    <a:pt x="162" y="260"/>
                  </a:lnTo>
                  <a:lnTo>
                    <a:pt x="154" y="258"/>
                  </a:lnTo>
                  <a:lnTo>
                    <a:pt x="148" y="254"/>
                  </a:lnTo>
                  <a:lnTo>
                    <a:pt x="148" y="254"/>
                  </a:lnTo>
                  <a:lnTo>
                    <a:pt x="144" y="250"/>
                  </a:lnTo>
                  <a:lnTo>
                    <a:pt x="142" y="240"/>
                  </a:lnTo>
                  <a:lnTo>
                    <a:pt x="142" y="240"/>
                  </a:lnTo>
                  <a:lnTo>
                    <a:pt x="144" y="230"/>
                  </a:lnTo>
                  <a:lnTo>
                    <a:pt x="148" y="224"/>
                  </a:lnTo>
                  <a:lnTo>
                    <a:pt x="148" y="224"/>
                  </a:lnTo>
                  <a:lnTo>
                    <a:pt x="154" y="220"/>
                  </a:lnTo>
                  <a:lnTo>
                    <a:pt x="162" y="220"/>
                  </a:lnTo>
                  <a:lnTo>
                    <a:pt x="162" y="220"/>
                  </a:lnTo>
                  <a:close/>
                  <a:moveTo>
                    <a:pt x="166" y="18"/>
                  </a:moveTo>
                  <a:lnTo>
                    <a:pt x="380" y="18"/>
                  </a:lnTo>
                  <a:lnTo>
                    <a:pt x="380" y="18"/>
                  </a:lnTo>
                  <a:lnTo>
                    <a:pt x="390" y="18"/>
                  </a:lnTo>
                  <a:lnTo>
                    <a:pt x="396" y="22"/>
                  </a:lnTo>
                  <a:lnTo>
                    <a:pt x="396" y="22"/>
                  </a:lnTo>
                  <a:lnTo>
                    <a:pt x="400" y="28"/>
                  </a:lnTo>
                  <a:lnTo>
                    <a:pt x="400" y="38"/>
                  </a:lnTo>
                  <a:lnTo>
                    <a:pt x="400" y="38"/>
                  </a:lnTo>
                  <a:lnTo>
                    <a:pt x="400" y="46"/>
                  </a:lnTo>
                  <a:lnTo>
                    <a:pt x="396" y="52"/>
                  </a:lnTo>
                  <a:lnTo>
                    <a:pt x="396" y="52"/>
                  </a:lnTo>
                  <a:lnTo>
                    <a:pt x="390" y="56"/>
                  </a:lnTo>
                  <a:lnTo>
                    <a:pt x="380" y="58"/>
                  </a:lnTo>
                  <a:lnTo>
                    <a:pt x="166" y="58"/>
                  </a:lnTo>
                  <a:lnTo>
                    <a:pt x="166" y="58"/>
                  </a:lnTo>
                  <a:lnTo>
                    <a:pt x="158" y="56"/>
                  </a:lnTo>
                  <a:lnTo>
                    <a:pt x="150" y="54"/>
                  </a:lnTo>
                  <a:lnTo>
                    <a:pt x="150" y="54"/>
                  </a:lnTo>
                  <a:lnTo>
                    <a:pt x="148" y="48"/>
                  </a:lnTo>
                  <a:lnTo>
                    <a:pt x="146" y="38"/>
                  </a:lnTo>
                  <a:lnTo>
                    <a:pt x="146" y="38"/>
                  </a:lnTo>
                  <a:lnTo>
                    <a:pt x="148" y="28"/>
                  </a:lnTo>
                  <a:lnTo>
                    <a:pt x="150" y="22"/>
                  </a:lnTo>
                  <a:lnTo>
                    <a:pt x="150" y="22"/>
                  </a:lnTo>
                  <a:lnTo>
                    <a:pt x="158" y="18"/>
                  </a:lnTo>
                  <a:lnTo>
                    <a:pt x="166" y="18"/>
                  </a:lnTo>
                  <a:lnTo>
                    <a:pt x="166" y="18"/>
                  </a:lnTo>
                  <a:close/>
                  <a:moveTo>
                    <a:pt x="178" y="286"/>
                  </a:moveTo>
                  <a:lnTo>
                    <a:pt x="368" y="286"/>
                  </a:lnTo>
                  <a:lnTo>
                    <a:pt x="368" y="286"/>
                  </a:lnTo>
                  <a:lnTo>
                    <a:pt x="382" y="288"/>
                  </a:lnTo>
                  <a:lnTo>
                    <a:pt x="388" y="290"/>
                  </a:lnTo>
                  <a:lnTo>
                    <a:pt x="392" y="294"/>
                  </a:lnTo>
                  <a:lnTo>
                    <a:pt x="396" y="298"/>
                  </a:lnTo>
                  <a:lnTo>
                    <a:pt x="398" y="304"/>
                  </a:lnTo>
                  <a:lnTo>
                    <a:pt x="400" y="318"/>
                  </a:lnTo>
                  <a:lnTo>
                    <a:pt x="400" y="382"/>
                  </a:lnTo>
                  <a:lnTo>
                    <a:pt x="400" y="382"/>
                  </a:lnTo>
                  <a:lnTo>
                    <a:pt x="398" y="396"/>
                  </a:lnTo>
                  <a:lnTo>
                    <a:pt x="396" y="402"/>
                  </a:lnTo>
                  <a:lnTo>
                    <a:pt x="392" y="406"/>
                  </a:lnTo>
                  <a:lnTo>
                    <a:pt x="388" y="410"/>
                  </a:lnTo>
                  <a:lnTo>
                    <a:pt x="382" y="412"/>
                  </a:lnTo>
                  <a:lnTo>
                    <a:pt x="368" y="414"/>
                  </a:lnTo>
                  <a:lnTo>
                    <a:pt x="178" y="414"/>
                  </a:lnTo>
                  <a:lnTo>
                    <a:pt x="178" y="414"/>
                  </a:lnTo>
                  <a:lnTo>
                    <a:pt x="164" y="412"/>
                  </a:lnTo>
                  <a:lnTo>
                    <a:pt x="160" y="410"/>
                  </a:lnTo>
                  <a:lnTo>
                    <a:pt x="154" y="406"/>
                  </a:lnTo>
                  <a:lnTo>
                    <a:pt x="150" y="402"/>
                  </a:lnTo>
                  <a:lnTo>
                    <a:pt x="148" y="396"/>
                  </a:lnTo>
                  <a:lnTo>
                    <a:pt x="146" y="382"/>
                  </a:lnTo>
                  <a:lnTo>
                    <a:pt x="146" y="318"/>
                  </a:lnTo>
                  <a:lnTo>
                    <a:pt x="146" y="318"/>
                  </a:lnTo>
                  <a:lnTo>
                    <a:pt x="148" y="304"/>
                  </a:lnTo>
                  <a:lnTo>
                    <a:pt x="150" y="298"/>
                  </a:lnTo>
                  <a:lnTo>
                    <a:pt x="154" y="294"/>
                  </a:lnTo>
                  <a:lnTo>
                    <a:pt x="160" y="290"/>
                  </a:lnTo>
                  <a:lnTo>
                    <a:pt x="164" y="288"/>
                  </a:lnTo>
                  <a:lnTo>
                    <a:pt x="178" y="286"/>
                  </a:lnTo>
                  <a:lnTo>
                    <a:pt x="178" y="286"/>
                  </a:lnTo>
                  <a:close/>
                  <a:moveTo>
                    <a:pt x="340" y="374"/>
                  </a:moveTo>
                  <a:lnTo>
                    <a:pt x="340" y="374"/>
                  </a:lnTo>
                  <a:lnTo>
                    <a:pt x="346" y="374"/>
                  </a:lnTo>
                  <a:lnTo>
                    <a:pt x="348" y="372"/>
                  </a:lnTo>
                  <a:lnTo>
                    <a:pt x="350" y="368"/>
                  </a:lnTo>
                  <a:lnTo>
                    <a:pt x="350" y="364"/>
                  </a:lnTo>
                  <a:lnTo>
                    <a:pt x="350" y="336"/>
                  </a:lnTo>
                  <a:lnTo>
                    <a:pt x="350" y="336"/>
                  </a:lnTo>
                  <a:lnTo>
                    <a:pt x="350" y="332"/>
                  </a:lnTo>
                  <a:lnTo>
                    <a:pt x="348" y="328"/>
                  </a:lnTo>
                  <a:lnTo>
                    <a:pt x="346" y="326"/>
                  </a:lnTo>
                  <a:lnTo>
                    <a:pt x="340" y="326"/>
                  </a:lnTo>
                  <a:lnTo>
                    <a:pt x="206" y="326"/>
                  </a:lnTo>
                  <a:lnTo>
                    <a:pt x="206" y="326"/>
                  </a:lnTo>
                  <a:lnTo>
                    <a:pt x="202" y="326"/>
                  </a:lnTo>
                  <a:lnTo>
                    <a:pt x="198" y="328"/>
                  </a:lnTo>
                  <a:lnTo>
                    <a:pt x="196" y="332"/>
                  </a:lnTo>
                  <a:lnTo>
                    <a:pt x="194" y="336"/>
                  </a:lnTo>
                  <a:lnTo>
                    <a:pt x="194" y="364"/>
                  </a:lnTo>
                  <a:lnTo>
                    <a:pt x="194" y="364"/>
                  </a:lnTo>
                  <a:lnTo>
                    <a:pt x="196" y="368"/>
                  </a:lnTo>
                  <a:lnTo>
                    <a:pt x="198" y="372"/>
                  </a:lnTo>
                  <a:lnTo>
                    <a:pt x="202" y="374"/>
                  </a:lnTo>
                  <a:lnTo>
                    <a:pt x="206" y="374"/>
                  </a:lnTo>
                  <a:lnTo>
                    <a:pt x="340" y="374"/>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pPr defTabSz="1002481"/>
              <a:endParaRPr kumimoji="0" lang="zh-TW" altLang="en-US">
                <a:solidFill>
                  <a:prstClr val="black"/>
                </a:solidFill>
                <a:latin typeface="Calibri"/>
                <a:ea typeface="新細明體"/>
                <a:cs typeface="Arial" charset="0"/>
              </a:endParaRPr>
            </a:p>
          </p:txBody>
        </p:sp>
      </p:grpSp>
    </p:spTree>
    <p:extLst>
      <p:ext uri="{BB962C8B-B14F-4D97-AF65-F5344CB8AC3E}">
        <p14:creationId xmlns:p14="http://schemas.microsoft.com/office/powerpoint/2010/main" val="4076698253"/>
      </p:ext>
    </p:extLst>
  </p:cSld>
  <p:clrMapOvr>
    <a:masterClrMapping/>
  </p:clrMapOvr>
  <p:transition>
    <p:random/>
  </p:transition>
  <p:timing>
    <p:tnLst>
      <p:par>
        <p:cTn id="1" dur="indefinite" restart="never" nodeType="tmRoot"/>
      </p:par>
    </p:tnLst>
  </p:timing>
</p:sldLayout>
</file>

<file path=ppt/slideLayouts/slideLayout280.xml><?xml version="1.0" encoding="utf-8"?>
<p:sldLayout xmlns:a="http://schemas.openxmlformats.org/drawingml/2006/main" xmlns:r="http://schemas.openxmlformats.org/officeDocument/2006/relationships" xmlns:p="http://schemas.openxmlformats.org/presentationml/2006/main" userDrawn="1">
  <p:cSld name="69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95"/>
            <a:ext cx="2544763" cy="163513"/>
          </a:xfrm>
          <a:prstGeom prst="rect">
            <a:avLst/>
          </a:prstGeom>
          <a:noFill/>
          <a:ln w="25400" algn="ctr">
            <a:noFill/>
            <a:miter lim="800000"/>
            <a:headEnd/>
            <a:tailEnd/>
          </a:ln>
        </p:spPr>
        <p:txBody>
          <a:bodyPr lIns="0" tIns="0" rIns="0" bIns="0"/>
          <a:lstStyle/>
          <a:p>
            <a:pPr algn="r" defTabSz="944608"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233" tIns="45114" rIns="90233" bIns="45114"/>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9476" indent="-271008">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1803" indent="-172315">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4385" indent="-172315">
              <a:lnSpc>
                <a:spcPct val="100000"/>
              </a:lnSpc>
              <a:spcBef>
                <a:spcPts val="600"/>
              </a:spcBef>
              <a:buClr>
                <a:srgbClr val="92D050"/>
              </a:buClr>
              <a:defRPr>
                <a:latin typeface="Calibri" pitchFamily="34" charset="0"/>
                <a:ea typeface="標楷體" pitchFamily="65" charset="-120"/>
              </a:defRPr>
            </a:lvl4pPr>
            <a:lvl5pPr marL="1245379" indent="-10025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57"/>
            <a:ext cx="428625" cy="263525"/>
          </a:xfrm>
          <a:prstGeom prst="rect">
            <a:avLst/>
          </a:prstGeom>
        </p:spPr>
        <p:txBody>
          <a:bodyPr vert="horz" wrap="square" lIns="90233" tIns="45114" rIns="90233" bIns="45114"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1947015749"/>
      </p:ext>
    </p:extLst>
  </p:cSld>
  <p:clrMapOvr>
    <a:masterClrMapping/>
  </p:clrMapOvr>
  <p:timing>
    <p:tnLst>
      <p:par>
        <p:cTn id="1" dur="indefinite" restart="never" nodeType="tmRoot"/>
      </p:par>
    </p:tnLst>
  </p:timing>
</p:sldLayout>
</file>

<file path=ppt/slideLayouts/slideLayout281.xml><?xml version="1.0" encoding="utf-8"?>
<p:sldLayout xmlns:a="http://schemas.openxmlformats.org/drawingml/2006/main" xmlns:r="http://schemas.openxmlformats.org/officeDocument/2006/relationships" xmlns:p="http://schemas.openxmlformats.org/presentationml/2006/main" userDrawn="1">
  <p:cSld name="70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95"/>
            <a:ext cx="2544763" cy="163513"/>
          </a:xfrm>
          <a:prstGeom prst="rect">
            <a:avLst/>
          </a:prstGeom>
          <a:noFill/>
          <a:ln w="25400" algn="ctr">
            <a:noFill/>
            <a:miter lim="800000"/>
            <a:headEnd/>
            <a:tailEnd/>
          </a:ln>
        </p:spPr>
        <p:txBody>
          <a:bodyPr lIns="0" tIns="0" rIns="0" bIns="0"/>
          <a:lstStyle/>
          <a:p>
            <a:pPr algn="r" defTabSz="944608"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233" tIns="45114" rIns="90233" bIns="45114"/>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9476" indent="-271008">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1803" indent="-172315">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4385" indent="-172315">
              <a:lnSpc>
                <a:spcPct val="100000"/>
              </a:lnSpc>
              <a:spcBef>
                <a:spcPts val="600"/>
              </a:spcBef>
              <a:buClr>
                <a:srgbClr val="92D050"/>
              </a:buClr>
              <a:defRPr>
                <a:latin typeface="Calibri" pitchFamily="34" charset="0"/>
                <a:ea typeface="標楷體" pitchFamily="65" charset="-120"/>
              </a:defRPr>
            </a:lvl4pPr>
            <a:lvl5pPr marL="1245379" indent="-10025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57"/>
            <a:ext cx="428625" cy="263525"/>
          </a:xfrm>
          <a:prstGeom prst="rect">
            <a:avLst/>
          </a:prstGeom>
        </p:spPr>
        <p:txBody>
          <a:bodyPr vert="horz" wrap="square" lIns="90233" tIns="45114" rIns="90233" bIns="45114"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4253945741"/>
      </p:ext>
    </p:extLst>
  </p:cSld>
  <p:clrMapOvr>
    <a:masterClrMapping/>
  </p:clrMapOvr>
  <p:timing>
    <p:tnLst>
      <p:par>
        <p:cTn id="1" dur="indefinite" restart="never" nodeType="tmRoot"/>
      </p:par>
    </p:tnLst>
  </p:timing>
</p:sldLayout>
</file>

<file path=ppt/slideLayouts/slideLayout282.xml><?xml version="1.0" encoding="utf-8"?>
<p:sldLayout xmlns:a="http://schemas.openxmlformats.org/drawingml/2006/main" xmlns:r="http://schemas.openxmlformats.org/officeDocument/2006/relationships" xmlns:p="http://schemas.openxmlformats.org/presentationml/2006/main" userDrawn="1">
  <p:cSld name="71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95"/>
            <a:ext cx="2544763" cy="163513"/>
          </a:xfrm>
          <a:prstGeom prst="rect">
            <a:avLst/>
          </a:prstGeom>
          <a:noFill/>
          <a:ln w="25400" algn="ctr">
            <a:noFill/>
            <a:miter lim="800000"/>
            <a:headEnd/>
            <a:tailEnd/>
          </a:ln>
        </p:spPr>
        <p:txBody>
          <a:bodyPr lIns="0" tIns="0" rIns="0" bIns="0"/>
          <a:lstStyle/>
          <a:p>
            <a:pPr algn="r" defTabSz="944608"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233" tIns="45114" rIns="90233" bIns="45114"/>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9476" indent="-271008">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1803" indent="-172315">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4385" indent="-172315">
              <a:lnSpc>
                <a:spcPct val="100000"/>
              </a:lnSpc>
              <a:spcBef>
                <a:spcPts val="600"/>
              </a:spcBef>
              <a:buClr>
                <a:srgbClr val="92D050"/>
              </a:buClr>
              <a:defRPr>
                <a:latin typeface="Calibri" pitchFamily="34" charset="0"/>
                <a:ea typeface="標楷體" pitchFamily="65" charset="-120"/>
              </a:defRPr>
            </a:lvl4pPr>
            <a:lvl5pPr marL="1245379" indent="-10025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57"/>
            <a:ext cx="428625" cy="263525"/>
          </a:xfrm>
          <a:prstGeom prst="rect">
            <a:avLst/>
          </a:prstGeom>
        </p:spPr>
        <p:txBody>
          <a:bodyPr vert="horz" wrap="square" lIns="90233" tIns="45114" rIns="90233" bIns="45114"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1188022295"/>
      </p:ext>
    </p:extLst>
  </p:cSld>
  <p:clrMapOvr>
    <a:masterClrMapping/>
  </p:clrMapOvr>
  <p:timing>
    <p:tnLst>
      <p:par>
        <p:cTn id="1" dur="indefinite" restart="never" nodeType="tmRoot"/>
      </p:par>
    </p:tnLst>
  </p:timing>
</p:sldLayout>
</file>

<file path=ppt/slideLayouts/slideLayout283.xml><?xml version="1.0" encoding="utf-8"?>
<p:sldLayout xmlns:a="http://schemas.openxmlformats.org/drawingml/2006/main" xmlns:r="http://schemas.openxmlformats.org/officeDocument/2006/relationships" xmlns:p="http://schemas.openxmlformats.org/presentationml/2006/main" userDrawn="1">
  <p:cSld name="72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95"/>
            <a:ext cx="2544763" cy="163513"/>
          </a:xfrm>
          <a:prstGeom prst="rect">
            <a:avLst/>
          </a:prstGeom>
          <a:noFill/>
          <a:ln w="25400" algn="ctr">
            <a:noFill/>
            <a:miter lim="800000"/>
            <a:headEnd/>
            <a:tailEnd/>
          </a:ln>
        </p:spPr>
        <p:txBody>
          <a:bodyPr lIns="0" tIns="0" rIns="0" bIns="0"/>
          <a:lstStyle/>
          <a:p>
            <a:pPr algn="r" defTabSz="944608"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233" tIns="45114" rIns="90233" bIns="45114"/>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9476" indent="-271008">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1803" indent="-172315">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4385" indent="-172315">
              <a:lnSpc>
                <a:spcPct val="100000"/>
              </a:lnSpc>
              <a:spcBef>
                <a:spcPts val="600"/>
              </a:spcBef>
              <a:buClr>
                <a:srgbClr val="92D050"/>
              </a:buClr>
              <a:defRPr>
                <a:latin typeface="Calibri" pitchFamily="34" charset="0"/>
                <a:ea typeface="標楷體" pitchFamily="65" charset="-120"/>
              </a:defRPr>
            </a:lvl4pPr>
            <a:lvl5pPr marL="1245379" indent="-10025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57"/>
            <a:ext cx="428625" cy="263525"/>
          </a:xfrm>
          <a:prstGeom prst="rect">
            <a:avLst/>
          </a:prstGeom>
        </p:spPr>
        <p:txBody>
          <a:bodyPr vert="horz" wrap="square" lIns="90233" tIns="45114" rIns="90233" bIns="45114"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904966291"/>
      </p:ext>
    </p:extLst>
  </p:cSld>
  <p:clrMapOvr>
    <a:masterClrMapping/>
  </p:clrMapOvr>
  <p:timing>
    <p:tnLst>
      <p:par>
        <p:cTn id="1" dur="indefinite" restart="never" nodeType="tmRoot"/>
      </p:par>
    </p:tnLst>
  </p:timing>
</p:sldLayout>
</file>

<file path=ppt/slideLayouts/slideLayout284.xml><?xml version="1.0" encoding="utf-8"?>
<p:sldLayout xmlns:a="http://schemas.openxmlformats.org/drawingml/2006/main" xmlns:r="http://schemas.openxmlformats.org/officeDocument/2006/relationships" xmlns:p="http://schemas.openxmlformats.org/presentationml/2006/main" userDrawn="1">
  <p:cSld name="73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95"/>
            <a:ext cx="2544763" cy="163513"/>
          </a:xfrm>
          <a:prstGeom prst="rect">
            <a:avLst/>
          </a:prstGeom>
          <a:noFill/>
          <a:ln w="25400" algn="ctr">
            <a:noFill/>
            <a:miter lim="800000"/>
            <a:headEnd/>
            <a:tailEnd/>
          </a:ln>
        </p:spPr>
        <p:txBody>
          <a:bodyPr lIns="0" tIns="0" rIns="0" bIns="0"/>
          <a:lstStyle/>
          <a:p>
            <a:pPr algn="r" defTabSz="944608"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233" tIns="45114" rIns="90233" bIns="45114"/>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9476" indent="-271008">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1803" indent="-172315">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4385" indent="-172315">
              <a:lnSpc>
                <a:spcPct val="100000"/>
              </a:lnSpc>
              <a:spcBef>
                <a:spcPts val="600"/>
              </a:spcBef>
              <a:buClr>
                <a:srgbClr val="92D050"/>
              </a:buClr>
              <a:defRPr>
                <a:latin typeface="Calibri" pitchFamily="34" charset="0"/>
                <a:ea typeface="標楷體" pitchFamily="65" charset="-120"/>
              </a:defRPr>
            </a:lvl4pPr>
            <a:lvl5pPr marL="1245379" indent="-10025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57"/>
            <a:ext cx="428625" cy="263525"/>
          </a:xfrm>
          <a:prstGeom prst="rect">
            <a:avLst/>
          </a:prstGeom>
        </p:spPr>
        <p:txBody>
          <a:bodyPr vert="horz" wrap="square" lIns="90233" tIns="45114" rIns="90233" bIns="45114"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2727939239"/>
      </p:ext>
    </p:extLst>
  </p:cSld>
  <p:clrMapOvr>
    <a:masterClrMapping/>
  </p:clrMapOvr>
  <p:timing>
    <p:tnLst>
      <p:par>
        <p:cTn id="1" dur="indefinite" restart="never" nodeType="tmRoot"/>
      </p:par>
    </p:tnLst>
  </p:timing>
</p:sldLayout>
</file>

<file path=ppt/slideLayouts/slideLayout285.xml><?xml version="1.0" encoding="utf-8"?>
<p:sldLayout xmlns:a="http://schemas.openxmlformats.org/drawingml/2006/main" xmlns:r="http://schemas.openxmlformats.org/officeDocument/2006/relationships" xmlns:p="http://schemas.openxmlformats.org/presentationml/2006/main" userDrawn="1">
  <p:cSld name="74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95"/>
            <a:ext cx="2544763" cy="163513"/>
          </a:xfrm>
          <a:prstGeom prst="rect">
            <a:avLst/>
          </a:prstGeom>
          <a:noFill/>
          <a:ln w="25400" algn="ctr">
            <a:noFill/>
            <a:miter lim="800000"/>
            <a:headEnd/>
            <a:tailEnd/>
          </a:ln>
        </p:spPr>
        <p:txBody>
          <a:bodyPr lIns="0" tIns="0" rIns="0" bIns="0"/>
          <a:lstStyle/>
          <a:p>
            <a:pPr algn="r" defTabSz="944608"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233" tIns="45114" rIns="90233" bIns="45114"/>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9476" indent="-271008">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1803" indent="-172315">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4385" indent="-172315">
              <a:lnSpc>
                <a:spcPct val="100000"/>
              </a:lnSpc>
              <a:spcBef>
                <a:spcPts val="600"/>
              </a:spcBef>
              <a:buClr>
                <a:srgbClr val="92D050"/>
              </a:buClr>
              <a:defRPr>
                <a:latin typeface="Calibri" pitchFamily="34" charset="0"/>
                <a:ea typeface="標楷體" pitchFamily="65" charset="-120"/>
              </a:defRPr>
            </a:lvl4pPr>
            <a:lvl5pPr marL="1245379" indent="-10025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57"/>
            <a:ext cx="428625" cy="263525"/>
          </a:xfrm>
          <a:prstGeom prst="rect">
            <a:avLst/>
          </a:prstGeom>
        </p:spPr>
        <p:txBody>
          <a:bodyPr vert="horz" wrap="square" lIns="90233" tIns="45114" rIns="90233" bIns="45114"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1397588596"/>
      </p:ext>
    </p:extLst>
  </p:cSld>
  <p:clrMapOvr>
    <a:masterClrMapping/>
  </p:clrMapOvr>
  <p:timing>
    <p:tnLst>
      <p:par>
        <p:cTn id="1" dur="indefinite" restart="never" nodeType="tmRoot"/>
      </p:par>
    </p:tnLst>
  </p:timing>
</p:sldLayout>
</file>

<file path=ppt/slideLayouts/slideLayout286.xml><?xml version="1.0" encoding="utf-8"?>
<p:sldLayout xmlns:a="http://schemas.openxmlformats.org/drawingml/2006/main" xmlns:r="http://schemas.openxmlformats.org/officeDocument/2006/relationships" xmlns:p="http://schemas.openxmlformats.org/presentationml/2006/main" userDrawn="1">
  <p:cSld name="75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95"/>
            <a:ext cx="2544763" cy="163513"/>
          </a:xfrm>
          <a:prstGeom prst="rect">
            <a:avLst/>
          </a:prstGeom>
          <a:noFill/>
          <a:ln w="25400" algn="ctr">
            <a:noFill/>
            <a:miter lim="800000"/>
            <a:headEnd/>
            <a:tailEnd/>
          </a:ln>
        </p:spPr>
        <p:txBody>
          <a:bodyPr lIns="0" tIns="0" rIns="0" bIns="0"/>
          <a:lstStyle/>
          <a:p>
            <a:pPr algn="r" defTabSz="944608"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233" tIns="45114" rIns="90233" bIns="45114"/>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9476" indent="-271008">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1803" indent="-172315">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4385" indent="-172315">
              <a:lnSpc>
                <a:spcPct val="100000"/>
              </a:lnSpc>
              <a:spcBef>
                <a:spcPts val="600"/>
              </a:spcBef>
              <a:buClr>
                <a:srgbClr val="92D050"/>
              </a:buClr>
              <a:defRPr>
                <a:latin typeface="Calibri" pitchFamily="34" charset="0"/>
                <a:ea typeface="標楷體" pitchFamily="65" charset="-120"/>
              </a:defRPr>
            </a:lvl4pPr>
            <a:lvl5pPr marL="1245379" indent="-10025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57"/>
            <a:ext cx="428625" cy="263525"/>
          </a:xfrm>
          <a:prstGeom prst="rect">
            <a:avLst/>
          </a:prstGeom>
        </p:spPr>
        <p:txBody>
          <a:bodyPr vert="horz" wrap="square" lIns="90233" tIns="45114" rIns="90233" bIns="45114"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966387818"/>
      </p:ext>
    </p:extLst>
  </p:cSld>
  <p:clrMapOvr>
    <a:masterClrMapping/>
  </p:clrMapOvr>
  <p:timing>
    <p:tnLst>
      <p:par>
        <p:cTn id="1" dur="indefinite" restart="never" nodeType="tmRoot"/>
      </p:par>
    </p:tnLst>
  </p:timing>
</p:sldLayout>
</file>

<file path=ppt/slideLayouts/slideLayout287.xml><?xml version="1.0" encoding="utf-8"?>
<p:sldLayout xmlns:a="http://schemas.openxmlformats.org/drawingml/2006/main" xmlns:r="http://schemas.openxmlformats.org/officeDocument/2006/relationships" xmlns:p="http://schemas.openxmlformats.org/presentationml/2006/main" userDrawn="1">
  <p:cSld name="32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592"/>
            <a:ext cx="2544763" cy="163513"/>
          </a:xfrm>
          <a:prstGeom prst="rect">
            <a:avLst/>
          </a:prstGeom>
          <a:noFill/>
          <a:ln w="25400" algn="ctr">
            <a:noFill/>
            <a:miter lim="800000"/>
            <a:headEnd/>
            <a:tailEnd/>
          </a:ln>
        </p:spPr>
        <p:txBody>
          <a:bodyPr lIns="0" tIns="0" rIns="0" bIns="0"/>
          <a:lstStyle/>
          <a:p>
            <a:pPr algn="r" defTabSz="944759" fontAlgn="auto">
              <a:spcBef>
                <a:spcPts val="0"/>
              </a:spcBef>
              <a:spcAft>
                <a:spcPts val="0"/>
              </a:spcAft>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a:lstStyle>
            <a:lvl1pPr>
              <a:defRPr sz="2800" baseline="0">
                <a:solidFill>
                  <a:srgbClr val="002776"/>
                </a:solidFill>
                <a:latin typeface="微軟正黑體" pitchFamily="34" charset="-120"/>
                <a:ea typeface="微軟正黑體" pitchFamily="34"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a:latin typeface="微軟正黑體" pitchFamily="34" charset="-120"/>
                <a:ea typeface="微軟正黑體" pitchFamily="34" charset="-120"/>
              </a:defRPr>
            </a:lvl1pPr>
            <a:lvl2pPr>
              <a:defRPr>
                <a:latin typeface="微軟正黑體" pitchFamily="34" charset="-120"/>
                <a:ea typeface="微軟正黑體" pitchFamily="34" charset="-120"/>
              </a:defRPr>
            </a:lvl2pPr>
            <a:lvl3pPr>
              <a:defRPr>
                <a:latin typeface="微軟正黑體" pitchFamily="34" charset="-120"/>
                <a:ea typeface="微軟正黑體" pitchFamily="34" charset="-120"/>
              </a:defRPr>
            </a:lvl3pPr>
            <a:lvl4pPr>
              <a:defRPr>
                <a:latin typeface="微軟正黑體" pitchFamily="34" charset="-120"/>
                <a:ea typeface="微軟正黑體" pitchFamily="34" charset="-120"/>
              </a:defRPr>
            </a:lvl4pPr>
            <a:lvl5pPr>
              <a:buFont typeface="Arial" pitchFamily="34" charset="0"/>
              <a:buNone/>
              <a:defRPr>
                <a:solidFill>
                  <a:schemeClr val="tx1"/>
                </a:solidFill>
                <a:latin typeface="微軟正黑體" pitchFamily="34" charset="-120"/>
                <a:ea typeface="微軟正黑體" pitchFamily="34"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592"/>
            <a:ext cx="311150" cy="163513"/>
          </a:xfrm>
          <a:prstGeom prst="rect">
            <a:avLst/>
          </a:prstGeom>
        </p:spPr>
        <p:txBody>
          <a:bodyPr vert="horz" wrap="square" lIns="90247" tIns="45121" rIns="90247" bIns="45121" numCol="1" anchor="t" anchorCtr="0" compatLnSpc="1">
            <a:prstTxWarp prst="textNoShape">
              <a:avLst/>
            </a:prstTxWarp>
          </a:bodyPr>
          <a:lstStyle>
            <a:lvl1pPr>
              <a:defRPr kumimoji="0" sz="8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1881251981"/>
      </p:ext>
    </p:extLst>
  </p:cSld>
  <p:clrMapOvr>
    <a:masterClrMapping/>
  </p:clrMapOvr>
  <p:timing>
    <p:tnLst>
      <p:par>
        <p:cTn id="1" dur="indefinite" restart="never" nodeType="tmRoot"/>
      </p:par>
    </p:tnLst>
  </p:timing>
</p:sldLayout>
</file>

<file path=ppt/slideLayouts/slideLayout288.xml><?xml version="1.0" encoding="utf-8"?>
<p:sldLayout xmlns:a="http://schemas.openxmlformats.org/drawingml/2006/main" xmlns:r="http://schemas.openxmlformats.org/officeDocument/2006/relationships" xmlns:p="http://schemas.openxmlformats.org/presentationml/2006/main" userDrawn="1">
  <p:cSld name="8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592"/>
            <a:ext cx="2544763" cy="163513"/>
          </a:xfrm>
          <a:prstGeom prst="rect">
            <a:avLst/>
          </a:prstGeom>
          <a:noFill/>
          <a:ln w="25400" algn="ctr">
            <a:noFill/>
            <a:miter lim="800000"/>
            <a:headEnd/>
            <a:tailEnd/>
          </a:ln>
        </p:spPr>
        <p:txBody>
          <a:bodyPr lIns="0" tIns="0" rIns="0" bIns="0"/>
          <a:lstStyle/>
          <a:p>
            <a:pPr algn="r" defTabSz="944759" fontAlgn="auto">
              <a:spcBef>
                <a:spcPts val="0"/>
              </a:spcBef>
              <a:spcAft>
                <a:spcPts val="0"/>
              </a:spcAft>
              <a:defRPr/>
            </a:pPr>
            <a:r>
              <a:rPr kumimoji="0" lang="en-US" altLang="zh-TW" sz="900" dirty="0" smtClean="0">
                <a:solidFill>
                  <a:srgbClr val="002060"/>
                </a:solidFill>
                <a:latin typeface="Arial" charset="0"/>
                <a:ea typeface="新細明體" charset="-120"/>
                <a:cs typeface="Arial" charset="0"/>
              </a:rPr>
              <a:t>© 2013 </a:t>
            </a:r>
            <a:r>
              <a:rPr kumimoji="0" lang="zh-TW" altLang="en-US" sz="900" dirty="0" smtClean="0">
                <a:solidFill>
                  <a:srgbClr val="002060"/>
                </a:solidFill>
                <a:latin typeface="Arial" charset="0"/>
                <a:ea typeface="新細明體" charset="-120"/>
                <a:cs typeface="Arial" charset="0"/>
              </a:rPr>
              <a:t>勤業眾信版權所有 保留一切權利</a:t>
            </a:r>
            <a:endParaRPr kumimoji="0" lang="en-US" altLang="zh-TW" sz="900" dirty="0">
              <a:solidFill>
                <a:srgbClr val="002060"/>
              </a:solidFill>
              <a:latin typeface="Arial" charset="0"/>
              <a:ea typeface="新細明體"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a:lstStyle>
            <a:lvl1pPr>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a:latin typeface="Calibri" pitchFamily="34" charset="0"/>
                <a:ea typeface="微軟正黑體" pitchFamily="34" charset="-120"/>
              </a:defRPr>
            </a:lvl1pPr>
            <a:lvl2pPr>
              <a:defRPr>
                <a:latin typeface="Calibri" pitchFamily="34" charset="0"/>
                <a:ea typeface="微軟正黑體" pitchFamily="34" charset="-120"/>
              </a:defRPr>
            </a:lvl2pPr>
            <a:lvl3pPr>
              <a:defRPr>
                <a:latin typeface="Calibri" pitchFamily="34" charset="0"/>
                <a:ea typeface="微軟正黑體" pitchFamily="34" charset="-120"/>
              </a:defRPr>
            </a:lvl3pPr>
            <a:lvl4pPr>
              <a:defRPr>
                <a:latin typeface="Calibri" pitchFamily="34" charset="0"/>
                <a:ea typeface="微軟正黑體" pitchFamily="34" charset="-120"/>
              </a:defRPr>
            </a:lvl4pPr>
            <a:lvl5pPr>
              <a:buFont typeface="Arial" pitchFamily="34" charset="0"/>
              <a:buNone/>
              <a:defRPr>
                <a:solidFill>
                  <a:schemeClr val="tx1"/>
                </a:solidFill>
                <a:latin typeface="Calibri" pitchFamily="34" charset="0"/>
                <a:ea typeface="微軟正黑體" pitchFamily="34"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592"/>
            <a:ext cx="311150" cy="163513"/>
          </a:xfrm>
          <a:prstGeom prst="rect">
            <a:avLst/>
          </a:prstGeom>
        </p:spPr>
        <p:txBody>
          <a:bodyPr vert="horz" wrap="square" lIns="90247" tIns="45121" rIns="90247" bIns="45121" numCol="1" anchor="t" anchorCtr="0" compatLnSpc="1">
            <a:prstTxWarp prst="textNoShape">
              <a:avLst/>
            </a:prstTxWarp>
          </a:bodyPr>
          <a:lstStyle>
            <a:lvl1pPr>
              <a:defRPr kumimoji="0" sz="800">
                <a:latin typeface="Arial" charset="0"/>
                <a:ea typeface="新細明體" charset="-120"/>
                <a:cs typeface="Arial" charset="0"/>
              </a:defRPr>
            </a:lvl1pPr>
          </a:lstStyle>
          <a:p>
            <a:pPr>
              <a:defRPr/>
            </a:pPr>
            <a:fld id="{E7248DCC-D2F2-466C-9721-2DA1D549E461}"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422862730"/>
      </p:ext>
    </p:extLst>
  </p:cSld>
  <p:clrMapOvr>
    <a:masterClrMapping/>
  </p:clrMapOvr>
</p:sldLayout>
</file>

<file path=ppt/slideLayouts/slideLayout289.xml><?xml version="1.0" encoding="utf-8"?>
<p:sldLayout xmlns:a="http://schemas.openxmlformats.org/drawingml/2006/main" xmlns:r="http://schemas.openxmlformats.org/officeDocument/2006/relationships" xmlns:p="http://schemas.openxmlformats.org/presentationml/2006/main" userDrawn="1">
  <p:cSld name="10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592"/>
            <a:ext cx="2544763" cy="163513"/>
          </a:xfrm>
          <a:prstGeom prst="rect">
            <a:avLst/>
          </a:prstGeom>
          <a:noFill/>
          <a:ln w="25400" algn="ctr">
            <a:noFill/>
            <a:miter lim="800000"/>
            <a:headEnd/>
            <a:tailEnd/>
          </a:ln>
        </p:spPr>
        <p:txBody>
          <a:bodyPr lIns="0" tIns="0" rIns="0" bIns="0"/>
          <a:lstStyle/>
          <a:p>
            <a:pPr algn="r" defTabSz="944759" fontAlgn="auto">
              <a:spcBef>
                <a:spcPts val="0"/>
              </a:spcBef>
              <a:spcAft>
                <a:spcPts val="0"/>
              </a:spcAft>
              <a:defRPr/>
            </a:pPr>
            <a:r>
              <a:rPr kumimoji="0" lang="en-US" altLang="zh-TW" sz="900" smtClean="0">
                <a:solidFill>
                  <a:srgbClr val="002060"/>
                </a:solidFill>
                <a:latin typeface="Arial" charset="0"/>
                <a:ea typeface="新細明體" charset="-120"/>
                <a:cs typeface="Arial" charset="0"/>
              </a:rPr>
              <a:t>© 2012 </a:t>
            </a:r>
            <a:r>
              <a:rPr kumimoji="0" lang="zh-TW" altLang="en-US" sz="900" dirty="0" smtClean="0">
                <a:solidFill>
                  <a:srgbClr val="002060"/>
                </a:solidFill>
                <a:latin typeface="Arial" charset="0"/>
                <a:ea typeface="新細明體" charset="-120"/>
                <a:cs typeface="Arial" charset="0"/>
              </a:rPr>
              <a:t>勤業眾信版權所有 保留一切權利</a:t>
            </a:r>
            <a:endParaRPr kumimoji="0" lang="en-US" altLang="zh-TW" sz="900" dirty="0">
              <a:solidFill>
                <a:srgbClr val="002060"/>
              </a:solidFill>
              <a:latin typeface="Arial" charset="0"/>
              <a:ea typeface="新細明體"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a:lstStyle>
            <a:lvl1pPr>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a:latin typeface="Calibri" pitchFamily="34" charset="0"/>
                <a:ea typeface="微軟正黑體" pitchFamily="34" charset="-120"/>
              </a:defRPr>
            </a:lvl1pPr>
            <a:lvl2pPr>
              <a:defRPr>
                <a:latin typeface="Calibri" pitchFamily="34" charset="0"/>
                <a:ea typeface="微軟正黑體" pitchFamily="34" charset="-120"/>
              </a:defRPr>
            </a:lvl2pPr>
            <a:lvl3pPr>
              <a:defRPr>
                <a:latin typeface="Calibri" pitchFamily="34" charset="0"/>
                <a:ea typeface="微軟正黑體" pitchFamily="34" charset="-120"/>
              </a:defRPr>
            </a:lvl3pPr>
            <a:lvl4pPr>
              <a:defRPr>
                <a:latin typeface="Calibri" pitchFamily="34" charset="0"/>
                <a:ea typeface="微軟正黑體" pitchFamily="34" charset="-120"/>
              </a:defRPr>
            </a:lvl4pPr>
            <a:lvl5pPr>
              <a:buFont typeface="Arial" pitchFamily="34" charset="0"/>
              <a:buNone/>
              <a:defRPr>
                <a:solidFill>
                  <a:schemeClr val="tx1"/>
                </a:solidFill>
                <a:latin typeface="Calibri" pitchFamily="34" charset="0"/>
                <a:ea typeface="微軟正黑體" pitchFamily="34"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592"/>
            <a:ext cx="311150" cy="163513"/>
          </a:xfrm>
          <a:prstGeom prst="rect">
            <a:avLst/>
          </a:prstGeom>
        </p:spPr>
        <p:txBody>
          <a:bodyPr vert="horz" wrap="square" lIns="90247" tIns="45121" rIns="90247" bIns="45121" numCol="1" anchor="t" anchorCtr="0" compatLnSpc="1">
            <a:prstTxWarp prst="textNoShape">
              <a:avLst/>
            </a:prstTxWarp>
          </a:bodyPr>
          <a:lstStyle>
            <a:lvl1pPr>
              <a:defRPr kumimoji="0" sz="800">
                <a:latin typeface="Arial" charset="0"/>
                <a:ea typeface="新細明體" charset="-120"/>
                <a:cs typeface="Arial" charset="0"/>
              </a:defRPr>
            </a:lvl1pPr>
          </a:lstStyle>
          <a:p>
            <a:pPr>
              <a:defRPr/>
            </a:pPr>
            <a:fld id="{E7248DCC-D2F2-466C-9721-2DA1D549E461}"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72148701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_標題投影片">
    <p:bg>
      <p:bgPr>
        <a:solidFill>
          <a:schemeClr val="bg1"/>
        </a:solidFill>
        <a:effectLst/>
      </p:bgPr>
    </p:bg>
    <p:spTree>
      <p:nvGrpSpPr>
        <p:cNvPr id="1" name=""/>
        <p:cNvGrpSpPr/>
        <p:nvPr/>
      </p:nvGrpSpPr>
      <p:grpSpPr>
        <a:xfrm>
          <a:off x="0" y="0"/>
          <a:ext cx="0" cy="0"/>
          <a:chOff x="0" y="0"/>
          <a:chExt cx="0" cy="0"/>
        </a:xfrm>
      </p:grpSpPr>
      <p:grpSp>
        <p:nvGrpSpPr>
          <p:cNvPr id="4" name="群組 1"/>
          <p:cNvGrpSpPr>
            <a:grpSpLocks/>
          </p:cNvGrpSpPr>
          <p:nvPr userDrawn="1"/>
        </p:nvGrpSpPr>
        <p:grpSpPr bwMode="auto">
          <a:xfrm>
            <a:off x="452438" y="428625"/>
            <a:ext cx="2125662" cy="928688"/>
            <a:chOff x="452407" y="1071546"/>
            <a:chExt cx="2125070" cy="928694"/>
          </a:xfrm>
        </p:grpSpPr>
        <p:sp>
          <p:nvSpPr>
            <p:cNvPr id="5" name="AutoShape 6"/>
            <p:cNvSpPr>
              <a:spLocks noChangeAspect="1" noChangeArrowheads="1" noTextEdit="1"/>
            </p:cNvSpPr>
            <p:nvPr userDrawn="1"/>
          </p:nvSpPr>
          <p:spPr bwMode="auto">
            <a:xfrm>
              <a:off x="452407" y="1071546"/>
              <a:ext cx="2125070" cy="928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1004086" fontAlgn="auto">
                <a:spcBef>
                  <a:spcPts val="0"/>
                </a:spcBef>
                <a:spcAft>
                  <a:spcPts val="0"/>
                </a:spcAft>
              </a:pPr>
              <a:endParaRPr kumimoji="0" lang="zh-TW" altLang="en-US">
                <a:solidFill>
                  <a:prstClr val="black"/>
                </a:solidFill>
                <a:latin typeface="Calibri"/>
                <a:ea typeface="新細明體"/>
              </a:endParaRPr>
            </a:p>
          </p:txBody>
        </p:sp>
        <p:sp>
          <p:nvSpPr>
            <p:cNvPr id="6" name="Freeform 8"/>
            <p:cNvSpPr>
              <a:spLocks noEditPoints="1"/>
            </p:cNvSpPr>
            <p:nvPr userDrawn="1"/>
          </p:nvSpPr>
          <p:spPr bwMode="auto">
            <a:xfrm>
              <a:off x="816601" y="1171699"/>
              <a:ext cx="267682" cy="293176"/>
            </a:xfrm>
            <a:custGeom>
              <a:avLst/>
              <a:gdLst>
                <a:gd name="T0" fmla="*/ 150 w 294"/>
                <a:gd name="T1" fmla="*/ 72 h 322"/>
                <a:gd name="T2" fmla="*/ 174 w 294"/>
                <a:gd name="T3" fmla="*/ 78 h 322"/>
                <a:gd name="T4" fmla="*/ 190 w 294"/>
                <a:gd name="T5" fmla="*/ 92 h 322"/>
                <a:gd name="T6" fmla="*/ 198 w 294"/>
                <a:gd name="T7" fmla="*/ 108 h 322"/>
                <a:gd name="T8" fmla="*/ 200 w 294"/>
                <a:gd name="T9" fmla="*/ 126 h 322"/>
                <a:gd name="T10" fmla="*/ 98 w 294"/>
                <a:gd name="T11" fmla="*/ 126 h 322"/>
                <a:gd name="T12" fmla="*/ 102 w 294"/>
                <a:gd name="T13" fmla="*/ 106 h 322"/>
                <a:gd name="T14" fmla="*/ 112 w 294"/>
                <a:gd name="T15" fmla="*/ 88 h 322"/>
                <a:gd name="T16" fmla="*/ 128 w 294"/>
                <a:gd name="T17" fmla="*/ 76 h 322"/>
                <a:gd name="T18" fmla="*/ 150 w 294"/>
                <a:gd name="T19" fmla="*/ 72 h 322"/>
                <a:gd name="T20" fmla="*/ 260 w 294"/>
                <a:gd name="T21" fmla="*/ 232 h 322"/>
                <a:gd name="T22" fmla="*/ 242 w 294"/>
                <a:gd name="T23" fmla="*/ 236 h 322"/>
                <a:gd name="T24" fmla="*/ 226 w 294"/>
                <a:gd name="T25" fmla="*/ 240 h 322"/>
                <a:gd name="T26" fmla="*/ 186 w 294"/>
                <a:gd name="T27" fmla="*/ 244 h 322"/>
                <a:gd name="T28" fmla="*/ 170 w 294"/>
                <a:gd name="T29" fmla="*/ 244 h 322"/>
                <a:gd name="T30" fmla="*/ 140 w 294"/>
                <a:gd name="T31" fmla="*/ 238 h 322"/>
                <a:gd name="T32" fmla="*/ 118 w 294"/>
                <a:gd name="T33" fmla="*/ 226 h 322"/>
                <a:gd name="T34" fmla="*/ 104 w 294"/>
                <a:gd name="T35" fmla="*/ 206 h 322"/>
                <a:gd name="T36" fmla="*/ 290 w 294"/>
                <a:gd name="T37" fmla="*/ 194 h 322"/>
                <a:gd name="T38" fmla="*/ 294 w 294"/>
                <a:gd name="T39" fmla="*/ 178 h 322"/>
                <a:gd name="T40" fmla="*/ 294 w 294"/>
                <a:gd name="T41" fmla="*/ 154 h 322"/>
                <a:gd name="T42" fmla="*/ 286 w 294"/>
                <a:gd name="T43" fmla="*/ 96 h 322"/>
                <a:gd name="T44" fmla="*/ 276 w 294"/>
                <a:gd name="T45" fmla="*/ 70 h 322"/>
                <a:gd name="T46" fmla="*/ 262 w 294"/>
                <a:gd name="T47" fmla="*/ 46 h 322"/>
                <a:gd name="T48" fmla="*/ 242 w 294"/>
                <a:gd name="T49" fmla="*/ 28 h 322"/>
                <a:gd name="T50" fmla="*/ 218 w 294"/>
                <a:gd name="T51" fmla="*/ 12 h 322"/>
                <a:gd name="T52" fmla="*/ 188 w 294"/>
                <a:gd name="T53" fmla="*/ 2 h 322"/>
                <a:gd name="T54" fmla="*/ 152 w 294"/>
                <a:gd name="T55" fmla="*/ 0 h 322"/>
                <a:gd name="T56" fmla="*/ 134 w 294"/>
                <a:gd name="T57" fmla="*/ 0 h 322"/>
                <a:gd name="T58" fmla="*/ 102 w 294"/>
                <a:gd name="T59" fmla="*/ 8 h 322"/>
                <a:gd name="T60" fmla="*/ 74 w 294"/>
                <a:gd name="T61" fmla="*/ 20 h 322"/>
                <a:gd name="T62" fmla="*/ 50 w 294"/>
                <a:gd name="T63" fmla="*/ 38 h 322"/>
                <a:gd name="T64" fmla="*/ 30 w 294"/>
                <a:gd name="T65" fmla="*/ 62 h 322"/>
                <a:gd name="T66" fmla="*/ 16 w 294"/>
                <a:gd name="T67" fmla="*/ 88 h 322"/>
                <a:gd name="T68" fmla="*/ 6 w 294"/>
                <a:gd name="T69" fmla="*/ 116 h 322"/>
                <a:gd name="T70" fmla="*/ 0 w 294"/>
                <a:gd name="T71" fmla="*/ 148 h 322"/>
                <a:gd name="T72" fmla="*/ 0 w 294"/>
                <a:gd name="T73" fmla="*/ 164 h 322"/>
                <a:gd name="T74" fmla="*/ 4 w 294"/>
                <a:gd name="T75" fmla="*/ 200 h 322"/>
                <a:gd name="T76" fmla="*/ 12 w 294"/>
                <a:gd name="T77" fmla="*/ 232 h 322"/>
                <a:gd name="T78" fmla="*/ 28 w 294"/>
                <a:gd name="T79" fmla="*/ 258 h 322"/>
                <a:gd name="T80" fmla="*/ 48 w 294"/>
                <a:gd name="T81" fmla="*/ 282 h 322"/>
                <a:gd name="T82" fmla="*/ 72 w 294"/>
                <a:gd name="T83" fmla="*/ 300 h 322"/>
                <a:gd name="T84" fmla="*/ 102 w 294"/>
                <a:gd name="T85" fmla="*/ 312 h 322"/>
                <a:gd name="T86" fmla="*/ 134 w 294"/>
                <a:gd name="T87" fmla="*/ 320 h 322"/>
                <a:gd name="T88" fmla="*/ 168 w 294"/>
                <a:gd name="T89" fmla="*/ 322 h 322"/>
                <a:gd name="T90" fmla="*/ 202 w 294"/>
                <a:gd name="T91" fmla="*/ 322 h 322"/>
                <a:gd name="T92" fmla="*/ 228 w 294"/>
                <a:gd name="T93" fmla="*/ 318 h 322"/>
                <a:gd name="T94" fmla="*/ 274 w 294"/>
                <a:gd name="T95" fmla="*/ 302 h 32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294" h="322">
                  <a:moveTo>
                    <a:pt x="150" y="72"/>
                  </a:moveTo>
                  <a:lnTo>
                    <a:pt x="150" y="72"/>
                  </a:lnTo>
                  <a:lnTo>
                    <a:pt x="164" y="74"/>
                  </a:lnTo>
                  <a:lnTo>
                    <a:pt x="174" y="78"/>
                  </a:lnTo>
                  <a:lnTo>
                    <a:pt x="182" y="84"/>
                  </a:lnTo>
                  <a:lnTo>
                    <a:pt x="190" y="92"/>
                  </a:lnTo>
                  <a:lnTo>
                    <a:pt x="194" y="100"/>
                  </a:lnTo>
                  <a:lnTo>
                    <a:pt x="198" y="108"/>
                  </a:lnTo>
                  <a:lnTo>
                    <a:pt x="200" y="126"/>
                  </a:lnTo>
                  <a:lnTo>
                    <a:pt x="98" y="126"/>
                  </a:lnTo>
                  <a:lnTo>
                    <a:pt x="98" y="116"/>
                  </a:lnTo>
                  <a:lnTo>
                    <a:pt x="102" y="106"/>
                  </a:lnTo>
                  <a:lnTo>
                    <a:pt x="106" y="96"/>
                  </a:lnTo>
                  <a:lnTo>
                    <a:pt x="112" y="88"/>
                  </a:lnTo>
                  <a:lnTo>
                    <a:pt x="120" y="82"/>
                  </a:lnTo>
                  <a:lnTo>
                    <a:pt x="128" y="76"/>
                  </a:lnTo>
                  <a:lnTo>
                    <a:pt x="138" y="72"/>
                  </a:lnTo>
                  <a:lnTo>
                    <a:pt x="150" y="72"/>
                  </a:lnTo>
                  <a:close/>
                  <a:moveTo>
                    <a:pt x="260" y="232"/>
                  </a:moveTo>
                  <a:lnTo>
                    <a:pt x="260" y="232"/>
                  </a:lnTo>
                  <a:lnTo>
                    <a:pt x="242" y="236"/>
                  </a:lnTo>
                  <a:lnTo>
                    <a:pt x="226" y="240"/>
                  </a:lnTo>
                  <a:lnTo>
                    <a:pt x="206" y="244"/>
                  </a:lnTo>
                  <a:lnTo>
                    <a:pt x="186" y="244"/>
                  </a:lnTo>
                  <a:lnTo>
                    <a:pt x="170" y="244"/>
                  </a:lnTo>
                  <a:lnTo>
                    <a:pt x="154" y="242"/>
                  </a:lnTo>
                  <a:lnTo>
                    <a:pt x="140" y="238"/>
                  </a:lnTo>
                  <a:lnTo>
                    <a:pt x="128" y="232"/>
                  </a:lnTo>
                  <a:lnTo>
                    <a:pt x="118" y="226"/>
                  </a:lnTo>
                  <a:lnTo>
                    <a:pt x="110" y="218"/>
                  </a:lnTo>
                  <a:lnTo>
                    <a:pt x="104" y="206"/>
                  </a:lnTo>
                  <a:lnTo>
                    <a:pt x="100" y="194"/>
                  </a:lnTo>
                  <a:lnTo>
                    <a:pt x="290" y="194"/>
                  </a:lnTo>
                  <a:lnTo>
                    <a:pt x="294" y="178"/>
                  </a:lnTo>
                  <a:lnTo>
                    <a:pt x="294" y="154"/>
                  </a:lnTo>
                  <a:lnTo>
                    <a:pt x="292" y="124"/>
                  </a:lnTo>
                  <a:lnTo>
                    <a:pt x="286" y="96"/>
                  </a:lnTo>
                  <a:lnTo>
                    <a:pt x="282" y="82"/>
                  </a:lnTo>
                  <a:lnTo>
                    <a:pt x="276" y="70"/>
                  </a:lnTo>
                  <a:lnTo>
                    <a:pt x="270" y="58"/>
                  </a:lnTo>
                  <a:lnTo>
                    <a:pt x="262" y="46"/>
                  </a:lnTo>
                  <a:lnTo>
                    <a:pt x="252" y="36"/>
                  </a:lnTo>
                  <a:lnTo>
                    <a:pt x="242" y="28"/>
                  </a:lnTo>
                  <a:lnTo>
                    <a:pt x="230" y="18"/>
                  </a:lnTo>
                  <a:lnTo>
                    <a:pt x="218" y="12"/>
                  </a:lnTo>
                  <a:lnTo>
                    <a:pt x="204" y="6"/>
                  </a:lnTo>
                  <a:lnTo>
                    <a:pt x="188" y="2"/>
                  </a:lnTo>
                  <a:lnTo>
                    <a:pt x="170" y="0"/>
                  </a:lnTo>
                  <a:lnTo>
                    <a:pt x="152" y="0"/>
                  </a:lnTo>
                  <a:lnTo>
                    <a:pt x="134" y="0"/>
                  </a:lnTo>
                  <a:lnTo>
                    <a:pt x="118" y="2"/>
                  </a:lnTo>
                  <a:lnTo>
                    <a:pt x="102" y="8"/>
                  </a:lnTo>
                  <a:lnTo>
                    <a:pt x="86" y="12"/>
                  </a:lnTo>
                  <a:lnTo>
                    <a:pt x="74" y="20"/>
                  </a:lnTo>
                  <a:lnTo>
                    <a:pt x="60" y="28"/>
                  </a:lnTo>
                  <a:lnTo>
                    <a:pt x="50" y="38"/>
                  </a:lnTo>
                  <a:lnTo>
                    <a:pt x="40" y="50"/>
                  </a:lnTo>
                  <a:lnTo>
                    <a:pt x="30" y="62"/>
                  </a:lnTo>
                  <a:lnTo>
                    <a:pt x="22" y="74"/>
                  </a:lnTo>
                  <a:lnTo>
                    <a:pt x="16" y="88"/>
                  </a:lnTo>
                  <a:lnTo>
                    <a:pt x="10" y="102"/>
                  </a:lnTo>
                  <a:lnTo>
                    <a:pt x="6" y="116"/>
                  </a:lnTo>
                  <a:lnTo>
                    <a:pt x="2" y="132"/>
                  </a:lnTo>
                  <a:lnTo>
                    <a:pt x="0" y="148"/>
                  </a:lnTo>
                  <a:lnTo>
                    <a:pt x="0" y="164"/>
                  </a:lnTo>
                  <a:lnTo>
                    <a:pt x="2" y="182"/>
                  </a:lnTo>
                  <a:lnTo>
                    <a:pt x="4" y="200"/>
                  </a:lnTo>
                  <a:lnTo>
                    <a:pt x="8" y="216"/>
                  </a:lnTo>
                  <a:lnTo>
                    <a:pt x="12" y="232"/>
                  </a:lnTo>
                  <a:lnTo>
                    <a:pt x="20" y="246"/>
                  </a:lnTo>
                  <a:lnTo>
                    <a:pt x="28" y="258"/>
                  </a:lnTo>
                  <a:lnTo>
                    <a:pt x="38" y="270"/>
                  </a:lnTo>
                  <a:lnTo>
                    <a:pt x="48" y="282"/>
                  </a:lnTo>
                  <a:lnTo>
                    <a:pt x="60" y="290"/>
                  </a:lnTo>
                  <a:lnTo>
                    <a:pt x="72" y="300"/>
                  </a:lnTo>
                  <a:lnTo>
                    <a:pt x="86" y="306"/>
                  </a:lnTo>
                  <a:lnTo>
                    <a:pt x="102" y="312"/>
                  </a:lnTo>
                  <a:lnTo>
                    <a:pt x="116" y="316"/>
                  </a:lnTo>
                  <a:lnTo>
                    <a:pt x="134" y="320"/>
                  </a:lnTo>
                  <a:lnTo>
                    <a:pt x="150" y="322"/>
                  </a:lnTo>
                  <a:lnTo>
                    <a:pt x="168" y="322"/>
                  </a:lnTo>
                  <a:lnTo>
                    <a:pt x="202" y="322"/>
                  </a:lnTo>
                  <a:lnTo>
                    <a:pt x="228" y="318"/>
                  </a:lnTo>
                  <a:lnTo>
                    <a:pt x="252" y="312"/>
                  </a:lnTo>
                  <a:lnTo>
                    <a:pt x="274" y="302"/>
                  </a:lnTo>
                  <a:lnTo>
                    <a:pt x="260" y="232"/>
                  </a:lnTo>
                  <a:close/>
                </a:path>
              </a:pathLst>
            </a:custGeom>
            <a:solidFill>
              <a:srgbClr val="00277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004086" fontAlgn="auto">
                <a:spcBef>
                  <a:spcPts val="0"/>
                </a:spcBef>
                <a:spcAft>
                  <a:spcPts val="0"/>
                </a:spcAft>
              </a:pPr>
              <a:endParaRPr kumimoji="0" lang="zh-TW" altLang="en-US">
                <a:solidFill>
                  <a:prstClr val="black"/>
                </a:solidFill>
                <a:latin typeface="Calibri"/>
                <a:ea typeface="新細明體"/>
              </a:endParaRPr>
            </a:p>
          </p:txBody>
        </p:sp>
        <p:sp>
          <p:nvSpPr>
            <p:cNvPr id="7" name="Freeform 9"/>
            <p:cNvSpPr>
              <a:spLocks noEditPoints="1"/>
            </p:cNvSpPr>
            <p:nvPr userDrawn="1"/>
          </p:nvSpPr>
          <p:spPr bwMode="auto">
            <a:xfrm>
              <a:off x="2164117" y="1171699"/>
              <a:ext cx="269503" cy="293176"/>
            </a:xfrm>
            <a:custGeom>
              <a:avLst/>
              <a:gdLst>
                <a:gd name="T0" fmla="*/ 152 w 296"/>
                <a:gd name="T1" fmla="*/ 72 h 322"/>
                <a:gd name="T2" fmla="*/ 176 w 296"/>
                <a:gd name="T3" fmla="*/ 78 h 322"/>
                <a:gd name="T4" fmla="*/ 190 w 296"/>
                <a:gd name="T5" fmla="*/ 92 h 322"/>
                <a:gd name="T6" fmla="*/ 198 w 296"/>
                <a:gd name="T7" fmla="*/ 108 h 322"/>
                <a:gd name="T8" fmla="*/ 200 w 296"/>
                <a:gd name="T9" fmla="*/ 126 h 322"/>
                <a:gd name="T10" fmla="*/ 98 w 296"/>
                <a:gd name="T11" fmla="*/ 126 h 322"/>
                <a:gd name="T12" fmla="*/ 102 w 296"/>
                <a:gd name="T13" fmla="*/ 106 h 322"/>
                <a:gd name="T14" fmla="*/ 112 w 296"/>
                <a:gd name="T15" fmla="*/ 88 h 322"/>
                <a:gd name="T16" fmla="*/ 128 w 296"/>
                <a:gd name="T17" fmla="*/ 76 h 322"/>
                <a:gd name="T18" fmla="*/ 152 w 296"/>
                <a:gd name="T19" fmla="*/ 72 h 322"/>
                <a:gd name="T20" fmla="*/ 260 w 296"/>
                <a:gd name="T21" fmla="*/ 232 h 322"/>
                <a:gd name="T22" fmla="*/ 244 w 296"/>
                <a:gd name="T23" fmla="*/ 236 h 322"/>
                <a:gd name="T24" fmla="*/ 226 w 296"/>
                <a:gd name="T25" fmla="*/ 240 h 322"/>
                <a:gd name="T26" fmla="*/ 186 w 296"/>
                <a:gd name="T27" fmla="*/ 244 h 322"/>
                <a:gd name="T28" fmla="*/ 170 w 296"/>
                <a:gd name="T29" fmla="*/ 244 h 322"/>
                <a:gd name="T30" fmla="*/ 142 w 296"/>
                <a:gd name="T31" fmla="*/ 238 h 322"/>
                <a:gd name="T32" fmla="*/ 118 w 296"/>
                <a:gd name="T33" fmla="*/ 226 h 322"/>
                <a:gd name="T34" fmla="*/ 104 w 296"/>
                <a:gd name="T35" fmla="*/ 206 h 322"/>
                <a:gd name="T36" fmla="*/ 292 w 296"/>
                <a:gd name="T37" fmla="*/ 194 h 322"/>
                <a:gd name="T38" fmla="*/ 294 w 296"/>
                <a:gd name="T39" fmla="*/ 178 h 322"/>
                <a:gd name="T40" fmla="*/ 296 w 296"/>
                <a:gd name="T41" fmla="*/ 154 h 322"/>
                <a:gd name="T42" fmla="*/ 288 w 296"/>
                <a:gd name="T43" fmla="*/ 96 h 322"/>
                <a:gd name="T44" fmla="*/ 278 w 296"/>
                <a:gd name="T45" fmla="*/ 70 h 322"/>
                <a:gd name="T46" fmla="*/ 262 w 296"/>
                <a:gd name="T47" fmla="*/ 46 h 322"/>
                <a:gd name="T48" fmla="*/ 244 w 296"/>
                <a:gd name="T49" fmla="*/ 28 h 322"/>
                <a:gd name="T50" fmla="*/ 218 w 296"/>
                <a:gd name="T51" fmla="*/ 12 h 322"/>
                <a:gd name="T52" fmla="*/ 188 w 296"/>
                <a:gd name="T53" fmla="*/ 2 h 322"/>
                <a:gd name="T54" fmla="*/ 154 w 296"/>
                <a:gd name="T55" fmla="*/ 0 h 322"/>
                <a:gd name="T56" fmla="*/ 136 w 296"/>
                <a:gd name="T57" fmla="*/ 0 h 322"/>
                <a:gd name="T58" fmla="*/ 102 w 296"/>
                <a:gd name="T59" fmla="*/ 8 h 322"/>
                <a:gd name="T60" fmla="*/ 74 w 296"/>
                <a:gd name="T61" fmla="*/ 20 h 322"/>
                <a:gd name="T62" fmla="*/ 50 w 296"/>
                <a:gd name="T63" fmla="*/ 38 h 322"/>
                <a:gd name="T64" fmla="*/ 30 w 296"/>
                <a:gd name="T65" fmla="*/ 62 h 322"/>
                <a:gd name="T66" fmla="*/ 16 w 296"/>
                <a:gd name="T67" fmla="*/ 88 h 322"/>
                <a:gd name="T68" fmla="*/ 6 w 296"/>
                <a:gd name="T69" fmla="*/ 116 h 322"/>
                <a:gd name="T70" fmla="*/ 2 w 296"/>
                <a:gd name="T71" fmla="*/ 148 h 322"/>
                <a:gd name="T72" fmla="*/ 0 w 296"/>
                <a:gd name="T73" fmla="*/ 164 h 322"/>
                <a:gd name="T74" fmla="*/ 4 w 296"/>
                <a:gd name="T75" fmla="*/ 200 h 322"/>
                <a:gd name="T76" fmla="*/ 14 w 296"/>
                <a:gd name="T77" fmla="*/ 232 h 322"/>
                <a:gd name="T78" fmla="*/ 28 w 296"/>
                <a:gd name="T79" fmla="*/ 258 h 322"/>
                <a:gd name="T80" fmla="*/ 48 w 296"/>
                <a:gd name="T81" fmla="*/ 282 h 322"/>
                <a:gd name="T82" fmla="*/ 72 w 296"/>
                <a:gd name="T83" fmla="*/ 300 h 322"/>
                <a:gd name="T84" fmla="*/ 102 w 296"/>
                <a:gd name="T85" fmla="*/ 312 h 322"/>
                <a:gd name="T86" fmla="*/ 134 w 296"/>
                <a:gd name="T87" fmla="*/ 320 h 322"/>
                <a:gd name="T88" fmla="*/ 170 w 296"/>
                <a:gd name="T89" fmla="*/ 322 h 322"/>
                <a:gd name="T90" fmla="*/ 202 w 296"/>
                <a:gd name="T91" fmla="*/ 322 h 322"/>
                <a:gd name="T92" fmla="*/ 228 w 296"/>
                <a:gd name="T93" fmla="*/ 318 h 322"/>
                <a:gd name="T94" fmla="*/ 276 w 296"/>
                <a:gd name="T95" fmla="*/ 302 h 32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296" h="322">
                  <a:moveTo>
                    <a:pt x="152" y="72"/>
                  </a:moveTo>
                  <a:lnTo>
                    <a:pt x="152" y="72"/>
                  </a:lnTo>
                  <a:lnTo>
                    <a:pt x="164" y="74"/>
                  </a:lnTo>
                  <a:lnTo>
                    <a:pt x="176" y="78"/>
                  </a:lnTo>
                  <a:lnTo>
                    <a:pt x="184" y="84"/>
                  </a:lnTo>
                  <a:lnTo>
                    <a:pt x="190" y="92"/>
                  </a:lnTo>
                  <a:lnTo>
                    <a:pt x="194" y="100"/>
                  </a:lnTo>
                  <a:lnTo>
                    <a:pt x="198" y="108"/>
                  </a:lnTo>
                  <a:lnTo>
                    <a:pt x="200" y="126"/>
                  </a:lnTo>
                  <a:lnTo>
                    <a:pt x="98" y="126"/>
                  </a:lnTo>
                  <a:lnTo>
                    <a:pt x="100" y="116"/>
                  </a:lnTo>
                  <a:lnTo>
                    <a:pt x="102" y="106"/>
                  </a:lnTo>
                  <a:lnTo>
                    <a:pt x="106" y="96"/>
                  </a:lnTo>
                  <a:lnTo>
                    <a:pt x="112" y="88"/>
                  </a:lnTo>
                  <a:lnTo>
                    <a:pt x="120" y="82"/>
                  </a:lnTo>
                  <a:lnTo>
                    <a:pt x="128" y="76"/>
                  </a:lnTo>
                  <a:lnTo>
                    <a:pt x="140" y="72"/>
                  </a:lnTo>
                  <a:lnTo>
                    <a:pt x="152" y="72"/>
                  </a:lnTo>
                  <a:close/>
                  <a:moveTo>
                    <a:pt x="260" y="232"/>
                  </a:moveTo>
                  <a:lnTo>
                    <a:pt x="260" y="232"/>
                  </a:lnTo>
                  <a:lnTo>
                    <a:pt x="244" y="236"/>
                  </a:lnTo>
                  <a:lnTo>
                    <a:pt x="226" y="240"/>
                  </a:lnTo>
                  <a:lnTo>
                    <a:pt x="206" y="244"/>
                  </a:lnTo>
                  <a:lnTo>
                    <a:pt x="186" y="244"/>
                  </a:lnTo>
                  <a:lnTo>
                    <a:pt x="170" y="244"/>
                  </a:lnTo>
                  <a:lnTo>
                    <a:pt x="154" y="242"/>
                  </a:lnTo>
                  <a:lnTo>
                    <a:pt x="142" y="238"/>
                  </a:lnTo>
                  <a:lnTo>
                    <a:pt x="128" y="232"/>
                  </a:lnTo>
                  <a:lnTo>
                    <a:pt x="118" y="226"/>
                  </a:lnTo>
                  <a:lnTo>
                    <a:pt x="110" y="218"/>
                  </a:lnTo>
                  <a:lnTo>
                    <a:pt x="104" y="206"/>
                  </a:lnTo>
                  <a:lnTo>
                    <a:pt x="100" y="194"/>
                  </a:lnTo>
                  <a:lnTo>
                    <a:pt x="292" y="194"/>
                  </a:lnTo>
                  <a:lnTo>
                    <a:pt x="294" y="178"/>
                  </a:lnTo>
                  <a:lnTo>
                    <a:pt x="296" y="154"/>
                  </a:lnTo>
                  <a:lnTo>
                    <a:pt x="294" y="124"/>
                  </a:lnTo>
                  <a:lnTo>
                    <a:pt x="288" y="96"/>
                  </a:lnTo>
                  <a:lnTo>
                    <a:pt x="282" y="82"/>
                  </a:lnTo>
                  <a:lnTo>
                    <a:pt x="278" y="70"/>
                  </a:lnTo>
                  <a:lnTo>
                    <a:pt x="270" y="58"/>
                  </a:lnTo>
                  <a:lnTo>
                    <a:pt x="262" y="46"/>
                  </a:lnTo>
                  <a:lnTo>
                    <a:pt x="254" y="36"/>
                  </a:lnTo>
                  <a:lnTo>
                    <a:pt x="244" y="28"/>
                  </a:lnTo>
                  <a:lnTo>
                    <a:pt x="232" y="18"/>
                  </a:lnTo>
                  <a:lnTo>
                    <a:pt x="218" y="12"/>
                  </a:lnTo>
                  <a:lnTo>
                    <a:pt x="204" y="6"/>
                  </a:lnTo>
                  <a:lnTo>
                    <a:pt x="188" y="2"/>
                  </a:lnTo>
                  <a:lnTo>
                    <a:pt x="172" y="0"/>
                  </a:lnTo>
                  <a:lnTo>
                    <a:pt x="154" y="0"/>
                  </a:lnTo>
                  <a:lnTo>
                    <a:pt x="136" y="0"/>
                  </a:lnTo>
                  <a:lnTo>
                    <a:pt x="118" y="2"/>
                  </a:lnTo>
                  <a:lnTo>
                    <a:pt x="102" y="8"/>
                  </a:lnTo>
                  <a:lnTo>
                    <a:pt x="88" y="12"/>
                  </a:lnTo>
                  <a:lnTo>
                    <a:pt x="74" y="20"/>
                  </a:lnTo>
                  <a:lnTo>
                    <a:pt x="62" y="28"/>
                  </a:lnTo>
                  <a:lnTo>
                    <a:pt x="50" y="38"/>
                  </a:lnTo>
                  <a:lnTo>
                    <a:pt x="40" y="50"/>
                  </a:lnTo>
                  <a:lnTo>
                    <a:pt x="30" y="62"/>
                  </a:lnTo>
                  <a:lnTo>
                    <a:pt x="22" y="74"/>
                  </a:lnTo>
                  <a:lnTo>
                    <a:pt x="16" y="88"/>
                  </a:lnTo>
                  <a:lnTo>
                    <a:pt x="10" y="102"/>
                  </a:lnTo>
                  <a:lnTo>
                    <a:pt x="6" y="116"/>
                  </a:lnTo>
                  <a:lnTo>
                    <a:pt x="4" y="132"/>
                  </a:lnTo>
                  <a:lnTo>
                    <a:pt x="2" y="148"/>
                  </a:lnTo>
                  <a:lnTo>
                    <a:pt x="0" y="164"/>
                  </a:lnTo>
                  <a:lnTo>
                    <a:pt x="2" y="182"/>
                  </a:lnTo>
                  <a:lnTo>
                    <a:pt x="4" y="200"/>
                  </a:lnTo>
                  <a:lnTo>
                    <a:pt x="8" y="216"/>
                  </a:lnTo>
                  <a:lnTo>
                    <a:pt x="14" y="232"/>
                  </a:lnTo>
                  <a:lnTo>
                    <a:pt x="20" y="246"/>
                  </a:lnTo>
                  <a:lnTo>
                    <a:pt x="28" y="258"/>
                  </a:lnTo>
                  <a:lnTo>
                    <a:pt x="38" y="270"/>
                  </a:lnTo>
                  <a:lnTo>
                    <a:pt x="48" y="282"/>
                  </a:lnTo>
                  <a:lnTo>
                    <a:pt x="60" y="290"/>
                  </a:lnTo>
                  <a:lnTo>
                    <a:pt x="72" y="300"/>
                  </a:lnTo>
                  <a:lnTo>
                    <a:pt x="86" y="306"/>
                  </a:lnTo>
                  <a:lnTo>
                    <a:pt x="102" y="312"/>
                  </a:lnTo>
                  <a:lnTo>
                    <a:pt x="118" y="316"/>
                  </a:lnTo>
                  <a:lnTo>
                    <a:pt x="134" y="320"/>
                  </a:lnTo>
                  <a:lnTo>
                    <a:pt x="152" y="322"/>
                  </a:lnTo>
                  <a:lnTo>
                    <a:pt x="170" y="322"/>
                  </a:lnTo>
                  <a:lnTo>
                    <a:pt x="202" y="322"/>
                  </a:lnTo>
                  <a:lnTo>
                    <a:pt x="228" y="318"/>
                  </a:lnTo>
                  <a:lnTo>
                    <a:pt x="252" y="312"/>
                  </a:lnTo>
                  <a:lnTo>
                    <a:pt x="276" y="302"/>
                  </a:lnTo>
                  <a:lnTo>
                    <a:pt x="260" y="232"/>
                  </a:lnTo>
                  <a:close/>
                </a:path>
              </a:pathLst>
            </a:custGeom>
            <a:solidFill>
              <a:srgbClr val="00277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004086" fontAlgn="auto">
                <a:spcBef>
                  <a:spcPts val="0"/>
                </a:spcBef>
                <a:spcAft>
                  <a:spcPts val="0"/>
                </a:spcAft>
              </a:pPr>
              <a:endParaRPr kumimoji="0" lang="zh-TW" altLang="en-US">
                <a:solidFill>
                  <a:prstClr val="black"/>
                </a:solidFill>
                <a:latin typeface="Calibri"/>
                <a:ea typeface="新細明體"/>
              </a:endParaRPr>
            </a:p>
          </p:txBody>
        </p:sp>
        <p:sp>
          <p:nvSpPr>
            <p:cNvPr id="8" name="Rectangle 10"/>
            <p:cNvSpPr>
              <a:spLocks noChangeArrowheads="1"/>
            </p:cNvSpPr>
            <p:nvPr userDrawn="1"/>
          </p:nvSpPr>
          <p:spPr bwMode="auto">
            <a:xfrm>
              <a:off x="1127986" y="1077009"/>
              <a:ext cx="92869" cy="382403"/>
            </a:xfrm>
            <a:prstGeom prst="rect">
              <a:avLst/>
            </a:prstGeom>
            <a:solidFill>
              <a:srgbClr val="00277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004086" fontAlgn="auto">
                <a:spcBef>
                  <a:spcPts val="0"/>
                </a:spcBef>
                <a:spcAft>
                  <a:spcPts val="0"/>
                </a:spcAft>
              </a:pPr>
              <a:endParaRPr kumimoji="0" lang="zh-TW" altLang="en-US">
                <a:solidFill>
                  <a:prstClr val="black"/>
                </a:solidFill>
                <a:latin typeface="Calibri"/>
                <a:ea typeface="新細明體"/>
              </a:endParaRPr>
            </a:p>
          </p:txBody>
        </p:sp>
        <p:sp>
          <p:nvSpPr>
            <p:cNvPr id="9" name="Freeform 11"/>
            <p:cNvSpPr>
              <a:spLocks noEditPoints="1"/>
            </p:cNvSpPr>
            <p:nvPr userDrawn="1"/>
          </p:nvSpPr>
          <p:spPr bwMode="auto">
            <a:xfrm>
              <a:off x="1264559" y="1171699"/>
              <a:ext cx="293176" cy="293176"/>
            </a:xfrm>
            <a:custGeom>
              <a:avLst/>
              <a:gdLst>
                <a:gd name="T0" fmla="*/ 160 w 322"/>
                <a:gd name="T1" fmla="*/ 246 h 322"/>
                <a:gd name="T2" fmla="*/ 138 w 322"/>
                <a:gd name="T3" fmla="*/ 240 h 322"/>
                <a:gd name="T4" fmla="*/ 120 w 322"/>
                <a:gd name="T5" fmla="*/ 222 h 322"/>
                <a:gd name="T6" fmla="*/ 108 w 322"/>
                <a:gd name="T7" fmla="*/ 196 h 322"/>
                <a:gd name="T8" fmla="*/ 104 w 322"/>
                <a:gd name="T9" fmla="*/ 162 h 322"/>
                <a:gd name="T10" fmla="*/ 106 w 322"/>
                <a:gd name="T11" fmla="*/ 146 h 322"/>
                <a:gd name="T12" fmla="*/ 112 w 322"/>
                <a:gd name="T13" fmla="*/ 116 h 322"/>
                <a:gd name="T14" fmla="*/ 126 w 322"/>
                <a:gd name="T15" fmla="*/ 92 h 322"/>
                <a:gd name="T16" fmla="*/ 146 w 322"/>
                <a:gd name="T17" fmla="*/ 78 h 322"/>
                <a:gd name="T18" fmla="*/ 160 w 322"/>
                <a:gd name="T19" fmla="*/ 76 h 322"/>
                <a:gd name="T20" fmla="*/ 186 w 322"/>
                <a:gd name="T21" fmla="*/ 84 h 322"/>
                <a:gd name="T22" fmla="*/ 202 w 322"/>
                <a:gd name="T23" fmla="*/ 104 h 322"/>
                <a:gd name="T24" fmla="*/ 212 w 322"/>
                <a:gd name="T25" fmla="*/ 132 h 322"/>
                <a:gd name="T26" fmla="*/ 214 w 322"/>
                <a:gd name="T27" fmla="*/ 160 h 322"/>
                <a:gd name="T28" fmla="*/ 214 w 322"/>
                <a:gd name="T29" fmla="*/ 180 h 322"/>
                <a:gd name="T30" fmla="*/ 206 w 322"/>
                <a:gd name="T31" fmla="*/ 210 h 322"/>
                <a:gd name="T32" fmla="*/ 192 w 322"/>
                <a:gd name="T33" fmla="*/ 232 h 322"/>
                <a:gd name="T34" fmla="*/ 172 w 322"/>
                <a:gd name="T35" fmla="*/ 244 h 322"/>
                <a:gd name="T36" fmla="*/ 160 w 322"/>
                <a:gd name="T37" fmla="*/ 246 h 322"/>
                <a:gd name="T38" fmla="*/ 160 w 322"/>
                <a:gd name="T39" fmla="*/ 322 h 322"/>
                <a:gd name="T40" fmla="*/ 190 w 322"/>
                <a:gd name="T41" fmla="*/ 320 h 322"/>
                <a:gd name="T42" fmla="*/ 218 w 322"/>
                <a:gd name="T43" fmla="*/ 312 h 322"/>
                <a:gd name="T44" fmla="*/ 246 w 322"/>
                <a:gd name="T45" fmla="*/ 300 h 322"/>
                <a:gd name="T46" fmla="*/ 270 w 322"/>
                <a:gd name="T47" fmla="*/ 282 h 322"/>
                <a:gd name="T48" fmla="*/ 292 w 322"/>
                <a:gd name="T49" fmla="*/ 260 h 322"/>
                <a:gd name="T50" fmla="*/ 308 w 322"/>
                <a:gd name="T51" fmla="*/ 232 h 322"/>
                <a:gd name="T52" fmla="*/ 318 w 322"/>
                <a:gd name="T53" fmla="*/ 198 h 322"/>
                <a:gd name="T54" fmla="*/ 322 w 322"/>
                <a:gd name="T55" fmla="*/ 158 h 322"/>
                <a:gd name="T56" fmla="*/ 320 w 322"/>
                <a:gd name="T57" fmla="*/ 132 h 322"/>
                <a:gd name="T58" fmla="*/ 308 w 322"/>
                <a:gd name="T59" fmla="*/ 92 h 322"/>
                <a:gd name="T60" fmla="*/ 296 w 322"/>
                <a:gd name="T61" fmla="*/ 66 h 322"/>
                <a:gd name="T62" fmla="*/ 276 w 322"/>
                <a:gd name="T63" fmla="*/ 42 h 322"/>
                <a:gd name="T64" fmla="*/ 252 w 322"/>
                <a:gd name="T65" fmla="*/ 24 h 322"/>
                <a:gd name="T66" fmla="*/ 222 w 322"/>
                <a:gd name="T67" fmla="*/ 8 h 322"/>
                <a:gd name="T68" fmla="*/ 186 w 322"/>
                <a:gd name="T69" fmla="*/ 0 h 322"/>
                <a:gd name="T70" fmla="*/ 164 w 322"/>
                <a:gd name="T71" fmla="*/ 0 h 322"/>
                <a:gd name="T72" fmla="*/ 122 w 322"/>
                <a:gd name="T73" fmla="*/ 4 h 322"/>
                <a:gd name="T74" fmla="*/ 88 w 322"/>
                <a:gd name="T75" fmla="*/ 14 h 322"/>
                <a:gd name="T76" fmla="*/ 60 w 322"/>
                <a:gd name="T77" fmla="*/ 32 h 322"/>
                <a:gd name="T78" fmla="*/ 36 w 322"/>
                <a:gd name="T79" fmla="*/ 54 h 322"/>
                <a:gd name="T80" fmla="*/ 20 w 322"/>
                <a:gd name="T81" fmla="*/ 78 h 322"/>
                <a:gd name="T82" fmla="*/ 8 w 322"/>
                <a:gd name="T83" fmla="*/ 106 h 322"/>
                <a:gd name="T84" fmla="*/ 2 w 322"/>
                <a:gd name="T85" fmla="*/ 134 h 322"/>
                <a:gd name="T86" fmla="*/ 0 w 322"/>
                <a:gd name="T87" fmla="*/ 164 h 322"/>
                <a:gd name="T88" fmla="*/ 2 w 322"/>
                <a:gd name="T89" fmla="*/ 198 h 322"/>
                <a:gd name="T90" fmla="*/ 12 w 322"/>
                <a:gd name="T91" fmla="*/ 228 h 322"/>
                <a:gd name="T92" fmla="*/ 26 w 322"/>
                <a:gd name="T93" fmla="*/ 256 h 322"/>
                <a:gd name="T94" fmla="*/ 44 w 322"/>
                <a:gd name="T95" fmla="*/ 278 h 322"/>
                <a:gd name="T96" fmla="*/ 68 w 322"/>
                <a:gd name="T97" fmla="*/ 298 h 322"/>
                <a:gd name="T98" fmla="*/ 94 w 322"/>
                <a:gd name="T99" fmla="*/ 312 h 322"/>
                <a:gd name="T100" fmla="*/ 126 w 322"/>
                <a:gd name="T101" fmla="*/ 320 h 322"/>
                <a:gd name="T102" fmla="*/ 160 w 322"/>
                <a:gd name="T103" fmla="*/ 322 h 32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322" h="322">
                  <a:moveTo>
                    <a:pt x="160" y="246"/>
                  </a:moveTo>
                  <a:lnTo>
                    <a:pt x="160" y="246"/>
                  </a:lnTo>
                  <a:lnTo>
                    <a:pt x="148" y="244"/>
                  </a:lnTo>
                  <a:lnTo>
                    <a:pt x="138" y="240"/>
                  </a:lnTo>
                  <a:lnTo>
                    <a:pt x="128" y="232"/>
                  </a:lnTo>
                  <a:lnTo>
                    <a:pt x="120" y="222"/>
                  </a:lnTo>
                  <a:lnTo>
                    <a:pt x="114" y="210"/>
                  </a:lnTo>
                  <a:lnTo>
                    <a:pt x="108" y="196"/>
                  </a:lnTo>
                  <a:lnTo>
                    <a:pt x="106" y="180"/>
                  </a:lnTo>
                  <a:lnTo>
                    <a:pt x="104" y="162"/>
                  </a:lnTo>
                  <a:lnTo>
                    <a:pt x="106" y="146"/>
                  </a:lnTo>
                  <a:lnTo>
                    <a:pt x="108" y="130"/>
                  </a:lnTo>
                  <a:lnTo>
                    <a:pt x="112" y="116"/>
                  </a:lnTo>
                  <a:lnTo>
                    <a:pt x="118" y="104"/>
                  </a:lnTo>
                  <a:lnTo>
                    <a:pt x="126" y="92"/>
                  </a:lnTo>
                  <a:lnTo>
                    <a:pt x="134" y="84"/>
                  </a:lnTo>
                  <a:lnTo>
                    <a:pt x="146" y="78"/>
                  </a:lnTo>
                  <a:lnTo>
                    <a:pt x="160" y="76"/>
                  </a:lnTo>
                  <a:lnTo>
                    <a:pt x="174" y="78"/>
                  </a:lnTo>
                  <a:lnTo>
                    <a:pt x="186" y="84"/>
                  </a:lnTo>
                  <a:lnTo>
                    <a:pt x="196" y="94"/>
                  </a:lnTo>
                  <a:lnTo>
                    <a:pt x="202" y="104"/>
                  </a:lnTo>
                  <a:lnTo>
                    <a:pt x="208" y="118"/>
                  </a:lnTo>
                  <a:lnTo>
                    <a:pt x="212" y="132"/>
                  </a:lnTo>
                  <a:lnTo>
                    <a:pt x="214" y="146"/>
                  </a:lnTo>
                  <a:lnTo>
                    <a:pt x="214" y="160"/>
                  </a:lnTo>
                  <a:lnTo>
                    <a:pt x="214" y="180"/>
                  </a:lnTo>
                  <a:lnTo>
                    <a:pt x="210" y="196"/>
                  </a:lnTo>
                  <a:lnTo>
                    <a:pt x="206" y="210"/>
                  </a:lnTo>
                  <a:lnTo>
                    <a:pt x="200" y="222"/>
                  </a:lnTo>
                  <a:lnTo>
                    <a:pt x="192" y="232"/>
                  </a:lnTo>
                  <a:lnTo>
                    <a:pt x="182" y="240"/>
                  </a:lnTo>
                  <a:lnTo>
                    <a:pt x="172" y="244"/>
                  </a:lnTo>
                  <a:lnTo>
                    <a:pt x="160" y="246"/>
                  </a:lnTo>
                  <a:close/>
                  <a:moveTo>
                    <a:pt x="160" y="322"/>
                  </a:moveTo>
                  <a:lnTo>
                    <a:pt x="160" y="322"/>
                  </a:lnTo>
                  <a:lnTo>
                    <a:pt x="174" y="322"/>
                  </a:lnTo>
                  <a:lnTo>
                    <a:pt x="190" y="320"/>
                  </a:lnTo>
                  <a:lnTo>
                    <a:pt x="204" y="318"/>
                  </a:lnTo>
                  <a:lnTo>
                    <a:pt x="218" y="312"/>
                  </a:lnTo>
                  <a:lnTo>
                    <a:pt x="232" y="308"/>
                  </a:lnTo>
                  <a:lnTo>
                    <a:pt x="246" y="300"/>
                  </a:lnTo>
                  <a:lnTo>
                    <a:pt x="258" y="292"/>
                  </a:lnTo>
                  <a:lnTo>
                    <a:pt x="270" y="282"/>
                  </a:lnTo>
                  <a:lnTo>
                    <a:pt x="282" y="272"/>
                  </a:lnTo>
                  <a:lnTo>
                    <a:pt x="292" y="260"/>
                  </a:lnTo>
                  <a:lnTo>
                    <a:pt x="300" y="246"/>
                  </a:lnTo>
                  <a:lnTo>
                    <a:pt x="308" y="232"/>
                  </a:lnTo>
                  <a:lnTo>
                    <a:pt x="314" y="216"/>
                  </a:lnTo>
                  <a:lnTo>
                    <a:pt x="318" y="198"/>
                  </a:lnTo>
                  <a:lnTo>
                    <a:pt x="320" y="178"/>
                  </a:lnTo>
                  <a:lnTo>
                    <a:pt x="322" y="158"/>
                  </a:lnTo>
                  <a:lnTo>
                    <a:pt x="320" y="132"/>
                  </a:lnTo>
                  <a:lnTo>
                    <a:pt x="314" y="104"/>
                  </a:lnTo>
                  <a:lnTo>
                    <a:pt x="308" y="92"/>
                  </a:lnTo>
                  <a:lnTo>
                    <a:pt x="302" y="78"/>
                  </a:lnTo>
                  <a:lnTo>
                    <a:pt x="296" y="66"/>
                  </a:lnTo>
                  <a:lnTo>
                    <a:pt x="286" y="54"/>
                  </a:lnTo>
                  <a:lnTo>
                    <a:pt x="276" y="42"/>
                  </a:lnTo>
                  <a:lnTo>
                    <a:pt x="266" y="32"/>
                  </a:lnTo>
                  <a:lnTo>
                    <a:pt x="252" y="24"/>
                  </a:lnTo>
                  <a:lnTo>
                    <a:pt x="238" y="16"/>
                  </a:lnTo>
                  <a:lnTo>
                    <a:pt x="222" y="8"/>
                  </a:lnTo>
                  <a:lnTo>
                    <a:pt x="204" y="4"/>
                  </a:lnTo>
                  <a:lnTo>
                    <a:pt x="186" y="0"/>
                  </a:lnTo>
                  <a:lnTo>
                    <a:pt x="164" y="0"/>
                  </a:lnTo>
                  <a:lnTo>
                    <a:pt x="142" y="0"/>
                  </a:lnTo>
                  <a:lnTo>
                    <a:pt x="122" y="4"/>
                  </a:lnTo>
                  <a:lnTo>
                    <a:pt x="104" y="8"/>
                  </a:lnTo>
                  <a:lnTo>
                    <a:pt x="88" y="14"/>
                  </a:lnTo>
                  <a:lnTo>
                    <a:pt x="72" y="22"/>
                  </a:lnTo>
                  <a:lnTo>
                    <a:pt x="60" y="32"/>
                  </a:lnTo>
                  <a:lnTo>
                    <a:pt x="48" y="42"/>
                  </a:lnTo>
                  <a:lnTo>
                    <a:pt x="36" y="54"/>
                  </a:lnTo>
                  <a:lnTo>
                    <a:pt x="28" y="66"/>
                  </a:lnTo>
                  <a:lnTo>
                    <a:pt x="20" y="78"/>
                  </a:lnTo>
                  <a:lnTo>
                    <a:pt x="14" y="92"/>
                  </a:lnTo>
                  <a:lnTo>
                    <a:pt x="8" y="106"/>
                  </a:lnTo>
                  <a:lnTo>
                    <a:pt x="4" y="120"/>
                  </a:lnTo>
                  <a:lnTo>
                    <a:pt x="2" y="134"/>
                  </a:lnTo>
                  <a:lnTo>
                    <a:pt x="0" y="164"/>
                  </a:lnTo>
                  <a:lnTo>
                    <a:pt x="0" y="180"/>
                  </a:lnTo>
                  <a:lnTo>
                    <a:pt x="2" y="198"/>
                  </a:lnTo>
                  <a:lnTo>
                    <a:pt x="6" y="214"/>
                  </a:lnTo>
                  <a:lnTo>
                    <a:pt x="12" y="228"/>
                  </a:lnTo>
                  <a:lnTo>
                    <a:pt x="18" y="242"/>
                  </a:lnTo>
                  <a:lnTo>
                    <a:pt x="26" y="256"/>
                  </a:lnTo>
                  <a:lnTo>
                    <a:pt x="34" y="268"/>
                  </a:lnTo>
                  <a:lnTo>
                    <a:pt x="44" y="278"/>
                  </a:lnTo>
                  <a:lnTo>
                    <a:pt x="56" y="288"/>
                  </a:lnTo>
                  <a:lnTo>
                    <a:pt x="68" y="298"/>
                  </a:lnTo>
                  <a:lnTo>
                    <a:pt x="80" y="304"/>
                  </a:lnTo>
                  <a:lnTo>
                    <a:pt x="94" y="312"/>
                  </a:lnTo>
                  <a:lnTo>
                    <a:pt x="110" y="316"/>
                  </a:lnTo>
                  <a:lnTo>
                    <a:pt x="126" y="320"/>
                  </a:lnTo>
                  <a:lnTo>
                    <a:pt x="142" y="322"/>
                  </a:lnTo>
                  <a:lnTo>
                    <a:pt x="160" y="322"/>
                  </a:lnTo>
                  <a:close/>
                </a:path>
              </a:pathLst>
            </a:custGeom>
            <a:solidFill>
              <a:srgbClr val="00277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004086" fontAlgn="auto">
                <a:spcBef>
                  <a:spcPts val="0"/>
                </a:spcBef>
                <a:spcAft>
                  <a:spcPts val="0"/>
                </a:spcAft>
              </a:pPr>
              <a:endParaRPr kumimoji="0" lang="zh-TW" altLang="en-US">
                <a:solidFill>
                  <a:prstClr val="black"/>
                </a:solidFill>
                <a:latin typeface="Calibri"/>
                <a:ea typeface="新細明體"/>
              </a:endParaRPr>
            </a:p>
          </p:txBody>
        </p:sp>
        <p:sp>
          <p:nvSpPr>
            <p:cNvPr id="10" name="Rectangle 12"/>
            <p:cNvSpPr>
              <a:spLocks noChangeArrowheads="1"/>
            </p:cNvSpPr>
            <p:nvPr userDrawn="1"/>
          </p:nvSpPr>
          <p:spPr bwMode="auto">
            <a:xfrm>
              <a:off x="1597796" y="1177162"/>
              <a:ext cx="94690" cy="282250"/>
            </a:xfrm>
            <a:prstGeom prst="rect">
              <a:avLst/>
            </a:prstGeom>
            <a:solidFill>
              <a:srgbClr val="00277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004086" fontAlgn="auto">
                <a:spcBef>
                  <a:spcPts val="0"/>
                </a:spcBef>
                <a:spcAft>
                  <a:spcPts val="0"/>
                </a:spcAft>
              </a:pPr>
              <a:endParaRPr kumimoji="0" lang="zh-TW" altLang="en-US">
                <a:solidFill>
                  <a:prstClr val="black"/>
                </a:solidFill>
                <a:latin typeface="Calibri"/>
                <a:ea typeface="新細明體"/>
              </a:endParaRPr>
            </a:p>
          </p:txBody>
        </p:sp>
        <p:sp>
          <p:nvSpPr>
            <p:cNvPr id="11" name="Rectangle 13"/>
            <p:cNvSpPr>
              <a:spLocks noChangeArrowheads="1"/>
            </p:cNvSpPr>
            <p:nvPr userDrawn="1"/>
          </p:nvSpPr>
          <p:spPr bwMode="auto">
            <a:xfrm>
              <a:off x="1597796" y="1077009"/>
              <a:ext cx="94690" cy="74660"/>
            </a:xfrm>
            <a:prstGeom prst="rect">
              <a:avLst/>
            </a:prstGeom>
            <a:solidFill>
              <a:srgbClr val="00277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004086" fontAlgn="auto">
                <a:spcBef>
                  <a:spcPts val="0"/>
                </a:spcBef>
                <a:spcAft>
                  <a:spcPts val="0"/>
                </a:spcAft>
              </a:pPr>
              <a:endParaRPr kumimoji="0" lang="zh-TW" altLang="en-US">
                <a:solidFill>
                  <a:prstClr val="black"/>
                </a:solidFill>
                <a:latin typeface="Calibri"/>
                <a:ea typeface="新細明體"/>
              </a:endParaRPr>
            </a:p>
          </p:txBody>
        </p:sp>
        <p:sp>
          <p:nvSpPr>
            <p:cNvPr id="12" name="Freeform 14"/>
            <p:cNvSpPr>
              <a:spLocks/>
            </p:cNvSpPr>
            <p:nvPr userDrawn="1"/>
          </p:nvSpPr>
          <p:spPr bwMode="auto">
            <a:xfrm>
              <a:off x="1730727" y="1091577"/>
              <a:ext cx="198486" cy="373299"/>
            </a:xfrm>
            <a:custGeom>
              <a:avLst/>
              <a:gdLst>
                <a:gd name="T0" fmla="*/ 40 w 218"/>
                <a:gd name="T1" fmla="*/ 10 h 410"/>
                <a:gd name="T2" fmla="*/ 40 w 218"/>
                <a:gd name="T3" fmla="*/ 94 h 410"/>
                <a:gd name="T4" fmla="*/ 0 w 218"/>
                <a:gd name="T5" fmla="*/ 94 h 410"/>
                <a:gd name="T6" fmla="*/ 0 w 218"/>
                <a:gd name="T7" fmla="*/ 172 h 410"/>
                <a:gd name="T8" fmla="*/ 40 w 218"/>
                <a:gd name="T9" fmla="*/ 172 h 410"/>
                <a:gd name="T10" fmla="*/ 40 w 218"/>
                <a:gd name="T11" fmla="*/ 298 h 410"/>
                <a:gd name="T12" fmla="*/ 40 w 218"/>
                <a:gd name="T13" fmla="*/ 298 h 410"/>
                <a:gd name="T14" fmla="*/ 42 w 218"/>
                <a:gd name="T15" fmla="*/ 322 h 410"/>
                <a:gd name="T16" fmla="*/ 46 w 218"/>
                <a:gd name="T17" fmla="*/ 344 h 410"/>
                <a:gd name="T18" fmla="*/ 54 w 218"/>
                <a:gd name="T19" fmla="*/ 364 h 410"/>
                <a:gd name="T20" fmla="*/ 64 w 218"/>
                <a:gd name="T21" fmla="*/ 380 h 410"/>
                <a:gd name="T22" fmla="*/ 72 w 218"/>
                <a:gd name="T23" fmla="*/ 388 h 410"/>
                <a:gd name="T24" fmla="*/ 80 w 218"/>
                <a:gd name="T25" fmla="*/ 394 h 410"/>
                <a:gd name="T26" fmla="*/ 88 w 218"/>
                <a:gd name="T27" fmla="*/ 398 h 410"/>
                <a:gd name="T28" fmla="*/ 98 w 218"/>
                <a:gd name="T29" fmla="*/ 402 h 410"/>
                <a:gd name="T30" fmla="*/ 120 w 218"/>
                <a:gd name="T31" fmla="*/ 408 h 410"/>
                <a:gd name="T32" fmla="*/ 144 w 218"/>
                <a:gd name="T33" fmla="*/ 410 h 410"/>
                <a:gd name="T34" fmla="*/ 144 w 218"/>
                <a:gd name="T35" fmla="*/ 410 h 410"/>
                <a:gd name="T36" fmla="*/ 166 w 218"/>
                <a:gd name="T37" fmla="*/ 410 h 410"/>
                <a:gd name="T38" fmla="*/ 188 w 218"/>
                <a:gd name="T39" fmla="*/ 406 h 410"/>
                <a:gd name="T40" fmla="*/ 188 w 218"/>
                <a:gd name="T41" fmla="*/ 406 h 410"/>
                <a:gd name="T42" fmla="*/ 218 w 218"/>
                <a:gd name="T43" fmla="*/ 400 h 410"/>
                <a:gd name="T44" fmla="*/ 218 w 218"/>
                <a:gd name="T45" fmla="*/ 400 h 410"/>
                <a:gd name="T46" fmla="*/ 216 w 218"/>
                <a:gd name="T47" fmla="*/ 320 h 410"/>
                <a:gd name="T48" fmla="*/ 216 w 218"/>
                <a:gd name="T49" fmla="*/ 320 h 410"/>
                <a:gd name="T50" fmla="*/ 202 w 218"/>
                <a:gd name="T51" fmla="*/ 322 h 410"/>
                <a:gd name="T52" fmla="*/ 182 w 218"/>
                <a:gd name="T53" fmla="*/ 324 h 410"/>
                <a:gd name="T54" fmla="*/ 182 w 218"/>
                <a:gd name="T55" fmla="*/ 324 h 410"/>
                <a:gd name="T56" fmla="*/ 166 w 218"/>
                <a:gd name="T57" fmla="*/ 324 h 410"/>
                <a:gd name="T58" fmla="*/ 160 w 218"/>
                <a:gd name="T59" fmla="*/ 320 h 410"/>
                <a:gd name="T60" fmla="*/ 152 w 218"/>
                <a:gd name="T61" fmla="*/ 314 h 410"/>
                <a:gd name="T62" fmla="*/ 152 w 218"/>
                <a:gd name="T63" fmla="*/ 314 h 410"/>
                <a:gd name="T64" fmla="*/ 148 w 218"/>
                <a:gd name="T65" fmla="*/ 310 h 410"/>
                <a:gd name="T66" fmla="*/ 144 w 218"/>
                <a:gd name="T67" fmla="*/ 302 h 410"/>
                <a:gd name="T68" fmla="*/ 142 w 218"/>
                <a:gd name="T69" fmla="*/ 292 h 410"/>
                <a:gd name="T70" fmla="*/ 142 w 218"/>
                <a:gd name="T71" fmla="*/ 280 h 410"/>
                <a:gd name="T72" fmla="*/ 142 w 218"/>
                <a:gd name="T73" fmla="*/ 172 h 410"/>
                <a:gd name="T74" fmla="*/ 208 w 218"/>
                <a:gd name="T75" fmla="*/ 172 h 410"/>
                <a:gd name="T76" fmla="*/ 208 w 218"/>
                <a:gd name="T77" fmla="*/ 94 h 410"/>
                <a:gd name="T78" fmla="*/ 208 w 218"/>
                <a:gd name="T79" fmla="*/ 94 h 410"/>
                <a:gd name="T80" fmla="*/ 142 w 218"/>
                <a:gd name="T81" fmla="*/ 94 h 410"/>
                <a:gd name="T82" fmla="*/ 142 w 218"/>
                <a:gd name="T83" fmla="*/ 94 h 410"/>
                <a:gd name="T84" fmla="*/ 142 w 218"/>
                <a:gd name="T85" fmla="*/ 0 h 410"/>
                <a:gd name="T86" fmla="*/ 40 w 218"/>
                <a:gd name="T87" fmla="*/ 10 h 41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18" h="410">
                  <a:moveTo>
                    <a:pt x="40" y="10"/>
                  </a:moveTo>
                  <a:lnTo>
                    <a:pt x="40" y="94"/>
                  </a:lnTo>
                  <a:lnTo>
                    <a:pt x="0" y="94"/>
                  </a:lnTo>
                  <a:lnTo>
                    <a:pt x="0" y="172"/>
                  </a:lnTo>
                  <a:lnTo>
                    <a:pt x="40" y="172"/>
                  </a:lnTo>
                  <a:lnTo>
                    <a:pt x="40" y="298"/>
                  </a:lnTo>
                  <a:lnTo>
                    <a:pt x="42" y="322"/>
                  </a:lnTo>
                  <a:lnTo>
                    <a:pt x="46" y="344"/>
                  </a:lnTo>
                  <a:lnTo>
                    <a:pt x="54" y="364"/>
                  </a:lnTo>
                  <a:lnTo>
                    <a:pt x="64" y="380"/>
                  </a:lnTo>
                  <a:lnTo>
                    <a:pt x="72" y="388"/>
                  </a:lnTo>
                  <a:lnTo>
                    <a:pt x="80" y="394"/>
                  </a:lnTo>
                  <a:lnTo>
                    <a:pt x="88" y="398"/>
                  </a:lnTo>
                  <a:lnTo>
                    <a:pt x="98" y="402"/>
                  </a:lnTo>
                  <a:lnTo>
                    <a:pt x="120" y="408"/>
                  </a:lnTo>
                  <a:lnTo>
                    <a:pt x="144" y="410"/>
                  </a:lnTo>
                  <a:lnTo>
                    <a:pt x="166" y="410"/>
                  </a:lnTo>
                  <a:lnTo>
                    <a:pt x="188" y="406"/>
                  </a:lnTo>
                  <a:lnTo>
                    <a:pt x="218" y="400"/>
                  </a:lnTo>
                  <a:lnTo>
                    <a:pt x="216" y="320"/>
                  </a:lnTo>
                  <a:lnTo>
                    <a:pt x="202" y="322"/>
                  </a:lnTo>
                  <a:lnTo>
                    <a:pt x="182" y="324"/>
                  </a:lnTo>
                  <a:lnTo>
                    <a:pt x="166" y="324"/>
                  </a:lnTo>
                  <a:lnTo>
                    <a:pt x="160" y="320"/>
                  </a:lnTo>
                  <a:lnTo>
                    <a:pt x="152" y="314"/>
                  </a:lnTo>
                  <a:lnTo>
                    <a:pt x="148" y="310"/>
                  </a:lnTo>
                  <a:lnTo>
                    <a:pt x="144" y="302"/>
                  </a:lnTo>
                  <a:lnTo>
                    <a:pt x="142" y="292"/>
                  </a:lnTo>
                  <a:lnTo>
                    <a:pt x="142" y="280"/>
                  </a:lnTo>
                  <a:lnTo>
                    <a:pt x="142" y="172"/>
                  </a:lnTo>
                  <a:lnTo>
                    <a:pt x="208" y="172"/>
                  </a:lnTo>
                  <a:lnTo>
                    <a:pt x="208" y="94"/>
                  </a:lnTo>
                  <a:lnTo>
                    <a:pt x="142" y="94"/>
                  </a:lnTo>
                  <a:lnTo>
                    <a:pt x="142" y="0"/>
                  </a:lnTo>
                  <a:lnTo>
                    <a:pt x="40" y="10"/>
                  </a:lnTo>
                  <a:close/>
                </a:path>
              </a:pathLst>
            </a:custGeom>
            <a:solidFill>
              <a:srgbClr val="00277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004086" fontAlgn="auto">
                <a:spcBef>
                  <a:spcPts val="0"/>
                </a:spcBef>
                <a:spcAft>
                  <a:spcPts val="0"/>
                </a:spcAft>
              </a:pPr>
              <a:endParaRPr kumimoji="0" lang="zh-TW" altLang="en-US">
                <a:solidFill>
                  <a:prstClr val="black"/>
                </a:solidFill>
                <a:latin typeface="Calibri"/>
                <a:ea typeface="新細明體"/>
              </a:endParaRPr>
            </a:p>
          </p:txBody>
        </p:sp>
        <p:sp>
          <p:nvSpPr>
            <p:cNvPr id="13" name="Freeform 15"/>
            <p:cNvSpPr>
              <a:spLocks/>
            </p:cNvSpPr>
            <p:nvPr userDrawn="1"/>
          </p:nvSpPr>
          <p:spPr bwMode="auto">
            <a:xfrm>
              <a:off x="1949243" y="1091577"/>
              <a:ext cx="196665" cy="373299"/>
            </a:xfrm>
            <a:custGeom>
              <a:avLst/>
              <a:gdLst>
                <a:gd name="T0" fmla="*/ 40 w 216"/>
                <a:gd name="T1" fmla="*/ 10 h 410"/>
                <a:gd name="T2" fmla="*/ 40 w 216"/>
                <a:gd name="T3" fmla="*/ 94 h 410"/>
                <a:gd name="T4" fmla="*/ 0 w 216"/>
                <a:gd name="T5" fmla="*/ 94 h 410"/>
                <a:gd name="T6" fmla="*/ 0 w 216"/>
                <a:gd name="T7" fmla="*/ 172 h 410"/>
                <a:gd name="T8" fmla="*/ 40 w 216"/>
                <a:gd name="T9" fmla="*/ 172 h 410"/>
                <a:gd name="T10" fmla="*/ 40 w 216"/>
                <a:gd name="T11" fmla="*/ 298 h 410"/>
                <a:gd name="T12" fmla="*/ 40 w 216"/>
                <a:gd name="T13" fmla="*/ 298 h 410"/>
                <a:gd name="T14" fmla="*/ 40 w 216"/>
                <a:gd name="T15" fmla="*/ 322 h 410"/>
                <a:gd name="T16" fmla="*/ 46 w 216"/>
                <a:gd name="T17" fmla="*/ 344 h 410"/>
                <a:gd name="T18" fmla="*/ 54 w 216"/>
                <a:gd name="T19" fmla="*/ 364 h 410"/>
                <a:gd name="T20" fmla="*/ 64 w 216"/>
                <a:gd name="T21" fmla="*/ 380 h 410"/>
                <a:gd name="T22" fmla="*/ 70 w 216"/>
                <a:gd name="T23" fmla="*/ 388 h 410"/>
                <a:gd name="T24" fmla="*/ 78 w 216"/>
                <a:gd name="T25" fmla="*/ 394 h 410"/>
                <a:gd name="T26" fmla="*/ 88 w 216"/>
                <a:gd name="T27" fmla="*/ 398 h 410"/>
                <a:gd name="T28" fmla="*/ 96 w 216"/>
                <a:gd name="T29" fmla="*/ 402 h 410"/>
                <a:gd name="T30" fmla="*/ 118 w 216"/>
                <a:gd name="T31" fmla="*/ 408 h 410"/>
                <a:gd name="T32" fmla="*/ 144 w 216"/>
                <a:gd name="T33" fmla="*/ 410 h 410"/>
                <a:gd name="T34" fmla="*/ 144 w 216"/>
                <a:gd name="T35" fmla="*/ 410 h 410"/>
                <a:gd name="T36" fmla="*/ 166 w 216"/>
                <a:gd name="T37" fmla="*/ 410 h 410"/>
                <a:gd name="T38" fmla="*/ 186 w 216"/>
                <a:gd name="T39" fmla="*/ 406 h 410"/>
                <a:gd name="T40" fmla="*/ 186 w 216"/>
                <a:gd name="T41" fmla="*/ 406 h 410"/>
                <a:gd name="T42" fmla="*/ 216 w 216"/>
                <a:gd name="T43" fmla="*/ 400 h 410"/>
                <a:gd name="T44" fmla="*/ 216 w 216"/>
                <a:gd name="T45" fmla="*/ 400 h 410"/>
                <a:gd name="T46" fmla="*/ 216 w 216"/>
                <a:gd name="T47" fmla="*/ 320 h 410"/>
                <a:gd name="T48" fmla="*/ 216 w 216"/>
                <a:gd name="T49" fmla="*/ 320 h 410"/>
                <a:gd name="T50" fmla="*/ 200 w 216"/>
                <a:gd name="T51" fmla="*/ 322 h 410"/>
                <a:gd name="T52" fmla="*/ 180 w 216"/>
                <a:gd name="T53" fmla="*/ 324 h 410"/>
                <a:gd name="T54" fmla="*/ 180 w 216"/>
                <a:gd name="T55" fmla="*/ 324 h 410"/>
                <a:gd name="T56" fmla="*/ 166 w 216"/>
                <a:gd name="T57" fmla="*/ 324 h 410"/>
                <a:gd name="T58" fmla="*/ 158 w 216"/>
                <a:gd name="T59" fmla="*/ 320 h 410"/>
                <a:gd name="T60" fmla="*/ 152 w 216"/>
                <a:gd name="T61" fmla="*/ 314 h 410"/>
                <a:gd name="T62" fmla="*/ 152 w 216"/>
                <a:gd name="T63" fmla="*/ 314 h 410"/>
                <a:gd name="T64" fmla="*/ 146 w 216"/>
                <a:gd name="T65" fmla="*/ 310 h 410"/>
                <a:gd name="T66" fmla="*/ 144 w 216"/>
                <a:gd name="T67" fmla="*/ 302 h 410"/>
                <a:gd name="T68" fmla="*/ 142 w 216"/>
                <a:gd name="T69" fmla="*/ 292 h 410"/>
                <a:gd name="T70" fmla="*/ 140 w 216"/>
                <a:gd name="T71" fmla="*/ 280 h 410"/>
                <a:gd name="T72" fmla="*/ 140 w 216"/>
                <a:gd name="T73" fmla="*/ 172 h 410"/>
                <a:gd name="T74" fmla="*/ 208 w 216"/>
                <a:gd name="T75" fmla="*/ 172 h 410"/>
                <a:gd name="T76" fmla="*/ 208 w 216"/>
                <a:gd name="T77" fmla="*/ 94 h 410"/>
                <a:gd name="T78" fmla="*/ 208 w 216"/>
                <a:gd name="T79" fmla="*/ 94 h 410"/>
                <a:gd name="T80" fmla="*/ 140 w 216"/>
                <a:gd name="T81" fmla="*/ 94 h 410"/>
                <a:gd name="T82" fmla="*/ 140 w 216"/>
                <a:gd name="T83" fmla="*/ 94 h 410"/>
                <a:gd name="T84" fmla="*/ 140 w 216"/>
                <a:gd name="T85" fmla="*/ 0 h 410"/>
                <a:gd name="T86" fmla="*/ 40 w 216"/>
                <a:gd name="T87" fmla="*/ 10 h 41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16" h="410">
                  <a:moveTo>
                    <a:pt x="40" y="10"/>
                  </a:moveTo>
                  <a:lnTo>
                    <a:pt x="40" y="94"/>
                  </a:lnTo>
                  <a:lnTo>
                    <a:pt x="0" y="94"/>
                  </a:lnTo>
                  <a:lnTo>
                    <a:pt x="0" y="172"/>
                  </a:lnTo>
                  <a:lnTo>
                    <a:pt x="40" y="172"/>
                  </a:lnTo>
                  <a:lnTo>
                    <a:pt x="40" y="298"/>
                  </a:lnTo>
                  <a:lnTo>
                    <a:pt x="40" y="322"/>
                  </a:lnTo>
                  <a:lnTo>
                    <a:pt x="46" y="344"/>
                  </a:lnTo>
                  <a:lnTo>
                    <a:pt x="54" y="364"/>
                  </a:lnTo>
                  <a:lnTo>
                    <a:pt x="64" y="380"/>
                  </a:lnTo>
                  <a:lnTo>
                    <a:pt x="70" y="388"/>
                  </a:lnTo>
                  <a:lnTo>
                    <a:pt x="78" y="394"/>
                  </a:lnTo>
                  <a:lnTo>
                    <a:pt x="88" y="398"/>
                  </a:lnTo>
                  <a:lnTo>
                    <a:pt x="96" y="402"/>
                  </a:lnTo>
                  <a:lnTo>
                    <a:pt x="118" y="408"/>
                  </a:lnTo>
                  <a:lnTo>
                    <a:pt x="144" y="410"/>
                  </a:lnTo>
                  <a:lnTo>
                    <a:pt x="166" y="410"/>
                  </a:lnTo>
                  <a:lnTo>
                    <a:pt x="186" y="406"/>
                  </a:lnTo>
                  <a:lnTo>
                    <a:pt x="216" y="400"/>
                  </a:lnTo>
                  <a:lnTo>
                    <a:pt x="216" y="320"/>
                  </a:lnTo>
                  <a:lnTo>
                    <a:pt x="200" y="322"/>
                  </a:lnTo>
                  <a:lnTo>
                    <a:pt x="180" y="324"/>
                  </a:lnTo>
                  <a:lnTo>
                    <a:pt x="166" y="324"/>
                  </a:lnTo>
                  <a:lnTo>
                    <a:pt x="158" y="320"/>
                  </a:lnTo>
                  <a:lnTo>
                    <a:pt x="152" y="314"/>
                  </a:lnTo>
                  <a:lnTo>
                    <a:pt x="146" y="310"/>
                  </a:lnTo>
                  <a:lnTo>
                    <a:pt x="144" y="302"/>
                  </a:lnTo>
                  <a:lnTo>
                    <a:pt x="142" y="292"/>
                  </a:lnTo>
                  <a:lnTo>
                    <a:pt x="140" y="280"/>
                  </a:lnTo>
                  <a:lnTo>
                    <a:pt x="140" y="172"/>
                  </a:lnTo>
                  <a:lnTo>
                    <a:pt x="208" y="172"/>
                  </a:lnTo>
                  <a:lnTo>
                    <a:pt x="208" y="94"/>
                  </a:lnTo>
                  <a:lnTo>
                    <a:pt x="140" y="94"/>
                  </a:lnTo>
                  <a:lnTo>
                    <a:pt x="140" y="0"/>
                  </a:lnTo>
                  <a:lnTo>
                    <a:pt x="40" y="10"/>
                  </a:lnTo>
                  <a:close/>
                </a:path>
              </a:pathLst>
            </a:custGeom>
            <a:solidFill>
              <a:srgbClr val="00277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004086" fontAlgn="auto">
                <a:spcBef>
                  <a:spcPts val="0"/>
                </a:spcBef>
                <a:spcAft>
                  <a:spcPts val="0"/>
                </a:spcAft>
              </a:pPr>
              <a:endParaRPr kumimoji="0" lang="zh-TW" altLang="en-US">
                <a:solidFill>
                  <a:prstClr val="black"/>
                </a:solidFill>
                <a:latin typeface="Calibri"/>
                <a:ea typeface="新細明體"/>
              </a:endParaRPr>
            </a:p>
          </p:txBody>
        </p:sp>
        <p:sp>
          <p:nvSpPr>
            <p:cNvPr id="14" name="Freeform 16"/>
            <p:cNvSpPr>
              <a:spLocks/>
            </p:cNvSpPr>
            <p:nvPr userDrawn="1"/>
          </p:nvSpPr>
          <p:spPr bwMode="auto">
            <a:xfrm>
              <a:off x="2473682" y="1361080"/>
              <a:ext cx="103795" cy="103795"/>
            </a:xfrm>
            <a:custGeom>
              <a:avLst/>
              <a:gdLst>
                <a:gd name="T0" fmla="*/ 0 w 114"/>
                <a:gd name="T1" fmla="*/ 58 h 114"/>
                <a:gd name="T2" fmla="*/ 0 w 114"/>
                <a:gd name="T3" fmla="*/ 58 h 114"/>
                <a:gd name="T4" fmla="*/ 2 w 114"/>
                <a:gd name="T5" fmla="*/ 46 h 114"/>
                <a:gd name="T6" fmla="*/ 4 w 114"/>
                <a:gd name="T7" fmla="*/ 36 h 114"/>
                <a:gd name="T8" fmla="*/ 10 w 114"/>
                <a:gd name="T9" fmla="*/ 26 h 114"/>
                <a:gd name="T10" fmla="*/ 16 w 114"/>
                <a:gd name="T11" fmla="*/ 18 h 114"/>
                <a:gd name="T12" fmla="*/ 26 w 114"/>
                <a:gd name="T13" fmla="*/ 10 h 114"/>
                <a:gd name="T14" fmla="*/ 34 w 114"/>
                <a:gd name="T15" fmla="*/ 4 h 114"/>
                <a:gd name="T16" fmla="*/ 46 w 114"/>
                <a:gd name="T17" fmla="*/ 2 h 114"/>
                <a:gd name="T18" fmla="*/ 58 w 114"/>
                <a:gd name="T19" fmla="*/ 0 h 114"/>
                <a:gd name="T20" fmla="*/ 58 w 114"/>
                <a:gd name="T21" fmla="*/ 0 h 114"/>
                <a:gd name="T22" fmla="*/ 68 w 114"/>
                <a:gd name="T23" fmla="*/ 2 h 114"/>
                <a:gd name="T24" fmla="*/ 80 w 114"/>
                <a:gd name="T25" fmla="*/ 4 h 114"/>
                <a:gd name="T26" fmla="*/ 90 w 114"/>
                <a:gd name="T27" fmla="*/ 10 h 114"/>
                <a:gd name="T28" fmla="*/ 98 w 114"/>
                <a:gd name="T29" fmla="*/ 18 h 114"/>
                <a:gd name="T30" fmla="*/ 104 w 114"/>
                <a:gd name="T31" fmla="*/ 26 h 114"/>
                <a:gd name="T32" fmla="*/ 110 w 114"/>
                <a:gd name="T33" fmla="*/ 36 h 114"/>
                <a:gd name="T34" fmla="*/ 114 w 114"/>
                <a:gd name="T35" fmla="*/ 46 h 114"/>
                <a:gd name="T36" fmla="*/ 114 w 114"/>
                <a:gd name="T37" fmla="*/ 58 h 114"/>
                <a:gd name="T38" fmla="*/ 114 w 114"/>
                <a:gd name="T39" fmla="*/ 58 h 114"/>
                <a:gd name="T40" fmla="*/ 114 w 114"/>
                <a:gd name="T41" fmla="*/ 68 h 114"/>
                <a:gd name="T42" fmla="*/ 110 w 114"/>
                <a:gd name="T43" fmla="*/ 80 h 114"/>
                <a:gd name="T44" fmla="*/ 104 w 114"/>
                <a:gd name="T45" fmla="*/ 90 h 114"/>
                <a:gd name="T46" fmla="*/ 98 w 114"/>
                <a:gd name="T47" fmla="*/ 98 h 114"/>
                <a:gd name="T48" fmla="*/ 90 w 114"/>
                <a:gd name="T49" fmla="*/ 104 h 114"/>
                <a:gd name="T50" fmla="*/ 80 w 114"/>
                <a:gd name="T51" fmla="*/ 110 h 114"/>
                <a:gd name="T52" fmla="*/ 68 w 114"/>
                <a:gd name="T53" fmla="*/ 114 h 114"/>
                <a:gd name="T54" fmla="*/ 58 w 114"/>
                <a:gd name="T55" fmla="*/ 114 h 114"/>
                <a:gd name="T56" fmla="*/ 58 w 114"/>
                <a:gd name="T57" fmla="*/ 114 h 114"/>
                <a:gd name="T58" fmla="*/ 46 w 114"/>
                <a:gd name="T59" fmla="*/ 114 h 114"/>
                <a:gd name="T60" fmla="*/ 34 w 114"/>
                <a:gd name="T61" fmla="*/ 110 h 114"/>
                <a:gd name="T62" fmla="*/ 26 w 114"/>
                <a:gd name="T63" fmla="*/ 104 h 114"/>
                <a:gd name="T64" fmla="*/ 16 w 114"/>
                <a:gd name="T65" fmla="*/ 98 h 114"/>
                <a:gd name="T66" fmla="*/ 10 w 114"/>
                <a:gd name="T67" fmla="*/ 90 h 114"/>
                <a:gd name="T68" fmla="*/ 4 w 114"/>
                <a:gd name="T69" fmla="*/ 80 h 114"/>
                <a:gd name="T70" fmla="*/ 2 w 114"/>
                <a:gd name="T71" fmla="*/ 68 h 114"/>
                <a:gd name="T72" fmla="*/ 0 w 114"/>
                <a:gd name="T73" fmla="*/ 58 h 114"/>
                <a:gd name="T74" fmla="*/ 0 w 114"/>
                <a:gd name="T75" fmla="*/ 58 h 11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14" h="114">
                  <a:moveTo>
                    <a:pt x="0" y="58"/>
                  </a:moveTo>
                  <a:lnTo>
                    <a:pt x="0" y="58"/>
                  </a:lnTo>
                  <a:lnTo>
                    <a:pt x="2" y="46"/>
                  </a:lnTo>
                  <a:lnTo>
                    <a:pt x="4" y="36"/>
                  </a:lnTo>
                  <a:lnTo>
                    <a:pt x="10" y="26"/>
                  </a:lnTo>
                  <a:lnTo>
                    <a:pt x="16" y="18"/>
                  </a:lnTo>
                  <a:lnTo>
                    <a:pt x="26" y="10"/>
                  </a:lnTo>
                  <a:lnTo>
                    <a:pt x="34" y="4"/>
                  </a:lnTo>
                  <a:lnTo>
                    <a:pt x="46" y="2"/>
                  </a:lnTo>
                  <a:lnTo>
                    <a:pt x="58" y="0"/>
                  </a:lnTo>
                  <a:lnTo>
                    <a:pt x="68" y="2"/>
                  </a:lnTo>
                  <a:lnTo>
                    <a:pt x="80" y="4"/>
                  </a:lnTo>
                  <a:lnTo>
                    <a:pt x="90" y="10"/>
                  </a:lnTo>
                  <a:lnTo>
                    <a:pt x="98" y="18"/>
                  </a:lnTo>
                  <a:lnTo>
                    <a:pt x="104" y="26"/>
                  </a:lnTo>
                  <a:lnTo>
                    <a:pt x="110" y="36"/>
                  </a:lnTo>
                  <a:lnTo>
                    <a:pt x="114" y="46"/>
                  </a:lnTo>
                  <a:lnTo>
                    <a:pt x="114" y="58"/>
                  </a:lnTo>
                  <a:lnTo>
                    <a:pt x="114" y="68"/>
                  </a:lnTo>
                  <a:lnTo>
                    <a:pt x="110" y="80"/>
                  </a:lnTo>
                  <a:lnTo>
                    <a:pt x="104" y="90"/>
                  </a:lnTo>
                  <a:lnTo>
                    <a:pt x="98" y="98"/>
                  </a:lnTo>
                  <a:lnTo>
                    <a:pt x="90" y="104"/>
                  </a:lnTo>
                  <a:lnTo>
                    <a:pt x="80" y="110"/>
                  </a:lnTo>
                  <a:lnTo>
                    <a:pt x="68" y="114"/>
                  </a:lnTo>
                  <a:lnTo>
                    <a:pt x="58" y="114"/>
                  </a:lnTo>
                  <a:lnTo>
                    <a:pt x="46" y="114"/>
                  </a:lnTo>
                  <a:lnTo>
                    <a:pt x="34" y="110"/>
                  </a:lnTo>
                  <a:lnTo>
                    <a:pt x="26" y="104"/>
                  </a:lnTo>
                  <a:lnTo>
                    <a:pt x="16" y="98"/>
                  </a:lnTo>
                  <a:lnTo>
                    <a:pt x="10" y="90"/>
                  </a:lnTo>
                  <a:lnTo>
                    <a:pt x="4" y="80"/>
                  </a:lnTo>
                  <a:lnTo>
                    <a:pt x="2" y="68"/>
                  </a:lnTo>
                  <a:lnTo>
                    <a:pt x="0" y="58"/>
                  </a:lnTo>
                  <a:close/>
                </a:path>
              </a:pathLst>
            </a:custGeom>
            <a:solidFill>
              <a:srgbClr val="A4D4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004086" fontAlgn="auto">
                <a:spcBef>
                  <a:spcPts val="0"/>
                </a:spcBef>
                <a:spcAft>
                  <a:spcPts val="0"/>
                </a:spcAft>
              </a:pPr>
              <a:endParaRPr kumimoji="0" lang="zh-TW" altLang="en-US">
                <a:solidFill>
                  <a:prstClr val="black"/>
                </a:solidFill>
                <a:latin typeface="Calibri"/>
                <a:ea typeface="新細明體"/>
              </a:endParaRPr>
            </a:p>
          </p:txBody>
        </p:sp>
        <p:sp>
          <p:nvSpPr>
            <p:cNvPr id="15" name="Freeform 17"/>
            <p:cNvSpPr>
              <a:spLocks noEditPoints="1"/>
            </p:cNvSpPr>
            <p:nvPr userDrawn="1"/>
          </p:nvSpPr>
          <p:spPr bwMode="auto">
            <a:xfrm>
              <a:off x="452407" y="1071546"/>
              <a:ext cx="335058" cy="387866"/>
            </a:xfrm>
            <a:custGeom>
              <a:avLst/>
              <a:gdLst>
                <a:gd name="T0" fmla="*/ 118 w 368"/>
                <a:gd name="T1" fmla="*/ 426 h 426"/>
                <a:gd name="T2" fmla="*/ 142 w 368"/>
                <a:gd name="T3" fmla="*/ 426 h 426"/>
                <a:gd name="T4" fmla="*/ 172 w 368"/>
                <a:gd name="T5" fmla="*/ 424 h 426"/>
                <a:gd name="T6" fmla="*/ 222 w 368"/>
                <a:gd name="T7" fmla="*/ 412 h 426"/>
                <a:gd name="T8" fmla="*/ 266 w 368"/>
                <a:gd name="T9" fmla="*/ 394 h 426"/>
                <a:gd name="T10" fmla="*/ 300 w 368"/>
                <a:gd name="T11" fmla="*/ 372 h 426"/>
                <a:gd name="T12" fmla="*/ 328 w 368"/>
                <a:gd name="T13" fmla="*/ 342 h 426"/>
                <a:gd name="T14" fmla="*/ 348 w 368"/>
                <a:gd name="T15" fmla="*/ 310 h 426"/>
                <a:gd name="T16" fmla="*/ 362 w 368"/>
                <a:gd name="T17" fmla="*/ 272 h 426"/>
                <a:gd name="T18" fmla="*/ 368 w 368"/>
                <a:gd name="T19" fmla="*/ 234 h 426"/>
                <a:gd name="T20" fmla="*/ 368 w 368"/>
                <a:gd name="T21" fmla="*/ 214 h 426"/>
                <a:gd name="T22" fmla="*/ 364 w 368"/>
                <a:gd name="T23" fmla="*/ 164 h 426"/>
                <a:gd name="T24" fmla="*/ 352 w 368"/>
                <a:gd name="T25" fmla="*/ 122 h 426"/>
                <a:gd name="T26" fmla="*/ 332 w 368"/>
                <a:gd name="T27" fmla="*/ 86 h 426"/>
                <a:gd name="T28" fmla="*/ 302 w 368"/>
                <a:gd name="T29" fmla="*/ 56 h 426"/>
                <a:gd name="T30" fmla="*/ 268 w 368"/>
                <a:gd name="T31" fmla="*/ 32 h 426"/>
                <a:gd name="T32" fmla="*/ 224 w 368"/>
                <a:gd name="T33" fmla="*/ 14 h 426"/>
                <a:gd name="T34" fmla="*/ 174 w 368"/>
                <a:gd name="T35" fmla="*/ 4 h 426"/>
                <a:gd name="T36" fmla="*/ 118 w 368"/>
                <a:gd name="T37" fmla="*/ 0 h 426"/>
                <a:gd name="T38" fmla="*/ 58 w 368"/>
                <a:gd name="T39" fmla="*/ 2 h 426"/>
                <a:gd name="T40" fmla="*/ 0 w 368"/>
                <a:gd name="T41" fmla="*/ 426 h 426"/>
                <a:gd name="T42" fmla="*/ 150 w 368"/>
                <a:gd name="T43" fmla="*/ 342 h 426"/>
                <a:gd name="T44" fmla="*/ 102 w 368"/>
                <a:gd name="T45" fmla="*/ 344 h 426"/>
                <a:gd name="T46" fmla="*/ 102 w 368"/>
                <a:gd name="T47" fmla="*/ 86 h 426"/>
                <a:gd name="T48" fmla="*/ 138 w 368"/>
                <a:gd name="T49" fmla="*/ 84 h 426"/>
                <a:gd name="T50" fmla="*/ 160 w 368"/>
                <a:gd name="T51" fmla="*/ 86 h 426"/>
                <a:gd name="T52" fmla="*/ 204 w 368"/>
                <a:gd name="T53" fmla="*/ 102 h 426"/>
                <a:gd name="T54" fmla="*/ 222 w 368"/>
                <a:gd name="T55" fmla="*/ 114 h 426"/>
                <a:gd name="T56" fmla="*/ 238 w 368"/>
                <a:gd name="T57" fmla="*/ 132 h 426"/>
                <a:gd name="T58" fmla="*/ 250 w 368"/>
                <a:gd name="T59" fmla="*/ 156 h 426"/>
                <a:gd name="T60" fmla="*/ 258 w 368"/>
                <a:gd name="T61" fmla="*/ 182 h 426"/>
                <a:gd name="T62" fmla="*/ 262 w 368"/>
                <a:gd name="T63" fmla="*/ 214 h 426"/>
                <a:gd name="T64" fmla="*/ 260 w 368"/>
                <a:gd name="T65" fmla="*/ 230 h 426"/>
                <a:gd name="T66" fmla="*/ 256 w 368"/>
                <a:gd name="T67" fmla="*/ 260 h 426"/>
                <a:gd name="T68" fmla="*/ 246 w 368"/>
                <a:gd name="T69" fmla="*/ 284 h 426"/>
                <a:gd name="T70" fmla="*/ 232 w 368"/>
                <a:gd name="T71" fmla="*/ 304 h 426"/>
                <a:gd name="T72" fmla="*/ 208 w 368"/>
                <a:gd name="T73" fmla="*/ 324 h 426"/>
                <a:gd name="T74" fmla="*/ 170 w 368"/>
                <a:gd name="T75" fmla="*/ 340 h 426"/>
                <a:gd name="T76" fmla="*/ 150 w 368"/>
                <a:gd name="T77" fmla="*/ 342 h 42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368" h="426">
                  <a:moveTo>
                    <a:pt x="0" y="426"/>
                  </a:moveTo>
                  <a:lnTo>
                    <a:pt x="118" y="426"/>
                  </a:lnTo>
                  <a:lnTo>
                    <a:pt x="142" y="426"/>
                  </a:lnTo>
                  <a:lnTo>
                    <a:pt x="172" y="424"/>
                  </a:lnTo>
                  <a:lnTo>
                    <a:pt x="198" y="418"/>
                  </a:lnTo>
                  <a:lnTo>
                    <a:pt x="222" y="412"/>
                  </a:lnTo>
                  <a:lnTo>
                    <a:pt x="246" y="404"/>
                  </a:lnTo>
                  <a:lnTo>
                    <a:pt x="266" y="394"/>
                  </a:lnTo>
                  <a:lnTo>
                    <a:pt x="284" y="384"/>
                  </a:lnTo>
                  <a:lnTo>
                    <a:pt x="300" y="372"/>
                  </a:lnTo>
                  <a:lnTo>
                    <a:pt x="316" y="358"/>
                  </a:lnTo>
                  <a:lnTo>
                    <a:pt x="328" y="342"/>
                  </a:lnTo>
                  <a:lnTo>
                    <a:pt x="340" y="326"/>
                  </a:lnTo>
                  <a:lnTo>
                    <a:pt x="348" y="310"/>
                  </a:lnTo>
                  <a:lnTo>
                    <a:pt x="356" y="292"/>
                  </a:lnTo>
                  <a:lnTo>
                    <a:pt x="362" y="272"/>
                  </a:lnTo>
                  <a:lnTo>
                    <a:pt x="366" y="254"/>
                  </a:lnTo>
                  <a:lnTo>
                    <a:pt x="368" y="234"/>
                  </a:lnTo>
                  <a:lnTo>
                    <a:pt x="368" y="214"/>
                  </a:lnTo>
                  <a:lnTo>
                    <a:pt x="368" y="188"/>
                  </a:lnTo>
                  <a:lnTo>
                    <a:pt x="364" y="164"/>
                  </a:lnTo>
                  <a:lnTo>
                    <a:pt x="360" y="142"/>
                  </a:lnTo>
                  <a:lnTo>
                    <a:pt x="352" y="122"/>
                  </a:lnTo>
                  <a:lnTo>
                    <a:pt x="342" y="104"/>
                  </a:lnTo>
                  <a:lnTo>
                    <a:pt x="332" y="86"/>
                  </a:lnTo>
                  <a:lnTo>
                    <a:pt x="318" y="70"/>
                  </a:lnTo>
                  <a:lnTo>
                    <a:pt x="302" y="56"/>
                  </a:lnTo>
                  <a:lnTo>
                    <a:pt x="286" y="42"/>
                  </a:lnTo>
                  <a:lnTo>
                    <a:pt x="268" y="32"/>
                  </a:lnTo>
                  <a:lnTo>
                    <a:pt x="246" y="22"/>
                  </a:lnTo>
                  <a:lnTo>
                    <a:pt x="224" y="14"/>
                  </a:lnTo>
                  <a:lnTo>
                    <a:pt x="200" y="8"/>
                  </a:lnTo>
                  <a:lnTo>
                    <a:pt x="174" y="4"/>
                  </a:lnTo>
                  <a:lnTo>
                    <a:pt x="146" y="0"/>
                  </a:lnTo>
                  <a:lnTo>
                    <a:pt x="118" y="0"/>
                  </a:lnTo>
                  <a:lnTo>
                    <a:pt x="58" y="2"/>
                  </a:lnTo>
                  <a:lnTo>
                    <a:pt x="0" y="4"/>
                  </a:lnTo>
                  <a:lnTo>
                    <a:pt x="0" y="426"/>
                  </a:lnTo>
                  <a:close/>
                  <a:moveTo>
                    <a:pt x="150" y="342"/>
                  </a:moveTo>
                  <a:lnTo>
                    <a:pt x="150" y="342"/>
                  </a:lnTo>
                  <a:lnTo>
                    <a:pt x="134" y="344"/>
                  </a:lnTo>
                  <a:lnTo>
                    <a:pt x="102" y="344"/>
                  </a:lnTo>
                  <a:lnTo>
                    <a:pt x="102" y="86"/>
                  </a:lnTo>
                  <a:lnTo>
                    <a:pt x="138" y="84"/>
                  </a:lnTo>
                  <a:lnTo>
                    <a:pt x="160" y="86"/>
                  </a:lnTo>
                  <a:lnTo>
                    <a:pt x="182" y="92"/>
                  </a:lnTo>
                  <a:lnTo>
                    <a:pt x="204" y="102"/>
                  </a:lnTo>
                  <a:lnTo>
                    <a:pt x="212" y="108"/>
                  </a:lnTo>
                  <a:lnTo>
                    <a:pt x="222" y="114"/>
                  </a:lnTo>
                  <a:lnTo>
                    <a:pt x="230" y="124"/>
                  </a:lnTo>
                  <a:lnTo>
                    <a:pt x="238" y="132"/>
                  </a:lnTo>
                  <a:lnTo>
                    <a:pt x="244" y="144"/>
                  </a:lnTo>
                  <a:lnTo>
                    <a:pt x="250" y="156"/>
                  </a:lnTo>
                  <a:lnTo>
                    <a:pt x="256" y="168"/>
                  </a:lnTo>
                  <a:lnTo>
                    <a:pt x="258" y="182"/>
                  </a:lnTo>
                  <a:lnTo>
                    <a:pt x="260" y="196"/>
                  </a:lnTo>
                  <a:lnTo>
                    <a:pt x="262" y="214"/>
                  </a:lnTo>
                  <a:lnTo>
                    <a:pt x="260" y="230"/>
                  </a:lnTo>
                  <a:lnTo>
                    <a:pt x="258" y="246"/>
                  </a:lnTo>
                  <a:lnTo>
                    <a:pt x="256" y="260"/>
                  </a:lnTo>
                  <a:lnTo>
                    <a:pt x="252" y="272"/>
                  </a:lnTo>
                  <a:lnTo>
                    <a:pt x="246" y="284"/>
                  </a:lnTo>
                  <a:lnTo>
                    <a:pt x="240" y="294"/>
                  </a:lnTo>
                  <a:lnTo>
                    <a:pt x="232" y="304"/>
                  </a:lnTo>
                  <a:lnTo>
                    <a:pt x="226" y="312"/>
                  </a:lnTo>
                  <a:lnTo>
                    <a:pt x="208" y="324"/>
                  </a:lnTo>
                  <a:lnTo>
                    <a:pt x="188" y="334"/>
                  </a:lnTo>
                  <a:lnTo>
                    <a:pt x="170" y="340"/>
                  </a:lnTo>
                  <a:lnTo>
                    <a:pt x="150" y="342"/>
                  </a:lnTo>
                  <a:close/>
                </a:path>
              </a:pathLst>
            </a:custGeom>
            <a:solidFill>
              <a:srgbClr val="00277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004086" fontAlgn="auto">
                <a:spcBef>
                  <a:spcPts val="0"/>
                </a:spcBef>
                <a:spcAft>
                  <a:spcPts val="0"/>
                </a:spcAft>
              </a:pPr>
              <a:endParaRPr kumimoji="0" lang="zh-TW" altLang="en-US">
                <a:solidFill>
                  <a:prstClr val="black"/>
                </a:solidFill>
                <a:latin typeface="Calibri"/>
                <a:ea typeface="新細明體"/>
              </a:endParaRPr>
            </a:p>
          </p:txBody>
        </p:sp>
        <p:sp>
          <p:nvSpPr>
            <p:cNvPr id="16" name="Freeform 18"/>
            <p:cNvSpPr>
              <a:spLocks noEditPoints="1"/>
            </p:cNvSpPr>
            <p:nvPr userDrawn="1"/>
          </p:nvSpPr>
          <p:spPr bwMode="auto">
            <a:xfrm>
              <a:off x="452407" y="1610553"/>
              <a:ext cx="373299" cy="386045"/>
            </a:xfrm>
            <a:custGeom>
              <a:avLst/>
              <a:gdLst>
                <a:gd name="T0" fmla="*/ 40 w 410"/>
                <a:gd name="T1" fmla="*/ 4 h 424"/>
                <a:gd name="T2" fmla="*/ 70 w 410"/>
                <a:gd name="T3" fmla="*/ 4 h 424"/>
                <a:gd name="T4" fmla="*/ 158 w 410"/>
                <a:gd name="T5" fmla="*/ 20 h 424"/>
                <a:gd name="T6" fmla="*/ 180 w 410"/>
                <a:gd name="T7" fmla="*/ 2 h 424"/>
                <a:gd name="T8" fmla="*/ 204 w 410"/>
                <a:gd name="T9" fmla="*/ 30 h 424"/>
                <a:gd name="T10" fmla="*/ 234 w 410"/>
                <a:gd name="T11" fmla="*/ 40 h 424"/>
                <a:gd name="T12" fmla="*/ 226 w 410"/>
                <a:gd name="T13" fmla="*/ 64 h 424"/>
                <a:gd name="T14" fmla="*/ 196 w 410"/>
                <a:gd name="T15" fmla="*/ 112 h 424"/>
                <a:gd name="T16" fmla="*/ 204 w 410"/>
                <a:gd name="T17" fmla="*/ 136 h 424"/>
                <a:gd name="T18" fmla="*/ 228 w 410"/>
                <a:gd name="T19" fmla="*/ 214 h 424"/>
                <a:gd name="T20" fmla="*/ 138 w 410"/>
                <a:gd name="T21" fmla="*/ 256 h 424"/>
                <a:gd name="T22" fmla="*/ 232 w 410"/>
                <a:gd name="T23" fmla="*/ 264 h 424"/>
                <a:gd name="T24" fmla="*/ 224 w 410"/>
                <a:gd name="T25" fmla="*/ 292 h 424"/>
                <a:gd name="T26" fmla="*/ 206 w 410"/>
                <a:gd name="T27" fmla="*/ 314 h 424"/>
                <a:gd name="T28" fmla="*/ 214 w 410"/>
                <a:gd name="T29" fmla="*/ 338 h 424"/>
                <a:gd name="T30" fmla="*/ 138 w 410"/>
                <a:gd name="T31" fmla="*/ 370 h 424"/>
                <a:gd name="T32" fmla="*/ 222 w 410"/>
                <a:gd name="T33" fmla="*/ 370 h 424"/>
                <a:gd name="T34" fmla="*/ 264 w 410"/>
                <a:gd name="T35" fmla="*/ 234 h 424"/>
                <a:gd name="T36" fmla="*/ 236 w 410"/>
                <a:gd name="T37" fmla="*/ 136 h 424"/>
                <a:gd name="T38" fmla="*/ 228 w 410"/>
                <a:gd name="T39" fmla="*/ 98 h 424"/>
                <a:gd name="T40" fmla="*/ 274 w 410"/>
                <a:gd name="T41" fmla="*/ 28 h 424"/>
                <a:gd name="T42" fmla="*/ 296 w 410"/>
                <a:gd name="T43" fmla="*/ 6 h 424"/>
                <a:gd name="T44" fmla="*/ 320 w 410"/>
                <a:gd name="T45" fmla="*/ 26 h 424"/>
                <a:gd name="T46" fmla="*/ 400 w 410"/>
                <a:gd name="T47" fmla="*/ 98 h 424"/>
                <a:gd name="T48" fmla="*/ 410 w 410"/>
                <a:gd name="T49" fmla="*/ 132 h 424"/>
                <a:gd name="T50" fmla="*/ 400 w 410"/>
                <a:gd name="T51" fmla="*/ 394 h 424"/>
                <a:gd name="T52" fmla="*/ 346 w 410"/>
                <a:gd name="T53" fmla="*/ 424 h 424"/>
                <a:gd name="T54" fmla="*/ 290 w 410"/>
                <a:gd name="T55" fmla="*/ 408 h 424"/>
                <a:gd name="T56" fmla="*/ 288 w 410"/>
                <a:gd name="T57" fmla="*/ 376 h 424"/>
                <a:gd name="T58" fmla="*/ 312 w 410"/>
                <a:gd name="T59" fmla="*/ 372 h 424"/>
                <a:gd name="T60" fmla="*/ 360 w 410"/>
                <a:gd name="T61" fmla="*/ 372 h 424"/>
                <a:gd name="T62" fmla="*/ 366 w 410"/>
                <a:gd name="T63" fmla="*/ 148 h 424"/>
                <a:gd name="T64" fmla="*/ 318 w 410"/>
                <a:gd name="T65" fmla="*/ 138 h 424"/>
                <a:gd name="T66" fmla="*/ 270 w 410"/>
                <a:gd name="T67" fmla="*/ 378 h 424"/>
                <a:gd name="T68" fmla="*/ 226 w 410"/>
                <a:gd name="T69" fmla="*/ 424 h 424"/>
                <a:gd name="T70" fmla="*/ 206 w 410"/>
                <a:gd name="T71" fmla="*/ 408 h 424"/>
                <a:gd name="T72" fmla="*/ 20 w 410"/>
                <a:gd name="T73" fmla="*/ 414 h 424"/>
                <a:gd name="T74" fmla="*/ 0 w 410"/>
                <a:gd name="T75" fmla="*/ 394 h 424"/>
                <a:gd name="T76" fmla="*/ 24 w 410"/>
                <a:gd name="T77" fmla="*/ 374 h 424"/>
                <a:gd name="T78" fmla="*/ 20 w 410"/>
                <a:gd name="T79" fmla="*/ 346 h 424"/>
                <a:gd name="T80" fmla="*/ 20 w 410"/>
                <a:gd name="T81" fmla="*/ 316 h 424"/>
                <a:gd name="T82" fmla="*/ 20 w 410"/>
                <a:gd name="T83" fmla="*/ 294 h 424"/>
                <a:gd name="T84" fmla="*/ 2 w 410"/>
                <a:gd name="T85" fmla="*/ 274 h 424"/>
                <a:gd name="T86" fmla="*/ 20 w 410"/>
                <a:gd name="T87" fmla="*/ 256 h 424"/>
                <a:gd name="T88" fmla="*/ 14 w 410"/>
                <a:gd name="T89" fmla="*/ 232 h 424"/>
                <a:gd name="T90" fmla="*/ 14 w 410"/>
                <a:gd name="T91" fmla="*/ 144 h 424"/>
                <a:gd name="T92" fmla="*/ 58 w 410"/>
                <a:gd name="T93" fmla="*/ 118 h 424"/>
                <a:gd name="T94" fmla="*/ 18 w 410"/>
                <a:gd name="T95" fmla="*/ 66 h 424"/>
                <a:gd name="T96" fmla="*/ 0 w 410"/>
                <a:gd name="T97" fmla="*/ 48 h 424"/>
                <a:gd name="T98" fmla="*/ 18 w 410"/>
                <a:gd name="T99" fmla="*/ 30 h 424"/>
                <a:gd name="T100" fmla="*/ 54 w 410"/>
                <a:gd name="T101" fmla="*/ 174 h 424"/>
                <a:gd name="T102" fmla="*/ 92 w 410"/>
                <a:gd name="T103" fmla="*/ 204 h 424"/>
                <a:gd name="T104" fmla="*/ 152 w 410"/>
                <a:gd name="T105" fmla="*/ 84 h 424"/>
                <a:gd name="T106" fmla="*/ 176 w 410"/>
                <a:gd name="T107" fmla="*/ 204 h 424"/>
                <a:gd name="T108" fmla="*/ 184 w 410"/>
                <a:gd name="T109" fmla="*/ 178 h 42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10" h="424">
                  <a:moveTo>
                    <a:pt x="18" y="30"/>
                  </a:moveTo>
                  <a:lnTo>
                    <a:pt x="32" y="30"/>
                  </a:lnTo>
                  <a:lnTo>
                    <a:pt x="32" y="20"/>
                  </a:lnTo>
                  <a:lnTo>
                    <a:pt x="34" y="10"/>
                  </a:lnTo>
                  <a:lnTo>
                    <a:pt x="40" y="4"/>
                  </a:lnTo>
                  <a:lnTo>
                    <a:pt x="54" y="0"/>
                  </a:lnTo>
                  <a:lnTo>
                    <a:pt x="62" y="2"/>
                  </a:lnTo>
                  <a:lnTo>
                    <a:pt x="70" y="4"/>
                  </a:lnTo>
                  <a:lnTo>
                    <a:pt x="76" y="10"/>
                  </a:lnTo>
                  <a:lnTo>
                    <a:pt x="78" y="20"/>
                  </a:lnTo>
                  <a:lnTo>
                    <a:pt x="78" y="30"/>
                  </a:lnTo>
                  <a:lnTo>
                    <a:pt x="158" y="30"/>
                  </a:lnTo>
                  <a:lnTo>
                    <a:pt x="158" y="20"/>
                  </a:lnTo>
                  <a:lnTo>
                    <a:pt x="160" y="14"/>
                  </a:lnTo>
                  <a:lnTo>
                    <a:pt x="166" y="6"/>
                  </a:lnTo>
                  <a:lnTo>
                    <a:pt x="172" y="4"/>
                  </a:lnTo>
                  <a:lnTo>
                    <a:pt x="180" y="2"/>
                  </a:lnTo>
                  <a:lnTo>
                    <a:pt x="188" y="4"/>
                  </a:lnTo>
                  <a:lnTo>
                    <a:pt x="196" y="6"/>
                  </a:lnTo>
                  <a:lnTo>
                    <a:pt x="202" y="12"/>
                  </a:lnTo>
                  <a:lnTo>
                    <a:pt x="204" y="20"/>
                  </a:lnTo>
                  <a:lnTo>
                    <a:pt x="204" y="30"/>
                  </a:lnTo>
                  <a:lnTo>
                    <a:pt x="218" y="30"/>
                  </a:lnTo>
                  <a:lnTo>
                    <a:pt x="226" y="30"/>
                  </a:lnTo>
                  <a:lnTo>
                    <a:pt x="232" y="34"/>
                  </a:lnTo>
                  <a:lnTo>
                    <a:pt x="234" y="40"/>
                  </a:lnTo>
                  <a:lnTo>
                    <a:pt x="236" y="48"/>
                  </a:lnTo>
                  <a:lnTo>
                    <a:pt x="234" y="54"/>
                  </a:lnTo>
                  <a:lnTo>
                    <a:pt x="232" y="60"/>
                  </a:lnTo>
                  <a:lnTo>
                    <a:pt x="226" y="64"/>
                  </a:lnTo>
                  <a:lnTo>
                    <a:pt x="218" y="66"/>
                  </a:lnTo>
                  <a:lnTo>
                    <a:pt x="204" y="66"/>
                  </a:lnTo>
                  <a:lnTo>
                    <a:pt x="204" y="96"/>
                  </a:lnTo>
                  <a:lnTo>
                    <a:pt x="202" y="106"/>
                  </a:lnTo>
                  <a:lnTo>
                    <a:pt x="196" y="112"/>
                  </a:lnTo>
                  <a:lnTo>
                    <a:pt x="186" y="116"/>
                  </a:lnTo>
                  <a:lnTo>
                    <a:pt x="174" y="118"/>
                  </a:lnTo>
                  <a:lnTo>
                    <a:pt x="138" y="118"/>
                  </a:lnTo>
                  <a:lnTo>
                    <a:pt x="138" y="136"/>
                  </a:lnTo>
                  <a:lnTo>
                    <a:pt x="204" y="136"/>
                  </a:lnTo>
                  <a:lnTo>
                    <a:pt x="214" y="138"/>
                  </a:lnTo>
                  <a:lnTo>
                    <a:pt x="222" y="144"/>
                  </a:lnTo>
                  <a:lnTo>
                    <a:pt x="226" y="152"/>
                  </a:lnTo>
                  <a:lnTo>
                    <a:pt x="228" y="162"/>
                  </a:lnTo>
                  <a:lnTo>
                    <a:pt x="228" y="214"/>
                  </a:lnTo>
                  <a:lnTo>
                    <a:pt x="226" y="224"/>
                  </a:lnTo>
                  <a:lnTo>
                    <a:pt x="222" y="232"/>
                  </a:lnTo>
                  <a:lnTo>
                    <a:pt x="214" y="236"/>
                  </a:lnTo>
                  <a:lnTo>
                    <a:pt x="204" y="238"/>
                  </a:lnTo>
                  <a:lnTo>
                    <a:pt x="138" y="238"/>
                  </a:lnTo>
                  <a:lnTo>
                    <a:pt x="138" y="256"/>
                  </a:lnTo>
                  <a:lnTo>
                    <a:pt x="216" y="256"/>
                  </a:lnTo>
                  <a:lnTo>
                    <a:pt x="224" y="258"/>
                  </a:lnTo>
                  <a:lnTo>
                    <a:pt x="230" y="260"/>
                  </a:lnTo>
                  <a:lnTo>
                    <a:pt x="232" y="264"/>
                  </a:lnTo>
                  <a:lnTo>
                    <a:pt x="234" y="274"/>
                  </a:lnTo>
                  <a:lnTo>
                    <a:pt x="234" y="282"/>
                  </a:lnTo>
                  <a:lnTo>
                    <a:pt x="230" y="288"/>
                  </a:lnTo>
                  <a:lnTo>
                    <a:pt x="224" y="292"/>
                  </a:lnTo>
                  <a:lnTo>
                    <a:pt x="216" y="294"/>
                  </a:lnTo>
                  <a:lnTo>
                    <a:pt x="138" y="294"/>
                  </a:lnTo>
                  <a:lnTo>
                    <a:pt x="138" y="312"/>
                  </a:lnTo>
                  <a:lnTo>
                    <a:pt x="200" y="312"/>
                  </a:lnTo>
                  <a:lnTo>
                    <a:pt x="206" y="314"/>
                  </a:lnTo>
                  <a:lnTo>
                    <a:pt x="212" y="316"/>
                  </a:lnTo>
                  <a:lnTo>
                    <a:pt x="214" y="322"/>
                  </a:lnTo>
                  <a:lnTo>
                    <a:pt x="216" y="332"/>
                  </a:lnTo>
                  <a:lnTo>
                    <a:pt x="214" y="338"/>
                  </a:lnTo>
                  <a:lnTo>
                    <a:pt x="214" y="344"/>
                  </a:lnTo>
                  <a:lnTo>
                    <a:pt x="208" y="348"/>
                  </a:lnTo>
                  <a:lnTo>
                    <a:pt x="200" y="350"/>
                  </a:lnTo>
                  <a:lnTo>
                    <a:pt x="138" y="350"/>
                  </a:lnTo>
                  <a:lnTo>
                    <a:pt x="138" y="370"/>
                  </a:lnTo>
                  <a:lnTo>
                    <a:pt x="210" y="366"/>
                  </a:lnTo>
                  <a:lnTo>
                    <a:pt x="216" y="368"/>
                  </a:lnTo>
                  <a:lnTo>
                    <a:pt x="222" y="370"/>
                  </a:lnTo>
                  <a:lnTo>
                    <a:pt x="236" y="338"/>
                  </a:lnTo>
                  <a:lnTo>
                    <a:pt x="248" y="304"/>
                  </a:lnTo>
                  <a:lnTo>
                    <a:pt x="258" y="270"/>
                  </a:lnTo>
                  <a:lnTo>
                    <a:pt x="264" y="234"/>
                  </a:lnTo>
                  <a:lnTo>
                    <a:pt x="268" y="192"/>
                  </a:lnTo>
                  <a:lnTo>
                    <a:pt x="272" y="138"/>
                  </a:lnTo>
                  <a:lnTo>
                    <a:pt x="246" y="138"/>
                  </a:lnTo>
                  <a:lnTo>
                    <a:pt x="236" y="136"/>
                  </a:lnTo>
                  <a:lnTo>
                    <a:pt x="228" y="132"/>
                  </a:lnTo>
                  <a:lnTo>
                    <a:pt x="224" y="126"/>
                  </a:lnTo>
                  <a:lnTo>
                    <a:pt x="224" y="116"/>
                  </a:lnTo>
                  <a:lnTo>
                    <a:pt x="224" y="104"/>
                  </a:lnTo>
                  <a:lnTo>
                    <a:pt x="228" y="98"/>
                  </a:lnTo>
                  <a:lnTo>
                    <a:pt x="236" y="92"/>
                  </a:lnTo>
                  <a:lnTo>
                    <a:pt x="246" y="92"/>
                  </a:lnTo>
                  <a:lnTo>
                    <a:pt x="274" y="92"/>
                  </a:lnTo>
                  <a:lnTo>
                    <a:pt x="274" y="28"/>
                  </a:lnTo>
                  <a:lnTo>
                    <a:pt x="276" y="18"/>
                  </a:lnTo>
                  <a:lnTo>
                    <a:pt x="280" y="12"/>
                  </a:lnTo>
                  <a:lnTo>
                    <a:pt x="286" y="8"/>
                  </a:lnTo>
                  <a:lnTo>
                    <a:pt x="296" y="6"/>
                  </a:lnTo>
                  <a:lnTo>
                    <a:pt x="306" y="8"/>
                  </a:lnTo>
                  <a:lnTo>
                    <a:pt x="314" y="10"/>
                  </a:lnTo>
                  <a:lnTo>
                    <a:pt x="318" y="18"/>
                  </a:lnTo>
                  <a:lnTo>
                    <a:pt x="320" y="26"/>
                  </a:lnTo>
                  <a:lnTo>
                    <a:pt x="318" y="92"/>
                  </a:lnTo>
                  <a:lnTo>
                    <a:pt x="374" y="92"/>
                  </a:lnTo>
                  <a:lnTo>
                    <a:pt x="390" y="94"/>
                  </a:lnTo>
                  <a:lnTo>
                    <a:pt x="396" y="94"/>
                  </a:lnTo>
                  <a:lnTo>
                    <a:pt x="400" y="98"/>
                  </a:lnTo>
                  <a:lnTo>
                    <a:pt x="404" y="102"/>
                  </a:lnTo>
                  <a:lnTo>
                    <a:pt x="408" y="110"/>
                  </a:lnTo>
                  <a:lnTo>
                    <a:pt x="410" y="120"/>
                  </a:lnTo>
                  <a:lnTo>
                    <a:pt x="410" y="132"/>
                  </a:lnTo>
                  <a:lnTo>
                    <a:pt x="410" y="256"/>
                  </a:lnTo>
                  <a:lnTo>
                    <a:pt x="408" y="344"/>
                  </a:lnTo>
                  <a:lnTo>
                    <a:pt x="406" y="364"/>
                  </a:lnTo>
                  <a:lnTo>
                    <a:pt x="404" y="380"/>
                  </a:lnTo>
                  <a:lnTo>
                    <a:pt x="400" y="394"/>
                  </a:lnTo>
                  <a:lnTo>
                    <a:pt x="394" y="404"/>
                  </a:lnTo>
                  <a:lnTo>
                    <a:pt x="384" y="412"/>
                  </a:lnTo>
                  <a:lnTo>
                    <a:pt x="374" y="418"/>
                  </a:lnTo>
                  <a:lnTo>
                    <a:pt x="362" y="422"/>
                  </a:lnTo>
                  <a:lnTo>
                    <a:pt x="346" y="424"/>
                  </a:lnTo>
                  <a:lnTo>
                    <a:pt x="328" y="422"/>
                  </a:lnTo>
                  <a:lnTo>
                    <a:pt x="310" y="418"/>
                  </a:lnTo>
                  <a:lnTo>
                    <a:pt x="298" y="414"/>
                  </a:lnTo>
                  <a:lnTo>
                    <a:pt x="290" y="408"/>
                  </a:lnTo>
                  <a:lnTo>
                    <a:pt x="284" y="400"/>
                  </a:lnTo>
                  <a:lnTo>
                    <a:pt x="284" y="392"/>
                  </a:lnTo>
                  <a:lnTo>
                    <a:pt x="284" y="382"/>
                  </a:lnTo>
                  <a:lnTo>
                    <a:pt x="288" y="376"/>
                  </a:lnTo>
                  <a:lnTo>
                    <a:pt x="294" y="370"/>
                  </a:lnTo>
                  <a:lnTo>
                    <a:pt x="304" y="370"/>
                  </a:lnTo>
                  <a:lnTo>
                    <a:pt x="312" y="372"/>
                  </a:lnTo>
                  <a:lnTo>
                    <a:pt x="328" y="374"/>
                  </a:lnTo>
                  <a:lnTo>
                    <a:pt x="344" y="376"/>
                  </a:lnTo>
                  <a:lnTo>
                    <a:pt x="350" y="376"/>
                  </a:lnTo>
                  <a:lnTo>
                    <a:pt x="356" y="374"/>
                  </a:lnTo>
                  <a:lnTo>
                    <a:pt x="360" y="372"/>
                  </a:lnTo>
                  <a:lnTo>
                    <a:pt x="362" y="368"/>
                  </a:lnTo>
                  <a:lnTo>
                    <a:pt x="364" y="358"/>
                  </a:lnTo>
                  <a:lnTo>
                    <a:pt x="366" y="340"/>
                  </a:lnTo>
                  <a:lnTo>
                    <a:pt x="366" y="148"/>
                  </a:lnTo>
                  <a:lnTo>
                    <a:pt x="364" y="140"/>
                  </a:lnTo>
                  <a:lnTo>
                    <a:pt x="362" y="138"/>
                  </a:lnTo>
                  <a:lnTo>
                    <a:pt x="360" y="138"/>
                  </a:lnTo>
                  <a:lnTo>
                    <a:pt x="318" y="138"/>
                  </a:lnTo>
                  <a:lnTo>
                    <a:pt x="312" y="196"/>
                  </a:lnTo>
                  <a:lnTo>
                    <a:pt x="306" y="246"/>
                  </a:lnTo>
                  <a:lnTo>
                    <a:pt x="296" y="294"/>
                  </a:lnTo>
                  <a:lnTo>
                    <a:pt x="284" y="338"/>
                  </a:lnTo>
                  <a:lnTo>
                    <a:pt x="270" y="378"/>
                  </a:lnTo>
                  <a:lnTo>
                    <a:pt x="252" y="412"/>
                  </a:lnTo>
                  <a:lnTo>
                    <a:pt x="246" y="418"/>
                  </a:lnTo>
                  <a:lnTo>
                    <a:pt x="240" y="420"/>
                  </a:lnTo>
                  <a:lnTo>
                    <a:pt x="232" y="424"/>
                  </a:lnTo>
                  <a:lnTo>
                    <a:pt x="226" y="424"/>
                  </a:lnTo>
                  <a:lnTo>
                    <a:pt x="214" y="422"/>
                  </a:lnTo>
                  <a:lnTo>
                    <a:pt x="208" y="418"/>
                  </a:lnTo>
                  <a:lnTo>
                    <a:pt x="206" y="412"/>
                  </a:lnTo>
                  <a:lnTo>
                    <a:pt x="206" y="408"/>
                  </a:lnTo>
                  <a:lnTo>
                    <a:pt x="206" y="400"/>
                  </a:lnTo>
                  <a:lnTo>
                    <a:pt x="110" y="410"/>
                  </a:lnTo>
                  <a:lnTo>
                    <a:pt x="20" y="414"/>
                  </a:lnTo>
                  <a:lnTo>
                    <a:pt x="10" y="414"/>
                  </a:lnTo>
                  <a:lnTo>
                    <a:pt x="4" y="410"/>
                  </a:lnTo>
                  <a:lnTo>
                    <a:pt x="0" y="404"/>
                  </a:lnTo>
                  <a:lnTo>
                    <a:pt x="0" y="394"/>
                  </a:lnTo>
                  <a:lnTo>
                    <a:pt x="0" y="386"/>
                  </a:lnTo>
                  <a:lnTo>
                    <a:pt x="4" y="382"/>
                  </a:lnTo>
                  <a:lnTo>
                    <a:pt x="12" y="376"/>
                  </a:lnTo>
                  <a:lnTo>
                    <a:pt x="24" y="374"/>
                  </a:lnTo>
                  <a:lnTo>
                    <a:pt x="92" y="372"/>
                  </a:lnTo>
                  <a:lnTo>
                    <a:pt x="92" y="350"/>
                  </a:lnTo>
                  <a:lnTo>
                    <a:pt x="32" y="350"/>
                  </a:lnTo>
                  <a:lnTo>
                    <a:pt x="26" y="348"/>
                  </a:lnTo>
                  <a:lnTo>
                    <a:pt x="20" y="346"/>
                  </a:lnTo>
                  <a:lnTo>
                    <a:pt x="16" y="340"/>
                  </a:lnTo>
                  <a:lnTo>
                    <a:pt x="16" y="332"/>
                  </a:lnTo>
                  <a:lnTo>
                    <a:pt x="16" y="322"/>
                  </a:lnTo>
                  <a:lnTo>
                    <a:pt x="20" y="316"/>
                  </a:lnTo>
                  <a:lnTo>
                    <a:pt x="26" y="314"/>
                  </a:lnTo>
                  <a:lnTo>
                    <a:pt x="32" y="312"/>
                  </a:lnTo>
                  <a:lnTo>
                    <a:pt x="92" y="312"/>
                  </a:lnTo>
                  <a:lnTo>
                    <a:pt x="92" y="294"/>
                  </a:lnTo>
                  <a:lnTo>
                    <a:pt x="20" y="294"/>
                  </a:lnTo>
                  <a:lnTo>
                    <a:pt x="12" y="294"/>
                  </a:lnTo>
                  <a:lnTo>
                    <a:pt x="6" y="290"/>
                  </a:lnTo>
                  <a:lnTo>
                    <a:pt x="2" y="284"/>
                  </a:lnTo>
                  <a:lnTo>
                    <a:pt x="2" y="274"/>
                  </a:lnTo>
                  <a:lnTo>
                    <a:pt x="2" y="266"/>
                  </a:lnTo>
                  <a:lnTo>
                    <a:pt x="6" y="260"/>
                  </a:lnTo>
                  <a:lnTo>
                    <a:pt x="12" y="258"/>
                  </a:lnTo>
                  <a:lnTo>
                    <a:pt x="20" y="256"/>
                  </a:lnTo>
                  <a:lnTo>
                    <a:pt x="92" y="256"/>
                  </a:lnTo>
                  <a:lnTo>
                    <a:pt x="92" y="238"/>
                  </a:lnTo>
                  <a:lnTo>
                    <a:pt x="32" y="238"/>
                  </a:lnTo>
                  <a:lnTo>
                    <a:pt x="22" y="236"/>
                  </a:lnTo>
                  <a:lnTo>
                    <a:pt x="14" y="232"/>
                  </a:lnTo>
                  <a:lnTo>
                    <a:pt x="8" y="224"/>
                  </a:lnTo>
                  <a:lnTo>
                    <a:pt x="8" y="214"/>
                  </a:lnTo>
                  <a:lnTo>
                    <a:pt x="8" y="162"/>
                  </a:lnTo>
                  <a:lnTo>
                    <a:pt x="8" y="152"/>
                  </a:lnTo>
                  <a:lnTo>
                    <a:pt x="14" y="144"/>
                  </a:lnTo>
                  <a:lnTo>
                    <a:pt x="22" y="138"/>
                  </a:lnTo>
                  <a:lnTo>
                    <a:pt x="32" y="136"/>
                  </a:lnTo>
                  <a:lnTo>
                    <a:pt x="92" y="136"/>
                  </a:lnTo>
                  <a:lnTo>
                    <a:pt x="92" y="118"/>
                  </a:lnTo>
                  <a:lnTo>
                    <a:pt x="58" y="118"/>
                  </a:lnTo>
                  <a:lnTo>
                    <a:pt x="46" y="116"/>
                  </a:lnTo>
                  <a:lnTo>
                    <a:pt x="38" y="112"/>
                  </a:lnTo>
                  <a:lnTo>
                    <a:pt x="34" y="104"/>
                  </a:lnTo>
                  <a:lnTo>
                    <a:pt x="32" y="94"/>
                  </a:lnTo>
                  <a:lnTo>
                    <a:pt x="32" y="66"/>
                  </a:lnTo>
                  <a:lnTo>
                    <a:pt x="18" y="66"/>
                  </a:lnTo>
                  <a:lnTo>
                    <a:pt x="10" y="64"/>
                  </a:lnTo>
                  <a:lnTo>
                    <a:pt x="4" y="62"/>
                  </a:lnTo>
                  <a:lnTo>
                    <a:pt x="0" y="56"/>
                  </a:lnTo>
                  <a:lnTo>
                    <a:pt x="0" y="48"/>
                  </a:lnTo>
                  <a:lnTo>
                    <a:pt x="0" y="40"/>
                  </a:lnTo>
                  <a:lnTo>
                    <a:pt x="4" y="34"/>
                  </a:lnTo>
                  <a:lnTo>
                    <a:pt x="10" y="30"/>
                  </a:lnTo>
                  <a:lnTo>
                    <a:pt x="18" y="30"/>
                  </a:lnTo>
                  <a:close/>
                  <a:moveTo>
                    <a:pt x="92" y="204"/>
                  </a:moveTo>
                  <a:lnTo>
                    <a:pt x="92" y="172"/>
                  </a:lnTo>
                  <a:lnTo>
                    <a:pt x="60" y="172"/>
                  </a:lnTo>
                  <a:lnTo>
                    <a:pt x="54" y="174"/>
                  </a:lnTo>
                  <a:lnTo>
                    <a:pt x="52" y="178"/>
                  </a:lnTo>
                  <a:lnTo>
                    <a:pt x="52" y="196"/>
                  </a:lnTo>
                  <a:lnTo>
                    <a:pt x="54" y="202"/>
                  </a:lnTo>
                  <a:lnTo>
                    <a:pt x="60" y="204"/>
                  </a:lnTo>
                  <a:lnTo>
                    <a:pt x="92" y="204"/>
                  </a:lnTo>
                  <a:close/>
                  <a:moveTo>
                    <a:pt x="78" y="66"/>
                  </a:moveTo>
                  <a:lnTo>
                    <a:pt x="78" y="82"/>
                  </a:lnTo>
                  <a:lnTo>
                    <a:pt x="78" y="84"/>
                  </a:lnTo>
                  <a:lnTo>
                    <a:pt x="80" y="84"/>
                  </a:lnTo>
                  <a:lnTo>
                    <a:pt x="152" y="84"/>
                  </a:lnTo>
                  <a:lnTo>
                    <a:pt x="156" y="84"/>
                  </a:lnTo>
                  <a:lnTo>
                    <a:pt x="158" y="82"/>
                  </a:lnTo>
                  <a:lnTo>
                    <a:pt x="158" y="66"/>
                  </a:lnTo>
                  <a:lnTo>
                    <a:pt x="78" y="66"/>
                  </a:lnTo>
                  <a:close/>
                  <a:moveTo>
                    <a:pt x="176" y="204"/>
                  </a:moveTo>
                  <a:lnTo>
                    <a:pt x="176" y="204"/>
                  </a:lnTo>
                  <a:lnTo>
                    <a:pt x="182" y="202"/>
                  </a:lnTo>
                  <a:lnTo>
                    <a:pt x="182" y="200"/>
                  </a:lnTo>
                  <a:lnTo>
                    <a:pt x="184" y="196"/>
                  </a:lnTo>
                  <a:lnTo>
                    <a:pt x="184" y="178"/>
                  </a:lnTo>
                  <a:lnTo>
                    <a:pt x="182" y="174"/>
                  </a:lnTo>
                  <a:lnTo>
                    <a:pt x="176" y="172"/>
                  </a:lnTo>
                  <a:lnTo>
                    <a:pt x="138" y="172"/>
                  </a:lnTo>
                  <a:lnTo>
                    <a:pt x="138" y="204"/>
                  </a:lnTo>
                  <a:lnTo>
                    <a:pt x="176" y="204"/>
                  </a:lnTo>
                  <a:close/>
                </a:path>
              </a:pathLst>
            </a:custGeom>
            <a:solidFill>
              <a:srgbClr val="00277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004086" fontAlgn="auto">
                <a:spcBef>
                  <a:spcPts val="0"/>
                </a:spcBef>
                <a:spcAft>
                  <a:spcPts val="0"/>
                </a:spcAft>
              </a:pPr>
              <a:endParaRPr kumimoji="0" lang="zh-TW" altLang="en-US">
                <a:solidFill>
                  <a:prstClr val="black"/>
                </a:solidFill>
                <a:latin typeface="Calibri"/>
                <a:ea typeface="新細明體"/>
              </a:endParaRPr>
            </a:p>
          </p:txBody>
        </p:sp>
        <p:sp>
          <p:nvSpPr>
            <p:cNvPr id="17" name="Freeform 19"/>
            <p:cNvSpPr>
              <a:spLocks noEditPoints="1"/>
            </p:cNvSpPr>
            <p:nvPr userDrawn="1"/>
          </p:nvSpPr>
          <p:spPr bwMode="auto">
            <a:xfrm>
              <a:off x="873051" y="1610553"/>
              <a:ext cx="387866" cy="387866"/>
            </a:xfrm>
            <a:custGeom>
              <a:avLst/>
              <a:gdLst>
                <a:gd name="T0" fmla="*/ 186 w 426"/>
                <a:gd name="T1" fmla="*/ 4 h 426"/>
                <a:gd name="T2" fmla="*/ 232 w 426"/>
                <a:gd name="T3" fmla="*/ 20 h 426"/>
                <a:gd name="T4" fmla="*/ 244 w 426"/>
                <a:gd name="T5" fmla="*/ 2 h 426"/>
                <a:gd name="T6" fmla="*/ 272 w 426"/>
                <a:gd name="T7" fmla="*/ 4 h 426"/>
                <a:gd name="T8" fmla="*/ 316 w 426"/>
                <a:gd name="T9" fmla="*/ 72 h 426"/>
                <a:gd name="T10" fmla="*/ 352 w 426"/>
                <a:gd name="T11" fmla="*/ 16 h 426"/>
                <a:gd name="T12" fmla="*/ 374 w 426"/>
                <a:gd name="T13" fmla="*/ 18 h 426"/>
                <a:gd name="T14" fmla="*/ 362 w 426"/>
                <a:gd name="T15" fmla="*/ 72 h 426"/>
                <a:gd name="T16" fmla="*/ 422 w 426"/>
                <a:gd name="T17" fmla="*/ 76 h 426"/>
                <a:gd name="T18" fmla="*/ 422 w 426"/>
                <a:gd name="T19" fmla="*/ 106 h 426"/>
                <a:gd name="T20" fmla="*/ 300 w 426"/>
                <a:gd name="T21" fmla="*/ 148 h 426"/>
                <a:gd name="T22" fmla="*/ 404 w 426"/>
                <a:gd name="T23" fmla="*/ 152 h 426"/>
                <a:gd name="T24" fmla="*/ 404 w 426"/>
                <a:gd name="T25" fmla="*/ 182 h 426"/>
                <a:gd name="T26" fmla="*/ 238 w 426"/>
                <a:gd name="T27" fmla="*/ 216 h 426"/>
                <a:gd name="T28" fmla="*/ 396 w 426"/>
                <a:gd name="T29" fmla="*/ 222 h 426"/>
                <a:gd name="T30" fmla="*/ 398 w 426"/>
                <a:gd name="T31" fmla="*/ 250 h 426"/>
                <a:gd name="T32" fmla="*/ 238 w 426"/>
                <a:gd name="T33" fmla="*/ 284 h 426"/>
                <a:gd name="T34" fmla="*/ 414 w 426"/>
                <a:gd name="T35" fmla="*/ 288 h 426"/>
                <a:gd name="T36" fmla="*/ 414 w 426"/>
                <a:gd name="T37" fmla="*/ 320 h 426"/>
                <a:gd name="T38" fmla="*/ 284 w 426"/>
                <a:gd name="T39" fmla="*/ 326 h 426"/>
                <a:gd name="T40" fmla="*/ 422 w 426"/>
                <a:gd name="T41" fmla="*/ 388 h 426"/>
                <a:gd name="T42" fmla="*/ 418 w 426"/>
                <a:gd name="T43" fmla="*/ 408 h 426"/>
                <a:gd name="T44" fmla="*/ 394 w 426"/>
                <a:gd name="T45" fmla="*/ 416 h 426"/>
                <a:gd name="T46" fmla="*/ 344 w 426"/>
                <a:gd name="T47" fmla="*/ 404 h 426"/>
                <a:gd name="T48" fmla="*/ 238 w 426"/>
                <a:gd name="T49" fmla="*/ 414 h 426"/>
                <a:gd name="T50" fmla="*/ 214 w 426"/>
                <a:gd name="T51" fmla="*/ 426 h 426"/>
                <a:gd name="T52" fmla="*/ 192 w 426"/>
                <a:gd name="T53" fmla="*/ 402 h 426"/>
                <a:gd name="T54" fmla="*/ 142 w 426"/>
                <a:gd name="T55" fmla="*/ 372 h 426"/>
                <a:gd name="T56" fmla="*/ 56 w 426"/>
                <a:gd name="T57" fmla="*/ 414 h 426"/>
                <a:gd name="T58" fmla="*/ 16 w 426"/>
                <a:gd name="T59" fmla="*/ 418 h 426"/>
                <a:gd name="T60" fmla="*/ 0 w 426"/>
                <a:gd name="T61" fmla="*/ 394 h 426"/>
                <a:gd name="T62" fmla="*/ 56 w 426"/>
                <a:gd name="T63" fmla="*/ 362 h 426"/>
                <a:gd name="T64" fmla="*/ 24 w 426"/>
                <a:gd name="T65" fmla="*/ 326 h 426"/>
                <a:gd name="T66" fmla="*/ 4 w 426"/>
                <a:gd name="T67" fmla="*/ 304 h 426"/>
                <a:gd name="T68" fmla="*/ 16 w 426"/>
                <a:gd name="T69" fmla="*/ 286 h 426"/>
                <a:gd name="T70" fmla="*/ 42 w 426"/>
                <a:gd name="T71" fmla="*/ 256 h 426"/>
                <a:gd name="T72" fmla="*/ 22 w 426"/>
                <a:gd name="T73" fmla="*/ 236 h 426"/>
                <a:gd name="T74" fmla="*/ 34 w 426"/>
                <a:gd name="T75" fmla="*/ 218 h 426"/>
                <a:gd name="T76" fmla="*/ 38 w 426"/>
                <a:gd name="T77" fmla="*/ 190 h 426"/>
                <a:gd name="T78" fmla="*/ 18 w 426"/>
                <a:gd name="T79" fmla="*/ 168 h 426"/>
                <a:gd name="T80" fmla="*/ 28 w 426"/>
                <a:gd name="T81" fmla="*/ 150 h 426"/>
                <a:gd name="T82" fmla="*/ 20 w 426"/>
                <a:gd name="T83" fmla="*/ 114 h 426"/>
                <a:gd name="T84" fmla="*/ 0 w 426"/>
                <a:gd name="T85" fmla="*/ 92 h 426"/>
                <a:gd name="T86" fmla="*/ 12 w 426"/>
                <a:gd name="T87" fmla="*/ 72 h 426"/>
                <a:gd name="T88" fmla="*/ 52 w 426"/>
                <a:gd name="T89" fmla="*/ 42 h 426"/>
                <a:gd name="T90" fmla="*/ 56 w 426"/>
                <a:gd name="T91" fmla="*/ 18 h 426"/>
                <a:gd name="T92" fmla="*/ 76 w 426"/>
                <a:gd name="T93" fmla="*/ 16 h 426"/>
                <a:gd name="T94" fmla="*/ 96 w 426"/>
                <a:gd name="T95" fmla="*/ 34 h 426"/>
                <a:gd name="T96" fmla="*/ 144 w 426"/>
                <a:gd name="T97" fmla="*/ 20 h 426"/>
                <a:gd name="T98" fmla="*/ 158 w 426"/>
                <a:gd name="T99" fmla="*/ 2 h 426"/>
                <a:gd name="T100" fmla="*/ 264 w 426"/>
                <a:gd name="T101" fmla="*/ 114 h 42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26" h="426">
                  <a:moveTo>
                    <a:pt x="168" y="0"/>
                  </a:moveTo>
                  <a:lnTo>
                    <a:pt x="168" y="0"/>
                  </a:lnTo>
                  <a:lnTo>
                    <a:pt x="178" y="2"/>
                  </a:lnTo>
                  <a:lnTo>
                    <a:pt x="186" y="4"/>
                  </a:lnTo>
                  <a:lnTo>
                    <a:pt x="190" y="12"/>
                  </a:lnTo>
                  <a:lnTo>
                    <a:pt x="192" y="20"/>
                  </a:lnTo>
                  <a:lnTo>
                    <a:pt x="192" y="72"/>
                  </a:lnTo>
                  <a:lnTo>
                    <a:pt x="232" y="72"/>
                  </a:lnTo>
                  <a:lnTo>
                    <a:pt x="232" y="20"/>
                  </a:lnTo>
                  <a:lnTo>
                    <a:pt x="232" y="12"/>
                  </a:lnTo>
                  <a:lnTo>
                    <a:pt x="238" y="4"/>
                  </a:lnTo>
                  <a:lnTo>
                    <a:pt x="244" y="2"/>
                  </a:lnTo>
                  <a:lnTo>
                    <a:pt x="254" y="0"/>
                  </a:lnTo>
                  <a:lnTo>
                    <a:pt x="266" y="2"/>
                  </a:lnTo>
                  <a:lnTo>
                    <a:pt x="272" y="4"/>
                  </a:lnTo>
                  <a:lnTo>
                    <a:pt x="276" y="12"/>
                  </a:lnTo>
                  <a:lnTo>
                    <a:pt x="278" y="20"/>
                  </a:lnTo>
                  <a:lnTo>
                    <a:pt x="278" y="72"/>
                  </a:lnTo>
                  <a:lnTo>
                    <a:pt x="316" y="72"/>
                  </a:lnTo>
                  <a:lnTo>
                    <a:pt x="336" y="26"/>
                  </a:lnTo>
                  <a:lnTo>
                    <a:pt x="340" y="22"/>
                  </a:lnTo>
                  <a:lnTo>
                    <a:pt x="344" y="18"/>
                  </a:lnTo>
                  <a:lnTo>
                    <a:pt x="352" y="16"/>
                  </a:lnTo>
                  <a:lnTo>
                    <a:pt x="358" y="16"/>
                  </a:lnTo>
                  <a:lnTo>
                    <a:pt x="366" y="16"/>
                  </a:lnTo>
                  <a:lnTo>
                    <a:pt x="374" y="18"/>
                  </a:lnTo>
                  <a:lnTo>
                    <a:pt x="378" y="22"/>
                  </a:lnTo>
                  <a:lnTo>
                    <a:pt x="380" y="30"/>
                  </a:lnTo>
                  <a:lnTo>
                    <a:pt x="374" y="44"/>
                  </a:lnTo>
                  <a:lnTo>
                    <a:pt x="362" y="72"/>
                  </a:lnTo>
                  <a:lnTo>
                    <a:pt x="406" y="72"/>
                  </a:lnTo>
                  <a:lnTo>
                    <a:pt x="416" y="72"/>
                  </a:lnTo>
                  <a:lnTo>
                    <a:pt x="422" y="76"/>
                  </a:lnTo>
                  <a:lnTo>
                    <a:pt x="424" y="82"/>
                  </a:lnTo>
                  <a:lnTo>
                    <a:pt x="426" y="92"/>
                  </a:lnTo>
                  <a:lnTo>
                    <a:pt x="424" y="100"/>
                  </a:lnTo>
                  <a:lnTo>
                    <a:pt x="422" y="106"/>
                  </a:lnTo>
                  <a:lnTo>
                    <a:pt x="416" y="112"/>
                  </a:lnTo>
                  <a:lnTo>
                    <a:pt x="406" y="114"/>
                  </a:lnTo>
                  <a:lnTo>
                    <a:pt x="314" y="114"/>
                  </a:lnTo>
                  <a:lnTo>
                    <a:pt x="300" y="148"/>
                  </a:lnTo>
                  <a:lnTo>
                    <a:pt x="388" y="148"/>
                  </a:lnTo>
                  <a:lnTo>
                    <a:pt x="398" y="150"/>
                  </a:lnTo>
                  <a:lnTo>
                    <a:pt x="404" y="152"/>
                  </a:lnTo>
                  <a:lnTo>
                    <a:pt x="406" y="158"/>
                  </a:lnTo>
                  <a:lnTo>
                    <a:pt x="408" y="168"/>
                  </a:lnTo>
                  <a:lnTo>
                    <a:pt x="406" y="176"/>
                  </a:lnTo>
                  <a:lnTo>
                    <a:pt x="404" y="182"/>
                  </a:lnTo>
                  <a:lnTo>
                    <a:pt x="398" y="188"/>
                  </a:lnTo>
                  <a:lnTo>
                    <a:pt x="388" y="190"/>
                  </a:lnTo>
                  <a:lnTo>
                    <a:pt x="238" y="190"/>
                  </a:lnTo>
                  <a:lnTo>
                    <a:pt x="238" y="216"/>
                  </a:lnTo>
                  <a:lnTo>
                    <a:pt x="380" y="216"/>
                  </a:lnTo>
                  <a:lnTo>
                    <a:pt x="390" y="218"/>
                  </a:lnTo>
                  <a:lnTo>
                    <a:pt x="396" y="222"/>
                  </a:lnTo>
                  <a:lnTo>
                    <a:pt x="400" y="228"/>
                  </a:lnTo>
                  <a:lnTo>
                    <a:pt x="400" y="236"/>
                  </a:lnTo>
                  <a:lnTo>
                    <a:pt x="400" y="246"/>
                  </a:lnTo>
                  <a:lnTo>
                    <a:pt x="398" y="250"/>
                  </a:lnTo>
                  <a:lnTo>
                    <a:pt x="390" y="256"/>
                  </a:lnTo>
                  <a:lnTo>
                    <a:pt x="380" y="256"/>
                  </a:lnTo>
                  <a:lnTo>
                    <a:pt x="238" y="256"/>
                  </a:lnTo>
                  <a:lnTo>
                    <a:pt x="238" y="284"/>
                  </a:lnTo>
                  <a:lnTo>
                    <a:pt x="400" y="284"/>
                  </a:lnTo>
                  <a:lnTo>
                    <a:pt x="408" y="286"/>
                  </a:lnTo>
                  <a:lnTo>
                    <a:pt x="414" y="288"/>
                  </a:lnTo>
                  <a:lnTo>
                    <a:pt x="418" y="294"/>
                  </a:lnTo>
                  <a:lnTo>
                    <a:pt x="418" y="304"/>
                  </a:lnTo>
                  <a:lnTo>
                    <a:pt x="418" y="312"/>
                  </a:lnTo>
                  <a:lnTo>
                    <a:pt x="414" y="320"/>
                  </a:lnTo>
                  <a:lnTo>
                    <a:pt x="408" y="324"/>
                  </a:lnTo>
                  <a:lnTo>
                    <a:pt x="400" y="326"/>
                  </a:lnTo>
                  <a:lnTo>
                    <a:pt x="284" y="326"/>
                  </a:lnTo>
                  <a:lnTo>
                    <a:pt x="312" y="340"/>
                  </a:lnTo>
                  <a:lnTo>
                    <a:pt x="344" y="352"/>
                  </a:lnTo>
                  <a:lnTo>
                    <a:pt x="414" y="378"/>
                  </a:lnTo>
                  <a:lnTo>
                    <a:pt x="422" y="388"/>
                  </a:lnTo>
                  <a:lnTo>
                    <a:pt x="424" y="392"/>
                  </a:lnTo>
                  <a:lnTo>
                    <a:pt x="424" y="396"/>
                  </a:lnTo>
                  <a:lnTo>
                    <a:pt x="422" y="406"/>
                  </a:lnTo>
                  <a:lnTo>
                    <a:pt x="418" y="408"/>
                  </a:lnTo>
                  <a:lnTo>
                    <a:pt x="414" y="412"/>
                  </a:lnTo>
                  <a:lnTo>
                    <a:pt x="406" y="414"/>
                  </a:lnTo>
                  <a:lnTo>
                    <a:pt x="394" y="416"/>
                  </a:lnTo>
                  <a:lnTo>
                    <a:pt x="382" y="416"/>
                  </a:lnTo>
                  <a:lnTo>
                    <a:pt x="370" y="414"/>
                  </a:lnTo>
                  <a:lnTo>
                    <a:pt x="358" y="410"/>
                  </a:lnTo>
                  <a:lnTo>
                    <a:pt x="344" y="404"/>
                  </a:lnTo>
                  <a:lnTo>
                    <a:pt x="290" y="374"/>
                  </a:lnTo>
                  <a:lnTo>
                    <a:pt x="238" y="340"/>
                  </a:lnTo>
                  <a:lnTo>
                    <a:pt x="238" y="402"/>
                  </a:lnTo>
                  <a:lnTo>
                    <a:pt x="238" y="414"/>
                  </a:lnTo>
                  <a:lnTo>
                    <a:pt x="232" y="420"/>
                  </a:lnTo>
                  <a:lnTo>
                    <a:pt x="226" y="424"/>
                  </a:lnTo>
                  <a:lnTo>
                    <a:pt x="214" y="426"/>
                  </a:lnTo>
                  <a:lnTo>
                    <a:pt x="204" y="424"/>
                  </a:lnTo>
                  <a:lnTo>
                    <a:pt x="196" y="420"/>
                  </a:lnTo>
                  <a:lnTo>
                    <a:pt x="192" y="412"/>
                  </a:lnTo>
                  <a:lnTo>
                    <a:pt x="192" y="402"/>
                  </a:lnTo>
                  <a:lnTo>
                    <a:pt x="192" y="340"/>
                  </a:lnTo>
                  <a:lnTo>
                    <a:pt x="188" y="344"/>
                  </a:lnTo>
                  <a:lnTo>
                    <a:pt x="142" y="372"/>
                  </a:lnTo>
                  <a:lnTo>
                    <a:pt x="96" y="398"/>
                  </a:lnTo>
                  <a:lnTo>
                    <a:pt x="78" y="406"/>
                  </a:lnTo>
                  <a:lnTo>
                    <a:pt x="56" y="414"/>
                  </a:lnTo>
                  <a:lnTo>
                    <a:pt x="42" y="420"/>
                  </a:lnTo>
                  <a:lnTo>
                    <a:pt x="28" y="420"/>
                  </a:lnTo>
                  <a:lnTo>
                    <a:pt x="22" y="420"/>
                  </a:lnTo>
                  <a:lnTo>
                    <a:pt x="16" y="418"/>
                  </a:lnTo>
                  <a:lnTo>
                    <a:pt x="12" y="416"/>
                  </a:lnTo>
                  <a:lnTo>
                    <a:pt x="6" y="412"/>
                  </a:lnTo>
                  <a:lnTo>
                    <a:pt x="2" y="402"/>
                  </a:lnTo>
                  <a:lnTo>
                    <a:pt x="0" y="394"/>
                  </a:lnTo>
                  <a:lnTo>
                    <a:pt x="4" y="384"/>
                  </a:lnTo>
                  <a:lnTo>
                    <a:pt x="12" y="376"/>
                  </a:lnTo>
                  <a:lnTo>
                    <a:pt x="56" y="362"/>
                  </a:lnTo>
                  <a:lnTo>
                    <a:pt x="106" y="342"/>
                  </a:lnTo>
                  <a:lnTo>
                    <a:pt x="140" y="326"/>
                  </a:lnTo>
                  <a:lnTo>
                    <a:pt x="24" y="326"/>
                  </a:lnTo>
                  <a:lnTo>
                    <a:pt x="16" y="326"/>
                  </a:lnTo>
                  <a:lnTo>
                    <a:pt x="8" y="320"/>
                  </a:lnTo>
                  <a:lnTo>
                    <a:pt x="6" y="314"/>
                  </a:lnTo>
                  <a:lnTo>
                    <a:pt x="4" y="304"/>
                  </a:lnTo>
                  <a:lnTo>
                    <a:pt x="6" y="296"/>
                  </a:lnTo>
                  <a:lnTo>
                    <a:pt x="8" y="288"/>
                  </a:lnTo>
                  <a:lnTo>
                    <a:pt x="16" y="286"/>
                  </a:lnTo>
                  <a:lnTo>
                    <a:pt x="24" y="284"/>
                  </a:lnTo>
                  <a:lnTo>
                    <a:pt x="192" y="284"/>
                  </a:lnTo>
                  <a:lnTo>
                    <a:pt x="192" y="256"/>
                  </a:lnTo>
                  <a:lnTo>
                    <a:pt x="42" y="256"/>
                  </a:lnTo>
                  <a:lnTo>
                    <a:pt x="34" y="256"/>
                  </a:lnTo>
                  <a:lnTo>
                    <a:pt x="28" y="252"/>
                  </a:lnTo>
                  <a:lnTo>
                    <a:pt x="24" y="246"/>
                  </a:lnTo>
                  <a:lnTo>
                    <a:pt x="22" y="236"/>
                  </a:lnTo>
                  <a:lnTo>
                    <a:pt x="24" y="228"/>
                  </a:lnTo>
                  <a:lnTo>
                    <a:pt x="28" y="222"/>
                  </a:lnTo>
                  <a:lnTo>
                    <a:pt x="34" y="218"/>
                  </a:lnTo>
                  <a:lnTo>
                    <a:pt x="42" y="216"/>
                  </a:lnTo>
                  <a:lnTo>
                    <a:pt x="192" y="216"/>
                  </a:lnTo>
                  <a:lnTo>
                    <a:pt x="192" y="190"/>
                  </a:lnTo>
                  <a:lnTo>
                    <a:pt x="38" y="190"/>
                  </a:lnTo>
                  <a:lnTo>
                    <a:pt x="28" y="188"/>
                  </a:lnTo>
                  <a:lnTo>
                    <a:pt x="22" y="184"/>
                  </a:lnTo>
                  <a:lnTo>
                    <a:pt x="18" y="178"/>
                  </a:lnTo>
                  <a:lnTo>
                    <a:pt x="18" y="168"/>
                  </a:lnTo>
                  <a:lnTo>
                    <a:pt x="18" y="160"/>
                  </a:lnTo>
                  <a:lnTo>
                    <a:pt x="22" y="152"/>
                  </a:lnTo>
                  <a:lnTo>
                    <a:pt x="28" y="150"/>
                  </a:lnTo>
                  <a:lnTo>
                    <a:pt x="38" y="148"/>
                  </a:lnTo>
                  <a:lnTo>
                    <a:pt x="120" y="148"/>
                  </a:lnTo>
                  <a:lnTo>
                    <a:pt x="108" y="114"/>
                  </a:lnTo>
                  <a:lnTo>
                    <a:pt x="20" y="114"/>
                  </a:lnTo>
                  <a:lnTo>
                    <a:pt x="12" y="112"/>
                  </a:lnTo>
                  <a:lnTo>
                    <a:pt x="6" y="108"/>
                  </a:lnTo>
                  <a:lnTo>
                    <a:pt x="2" y="102"/>
                  </a:lnTo>
                  <a:lnTo>
                    <a:pt x="0" y="92"/>
                  </a:lnTo>
                  <a:lnTo>
                    <a:pt x="2" y="82"/>
                  </a:lnTo>
                  <a:lnTo>
                    <a:pt x="6" y="76"/>
                  </a:lnTo>
                  <a:lnTo>
                    <a:pt x="12" y="72"/>
                  </a:lnTo>
                  <a:lnTo>
                    <a:pt x="20" y="72"/>
                  </a:lnTo>
                  <a:lnTo>
                    <a:pt x="70" y="72"/>
                  </a:lnTo>
                  <a:lnTo>
                    <a:pt x="52" y="42"/>
                  </a:lnTo>
                  <a:lnTo>
                    <a:pt x="50" y="38"/>
                  </a:lnTo>
                  <a:lnTo>
                    <a:pt x="48" y="34"/>
                  </a:lnTo>
                  <a:lnTo>
                    <a:pt x="50" y="24"/>
                  </a:lnTo>
                  <a:lnTo>
                    <a:pt x="56" y="18"/>
                  </a:lnTo>
                  <a:lnTo>
                    <a:pt x="62" y="16"/>
                  </a:lnTo>
                  <a:lnTo>
                    <a:pt x="70" y="16"/>
                  </a:lnTo>
                  <a:lnTo>
                    <a:pt x="76" y="16"/>
                  </a:lnTo>
                  <a:lnTo>
                    <a:pt x="80" y="20"/>
                  </a:lnTo>
                  <a:lnTo>
                    <a:pt x="88" y="24"/>
                  </a:lnTo>
                  <a:lnTo>
                    <a:pt x="96" y="34"/>
                  </a:lnTo>
                  <a:lnTo>
                    <a:pt x="110" y="56"/>
                  </a:lnTo>
                  <a:lnTo>
                    <a:pt x="114" y="64"/>
                  </a:lnTo>
                  <a:lnTo>
                    <a:pt x="116" y="72"/>
                  </a:lnTo>
                  <a:lnTo>
                    <a:pt x="144" y="72"/>
                  </a:lnTo>
                  <a:lnTo>
                    <a:pt x="144" y="20"/>
                  </a:lnTo>
                  <a:lnTo>
                    <a:pt x="146" y="12"/>
                  </a:lnTo>
                  <a:lnTo>
                    <a:pt x="152" y="4"/>
                  </a:lnTo>
                  <a:lnTo>
                    <a:pt x="158" y="2"/>
                  </a:lnTo>
                  <a:lnTo>
                    <a:pt x="168" y="0"/>
                  </a:lnTo>
                  <a:close/>
                  <a:moveTo>
                    <a:pt x="172" y="148"/>
                  </a:moveTo>
                  <a:lnTo>
                    <a:pt x="250" y="148"/>
                  </a:lnTo>
                  <a:lnTo>
                    <a:pt x="264" y="114"/>
                  </a:lnTo>
                  <a:lnTo>
                    <a:pt x="158" y="114"/>
                  </a:lnTo>
                  <a:lnTo>
                    <a:pt x="172" y="148"/>
                  </a:lnTo>
                  <a:close/>
                </a:path>
              </a:pathLst>
            </a:custGeom>
            <a:solidFill>
              <a:srgbClr val="00277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004086" fontAlgn="auto">
                <a:spcBef>
                  <a:spcPts val="0"/>
                </a:spcBef>
                <a:spcAft>
                  <a:spcPts val="0"/>
                </a:spcAft>
              </a:pPr>
              <a:endParaRPr kumimoji="0" lang="zh-TW" altLang="en-US">
                <a:solidFill>
                  <a:prstClr val="black"/>
                </a:solidFill>
                <a:latin typeface="Calibri"/>
                <a:ea typeface="新細明體"/>
              </a:endParaRPr>
            </a:p>
          </p:txBody>
        </p:sp>
        <p:sp>
          <p:nvSpPr>
            <p:cNvPr id="18" name="Freeform 20"/>
            <p:cNvSpPr>
              <a:spLocks noEditPoints="1"/>
            </p:cNvSpPr>
            <p:nvPr userDrawn="1"/>
          </p:nvSpPr>
          <p:spPr bwMode="auto">
            <a:xfrm>
              <a:off x="1299157" y="1626941"/>
              <a:ext cx="382403" cy="373299"/>
            </a:xfrm>
            <a:custGeom>
              <a:avLst/>
              <a:gdLst>
                <a:gd name="T0" fmla="*/ 28 w 420"/>
                <a:gd name="T1" fmla="*/ 208 h 410"/>
                <a:gd name="T2" fmla="*/ 16 w 420"/>
                <a:gd name="T3" fmla="*/ 184 h 410"/>
                <a:gd name="T4" fmla="*/ 38 w 420"/>
                <a:gd name="T5" fmla="*/ 166 h 410"/>
                <a:gd name="T6" fmla="*/ 284 w 420"/>
                <a:gd name="T7" fmla="*/ 152 h 410"/>
                <a:gd name="T8" fmla="*/ 384 w 420"/>
                <a:gd name="T9" fmla="*/ 140 h 410"/>
                <a:gd name="T10" fmla="*/ 404 w 420"/>
                <a:gd name="T11" fmla="*/ 162 h 410"/>
                <a:gd name="T12" fmla="*/ 394 w 420"/>
                <a:gd name="T13" fmla="*/ 182 h 410"/>
                <a:gd name="T14" fmla="*/ 234 w 420"/>
                <a:gd name="T15" fmla="*/ 386 h 410"/>
                <a:gd name="T16" fmla="*/ 220 w 420"/>
                <a:gd name="T17" fmla="*/ 408 h 410"/>
                <a:gd name="T18" fmla="*/ 190 w 420"/>
                <a:gd name="T19" fmla="*/ 404 h 410"/>
                <a:gd name="T20" fmla="*/ 102 w 420"/>
                <a:gd name="T21" fmla="*/ 208 h 410"/>
                <a:gd name="T22" fmla="*/ 108 w 420"/>
                <a:gd name="T23" fmla="*/ 260 h 410"/>
                <a:gd name="T24" fmla="*/ 118 w 420"/>
                <a:gd name="T25" fmla="*/ 302 h 410"/>
                <a:gd name="T26" fmla="*/ 174 w 420"/>
                <a:gd name="T27" fmla="*/ 352 h 410"/>
                <a:gd name="T28" fmla="*/ 176 w 420"/>
                <a:gd name="T29" fmla="*/ 378 h 410"/>
                <a:gd name="T30" fmla="*/ 152 w 420"/>
                <a:gd name="T31" fmla="*/ 392 h 410"/>
                <a:gd name="T32" fmla="*/ 116 w 420"/>
                <a:gd name="T33" fmla="*/ 368 h 410"/>
                <a:gd name="T34" fmla="*/ 86 w 420"/>
                <a:gd name="T35" fmla="*/ 334 h 410"/>
                <a:gd name="T36" fmla="*/ 48 w 420"/>
                <a:gd name="T37" fmla="*/ 386 h 410"/>
                <a:gd name="T38" fmla="*/ 10 w 420"/>
                <a:gd name="T39" fmla="*/ 388 h 410"/>
                <a:gd name="T40" fmla="*/ 0 w 420"/>
                <a:gd name="T41" fmla="*/ 370 h 410"/>
                <a:gd name="T42" fmla="*/ 42 w 420"/>
                <a:gd name="T43" fmla="*/ 320 h 410"/>
                <a:gd name="T44" fmla="*/ 60 w 420"/>
                <a:gd name="T45" fmla="*/ 274 h 410"/>
                <a:gd name="T46" fmla="*/ 68 w 420"/>
                <a:gd name="T47" fmla="*/ 210 h 410"/>
                <a:gd name="T48" fmla="*/ 378 w 420"/>
                <a:gd name="T49" fmla="*/ 2 h 410"/>
                <a:gd name="T50" fmla="*/ 398 w 420"/>
                <a:gd name="T51" fmla="*/ 32 h 410"/>
                <a:gd name="T52" fmla="*/ 388 w 420"/>
                <a:gd name="T53" fmla="*/ 128 h 410"/>
                <a:gd name="T54" fmla="*/ 54 w 420"/>
                <a:gd name="T55" fmla="*/ 136 h 410"/>
                <a:gd name="T56" fmla="*/ 24 w 420"/>
                <a:gd name="T57" fmla="*/ 116 h 410"/>
                <a:gd name="T58" fmla="*/ 26 w 420"/>
                <a:gd name="T59" fmla="*/ 12 h 410"/>
                <a:gd name="T60" fmla="*/ 54 w 420"/>
                <a:gd name="T61" fmla="*/ 0 h 410"/>
                <a:gd name="T62" fmla="*/ 76 w 420"/>
                <a:gd name="T63" fmla="*/ 42 h 410"/>
                <a:gd name="T64" fmla="*/ 70 w 420"/>
                <a:gd name="T65" fmla="*/ 84 h 410"/>
                <a:gd name="T66" fmla="*/ 130 w 420"/>
                <a:gd name="T67" fmla="*/ 94 h 410"/>
                <a:gd name="T68" fmla="*/ 240 w 420"/>
                <a:gd name="T69" fmla="*/ 94 h 410"/>
                <a:gd name="T70" fmla="*/ 342 w 420"/>
                <a:gd name="T71" fmla="*/ 208 h 410"/>
                <a:gd name="T72" fmla="*/ 348 w 420"/>
                <a:gd name="T73" fmla="*/ 272 h 410"/>
                <a:gd name="T74" fmla="*/ 366 w 420"/>
                <a:gd name="T75" fmla="*/ 316 h 410"/>
                <a:gd name="T76" fmla="*/ 418 w 420"/>
                <a:gd name="T77" fmla="*/ 358 h 410"/>
                <a:gd name="T78" fmla="*/ 410 w 420"/>
                <a:gd name="T79" fmla="*/ 386 h 410"/>
                <a:gd name="T80" fmla="*/ 384 w 420"/>
                <a:gd name="T81" fmla="*/ 392 h 410"/>
                <a:gd name="T82" fmla="*/ 330 w 420"/>
                <a:gd name="T83" fmla="*/ 334 h 410"/>
                <a:gd name="T84" fmla="*/ 304 w 420"/>
                <a:gd name="T85" fmla="*/ 362 h 410"/>
                <a:gd name="T86" fmla="*/ 264 w 420"/>
                <a:gd name="T87" fmla="*/ 394 h 410"/>
                <a:gd name="T88" fmla="*/ 236 w 420"/>
                <a:gd name="T89" fmla="*/ 370 h 410"/>
                <a:gd name="T90" fmla="*/ 270 w 420"/>
                <a:gd name="T91" fmla="*/ 330 h 410"/>
                <a:gd name="T92" fmla="*/ 296 w 420"/>
                <a:gd name="T93" fmla="*/ 288 h 410"/>
                <a:gd name="T94" fmla="*/ 302 w 420"/>
                <a:gd name="T95" fmla="*/ 214 h 410"/>
                <a:gd name="T96" fmla="*/ 324 w 420"/>
                <a:gd name="T97" fmla="*/ 204 h 410"/>
                <a:gd name="T98" fmla="*/ 346 w 420"/>
                <a:gd name="T99" fmla="*/ 90 h 410"/>
                <a:gd name="T100" fmla="*/ 348 w 420"/>
                <a:gd name="T101" fmla="*/ 46 h 410"/>
                <a:gd name="T102" fmla="*/ 288 w 420"/>
                <a:gd name="T103" fmla="*/ 94 h 41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420" h="410">
                  <a:moveTo>
                    <a:pt x="68" y="210"/>
                  </a:moveTo>
                  <a:lnTo>
                    <a:pt x="68" y="210"/>
                  </a:lnTo>
                  <a:lnTo>
                    <a:pt x="40" y="210"/>
                  </a:lnTo>
                  <a:lnTo>
                    <a:pt x="28" y="208"/>
                  </a:lnTo>
                  <a:lnTo>
                    <a:pt x="24" y="206"/>
                  </a:lnTo>
                  <a:lnTo>
                    <a:pt x="20" y="202"/>
                  </a:lnTo>
                  <a:lnTo>
                    <a:pt x="18" y="194"/>
                  </a:lnTo>
                  <a:lnTo>
                    <a:pt x="16" y="184"/>
                  </a:lnTo>
                  <a:lnTo>
                    <a:pt x="18" y="176"/>
                  </a:lnTo>
                  <a:lnTo>
                    <a:pt x="22" y="170"/>
                  </a:lnTo>
                  <a:lnTo>
                    <a:pt x="28" y="168"/>
                  </a:lnTo>
                  <a:lnTo>
                    <a:pt x="38" y="166"/>
                  </a:lnTo>
                  <a:lnTo>
                    <a:pt x="116" y="164"/>
                  </a:lnTo>
                  <a:lnTo>
                    <a:pt x="192" y="160"/>
                  </a:lnTo>
                  <a:lnTo>
                    <a:pt x="284" y="152"/>
                  </a:lnTo>
                  <a:lnTo>
                    <a:pt x="326" y="148"/>
                  </a:lnTo>
                  <a:lnTo>
                    <a:pt x="366" y="142"/>
                  </a:lnTo>
                  <a:lnTo>
                    <a:pt x="384" y="140"/>
                  </a:lnTo>
                  <a:lnTo>
                    <a:pt x="392" y="142"/>
                  </a:lnTo>
                  <a:lnTo>
                    <a:pt x="398" y="148"/>
                  </a:lnTo>
                  <a:lnTo>
                    <a:pt x="402" y="154"/>
                  </a:lnTo>
                  <a:lnTo>
                    <a:pt x="404" y="162"/>
                  </a:lnTo>
                  <a:lnTo>
                    <a:pt x="404" y="170"/>
                  </a:lnTo>
                  <a:lnTo>
                    <a:pt x="402" y="174"/>
                  </a:lnTo>
                  <a:lnTo>
                    <a:pt x="398" y="178"/>
                  </a:lnTo>
                  <a:lnTo>
                    <a:pt x="394" y="182"/>
                  </a:lnTo>
                  <a:lnTo>
                    <a:pt x="360" y="188"/>
                  </a:lnTo>
                  <a:lnTo>
                    <a:pt x="322" y="192"/>
                  </a:lnTo>
                  <a:lnTo>
                    <a:pt x="234" y="200"/>
                  </a:lnTo>
                  <a:lnTo>
                    <a:pt x="234" y="386"/>
                  </a:lnTo>
                  <a:lnTo>
                    <a:pt x="232" y="396"/>
                  </a:lnTo>
                  <a:lnTo>
                    <a:pt x="228" y="404"/>
                  </a:lnTo>
                  <a:lnTo>
                    <a:pt x="220" y="408"/>
                  </a:lnTo>
                  <a:lnTo>
                    <a:pt x="208" y="410"/>
                  </a:lnTo>
                  <a:lnTo>
                    <a:pt x="198" y="408"/>
                  </a:lnTo>
                  <a:lnTo>
                    <a:pt x="190" y="404"/>
                  </a:lnTo>
                  <a:lnTo>
                    <a:pt x="186" y="396"/>
                  </a:lnTo>
                  <a:lnTo>
                    <a:pt x="186" y="386"/>
                  </a:lnTo>
                  <a:lnTo>
                    <a:pt x="186" y="204"/>
                  </a:lnTo>
                  <a:lnTo>
                    <a:pt x="102" y="208"/>
                  </a:lnTo>
                  <a:lnTo>
                    <a:pt x="106" y="210"/>
                  </a:lnTo>
                  <a:lnTo>
                    <a:pt x="108" y="214"/>
                  </a:lnTo>
                  <a:lnTo>
                    <a:pt x="108" y="224"/>
                  </a:lnTo>
                  <a:lnTo>
                    <a:pt x="108" y="260"/>
                  </a:lnTo>
                  <a:lnTo>
                    <a:pt x="110" y="272"/>
                  </a:lnTo>
                  <a:lnTo>
                    <a:pt x="110" y="284"/>
                  </a:lnTo>
                  <a:lnTo>
                    <a:pt x="114" y="294"/>
                  </a:lnTo>
                  <a:lnTo>
                    <a:pt x="118" y="302"/>
                  </a:lnTo>
                  <a:lnTo>
                    <a:pt x="126" y="316"/>
                  </a:lnTo>
                  <a:lnTo>
                    <a:pt x="140" y="328"/>
                  </a:lnTo>
                  <a:lnTo>
                    <a:pt x="154" y="340"/>
                  </a:lnTo>
                  <a:lnTo>
                    <a:pt x="174" y="352"/>
                  </a:lnTo>
                  <a:lnTo>
                    <a:pt x="178" y="360"/>
                  </a:lnTo>
                  <a:lnTo>
                    <a:pt x="178" y="368"/>
                  </a:lnTo>
                  <a:lnTo>
                    <a:pt x="176" y="378"/>
                  </a:lnTo>
                  <a:lnTo>
                    <a:pt x="170" y="386"/>
                  </a:lnTo>
                  <a:lnTo>
                    <a:pt x="162" y="392"/>
                  </a:lnTo>
                  <a:lnTo>
                    <a:pt x="152" y="392"/>
                  </a:lnTo>
                  <a:lnTo>
                    <a:pt x="144" y="392"/>
                  </a:lnTo>
                  <a:lnTo>
                    <a:pt x="136" y="386"/>
                  </a:lnTo>
                  <a:lnTo>
                    <a:pt x="128" y="378"/>
                  </a:lnTo>
                  <a:lnTo>
                    <a:pt x="116" y="368"/>
                  </a:lnTo>
                  <a:lnTo>
                    <a:pt x="92" y="336"/>
                  </a:lnTo>
                  <a:lnTo>
                    <a:pt x="88" y="332"/>
                  </a:lnTo>
                  <a:lnTo>
                    <a:pt x="86" y="334"/>
                  </a:lnTo>
                  <a:lnTo>
                    <a:pt x="84" y="336"/>
                  </a:lnTo>
                  <a:lnTo>
                    <a:pt x="66" y="362"/>
                  </a:lnTo>
                  <a:lnTo>
                    <a:pt x="48" y="386"/>
                  </a:lnTo>
                  <a:lnTo>
                    <a:pt x="38" y="392"/>
                  </a:lnTo>
                  <a:lnTo>
                    <a:pt x="28" y="394"/>
                  </a:lnTo>
                  <a:lnTo>
                    <a:pt x="18" y="392"/>
                  </a:lnTo>
                  <a:lnTo>
                    <a:pt x="10" y="388"/>
                  </a:lnTo>
                  <a:lnTo>
                    <a:pt x="2" y="380"/>
                  </a:lnTo>
                  <a:lnTo>
                    <a:pt x="0" y="374"/>
                  </a:lnTo>
                  <a:lnTo>
                    <a:pt x="0" y="370"/>
                  </a:lnTo>
                  <a:lnTo>
                    <a:pt x="2" y="360"/>
                  </a:lnTo>
                  <a:lnTo>
                    <a:pt x="8" y="352"/>
                  </a:lnTo>
                  <a:lnTo>
                    <a:pt x="32" y="330"/>
                  </a:lnTo>
                  <a:lnTo>
                    <a:pt x="42" y="320"/>
                  </a:lnTo>
                  <a:lnTo>
                    <a:pt x="50" y="310"/>
                  </a:lnTo>
                  <a:lnTo>
                    <a:pt x="54" y="300"/>
                  </a:lnTo>
                  <a:lnTo>
                    <a:pt x="58" y="288"/>
                  </a:lnTo>
                  <a:lnTo>
                    <a:pt x="60" y="274"/>
                  </a:lnTo>
                  <a:lnTo>
                    <a:pt x="62" y="260"/>
                  </a:lnTo>
                  <a:lnTo>
                    <a:pt x="62" y="224"/>
                  </a:lnTo>
                  <a:lnTo>
                    <a:pt x="62" y="216"/>
                  </a:lnTo>
                  <a:lnTo>
                    <a:pt x="68" y="210"/>
                  </a:lnTo>
                  <a:close/>
                  <a:moveTo>
                    <a:pt x="54" y="0"/>
                  </a:moveTo>
                  <a:lnTo>
                    <a:pt x="364" y="0"/>
                  </a:lnTo>
                  <a:lnTo>
                    <a:pt x="378" y="2"/>
                  </a:lnTo>
                  <a:lnTo>
                    <a:pt x="384" y="4"/>
                  </a:lnTo>
                  <a:lnTo>
                    <a:pt x="388" y="8"/>
                  </a:lnTo>
                  <a:lnTo>
                    <a:pt x="392" y="12"/>
                  </a:lnTo>
                  <a:lnTo>
                    <a:pt x="396" y="18"/>
                  </a:lnTo>
                  <a:lnTo>
                    <a:pt x="398" y="32"/>
                  </a:lnTo>
                  <a:lnTo>
                    <a:pt x="398" y="102"/>
                  </a:lnTo>
                  <a:lnTo>
                    <a:pt x="396" y="116"/>
                  </a:lnTo>
                  <a:lnTo>
                    <a:pt x="392" y="122"/>
                  </a:lnTo>
                  <a:lnTo>
                    <a:pt x="388" y="128"/>
                  </a:lnTo>
                  <a:lnTo>
                    <a:pt x="384" y="130"/>
                  </a:lnTo>
                  <a:lnTo>
                    <a:pt x="378" y="134"/>
                  </a:lnTo>
                  <a:lnTo>
                    <a:pt x="364" y="136"/>
                  </a:lnTo>
                  <a:lnTo>
                    <a:pt x="54" y="136"/>
                  </a:lnTo>
                  <a:lnTo>
                    <a:pt x="40" y="134"/>
                  </a:lnTo>
                  <a:lnTo>
                    <a:pt x="34" y="130"/>
                  </a:lnTo>
                  <a:lnTo>
                    <a:pt x="30" y="128"/>
                  </a:lnTo>
                  <a:lnTo>
                    <a:pt x="26" y="122"/>
                  </a:lnTo>
                  <a:lnTo>
                    <a:pt x="24" y="116"/>
                  </a:lnTo>
                  <a:lnTo>
                    <a:pt x="20" y="102"/>
                  </a:lnTo>
                  <a:lnTo>
                    <a:pt x="20" y="32"/>
                  </a:lnTo>
                  <a:lnTo>
                    <a:pt x="24" y="18"/>
                  </a:lnTo>
                  <a:lnTo>
                    <a:pt x="26" y="12"/>
                  </a:lnTo>
                  <a:lnTo>
                    <a:pt x="30" y="8"/>
                  </a:lnTo>
                  <a:lnTo>
                    <a:pt x="34" y="4"/>
                  </a:lnTo>
                  <a:lnTo>
                    <a:pt x="40" y="2"/>
                  </a:lnTo>
                  <a:lnTo>
                    <a:pt x="54" y="0"/>
                  </a:lnTo>
                  <a:close/>
                  <a:moveTo>
                    <a:pt x="130" y="94"/>
                  </a:moveTo>
                  <a:lnTo>
                    <a:pt x="130" y="42"/>
                  </a:lnTo>
                  <a:lnTo>
                    <a:pt x="80" y="42"/>
                  </a:lnTo>
                  <a:lnTo>
                    <a:pt x="76" y="42"/>
                  </a:lnTo>
                  <a:lnTo>
                    <a:pt x="72" y="44"/>
                  </a:lnTo>
                  <a:lnTo>
                    <a:pt x="72" y="46"/>
                  </a:lnTo>
                  <a:lnTo>
                    <a:pt x="70" y="50"/>
                  </a:lnTo>
                  <a:lnTo>
                    <a:pt x="70" y="84"/>
                  </a:lnTo>
                  <a:lnTo>
                    <a:pt x="72" y="88"/>
                  </a:lnTo>
                  <a:lnTo>
                    <a:pt x="72" y="90"/>
                  </a:lnTo>
                  <a:lnTo>
                    <a:pt x="76" y="92"/>
                  </a:lnTo>
                  <a:lnTo>
                    <a:pt x="80" y="94"/>
                  </a:lnTo>
                  <a:lnTo>
                    <a:pt x="130" y="94"/>
                  </a:lnTo>
                  <a:close/>
                  <a:moveTo>
                    <a:pt x="240" y="94"/>
                  </a:moveTo>
                  <a:lnTo>
                    <a:pt x="240" y="42"/>
                  </a:lnTo>
                  <a:lnTo>
                    <a:pt x="178" y="42"/>
                  </a:lnTo>
                  <a:lnTo>
                    <a:pt x="178" y="94"/>
                  </a:lnTo>
                  <a:lnTo>
                    <a:pt x="240" y="94"/>
                  </a:lnTo>
                  <a:close/>
                  <a:moveTo>
                    <a:pt x="324" y="204"/>
                  </a:moveTo>
                  <a:lnTo>
                    <a:pt x="324" y="204"/>
                  </a:lnTo>
                  <a:lnTo>
                    <a:pt x="336" y="206"/>
                  </a:lnTo>
                  <a:lnTo>
                    <a:pt x="342" y="208"/>
                  </a:lnTo>
                  <a:lnTo>
                    <a:pt x="346" y="214"/>
                  </a:lnTo>
                  <a:lnTo>
                    <a:pt x="348" y="224"/>
                  </a:lnTo>
                  <a:lnTo>
                    <a:pt x="348" y="260"/>
                  </a:lnTo>
                  <a:lnTo>
                    <a:pt x="348" y="272"/>
                  </a:lnTo>
                  <a:lnTo>
                    <a:pt x="350" y="284"/>
                  </a:lnTo>
                  <a:lnTo>
                    <a:pt x="354" y="294"/>
                  </a:lnTo>
                  <a:lnTo>
                    <a:pt x="358" y="302"/>
                  </a:lnTo>
                  <a:lnTo>
                    <a:pt x="366" y="316"/>
                  </a:lnTo>
                  <a:lnTo>
                    <a:pt x="378" y="328"/>
                  </a:lnTo>
                  <a:lnTo>
                    <a:pt x="394" y="340"/>
                  </a:lnTo>
                  <a:lnTo>
                    <a:pt x="414" y="352"/>
                  </a:lnTo>
                  <a:lnTo>
                    <a:pt x="418" y="358"/>
                  </a:lnTo>
                  <a:lnTo>
                    <a:pt x="420" y="366"/>
                  </a:lnTo>
                  <a:lnTo>
                    <a:pt x="420" y="372"/>
                  </a:lnTo>
                  <a:lnTo>
                    <a:pt x="418" y="376"/>
                  </a:lnTo>
                  <a:lnTo>
                    <a:pt x="410" y="386"/>
                  </a:lnTo>
                  <a:lnTo>
                    <a:pt x="402" y="392"/>
                  </a:lnTo>
                  <a:lnTo>
                    <a:pt x="392" y="392"/>
                  </a:lnTo>
                  <a:lnTo>
                    <a:pt x="384" y="392"/>
                  </a:lnTo>
                  <a:lnTo>
                    <a:pt x="376" y="386"/>
                  </a:lnTo>
                  <a:lnTo>
                    <a:pt x="356" y="366"/>
                  </a:lnTo>
                  <a:lnTo>
                    <a:pt x="330" y="334"/>
                  </a:lnTo>
                  <a:lnTo>
                    <a:pt x="328" y="332"/>
                  </a:lnTo>
                  <a:lnTo>
                    <a:pt x="324" y="334"/>
                  </a:lnTo>
                  <a:lnTo>
                    <a:pt x="304" y="362"/>
                  </a:lnTo>
                  <a:lnTo>
                    <a:pt x="284" y="386"/>
                  </a:lnTo>
                  <a:lnTo>
                    <a:pt x="274" y="392"/>
                  </a:lnTo>
                  <a:lnTo>
                    <a:pt x="264" y="394"/>
                  </a:lnTo>
                  <a:lnTo>
                    <a:pt x="254" y="392"/>
                  </a:lnTo>
                  <a:lnTo>
                    <a:pt x="246" y="388"/>
                  </a:lnTo>
                  <a:lnTo>
                    <a:pt x="240" y="380"/>
                  </a:lnTo>
                  <a:lnTo>
                    <a:pt x="236" y="370"/>
                  </a:lnTo>
                  <a:lnTo>
                    <a:pt x="238" y="360"/>
                  </a:lnTo>
                  <a:lnTo>
                    <a:pt x="244" y="352"/>
                  </a:lnTo>
                  <a:lnTo>
                    <a:pt x="270" y="330"/>
                  </a:lnTo>
                  <a:lnTo>
                    <a:pt x="280" y="320"/>
                  </a:lnTo>
                  <a:lnTo>
                    <a:pt x="288" y="310"/>
                  </a:lnTo>
                  <a:lnTo>
                    <a:pt x="292" y="300"/>
                  </a:lnTo>
                  <a:lnTo>
                    <a:pt x="296" y="288"/>
                  </a:lnTo>
                  <a:lnTo>
                    <a:pt x="300" y="274"/>
                  </a:lnTo>
                  <a:lnTo>
                    <a:pt x="300" y="260"/>
                  </a:lnTo>
                  <a:lnTo>
                    <a:pt x="300" y="224"/>
                  </a:lnTo>
                  <a:lnTo>
                    <a:pt x="302" y="214"/>
                  </a:lnTo>
                  <a:lnTo>
                    <a:pt x="304" y="210"/>
                  </a:lnTo>
                  <a:lnTo>
                    <a:pt x="308" y="208"/>
                  </a:lnTo>
                  <a:lnTo>
                    <a:pt x="314" y="204"/>
                  </a:lnTo>
                  <a:lnTo>
                    <a:pt x="324" y="204"/>
                  </a:lnTo>
                  <a:close/>
                  <a:moveTo>
                    <a:pt x="338" y="94"/>
                  </a:moveTo>
                  <a:lnTo>
                    <a:pt x="338" y="94"/>
                  </a:lnTo>
                  <a:lnTo>
                    <a:pt x="342" y="92"/>
                  </a:lnTo>
                  <a:lnTo>
                    <a:pt x="346" y="90"/>
                  </a:lnTo>
                  <a:lnTo>
                    <a:pt x="348" y="88"/>
                  </a:lnTo>
                  <a:lnTo>
                    <a:pt x="348" y="84"/>
                  </a:lnTo>
                  <a:lnTo>
                    <a:pt x="348" y="50"/>
                  </a:lnTo>
                  <a:lnTo>
                    <a:pt x="348" y="46"/>
                  </a:lnTo>
                  <a:lnTo>
                    <a:pt x="346" y="44"/>
                  </a:lnTo>
                  <a:lnTo>
                    <a:pt x="342" y="42"/>
                  </a:lnTo>
                  <a:lnTo>
                    <a:pt x="338" y="42"/>
                  </a:lnTo>
                  <a:lnTo>
                    <a:pt x="288" y="42"/>
                  </a:lnTo>
                  <a:lnTo>
                    <a:pt x="288" y="94"/>
                  </a:lnTo>
                  <a:lnTo>
                    <a:pt x="338" y="94"/>
                  </a:lnTo>
                  <a:close/>
                </a:path>
              </a:pathLst>
            </a:custGeom>
            <a:solidFill>
              <a:srgbClr val="00277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004086" fontAlgn="auto">
                <a:spcBef>
                  <a:spcPts val="0"/>
                </a:spcBef>
                <a:spcAft>
                  <a:spcPts val="0"/>
                </a:spcAft>
              </a:pPr>
              <a:endParaRPr kumimoji="0" lang="zh-TW" altLang="en-US">
                <a:solidFill>
                  <a:prstClr val="black"/>
                </a:solidFill>
                <a:latin typeface="Calibri"/>
                <a:ea typeface="新細明體"/>
              </a:endParaRPr>
            </a:p>
          </p:txBody>
        </p:sp>
        <p:sp>
          <p:nvSpPr>
            <p:cNvPr id="19" name="Freeform 21"/>
            <p:cNvSpPr>
              <a:spLocks noEditPoints="1"/>
            </p:cNvSpPr>
            <p:nvPr userDrawn="1"/>
          </p:nvSpPr>
          <p:spPr bwMode="auto">
            <a:xfrm>
              <a:off x="1717980" y="1616016"/>
              <a:ext cx="386045" cy="382403"/>
            </a:xfrm>
            <a:custGeom>
              <a:avLst/>
              <a:gdLst>
                <a:gd name="T0" fmla="*/ 122 w 424"/>
                <a:gd name="T1" fmla="*/ 4 h 420"/>
                <a:gd name="T2" fmla="*/ 132 w 424"/>
                <a:gd name="T3" fmla="*/ 16 h 420"/>
                <a:gd name="T4" fmla="*/ 128 w 424"/>
                <a:gd name="T5" fmla="*/ 42 h 420"/>
                <a:gd name="T6" fmla="*/ 104 w 424"/>
                <a:gd name="T7" fmla="*/ 396 h 420"/>
                <a:gd name="T8" fmla="*/ 92 w 424"/>
                <a:gd name="T9" fmla="*/ 418 h 420"/>
                <a:gd name="T10" fmla="*/ 64 w 424"/>
                <a:gd name="T11" fmla="*/ 414 h 420"/>
                <a:gd name="T12" fmla="*/ 58 w 424"/>
                <a:gd name="T13" fmla="*/ 210 h 420"/>
                <a:gd name="T14" fmla="*/ 44 w 424"/>
                <a:gd name="T15" fmla="*/ 228 h 420"/>
                <a:gd name="T16" fmla="*/ 16 w 424"/>
                <a:gd name="T17" fmla="*/ 232 h 420"/>
                <a:gd name="T18" fmla="*/ 0 w 424"/>
                <a:gd name="T19" fmla="*/ 210 h 420"/>
                <a:gd name="T20" fmla="*/ 6 w 424"/>
                <a:gd name="T21" fmla="*/ 194 h 420"/>
                <a:gd name="T22" fmla="*/ 86 w 424"/>
                <a:gd name="T23" fmla="*/ 14 h 420"/>
                <a:gd name="T24" fmla="*/ 98 w 424"/>
                <a:gd name="T25" fmla="*/ 2 h 420"/>
                <a:gd name="T26" fmla="*/ 402 w 424"/>
                <a:gd name="T27" fmla="*/ 86 h 420"/>
                <a:gd name="T28" fmla="*/ 420 w 424"/>
                <a:gd name="T29" fmla="*/ 92 h 420"/>
                <a:gd name="T30" fmla="*/ 424 w 424"/>
                <a:gd name="T31" fmla="*/ 118 h 420"/>
                <a:gd name="T32" fmla="*/ 402 w 424"/>
                <a:gd name="T33" fmla="*/ 132 h 420"/>
                <a:gd name="T34" fmla="*/ 134 w 424"/>
                <a:gd name="T35" fmla="*/ 126 h 420"/>
                <a:gd name="T36" fmla="*/ 128 w 424"/>
                <a:gd name="T37" fmla="*/ 108 h 420"/>
                <a:gd name="T38" fmla="*/ 140 w 424"/>
                <a:gd name="T39" fmla="*/ 88 h 420"/>
                <a:gd name="T40" fmla="*/ 384 w 424"/>
                <a:gd name="T41" fmla="*/ 156 h 420"/>
                <a:gd name="T42" fmla="*/ 400 w 424"/>
                <a:gd name="T43" fmla="*/ 160 h 420"/>
                <a:gd name="T44" fmla="*/ 404 w 424"/>
                <a:gd name="T45" fmla="*/ 184 h 420"/>
                <a:gd name="T46" fmla="*/ 384 w 424"/>
                <a:gd name="T47" fmla="*/ 196 h 420"/>
                <a:gd name="T48" fmla="*/ 148 w 424"/>
                <a:gd name="T49" fmla="*/ 192 h 420"/>
                <a:gd name="T50" fmla="*/ 142 w 424"/>
                <a:gd name="T51" fmla="*/ 176 h 420"/>
                <a:gd name="T52" fmla="*/ 154 w 424"/>
                <a:gd name="T53" fmla="*/ 156 h 420"/>
                <a:gd name="T54" fmla="*/ 384 w 424"/>
                <a:gd name="T55" fmla="*/ 220 h 420"/>
                <a:gd name="T56" fmla="*/ 400 w 424"/>
                <a:gd name="T57" fmla="*/ 224 h 420"/>
                <a:gd name="T58" fmla="*/ 404 w 424"/>
                <a:gd name="T59" fmla="*/ 248 h 420"/>
                <a:gd name="T60" fmla="*/ 384 w 424"/>
                <a:gd name="T61" fmla="*/ 260 h 420"/>
                <a:gd name="T62" fmla="*/ 148 w 424"/>
                <a:gd name="T63" fmla="*/ 254 h 420"/>
                <a:gd name="T64" fmla="*/ 142 w 424"/>
                <a:gd name="T65" fmla="*/ 240 h 420"/>
                <a:gd name="T66" fmla="*/ 154 w 424"/>
                <a:gd name="T67" fmla="*/ 220 h 420"/>
                <a:gd name="T68" fmla="*/ 380 w 424"/>
                <a:gd name="T69" fmla="*/ 18 h 420"/>
                <a:gd name="T70" fmla="*/ 396 w 424"/>
                <a:gd name="T71" fmla="*/ 22 h 420"/>
                <a:gd name="T72" fmla="*/ 400 w 424"/>
                <a:gd name="T73" fmla="*/ 46 h 420"/>
                <a:gd name="T74" fmla="*/ 380 w 424"/>
                <a:gd name="T75" fmla="*/ 58 h 420"/>
                <a:gd name="T76" fmla="*/ 150 w 424"/>
                <a:gd name="T77" fmla="*/ 54 h 420"/>
                <a:gd name="T78" fmla="*/ 146 w 424"/>
                <a:gd name="T79" fmla="*/ 38 h 420"/>
                <a:gd name="T80" fmla="*/ 158 w 424"/>
                <a:gd name="T81" fmla="*/ 18 h 420"/>
                <a:gd name="T82" fmla="*/ 368 w 424"/>
                <a:gd name="T83" fmla="*/ 286 h 420"/>
                <a:gd name="T84" fmla="*/ 392 w 424"/>
                <a:gd name="T85" fmla="*/ 294 h 420"/>
                <a:gd name="T86" fmla="*/ 400 w 424"/>
                <a:gd name="T87" fmla="*/ 382 h 420"/>
                <a:gd name="T88" fmla="*/ 392 w 424"/>
                <a:gd name="T89" fmla="*/ 406 h 420"/>
                <a:gd name="T90" fmla="*/ 178 w 424"/>
                <a:gd name="T91" fmla="*/ 414 h 420"/>
                <a:gd name="T92" fmla="*/ 154 w 424"/>
                <a:gd name="T93" fmla="*/ 406 h 420"/>
                <a:gd name="T94" fmla="*/ 146 w 424"/>
                <a:gd name="T95" fmla="*/ 318 h 420"/>
                <a:gd name="T96" fmla="*/ 154 w 424"/>
                <a:gd name="T97" fmla="*/ 294 h 420"/>
                <a:gd name="T98" fmla="*/ 178 w 424"/>
                <a:gd name="T99" fmla="*/ 286 h 420"/>
                <a:gd name="T100" fmla="*/ 348 w 424"/>
                <a:gd name="T101" fmla="*/ 372 h 420"/>
                <a:gd name="T102" fmla="*/ 350 w 424"/>
                <a:gd name="T103" fmla="*/ 336 h 420"/>
                <a:gd name="T104" fmla="*/ 340 w 424"/>
                <a:gd name="T105" fmla="*/ 326 h 420"/>
                <a:gd name="T106" fmla="*/ 198 w 424"/>
                <a:gd name="T107" fmla="*/ 328 h 420"/>
                <a:gd name="T108" fmla="*/ 194 w 424"/>
                <a:gd name="T109" fmla="*/ 364 h 420"/>
                <a:gd name="T110" fmla="*/ 206 w 424"/>
                <a:gd name="T111" fmla="*/ 374 h 42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424" h="420">
                  <a:moveTo>
                    <a:pt x="102" y="0"/>
                  </a:moveTo>
                  <a:lnTo>
                    <a:pt x="102" y="0"/>
                  </a:lnTo>
                  <a:lnTo>
                    <a:pt x="114" y="0"/>
                  </a:lnTo>
                  <a:lnTo>
                    <a:pt x="122" y="4"/>
                  </a:lnTo>
                  <a:lnTo>
                    <a:pt x="126" y="6"/>
                  </a:lnTo>
                  <a:lnTo>
                    <a:pt x="130" y="10"/>
                  </a:lnTo>
                  <a:lnTo>
                    <a:pt x="132" y="16"/>
                  </a:lnTo>
                  <a:lnTo>
                    <a:pt x="132" y="22"/>
                  </a:lnTo>
                  <a:lnTo>
                    <a:pt x="128" y="42"/>
                  </a:lnTo>
                  <a:lnTo>
                    <a:pt x="118" y="76"/>
                  </a:lnTo>
                  <a:lnTo>
                    <a:pt x="104" y="112"/>
                  </a:lnTo>
                  <a:lnTo>
                    <a:pt x="104" y="396"/>
                  </a:lnTo>
                  <a:lnTo>
                    <a:pt x="102" y="406"/>
                  </a:lnTo>
                  <a:lnTo>
                    <a:pt x="98" y="414"/>
                  </a:lnTo>
                  <a:lnTo>
                    <a:pt x="92" y="418"/>
                  </a:lnTo>
                  <a:lnTo>
                    <a:pt x="80" y="420"/>
                  </a:lnTo>
                  <a:lnTo>
                    <a:pt x="70" y="418"/>
                  </a:lnTo>
                  <a:lnTo>
                    <a:pt x="64" y="414"/>
                  </a:lnTo>
                  <a:lnTo>
                    <a:pt x="58" y="406"/>
                  </a:lnTo>
                  <a:lnTo>
                    <a:pt x="58" y="396"/>
                  </a:lnTo>
                  <a:lnTo>
                    <a:pt x="58" y="210"/>
                  </a:lnTo>
                  <a:lnTo>
                    <a:pt x="48" y="226"/>
                  </a:lnTo>
                  <a:lnTo>
                    <a:pt x="44" y="228"/>
                  </a:lnTo>
                  <a:lnTo>
                    <a:pt x="38" y="232"/>
                  </a:lnTo>
                  <a:lnTo>
                    <a:pt x="28" y="234"/>
                  </a:lnTo>
                  <a:lnTo>
                    <a:pt x="16" y="232"/>
                  </a:lnTo>
                  <a:lnTo>
                    <a:pt x="8" y="228"/>
                  </a:lnTo>
                  <a:lnTo>
                    <a:pt x="2" y="220"/>
                  </a:lnTo>
                  <a:lnTo>
                    <a:pt x="0" y="210"/>
                  </a:lnTo>
                  <a:lnTo>
                    <a:pt x="2" y="202"/>
                  </a:lnTo>
                  <a:lnTo>
                    <a:pt x="6" y="194"/>
                  </a:lnTo>
                  <a:lnTo>
                    <a:pt x="30" y="152"/>
                  </a:lnTo>
                  <a:lnTo>
                    <a:pt x="52" y="108"/>
                  </a:lnTo>
                  <a:lnTo>
                    <a:pt x="70" y="62"/>
                  </a:lnTo>
                  <a:lnTo>
                    <a:pt x="86" y="14"/>
                  </a:lnTo>
                  <a:lnTo>
                    <a:pt x="90" y="8"/>
                  </a:lnTo>
                  <a:lnTo>
                    <a:pt x="92" y="4"/>
                  </a:lnTo>
                  <a:lnTo>
                    <a:pt x="98" y="2"/>
                  </a:lnTo>
                  <a:lnTo>
                    <a:pt x="102" y="0"/>
                  </a:lnTo>
                  <a:close/>
                  <a:moveTo>
                    <a:pt x="150" y="86"/>
                  </a:moveTo>
                  <a:lnTo>
                    <a:pt x="402" y="86"/>
                  </a:lnTo>
                  <a:lnTo>
                    <a:pt x="412" y="88"/>
                  </a:lnTo>
                  <a:lnTo>
                    <a:pt x="420" y="92"/>
                  </a:lnTo>
                  <a:lnTo>
                    <a:pt x="424" y="98"/>
                  </a:lnTo>
                  <a:lnTo>
                    <a:pt x="424" y="108"/>
                  </a:lnTo>
                  <a:lnTo>
                    <a:pt x="424" y="118"/>
                  </a:lnTo>
                  <a:lnTo>
                    <a:pt x="420" y="124"/>
                  </a:lnTo>
                  <a:lnTo>
                    <a:pt x="412" y="130"/>
                  </a:lnTo>
                  <a:lnTo>
                    <a:pt x="402" y="132"/>
                  </a:lnTo>
                  <a:lnTo>
                    <a:pt x="150" y="132"/>
                  </a:lnTo>
                  <a:lnTo>
                    <a:pt x="140" y="130"/>
                  </a:lnTo>
                  <a:lnTo>
                    <a:pt x="134" y="126"/>
                  </a:lnTo>
                  <a:lnTo>
                    <a:pt x="130" y="120"/>
                  </a:lnTo>
                  <a:lnTo>
                    <a:pt x="128" y="108"/>
                  </a:lnTo>
                  <a:lnTo>
                    <a:pt x="130" y="98"/>
                  </a:lnTo>
                  <a:lnTo>
                    <a:pt x="134" y="92"/>
                  </a:lnTo>
                  <a:lnTo>
                    <a:pt x="140" y="88"/>
                  </a:lnTo>
                  <a:lnTo>
                    <a:pt x="150" y="86"/>
                  </a:lnTo>
                  <a:close/>
                  <a:moveTo>
                    <a:pt x="162" y="156"/>
                  </a:moveTo>
                  <a:lnTo>
                    <a:pt x="384" y="156"/>
                  </a:lnTo>
                  <a:lnTo>
                    <a:pt x="394" y="156"/>
                  </a:lnTo>
                  <a:lnTo>
                    <a:pt x="400" y="160"/>
                  </a:lnTo>
                  <a:lnTo>
                    <a:pt x="404" y="166"/>
                  </a:lnTo>
                  <a:lnTo>
                    <a:pt x="404" y="176"/>
                  </a:lnTo>
                  <a:lnTo>
                    <a:pt x="404" y="184"/>
                  </a:lnTo>
                  <a:lnTo>
                    <a:pt x="400" y="190"/>
                  </a:lnTo>
                  <a:lnTo>
                    <a:pt x="394" y="194"/>
                  </a:lnTo>
                  <a:lnTo>
                    <a:pt x="384" y="196"/>
                  </a:lnTo>
                  <a:lnTo>
                    <a:pt x="162" y="196"/>
                  </a:lnTo>
                  <a:lnTo>
                    <a:pt x="154" y="196"/>
                  </a:lnTo>
                  <a:lnTo>
                    <a:pt x="148" y="192"/>
                  </a:lnTo>
                  <a:lnTo>
                    <a:pt x="144" y="186"/>
                  </a:lnTo>
                  <a:lnTo>
                    <a:pt x="142" y="176"/>
                  </a:lnTo>
                  <a:lnTo>
                    <a:pt x="144" y="168"/>
                  </a:lnTo>
                  <a:lnTo>
                    <a:pt x="148" y="160"/>
                  </a:lnTo>
                  <a:lnTo>
                    <a:pt x="154" y="156"/>
                  </a:lnTo>
                  <a:lnTo>
                    <a:pt x="162" y="156"/>
                  </a:lnTo>
                  <a:close/>
                  <a:moveTo>
                    <a:pt x="162" y="220"/>
                  </a:moveTo>
                  <a:lnTo>
                    <a:pt x="384" y="220"/>
                  </a:lnTo>
                  <a:lnTo>
                    <a:pt x="394" y="220"/>
                  </a:lnTo>
                  <a:lnTo>
                    <a:pt x="400" y="224"/>
                  </a:lnTo>
                  <a:lnTo>
                    <a:pt x="404" y="230"/>
                  </a:lnTo>
                  <a:lnTo>
                    <a:pt x="404" y="240"/>
                  </a:lnTo>
                  <a:lnTo>
                    <a:pt x="404" y="248"/>
                  </a:lnTo>
                  <a:lnTo>
                    <a:pt x="400" y="254"/>
                  </a:lnTo>
                  <a:lnTo>
                    <a:pt x="394" y="258"/>
                  </a:lnTo>
                  <a:lnTo>
                    <a:pt x="384" y="260"/>
                  </a:lnTo>
                  <a:lnTo>
                    <a:pt x="162" y="260"/>
                  </a:lnTo>
                  <a:lnTo>
                    <a:pt x="154" y="258"/>
                  </a:lnTo>
                  <a:lnTo>
                    <a:pt x="148" y="254"/>
                  </a:lnTo>
                  <a:lnTo>
                    <a:pt x="144" y="250"/>
                  </a:lnTo>
                  <a:lnTo>
                    <a:pt x="142" y="240"/>
                  </a:lnTo>
                  <a:lnTo>
                    <a:pt x="144" y="230"/>
                  </a:lnTo>
                  <a:lnTo>
                    <a:pt x="148" y="224"/>
                  </a:lnTo>
                  <a:lnTo>
                    <a:pt x="154" y="220"/>
                  </a:lnTo>
                  <a:lnTo>
                    <a:pt x="162" y="220"/>
                  </a:lnTo>
                  <a:close/>
                  <a:moveTo>
                    <a:pt x="166" y="18"/>
                  </a:moveTo>
                  <a:lnTo>
                    <a:pt x="380" y="18"/>
                  </a:lnTo>
                  <a:lnTo>
                    <a:pt x="390" y="18"/>
                  </a:lnTo>
                  <a:lnTo>
                    <a:pt x="396" y="22"/>
                  </a:lnTo>
                  <a:lnTo>
                    <a:pt x="400" y="28"/>
                  </a:lnTo>
                  <a:lnTo>
                    <a:pt x="400" y="38"/>
                  </a:lnTo>
                  <a:lnTo>
                    <a:pt x="400" y="46"/>
                  </a:lnTo>
                  <a:lnTo>
                    <a:pt x="396" y="52"/>
                  </a:lnTo>
                  <a:lnTo>
                    <a:pt x="390" y="56"/>
                  </a:lnTo>
                  <a:lnTo>
                    <a:pt x="380" y="58"/>
                  </a:lnTo>
                  <a:lnTo>
                    <a:pt x="166" y="58"/>
                  </a:lnTo>
                  <a:lnTo>
                    <a:pt x="158" y="56"/>
                  </a:lnTo>
                  <a:lnTo>
                    <a:pt x="150" y="54"/>
                  </a:lnTo>
                  <a:lnTo>
                    <a:pt x="148" y="48"/>
                  </a:lnTo>
                  <a:lnTo>
                    <a:pt x="146" y="38"/>
                  </a:lnTo>
                  <a:lnTo>
                    <a:pt x="148" y="28"/>
                  </a:lnTo>
                  <a:lnTo>
                    <a:pt x="150" y="22"/>
                  </a:lnTo>
                  <a:lnTo>
                    <a:pt x="158" y="18"/>
                  </a:lnTo>
                  <a:lnTo>
                    <a:pt x="166" y="18"/>
                  </a:lnTo>
                  <a:close/>
                  <a:moveTo>
                    <a:pt x="178" y="286"/>
                  </a:moveTo>
                  <a:lnTo>
                    <a:pt x="368" y="286"/>
                  </a:lnTo>
                  <a:lnTo>
                    <a:pt x="382" y="288"/>
                  </a:lnTo>
                  <a:lnTo>
                    <a:pt x="388" y="290"/>
                  </a:lnTo>
                  <a:lnTo>
                    <a:pt x="392" y="294"/>
                  </a:lnTo>
                  <a:lnTo>
                    <a:pt x="396" y="298"/>
                  </a:lnTo>
                  <a:lnTo>
                    <a:pt x="398" y="304"/>
                  </a:lnTo>
                  <a:lnTo>
                    <a:pt x="400" y="318"/>
                  </a:lnTo>
                  <a:lnTo>
                    <a:pt x="400" y="382"/>
                  </a:lnTo>
                  <a:lnTo>
                    <a:pt x="398" y="396"/>
                  </a:lnTo>
                  <a:lnTo>
                    <a:pt x="396" y="402"/>
                  </a:lnTo>
                  <a:lnTo>
                    <a:pt x="392" y="406"/>
                  </a:lnTo>
                  <a:lnTo>
                    <a:pt x="388" y="410"/>
                  </a:lnTo>
                  <a:lnTo>
                    <a:pt x="382" y="412"/>
                  </a:lnTo>
                  <a:lnTo>
                    <a:pt x="368" y="414"/>
                  </a:lnTo>
                  <a:lnTo>
                    <a:pt x="178" y="414"/>
                  </a:lnTo>
                  <a:lnTo>
                    <a:pt x="164" y="412"/>
                  </a:lnTo>
                  <a:lnTo>
                    <a:pt x="160" y="410"/>
                  </a:lnTo>
                  <a:lnTo>
                    <a:pt x="154" y="406"/>
                  </a:lnTo>
                  <a:lnTo>
                    <a:pt x="150" y="402"/>
                  </a:lnTo>
                  <a:lnTo>
                    <a:pt x="148" y="396"/>
                  </a:lnTo>
                  <a:lnTo>
                    <a:pt x="146" y="382"/>
                  </a:lnTo>
                  <a:lnTo>
                    <a:pt x="146" y="318"/>
                  </a:lnTo>
                  <a:lnTo>
                    <a:pt x="148" y="304"/>
                  </a:lnTo>
                  <a:lnTo>
                    <a:pt x="150" y="298"/>
                  </a:lnTo>
                  <a:lnTo>
                    <a:pt x="154" y="294"/>
                  </a:lnTo>
                  <a:lnTo>
                    <a:pt x="160" y="290"/>
                  </a:lnTo>
                  <a:lnTo>
                    <a:pt x="164" y="288"/>
                  </a:lnTo>
                  <a:lnTo>
                    <a:pt x="178" y="286"/>
                  </a:lnTo>
                  <a:close/>
                  <a:moveTo>
                    <a:pt x="340" y="374"/>
                  </a:moveTo>
                  <a:lnTo>
                    <a:pt x="340" y="374"/>
                  </a:lnTo>
                  <a:lnTo>
                    <a:pt x="346" y="374"/>
                  </a:lnTo>
                  <a:lnTo>
                    <a:pt x="348" y="372"/>
                  </a:lnTo>
                  <a:lnTo>
                    <a:pt x="350" y="368"/>
                  </a:lnTo>
                  <a:lnTo>
                    <a:pt x="350" y="364"/>
                  </a:lnTo>
                  <a:lnTo>
                    <a:pt x="350" y="336"/>
                  </a:lnTo>
                  <a:lnTo>
                    <a:pt x="350" y="332"/>
                  </a:lnTo>
                  <a:lnTo>
                    <a:pt x="348" y="328"/>
                  </a:lnTo>
                  <a:lnTo>
                    <a:pt x="346" y="326"/>
                  </a:lnTo>
                  <a:lnTo>
                    <a:pt x="340" y="326"/>
                  </a:lnTo>
                  <a:lnTo>
                    <a:pt x="206" y="326"/>
                  </a:lnTo>
                  <a:lnTo>
                    <a:pt x="202" y="326"/>
                  </a:lnTo>
                  <a:lnTo>
                    <a:pt x="198" y="328"/>
                  </a:lnTo>
                  <a:lnTo>
                    <a:pt x="196" y="332"/>
                  </a:lnTo>
                  <a:lnTo>
                    <a:pt x="194" y="336"/>
                  </a:lnTo>
                  <a:lnTo>
                    <a:pt x="194" y="364"/>
                  </a:lnTo>
                  <a:lnTo>
                    <a:pt x="196" y="368"/>
                  </a:lnTo>
                  <a:lnTo>
                    <a:pt x="198" y="372"/>
                  </a:lnTo>
                  <a:lnTo>
                    <a:pt x="202" y="374"/>
                  </a:lnTo>
                  <a:lnTo>
                    <a:pt x="206" y="374"/>
                  </a:lnTo>
                  <a:lnTo>
                    <a:pt x="340" y="374"/>
                  </a:lnTo>
                  <a:close/>
                </a:path>
              </a:pathLst>
            </a:custGeom>
            <a:solidFill>
              <a:srgbClr val="00277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004086" fontAlgn="auto">
                <a:spcBef>
                  <a:spcPts val="0"/>
                </a:spcBef>
                <a:spcAft>
                  <a:spcPts val="0"/>
                </a:spcAft>
              </a:pPr>
              <a:endParaRPr kumimoji="0" lang="zh-TW" altLang="en-US">
                <a:solidFill>
                  <a:prstClr val="black"/>
                </a:solidFill>
                <a:latin typeface="Calibri"/>
                <a:ea typeface="新細明體"/>
              </a:endParaRPr>
            </a:p>
          </p:txBody>
        </p:sp>
      </p:grpSp>
      <p:sp>
        <p:nvSpPr>
          <p:cNvPr id="120836" name="Text Placeholder 2"/>
          <p:cNvSpPr>
            <a:spLocks noGrp="1"/>
          </p:cNvSpPr>
          <p:nvPr>
            <p:ph type="subTitle" idx="1"/>
          </p:nvPr>
        </p:nvSpPr>
        <p:spPr>
          <a:xfrm>
            <a:off x="447675" y="6834380"/>
            <a:ext cx="5214938" cy="344487"/>
          </a:xfrm>
          <a:prstGeom prst="rect">
            <a:avLst/>
          </a:prstGeom>
        </p:spPr>
        <p:txBody>
          <a:bodyPr lIns="89904" tIns="44953" rIns="89904" bIns="44953"/>
          <a:lstStyle>
            <a:lvl1pPr marL="0" indent="0">
              <a:lnSpc>
                <a:spcPts val="2222"/>
              </a:lnSpc>
              <a:defRPr sz="1800" b="1" baseline="0" smtClean="0">
                <a:latin typeface="Verdana" pitchFamily="34" charset="0"/>
                <a:ea typeface="華康中黑體" pitchFamily="49" charset="-120"/>
              </a:defRPr>
            </a:lvl1pPr>
          </a:lstStyle>
          <a:p>
            <a:r>
              <a:rPr lang="zh-TW" altLang="en-US" smtClean="0"/>
              <a:t>按一下以編輯母片副標題樣式</a:t>
            </a:r>
            <a:endParaRPr dirty="0" smtClean="0"/>
          </a:p>
        </p:txBody>
      </p:sp>
      <p:sp>
        <p:nvSpPr>
          <p:cNvPr id="26" name="Title Placeholder 1"/>
          <p:cNvSpPr>
            <a:spLocks noGrp="1"/>
          </p:cNvSpPr>
          <p:nvPr>
            <p:ph type="ctrTitle"/>
          </p:nvPr>
        </p:nvSpPr>
        <p:spPr>
          <a:xfrm>
            <a:off x="1238055" y="2886519"/>
            <a:ext cx="4330064" cy="1177777"/>
          </a:xfrm>
          <a:prstGeom prst="rect">
            <a:avLst/>
          </a:prstGeom>
        </p:spPr>
        <p:txBody>
          <a:bodyPr lIns="89904" tIns="44953" rIns="89904" bIns="44953"/>
          <a:lstStyle>
            <a:lvl1pPr>
              <a:lnSpc>
                <a:spcPts val="4000"/>
              </a:lnSpc>
              <a:defRPr sz="3700" b="0" baseline="0" smtClean="0">
                <a:solidFill>
                  <a:srgbClr val="002776"/>
                </a:solidFill>
                <a:latin typeface="Times New Roman" pitchFamily="18" charset="0"/>
                <a:ea typeface="華康中明體" pitchFamily="49" charset="-120"/>
              </a:defRPr>
            </a:lvl1pPr>
          </a:lstStyle>
          <a:p>
            <a:r>
              <a:rPr lang="zh-TW" altLang="en-US" smtClean="0"/>
              <a:t>按一下以編輯母片標題樣式</a:t>
            </a:r>
            <a:endParaRPr lang="en-US" dirty="0" smtClean="0"/>
          </a:p>
        </p:txBody>
      </p:sp>
    </p:spTree>
    <p:extLst>
      <p:ext uri="{BB962C8B-B14F-4D97-AF65-F5344CB8AC3E}">
        <p14:creationId xmlns:p14="http://schemas.microsoft.com/office/powerpoint/2010/main" val="4161345819"/>
      </p:ext>
    </p:extLst>
  </p:cSld>
  <p:clrMapOvr>
    <a:masterClrMapping/>
  </p:clrMapOvr>
  <p:transition/>
  <p:timing>
    <p:tnLst>
      <p:par>
        <p:cTn id="1" dur="indefinite" restart="never" nodeType="tmRoot"/>
      </p:par>
    </p:tnLst>
  </p:timing>
</p:sldLayout>
</file>

<file path=ppt/slideLayouts/slideLayout290.xml><?xml version="1.0" encoding="utf-8"?>
<p:sldLayout xmlns:a="http://schemas.openxmlformats.org/drawingml/2006/main" xmlns:r="http://schemas.openxmlformats.org/officeDocument/2006/relationships" xmlns:p="http://schemas.openxmlformats.org/presentationml/2006/main" userDrawn="1">
  <p:cSld name="11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592"/>
            <a:ext cx="2544763" cy="163513"/>
          </a:xfrm>
          <a:prstGeom prst="rect">
            <a:avLst/>
          </a:prstGeom>
          <a:noFill/>
          <a:ln w="25400" algn="ctr">
            <a:noFill/>
            <a:miter lim="800000"/>
            <a:headEnd/>
            <a:tailEnd/>
          </a:ln>
        </p:spPr>
        <p:txBody>
          <a:bodyPr lIns="0" tIns="0" rIns="0" bIns="0"/>
          <a:lstStyle/>
          <a:p>
            <a:pPr algn="r" defTabSz="944759" fontAlgn="auto">
              <a:spcBef>
                <a:spcPts val="0"/>
              </a:spcBef>
              <a:spcAft>
                <a:spcPts val="0"/>
              </a:spcAft>
              <a:defRPr/>
            </a:pPr>
            <a:r>
              <a:rPr kumimoji="0" lang="en-US" altLang="zh-TW" sz="900" smtClean="0">
                <a:solidFill>
                  <a:srgbClr val="002060"/>
                </a:solidFill>
                <a:latin typeface="Arial" charset="0"/>
                <a:ea typeface="新細明體" charset="-120"/>
                <a:cs typeface="Arial" charset="0"/>
              </a:rPr>
              <a:t>© 2012 </a:t>
            </a:r>
            <a:r>
              <a:rPr kumimoji="0" lang="zh-TW" altLang="en-US" sz="900" dirty="0" smtClean="0">
                <a:solidFill>
                  <a:srgbClr val="002060"/>
                </a:solidFill>
                <a:latin typeface="Arial" charset="0"/>
                <a:ea typeface="新細明體" charset="-120"/>
                <a:cs typeface="Arial" charset="0"/>
              </a:rPr>
              <a:t>勤業眾信版權所有 保留一切權利</a:t>
            </a:r>
            <a:endParaRPr kumimoji="0" lang="en-US" altLang="zh-TW" sz="900" dirty="0">
              <a:solidFill>
                <a:srgbClr val="002060"/>
              </a:solidFill>
              <a:latin typeface="Arial" charset="0"/>
              <a:ea typeface="新細明體"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a:lstStyle>
            <a:lvl1pPr>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a:latin typeface="Calibri" pitchFamily="34" charset="0"/>
                <a:ea typeface="微軟正黑體" pitchFamily="34" charset="-120"/>
              </a:defRPr>
            </a:lvl1pPr>
            <a:lvl2pPr>
              <a:defRPr>
                <a:latin typeface="Calibri" pitchFamily="34" charset="0"/>
                <a:ea typeface="微軟正黑體" pitchFamily="34" charset="-120"/>
              </a:defRPr>
            </a:lvl2pPr>
            <a:lvl3pPr>
              <a:defRPr>
                <a:latin typeface="Calibri" pitchFamily="34" charset="0"/>
                <a:ea typeface="微軟正黑體" pitchFamily="34" charset="-120"/>
              </a:defRPr>
            </a:lvl3pPr>
            <a:lvl4pPr>
              <a:defRPr>
                <a:latin typeface="Calibri" pitchFamily="34" charset="0"/>
                <a:ea typeface="微軟正黑體" pitchFamily="34" charset="-120"/>
              </a:defRPr>
            </a:lvl4pPr>
            <a:lvl5pPr>
              <a:buFont typeface="Arial" pitchFamily="34" charset="0"/>
              <a:buNone/>
              <a:defRPr>
                <a:solidFill>
                  <a:schemeClr val="tx1"/>
                </a:solidFill>
                <a:latin typeface="Calibri" pitchFamily="34" charset="0"/>
                <a:ea typeface="微軟正黑體" pitchFamily="34"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592"/>
            <a:ext cx="311150" cy="163513"/>
          </a:xfrm>
          <a:prstGeom prst="rect">
            <a:avLst/>
          </a:prstGeom>
        </p:spPr>
        <p:txBody>
          <a:bodyPr vert="horz" wrap="square" lIns="90247" tIns="45121" rIns="90247" bIns="45121" numCol="1" anchor="t" anchorCtr="0" compatLnSpc="1">
            <a:prstTxWarp prst="textNoShape">
              <a:avLst/>
            </a:prstTxWarp>
          </a:bodyPr>
          <a:lstStyle>
            <a:lvl1pPr>
              <a:defRPr kumimoji="0" sz="800">
                <a:latin typeface="Arial" charset="0"/>
                <a:ea typeface="新細明體" charset="-120"/>
                <a:cs typeface="Arial" charset="0"/>
              </a:defRPr>
            </a:lvl1pPr>
          </a:lstStyle>
          <a:p>
            <a:pPr>
              <a:defRPr/>
            </a:pPr>
            <a:fld id="{E7248DCC-D2F2-466C-9721-2DA1D549E461}"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1953574825"/>
      </p:ext>
    </p:extLst>
  </p:cSld>
  <p:clrMapOvr>
    <a:masterClrMapping/>
  </p:clrMapOvr>
</p:sldLayout>
</file>

<file path=ppt/slideLayouts/slideLayout291.xml><?xml version="1.0" encoding="utf-8"?>
<p:sldLayout xmlns:a="http://schemas.openxmlformats.org/drawingml/2006/main" xmlns:r="http://schemas.openxmlformats.org/officeDocument/2006/relationships" xmlns:p="http://schemas.openxmlformats.org/presentationml/2006/main" userDrawn="1">
  <p:cSld name="18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592"/>
            <a:ext cx="2544763" cy="163513"/>
          </a:xfrm>
          <a:prstGeom prst="rect">
            <a:avLst/>
          </a:prstGeom>
          <a:noFill/>
          <a:ln w="25400" algn="ctr">
            <a:noFill/>
            <a:miter lim="800000"/>
            <a:headEnd/>
            <a:tailEnd/>
          </a:ln>
        </p:spPr>
        <p:txBody>
          <a:bodyPr lIns="0" tIns="0" rIns="0" bIns="0"/>
          <a:lstStyle/>
          <a:p>
            <a:pPr algn="r" defTabSz="944759" fontAlgn="auto">
              <a:spcBef>
                <a:spcPts val="0"/>
              </a:spcBef>
              <a:spcAft>
                <a:spcPts val="0"/>
              </a:spcAft>
              <a:defRPr/>
            </a:pPr>
            <a:r>
              <a:rPr kumimoji="0" lang="en-US" altLang="zh-TW" sz="900" smtClean="0">
                <a:solidFill>
                  <a:srgbClr val="002060"/>
                </a:solidFill>
                <a:latin typeface="Arial" charset="0"/>
                <a:ea typeface="新細明體" charset="-120"/>
                <a:cs typeface="Arial" charset="0"/>
              </a:rPr>
              <a:t>© 2012 </a:t>
            </a:r>
            <a:r>
              <a:rPr kumimoji="0" lang="zh-TW" altLang="en-US" sz="900" dirty="0" smtClean="0">
                <a:solidFill>
                  <a:srgbClr val="002060"/>
                </a:solidFill>
                <a:latin typeface="Arial" charset="0"/>
                <a:ea typeface="新細明體" charset="-120"/>
                <a:cs typeface="Arial" charset="0"/>
              </a:rPr>
              <a:t>勤業眾信版權所有 保留一切權利</a:t>
            </a:r>
            <a:endParaRPr kumimoji="0" lang="en-US" altLang="zh-TW" sz="900" dirty="0">
              <a:solidFill>
                <a:srgbClr val="002060"/>
              </a:solidFill>
              <a:latin typeface="Arial" charset="0"/>
              <a:ea typeface="新細明體"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a:lstStyle>
            <a:lvl1pPr>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a:latin typeface="Calibri" pitchFamily="34" charset="0"/>
                <a:ea typeface="微軟正黑體" pitchFamily="34" charset="-120"/>
              </a:defRPr>
            </a:lvl1pPr>
            <a:lvl2pPr>
              <a:defRPr>
                <a:latin typeface="Calibri" pitchFamily="34" charset="0"/>
                <a:ea typeface="微軟正黑體" pitchFamily="34" charset="-120"/>
              </a:defRPr>
            </a:lvl2pPr>
            <a:lvl3pPr>
              <a:defRPr>
                <a:latin typeface="Calibri" pitchFamily="34" charset="0"/>
                <a:ea typeface="微軟正黑體" pitchFamily="34" charset="-120"/>
              </a:defRPr>
            </a:lvl3pPr>
            <a:lvl4pPr>
              <a:defRPr>
                <a:latin typeface="Calibri" pitchFamily="34" charset="0"/>
                <a:ea typeface="微軟正黑體" pitchFamily="34" charset="-120"/>
              </a:defRPr>
            </a:lvl4pPr>
            <a:lvl5pPr>
              <a:buFont typeface="Arial" pitchFamily="34" charset="0"/>
              <a:buNone/>
              <a:defRPr>
                <a:solidFill>
                  <a:schemeClr val="tx1"/>
                </a:solidFill>
                <a:latin typeface="Calibri" pitchFamily="34" charset="0"/>
                <a:ea typeface="微軟正黑體" pitchFamily="34"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592"/>
            <a:ext cx="311150" cy="163513"/>
          </a:xfrm>
          <a:prstGeom prst="rect">
            <a:avLst/>
          </a:prstGeom>
        </p:spPr>
        <p:txBody>
          <a:bodyPr vert="horz" wrap="square" lIns="90247" tIns="45121" rIns="90247" bIns="45121" numCol="1" anchor="t" anchorCtr="0" compatLnSpc="1">
            <a:prstTxWarp prst="textNoShape">
              <a:avLst/>
            </a:prstTxWarp>
          </a:bodyPr>
          <a:lstStyle>
            <a:lvl1pPr>
              <a:defRPr kumimoji="0" sz="800">
                <a:latin typeface="Arial" charset="0"/>
                <a:ea typeface="新細明體" charset="-120"/>
                <a:cs typeface="Arial" charset="0"/>
              </a:defRPr>
            </a:lvl1pPr>
          </a:lstStyle>
          <a:p>
            <a:pPr>
              <a:defRPr/>
            </a:pPr>
            <a:fld id="{E7248DCC-D2F2-466C-9721-2DA1D549E461}"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755642496"/>
      </p:ext>
    </p:extLst>
  </p:cSld>
  <p:clrMapOvr>
    <a:masterClrMapping/>
  </p:clrMapOvr>
</p:sldLayout>
</file>

<file path=ppt/slideLayouts/slideLayout292.xml><?xml version="1.0" encoding="utf-8"?>
<p:sldLayout xmlns:a="http://schemas.openxmlformats.org/drawingml/2006/main" xmlns:r="http://schemas.openxmlformats.org/officeDocument/2006/relationships" xmlns:p="http://schemas.openxmlformats.org/presentationml/2006/main" userDrawn="1">
  <p:cSld name="21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592"/>
            <a:ext cx="2544763" cy="163513"/>
          </a:xfrm>
          <a:prstGeom prst="rect">
            <a:avLst/>
          </a:prstGeom>
          <a:noFill/>
          <a:ln w="25400" algn="ctr">
            <a:noFill/>
            <a:miter lim="800000"/>
            <a:headEnd/>
            <a:tailEnd/>
          </a:ln>
        </p:spPr>
        <p:txBody>
          <a:bodyPr lIns="0" tIns="0" rIns="0" bIns="0"/>
          <a:lstStyle/>
          <a:p>
            <a:pPr algn="r" defTabSz="944759" fontAlgn="auto">
              <a:spcBef>
                <a:spcPts val="0"/>
              </a:spcBef>
              <a:spcAft>
                <a:spcPts val="0"/>
              </a:spcAft>
              <a:defRPr/>
            </a:pPr>
            <a:r>
              <a:rPr kumimoji="0" lang="en-US" altLang="zh-TW" sz="900" smtClean="0">
                <a:solidFill>
                  <a:srgbClr val="002060"/>
                </a:solidFill>
                <a:latin typeface="Arial" charset="0"/>
                <a:ea typeface="新細明體" charset="-120"/>
                <a:cs typeface="Arial" charset="0"/>
              </a:rPr>
              <a:t>© 2012 </a:t>
            </a:r>
            <a:r>
              <a:rPr kumimoji="0" lang="zh-TW" altLang="en-US" sz="900" dirty="0" smtClean="0">
                <a:solidFill>
                  <a:srgbClr val="002060"/>
                </a:solidFill>
                <a:latin typeface="Arial" charset="0"/>
                <a:ea typeface="新細明體" charset="-120"/>
                <a:cs typeface="Arial" charset="0"/>
              </a:rPr>
              <a:t>勤業眾信版權所有 保留一切權利</a:t>
            </a:r>
            <a:endParaRPr kumimoji="0" lang="en-US" altLang="zh-TW" sz="900" dirty="0">
              <a:solidFill>
                <a:srgbClr val="002060"/>
              </a:solidFill>
              <a:latin typeface="Arial" charset="0"/>
              <a:ea typeface="新細明體"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a:lstStyle>
            <a:lvl1pPr>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a:latin typeface="Calibri" pitchFamily="34" charset="0"/>
                <a:ea typeface="微軟正黑體" pitchFamily="34" charset="-120"/>
              </a:defRPr>
            </a:lvl1pPr>
            <a:lvl2pPr>
              <a:defRPr>
                <a:latin typeface="Calibri" pitchFamily="34" charset="0"/>
                <a:ea typeface="微軟正黑體" pitchFamily="34" charset="-120"/>
              </a:defRPr>
            </a:lvl2pPr>
            <a:lvl3pPr>
              <a:defRPr>
                <a:latin typeface="Calibri" pitchFamily="34" charset="0"/>
                <a:ea typeface="微軟正黑體" pitchFamily="34" charset="-120"/>
              </a:defRPr>
            </a:lvl3pPr>
            <a:lvl4pPr>
              <a:defRPr>
                <a:latin typeface="Calibri" pitchFamily="34" charset="0"/>
                <a:ea typeface="微軟正黑體" pitchFamily="34" charset="-120"/>
              </a:defRPr>
            </a:lvl4pPr>
            <a:lvl5pPr>
              <a:buFont typeface="Arial" pitchFamily="34" charset="0"/>
              <a:buNone/>
              <a:defRPr>
                <a:solidFill>
                  <a:schemeClr val="tx1"/>
                </a:solidFill>
                <a:latin typeface="Calibri" pitchFamily="34" charset="0"/>
                <a:ea typeface="微軟正黑體" pitchFamily="34"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592"/>
            <a:ext cx="311150" cy="163513"/>
          </a:xfrm>
          <a:prstGeom prst="rect">
            <a:avLst/>
          </a:prstGeom>
        </p:spPr>
        <p:txBody>
          <a:bodyPr vert="horz" wrap="square" lIns="90247" tIns="45121" rIns="90247" bIns="45121" numCol="1" anchor="t" anchorCtr="0" compatLnSpc="1">
            <a:prstTxWarp prst="textNoShape">
              <a:avLst/>
            </a:prstTxWarp>
          </a:bodyPr>
          <a:lstStyle>
            <a:lvl1pPr>
              <a:defRPr kumimoji="0" sz="800">
                <a:latin typeface="Arial" charset="0"/>
                <a:ea typeface="新細明體" charset="-120"/>
                <a:cs typeface="Arial" charset="0"/>
              </a:defRPr>
            </a:lvl1pPr>
          </a:lstStyle>
          <a:p>
            <a:pPr>
              <a:defRPr/>
            </a:pPr>
            <a:fld id="{E7248DCC-D2F2-466C-9721-2DA1D549E461}"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577280170"/>
      </p:ext>
    </p:extLst>
  </p:cSld>
  <p:clrMapOvr>
    <a:masterClrMapping/>
  </p:clrMapOvr>
</p:sldLayout>
</file>

<file path=ppt/slideLayouts/slideLayout293.xml><?xml version="1.0" encoding="utf-8"?>
<p:sldLayout xmlns:a="http://schemas.openxmlformats.org/drawingml/2006/main" xmlns:r="http://schemas.openxmlformats.org/officeDocument/2006/relationships" xmlns:p="http://schemas.openxmlformats.org/presentationml/2006/main" userDrawn="1">
  <p:cSld name="4_自訂版面配置">
    <p:spTree>
      <p:nvGrpSpPr>
        <p:cNvPr id="1" name=""/>
        <p:cNvGrpSpPr/>
        <p:nvPr/>
      </p:nvGrpSpPr>
      <p:grpSpPr>
        <a:xfrm>
          <a:off x="0" y="0"/>
          <a:ext cx="0" cy="0"/>
          <a:chOff x="0" y="0"/>
          <a:chExt cx="0" cy="0"/>
        </a:xfrm>
      </p:grpSpPr>
      <p:pic>
        <p:nvPicPr>
          <p:cNvPr id="2" name="圖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20986" y="2417894"/>
            <a:ext cx="6057163" cy="4162750"/>
          </a:xfrm>
          <a:prstGeom prst="rect">
            <a:avLst/>
          </a:prstGeom>
        </p:spPr>
      </p:pic>
      <p:sp>
        <p:nvSpPr>
          <p:cNvPr id="3" name="Title Placeholder 1"/>
          <p:cNvSpPr>
            <a:spLocks noGrp="1"/>
          </p:cNvSpPr>
          <p:nvPr>
            <p:ph type="ctrTitle"/>
          </p:nvPr>
        </p:nvSpPr>
        <p:spPr>
          <a:xfrm>
            <a:off x="315086" y="2886955"/>
            <a:ext cx="4330064" cy="1177777"/>
          </a:xfrm>
          <a:prstGeom prst="rect">
            <a:avLst/>
          </a:prstGeom>
        </p:spPr>
        <p:txBody>
          <a:bodyPr lIns="90247" tIns="45121" rIns="90247" bIns="45121"/>
          <a:lstStyle>
            <a:lvl1pPr>
              <a:lnSpc>
                <a:spcPts val="4000"/>
              </a:lnSpc>
              <a:defRPr sz="4000" b="1" baseline="0" smtClean="0">
                <a:solidFill>
                  <a:srgbClr val="002776"/>
                </a:solidFill>
                <a:effectLst>
                  <a:outerShdw blurRad="38100" dist="38100" dir="2700000" algn="tl">
                    <a:srgbClr val="000000">
                      <a:alpha val="43137"/>
                    </a:srgbClr>
                  </a:outerShdw>
                </a:effectLst>
                <a:latin typeface="Calibri" pitchFamily="34" charset="0"/>
                <a:ea typeface="微軟正黑體" pitchFamily="34" charset="-120"/>
              </a:defRPr>
            </a:lvl1pPr>
          </a:lstStyle>
          <a:p>
            <a:r>
              <a:rPr lang="en-US" altLang="zh-TW" dirty="0" smtClean="0"/>
              <a:t>Click to edit Master title style</a:t>
            </a:r>
            <a:endParaRPr lang="en-US" dirty="0" smtClean="0"/>
          </a:p>
        </p:txBody>
      </p:sp>
    </p:spTree>
    <p:extLst>
      <p:ext uri="{BB962C8B-B14F-4D97-AF65-F5344CB8AC3E}">
        <p14:creationId xmlns:p14="http://schemas.microsoft.com/office/powerpoint/2010/main" val="3180427304"/>
      </p:ext>
    </p:extLst>
  </p:cSld>
  <p:clrMapOvr>
    <a:masterClrMapping/>
  </p:clrMapOvr>
  <p:transition>
    <p:random/>
  </p:transition>
  <p:timing>
    <p:tnLst>
      <p:par>
        <p:cTn id="1" dur="indefinite" restart="never" nodeType="tmRoot"/>
      </p:par>
    </p:tnLst>
  </p:timing>
</p:sldLayout>
</file>

<file path=ppt/slideLayouts/slideLayout294.xml><?xml version="1.0" encoding="utf-8"?>
<p:sldLayout xmlns:a="http://schemas.openxmlformats.org/drawingml/2006/main" xmlns:r="http://schemas.openxmlformats.org/officeDocument/2006/relationships" xmlns:p="http://schemas.openxmlformats.org/presentationml/2006/main" userDrawn="1">
  <p:cSld name="30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93"/>
            <a:ext cx="2544763" cy="163513"/>
          </a:xfrm>
          <a:prstGeom prst="rect">
            <a:avLst/>
          </a:prstGeom>
          <a:noFill/>
          <a:ln w="25400" algn="ctr">
            <a:noFill/>
            <a:miter lim="800000"/>
            <a:headEnd/>
            <a:tailEnd/>
          </a:ln>
        </p:spPr>
        <p:txBody>
          <a:bodyPr lIns="0" tIns="0" rIns="0" bIns="0"/>
          <a:lstStyle/>
          <a:p>
            <a:pPr algn="r" defTabSz="944759"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9561" indent="-271051">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1916" indent="-172343">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4541" indent="-172343">
              <a:lnSpc>
                <a:spcPct val="100000"/>
              </a:lnSpc>
              <a:spcBef>
                <a:spcPts val="600"/>
              </a:spcBef>
              <a:buClr>
                <a:srgbClr val="92D050"/>
              </a:buClr>
              <a:defRPr>
                <a:latin typeface="Calibri" pitchFamily="34" charset="0"/>
                <a:ea typeface="標楷體" pitchFamily="65" charset="-120"/>
              </a:defRPr>
            </a:lvl4pPr>
            <a:lvl5pPr marL="1245578" indent="-100268">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56"/>
            <a:ext cx="428625" cy="263525"/>
          </a:xfrm>
          <a:prstGeom prst="rect">
            <a:avLst/>
          </a:prstGeom>
        </p:spPr>
        <p:txBody>
          <a:bodyPr vert="horz" wrap="square" lIns="90247" tIns="45121" rIns="90247" bIns="45121"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59071928"/>
      </p:ext>
    </p:extLst>
  </p:cSld>
  <p:clrMapOvr>
    <a:masterClrMapping/>
  </p:clrMapOvr>
  <p:timing>
    <p:tnLst>
      <p:par>
        <p:cTn id="1" dur="indefinite" restart="never" nodeType="tmRoot"/>
      </p:par>
    </p:tnLst>
  </p:timing>
</p:sldLayout>
</file>

<file path=ppt/slideLayouts/slideLayout295.xml><?xml version="1.0" encoding="utf-8"?>
<p:sldLayout xmlns:a="http://schemas.openxmlformats.org/drawingml/2006/main" xmlns:r="http://schemas.openxmlformats.org/officeDocument/2006/relationships" xmlns:p="http://schemas.openxmlformats.org/presentationml/2006/main" userDrawn="1">
  <p:cSld name="31_兩項物件">
    <p:spTree>
      <p:nvGrpSpPr>
        <p:cNvPr id="1" name=""/>
        <p:cNvGrpSpPr/>
        <p:nvPr/>
      </p:nvGrpSpPr>
      <p:grpSpPr>
        <a:xfrm>
          <a:off x="0" y="0"/>
          <a:ext cx="0" cy="0"/>
          <a:chOff x="0" y="0"/>
          <a:chExt cx="0" cy="0"/>
        </a:xfrm>
      </p:grpSpPr>
      <p:sp>
        <p:nvSpPr>
          <p:cNvPr id="5" name="Rectangle 4"/>
          <p:cNvSpPr>
            <a:spLocks noChangeArrowheads="1"/>
          </p:cNvSpPr>
          <p:nvPr/>
        </p:nvSpPr>
        <p:spPr bwMode="auto">
          <a:xfrm>
            <a:off x="7038975" y="7429596"/>
            <a:ext cx="2544763" cy="163513"/>
          </a:xfrm>
          <a:prstGeom prst="rect">
            <a:avLst/>
          </a:prstGeom>
          <a:noFill/>
          <a:ln w="25400" algn="ctr">
            <a:noFill/>
            <a:miter lim="800000"/>
            <a:headEnd/>
            <a:tailEnd/>
          </a:ln>
        </p:spPr>
        <p:txBody>
          <a:bodyPr lIns="0" tIns="0" rIns="0" bIns="0"/>
          <a:lstStyle/>
          <a:p>
            <a:pPr algn="r" defTabSz="944305" fontAlgn="auto">
              <a:spcBef>
                <a:spcPts val="0"/>
              </a:spcBef>
              <a:spcAft>
                <a:spcPts val="0"/>
              </a:spcAft>
            </a:pPr>
            <a:r>
              <a:rPr kumimoji="0" lang="en-US" altLang="zh-TW" sz="900" dirty="0" smtClean="0">
                <a:solidFill>
                  <a:srgbClr val="002060"/>
                </a:solidFill>
                <a:latin typeface="微軟正黑體" pitchFamily="34" charset="-120"/>
                <a:ea typeface="新細明體"/>
              </a:rPr>
              <a:t>©2011 </a:t>
            </a:r>
            <a:r>
              <a:rPr kumimoji="0" lang="zh-TW" altLang="en-US" sz="900" dirty="0" smtClean="0">
                <a:solidFill>
                  <a:srgbClr val="002060"/>
                </a:solidFill>
                <a:latin typeface="微軟正黑體" pitchFamily="34" charset="-120"/>
                <a:ea typeface="新細明體"/>
              </a:rPr>
              <a:t>勤業眾信版權所有 保留一切權利</a:t>
            </a:r>
            <a:endParaRPr kumimoji="0" lang="en-US" altLang="zh-TW" sz="900" dirty="0">
              <a:solidFill>
                <a:srgbClr val="002060"/>
              </a:solidFill>
              <a:latin typeface="微軟正黑體" pitchFamily="34" charset="-120"/>
              <a:ea typeface="新細明體"/>
            </a:endParaRPr>
          </a:p>
        </p:txBody>
      </p:sp>
      <p:sp>
        <p:nvSpPr>
          <p:cNvPr id="2" name="Title 1"/>
          <p:cNvSpPr>
            <a:spLocks noGrp="1"/>
          </p:cNvSpPr>
          <p:nvPr>
            <p:ph type="title"/>
          </p:nvPr>
        </p:nvSpPr>
        <p:spPr>
          <a:xfrm>
            <a:off x="390001" y="360000"/>
            <a:ext cx="9126000" cy="630000"/>
          </a:xfrm>
          <a:prstGeom prst="rect">
            <a:avLst/>
          </a:prstGeom>
        </p:spPr>
        <p:txBody>
          <a:bodyPr lIns="90204" tIns="45099" rIns="90204" bIns="45099"/>
          <a:lstStyle>
            <a:lvl1pPr>
              <a:defRPr baseline="0">
                <a:solidFill>
                  <a:srgbClr val="002776"/>
                </a:solidFill>
                <a:latin typeface="Verdana" pitchFamily="34" charset="0"/>
                <a:ea typeface="微軟正黑體" pitchFamily="34" charset="-120"/>
              </a:defRPr>
            </a:lvl1pPr>
          </a:lstStyle>
          <a:p>
            <a:r>
              <a:rPr lang="zh-TW" altLang="en-US" dirty="0" smtClean="0"/>
              <a:t>按一下以編輯母片標題樣式</a:t>
            </a:r>
            <a:endParaRPr lang="en-GB" dirty="0"/>
          </a:p>
        </p:txBody>
      </p:sp>
      <p:sp>
        <p:nvSpPr>
          <p:cNvPr id="6" name="Slide Number Placeholder 9"/>
          <p:cNvSpPr>
            <a:spLocks noGrp="1"/>
          </p:cNvSpPr>
          <p:nvPr>
            <p:ph type="sldNum" sz="quarter" idx="10"/>
          </p:nvPr>
        </p:nvSpPr>
        <p:spPr>
          <a:xfrm>
            <a:off x="457203" y="7429596"/>
            <a:ext cx="311150" cy="163513"/>
          </a:xfrm>
          <a:prstGeom prst="rect">
            <a:avLst/>
          </a:prstGeom>
        </p:spPr>
        <p:txBody>
          <a:bodyPr lIns="90204" tIns="45099" rIns="90204" bIns="45099"/>
          <a:lstStyle>
            <a:lvl1pPr>
              <a:defRPr sz="800">
                <a:latin typeface="微軟正黑體" pitchFamily="34" charset="-12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a:ea typeface="微軟正黑體" pitchFamily="34" charset="-120"/>
              </a:defRPr>
            </a:lvl1pPr>
            <a:lvl2pPr>
              <a:defRPr>
                <a:ea typeface="微軟正黑體" pitchFamily="34" charset="-120"/>
              </a:defRPr>
            </a:lvl2pPr>
            <a:lvl3pPr>
              <a:defRPr>
                <a:ea typeface="微軟正黑體" pitchFamily="34" charset="-120"/>
              </a:defRPr>
            </a:lvl3pPr>
            <a:lvl4pPr>
              <a:defRPr>
                <a:ea typeface="微軟正黑體" pitchFamily="34" charset="-120"/>
              </a:defRPr>
            </a:lvl4pPr>
            <a:lvl5pPr>
              <a:buFont typeface="Arial" pitchFamily="34" charset="0"/>
              <a:buNone/>
              <a:defRPr>
                <a:solidFill>
                  <a:schemeClr val="tx1"/>
                </a:solidFill>
                <a:ea typeface="微軟正黑體" pitchFamily="34"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zh-TW" altLang="en-US" dirty="0" smtClean="0"/>
              <a:t>按一下以編輯母片文字樣式</a:t>
            </a:r>
          </a:p>
          <a:p>
            <a:pPr lvl="1"/>
            <a:r>
              <a:rPr lang="zh-TW" altLang="en-US" dirty="0" smtClean="0"/>
              <a:t>第二層</a:t>
            </a:r>
          </a:p>
          <a:p>
            <a:pPr lvl="2"/>
            <a:r>
              <a:rPr lang="zh-TW" altLang="en-US" dirty="0" smtClean="0"/>
              <a:t>第三層</a:t>
            </a:r>
          </a:p>
          <a:p>
            <a:pPr lvl="3"/>
            <a:r>
              <a:rPr lang="zh-TW" altLang="en-US" dirty="0" smtClean="0"/>
              <a:t>第四層</a:t>
            </a:r>
          </a:p>
          <a:p>
            <a:pPr lvl="4"/>
            <a:r>
              <a:rPr lang="zh-TW" altLang="en-US" dirty="0" smtClean="0"/>
              <a:t>第五層</a:t>
            </a:r>
            <a:endParaRPr lang="en-US" dirty="0" smtClean="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3195646"/>
      </p:ext>
    </p:extLst>
  </p:cSld>
  <p:clrMapOvr>
    <a:masterClrMapping/>
  </p:clrMapOvr>
</p:sldLayout>
</file>

<file path=ppt/slideLayouts/slideLayout296.xml><?xml version="1.0" encoding="utf-8"?>
<p:sldLayout xmlns:a="http://schemas.openxmlformats.org/drawingml/2006/main" xmlns:r="http://schemas.openxmlformats.org/officeDocument/2006/relationships" xmlns:p="http://schemas.openxmlformats.org/presentationml/2006/main" userDrawn="1">
  <p:cSld name="76_兩項物件">
    <p:spTree>
      <p:nvGrpSpPr>
        <p:cNvPr id="1" name=""/>
        <p:cNvGrpSpPr/>
        <p:nvPr/>
      </p:nvGrpSpPr>
      <p:grpSpPr>
        <a:xfrm>
          <a:off x="0" y="0"/>
          <a:ext cx="0" cy="0"/>
          <a:chOff x="0" y="0"/>
          <a:chExt cx="0" cy="0"/>
        </a:xfrm>
      </p:grpSpPr>
      <p:sp>
        <p:nvSpPr>
          <p:cNvPr id="5" name="Rectangle 4"/>
          <p:cNvSpPr>
            <a:spLocks noChangeArrowheads="1"/>
          </p:cNvSpPr>
          <p:nvPr/>
        </p:nvSpPr>
        <p:spPr bwMode="auto">
          <a:xfrm>
            <a:off x="7038975" y="7429596"/>
            <a:ext cx="2544763" cy="163513"/>
          </a:xfrm>
          <a:prstGeom prst="rect">
            <a:avLst/>
          </a:prstGeom>
          <a:noFill/>
          <a:ln w="25400" algn="ctr">
            <a:noFill/>
            <a:miter lim="800000"/>
            <a:headEnd/>
            <a:tailEnd/>
          </a:ln>
        </p:spPr>
        <p:txBody>
          <a:bodyPr lIns="0" tIns="0" rIns="0" bIns="0"/>
          <a:lstStyle/>
          <a:p>
            <a:pPr algn="r" defTabSz="944305" fontAlgn="auto">
              <a:spcBef>
                <a:spcPts val="0"/>
              </a:spcBef>
              <a:spcAft>
                <a:spcPts val="0"/>
              </a:spcAft>
            </a:pPr>
            <a:r>
              <a:rPr kumimoji="0" lang="en-US" altLang="zh-TW" sz="900" dirty="0" smtClean="0">
                <a:solidFill>
                  <a:srgbClr val="002060"/>
                </a:solidFill>
                <a:latin typeface="微軟正黑體" pitchFamily="34" charset="-120"/>
                <a:ea typeface="新細明體"/>
              </a:rPr>
              <a:t>©2011 </a:t>
            </a:r>
            <a:r>
              <a:rPr kumimoji="0" lang="zh-TW" altLang="en-US" sz="900" dirty="0" smtClean="0">
                <a:solidFill>
                  <a:srgbClr val="002060"/>
                </a:solidFill>
                <a:latin typeface="微軟正黑體" pitchFamily="34" charset="-120"/>
                <a:ea typeface="新細明體"/>
              </a:rPr>
              <a:t>勤業眾信版權所有 保留一切權利</a:t>
            </a:r>
            <a:endParaRPr kumimoji="0" lang="en-US" altLang="zh-TW" sz="900" dirty="0">
              <a:solidFill>
                <a:srgbClr val="002060"/>
              </a:solidFill>
              <a:latin typeface="微軟正黑體" pitchFamily="34" charset="-120"/>
              <a:ea typeface="新細明體"/>
            </a:endParaRPr>
          </a:p>
        </p:txBody>
      </p:sp>
      <p:sp>
        <p:nvSpPr>
          <p:cNvPr id="2" name="Title 1"/>
          <p:cNvSpPr>
            <a:spLocks noGrp="1"/>
          </p:cNvSpPr>
          <p:nvPr>
            <p:ph type="title"/>
          </p:nvPr>
        </p:nvSpPr>
        <p:spPr>
          <a:xfrm>
            <a:off x="390001" y="360000"/>
            <a:ext cx="9126000" cy="630000"/>
          </a:xfrm>
          <a:prstGeom prst="rect">
            <a:avLst/>
          </a:prstGeom>
        </p:spPr>
        <p:txBody>
          <a:bodyPr lIns="90204" tIns="45099" rIns="90204" bIns="45099"/>
          <a:lstStyle>
            <a:lvl1pPr>
              <a:defRPr baseline="0">
                <a:solidFill>
                  <a:srgbClr val="002776"/>
                </a:solidFill>
                <a:latin typeface="Verdana" pitchFamily="34" charset="0"/>
                <a:ea typeface="微軟正黑體" pitchFamily="34" charset="-120"/>
              </a:defRPr>
            </a:lvl1pPr>
          </a:lstStyle>
          <a:p>
            <a:r>
              <a:rPr lang="zh-TW" altLang="en-US" dirty="0" smtClean="0"/>
              <a:t>按一下以編輯母片標題樣式</a:t>
            </a:r>
            <a:endParaRPr lang="en-GB" dirty="0"/>
          </a:p>
        </p:txBody>
      </p:sp>
      <p:sp>
        <p:nvSpPr>
          <p:cNvPr id="6" name="Slide Number Placeholder 9"/>
          <p:cNvSpPr>
            <a:spLocks noGrp="1"/>
          </p:cNvSpPr>
          <p:nvPr>
            <p:ph type="sldNum" sz="quarter" idx="10"/>
          </p:nvPr>
        </p:nvSpPr>
        <p:spPr>
          <a:xfrm>
            <a:off x="457203" y="7429596"/>
            <a:ext cx="311150" cy="163513"/>
          </a:xfrm>
          <a:prstGeom prst="rect">
            <a:avLst/>
          </a:prstGeom>
        </p:spPr>
        <p:txBody>
          <a:bodyPr lIns="90204" tIns="45099" rIns="90204" bIns="45099"/>
          <a:lstStyle>
            <a:lvl1pPr>
              <a:defRPr sz="800">
                <a:latin typeface="微軟正黑體" pitchFamily="34" charset="-12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a:ea typeface="微軟正黑體" pitchFamily="34" charset="-120"/>
              </a:defRPr>
            </a:lvl1pPr>
            <a:lvl2pPr>
              <a:defRPr>
                <a:ea typeface="微軟正黑體" pitchFamily="34" charset="-120"/>
              </a:defRPr>
            </a:lvl2pPr>
            <a:lvl3pPr>
              <a:defRPr>
                <a:ea typeface="微軟正黑體" pitchFamily="34" charset="-120"/>
              </a:defRPr>
            </a:lvl3pPr>
            <a:lvl4pPr>
              <a:defRPr>
                <a:ea typeface="微軟正黑體" pitchFamily="34" charset="-120"/>
              </a:defRPr>
            </a:lvl4pPr>
            <a:lvl5pPr>
              <a:buFont typeface="Arial" pitchFamily="34" charset="0"/>
              <a:buNone/>
              <a:defRPr>
                <a:solidFill>
                  <a:schemeClr val="tx1"/>
                </a:solidFill>
                <a:ea typeface="微軟正黑體" pitchFamily="34"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zh-TW" altLang="en-US" dirty="0" smtClean="0"/>
              <a:t>按一下以編輯母片文字樣式</a:t>
            </a:r>
          </a:p>
          <a:p>
            <a:pPr lvl="1"/>
            <a:r>
              <a:rPr lang="zh-TW" altLang="en-US" dirty="0" smtClean="0"/>
              <a:t>第二層</a:t>
            </a:r>
          </a:p>
          <a:p>
            <a:pPr lvl="2"/>
            <a:r>
              <a:rPr lang="zh-TW" altLang="en-US" dirty="0" smtClean="0"/>
              <a:t>第三層</a:t>
            </a:r>
          </a:p>
          <a:p>
            <a:pPr lvl="3"/>
            <a:r>
              <a:rPr lang="zh-TW" altLang="en-US" dirty="0" smtClean="0"/>
              <a:t>第四層</a:t>
            </a:r>
          </a:p>
          <a:p>
            <a:pPr lvl="4"/>
            <a:r>
              <a:rPr lang="zh-TW" altLang="en-US" dirty="0" smtClean="0"/>
              <a:t>第五層</a:t>
            </a:r>
            <a:endParaRPr lang="en-US" dirty="0" smtClean="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20145566"/>
      </p:ext>
    </p:extLst>
  </p:cSld>
  <p:clrMapOvr>
    <a:masterClrMapping/>
  </p:clrMapOvr>
</p:sldLayout>
</file>

<file path=ppt/slideLayouts/slideLayout297.xml><?xml version="1.0" encoding="utf-8"?>
<p:sldLayout xmlns:a="http://schemas.openxmlformats.org/drawingml/2006/main" xmlns:r="http://schemas.openxmlformats.org/officeDocument/2006/relationships" xmlns:p="http://schemas.openxmlformats.org/presentationml/2006/main" userDrawn="1">
  <p:cSld name="77_兩項物件">
    <p:spTree>
      <p:nvGrpSpPr>
        <p:cNvPr id="1" name=""/>
        <p:cNvGrpSpPr/>
        <p:nvPr/>
      </p:nvGrpSpPr>
      <p:grpSpPr>
        <a:xfrm>
          <a:off x="0" y="0"/>
          <a:ext cx="0" cy="0"/>
          <a:chOff x="0" y="0"/>
          <a:chExt cx="0" cy="0"/>
        </a:xfrm>
      </p:grpSpPr>
      <p:sp>
        <p:nvSpPr>
          <p:cNvPr id="5" name="Rectangle 4"/>
          <p:cNvSpPr>
            <a:spLocks noChangeArrowheads="1"/>
          </p:cNvSpPr>
          <p:nvPr/>
        </p:nvSpPr>
        <p:spPr bwMode="auto">
          <a:xfrm>
            <a:off x="7038975" y="7429596"/>
            <a:ext cx="2544763" cy="163513"/>
          </a:xfrm>
          <a:prstGeom prst="rect">
            <a:avLst/>
          </a:prstGeom>
          <a:noFill/>
          <a:ln w="25400" algn="ctr">
            <a:noFill/>
            <a:miter lim="800000"/>
            <a:headEnd/>
            <a:tailEnd/>
          </a:ln>
        </p:spPr>
        <p:txBody>
          <a:bodyPr lIns="0" tIns="0" rIns="0" bIns="0"/>
          <a:lstStyle/>
          <a:p>
            <a:pPr algn="r" defTabSz="944305" fontAlgn="auto">
              <a:spcBef>
                <a:spcPts val="0"/>
              </a:spcBef>
              <a:spcAft>
                <a:spcPts val="0"/>
              </a:spcAft>
            </a:pPr>
            <a:r>
              <a:rPr kumimoji="0" lang="en-US" altLang="zh-TW" sz="900" dirty="0" smtClean="0">
                <a:solidFill>
                  <a:srgbClr val="002060"/>
                </a:solidFill>
                <a:latin typeface="微軟正黑體" pitchFamily="34" charset="-120"/>
                <a:ea typeface="新細明體"/>
              </a:rPr>
              <a:t>©2011 </a:t>
            </a:r>
            <a:r>
              <a:rPr kumimoji="0" lang="zh-TW" altLang="en-US" sz="900" dirty="0" smtClean="0">
                <a:solidFill>
                  <a:srgbClr val="002060"/>
                </a:solidFill>
                <a:latin typeface="微軟正黑體" pitchFamily="34" charset="-120"/>
                <a:ea typeface="新細明體"/>
              </a:rPr>
              <a:t>勤業眾信版權所有 保留一切權利</a:t>
            </a:r>
            <a:endParaRPr kumimoji="0" lang="en-US" altLang="zh-TW" sz="900" dirty="0">
              <a:solidFill>
                <a:srgbClr val="002060"/>
              </a:solidFill>
              <a:latin typeface="微軟正黑體" pitchFamily="34" charset="-120"/>
              <a:ea typeface="新細明體"/>
            </a:endParaRPr>
          </a:p>
        </p:txBody>
      </p:sp>
      <p:sp>
        <p:nvSpPr>
          <p:cNvPr id="2" name="Title 1"/>
          <p:cNvSpPr>
            <a:spLocks noGrp="1"/>
          </p:cNvSpPr>
          <p:nvPr>
            <p:ph type="title"/>
          </p:nvPr>
        </p:nvSpPr>
        <p:spPr>
          <a:xfrm>
            <a:off x="390001" y="360000"/>
            <a:ext cx="9126000" cy="630000"/>
          </a:xfrm>
          <a:prstGeom prst="rect">
            <a:avLst/>
          </a:prstGeom>
        </p:spPr>
        <p:txBody>
          <a:bodyPr lIns="90204" tIns="45099" rIns="90204" bIns="45099"/>
          <a:lstStyle>
            <a:lvl1pPr>
              <a:defRPr baseline="0">
                <a:solidFill>
                  <a:srgbClr val="002776"/>
                </a:solidFill>
                <a:latin typeface="Verdana" pitchFamily="34" charset="0"/>
                <a:ea typeface="微軟正黑體" pitchFamily="34" charset="-120"/>
              </a:defRPr>
            </a:lvl1pPr>
          </a:lstStyle>
          <a:p>
            <a:r>
              <a:rPr lang="zh-TW" altLang="en-US" dirty="0" smtClean="0"/>
              <a:t>按一下以編輯母片標題樣式</a:t>
            </a:r>
            <a:endParaRPr lang="en-GB" dirty="0"/>
          </a:p>
        </p:txBody>
      </p:sp>
      <p:sp>
        <p:nvSpPr>
          <p:cNvPr id="6" name="Slide Number Placeholder 9"/>
          <p:cNvSpPr>
            <a:spLocks noGrp="1"/>
          </p:cNvSpPr>
          <p:nvPr>
            <p:ph type="sldNum" sz="quarter" idx="10"/>
          </p:nvPr>
        </p:nvSpPr>
        <p:spPr>
          <a:xfrm>
            <a:off x="457203" y="7429596"/>
            <a:ext cx="311150" cy="163513"/>
          </a:xfrm>
          <a:prstGeom prst="rect">
            <a:avLst/>
          </a:prstGeom>
        </p:spPr>
        <p:txBody>
          <a:bodyPr lIns="90204" tIns="45099" rIns="90204" bIns="45099"/>
          <a:lstStyle>
            <a:lvl1pPr>
              <a:defRPr sz="800">
                <a:latin typeface="微軟正黑體" pitchFamily="34" charset="-12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a:ea typeface="微軟正黑體" pitchFamily="34" charset="-120"/>
              </a:defRPr>
            </a:lvl1pPr>
            <a:lvl2pPr>
              <a:defRPr>
                <a:ea typeface="微軟正黑體" pitchFamily="34" charset="-120"/>
              </a:defRPr>
            </a:lvl2pPr>
            <a:lvl3pPr>
              <a:defRPr>
                <a:ea typeface="微軟正黑體" pitchFamily="34" charset="-120"/>
              </a:defRPr>
            </a:lvl3pPr>
            <a:lvl4pPr>
              <a:defRPr>
                <a:ea typeface="微軟正黑體" pitchFamily="34" charset="-120"/>
              </a:defRPr>
            </a:lvl4pPr>
            <a:lvl5pPr>
              <a:buFont typeface="Arial" pitchFamily="34" charset="0"/>
              <a:buNone/>
              <a:defRPr>
                <a:solidFill>
                  <a:schemeClr val="tx1"/>
                </a:solidFill>
                <a:ea typeface="微軟正黑體" pitchFamily="34"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zh-TW" altLang="en-US" dirty="0" smtClean="0"/>
              <a:t>按一下以編輯母片文字樣式</a:t>
            </a:r>
          </a:p>
          <a:p>
            <a:pPr lvl="1"/>
            <a:r>
              <a:rPr lang="zh-TW" altLang="en-US" dirty="0" smtClean="0"/>
              <a:t>第二層</a:t>
            </a:r>
          </a:p>
          <a:p>
            <a:pPr lvl="2"/>
            <a:r>
              <a:rPr lang="zh-TW" altLang="en-US" dirty="0" smtClean="0"/>
              <a:t>第三層</a:t>
            </a:r>
          </a:p>
          <a:p>
            <a:pPr lvl="3"/>
            <a:r>
              <a:rPr lang="zh-TW" altLang="en-US" dirty="0" smtClean="0"/>
              <a:t>第四層</a:t>
            </a:r>
          </a:p>
          <a:p>
            <a:pPr lvl="4"/>
            <a:r>
              <a:rPr lang="zh-TW" altLang="en-US" dirty="0" smtClean="0"/>
              <a:t>第五層</a:t>
            </a:r>
            <a:endParaRPr lang="en-US" dirty="0" smtClean="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90281643"/>
      </p:ext>
    </p:extLst>
  </p:cSld>
  <p:clrMapOvr>
    <a:masterClrMapping/>
  </p:clrMapOvr>
</p:sldLayout>
</file>

<file path=ppt/slideLayouts/slideLayout298.xml><?xml version="1.0" encoding="utf-8"?>
<p:sldLayout xmlns:a="http://schemas.openxmlformats.org/drawingml/2006/main" xmlns:r="http://schemas.openxmlformats.org/officeDocument/2006/relationships" xmlns:p="http://schemas.openxmlformats.org/presentationml/2006/main" userDrawn="1">
  <p:cSld name="78_兩項物件">
    <p:spTree>
      <p:nvGrpSpPr>
        <p:cNvPr id="1" name=""/>
        <p:cNvGrpSpPr/>
        <p:nvPr/>
      </p:nvGrpSpPr>
      <p:grpSpPr>
        <a:xfrm>
          <a:off x="0" y="0"/>
          <a:ext cx="0" cy="0"/>
          <a:chOff x="0" y="0"/>
          <a:chExt cx="0" cy="0"/>
        </a:xfrm>
      </p:grpSpPr>
      <p:sp>
        <p:nvSpPr>
          <p:cNvPr id="2" name="Title 1"/>
          <p:cNvSpPr>
            <a:spLocks noGrp="1"/>
          </p:cNvSpPr>
          <p:nvPr>
            <p:ph type="title"/>
          </p:nvPr>
        </p:nvSpPr>
        <p:spPr>
          <a:xfrm>
            <a:off x="390001" y="360000"/>
            <a:ext cx="9126000" cy="630000"/>
          </a:xfrm>
          <a:prstGeom prst="rect">
            <a:avLst/>
          </a:prstGeom>
        </p:spPr>
        <p:txBody>
          <a:bodyPr lIns="90247" tIns="45121" rIns="90247" bIns="45121"/>
          <a:lstStyle>
            <a:lvl1pPr algn="ct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6" name="Slide Number Placeholder 9"/>
          <p:cNvSpPr>
            <a:spLocks noGrp="1"/>
          </p:cNvSpPr>
          <p:nvPr>
            <p:ph type="sldNum" sz="quarter" idx="10"/>
          </p:nvPr>
        </p:nvSpPr>
        <p:spPr>
          <a:xfrm>
            <a:off x="172210" y="7509695"/>
            <a:ext cx="428628" cy="264293"/>
          </a:xfrm>
          <a:prstGeom prst="rect">
            <a:avLst/>
          </a:prstGeom>
        </p:spPr>
        <p:txBody>
          <a:bodyPr lIns="90247" tIns="45121" rIns="90247" bIns="45121"/>
          <a:lstStyle>
            <a:lvl1pPr>
              <a:defRPr sz="10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標楷體" pitchFamily="65" charset="-120"/>
              </a:defRPr>
            </a:lvl1pPr>
            <a:lvl2pPr marL="883618" indent="-487236">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標楷體" pitchFamily="65" charset="-120"/>
              </a:defRPr>
            </a:lvl2pPr>
            <a:lvl3pPr marL="1280029" indent="-396408">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標楷體" pitchFamily="65" charset="-120"/>
              </a:defRPr>
            </a:lvl3pPr>
            <a:lvl4pPr marL="1585626" indent="-305616">
              <a:lnSpc>
                <a:spcPct val="100000"/>
              </a:lnSpc>
              <a:spcBef>
                <a:spcPts val="600"/>
              </a:spcBef>
              <a:spcAft>
                <a:spcPts val="669"/>
              </a:spcAft>
              <a:buClr>
                <a:srgbClr val="92D050"/>
              </a:buClr>
              <a:buSzPct val="80000"/>
              <a:buFont typeface="Wingdings" pitchFamily="2" charset="2"/>
              <a:buChar char="l"/>
              <a:defRPr>
                <a:latin typeface="Calibri" pitchFamily="34" charset="0"/>
                <a:ea typeface="標楷體" pitchFamily="65" charset="-120"/>
              </a:defRPr>
            </a:lvl4pPr>
            <a:lvl5pPr marL="1245578" indent="-100268">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9" name="頁尾版面配置區 4"/>
          <p:cNvSpPr txBox="1">
            <a:spLocks/>
          </p:cNvSpPr>
          <p:nvPr userDrawn="1"/>
        </p:nvSpPr>
        <p:spPr>
          <a:xfrm>
            <a:off x="6208907" y="7522174"/>
            <a:ext cx="3856329" cy="413893"/>
          </a:xfrm>
          <a:prstGeom prst="rect">
            <a:avLst/>
          </a:prstGeom>
        </p:spPr>
        <p:txBody>
          <a:bodyPr lIns="100582" tIns="50284" rIns="100582" bIns="50284"/>
          <a:lstStyle>
            <a:lvl1pPr>
              <a:defRPr sz="900"/>
            </a:lvl1pPr>
          </a:lstStyle>
          <a:p>
            <a:pPr algn="r" defTabSz="1005859">
              <a:defRPr/>
            </a:pPr>
            <a:r>
              <a:rPr kumimoji="0" lang="en-US" altLang="zh-TW" sz="1000" dirty="0" smtClean="0">
                <a:solidFill>
                  <a:prstClr val="black"/>
                </a:solidFill>
                <a:latin typeface="Arial" charset="0"/>
                <a:ea typeface="新細明體"/>
                <a:cs typeface="Arial" charset="0"/>
              </a:rPr>
              <a:t>©2013 </a:t>
            </a:r>
            <a:r>
              <a:rPr kumimoji="0" lang="zh-TW" altLang="en-US" sz="1000" dirty="0" smtClean="0">
                <a:solidFill>
                  <a:prstClr val="black"/>
                </a:solidFill>
                <a:latin typeface="Arial" charset="0"/>
                <a:ea typeface="新細明體"/>
                <a:cs typeface="Arial" charset="0"/>
              </a:rPr>
              <a:t>勤業眾信版權所有 保留一切權利</a:t>
            </a:r>
            <a:endParaRPr kumimoji="0" lang="zh-TW" altLang="en-US" sz="1000" dirty="0">
              <a:solidFill>
                <a:prstClr val="black"/>
              </a:solidFill>
              <a:latin typeface="Arial" charset="0"/>
              <a:ea typeface="新細明體"/>
              <a:cs typeface="Arial" charset="0"/>
            </a:endParaRPr>
          </a:p>
        </p:txBody>
      </p:sp>
    </p:spTree>
    <p:extLst>
      <p:ext uri="{BB962C8B-B14F-4D97-AF65-F5344CB8AC3E}">
        <p14:creationId xmlns:p14="http://schemas.microsoft.com/office/powerpoint/2010/main" val="1292586607"/>
      </p:ext>
    </p:extLst>
  </p:cSld>
  <p:clrMapOvr>
    <a:masterClrMapping/>
  </p:clrMapOvr>
  <p:transition>
    <p:random/>
  </p:transition>
  <p:timing>
    <p:tnLst>
      <p:par>
        <p:cTn id="1" dur="indefinite" restart="never" nodeType="tmRoot"/>
      </p:par>
    </p:tnLst>
  </p:timing>
</p:sldLayout>
</file>

<file path=ppt/slideLayouts/slideLayout299.xml><?xml version="1.0" encoding="utf-8"?>
<p:sldLayout xmlns:a="http://schemas.openxmlformats.org/drawingml/2006/main" xmlns:r="http://schemas.openxmlformats.org/officeDocument/2006/relationships" xmlns:p="http://schemas.openxmlformats.org/presentationml/2006/main" userDrawn="1">
  <p:cSld name="79_兩項物件">
    <p:spTree>
      <p:nvGrpSpPr>
        <p:cNvPr id="1" name=""/>
        <p:cNvGrpSpPr/>
        <p:nvPr/>
      </p:nvGrpSpPr>
      <p:grpSpPr>
        <a:xfrm>
          <a:off x="0" y="0"/>
          <a:ext cx="0" cy="0"/>
          <a:chOff x="0" y="0"/>
          <a:chExt cx="0" cy="0"/>
        </a:xfrm>
      </p:grpSpPr>
      <p:sp>
        <p:nvSpPr>
          <p:cNvPr id="2" name="Title 1"/>
          <p:cNvSpPr>
            <a:spLocks noGrp="1"/>
          </p:cNvSpPr>
          <p:nvPr>
            <p:ph type="title"/>
          </p:nvPr>
        </p:nvSpPr>
        <p:spPr>
          <a:xfrm>
            <a:off x="390001" y="360000"/>
            <a:ext cx="9126000" cy="630000"/>
          </a:xfrm>
          <a:prstGeom prst="rect">
            <a:avLst/>
          </a:prstGeom>
        </p:spPr>
        <p:txBody>
          <a:bodyPr lIns="90247" tIns="45121" rIns="90247" bIns="45121"/>
          <a:lstStyle>
            <a:lvl1pPr algn="ct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6" name="Slide Number Placeholder 9"/>
          <p:cNvSpPr>
            <a:spLocks noGrp="1"/>
          </p:cNvSpPr>
          <p:nvPr>
            <p:ph type="sldNum" sz="quarter" idx="10"/>
          </p:nvPr>
        </p:nvSpPr>
        <p:spPr>
          <a:xfrm>
            <a:off x="172210" y="7509695"/>
            <a:ext cx="428628" cy="264293"/>
          </a:xfrm>
          <a:prstGeom prst="rect">
            <a:avLst/>
          </a:prstGeom>
        </p:spPr>
        <p:txBody>
          <a:bodyPr lIns="90247" tIns="45121" rIns="90247" bIns="45121"/>
          <a:lstStyle>
            <a:lvl1pPr>
              <a:defRPr sz="10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標楷體" pitchFamily="65" charset="-120"/>
              </a:defRPr>
            </a:lvl1pPr>
            <a:lvl2pPr marL="883618" indent="-487236">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標楷體" pitchFamily="65" charset="-120"/>
              </a:defRPr>
            </a:lvl2pPr>
            <a:lvl3pPr marL="1280029" indent="-396408">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標楷體" pitchFamily="65" charset="-120"/>
              </a:defRPr>
            </a:lvl3pPr>
            <a:lvl4pPr marL="1585626" indent="-305616">
              <a:lnSpc>
                <a:spcPct val="100000"/>
              </a:lnSpc>
              <a:spcBef>
                <a:spcPts val="600"/>
              </a:spcBef>
              <a:spcAft>
                <a:spcPts val="669"/>
              </a:spcAft>
              <a:buClr>
                <a:srgbClr val="92D050"/>
              </a:buClr>
              <a:buSzPct val="80000"/>
              <a:buFont typeface="Wingdings" pitchFamily="2" charset="2"/>
              <a:buChar char="l"/>
              <a:defRPr>
                <a:latin typeface="Calibri" pitchFamily="34" charset="0"/>
                <a:ea typeface="標楷體" pitchFamily="65" charset="-120"/>
              </a:defRPr>
            </a:lvl4pPr>
            <a:lvl5pPr marL="1245578" indent="-100268">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9" name="頁尾版面配置區 4"/>
          <p:cNvSpPr txBox="1">
            <a:spLocks/>
          </p:cNvSpPr>
          <p:nvPr userDrawn="1"/>
        </p:nvSpPr>
        <p:spPr>
          <a:xfrm>
            <a:off x="6208907" y="7522174"/>
            <a:ext cx="3856329" cy="413893"/>
          </a:xfrm>
          <a:prstGeom prst="rect">
            <a:avLst/>
          </a:prstGeom>
        </p:spPr>
        <p:txBody>
          <a:bodyPr lIns="100582" tIns="50284" rIns="100582" bIns="50284"/>
          <a:lstStyle>
            <a:lvl1pPr>
              <a:defRPr sz="900"/>
            </a:lvl1pPr>
          </a:lstStyle>
          <a:p>
            <a:pPr algn="r" defTabSz="1005859">
              <a:defRPr/>
            </a:pPr>
            <a:r>
              <a:rPr kumimoji="0" lang="en-US" altLang="zh-TW" sz="1000" dirty="0" smtClean="0">
                <a:solidFill>
                  <a:prstClr val="black"/>
                </a:solidFill>
                <a:latin typeface="Arial" charset="0"/>
                <a:ea typeface="新細明體"/>
                <a:cs typeface="Arial" charset="0"/>
              </a:rPr>
              <a:t>©2011 </a:t>
            </a:r>
            <a:r>
              <a:rPr kumimoji="0" lang="zh-TW" altLang="en-US" sz="1000" dirty="0" smtClean="0">
                <a:solidFill>
                  <a:prstClr val="black"/>
                </a:solidFill>
                <a:latin typeface="Arial" charset="0"/>
                <a:ea typeface="新細明體"/>
                <a:cs typeface="Arial" charset="0"/>
              </a:rPr>
              <a:t>勤業眾信版權所有 保留一切權利</a:t>
            </a:r>
            <a:endParaRPr kumimoji="0" lang="zh-TW" altLang="en-US" sz="1000" dirty="0">
              <a:solidFill>
                <a:prstClr val="black"/>
              </a:solidFill>
              <a:latin typeface="Arial" charset="0"/>
              <a:ea typeface="新細明體"/>
              <a:cs typeface="Arial" charset="0"/>
            </a:endParaRPr>
          </a:p>
        </p:txBody>
      </p:sp>
    </p:spTree>
    <p:extLst>
      <p:ext uri="{BB962C8B-B14F-4D97-AF65-F5344CB8AC3E}">
        <p14:creationId xmlns:p14="http://schemas.microsoft.com/office/powerpoint/2010/main" val="1934914399"/>
      </p:ext>
    </p:extLst>
  </p:cSld>
  <p:clrMapOvr>
    <a:masterClrMapping/>
  </p:clrMapOvr>
  <p:transition>
    <p:random/>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訂版面配置">
    <p:spTree>
      <p:nvGrpSpPr>
        <p:cNvPr id="1" name=""/>
        <p:cNvGrpSpPr/>
        <p:nvPr/>
      </p:nvGrpSpPr>
      <p:grpSpPr>
        <a:xfrm>
          <a:off x="0" y="0"/>
          <a:ext cx="0" cy="0"/>
          <a:chOff x="0" y="0"/>
          <a:chExt cx="0" cy="0"/>
        </a:xfrm>
      </p:grpSpPr>
      <p:sp>
        <p:nvSpPr>
          <p:cNvPr id="4" name="矩形 3"/>
          <p:cNvSpPr/>
          <p:nvPr userDrawn="1"/>
        </p:nvSpPr>
        <p:spPr>
          <a:xfrm>
            <a:off x="0" y="0"/>
            <a:ext cx="10059988" cy="7773988"/>
          </a:xfrm>
          <a:prstGeom prst="rect">
            <a:avLst/>
          </a:prstGeom>
          <a:solidFill>
            <a:srgbClr val="00A1DE"/>
          </a:solidFill>
          <a:ln>
            <a:noFill/>
          </a:ln>
        </p:spPr>
        <p:style>
          <a:lnRef idx="2">
            <a:schemeClr val="accent1">
              <a:shade val="50000"/>
            </a:schemeClr>
          </a:lnRef>
          <a:fillRef idx="1">
            <a:schemeClr val="accent1"/>
          </a:fillRef>
          <a:effectRef idx="0">
            <a:schemeClr val="accent1"/>
          </a:effectRef>
          <a:fontRef idx="minor">
            <a:schemeClr val="lt1"/>
          </a:fontRef>
        </p:style>
        <p:txBody>
          <a:bodyPr lIns="89958" tIns="44977" rIns="89958" bIns="44977" anchor="ctr"/>
          <a:lstStyle/>
          <a:p>
            <a:pPr algn="ctr">
              <a:defRPr/>
            </a:pPr>
            <a:endParaRPr kumimoji="0" lang="zh-TW" altLang="en-US">
              <a:solidFill>
                <a:srgbClr val="FFFFFF"/>
              </a:solidFill>
              <a:ea typeface="新細明體" charset="-120"/>
              <a:cs typeface="Arial" charset="0"/>
            </a:endParaRPr>
          </a:p>
        </p:txBody>
      </p:sp>
      <p:sp>
        <p:nvSpPr>
          <p:cNvPr id="3" name="Title Placeholder 1"/>
          <p:cNvSpPr>
            <a:spLocks noGrp="1"/>
          </p:cNvSpPr>
          <p:nvPr>
            <p:ph type="ctrTitle"/>
          </p:nvPr>
        </p:nvSpPr>
        <p:spPr>
          <a:xfrm>
            <a:off x="529400" y="2886443"/>
            <a:ext cx="4330064" cy="1177777"/>
          </a:xfrm>
          <a:prstGeom prst="rect">
            <a:avLst/>
          </a:prstGeom>
        </p:spPr>
        <p:txBody>
          <a:bodyPr lIns="89958" tIns="44977" rIns="89958" bIns="44977"/>
          <a:lstStyle>
            <a:lvl1pPr>
              <a:lnSpc>
                <a:spcPts val="4000"/>
              </a:lnSpc>
              <a:defRPr sz="2800" b="1" baseline="0" smtClean="0">
                <a:solidFill>
                  <a:schemeClr val="bg1"/>
                </a:solidFill>
                <a:latin typeface="Verdana" pitchFamily="34" charset="0"/>
                <a:ea typeface="華康中黑體" pitchFamily="49" charset="-120"/>
              </a:defRPr>
            </a:lvl1pPr>
          </a:lstStyle>
          <a:p>
            <a:r>
              <a:rPr lang="en-US" altLang="zh-TW" smtClean="0"/>
              <a:t>Click to edit Master title style</a:t>
            </a:r>
            <a:endParaRPr lang="en-US" dirty="0" smtClean="0"/>
          </a:p>
        </p:txBody>
      </p:sp>
    </p:spTree>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兩項物件">
    <p:spTree>
      <p:nvGrpSpPr>
        <p:cNvPr id="1" name=""/>
        <p:cNvGrpSpPr/>
        <p:nvPr/>
      </p:nvGrpSpPr>
      <p:grpSpPr>
        <a:xfrm>
          <a:off x="0" y="0"/>
          <a:ext cx="0" cy="0"/>
          <a:chOff x="0" y="0"/>
          <a:chExt cx="0" cy="0"/>
        </a:xfrm>
      </p:grpSpPr>
      <p:sp>
        <p:nvSpPr>
          <p:cNvPr id="2" name="Title 1"/>
          <p:cNvSpPr>
            <a:spLocks noGrp="1"/>
          </p:cNvSpPr>
          <p:nvPr>
            <p:ph type="title"/>
          </p:nvPr>
        </p:nvSpPr>
        <p:spPr>
          <a:xfrm>
            <a:off x="390102" y="360005"/>
            <a:ext cx="9126001" cy="630000"/>
          </a:xfrm>
          <a:prstGeom prst="rect">
            <a:avLst/>
          </a:prstGeom>
        </p:spPr>
        <p:txBody>
          <a:bodyPr lIns="90088" tIns="45042" rIns="90088" bIns="45042"/>
          <a:lstStyle>
            <a:lvl1pPr>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sp>
        <p:nvSpPr>
          <p:cNvPr id="6" name="Slide Number Placeholder 9"/>
          <p:cNvSpPr>
            <a:spLocks noGrp="1"/>
          </p:cNvSpPr>
          <p:nvPr>
            <p:ph type="sldNum" sz="quarter" idx="10"/>
          </p:nvPr>
        </p:nvSpPr>
        <p:spPr>
          <a:xfrm>
            <a:off x="172211" y="7509696"/>
            <a:ext cx="428628" cy="264293"/>
          </a:xfrm>
          <a:prstGeom prst="rect">
            <a:avLst/>
          </a:prstGeom>
        </p:spPr>
        <p:txBody>
          <a:bodyPr lIns="90088" tIns="45042" rIns="90088" bIns="45042"/>
          <a:lstStyle>
            <a:lvl1pPr>
              <a:defRPr sz="10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8" name="Text Placeholder 2"/>
          <p:cNvSpPr>
            <a:spLocks noGrp="1"/>
          </p:cNvSpPr>
          <p:nvPr>
            <p:ph idx="1"/>
          </p:nvPr>
        </p:nvSpPr>
        <p:spPr bwMode="auto">
          <a:xfrm>
            <a:off x="446089" y="1349377"/>
            <a:ext cx="9266238"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82062" indent="-486378">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77773" indent="-39570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582835" indent="-305077">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43384" indent="-100089">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9" name="Footer Placeholder 4"/>
          <p:cNvSpPr>
            <a:spLocks noGrp="1"/>
          </p:cNvSpPr>
          <p:nvPr userDrawn="1">
            <p:ph type="ftr" sz="quarter" idx="11"/>
          </p:nvPr>
        </p:nvSpPr>
        <p:spPr>
          <a:xfrm>
            <a:off x="6874325" y="7531076"/>
            <a:ext cx="3185663" cy="242912"/>
          </a:xfrm>
          <a:prstGeom prst="rect">
            <a:avLst/>
          </a:prstGeom>
        </p:spPr>
        <p:txBody>
          <a:bodyPr/>
          <a:lstStyle>
            <a:lvl1pPr>
              <a:defRPr sz="1000"/>
            </a:lvl1pPr>
          </a:lstStyle>
          <a:p>
            <a:pPr algn="r">
              <a:defRPr/>
            </a:pPr>
            <a:r>
              <a:rPr lang="en-US" altLang="zh-TW" dirty="0" smtClean="0">
                <a:solidFill>
                  <a:prstClr val="black">
                    <a:tint val="75000"/>
                  </a:prstClr>
                </a:solidFill>
              </a:rPr>
              <a:t>©2013 </a:t>
            </a:r>
            <a:r>
              <a:rPr lang="zh-TW" altLang="en-US" dirty="0" smtClean="0">
                <a:solidFill>
                  <a:prstClr val="black">
                    <a:tint val="75000"/>
                  </a:prstClr>
                </a:solidFill>
              </a:rPr>
              <a:t>勤業眾信版權所有 保留一切權利</a:t>
            </a:r>
            <a:endParaRPr lang="zh-TW" altLang="en-US" dirty="0">
              <a:solidFill>
                <a:prstClr val="black">
                  <a:tint val="75000"/>
                </a:prstClr>
              </a:solidFill>
            </a:endParaRPr>
          </a:p>
        </p:txBody>
      </p:sp>
    </p:spTree>
    <p:extLst>
      <p:ext uri="{BB962C8B-B14F-4D97-AF65-F5344CB8AC3E}">
        <p14:creationId xmlns:p14="http://schemas.microsoft.com/office/powerpoint/2010/main" val="25461792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00.xml><?xml version="1.0" encoding="utf-8"?>
<p:sldLayout xmlns:a="http://schemas.openxmlformats.org/drawingml/2006/main" xmlns:r="http://schemas.openxmlformats.org/officeDocument/2006/relationships" xmlns:p="http://schemas.openxmlformats.org/presentationml/2006/main" userDrawn="1">
  <p:cSld name="80_兩項物件">
    <p:spTree>
      <p:nvGrpSpPr>
        <p:cNvPr id="1" name=""/>
        <p:cNvGrpSpPr/>
        <p:nvPr/>
      </p:nvGrpSpPr>
      <p:grpSpPr>
        <a:xfrm>
          <a:off x="0" y="0"/>
          <a:ext cx="0" cy="0"/>
          <a:chOff x="0" y="0"/>
          <a:chExt cx="0" cy="0"/>
        </a:xfrm>
      </p:grpSpPr>
      <p:sp>
        <p:nvSpPr>
          <p:cNvPr id="2" name="Title 1"/>
          <p:cNvSpPr>
            <a:spLocks noGrp="1"/>
          </p:cNvSpPr>
          <p:nvPr>
            <p:ph type="title"/>
          </p:nvPr>
        </p:nvSpPr>
        <p:spPr>
          <a:xfrm>
            <a:off x="390001" y="360000"/>
            <a:ext cx="9126000" cy="630000"/>
          </a:xfrm>
          <a:prstGeom prst="rect">
            <a:avLst/>
          </a:prstGeom>
        </p:spPr>
        <p:txBody>
          <a:bodyPr lIns="90247" tIns="45121" rIns="90247" bIns="45121"/>
          <a:lstStyle>
            <a:lvl1pPr algn="ct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6" name="Slide Number Placeholder 9"/>
          <p:cNvSpPr>
            <a:spLocks noGrp="1"/>
          </p:cNvSpPr>
          <p:nvPr>
            <p:ph type="sldNum" sz="quarter" idx="10"/>
          </p:nvPr>
        </p:nvSpPr>
        <p:spPr>
          <a:xfrm>
            <a:off x="172210" y="7509695"/>
            <a:ext cx="428628" cy="264293"/>
          </a:xfrm>
          <a:prstGeom prst="rect">
            <a:avLst/>
          </a:prstGeom>
        </p:spPr>
        <p:txBody>
          <a:bodyPr lIns="90247" tIns="45121" rIns="90247" bIns="45121"/>
          <a:lstStyle>
            <a:lvl1pPr>
              <a:defRPr sz="10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標楷體" pitchFamily="65" charset="-120"/>
              </a:defRPr>
            </a:lvl1pPr>
            <a:lvl2pPr marL="883618" indent="-487236">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標楷體" pitchFamily="65" charset="-120"/>
              </a:defRPr>
            </a:lvl2pPr>
            <a:lvl3pPr marL="1280029" indent="-396408">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標楷體" pitchFamily="65" charset="-120"/>
              </a:defRPr>
            </a:lvl3pPr>
            <a:lvl4pPr marL="1585626" indent="-305616">
              <a:lnSpc>
                <a:spcPct val="100000"/>
              </a:lnSpc>
              <a:spcBef>
                <a:spcPts val="600"/>
              </a:spcBef>
              <a:spcAft>
                <a:spcPts val="669"/>
              </a:spcAft>
              <a:buClr>
                <a:srgbClr val="92D050"/>
              </a:buClr>
              <a:buSzPct val="80000"/>
              <a:buFont typeface="Wingdings" pitchFamily="2" charset="2"/>
              <a:buChar char="l"/>
              <a:defRPr>
                <a:latin typeface="Calibri" pitchFamily="34" charset="0"/>
                <a:ea typeface="標楷體" pitchFamily="65" charset="-120"/>
              </a:defRPr>
            </a:lvl4pPr>
            <a:lvl5pPr marL="1245578" indent="-100268">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9" name="頁尾版面配置區 4"/>
          <p:cNvSpPr txBox="1">
            <a:spLocks/>
          </p:cNvSpPr>
          <p:nvPr userDrawn="1"/>
        </p:nvSpPr>
        <p:spPr>
          <a:xfrm>
            <a:off x="6208907" y="7522174"/>
            <a:ext cx="3856329" cy="413893"/>
          </a:xfrm>
          <a:prstGeom prst="rect">
            <a:avLst/>
          </a:prstGeom>
        </p:spPr>
        <p:txBody>
          <a:bodyPr lIns="100582" tIns="50284" rIns="100582" bIns="50284"/>
          <a:lstStyle>
            <a:lvl1pPr>
              <a:defRPr sz="900"/>
            </a:lvl1pPr>
          </a:lstStyle>
          <a:p>
            <a:pPr algn="r" defTabSz="1005859">
              <a:defRPr/>
            </a:pPr>
            <a:r>
              <a:rPr kumimoji="0" lang="en-US" altLang="zh-TW" sz="1000" dirty="0" smtClean="0">
                <a:solidFill>
                  <a:prstClr val="black"/>
                </a:solidFill>
                <a:latin typeface="Arial" charset="0"/>
                <a:ea typeface="新細明體"/>
                <a:cs typeface="Arial" charset="0"/>
              </a:rPr>
              <a:t>©2011 </a:t>
            </a:r>
            <a:r>
              <a:rPr kumimoji="0" lang="zh-TW" altLang="en-US" sz="1000" dirty="0" smtClean="0">
                <a:solidFill>
                  <a:prstClr val="black"/>
                </a:solidFill>
                <a:latin typeface="Arial" charset="0"/>
                <a:ea typeface="新細明體"/>
                <a:cs typeface="Arial" charset="0"/>
              </a:rPr>
              <a:t>勤業眾信版權所有 保留一切權利</a:t>
            </a:r>
            <a:endParaRPr kumimoji="0" lang="zh-TW" altLang="en-US" sz="1000" dirty="0">
              <a:solidFill>
                <a:prstClr val="black"/>
              </a:solidFill>
              <a:latin typeface="Arial" charset="0"/>
              <a:ea typeface="新細明體"/>
              <a:cs typeface="Arial" charset="0"/>
            </a:endParaRPr>
          </a:p>
        </p:txBody>
      </p:sp>
    </p:spTree>
    <p:extLst>
      <p:ext uri="{BB962C8B-B14F-4D97-AF65-F5344CB8AC3E}">
        <p14:creationId xmlns:p14="http://schemas.microsoft.com/office/powerpoint/2010/main" val="2317597189"/>
      </p:ext>
    </p:extLst>
  </p:cSld>
  <p:clrMapOvr>
    <a:masterClrMapping/>
  </p:clrMapOvr>
  <p:transition>
    <p:random/>
  </p:transition>
  <p:timing>
    <p:tnLst>
      <p:par>
        <p:cTn id="1" dur="indefinite" restart="never" nodeType="tmRoot"/>
      </p:par>
    </p:tnLst>
  </p:timing>
</p:sldLayout>
</file>

<file path=ppt/slideLayouts/slideLayout301.xml><?xml version="1.0" encoding="utf-8"?>
<p:sldLayout xmlns:a="http://schemas.openxmlformats.org/drawingml/2006/main" xmlns:r="http://schemas.openxmlformats.org/officeDocument/2006/relationships" xmlns:p="http://schemas.openxmlformats.org/presentationml/2006/main" userDrawn="1">
  <p:cSld name="25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038975" y="7429592"/>
            <a:ext cx="2544763" cy="163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0000"/>
                </a:solidFill>
                <a:miter lim="800000"/>
                <a:headEnd/>
                <a:tailEnd/>
              </a14:hiddenLine>
            </a:ext>
          </a:extLst>
        </p:spPr>
        <p:txBody>
          <a:bodyPr lIns="0" tIns="0" rIns="0" bIns="0"/>
          <a:lstStyle/>
          <a:p>
            <a:pPr algn="r" defTabSz="941625" fontAlgn="auto">
              <a:spcBef>
                <a:spcPts val="0"/>
              </a:spcBef>
              <a:spcAft>
                <a:spcPts val="0"/>
              </a:spcAft>
            </a:pPr>
            <a:r>
              <a:rPr kumimoji="0" lang="en-US" altLang="zh-TW" sz="900">
                <a:solidFill>
                  <a:srgbClr val="002060"/>
                </a:solidFill>
                <a:latin typeface="Calibri"/>
                <a:ea typeface="新細明體"/>
              </a:rPr>
              <a:t>©2012 </a:t>
            </a:r>
            <a:r>
              <a:rPr kumimoji="0" lang="zh-TW" altLang="en-US" sz="900">
                <a:solidFill>
                  <a:srgbClr val="002060"/>
                </a:solidFill>
                <a:latin typeface="Calibri"/>
                <a:ea typeface="新細明體"/>
              </a:rPr>
              <a:t>勤業眾信版權所有 保留一切權利</a:t>
            </a:r>
            <a:endParaRPr kumimoji="0" lang="en-US" altLang="zh-TW" sz="90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064" tIns="45033" rIns="90064" bIns="45033"/>
          <a:lstStyle>
            <a:lvl1pPr>
              <a:defRPr sz="2800" baseline="0">
                <a:solidFill>
                  <a:srgbClr val="002776"/>
                </a:solidFill>
                <a:latin typeface="微軟正黑體" pitchFamily="34" charset="-120"/>
                <a:ea typeface="微軟正黑體" pitchFamily="34" charset="-120"/>
              </a:defRPr>
            </a:lvl1pPr>
          </a:lstStyle>
          <a:p>
            <a:r>
              <a:rPr lang="zh-TW" altLang="en-US" dirty="0" smtClean="0"/>
              <a:t>按一下以編輯母片標題樣式</a:t>
            </a:r>
            <a:endParaRPr lang="en-GB" dirty="0"/>
          </a:p>
        </p:txBody>
      </p:sp>
      <p:sp>
        <p:nvSpPr>
          <p:cNvPr id="8" name="Text Placeholder 2"/>
          <p:cNvSpPr>
            <a:spLocks noGrp="1"/>
          </p:cNvSpPr>
          <p:nvPr>
            <p:ph idx="1"/>
          </p:nvPr>
        </p:nvSpPr>
        <p:spPr bwMode="auto">
          <a:xfrm>
            <a:off x="446165"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800"/>
            </a:lvl1pPr>
            <a:lvl2pPr>
              <a:defRPr sz="2500"/>
            </a:lvl2pPr>
            <a:lvl3pPr>
              <a:defRPr sz="2000"/>
            </a:lvl3pPr>
            <a:lvl5pPr>
              <a:buFont typeface="Arial" pitchFamily="34" charset="0"/>
              <a:buNone/>
              <a:defRPr>
                <a:solidFill>
                  <a:schemeClr val="tx1"/>
                </a:solidFill>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zh-TW" altLang="en-US" dirty="0" smtClean="0"/>
              <a:t>按一下以編輯母片文字樣式</a:t>
            </a:r>
          </a:p>
          <a:p>
            <a:pPr lvl="1"/>
            <a:r>
              <a:rPr lang="zh-TW" altLang="en-US" dirty="0" smtClean="0"/>
              <a:t>第二層</a:t>
            </a:r>
          </a:p>
          <a:p>
            <a:pPr lvl="2"/>
            <a:r>
              <a:rPr lang="zh-TW" altLang="en-US" dirty="0" smtClean="0"/>
              <a:t>第三層</a:t>
            </a:r>
          </a:p>
          <a:p>
            <a:pPr lvl="3"/>
            <a:r>
              <a:rPr lang="zh-TW" altLang="en-US" dirty="0" smtClean="0"/>
              <a:t>第四層</a:t>
            </a:r>
          </a:p>
          <a:p>
            <a:pPr lvl="4"/>
            <a:r>
              <a:rPr lang="zh-TW" altLang="en-US" dirty="0" smtClean="0"/>
              <a:t>第五層</a:t>
            </a:r>
            <a:endParaRPr lang="en-US" dirty="0" smtClean="0"/>
          </a:p>
        </p:txBody>
      </p:sp>
      <p:sp>
        <p:nvSpPr>
          <p:cNvPr id="6" name="Slide Number Placeholder 9"/>
          <p:cNvSpPr>
            <a:spLocks noGrp="1"/>
          </p:cNvSpPr>
          <p:nvPr>
            <p:ph type="sldNum" sz="quarter" idx="10"/>
          </p:nvPr>
        </p:nvSpPr>
        <p:spPr>
          <a:xfrm>
            <a:off x="457200" y="7429592"/>
            <a:ext cx="540346" cy="163513"/>
          </a:xfrm>
          <a:prstGeom prst="rect">
            <a:avLst/>
          </a:prstGeom>
        </p:spPr>
        <p:txBody>
          <a:bodyPr vert="horz" wrap="square" lIns="90064" tIns="45033" rIns="90064" bIns="45033" numCol="1" anchor="t" anchorCtr="0" compatLnSpc="1">
            <a:prstTxWarp prst="textNoShape">
              <a:avLst/>
            </a:prstTxWarp>
          </a:bodyPr>
          <a:lstStyle>
            <a:lvl1pPr>
              <a:defRPr kumimoji="0" sz="900"/>
            </a:lvl1pPr>
          </a:lstStyle>
          <a:p>
            <a:fld id="{114707A4-840B-441F-91DD-318E34C9C1C7}" type="slidenum">
              <a:rPr lang="en-US" altLang="zh-TW">
                <a:solidFill>
                  <a:prstClr val="black">
                    <a:tint val="75000"/>
                  </a:prstClr>
                </a:solidFill>
              </a:rPr>
              <a:pPr/>
              <a:t>‹#›</a:t>
            </a:fld>
            <a:endParaRPr lang="en-US" altLang="zh-TW">
              <a:solidFill>
                <a:prstClr val="black">
                  <a:tint val="75000"/>
                </a:prstClr>
              </a:solidFill>
            </a:endParaRPr>
          </a:p>
        </p:txBody>
      </p:sp>
    </p:spTree>
    <p:extLst>
      <p:ext uri="{BB962C8B-B14F-4D97-AF65-F5344CB8AC3E}">
        <p14:creationId xmlns:p14="http://schemas.microsoft.com/office/powerpoint/2010/main" val="3840559765"/>
      </p:ext>
    </p:extLst>
  </p:cSld>
  <p:clrMapOvr>
    <a:masterClrMapping/>
  </p:clrMapOvr>
  <p:timing>
    <p:tnLst>
      <p:par>
        <p:cTn id="1" dur="indefinite" restart="never" nodeType="tmRoot"/>
      </p:par>
    </p:tnLst>
  </p:timing>
</p:sldLayout>
</file>

<file path=ppt/slideLayouts/slideLayout302.xml><?xml version="1.0" encoding="utf-8"?>
<p:sldLayout xmlns:a="http://schemas.openxmlformats.org/drawingml/2006/main" xmlns:r="http://schemas.openxmlformats.org/officeDocument/2006/relationships" xmlns:p="http://schemas.openxmlformats.org/presentationml/2006/main" userDrawn="1">
  <p:cSld name="26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038975" y="7429592"/>
            <a:ext cx="2544763" cy="163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0000"/>
                </a:solidFill>
                <a:miter lim="800000"/>
                <a:headEnd/>
                <a:tailEnd/>
              </a14:hiddenLine>
            </a:ext>
          </a:extLst>
        </p:spPr>
        <p:txBody>
          <a:bodyPr lIns="0" tIns="0" rIns="0" bIns="0"/>
          <a:lstStyle/>
          <a:p>
            <a:pPr algn="r" defTabSz="941625" fontAlgn="auto">
              <a:spcBef>
                <a:spcPts val="0"/>
              </a:spcBef>
              <a:spcAft>
                <a:spcPts val="0"/>
              </a:spcAft>
            </a:pPr>
            <a:r>
              <a:rPr kumimoji="0" lang="en-US" altLang="zh-TW" sz="900">
                <a:solidFill>
                  <a:srgbClr val="002060"/>
                </a:solidFill>
                <a:latin typeface="Calibri"/>
                <a:ea typeface="新細明體"/>
              </a:rPr>
              <a:t>©2012 </a:t>
            </a:r>
            <a:r>
              <a:rPr kumimoji="0" lang="zh-TW" altLang="en-US" sz="900">
                <a:solidFill>
                  <a:srgbClr val="002060"/>
                </a:solidFill>
                <a:latin typeface="Calibri"/>
                <a:ea typeface="新細明體"/>
              </a:rPr>
              <a:t>勤業眾信版權所有 保留一切權利</a:t>
            </a:r>
            <a:endParaRPr kumimoji="0" lang="en-US" altLang="zh-TW" sz="90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064" tIns="45033" rIns="90064" bIns="45033"/>
          <a:lstStyle>
            <a:lvl1pPr>
              <a:defRPr sz="2800" baseline="0">
                <a:solidFill>
                  <a:srgbClr val="002776"/>
                </a:solidFill>
                <a:latin typeface="微軟正黑體" pitchFamily="34" charset="-120"/>
                <a:ea typeface="微軟正黑體" pitchFamily="34" charset="-120"/>
              </a:defRPr>
            </a:lvl1pPr>
          </a:lstStyle>
          <a:p>
            <a:r>
              <a:rPr lang="zh-TW" altLang="en-US" dirty="0" smtClean="0"/>
              <a:t>按一下以編輯母片標題樣式</a:t>
            </a:r>
            <a:endParaRPr lang="en-GB" dirty="0"/>
          </a:p>
        </p:txBody>
      </p:sp>
      <p:sp>
        <p:nvSpPr>
          <p:cNvPr id="8" name="Text Placeholder 2"/>
          <p:cNvSpPr>
            <a:spLocks noGrp="1"/>
          </p:cNvSpPr>
          <p:nvPr>
            <p:ph idx="1"/>
          </p:nvPr>
        </p:nvSpPr>
        <p:spPr bwMode="auto">
          <a:xfrm>
            <a:off x="446165"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800"/>
            </a:lvl1pPr>
            <a:lvl2pPr>
              <a:defRPr sz="2500"/>
            </a:lvl2pPr>
            <a:lvl3pPr>
              <a:defRPr sz="2000"/>
            </a:lvl3pPr>
            <a:lvl5pPr>
              <a:buFont typeface="Arial" pitchFamily="34" charset="0"/>
              <a:buNone/>
              <a:defRPr>
                <a:solidFill>
                  <a:schemeClr val="tx1"/>
                </a:solidFill>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zh-TW" altLang="en-US" dirty="0" smtClean="0"/>
              <a:t>按一下以編輯母片文字樣式</a:t>
            </a:r>
          </a:p>
          <a:p>
            <a:pPr lvl="1"/>
            <a:r>
              <a:rPr lang="zh-TW" altLang="en-US" dirty="0" smtClean="0"/>
              <a:t>第二層</a:t>
            </a:r>
          </a:p>
          <a:p>
            <a:pPr lvl="2"/>
            <a:r>
              <a:rPr lang="zh-TW" altLang="en-US" dirty="0" smtClean="0"/>
              <a:t>第三層</a:t>
            </a:r>
          </a:p>
          <a:p>
            <a:pPr lvl="3"/>
            <a:r>
              <a:rPr lang="zh-TW" altLang="en-US" dirty="0" smtClean="0"/>
              <a:t>第四層</a:t>
            </a:r>
          </a:p>
          <a:p>
            <a:pPr lvl="4"/>
            <a:r>
              <a:rPr lang="zh-TW" altLang="en-US" dirty="0" smtClean="0"/>
              <a:t>第五層</a:t>
            </a:r>
            <a:endParaRPr lang="en-US" dirty="0" smtClean="0"/>
          </a:p>
        </p:txBody>
      </p:sp>
      <p:sp>
        <p:nvSpPr>
          <p:cNvPr id="6" name="Slide Number Placeholder 9"/>
          <p:cNvSpPr>
            <a:spLocks noGrp="1"/>
          </p:cNvSpPr>
          <p:nvPr>
            <p:ph type="sldNum" sz="quarter" idx="10"/>
          </p:nvPr>
        </p:nvSpPr>
        <p:spPr>
          <a:xfrm>
            <a:off x="457200" y="7429592"/>
            <a:ext cx="540346" cy="163513"/>
          </a:xfrm>
          <a:prstGeom prst="rect">
            <a:avLst/>
          </a:prstGeom>
        </p:spPr>
        <p:txBody>
          <a:bodyPr vert="horz" wrap="square" lIns="90064" tIns="45033" rIns="90064" bIns="45033" numCol="1" anchor="t" anchorCtr="0" compatLnSpc="1">
            <a:prstTxWarp prst="textNoShape">
              <a:avLst/>
            </a:prstTxWarp>
          </a:bodyPr>
          <a:lstStyle>
            <a:lvl1pPr>
              <a:defRPr kumimoji="0" sz="900"/>
            </a:lvl1pPr>
          </a:lstStyle>
          <a:p>
            <a:fld id="{114707A4-840B-441F-91DD-318E34C9C1C7}" type="slidenum">
              <a:rPr lang="en-US" altLang="zh-TW">
                <a:solidFill>
                  <a:prstClr val="black">
                    <a:tint val="75000"/>
                  </a:prstClr>
                </a:solidFill>
              </a:rPr>
              <a:pPr/>
              <a:t>‹#›</a:t>
            </a:fld>
            <a:endParaRPr lang="en-US" altLang="zh-TW">
              <a:solidFill>
                <a:prstClr val="black">
                  <a:tint val="75000"/>
                </a:prstClr>
              </a:solidFill>
            </a:endParaRPr>
          </a:p>
        </p:txBody>
      </p:sp>
    </p:spTree>
    <p:extLst>
      <p:ext uri="{BB962C8B-B14F-4D97-AF65-F5344CB8AC3E}">
        <p14:creationId xmlns:p14="http://schemas.microsoft.com/office/powerpoint/2010/main" val="1513297684"/>
      </p:ext>
    </p:extLst>
  </p:cSld>
  <p:clrMapOvr>
    <a:masterClrMapping/>
  </p:clrMapOvr>
  <p:timing>
    <p:tnLst>
      <p:par>
        <p:cTn id="1" dur="indefinite" restart="never" nodeType="tmRoot"/>
      </p:par>
    </p:tnLst>
  </p:timing>
</p:sldLayout>
</file>

<file path=ppt/slideLayouts/slideLayout303.xml><?xml version="1.0" encoding="utf-8"?>
<p:sldLayout xmlns:a="http://schemas.openxmlformats.org/drawingml/2006/main" xmlns:r="http://schemas.openxmlformats.org/officeDocument/2006/relationships" xmlns:p="http://schemas.openxmlformats.org/presentationml/2006/main" userDrawn="1">
  <p:cSld name="22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038975" y="7429592"/>
            <a:ext cx="2544763" cy="163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0000"/>
                </a:solidFill>
                <a:miter lim="800000"/>
                <a:headEnd/>
                <a:tailEnd/>
              </a14:hiddenLine>
            </a:ext>
          </a:extLst>
        </p:spPr>
        <p:txBody>
          <a:bodyPr lIns="0" tIns="0" rIns="0" bIns="0"/>
          <a:lstStyle/>
          <a:p>
            <a:pPr algn="r" defTabSz="941625" fontAlgn="auto">
              <a:spcBef>
                <a:spcPts val="0"/>
              </a:spcBef>
              <a:spcAft>
                <a:spcPts val="0"/>
              </a:spcAft>
            </a:pPr>
            <a:r>
              <a:rPr kumimoji="0" lang="en-US" altLang="zh-TW" sz="900" dirty="0">
                <a:solidFill>
                  <a:srgbClr val="002060"/>
                </a:solidFill>
                <a:latin typeface="Calibri"/>
                <a:ea typeface="新細明體"/>
              </a:rPr>
              <a:t>©</a:t>
            </a:r>
            <a:r>
              <a:rPr kumimoji="0" lang="en-US" altLang="zh-TW" sz="900" dirty="0" smtClean="0">
                <a:solidFill>
                  <a:srgbClr val="002060"/>
                </a:solidFill>
                <a:latin typeface="Calibri"/>
                <a:ea typeface="新細明體"/>
              </a:rPr>
              <a:t>2013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064" tIns="45033" rIns="90064" bIns="45033"/>
          <a:lstStyle>
            <a:lvl1pPr>
              <a:defRPr sz="2800" baseline="0">
                <a:solidFill>
                  <a:srgbClr val="002776"/>
                </a:solidFill>
                <a:latin typeface="微軟正黑體" pitchFamily="34" charset="-120"/>
                <a:ea typeface="微軟正黑體" pitchFamily="34" charset="-120"/>
              </a:defRPr>
            </a:lvl1pPr>
          </a:lstStyle>
          <a:p>
            <a:r>
              <a:rPr lang="zh-TW" altLang="en-US" dirty="0" smtClean="0"/>
              <a:t>按一下以編輯母片標題樣式</a:t>
            </a:r>
            <a:endParaRPr lang="en-GB" dirty="0"/>
          </a:p>
        </p:txBody>
      </p:sp>
      <p:sp>
        <p:nvSpPr>
          <p:cNvPr id="8" name="Text Placeholder 2"/>
          <p:cNvSpPr>
            <a:spLocks noGrp="1"/>
          </p:cNvSpPr>
          <p:nvPr>
            <p:ph idx="1"/>
          </p:nvPr>
        </p:nvSpPr>
        <p:spPr bwMode="auto">
          <a:xfrm>
            <a:off x="446165"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800"/>
            </a:lvl1pPr>
            <a:lvl2pPr>
              <a:defRPr sz="2500"/>
            </a:lvl2pPr>
            <a:lvl3pPr>
              <a:defRPr sz="2000"/>
            </a:lvl3pPr>
            <a:lvl5pPr>
              <a:buFont typeface="Arial" pitchFamily="34" charset="0"/>
              <a:buNone/>
              <a:defRPr>
                <a:solidFill>
                  <a:schemeClr val="tx1"/>
                </a:solidFill>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zh-TW" altLang="en-US" dirty="0" smtClean="0"/>
              <a:t>按一下以編輯母片文字樣式</a:t>
            </a:r>
          </a:p>
          <a:p>
            <a:pPr lvl="1"/>
            <a:r>
              <a:rPr lang="zh-TW" altLang="en-US" dirty="0" smtClean="0"/>
              <a:t>第二層</a:t>
            </a:r>
          </a:p>
          <a:p>
            <a:pPr lvl="2"/>
            <a:r>
              <a:rPr lang="zh-TW" altLang="en-US" dirty="0" smtClean="0"/>
              <a:t>第三層</a:t>
            </a:r>
          </a:p>
          <a:p>
            <a:pPr lvl="3"/>
            <a:r>
              <a:rPr lang="zh-TW" altLang="en-US" dirty="0" smtClean="0"/>
              <a:t>第四層</a:t>
            </a:r>
          </a:p>
          <a:p>
            <a:pPr lvl="4"/>
            <a:r>
              <a:rPr lang="zh-TW" altLang="en-US" dirty="0" smtClean="0"/>
              <a:t>第五層</a:t>
            </a:r>
            <a:endParaRPr lang="en-US" dirty="0" smtClean="0"/>
          </a:p>
        </p:txBody>
      </p:sp>
      <p:sp>
        <p:nvSpPr>
          <p:cNvPr id="6" name="Slide Number Placeholder 9"/>
          <p:cNvSpPr>
            <a:spLocks noGrp="1"/>
          </p:cNvSpPr>
          <p:nvPr>
            <p:ph type="sldNum" sz="quarter" idx="10"/>
          </p:nvPr>
        </p:nvSpPr>
        <p:spPr>
          <a:xfrm>
            <a:off x="457200" y="7429592"/>
            <a:ext cx="540346" cy="163513"/>
          </a:xfrm>
          <a:prstGeom prst="rect">
            <a:avLst/>
          </a:prstGeom>
        </p:spPr>
        <p:txBody>
          <a:bodyPr vert="horz" wrap="square" lIns="90064" tIns="45033" rIns="90064" bIns="45033" numCol="1" anchor="t" anchorCtr="0" compatLnSpc="1">
            <a:prstTxWarp prst="textNoShape">
              <a:avLst/>
            </a:prstTxWarp>
          </a:bodyPr>
          <a:lstStyle>
            <a:lvl1pPr>
              <a:defRPr kumimoji="0" sz="900"/>
            </a:lvl1pPr>
          </a:lstStyle>
          <a:p>
            <a:fld id="{114707A4-840B-441F-91DD-318E34C9C1C7}" type="slidenum">
              <a:rPr lang="en-US" altLang="zh-TW">
                <a:solidFill>
                  <a:prstClr val="black">
                    <a:tint val="75000"/>
                  </a:prstClr>
                </a:solidFill>
              </a:rPr>
              <a:pPr/>
              <a:t>‹#›</a:t>
            </a:fld>
            <a:endParaRPr lang="en-US" altLang="zh-TW">
              <a:solidFill>
                <a:prstClr val="black">
                  <a:tint val="75000"/>
                </a:prstClr>
              </a:solidFill>
            </a:endParaRPr>
          </a:p>
        </p:txBody>
      </p:sp>
    </p:spTree>
    <p:extLst>
      <p:ext uri="{BB962C8B-B14F-4D97-AF65-F5344CB8AC3E}">
        <p14:creationId xmlns:p14="http://schemas.microsoft.com/office/powerpoint/2010/main" val="1728985942"/>
      </p:ext>
    </p:extLst>
  </p:cSld>
  <p:clrMapOvr>
    <a:masterClrMapping/>
  </p:clrMapOvr>
  <p:timing>
    <p:tnLst>
      <p:par>
        <p:cTn id="1" dur="indefinite" restart="never" nodeType="tmRoot"/>
      </p:par>
    </p:tnLst>
  </p:timing>
</p:sldLayout>
</file>

<file path=ppt/slideLayouts/slideLayout304.xml><?xml version="1.0" encoding="utf-8"?>
<p:sldLayout xmlns:a="http://schemas.openxmlformats.org/drawingml/2006/main" xmlns:r="http://schemas.openxmlformats.org/officeDocument/2006/relationships" xmlns:p="http://schemas.openxmlformats.org/presentationml/2006/main" type="tbl">
  <p:cSld name="標題及表格">
    <p:spTree>
      <p:nvGrpSpPr>
        <p:cNvPr id="1" name=""/>
        <p:cNvGrpSpPr/>
        <p:nvPr/>
      </p:nvGrpSpPr>
      <p:grpSpPr>
        <a:xfrm>
          <a:off x="0" y="0"/>
          <a:ext cx="0" cy="0"/>
          <a:chOff x="0" y="0"/>
          <a:chExt cx="0" cy="0"/>
        </a:xfrm>
      </p:grpSpPr>
      <p:sp>
        <p:nvSpPr>
          <p:cNvPr id="2" name="標題 1"/>
          <p:cNvSpPr>
            <a:spLocks noGrp="1"/>
          </p:cNvSpPr>
          <p:nvPr>
            <p:ph type="title"/>
          </p:nvPr>
        </p:nvSpPr>
        <p:spPr>
          <a:xfrm>
            <a:off x="502999" y="1"/>
            <a:ext cx="9556989" cy="1606985"/>
          </a:xfrm>
          <a:prstGeom prst="rect">
            <a:avLst/>
          </a:prstGeom>
        </p:spPr>
        <p:txBody>
          <a:bodyPr lIns="100566" tIns="50276" rIns="100566" bIns="50276"/>
          <a:lstStyle/>
          <a:p>
            <a:r>
              <a:rPr lang="zh-TW" altLang="en-US" smtClean="0"/>
              <a:t>按一下以編輯母片標題樣式</a:t>
            </a:r>
            <a:endParaRPr lang="zh-TW" altLang="en-US"/>
          </a:p>
        </p:txBody>
      </p:sp>
      <p:sp>
        <p:nvSpPr>
          <p:cNvPr id="3" name="表格版面配置區 2"/>
          <p:cNvSpPr>
            <a:spLocks noGrp="1"/>
          </p:cNvSpPr>
          <p:nvPr>
            <p:ph type="tbl" idx="1"/>
          </p:nvPr>
        </p:nvSpPr>
        <p:spPr>
          <a:xfrm>
            <a:off x="503005" y="1814024"/>
            <a:ext cx="9053989" cy="5130473"/>
          </a:xfrm>
          <a:prstGeom prst="rect">
            <a:avLst/>
          </a:prstGeom>
        </p:spPr>
        <p:txBody>
          <a:bodyPr lIns="100566" tIns="50276" rIns="100566" bIns="50276"/>
          <a:lstStyle/>
          <a:p>
            <a:pPr lvl="0"/>
            <a:endParaRPr lang="zh-TW" altLang="en-US" noProof="0" smtClean="0"/>
          </a:p>
        </p:txBody>
      </p:sp>
      <p:sp>
        <p:nvSpPr>
          <p:cNvPr id="4" name="Rectangle 4"/>
          <p:cNvSpPr>
            <a:spLocks noGrp="1" noChangeArrowheads="1"/>
          </p:cNvSpPr>
          <p:nvPr>
            <p:ph type="dt" sz="half" idx="10"/>
          </p:nvPr>
        </p:nvSpPr>
        <p:spPr>
          <a:xfrm>
            <a:off x="502999" y="7079368"/>
            <a:ext cx="2347331" cy="539860"/>
          </a:xfrm>
          <a:prstGeom prst="rect">
            <a:avLst/>
          </a:prstGeom>
          <a:ln/>
        </p:spPr>
        <p:txBody>
          <a:bodyPr lIns="100566" tIns="50276" rIns="100566" bIns="50276"/>
          <a:lstStyle>
            <a:lvl1pPr>
              <a:defRPr/>
            </a:lvl1pPr>
          </a:lstStyle>
          <a:p>
            <a:pPr>
              <a:defRPr/>
            </a:pPr>
            <a:endParaRPr lang="en-US" altLang="zh-TW">
              <a:solidFill>
                <a:prstClr val="black">
                  <a:tint val="75000"/>
                </a:prstClr>
              </a:solidFill>
            </a:endParaRPr>
          </a:p>
        </p:txBody>
      </p:sp>
      <p:sp>
        <p:nvSpPr>
          <p:cNvPr id="5" name="Rectangle 5"/>
          <p:cNvSpPr>
            <a:spLocks noGrp="1" noChangeArrowheads="1"/>
          </p:cNvSpPr>
          <p:nvPr>
            <p:ph type="ftr" sz="quarter" idx="11"/>
          </p:nvPr>
        </p:nvSpPr>
        <p:spPr>
          <a:xfrm>
            <a:off x="3437168" y="7079368"/>
            <a:ext cx="3185663" cy="539860"/>
          </a:xfrm>
          <a:prstGeom prst="rect">
            <a:avLst/>
          </a:prstGeom>
          <a:ln/>
        </p:spPr>
        <p:txBody>
          <a:bodyPr lIns="100566" tIns="50276" rIns="100566" bIns="50276"/>
          <a:lstStyle>
            <a:lvl1pPr>
              <a:defRPr/>
            </a:lvl1pPr>
          </a:lstStyle>
          <a:p>
            <a:pPr>
              <a:defRPr/>
            </a:pPr>
            <a:endParaRPr lang="en-US" altLang="zh-TW">
              <a:solidFill>
                <a:prstClr val="black">
                  <a:tint val="75000"/>
                </a:prstClr>
              </a:solidFill>
            </a:endParaRPr>
          </a:p>
        </p:txBody>
      </p:sp>
      <p:sp>
        <p:nvSpPr>
          <p:cNvPr id="6" name="Rectangle 6"/>
          <p:cNvSpPr>
            <a:spLocks noGrp="1" noChangeArrowheads="1"/>
          </p:cNvSpPr>
          <p:nvPr>
            <p:ph type="sldNum" sz="quarter" idx="12"/>
          </p:nvPr>
        </p:nvSpPr>
        <p:spPr>
          <a:xfrm>
            <a:off x="7485610" y="7234128"/>
            <a:ext cx="2347331" cy="539860"/>
          </a:xfrm>
          <a:prstGeom prst="rect">
            <a:avLst/>
          </a:prstGeom>
          <a:ln/>
        </p:spPr>
        <p:txBody>
          <a:bodyPr lIns="100566" tIns="50276" rIns="100566" bIns="50276"/>
          <a:lstStyle>
            <a:lvl1pPr>
              <a:defRPr/>
            </a:lvl1pPr>
          </a:lstStyle>
          <a:p>
            <a:pPr>
              <a:defRPr/>
            </a:pPr>
            <a:fld id="{6D22F5EB-2038-4367-8041-BB40EFD71C35}"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1977317522"/>
      </p:ext>
    </p:extLst>
  </p:cSld>
  <p:clrMapOvr>
    <a:masterClrMapping/>
  </p:clrMapOvr>
</p:sldLayout>
</file>

<file path=ppt/slideLayouts/slideLayout305.xml><?xml version="1.0" encoding="utf-8"?>
<p:sldLayout xmlns:a="http://schemas.openxmlformats.org/drawingml/2006/main" xmlns:r="http://schemas.openxmlformats.org/officeDocument/2006/relationships" xmlns:p="http://schemas.openxmlformats.org/presentationml/2006/main" userDrawn="1">
  <p:cSld name="24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038975" y="7429592"/>
            <a:ext cx="2544763" cy="163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0000"/>
                </a:solidFill>
                <a:miter lim="800000"/>
                <a:headEnd/>
                <a:tailEnd/>
              </a14:hiddenLine>
            </a:ext>
          </a:extLst>
        </p:spPr>
        <p:txBody>
          <a:bodyPr lIns="0" tIns="0" rIns="0" bIns="0"/>
          <a:lstStyle/>
          <a:p>
            <a:pPr algn="r" defTabSz="941625" fontAlgn="auto">
              <a:spcBef>
                <a:spcPts val="0"/>
              </a:spcBef>
              <a:spcAft>
                <a:spcPts val="0"/>
              </a:spcAft>
            </a:pPr>
            <a:r>
              <a:rPr kumimoji="0" lang="en-US" altLang="zh-TW" sz="900" dirty="0">
                <a:solidFill>
                  <a:srgbClr val="002060"/>
                </a:solidFill>
                <a:latin typeface="Calibri"/>
                <a:ea typeface="新細明體"/>
              </a:rPr>
              <a:t>©</a:t>
            </a:r>
            <a:r>
              <a:rPr kumimoji="0" lang="en-US" altLang="zh-TW" sz="900" dirty="0" smtClean="0">
                <a:solidFill>
                  <a:srgbClr val="002060"/>
                </a:solidFill>
                <a:latin typeface="Calibri"/>
                <a:ea typeface="新細明體"/>
              </a:rPr>
              <a:t>2013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064" tIns="45033" rIns="90064" bIns="45033"/>
          <a:lstStyle>
            <a:lvl1pPr>
              <a:defRPr sz="2800" baseline="0">
                <a:solidFill>
                  <a:srgbClr val="002776"/>
                </a:solidFill>
                <a:latin typeface="微軟正黑體" pitchFamily="34" charset="-120"/>
                <a:ea typeface="微軟正黑體" pitchFamily="34" charset="-120"/>
              </a:defRPr>
            </a:lvl1pPr>
          </a:lstStyle>
          <a:p>
            <a:r>
              <a:rPr lang="zh-TW" altLang="en-US" dirty="0" smtClean="0"/>
              <a:t>按一下以編輯母片標題樣式</a:t>
            </a:r>
            <a:endParaRPr lang="en-GB" dirty="0"/>
          </a:p>
        </p:txBody>
      </p:sp>
      <p:sp>
        <p:nvSpPr>
          <p:cNvPr id="8" name="Text Placeholder 2"/>
          <p:cNvSpPr>
            <a:spLocks noGrp="1"/>
          </p:cNvSpPr>
          <p:nvPr>
            <p:ph idx="1"/>
          </p:nvPr>
        </p:nvSpPr>
        <p:spPr bwMode="auto">
          <a:xfrm>
            <a:off x="446165"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800"/>
            </a:lvl1pPr>
            <a:lvl2pPr>
              <a:defRPr sz="2500"/>
            </a:lvl2pPr>
            <a:lvl3pPr>
              <a:defRPr sz="2000"/>
            </a:lvl3pPr>
            <a:lvl5pPr>
              <a:buFont typeface="Arial" pitchFamily="34" charset="0"/>
              <a:buNone/>
              <a:defRPr>
                <a:solidFill>
                  <a:schemeClr val="tx1"/>
                </a:solidFill>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zh-TW" altLang="en-US" dirty="0" smtClean="0"/>
              <a:t>按一下以編輯母片文字樣式</a:t>
            </a:r>
          </a:p>
          <a:p>
            <a:pPr lvl="1"/>
            <a:r>
              <a:rPr lang="zh-TW" altLang="en-US" dirty="0" smtClean="0"/>
              <a:t>第二層</a:t>
            </a:r>
          </a:p>
          <a:p>
            <a:pPr lvl="2"/>
            <a:r>
              <a:rPr lang="zh-TW" altLang="en-US" dirty="0" smtClean="0"/>
              <a:t>第三層</a:t>
            </a:r>
          </a:p>
          <a:p>
            <a:pPr lvl="3"/>
            <a:r>
              <a:rPr lang="zh-TW" altLang="en-US" dirty="0" smtClean="0"/>
              <a:t>第四層</a:t>
            </a:r>
          </a:p>
          <a:p>
            <a:pPr lvl="4"/>
            <a:r>
              <a:rPr lang="zh-TW" altLang="en-US" dirty="0" smtClean="0"/>
              <a:t>第五層</a:t>
            </a:r>
            <a:endParaRPr lang="en-US" dirty="0" smtClean="0"/>
          </a:p>
        </p:txBody>
      </p:sp>
      <p:sp>
        <p:nvSpPr>
          <p:cNvPr id="6" name="Slide Number Placeholder 9"/>
          <p:cNvSpPr>
            <a:spLocks noGrp="1"/>
          </p:cNvSpPr>
          <p:nvPr>
            <p:ph type="sldNum" sz="quarter" idx="10"/>
          </p:nvPr>
        </p:nvSpPr>
        <p:spPr>
          <a:xfrm>
            <a:off x="457200" y="7429592"/>
            <a:ext cx="540346" cy="163513"/>
          </a:xfrm>
          <a:prstGeom prst="rect">
            <a:avLst/>
          </a:prstGeom>
        </p:spPr>
        <p:txBody>
          <a:bodyPr vert="horz" wrap="square" lIns="90064" tIns="45033" rIns="90064" bIns="45033" numCol="1" anchor="t" anchorCtr="0" compatLnSpc="1">
            <a:prstTxWarp prst="textNoShape">
              <a:avLst/>
            </a:prstTxWarp>
          </a:bodyPr>
          <a:lstStyle>
            <a:lvl1pPr>
              <a:defRPr kumimoji="0" sz="900"/>
            </a:lvl1pPr>
          </a:lstStyle>
          <a:p>
            <a:fld id="{114707A4-840B-441F-91DD-318E34C9C1C7}" type="slidenum">
              <a:rPr lang="en-US" altLang="zh-TW">
                <a:solidFill>
                  <a:prstClr val="black">
                    <a:tint val="75000"/>
                  </a:prstClr>
                </a:solidFill>
              </a:rPr>
              <a:pPr/>
              <a:t>‹#›</a:t>
            </a:fld>
            <a:endParaRPr lang="en-US" altLang="zh-TW">
              <a:solidFill>
                <a:prstClr val="black">
                  <a:tint val="75000"/>
                </a:prstClr>
              </a:solidFill>
            </a:endParaRPr>
          </a:p>
        </p:txBody>
      </p:sp>
    </p:spTree>
    <p:extLst>
      <p:ext uri="{BB962C8B-B14F-4D97-AF65-F5344CB8AC3E}">
        <p14:creationId xmlns:p14="http://schemas.microsoft.com/office/powerpoint/2010/main" val="1127503832"/>
      </p:ext>
    </p:extLst>
  </p:cSld>
  <p:clrMapOvr>
    <a:masterClrMapping/>
  </p:clrMapOvr>
  <p:timing>
    <p:tnLst>
      <p:par>
        <p:cTn id="1" dur="indefinite" restart="never" nodeType="tmRoot"/>
      </p:par>
    </p:tnLst>
  </p:timing>
</p:sldLayout>
</file>

<file path=ppt/slideLayouts/slideLayout306.xml><?xml version="1.0" encoding="utf-8"?>
<p:sldLayout xmlns:a="http://schemas.openxmlformats.org/drawingml/2006/main" xmlns:r="http://schemas.openxmlformats.org/officeDocument/2006/relationships" xmlns:p="http://schemas.openxmlformats.org/presentationml/2006/main" userDrawn="1">
  <p:cSld name="13_自訂版面配置">
    <p:spTree>
      <p:nvGrpSpPr>
        <p:cNvPr id="1" name=""/>
        <p:cNvGrpSpPr/>
        <p:nvPr/>
      </p:nvGrpSpPr>
      <p:grpSpPr>
        <a:xfrm>
          <a:off x="0" y="0"/>
          <a:ext cx="0" cy="0"/>
          <a:chOff x="0" y="0"/>
          <a:chExt cx="0" cy="0"/>
        </a:xfrm>
      </p:grpSpPr>
      <p:sp>
        <p:nvSpPr>
          <p:cNvPr id="3" name="Title Placeholder 1"/>
          <p:cNvSpPr>
            <a:spLocks noGrp="1"/>
          </p:cNvSpPr>
          <p:nvPr>
            <p:ph type="ctrTitle"/>
          </p:nvPr>
        </p:nvSpPr>
        <p:spPr>
          <a:xfrm>
            <a:off x="315086" y="2886865"/>
            <a:ext cx="4330064" cy="1571512"/>
          </a:xfrm>
          <a:prstGeom prst="rect">
            <a:avLst/>
          </a:prstGeom>
        </p:spPr>
        <p:txBody>
          <a:bodyPr lIns="90233" tIns="45114" rIns="90233" bIns="45114"/>
          <a:lstStyle>
            <a:lvl1pPr algn="l">
              <a:lnSpc>
                <a:spcPts val="5569"/>
              </a:lnSpc>
              <a:defRPr sz="4000" b="1" baseline="0" smtClean="0">
                <a:solidFill>
                  <a:srgbClr val="002776"/>
                </a:solidFill>
                <a:effectLst>
                  <a:outerShdw blurRad="38100" dist="38100" dir="2700000" algn="tl">
                    <a:srgbClr val="000000">
                      <a:alpha val="43137"/>
                    </a:srgbClr>
                  </a:outerShdw>
                </a:effectLst>
                <a:latin typeface="Calibri" pitchFamily="34" charset="0"/>
                <a:ea typeface="微軟正黑體" pitchFamily="34" charset="-120"/>
              </a:defRPr>
            </a:lvl1pPr>
          </a:lstStyle>
          <a:p>
            <a:r>
              <a:rPr lang="en-US" altLang="zh-TW" dirty="0" smtClean="0"/>
              <a:t>Click to edit Master title style</a:t>
            </a:r>
            <a:endParaRPr lang="en-US" dirty="0" smtClean="0"/>
          </a:p>
        </p:txBody>
      </p:sp>
    </p:spTree>
    <p:extLst>
      <p:ext uri="{BB962C8B-B14F-4D97-AF65-F5344CB8AC3E}">
        <p14:creationId xmlns:p14="http://schemas.microsoft.com/office/powerpoint/2010/main" val="39722422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07.xml><?xml version="1.0" encoding="utf-8"?>
<p:sldLayout xmlns:a="http://schemas.openxmlformats.org/drawingml/2006/main" xmlns:r="http://schemas.openxmlformats.org/officeDocument/2006/relationships" xmlns:p="http://schemas.openxmlformats.org/presentationml/2006/main" type="title">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754499" y="2415068"/>
            <a:ext cx="8550990" cy="1666369"/>
          </a:xfrm>
        </p:spPr>
        <p:txBody>
          <a:body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1508998" y="4405260"/>
            <a:ext cx="7041992" cy="1986686"/>
          </a:xfrm>
        </p:spPr>
        <p:txBody>
          <a:bodyPr/>
          <a:lstStyle>
            <a:lvl1pPr marL="0" indent="0" algn="ctr">
              <a:buNone/>
              <a:defRPr>
                <a:solidFill>
                  <a:schemeClr val="tx1">
                    <a:tint val="75000"/>
                  </a:schemeClr>
                </a:solidFill>
              </a:defRPr>
            </a:lvl1pPr>
            <a:lvl2pPr marL="502851" indent="0" algn="ctr">
              <a:buNone/>
              <a:defRPr>
                <a:solidFill>
                  <a:schemeClr val="tx1">
                    <a:tint val="75000"/>
                  </a:schemeClr>
                </a:solidFill>
              </a:defRPr>
            </a:lvl2pPr>
            <a:lvl3pPr marL="1005698" indent="0" algn="ctr">
              <a:buNone/>
              <a:defRPr>
                <a:solidFill>
                  <a:schemeClr val="tx1">
                    <a:tint val="75000"/>
                  </a:schemeClr>
                </a:solidFill>
              </a:defRPr>
            </a:lvl3pPr>
            <a:lvl4pPr marL="1508553" indent="0" algn="ctr">
              <a:buNone/>
              <a:defRPr>
                <a:solidFill>
                  <a:schemeClr val="tx1">
                    <a:tint val="75000"/>
                  </a:schemeClr>
                </a:solidFill>
              </a:defRPr>
            </a:lvl4pPr>
            <a:lvl5pPr marL="2011402" indent="0" algn="ctr">
              <a:buNone/>
              <a:defRPr>
                <a:solidFill>
                  <a:schemeClr val="tx1">
                    <a:tint val="75000"/>
                  </a:schemeClr>
                </a:solidFill>
              </a:defRPr>
            </a:lvl5pPr>
            <a:lvl6pPr marL="2514237" indent="0" algn="ctr">
              <a:buNone/>
              <a:defRPr>
                <a:solidFill>
                  <a:schemeClr val="tx1">
                    <a:tint val="75000"/>
                  </a:schemeClr>
                </a:solidFill>
              </a:defRPr>
            </a:lvl6pPr>
            <a:lvl7pPr marL="3017101" indent="0" algn="ctr">
              <a:buNone/>
              <a:defRPr>
                <a:solidFill>
                  <a:schemeClr val="tx1">
                    <a:tint val="75000"/>
                  </a:schemeClr>
                </a:solidFill>
              </a:defRPr>
            </a:lvl7pPr>
            <a:lvl8pPr marL="3519946" indent="0" algn="ctr">
              <a:buNone/>
              <a:defRPr>
                <a:solidFill>
                  <a:schemeClr val="tx1">
                    <a:tint val="75000"/>
                  </a:schemeClr>
                </a:solidFill>
              </a:defRPr>
            </a:lvl8pPr>
            <a:lvl9pPr marL="4022790" indent="0" algn="ctr">
              <a:buNone/>
              <a:defRPr>
                <a:solidFill>
                  <a:schemeClr val="tx1">
                    <a:tint val="75000"/>
                  </a:schemeClr>
                </a:solidFill>
              </a:defRPr>
            </a:lvl9pPr>
          </a:lstStyle>
          <a:p>
            <a:r>
              <a:rPr lang="zh-TW" altLang="en-US" smtClean="0"/>
              <a:t>按一下以編輯母片副標題樣式</a:t>
            </a:r>
            <a:endParaRPr lang="zh-TW" altLang="en-US"/>
          </a:p>
        </p:txBody>
      </p:sp>
      <p:sp>
        <p:nvSpPr>
          <p:cNvPr id="4" name="日期版面配置區 3"/>
          <p:cNvSpPr>
            <a:spLocks noGrp="1"/>
          </p:cNvSpPr>
          <p:nvPr>
            <p:ph type="dt" sz="half" idx="10"/>
          </p:nvPr>
        </p:nvSpPr>
        <p:spPr/>
        <p:txBody>
          <a:bodyPr/>
          <a:lstStyle/>
          <a:p>
            <a:fld id="{F344F5E6-E874-4386-A34B-7854486FD334}" type="datetimeFigureOut">
              <a:rPr lang="zh-TW" altLang="en-US" smtClean="0">
                <a:solidFill>
                  <a:prstClr val="black">
                    <a:tint val="75000"/>
                  </a:prstClr>
                </a:solidFill>
              </a:rPr>
              <a:pPr/>
              <a:t>2013/11/15</a:t>
            </a:fld>
            <a:endParaRPr lang="zh-TW" altLang="en-US">
              <a:solidFill>
                <a:prstClr val="black">
                  <a:tint val="75000"/>
                </a:prstClr>
              </a:solidFill>
            </a:endParaRPr>
          </a:p>
        </p:txBody>
      </p:sp>
      <p:sp>
        <p:nvSpPr>
          <p:cNvPr id="5" name="頁尾版面配置區 4"/>
          <p:cNvSpPr>
            <a:spLocks noGrp="1"/>
          </p:cNvSpPr>
          <p:nvPr>
            <p:ph type="ftr" sz="quarter" idx="11"/>
          </p:nvPr>
        </p:nvSpPr>
        <p:spPr/>
        <p:txBody>
          <a:bodyPr/>
          <a:lstStyle/>
          <a:p>
            <a:endParaRPr lang="zh-TW" altLang="en-US">
              <a:solidFill>
                <a:prstClr val="black">
                  <a:tint val="75000"/>
                </a:prstClr>
              </a:solidFill>
            </a:endParaRPr>
          </a:p>
        </p:txBody>
      </p:sp>
      <p:sp>
        <p:nvSpPr>
          <p:cNvPr id="6" name="投影片編號版面配置區 5"/>
          <p:cNvSpPr>
            <a:spLocks noGrp="1"/>
          </p:cNvSpPr>
          <p:nvPr>
            <p:ph type="sldNum" sz="quarter" idx="12"/>
          </p:nvPr>
        </p:nvSpPr>
        <p:spPr/>
        <p:txBody>
          <a:bodyPr/>
          <a:lstStyle/>
          <a:p>
            <a:fld id="{0D8EC6FE-6E2D-452A-B8A0-6D8867C3654D}" type="slidenum">
              <a:rPr lang="zh-TW" altLang="en-US" smtClean="0">
                <a:solidFill>
                  <a:prstClr val="black">
                    <a:tint val="75000"/>
                  </a:prstClr>
                </a:solidFill>
              </a:rPr>
              <a:pPr/>
              <a:t>‹#›</a:t>
            </a:fld>
            <a:endParaRPr lang="zh-TW" altLang="en-US">
              <a:solidFill>
                <a:prstClr val="black">
                  <a:tint val="75000"/>
                </a:prstClr>
              </a:solidFill>
            </a:endParaRPr>
          </a:p>
        </p:txBody>
      </p:sp>
    </p:spTree>
    <p:extLst>
      <p:ext uri="{BB962C8B-B14F-4D97-AF65-F5344CB8AC3E}">
        <p14:creationId xmlns:p14="http://schemas.microsoft.com/office/powerpoint/2010/main" val="895118821"/>
      </p:ext>
    </p:extLst>
  </p:cSld>
  <p:clrMapOvr>
    <a:masterClrMapping/>
  </p:clrMapOvr>
  <p:timing>
    <p:tnLst>
      <p:par>
        <p:cTn id="1" dur="indefinite" restart="never" nodeType="tmRoot"/>
      </p:par>
    </p:tnLst>
  </p:timing>
</p:sldLayout>
</file>

<file path=ppt/slideLayouts/slideLayout308.xml><?xml version="1.0" encoding="utf-8"?>
<p:sldLayout xmlns:a="http://schemas.openxmlformats.org/drawingml/2006/main" xmlns:r="http://schemas.openxmlformats.org/officeDocument/2006/relationships" xmlns:p="http://schemas.openxmlformats.org/presentationml/2006/main" userDrawn="1">
  <p:cSld name="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06"/>
            <a:ext cx="2544763" cy="163513"/>
          </a:xfrm>
          <a:prstGeom prst="rect">
            <a:avLst/>
          </a:prstGeom>
          <a:noFill/>
          <a:ln w="25400" algn="ctr">
            <a:noFill/>
            <a:miter lim="800000"/>
            <a:headEnd/>
            <a:tailEnd/>
          </a:ln>
        </p:spPr>
        <p:txBody>
          <a:bodyPr lIns="0" tIns="0" rIns="0" bIns="0"/>
          <a:lstStyle/>
          <a:p>
            <a:pPr algn="r" defTabSz="943194" fontAlgn="auto">
              <a:spcBef>
                <a:spcPts val="0"/>
              </a:spcBef>
              <a:spcAft>
                <a:spcPts val="0"/>
              </a:spcAft>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097" tIns="45049" rIns="90097" bIns="45049"/>
          <a:lstStyle>
            <a:lvl1pPr>
              <a:defRPr sz="32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94"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500" baseline="0">
                <a:latin typeface="Calibri" pitchFamily="34" charset="0"/>
                <a:ea typeface="標楷體" pitchFamily="65" charset="-120"/>
              </a:defRPr>
            </a:lvl1pPr>
            <a:lvl2pPr marL="200210" indent="-200210">
              <a:buClr>
                <a:schemeClr val="accent6">
                  <a:lumMod val="75000"/>
                </a:schemeClr>
              </a:buClr>
              <a:buFont typeface="Wingdings" pitchFamily="2" charset="2"/>
              <a:buChar char="l"/>
              <a:defRPr sz="2500" baseline="0">
                <a:latin typeface="Calibri" pitchFamily="34" charset="0"/>
                <a:ea typeface="標楷體" pitchFamily="65" charset="-120"/>
              </a:defRPr>
            </a:lvl2pPr>
            <a:lvl3pPr>
              <a:buClr>
                <a:schemeClr val="accent6">
                  <a:lumMod val="75000"/>
                </a:schemeClr>
              </a:buClr>
              <a:defRPr sz="2500" baseline="0">
                <a:latin typeface="Calibri" pitchFamily="34" charset="0"/>
                <a:ea typeface="標楷體" pitchFamily="65" charset="-120"/>
              </a:defRPr>
            </a:lvl3pPr>
            <a:lvl4pPr>
              <a:buClr>
                <a:schemeClr val="accent6">
                  <a:lumMod val="75000"/>
                </a:schemeClr>
              </a:buClr>
              <a:defRPr sz="2500" baseline="0">
                <a:latin typeface="Calibri" pitchFamily="34" charset="0"/>
                <a:ea typeface="標楷體" pitchFamily="65" charset="-120"/>
              </a:defRPr>
            </a:lvl4pPr>
            <a:lvl5pPr>
              <a:buFont typeface="Arial" pitchFamily="34" charset="0"/>
              <a:buNone/>
              <a:defRPr sz="2500" baseline="0">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06"/>
            <a:ext cx="453283" cy="163513"/>
          </a:xfrm>
          <a:prstGeom prst="rect">
            <a:avLst/>
          </a:prstGeom>
        </p:spPr>
        <p:txBody>
          <a:bodyPr vert="horz" wrap="square" lIns="90097" tIns="45049" rIns="90097" bIns="45049"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1617938075"/>
      </p:ext>
    </p:extLst>
  </p:cSld>
  <p:clrMapOvr>
    <a:masterClrMapping/>
  </p:clrMapOvr>
  <p:timing>
    <p:tnLst>
      <p:par>
        <p:cTn id="1" dur="indefinite" restart="never" nodeType="tmRoot"/>
      </p:par>
    </p:tnLst>
  </p:timing>
</p:sldLayout>
</file>

<file path=ppt/slideLayouts/slideLayout309.xml><?xml version="1.0" encoding="utf-8"?>
<p:sldLayout xmlns:a="http://schemas.openxmlformats.org/drawingml/2006/main" xmlns:r="http://schemas.openxmlformats.org/officeDocument/2006/relationships" xmlns:p="http://schemas.openxmlformats.org/presentationml/2006/main" userDrawn="1">
  <p:cSld name="100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83476" indent="-487158">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79824" indent="-396344">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585372" indent="-305567">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45379" indent="-100251">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91" y="360005"/>
            <a:ext cx="9126001" cy="630000"/>
          </a:xfrm>
          <a:prstGeom prst="rect">
            <a:avLst/>
          </a:prstGeom>
        </p:spPr>
        <p:txBody>
          <a:bodyPr lIns="90233" tIns="45114" rIns="90233" bIns="45114"/>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2"/>
            <a:ext cx="428628" cy="264293"/>
          </a:xfrm>
          <a:prstGeom prst="rect">
            <a:avLst/>
          </a:prstGeom>
        </p:spPr>
        <p:txBody>
          <a:bodyPr lIns="90233" tIns="45114" rIns="90233" bIns="45114"/>
          <a:lstStyle>
            <a:lvl1pPr algn="ctr">
              <a:defRPr sz="12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7" name="Rectangle 3"/>
          <p:cNvSpPr>
            <a:spLocks noChangeArrowheads="1"/>
          </p:cNvSpPr>
          <p:nvPr userDrawn="1"/>
        </p:nvSpPr>
        <p:spPr bwMode="auto">
          <a:xfrm>
            <a:off x="7644297" y="7478358"/>
            <a:ext cx="2069435" cy="245139"/>
          </a:xfrm>
          <a:prstGeom prst="rect">
            <a:avLst/>
          </a:prstGeom>
          <a:noFill/>
          <a:ln w="25400" algn="ctr">
            <a:noFill/>
            <a:miter lim="800000"/>
            <a:headEnd/>
            <a:tailEnd/>
          </a:ln>
        </p:spPr>
        <p:txBody>
          <a:bodyPr lIns="0" tIns="0" rIns="0" bIns="0" anchor="ctr"/>
          <a:lstStyle/>
          <a:p>
            <a:pPr algn="r" defTabSz="944608" fontAlgn="auto">
              <a:spcBef>
                <a:spcPts val="0"/>
              </a:spcBef>
              <a:spcAft>
                <a:spcPts val="0"/>
              </a:spcAft>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504899283"/>
      </p:ext>
    </p:extLst>
  </p:cSld>
  <p:clrMapOvr>
    <a:masterClrMapping/>
  </p:clrMapOvr>
  <p:transition>
    <p:random/>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_自訂版面配置">
    <p:spTree>
      <p:nvGrpSpPr>
        <p:cNvPr id="1" name=""/>
        <p:cNvGrpSpPr/>
        <p:nvPr/>
      </p:nvGrpSpPr>
      <p:grpSpPr>
        <a:xfrm>
          <a:off x="0" y="0"/>
          <a:ext cx="0" cy="0"/>
          <a:chOff x="0" y="0"/>
          <a:chExt cx="0" cy="0"/>
        </a:xfrm>
      </p:grpSpPr>
      <p:sp>
        <p:nvSpPr>
          <p:cNvPr id="3" name="Title Placeholder 1"/>
          <p:cNvSpPr>
            <a:spLocks noGrp="1"/>
          </p:cNvSpPr>
          <p:nvPr>
            <p:ph type="ctrTitle"/>
          </p:nvPr>
        </p:nvSpPr>
        <p:spPr>
          <a:xfrm>
            <a:off x="315086" y="2886968"/>
            <a:ext cx="4330064" cy="1177777"/>
          </a:xfrm>
          <a:prstGeom prst="rect">
            <a:avLst/>
          </a:prstGeom>
        </p:spPr>
        <p:txBody>
          <a:bodyPr lIns="90088" tIns="45042" rIns="90088" bIns="45042"/>
          <a:lstStyle>
            <a:lvl1pPr>
              <a:lnSpc>
                <a:spcPts val="4000"/>
              </a:lnSpc>
              <a:defRPr sz="4000" b="1" baseline="0" smtClean="0">
                <a:solidFill>
                  <a:srgbClr val="002776"/>
                </a:solidFill>
                <a:effectLst>
                  <a:outerShdw blurRad="38100" dist="38100" dir="2700000" algn="tl">
                    <a:srgbClr val="000000">
                      <a:alpha val="43137"/>
                    </a:srgbClr>
                  </a:outerShdw>
                </a:effectLst>
                <a:latin typeface="Calibri" pitchFamily="34" charset="0"/>
                <a:ea typeface="微軟正黑體" pitchFamily="34" charset="-120"/>
              </a:defRPr>
            </a:lvl1pPr>
          </a:lstStyle>
          <a:p>
            <a:r>
              <a:rPr lang="en-US" altLang="zh-TW" dirty="0" smtClean="0"/>
              <a:t>Click to edit Master title style</a:t>
            </a:r>
            <a:endParaRPr lang="en-US" dirty="0" smtClean="0"/>
          </a:p>
        </p:txBody>
      </p:sp>
      <p:pic>
        <p:nvPicPr>
          <p:cNvPr id="4" name="Picture 1" descr="C:\Users\phgoeth\Pictures\Office pictures\arrows.jpg"/>
          <p:cNvPicPr>
            <a:picLocks noChangeAspect="1" noChangeArrowheads="1"/>
          </p:cNvPicPr>
          <p:nvPr userDrawn="1"/>
        </p:nvPicPr>
        <p:blipFill>
          <a:blip r:embed="rId2" cstate="print"/>
          <a:stretch>
            <a:fillRect/>
          </a:stretch>
        </p:blipFill>
        <p:spPr bwMode="auto">
          <a:xfrm>
            <a:off x="5203947" y="3478868"/>
            <a:ext cx="4658548" cy="3599954"/>
          </a:xfrm>
          <a:prstGeom prst="rect">
            <a:avLst/>
          </a:prstGeom>
          <a:noFill/>
          <a:ln>
            <a:noFill/>
          </a:ln>
          <a:effectLst>
            <a:softEdge rad="317500"/>
          </a:effectLst>
        </p:spPr>
      </p:pic>
    </p:spTree>
    <p:extLst>
      <p:ext uri="{BB962C8B-B14F-4D97-AF65-F5344CB8AC3E}">
        <p14:creationId xmlns:p14="http://schemas.microsoft.com/office/powerpoint/2010/main" val="10348553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10.xml><?xml version="1.0" encoding="utf-8"?>
<p:sldLayout xmlns:a="http://schemas.openxmlformats.org/drawingml/2006/main" xmlns:r="http://schemas.openxmlformats.org/officeDocument/2006/relationships" xmlns:p="http://schemas.openxmlformats.org/presentationml/2006/main" showMasterSp="0" type="title">
  <p:cSld name="2_Title Slide">
    <p:spTree>
      <p:nvGrpSpPr>
        <p:cNvPr id="1" name=""/>
        <p:cNvGrpSpPr/>
        <p:nvPr/>
      </p:nvGrpSpPr>
      <p:grpSpPr>
        <a:xfrm>
          <a:off x="0" y="0"/>
          <a:ext cx="0" cy="0"/>
          <a:chOff x="0" y="0"/>
          <a:chExt cx="0" cy="0"/>
        </a:xfrm>
      </p:grpSpPr>
      <p:sp>
        <p:nvSpPr>
          <p:cNvPr id="148482" name="Title Placeholder 1"/>
          <p:cNvSpPr>
            <a:spLocks noGrp="1"/>
          </p:cNvSpPr>
          <p:nvPr>
            <p:ph type="ctrTitle"/>
          </p:nvPr>
        </p:nvSpPr>
        <p:spPr>
          <a:xfrm>
            <a:off x="1257302" y="3027363"/>
            <a:ext cx="6724650" cy="1279525"/>
          </a:xfrm>
        </p:spPr>
        <p:txBody>
          <a:bodyPr/>
          <a:lstStyle>
            <a:lvl1pPr>
              <a:lnSpc>
                <a:spcPts val="5199"/>
              </a:lnSpc>
              <a:defRPr sz="5600" b="0">
                <a:solidFill>
                  <a:schemeClr val="bg2"/>
                </a:solidFill>
                <a:latin typeface="Times New Roman" pitchFamily="18" charset="0"/>
              </a:defRPr>
            </a:lvl1pPr>
          </a:lstStyle>
          <a:p>
            <a:r>
              <a:rPr lang="en-US" smtClean="0"/>
              <a:t>Click to edit Master title style</a:t>
            </a:r>
            <a:endParaRPr lang="en-US"/>
          </a:p>
        </p:txBody>
      </p:sp>
      <p:sp>
        <p:nvSpPr>
          <p:cNvPr id="7" name="Slide Number Placeholder 9"/>
          <p:cNvSpPr>
            <a:spLocks noGrp="1"/>
          </p:cNvSpPr>
          <p:nvPr>
            <p:ph type="sldNum" sz="quarter" idx="4"/>
          </p:nvPr>
        </p:nvSpPr>
        <p:spPr>
          <a:xfrm>
            <a:off x="390527" y="7429594"/>
            <a:ext cx="311150" cy="163513"/>
          </a:xfrm>
          <a:prstGeom prst="rect">
            <a:avLst/>
          </a:prstGeom>
        </p:spPr>
        <p:txBody>
          <a:bodyPr lIns="0" tIns="0" rIns="0" bIns="0"/>
          <a:lstStyle>
            <a:lvl1pPr>
              <a:defRPr sz="1000" b="1" smtClean="0">
                <a:solidFill>
                  <a:schemeClr val="bg1"/>
                </a:solidFill>
              </a:defRPr>
            </a:lvl1pPr>
          </a:lstStyle>
          <a:p>
            <a:pPr>
              <a:defRPr/>
            </a:pPr>
            <a:fld id="{161F61C0-2215-4557-9AEC-40913A79701B}" type="slidenum">
              <a:rPr lang="en-US">
                <a:solidFill>
                  <a:prstClr val="white"/>
                </a:solidFill>
              </a:rPr>
              <a:pPr>
                <a:defRPr/>
              </a:pPr>
              <a:t>‹#›</a:t>
            </a:fld>
            <a:endParaRPr lang="en-US" dirty="0">
              <a:solidFill>
                <a:prstClr val="white"/>
              </a:solidFill>
            </a:endParaRPr>
          </a:p>
        </p:txBody>
      </p:sp>
      <p:sp>
        <p:nvSpPr>
          <p:cNvPr id="8" name="Footer Placeholder 10"/>
          <p:cNvSpPr>
            <a:spLocks noGrp="1"/>
          </p:cNvSpPr>
          <p:nvPr>
            <p:ph type="ftr" sz="quarter" idx="3"/>
          </p:nvPr>
        </p:nvSpPr>
        <p:spPr>
          <a:xfrm>
            <a:off x="849313" y="7429594"/>
            <a:ext cx="4749800" cy="163513"/>
          </a:xfrm>
          <a:prstGeom prst="rect">
            <a:avLst/>
          </a:prstGeom>
        </p:spPr>
        <p:txBody>
          <a:bodyPr lIns="0" tIns="0" rIns="0" bIns="0"/>
          <a:lstStyle>
            <a:lvl1pPr>
              <a:defRPr sz="1000" smtClean="0">
                <a:solidFill>
                  <a:schemeClr val="bg1"/>
                </a:solidFill>
              </a:defRPr>
            </a:lvl1pPr>
          </a:lstStyle>
          <a:p>
            <a:pPr>
              <a:defRPr/>
            </a:pPr>
            <a:r>
              <a:rPr lang="en-US">
                <a:solidFill>
                  <a:prstClr val="white"/>
                </a:solidFill>
              </a:rPr>
              <a:t>Footer</a:t>
            </a:r>
            <a:endParaRPr lang="en-US" dirty="0">
              <a:solidFill>
                <a:prstClr val="white"/>
              </a:solidFill>
            </a:endParaRPr>
          </a:p>
        </p:txBody>
      </p:sp>
    </p:spTree>
    <p:extLst>
      <p:ext uri="{BB962C8B-B14F-4D97-AF65-F5344CB8AC3E}">
        <p14:creationId xmlns:p14="http://schemas.microsoft.com/office/powerpoint/2010/main" val="2521623600"/>
      </p:ext>
    </p:extLst>
  </p:cSld>
  <p:clrMapOvr>
    <a:masterClrMapping/>
  </p:clrMapOvr>
  <p:hf hdr="0" dt="0"/>
</p:sldLayout>
</file>

<file path=ppt/slideLayouts/slideLayout311.xml><?xml version="1.0" encoding="utf-8"?>
<p:sldLayout xmlns:a="http://schemas.openxmlformats.org/drawingml/2006/main" xmlns:r="http://schemas.openxmlformats.org/officeDocument/2006/relationships" xmlns:p="http://schemas.openxmlformats.org/presentationml/2006/main" userDrawn="1">
  <p:cSld name="127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83476" indent="-487158">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79824" indent="-396344">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585372" indent="-305567">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45379" indent="-100251">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91" y="360005"/>
            <a:ext cx="9126001" cy="630000"/>
          </a:xfrm>
          <a:prstGeom prst="rect">
            <a:avLst/>
          </a:prstGeom>
        </p:spPr>
        <p:txBody>
          <a:bodyPr lIns="90233" tIns="45114" rIns="90233" bIns="45114"/>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2"/>
            <a:ext cx="428628" cy="264293"/>
          </a:xfrm>
          <a:prstGeom prst="rect">
            <a:avLst/>
          </a:prstGeom>
        </p:spPr>
        <p:txBody>
          <a:bodyPr lIns="90233" tIns="45114" rIns="90233" bIns="45114"/>
          <a:lstStyle>
            <a:lvl1pPr algn="ctr">
              <a:defRPr sz="12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7" name="Rectangle 3"/>
          <p:cNvSpPr>
            <a:spLocks noChangeArrowheads="1"/>
          </p:cNvSpPr>
          <p:nvPr userDrawn="1"/>
        </p:nvSpPr>
        <p:spPr bwMode="auto">
          <a:xfrm>
            <a:off x="7644297" y="7478358"/>
            <a:ext cx="2069435" cy="245139"/>
          </a:xfrm>
          <a:prstGeom prst="rect">
            <a:avLst/>
          </a:prstGeom>
          <a:noFill/>
          <a:ln w="25400" algn="ctr">
            <a:noFill/>
            <a:miter lim="800000"/>
            <a:headEnd/>
            <a:tailEnd/>
          </a:ln>
        </p:spPr>
        <p:txBody>
          <a:bodyPr lIns="0" tIns="0" rIns="0" bIns="0" anchor="ctr"/>
          <a:lstStyle/>
          <a:p>
            <a:pPr algn="r" defTabSz="944608" fontAlgn="auto">
              <a:spcBef>
                <a:spcPts val="0"/>
              </a:spcBef>
              <a:spcAft>
                <a:spcPts val="0"/>
              </a:spcAft>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4261492814"/>
      </p:ext>
    </p:extLst>
  </p:cSld>
  <p:clrMapOvr>
    <a:masterClrMapping/>
  </p:clrMapOvr>
  <p:transition>
    <p:random/>
  </p:transition>
  <p:timing>
    <p:tnLst>
      <p:par>
        <p:cTn id="1" dur="indefinite" restart="never" nodeType="tmRoot"/>
      </p:par>
    </p:tnLst>
  </p:timing>
</p:sldLayout>
</file>

<file path=ppt/slideLayouts/slideLayout312.xml><?xml version="1.0" encoding="utf-8"?>
<p:sldLayout xmlns:a="http://schemas.openxmlformats.org/drawingml/2006/main" xmlns:r="http://schemas.openxmlformats.org/officeDocument/2006/relationships" xmlns:p="http://schemas.openxmlformats.org/presentationml/2006/main" userDrawn="1">
  <p:cSld name="128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83476" indent="-487158">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79824" indent="-396344">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585372" indent="-305567">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45379" indent="-100251">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91" y="360005"/>
            <a:ext cx="9126001" cy="630000"/>
          </a:xfrm>
          <a:prstGeom prst="rect">
            <a:avLst/>
          </a:prstGeom>
        </p:spPr>
        <p:txBody>
          <a:bodyPr lIns="90233" tIns="45114" rIns="90233" bIns="45114"/>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2"/>
            <a:ext cx="428628" cy="264293"/>
          </a:xfrm>
          <a:prstGeom prst="rect">
            <a:avLst/>
          </a:prstGeom>
        </p:spPr>
        <p:txBody>
          <a:bodyPr lIns="90233" tIns="45114" rIns="90233" bIns="45114"/>
          <a:lstStyle>
            <a:lvl1pPr algn="ctr">
              <a:defRPr sz="12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7" name="Rectangle 3"/>
          <p:cNvSpPr>
            <a:spLocks noChangeArrowheads="1"/>
          </p:cNvSpPr>
          <p:nvPr userDrawn="1"/>
        </p:nvSpPr>
        <p:spPr bwMode="auto">
          <a:xfrm>
            <a:off x="7644297" y="7478358"/>
            <a:ext cx="2069435" cy="245139"/>
          </a:xfrm>
          <a:prstGeom prst="rect">
            <a:avLst/>
          </a:prstGeom>
          <a:noFill/>
          <a:ln w="25400" algn="ctr">
            <a:noFill/>
            <a:miter lim="800000"/>
            <a:headEnd/>
            <a:tailEnd/>
          </a:ln>
        </p:spPr>
        <p:txBody>
          <a:bodyPr lIns="0" tIns="0" rIns="0" bIns="0" anchor="ctr"/>
          <a:lstStyle/>
          <a:p>
            <a:pPr algn="r" defTabSz="944608" fontAlgn="auto">
              <a:spcBef>
                <a:spcPts val="0"/>
              </a:spcBef>
              <a:spcAft>
                <a:spcPts val="0"/>
              </a:spcAft>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236634786"/>
      </p:ext>
    </p:extLst>
  </p:cSld>
  <p:clrMapOvr>
    <a:masterClrMapping/>
  </p:clrMapOvr>
  <p:transition>
    <p:random/>
  </p:transition>
  <p:timing>
    <p:tnLst>
      <p:par>
        <p:cTn id="1" dur="indefinite" restart="never" nodeType="tmRoot"/>
      </p:par>
    </p:tnLst>
  </p:timing>
</p:sldLayout>
</file>

<file path=ppt/slideLayouts/slideLayout313.xml><?xml version="1.0" encoding="utf-8"?>
<p:sldLayout xmlns:a="http://schemas.openxmlformats.org/drawingml/2006/main" xmlns:r="http://schemas.openxmlformats.org/officeDocument/2006/relationships" xmlns:p="http://schemas.openxmlformats.org/presentationml/2006/main" userDrawn="1">
  <p:cSld name="135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83476" indent="-487158">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79824" indent="-396344">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585372" indent="-305567">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45379" indent="-100251">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91" y="360005"/>
            <a:ext cx="9126001" cy="630000"/>
          </a:xfrm>
          <a:prstGeom prst="rect">
            <a:avLst/>
          </a:prstGeom>
        </p:spPr>
        <p:txBody>
          <a:bodyPr lIns="90233" tIns="45114" rIns="90233" bIns="45114"/>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2"/>
            <a:ext cx="428628" cy="264293"/>
          </a:xfrm>
          <a:prstGeom prst="rect">
            <a:avLst/>
          </a:prstGeom>
        </p:spPr>
        <p:txBody>
          <a:bodyPr lIns="90233" tIns="45114" rIns="90233" bIns="45114"/>
          <a:lstStyle>
            <a:lvl1pPr algn="ctr">
              <a:defRPr sz="12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7" name="Rectangle 3"/>
          <p:cNvSpPr>
            <a:spLocks noChangeArrowheads="1"/>
          </p:cNvSpPr>
          <p:nvPr userDrawn="1"/>
        </p:nvSpPr>
        <p:spPr bwMode="auto">
          <a:xfrm>
            <a:off x="7644297" y="7478358"/>
            <a:ext cx="2069435" cy="245139"/>
          </a:xfrm>
          <a:prstGeom prst="rect">
            <a:avLst/>
          </a:prstGeom>
          <a:noFill/>
          <a:ln w="25400" algn="ctr">
            <a:noFill/>
            <a:miter lim="800000"/>
            <a:headEnd/>
            <a:tailEnd/>
          </a:ln>
        </p:spPr>
        <p:txBody>
          <a:bodyPr lIns="0" tIns="0" rIns="0" bIns="0" anchor="ctr"/>
          <a:lstStyle/>
          <a:p>
            <a:pPr algn="r" defTabSz="944608" fontAlgn="auto">
              <a:spcBef>
                <a:spcPts val="0"/>
              </a:spcBef>
              <a:spcAft>
                <a:spcPts val="0"/>
              </a:spcAft>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440528516"/>
      </p:ext>
    </p:extLst>
  </p:cSld>
  <p:clrMapOvr>
    <a:masterClrMapping/>
  </p:clrMapOvr>
  <p:transition>
    <p:random/>
  </p:transition>
  <p:timing>
    <p:tnLst>
      <p:par>
        <p:cTn id="1" dur="indefinite" restart="never" nodeType="tmRoot"/>
      </p:par>
    </p:tnLst>
  </p:timing>
</p:sldLayout>
</file>

<file path=ppt/slideLayouts/slideLayout314.xml><?xml version="1.0" encoding="utf-8"?>
<p:sldLayout xmlns:a="http://schemas.openxmlformats.org/drawingml/2006/main" xmlns:r="http://schemas.openxmlformats.org/officeDocument/2006/relationships" xmlns:p="http://schemas.openxmlformats.org/presentationml/2006/main" userDrawn="1">
  <p:cSld name="146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83476" indent="-487158">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79824" indent="-396344">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585372" indent="-305567">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45379" indent="-100251">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91" y="360005"/>
            <a:ext cx="9126001" cy="630000"/>
          </a:xfrm>
          <a:prstGeom prst="rect">
            <a:avLst/>
          </a:prstGeom>
        </p:spPr>
        <p:txBody>
          <a:bodyPr lIns="90233" tIns="45114" rIns="90233" bIns="45114"/>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2"/>
            <a:ext cx="428628" cy="264293"/>
          </a:xfrm>
          <a:prstGeom prst="rect">
            <a:avLst/>
          </a:prstGeom>
        </p:spPr>
        <p:txBody>
          <a:bodyPr lIns="90233" tIns="45114" rIns="90233" bIns="45114"/>
          <a:lstStyle>
            <a:lvl1pPr algn="ctr">
              <a:defRPr sz="12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7" name="Rectangle 3"/>
          <p:cNvSpPr>
            <a:spLocks noChangeArrowheads="1"/>
          </p:cNvSpPr>
          <p:nvPr userDrawn="1"/>
        </p:nvSpPr>
        <p:spPr bwMode="auto">
          <a:xfrm>
            <a:off x="7644297" y="7478358"/>
            <a:ext cx="2069435" cy="245139"/>
          </a:xfrm>
          <a:prstGeom prst="rect">
            <a:avLst/>
          </a:prstGeom>
          <a:noFill/>
          <a:ln w="25400" algn="ctr">
            <a:noFill/>
            <a:miter lim="800000"/>
            <a:headEnd/>
            <a:tailEnd/>
          </a:ln>
        </p:spPr>
        <p:txBody>
          <a:bodyPr lIns="0" tIns="0" rIns="0" bIns="0" anchor="ctr"/>
          <a:lstStyle/>
          <a:p>
            <a:pPr algn="r" defTabSz="944608" fontAlgn="auto">
              <a:spcBef>
                <a:spcPts val="0"/>
              </a:spcBef>
              <a:spcAft>
                <a:spcPts val="0"/>
              </a:spcAft>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874089131"/>
      </p:ext>
    </p:extLst>
  </p:cSld>
  <p:clrMapOvr>
    <a:masterClrMapping/>
  </p:clrMapOvr>
  <p:transition>
    <p:random/>
  </p:transition>
  <p:timing>
    <p:tnLst>
      <p:par>
        <p:cTn id="1" dur="indefinite" restart="never" nodeType="tmRoot"/>
      </p:par>
    </p:tnLst>
  </p:timing>
</p:sldLayout>
</file>

<file path=ppt/slideLayouts/slideLayout315.xml><?xml version="1.0" encoding="utf-8"?>
<p:sldLayout xmlns:a="http://schemas.openxmlformats.org/drawingml/2006/main" xmlns:r="http://schemas.openxmlformats.org/officeDocument/2006/relationships" xmlns:p="http://schemas.openxmlformats.org/presentationml/2006/main" userDrawn="1">
  <p:cSld name="147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83476" indent="-487158">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79824" indent="-396344">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585372" indent="-305567">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45379" indent="-100251">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91" y="360005"/>
            <a:ext cx="9126001" cy="630000"/>
          </a:xfrm>
          <a:prstGeom prst="rect">
            <a:avLst/>
          </a:prstGeom>
        </p:spPr>
        <p:txBody>
          <a:bodyPr lIns="90233" tIns="45114" rIns="90233" bIns="45114"/>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2"/>
            <a:ext cx="428628" cy="264293"/>
          </a:xfrm>
          <a:prstGeom prst="rect">
            <a:avLst/>
          </a:prstGeom>
        </p:spPr>
        <p:txBody>
          <a:bodyPr lIns="90233" tIns="45114" rIns="90233" bIns="45114"/>
          <a:lstStyle>
            <a:lvl1pPr algn="ctr">
              <a:defRPr sz="12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7" name="Rectangle 3"/>
          <p:cNvSpPr>
            <a:spLocks noChangeArrowheads="1"/>
          </p:cNvSpPr>
          <p:nvPr userDrawn="1"/>
        </p:nvSpPr>
        <p:spPr bwMode="auto">
          <a:xfrm>
            <a:off x="7644297" y="7478358"/>
            <a:ext cx="2069435" cy="245139"/>
          </a:xfrm>
          <a:prstGeom prst="rect">
            <a:avLst/>
          </a:prstGeom>
          <a:noFill/>
          <a:ln w="25400" algn="ctr">
            <a:noFill/>
            <a:miter lim="800000"/>
            <a:headEnd/>
            <a:tailEnd/>
          </a:ln>
        </p:spPr>
        <p:txBody>
          <a:bodyPr lIns="0" tIns="0" rIns="0" bIns="0" anchor="ctr"/>
          <a:lstStyle/>
          <a:p>
            <a:pPr algn="r" defTabSz="944608" fontAlgn="auto">
              <a:spcBef>
                <a:spcPts val="0"/>
              </a:spcBef>
              <a:spcAft>
                <a:spcPts val="0"/>
              </a:spcAft>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767045037"/>
      </p:ext>
    </p:extLst>
  </p:cSld>
  <p:clrMapOvr>
    <a:masterClrMapping/>
  </p:clrMapOvr>
  <p:transition>
    <p:random/>
  </p:transition>
  <p:timing>
    <p:tnLst>
      <p:par>
        <p:cTn id="1" dur="indefinite" restart="never" nodeType="tmRoot"/>
      </p:par>
    </p:tnLst>
  </p:timing>
</p:sldLayout>
</file>

<file path=ppt/slideLayouts/slideLayout316.xml><?xml version="1.0" encoding="utf-8"?>
<p:sldLayout xmlns:a="http://schemas.openxmlformats.org/drawingml/2006/main" xmlns:r="http://schemas.openxmlformats.org/officeDocument/2006/relationships" xmlns:p="http://schemas.openxmlformats.org/presentationml/2006/main" userDrawn="1">
  <p:cSld name="148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83476" indent="-487158">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79824" indent="-396344">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585372" indent="-305567">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45379" indent="-100251">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91" y="360005"/>
            <a:ext cx="9126001" cy="630000"/>
          </a:xfrm>
          <a:prstGeom prst="rect">
            <a:avLst/>
          </a:prstGeom>
        </p:spPr>
        <p:txBody>
          <a:bodyPr lIns="90233" tIns="45114" rIns="90233" bIns="45114"/>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2"/>
            <a:ext cx="428628" cy="264293"/>
          </a:xfrm>
          <a:prstGeom prst="rect">
            <a:avLst/>
          </a:prstGeom>
        </p:spPr>
        <p:txBody>
          <a:bodyPr lIns="90233" tIns="45114" rIns="90233" bIns="45114"/>
          <a:lstStyle>
            <a:lvl1pPr algn="ctr">
              <a:defRPr sz="12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7" name="Rectangle 3"/>
          <p:cNvSpPr>
            <a:spLocks noChangeArrowheads="1"/>
          </p:cNvSpPr>
          <p:nvPr userDrawn="1"/>
        </p:nvSpPr>
        <p:spPr bwMode="auto">
          <a:xfrm>
            <a:off x="7644297" y="7478358"/>
            <a:ext cx="2069435" cy="245139"/>
          </a:xfrm>
          <a:prstGeom prst="rect">
            <a:avLst/>
          </a:prstGeom>
          <a:noFill/>
          <a:ln w="25400" algn="ctr">
            <a:noFill/>
            <a:miter lim="800000"/>
            <a:headEnd/>
            <a:tailEnd/>
          </a:ln>
        </p:spPr>
        <p:txBody>
          <a:bodyPr lIns="0" tIns="0" rIns="0" bIns="0" anchor="ctr"/>
          <a:lstStyle/>
          <a:p>
            <a:pPr algn="r" defTabSz="944608" fontAlgn="auto">
              <a:spcBef>
                <a:spcPts val="0"/>
              </a:spcBef>
              <a:spcAft>
                <a:spcPts val="0"/>
              </a:spcAft>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408849651"/>
      </p:ext>
    </p:extLst>
  </p:cSld>
  <p:clrMapOvr>
    <a:masterClrMapping/>
  </p:clrMapOvr>
  <p:transition>
    <p:random/>
  </p:transition>
  <p:timing>
    <p:tnLst>
      <p:par>
        <p:cTn id="1" dur="indefinite" restart="never" nodeType="tmRoot"/>
      </p:par>
    </p:tnLst>
  </p:timing>
</p:sldLayout>
</file>

<file path=ppt/slideLayouts/slideLayout317.xml><?xml version="1.0" encoding="utf-8"?>
<p:sldLayout xmlns:a="http://schemas.openxmlformats.org/drawingml/2006/main" xmlns:r="http://schemas.openxmlformats.org/officeDocument/2006/relationships" xmlns:p="http://schemas.openxmlformats.org/presentationml/2006/main" userDrawn="1">
  <p:cSld name="129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83476" indent="-487158">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79824" indent="-396344">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585372" indent="-305567">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45379" indent="-100251">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91" y="360005"/>
            <a:ext cx="9126001" cy="630000"/>
          </a:xfrm>
          <a:prstGeom prst="rect">
            <a:avLst/>
          </a:prstGeom>
        </p:spPr>
        <p:txBody>
          <a:bodyPr lIns="90233" tIns="45114" rIns="90233" bIns="45114"/>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2"/>
            <a:ext cx="428628" cy="264293"/>
          </a:xfrm>
          <a:prstGeom prst="rect">
            <a:avLst/>
          </a:prstGeom>
        </p:spPr>
        <p:txBody>
          <a:bodyPr lIns="90233" tIns="45114" rIns="90233" bIns="45114"/>
          <a:lstStyle>
            <a:lvl1pPr algn="ctr">
              <a:defRPr sz="12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7" name="Rectangle 3"/>
          <p:cNvSpPr>
            <a:spLocks noChangeArrowheads="1"/>
          </p:cNvSpPr>
          <p:nvPr userDrawn="1"/>
        </p:nvSpPr>
        <p:spPr bwMode="auto">
          <a:xfrm>
            <a:off x="7644297" y="7478358"/>
            <a:ext cx="2069435" cy="245139"/>
          </a:xfrm>
          <a:prstGeom prst="rect">
            <a:avLst/>
          </a:prstGeom>
          <a:noFill/>
          <a:ln w="25400" algn="ctr">
            <a:noFill/>
            <a:miter lim="800000"/>
            <a:headEnd/>
            <a:tailEnd/>
          </a:ln>
        </p:spPr>
        <p:txBody>
          <a:bodyPr lIns="0" tIns="0" rIns="0" bIns="0" anchor="ctr"/>
          <a:lstStyle/>
          <a:p>
            <a:pPr algn="r" defTabSz="944608" fontAlgn="auto">
              <a:spcBef>
                <a:spcPts val="0"/>
              </a:spcBef>
              <a:spcAft>
                <a:spcPts val="0"/>
              </a:spcAft>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318158979"/>
      </p:ext>
    </p:extLst>
  </p:cSld>
  <p:clrMapOvr>
    <a:masterClrMapping/>
  </p:clrMapOvr>
  <p:transition>
    <p:random/>
  </p:transition>
  <p:timing>
    <p:tnLst>
      <p:par>
        <p:cTn id="1" dur="indefinite" restart="never" nodeType="tmRoot"/>
      </p:par>
    </p:tnLst>
  </p:timing>
</p:sldLayout>
</file>

<file path=ppt/slideLayouts/slideLayout318.xml><?xml version="1.0" encoding="utf-8"?>
<p:sldLayout xmlns:a="http://schemas.openxmlformats.org/drawingml/2006/main" xmlns:r="http://schemas.openxmlformats.org/officeDocument/2006/relationships" xmlns:p="http://schemas.openxmlformats.org/presentationml/2006/main" userDrawn="1">
  <p:cSld name="158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83476" indent="-487158">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79824" indent="-396344">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585372" indent="-305567">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45379" indent="-100251">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91" y="360005"/>
            <a:ext cx="9126001" cy="630000"/>
          </a:xfrm>
          <a:prstGeom prst="rect">
            <a:avLst/>
          </a:prstGeom>
        </p:spPr>
        <p:txBody>
          <a:bodyPr lIns="90233" tIns="45114" rIns="90233" bIns="45114"/>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2"/>
            <a:ext cx="428628" cy="264293"/>
          </a:xfrm>
          <a:prstGeom prst="rect">
            <a:avLst/>
          </a:prstGeom>
        </p:spPr>
        <p:txBody>
          <a:bodyPr lIns="90233" tIns="45114" rIns="90233" bIns="45114"/>
          <a:lstStyle>
            <a:lvl1pPr algn="ctr">
              <a:defRPr sz="12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7" name="Rectangle 3"/>
          <p:cNvSpPr>
            <a:spLocks noChangeArrowheads="1"/>
          </p:cNvSpPr>
          <p:nvPr userDrawn="1"/>
        </p:nvSpPr>
        <p:spPr bwMode="auto">
          <a:xfrm>
            <a:off x="7644297" y="7478358"/>
            <a:ext cx="2069435" cy="245139"/>
          </a:xfrm>
          <a:prstGeom prst="rect">
            <a:avLst/>
          </a:prstGeom>
          <a:noFill/>
          <a:ln w="25400" algn="ctr">
            <a:noFill/>
            <a:miter lim="800000"/>
            <a:headEnd/>
            <a:tailEnd/>
          </a:ln>
        </p:spPr>
        <p:txBody>
          <a:bodyPr lIns="0" tIns="0" rIns="0" bIns="0" anchor="ctr"/>
          <a:lstStyle/>
          <a:p>
            <a:pPr algn="r" defTabSz="944608" fontAlgn="auto">
              <a:spcBef>
                <a:spcPts val="0"/>
              </a:spcBef>
              <a:spcAft>
                <a:spcPts val="0"/>
              </a:spcAft>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959132514"/>
      </p:ext>
    </p:extLst>
  </p:cSld>
  <p:clrMapOvr>
    <a:masterClrMapping/>
  </p:clrMapOvr>
  <p:transition>
    <p:random/>
  </p:transition>
  <p:timing>
    <p:tnLst>
      <p:par>
        <p:cTn id="1" dur="indefinite" restart="never" nodeType="tmRoot"/>
      </p:par>
    </p:tnLst>
  </p:timing>
</p:sldLayout>
</file>

<file path=ppt/slideLayouts/slideLayout319.xml><?xml version="1.0" encoding="utf-8"?>
<p:sldLayout xmlns:a="http://schemas.openxmlformats.org/drawingml/2006/main" xmlns:r="http://schemas.openxmlformats.org/officeDocument/2006/relationships" xmlns:p="http://schemas.openxmlformats.org/presentationml/2006/main" userDrawn="1">
  <p:cSld name="160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83476" indent="-487158">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79824" indent="-396344">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585372" indent="-305567">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45379" indent="-100251">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91" y="360005"/>
            <a:ext cx="9126001" cy="630000"/>
          </a:xfrm>
          <a:prstGeom prst="rect">
            <a:avLst/>
          </a:prstGeom>
        </p:spPr>
        <p:txBody>
          <a:bodyPr lIns="90233" tIns="45114" rIns="90233" bIns="45114"/>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2"/>
            <a:ext cx="428628" cy="264293"/>
          </a:xfrm>
          <a:prstGeom prst="rect">
            <a:avLst/>
          </a:prstGeom>
        </p:spPr>
        <p:txBody>
          <a:bodyPr lIns="90233" tIns="45114" rIns="90233" bIns="45114"/>
          <a:lstStyle>
            <a:lvl1pPr algn="ctr">
              <a:defRPr sz="12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7" name="Rectangle 3"/>
          <p:cNvSpPr>
            <a:spLocks noChangeArrowheads="1"/>
          </p:cNvSpPr>
          <p:nvPr userDrawn="1"/>
        </p:nvSpPr>
        <p:spPr bwMode="auto">
          <a:xfrm>
            <a:off x="7644297" y="7478358"/>
            <a:ext cx="2069435" cy="245139"/>
          </a:xfrm>
          <a:prstGeom prst="rect">
            <a:avLst/>
          </a:prstGeom>
          <a:noFill/>
          <a:ln w="25400" algn="ctr">
            <a:noFill/>
            <a:miter lim="800000"/>
            <a:headEnd/>
            <a:tailEnd/>
          </a:ln>
        </p:spPr>
        <p:txBody>
          <a:bodyPr lIns="0" tIns="0" rIns="0" bIns="0" anchor="ctr"/>
          <a:lstStyle/>
          <a:p>
            <a:pPr algn="r" defTabSz="944608" fontAlgn="auto">
              <a:spcBef>
                <a:spcPts val="0"/>
              </a:spcBef>
              <a:spcAft>
                <a:spcPts val="0"/>
              </a:spcAft>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4238324779"/>
      </p:ext>
    </p:extLst>
  </p:cSld>
  <p:clrMapOvr>
    <a:masterClrMapping/>
  </p:clrMapOvr>
  <p:transition>
    <p:random/>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endParaRPr lang="zh-TW" altLang="en-US">
              <a:solidFill>
                <a:prstClr val="black">
                  <a:tint val="75000"/>
                </a:prstClr>
              </a:solidFill>
            </a:endParaRPr>
          </a:p>
        </p:txBody>
      </p:sp>
      <p:sp>
        <p:nvSpPr>
          <p:cNvPr id="5" name="頁尾版面配置區 4"/>
          <p:cNvSpPr>
            <a:spLocks noGrp="1"/>
          </p:cNvSpPr>
          <p:nvPr>
            <p:ph type="ftr" sz="quarter" idx="11"/>
          </p:nvPr>
        </p:nvSpPr>
        <p:spPr/>
        <p:txBody>
          <a:bodyPr/>
          <a:lstStyle/>
          <a:p>
            <a:r>
              <a:rPr lang="en-US" altLang="zh-TW" smtClean="0">
                <a:solidFill>
                  <a:prstClr val="black">
                    <a:tint val="75000"/>
                  </a:prstClr>
                </a:solidFill>
              </a:rPr>
              <a:t>©2012 </a:t>
            </a:r>
            <a:r>
              <a:rPr lang="zh-TW" altLang="en-US" dirty="0" smtClean="0">
                <a:solidFill>
                  <a:prstClr val="black">
                    <a:tint val="75000"/>
                  </a:prstClr>
                </a:solidFill>
              </a:rPr>
              <a:t>勤業眾信版權所有 保留一切權利</a:t>
            </a:r>
            <a:endParaRPr lang="zh-TW" altLang="en-US" dirty="0">
              <a:solidFill>
                <a:prstClr val="black">
                  <a:tint val="75000"/>
                </a:prstClr>
              </a:solidFill>
            </a:endParaRPr>
          </a:p>
        </p:txBody>
      </p:sp>
      <p:sp>
        <p:nvSpPr>
          <p:cNvPr id="6" name="投影片編號版面配置區 5"/>
          <p:cNvSpPr>
            <a:spLocks noGrp="1"/>
          </p:cNvSpPr>
          <p:nvPr>
            <p:ph type="sldNum" sz="quarter" idx="12"/>
          </p:nvPr>
        </p:nvSpPr>
        <p:spPr/>
        <p:txBody>
          <a:bodyPr/>
          <a:lstStyle/>
          <a:p>
            <a:fld id="{5B2D9389-8C3D-4D31-8819-9C2CCD52A6B7}" type="slidenum">
              <a:rPr lang="zh-TW" altLang="en-US" smtClean="0">
                <a:solidFill>
                  <a:prstClr val="black">
                    <a:tint val="75000"/>
                  </a:prstClr>
                </a:solidFill>
              </a:rPr>
              <a:pPr/>
              <a:t>‹#›</a:t>
            </a:fld>
            <a:endParaRPr lang="zh-TW" altLang="en-US">
              <a:solidFill>
                <a:prstClr val="black">
                  <a:tint val="75000"/>
                </a:prstClr>
              </a:solidFill>
            </a:endParaRPr>
          </a:p>
        </p:txBody>
      </p:sp>
    </p:spTree>
    <p:extLst>
      <p:ext uri="{BB962C8B-B14F-4D97-AF65-F5344CB8AC3E}">
        <p14:creationId xmlns:p14="http://schemas.microsoft.com/office/powerpoint/2010/main" val="834183664"/>
      </p:ext>
    </p:extLst>
  </p:cSld>
  <p:clrMapOvr>
    <a:masterClrMapping/>
  </p:clrMapOvr>
</p:sldLayout>
</file>

<file path=ppt/slideLayouts/slideLayout320.xml><?xml version="1.0" encoding="utf-8"?>
<p:sldLayout xmlns:a="http://schemas.openxmlformats.org/drawingml/2006/main" xmlns:r="http://schemas.openxmlformats.org/officeDocument/2006/relationships" xmlns:p="http://schemas.openxmlformats.org/presentationml/2006/main" preserve="1" userDrawn="1">
  <p:cSld name="2_標題投影片">
    <p:bg>
      <p:bgPr>
        <a:solidFill>
          <a:schemeClr val="bg1"/>
        </a:solidFill>
        <a:effectLst/>
      </p:bgPr>
    </p:bg>
    <p:spTree>
      <p:nvGrpSpPr>
        <p:cNvPr id="1" name=""/>
        <p:cNvGrpSpPr/>
        <p:nvPr/>
      </p:nvGrpSpPr>
      <p:grpSpPr>
        <a:xfrm>
          <a:off x="0" y="0"/>
          <a:ext cx="0" cy="0"/>
          <a:chOff x="0" y="0"/>
          <a:chExt cx="0" cy="0"/>
        </a:xfrm>
      </p:grpSpPr>
      <p:grpSp>
        <p:nvGrpSpPr>
          <p:cNvPr id="4" name="群組 1"/>
          <p:cNvGrpSpPr>
            <a:grpSpLocks/>
          </p:cNvGrpSpPr>
          <p:nvPr userDrawn="1"/>
        </p:nvGrpSpPr>
        <p:grpSpPr bwMode="auto">
          <a:xfrm>
            <a:off x="452438" y="428625"/>
            <a:ext cx="2125662" cy="928688"/>
            <a:chOff x="452407" y="1071546"/>
            <a:chExt cx="2125070" cy="928694"/>
          </a:xfrm>
        </p:grpSpPr>
        <p:sp>
          <p:nvSpPr>
            <p:cNvPr id="5" name="AutoShape 6"/>
            <p:cNvSpPr>
              <a:spLocks noChangeAspect="1" noChangeArrowheads="1" noTextEdit="1"/>
            </p:cNvSpPr>
            <p:nvPr userDrawn="1"/>
          </p:nvSpPr>
          <p:spPr bwMode="auto">
            <a:xfrm>
              <a:off x="452407" y="1071546"/>
              <a:ext cx="2125070" cy="928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1007150" fontAlgn="auto">
                <a:spcBef>
                  <a:spcPts val="0"/>
                </a:spcBef>
                <a:spcAft>
                  <a:spcPts val="0"/>
                </a:spcAft>
              </a:pPr>
              <a:endParaRPr kumimoji="0" lang="zh-TW" altLang="en-US">
                <a:solidFill>
                  <a:prstClr val="black"/>
                </a:solidFill>
                <a:latin typeface="Calibri"/>
                <a:ea typeface="新細明體"/>
              </a:endParaRPr>
            </a:p>
          </p:txBody>
        </p:sp>
        <p:sp>
          <p:nvSpPr>
            <p:cNvPr id="6" name="Freeform 8"/>
            <p:cNvSpPr>
              <a:spLocks noEditPoints="1"/>
            </p:cNvSpPr>
            <p:nvPr userDrawn="1"/>
          </p:nvSpPr>
          <p:spPr bwMode="auto">
            <a:xfrm>
              <a:off x="816601" y="1171699"/>
              <a:ext cx="267682" cy="293176"/>
            </a:xfrm>
            <a:custGeom>
              <a:avLst/>
              <a:gdLst>
                <a:gd name="T0" fmla="*/ 150 w 294"/>
                <a:gd name="T1" fmla="*/ 72 h 322"/>
                <a:gd name="T2" fmla="*/ 174 w 294"/>
                <a:gd name="T3" fmla="*/ 78 h 322"/>
                <a:gd name="T4" fmla="*/ 190 w 294"/>
                <a:gd name="T5" fmla="*/ 92 h 322"/>
                <a:gd name="T6" fmla="*/ 198 w 294"/>
                <a:gd name="T7" fmla="*/ 108 h 322"/>
                <a:gd name="T8" fmla="*/ 200 w 294"/>
                <a:gd name="T9" fmla="*/ 126 h 322"/>
                <a:gd name="T10" fmla="*/ 98 w 294"/>
                <a:gd name="T11" fmla="*/ 126 h 322"/>
                <a:gd name="T12" fmla="*/ 102 w 294"/>
                <a:gd name="T13" fmla="*/ 106 h 322"/>
                <a:gd name="T14" fmla="*/ 112 w 294"/>
                <a:gd name="T15" fmla="*/ 88 h 322"/>
                <a:gd name="T16" fmla="*/ 128 w 294"/>
                <a:gd name="T17" fmla="*/ 76 h 322"/>
                <a:gd name="T18" fmla="*/ 150 w 294"/>
                <a:gd name="T19" fmla="*/ 72 h 322"/>
                <a:gd name="T20" fmla="*/ 260 w 294"/>
                <a:gd name="T21" fmla="*/ 232 h 322"/>
                <a:gd name="T22" fmla="*/ 242 w 294"/>
                <a:gd name="T23" fmla="*/ 236 h 322"/>
                <a:gd name="T24" fmla="*/ 226 w 294"/>
                <a:gd name="T25" fmla="*/ 240 h 322"/>
                <a:gd name="T26" fmla="*/ 186 w 294"/>
                <a:gd name="T27" fmla="*/ 244 h 322"/>
                <a:gd name="T28" fmla="*/ 170 w 294"/>
                <a:gd name="T29" fmla="*/ 244 h 322"/>
                <a:gd name="T30" fmla="*/ 140 w 294"/>
                <a:gd name="T31" fmla="*/ 238 h 322"/>
                <a:gd name="T32" fmla="*/ 118 w 294"/>
                <a:gd name="T33" fmla="*/ 226 h 322"/>
                <a:gd name="T34" fmla="*/ 104 w 294"/>
                <a:gd name="T35" fmla="*/ 206 h 322"/>
                <a:gd name="T36" fmla="*/ 290 w 294"/>
                <a:gd name="T37" fmla="*/ 194 h 322"/>
                <a:gd name="T38" fmla="*/ 294 w 294"/>
                <a:gd name="T39" fmla="*/ 178 h 322"/>
                <a:gd name="T40" fmla="*/ 294 w 294"/>
                <a:gd name="T41" fmla="*/ 154 h 322"/>
                <a:gd name="T42" fmla="*/ 286 w 294"/>
                <a:gd name="T43" fmla="*/ 96 h 322"/>
                <a:gd name="T44" fmla="*/ 276 w 294"/>
                <a:gd name="T45" fmla="*/ 70 h 322"/>
                <a:gd name="T46" fmla="*/ 262 w 294"/>
                <a:gd name="T47" fmla="*/ 46 h 322"/>
                <a:gd name="T48" fmla="*/ 242 w 294"/>
                <a:gd name="T49" fmla="*/ 28 h 322"/>
                <a:gd name="T50" fmla="*/ 218 w 294"/>
                <a:gd name="T51" fmla="*/ 12 h 322"/>
                <a:gd name="T52" fmla="*/ 188 w 294"/>
                <a:gd name="T53" fmla="*/ 2 h 322"/>
                <a:gd name="T54" fmla="*/ 152 w 294"/>
                <a:gd name="T55" fmla="*/ 0 h 322"/>
                <a:gd name="T56" fmla="*/ 134 w 294"/>
                <a:gd name="T57" fmla="*/ 0 h 322"/>
                <a:gd name="T58" fmla="*/ 102 w 294"/>
                <a:gd name="T59" fmla="*/ 8 h 322"/>
                <a:gd name="T60" fmla="*/ 74 w 294"/>
                <a:gd name="T61" fmla="*/ 20 h 322"/>
                <a:gd name="T62" fmla="*/ 50 w 294"/>
                <a:gd name="T63" fmla="*/ 38 h 322"/>
                <a:gd name="T64" fmla="*/ 30 w 294"/>
                <a:gd name="T65" fmla="*/ 62 h 322"/>
                <a:gd name="T66" fmla="*/ 16 w 294"/>
                <a:gd name="T67" fmla="*/ 88 h 322"/>
                <a:gd name="T68" fmla="*/ 6 w 294"/>
                <a:gd name="T69" fmla="*/ 116 h 322"/>
                <a:gd name="T70" fmla="*/ 0 w 294"/>
                <a:gd name="T71" fmla="*/ 148 h 322"/>
                <a:gd name="T72" fmla="*/ 0 w 294"/>
                <a:gd name="T73" fmla="*/ 164 h 322"/>
                <a:gd name="T74" fmla="*/ 4 w 294"/>
                <a:gd name="T75" fmla="*/ 200 h 322"/>
                <a:gd name="T76" fmla="*/ 12 w 294"/>
                <a:gd name="T77" fmla="*/ 232 h 322"/>
                <a:gd name="T78" fmla="*/ 28 w 294"/>
                <a:gd name="T79" fmla="*/ 258 h 322"/>
                <a:gd name="T80" fmla="*/ 48 w 294"/>
                <a:gd name="T81" fmla="*/ 282 h 322"/>
                <a:gd name="T82" fmla="*/ 72 w 294"/>
                <a:gd name="T83" fmla="*/ 300 h 322"/>
                <a:gd name="T84" fmla="*/ 102 w 294"/>
                <a:gd name="T85" fmla="*/ 312 h 322"/>
                <a:gd name="T86" fmla="*/ 134 w 294"/>
                <a:gd name="T87" fmla="*/ 320 h 322"/>
                <a:gd name="T88" fmla="*/ 168 w 294"/>
                <a:gd name="T89" fmla="*/ 322 h 322"/>
                <a:gd name="T90" fmla="*/ 202 w 294"/>
                <a:gd name="T91" fmla="*/ 322 h 322"/>
                <a:gd name="T92" fmla="*/ 228 w 294"/>
                <a:gd name="T93" fmla="*/ 318 h 322"/>
                <a:gd name="T94" fmla="*/ 274 w 294"/>
                <a:gd name="T95" fmla="*/ 302 h 32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294" h="322">
                  <a:moveTo>
                    <a:pt x="150" y="72"/>
                  </a:moveTo>
                  <a:lnTo>
                    <a:pt x="150" y="72"/>
                  </a:lnTo>
                  <a:lnTo>
                    <a:pt x="164" y="74"/>
                  </a:lnTo>
                  <a:lnTo>
                    <a:pt x="174" y="78"/>
                  </a:lnTo>
                  <a:lnTo>
                    <a:pt x="182" y="84"/>
                  </a:lnTo>
                  <a:lnTo>
                    <a:pt x="190" y="92"/>
                  </a:lnTo>
                  <a:lnTo>
                    <a:pt x="194" y="100"/>
                  </a:lnTo>
                  <a:lnTo>
                    <a:pt x="198" y="108"/>
                  </a:lnTo>
                  <a:lnTo>
                    <a:pt x="200" y="126"/>
                  </a:lnTo>
                  <a:lnTo>
                    <a:pt x="98" y="126"/>
                  </a:lnTo>
                  <a:lnTo>
                    <a:pt x="98" y="116"/>
                  </a:lnTo>
                  <a:lnTo>
                    <a:pt x="102" y="106"/>
                  </a:lnTo>
                  <a:lnTo>
                    <a:pt x="106" y="96"/>
                  </a:lnTo>
                  <a:lnTo>
                    <a:pt x="112" y="88"/>
                  </a:lnTo>
                  <a:lnTo>
                    <a:pt x="120" y="82"/>
                  </a:lnTo>
                  <a:lnTo>
                    <a:pt x="128" y="76"/>
                  </a:lnTo>
                  <a:lnTo>
                    <a:pt x="138" y="72"/>
                  </a:lnTo>
                  <a:lnTo>
                    <a:pt x="150" y="72"/>
                  </a:lnTo>
                  <a:close/>
                  <a:moveTo>
                    <a:pt x="260" y="232"/>
                  </a:moveTo>
                  <a:lnTo>
                    <a:pt x="260" y="232"/>
                  </a:lnTo>
                  <a:lnTo>
                    <a:pt x="242" y="236"/>
                  </a:lnTo>
                  <a:lnTo>
                    <a:pt x="226" y="240"/>
                  </a:lnTo>
                  <a:lnTo>
                    <a:pt x="206" y="244"/>
                  </a:lnTo>
                  <a:lnTo>
                    <a:pt x="186" y="244"/>
                  </a:lnTo>
                  <a:lnTo>
                    <a:pt x="170" y="244"/>
                  </a:lnTo>
                  <a:lnTo>
                    <a:pt x="154" y="242"/>
                  </a:lnTo>
                  <a:lnTo>
                    <a:pt x="140" y="238"/>
                  </a:lnTo>
                  <a:lnTo>
                    <a:pt x="128" y="232"/>
                  </a:lnTo>
                  <a:lnTo>
                    <a:pt x="118" y="226"/>
                  </a:lnTo>
                  <a:lnTo>
                    <a:pt x="110" y="218"/>
                  </a:lnTo>
                  <a:lnTo>
                    <a:pt x="104" y="206"/>
                  </a:lnTo>
                  <a:lnTo>
                    <a:pt x="100" y="194"/>
                  </a:lnTo>
                  <a:lnTo>
                    <a:pt x="290" y="194"/>
                  </a:lnTo>
                  <a:lnTo>
                    <a:pt x="294" y="178"/>
                  </a:lnTo>
                  <a:lnTo>
                    <a:pt x="294" y="154"/>
                  </a:lnTo>
                  <a:lnTo>
                    <a:pt x="292" y="124"/>
                  </a:lnTo>
                  <a:lnTo>
                    <a:pt x="286" y="96"/>
                  </a:lnTo>
                  <a:lnTo>
                    <a:pt x="282" y="82"/>
                  </a:lnTo>
                  <a:lnTo>
                    <a:pt x="276" y="70"/>
                  </a:lnTo>
                  <a:lnTo>
                    <a:pt x="270" y="58"/>
                  </a:lnTo>
                  <a:lnTo>
                    <a:pt x="262" y="46"/>
                  </a:lnTo>
                  <a:lnTo>
                    <a:pt x="252" y="36"/>
                  </a:lnTo>
                  <a:lnTo>
                    <a:pt x="242" y="28"/>
                  </a:lnTo>
                  <a:lnTo>
                    <a:pt x="230" y="18"/>
                  </a:lnTo>
                  <a:lnTo>
                    <a:pt x="218" y="12"/>
                  </a:lnTo>
                  <a:lnTo>
                    <a:pt x="204" y="6"/>
                  </a:lnTo>
                  <a:lnTo>
                    <a:pt x="188" y="2"/>
                  </a:lnTo>
                  <a:lnTo>
                    <a:pt x="170" y="0"/>
                  </a:lnTo>
                  <a:lnTo>
                    <a:pt x="152" y="0"/>
                  </a:lnTo>
                  <a:lnTo>
                    <a:pt x="134" y="0"/>
                  </a:lnTo>
                  <a:lnTo>
                    <a:pt x="118" y="2"/>
                  </a:lnTo>
                  <a:lnTo>
                    <a:pt x="102" y="8"/>
                  </a:lnTo>
                  <a:lnTo>
                    <a:pt x="86" y="12"/>
                  </a:lnTo>
                  <a:lnTo>
                    <a:pt x="74" y="20"/>
                  </a:lnTo>
                  <a:lnTo>
                    <a:pt x="60" y="28"/>
                  </a:lnTo>
                  <a:lnTo>
                    <a:pt x="50" y="38"/>
                  </a:lnTo>
                  <a:lnTo>
                    <a:pt x="40" y="50"/>
                  </a:lnTo>
                  <a:lnTo>
                    <a:pt x="30" y="62"/>
                  </a:lnTo>
                  <a:lnTo>
                    <a:pt x="22" y="74"/>
                  </a:lnTo>
                  <a:lnTo>
                    <a:pt x="16" y="88"/>
                  </a:lnTo>
                  <a:lnTo>
                    <a:pt x="10" y="102"/>
                  </a:lnTo>
                  <a:lnTo>
                    <a:pt x="6" y="116"/>
                  </a:lnTo>
                  <a:lnTo>
                    <a:pt x="2" y="132"/>
                  </a:lnTo>
                  <a:lnTo>
                    <a:pt x="0" y="148"/>
                  </a:lnTo>
                  <a:lnTo>
                    <a:pt x="0" y="164"/>
                  </a:lnTo>
                  <a:lnTo>
                    <a:pt x="2" y="182"/>
                  </a:lnTo>
                  <a:lnTo>
                    <a:pt x="4" y="200"/>
                  </a:lnTo>
                  <a:lnTo>
                    <a:pt x="8" y="216"/>
                  </a:lnTo>
                  <a:lnTo>
                    <a:pt x="12" y="232"/>
                  </a:lnTo>
                  <a:lnTo>
                    <a:pt x="20" y="246"/>
                  </a:lnTo>
                  <a:lnTo>
                    <a:pt x="28" y="258"/>
                  </a:lnTo>
                  <a:lnTo>
                    <a:pt x="38" y="270"/>
                  </a:lnTo>
                  <a:lnTo>
                    <a:pt x="48" y="282"/>
                  </a:lnTo>
                  <a:lnTo>
                    <a:pt x="60" y="290"/>
                  </a:lnTo>
                  <a:lnTo>
                    <a:pt x="72" y="300"/>
                  </a:lnTo>
                  <a:lnTo>
                    <a:pt x="86" y="306"/>
                  </a:lnTo>
                  <a:lnTo>
                    <a:pt x="102" y="312"/>
                  </a:lnTo>
                  <a:lnTo>
                    <a:pt x="116" y="316"/>
                  </a:lnTo>
                  <a:lnTo>
                    <a:pt x="134" y="320"/>
                  </a:lnTo>
                  <a:lnTo>
                    <a:pt x="150" y="322"/>
                  </a:lnTo>
                  <a:lnTo>
                    <a:pt x="168" y="322"/>
                  </a:lnTo>
                  <a:lnTo>
                    <a:pt x="202" y="322"/>
                  </a:lnTo>
                  <a:lnTo>
                    <a:pt x="228" y="318"/>
                  </a:lnTo>
                  <a:lnTo>
                    <a:pt x="252" y="312"/>
                  </a:lnTo>
                  <a:lnTo>
                    <a:pt x="274" y="302"/>
                  </a:lnTo>
                  <a:lnTo>
                    <a:pt x="260" y="232"/>
                  </a:lnTo>
                  <a:close/>
                </a:path>
              </a:pathLst>
            </a:custGeom>
            <a:solidFill>
              <a:srgbClr val="00277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007150" fontAlgn="auto">
                <a:spcBef>
                  <a:spcPts val="0"/>
                </a:spcBef>
                <a:spcAft>
                  <a:spcPts val="0"/>
                </a:spcAft>
              </a:pPr>
              <a:endParaRPr kumimoji="0" lang="zh-TW" altLang="en-US">
                <a:solidFill>
                  <a:prstClr val="black"/>
                </a:solidFill>
                <a:latin typeface="Calibri"/>
                <a:ea typeface="新細明體"/>
              </a:endParaRPr>
            </a:p>
          </p:txBody>
        </p:sp>
        <p:sp>
          <p:nvSpPr>
            <p:cNvPr id="7" name="Freeform 9"/>
            <p:cNvSpPr>
              <a:spLocks noEditPoints="1"/>
            </p:cNvSpPr>
            <p:nvPr userDrawn="1"/>
          </p:nvSpPr>
          <p:spPr bwMode="auto">
            <a:xfrm>
              <a:off x="2164117" y="1171699"/>
              <a:ext cx="269503" cy="293176"/>
            </a:xfrm>
            <a:custGeom>
              <a:avLst/>
              <a:gdLst>
                <a:gd name="T0" fmla="*/ 152 w 296"/>
                <a:gd name="T1" fmla="*/ 72 h 322"/>
                <a:gd name="T2" fmla="*/ 176 w 296"/>
                <a:gd name="T3" fmla="*/ 78 h 322"/>
                <a:gd name="T4" fmla="*/ 190 w 296"/>
                <a:gd name="T5" fmla="*/ 92 h 322"/>
                <a:gd name="T6" fmla="*/ 198 w 296"/>
                <a:gd name="T7" fmla="*/ 108 h 322"/>
                <a:gd name="T8" fmla="*/ 200 w 296"/>
                <a:gd name="T9" fmla="*/ 126 h 322"/>
                <a:gd name="T10" fmla="*/ 98 w 296"/>
                <a:gd name="T11" fmla="*/ 126 h 322"/>
                <a:gd name="T12" fmla="*/ 102 w 296"/>
                <a:gd name="T13" fmla="*/ 106 h 322"/>
                <a:gd name="T14" fmla="*/ 112 w 296"/>
                <a:gd name="T15" fmla="*/ 88 h 322"/>
                <a:gd name="T16" fmla="*/ 128 w 296"/>
                <a:gd name="T17" fmla="*/ 76 h 322"/>
                <a:gd name="T18" fmla="*/ 152 w 296"/>
                <a:gd name="T19" fmla="*/ 72 h 322"/>
                <a:gd name="T20" fmla="*/ 260 w 296"/>
                <a:gd name="T21" fmla="*/ 232 h 322"/>
                <a:gd name="T22" fmla="*/ 244 w 296"/>
                <a:gd name="T23" fmla="*/ 236 h 322"/>
                <a:gd name="T24" fmla="*/ 226 w 296"/>
                <a:gd name="T25" fmla="*/ 240 h 322"/>
                <a:gd name="T26" fmla="*/ 186 w 296"/>
                <a:gd name="T27" fmla="*/ 244 h 322"/>
                <a:gd name="T28" fmla="*/ 170 w 296"/>
                <a:gd name="T29" fmla="*/ 244 h 322"/>
                <a:gd name="T30" fmla="*/ 142 w 296"/>
                <a:gd name="T31" fmla="*/ 238 h 322"/>
                <a:gd name="T32" fmla="*/ 118 w 296"/>
                <a:gd name="T33" fmla="*/ 226 h 322"/>
                <a:gd name="T34" fmla="*/ 104 w 296"/>
                <a:gd name="T35" fmla="*/ 206 h 322"/>
                <a:gd name="T36" fmla="*/ 292 w 296"/>
                <a:gd name="T37" fmla="*/ 194 h 322"/>
                <a:gd name="T38" fmla="*/ 294 w 296"/>
                <a:gd name="T39" fmla="*/ 178 h 322"/>
                <a:gd name="T40" fmla="*/ 296 w 296"/>
                <a:gd name="T41" fmla="*/ 154 h 322"/>
                <a:gd name="T42" fmla="*/ 288 w 296"/>
                <a:gd name="T43" fmla="*/ 96 h 322"/>
                <a:gd name="T44" fmla="*/ 278 w 296"/>
                <a:gd name="T45" fmla="*/ 70 h 322"/>
                <a:gd name="T46" fmla="*/ 262 w 296"/>
                <a:gd name="T47" fmla="*/ 46 h 322"/>
                <a:gd name="T48" fmla="*/ 244 w 296"/>
                <a:gd name="T49" fmla="*/ 28 h 322"/>
                <a:gd name="T50" fmla="*/ 218 w 296"/>
                <a:gd name="T51" fmla="*/ 12 h 322"/>
                <a:gd name="T52" fmla="*/ 188 w 296"/>
                <a:gd name="T53" fmla="*/ 2 h 322"/>
                <a:gd name="T54" fmla="*/ 154 w 296"/>
                <a:gd name="T55" fmla="*/ 0 h 322"/>
                <a:gd name="T56" fmla="*/ 136 w 296"/>
                <a:gd name="T57" fmla="*/ 0 h 322"/>
                <a:gd name="T58" fmla="*/ 102 w 296"/>
                <a:gd name="T59" fmla="*/ 8 h 322"/>
                <a:gd name="T60" fmla="*/ 74 w 296"/>
                <a:gd name="T61" fmla="*/ 20 h 322"/>
                <a:gd name="T62" fmla="*/ 50 w 296"/>
                <a:gd name="T63" fmla="*/ 38 h 322"/>
                <a:gd name="T64" fmla="*/ 30 w 296"/>
                <a:gd name="T65" fmla="*/ 62 h 322"/>
                <a:gd name="T66" fmla="*/ 16 w 296"/>
                <a:gd name="T67" fmla="*/ 88 h 322"/>
                <a:gd name="T68" fmla="*/ 6 w 296"/>
                <a:gd name="T69" fmla="*/ 116 h 322"/>
                <a:gd name="T70" fmla="*/ 2 w 296"/>
                <a:gd name="T71" fmla="*/ 148 h 322"/>
                <a:gd name="T72" fmla="*/ 0 w 296"/>
                <a:gd name="T73" fmla="*/ 164 h 322"/>
                <a:gd name="T74" fmla="*/ 4 w 296"/>
                <a:gd name="T75" fmla="*/ 200 h 322"/>
                <a:gd name="T76" fmla="*/ 14 w 296"/>
                <a:gd name="T77" fmla="*/ 232 h 322"/>
                <a:gd name="T78" fmla="*/ 28 w 296"/>
                <a:gd name="T79" fmla="*/ 258 h 322"/>
                <a:gd name="T80" fmla="*/ 48 w 296"/>
                <a:gd name="T81" fmla="*/ 282 h 322"/>
                <a:gd name="T82" fmla="*/ 72 w 296"/>
                <a:gd name="T83" fmla="*/ 300 h 322"/>
                <a:gd name="T84" fmla="*/ 102 w 296"/>
                <a:gd name="T85" fmla="*/ 312 h 322"/>
                <a:gd name="T86" fmla="*/ 134 w 296"/>
                <a:gd name="T87" fmla="*/ 320 h 322"/>
                <a:gd name="T88" fmla="*/ 170 w 296"/>
                <a:gd name="T89" fmla="*/ 322 h 322"/>
                <a:gd name="T90" fmla="*/ 202 w 296"/>
                <a:gd name="T91" fmla="*/ 322 h 322"/>
                <a:gd name="T92" fmla="*/ 228 w 296"/>
                <a:gd name="T93" fmla="*/ 318 h 322"/>
                <a:gd name="T94" fmla="*/ 276 w 296"/>
                <a:gd name="T95" fmla="*/ 302 h 32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296" h="322">
                  <a:moveTo>
                    <a:pt x="152" y="72"/>
                  </a:moveTo>
                  <a:lnTo>
                    <a:pt x="152" y="72"/>
                  </a:lnTo>
                  <a:lnTo>
                    <a:pt x="164" y="74"/>
                  </a:lnTo>
                  <a:lnTo>
                    <a:pt x="176" y="78"/>
                  </a:lnTo>
                  <a:lnTo>
                    <a:pt x="184" y="84"/>
                  </a:lnTo>
                  <a:lnTo>
                    <a:pt x="190" y="92"/>
                  </a:lnTo>
                  <a:lnTo>
                    <a:pt x="194" y="100"/>
                  </a:lnTo>
                  <a:lnTo>
                    <a:pt x="198" y="108"/>
                  </a:lnTo>
                  <a:lnTo>
                    <a:pt x="200" y="126"/>
                  </a:lnTo>
                  <a:lnTo>
                    <a:pt x="98" y="126"/>
                  </a:lnTo>
                  <a:lnTo>
                    <a:pt x="100" y="116"/>
                  </a:lnTo>
                  <a:lnTo>
                    <a:pt x="102" y="106"/>
                  </a:lnTo>
                  <a:lnTo>
                    <a:pt x="106" y="96"/>
                  </a:lnTo>
                  <a:lnTo>
                    <a:pt x="112" y="88"/>
                  </a:lnTo>
                  <a:lnTo>
                    <a:pt x="120" y="82"/>
                  </a:lnTo>
                  <a:lnTo>
                    <a:pt x="128" y="76"/>
                  </a:lnTo>
                  <a:lnTo>
                    <a:pt x="140" y="72"/>
                  </a:lnTo>
                  <a:lnTo>
                    <a:pt x="152" y="72"/>
                  </a:lnTo>
                  <a:close/>
                  <a:moveTo>
                    <a:pt x="260" y="232"/>
                  </a:moveTo>
                  <a:lnTo>
                    <a:pt x="260" y="232"/>
                  </a:lnTo>
                  <a:lnTo>
                    <a:pt x="244" y="236"/>
                  </a:lnTo>
                  <a:lnTo>
                    <a:pt x="226" y="240"/>
                  </a:lnTo>
                  <a:lnTo>
                    <a:pt x="206" y="244"/>
                  </a:lnTo>
                  <a:lnTo>
                    <a:pt x="186" y="244"/>
                  </a:lnTo>
                  <a:lnTo>
                    <a:pt x="170" y="244"/>
                  </a:lnTo>
                  <a:lnTo>
                    <a:pt x="154" y="242"/>
                  </a:lnTo>
                  <a:lnTo>
                    <a:pt x="142" y="238"/>
                  </a:lnTo>
                  <a:lnTo>
                    <a:pt x="128" y="232"/>
                  </a:lnTo>
                  <a:lnTo>
                    <a:pt x="118" y="226"/>
                  </a:lnTo>
                  <a:lnTo>
                    <a:pt x="110" y="218"/>
                  </a:lnTo>
                  <a:lnTo>
                    <a:pt x="104" y="206"/>
                  </a:lnTo>
                  <a:lnTo>
                    <a:pt x="100" y="194"/>
                  </a:lnTo>
                  <a:lnTo>
                    <a:pt x="292" y="194"/>
                  </a:lnTo>
                  <a:lnTo>
                    <a:pt x="294" y="178"/>
                  </a:lnTo>
                  <a:lnTo>
                    <a:pt x="296" y="154"/>
                  </a:lnTo>
                  <a:lnTo>
                    <a:pt x="294" y="124"/>
                  </a:lnTo>
                  <a:lnTo>
                    <a:pt x="288" y="96"/>
                  </a:lnTo>
                  <a:lnTo>
                    <a:pt x="282" y="82"/>
                  </a:lnTo>
                  <a:lnTo>
                    <a:pt x="278" y="70"/>
                  </a:lnTo>
                  <a:lnTo>
                    <a:pt x="270" y="58"/>
                  </a:lnTo>
                  <a:lnTo>
                    <a:pt x="262" y="46"/>
                  </a:lnTo>
                  <a:lnTo>
                    <a:pt x="254" y="36"/>
                  </a:lnTo>
                  <a:lnTo>
                    <a:pt x="244" y="28"/>
                  </a:lnTo>
                  <a:lnTo>
                    <a:pt x="232" y="18"/>
                  </a:lnTo>
                  <a:lnTo>
                    <a:pt x="218" y="12"/>
                  </a:lnTo>
                  <a:lnTo>
                    <a:pt x="204" y="6"/>
                  </a:lnTo>
                  <a:lnTo>
                    <a:pt x="188" y="2"/>
                  </a:lnTo>
                  <a:lnTo>
                    <a:pt x="172" y="0"/>
                  </a:lnTo>
                  <a:lnTo>
                    <a:pt x="154" y="0"/>
                  </a:lnTo>
                  <a:lnTo>
                    <a:pt x="136" y="0"/>
                  </a:lnTo>
                  <a:lnTo>
                    <a:pt x="118" y="2"/>
                  </a:lnTo>
                  <a:lnTo>
                    <a:pt x="102" y="8"/>
                  </a:lnTo>
                  <a:lnTo>
                    <a:pt x="88" y="12"/>
                  </a:lnTo>
                  <a:lnTo>
                    <a:pt x="74" y="20"/>
                  </a:lnTo>
                  <a:lnTo>
                    <a:pt x="62" y="28"/>
                  </a:lnTo>
                  <a:lnTo>
                    <a:pt x="50" y="38"/>
                  </a:lnTo>
                  <a:lnTo>
                    <a:pt x="40" y="50"/>
                  </a:lnTo>
                  <a:lnTo>
                    <a:pt x="30" y="62"/>
                  </a:lnTo>
                  <a:lnTo>
                    <a:pt x="22" y="74"/>
                  </a:lnTo>
                  <a:lnTo>
                    <a:pt x="16" y="88"/>
                  </a:lnTo>
                  <a:lnTo>
                    <a:pt x="10" y="102"/>
                  </a:lnTo>
                  <a:lnTo>
                    <a:pt x="6" y="116"/>
                  </a:lnTo>
                  <a:lnTo>
                    <a:pt x="4" y="132"/>
                  </a:lnTo>
                  <a:lnTo>
                    <a:pt x="2" y="148"/>
                  </a:lnTo>
                  <a:lnTo>
                    <a:pt x="0" y="164"/>
                  </a:lnTo>
                  <a:lnTo>
                    <a:pt x="2" y="182"/>
                  </a:lnTo>
                  <a:lnTo>
                    <a:pt x="4" y="200"/>
                  </a:lnTo>
                  <a:lnTo>
                    <a:pt x="8" y="216"/>
                  </a:lnTo>
                  <a:lnTo>
                    <a:pt x="14" y="232"/>
                  </a:lnTo>
                  <a:lnTo>
                    <a:pt x="20" y="246"/>
                  </a:lnTo>
                  <a:lnTo>
                    <a:pt x="28" y="258"/>
                  </a:lnTo>
                  <a:lnTo>
                    <a:pt x="38" y="270"/>
                  </a:lnTo>
                  <a:lnTo>
                    <a:pt x="48" y="282"/>
                  </a:lnTo>
                  <a:lnTo>
                    <a:pt x="60" y="290"/>
                  </a:lnTo>
                  <a:lnTo>
                    <a:pt x="72" y="300"/>
                  </a:lnTo>
                  <a:lnTo>
                    <a:pt x="86" y="306"/>
                  </a:lnTo>
                  <a:lnTo>
                    <a:pt x="102" y="312"/>
                  </a:lnTo>
                  <a:lnTo>
                    <a:pt x="118" y="316"/>
                  </a:lnTo>
                  <a:lnTo>
                    <a:pt x="134" y="320"/>
                  </a:lnTo>
                  <a:lnTo>
                    <a:pt x="152" y="322"/>
                  </a:lnTo>
                  <a:lnTo>
                    <a:pt x="170" y="322"/>
                  </a:lnTo>
                  <a:lnTo>
                    <a:pt x="202" y="322"/>
                  </a:lnTo>
                  <a:lnTo>
                    <a:pt x="228" y="318"/>
                  </a:lnTo>
                  <a:lnTo>
                    <a:pt x="252" y="312"/>
                  </a:lnTo>
                  <a:lnTo>
                    <a:pt x="276" y="302"/>
                  </a:lnTo>
                  <a:lnTo>
                    <a:pt x="260" y="232"/>
                  </a:lnTo>
                  <a:close/>
                </a:path>
              </a:pathLst>
            </a:custGeom>
            <a:solidFill>
              <a:srgbClr val="00277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007150" fontAlgn="auto">
                <a:spcBef>
                  <a:spcPts val="0"/>
                </a:spcBef>
                <a:spcAft>
                  <a:spcPts val="0"/>
                </a:spcAft>
              </a:pPr>
              <a:endParaRPr kumimoji="0" lang="zh-TW" altLang="en-US">
                <a:solidFill>
                  <a:prstClr val="black"/>
                </a:solidFill>
                <a:latin typeface="Calibri"/>
                <a:ea typeface="新細明體"/>
              </a:endParaRPr>
            </a:p>
          </p:txBody>
        </p:sp>
        <p:sp>
          <p:nvSpPr>
            <p:cNvPr id="8" name="Rectangle 10"/>
            <p:cNvSpPr>
              <a:spLocks noChangeArrowheads="1"/>
            </p:cNvSpPr>
            <p:nvPr userDrawn="1"/>
          </p:nvSpPr>
          <p:spPr bwMode="auto">
            <a:xfrm>
              <a:off x="1127986" y="1077009"/>
              <a:ext cx="92869" cy="382403"/>
            </a:xfrm>
            <a:prstGeom prst="rect">
              <a:avLst/>
            </a:prstGeom>
            <a:solidFill>
              <a:srgbClr val="00277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007150" fontAlgn="auto">
                <a:spcBef>
                  <a:spcPts val="0"/>
                </a:spcBef>
                <a:spcAft>
                  <a:spcPts val="0"/>
                </a:spcAft>
              </a:pPr>
              <a:endParaRPr kumimoji="0" lang="zh-TW" altLang="en-US">
                <a:solidFill>
                  <a:prstClr val="black"/>
                </a:solidFill>
                <a:latin typeface="Calibri"/>
                <a:ea typeface="新細明體"/>
              </a:endParaRPr>
            </a:p>
          </p:txBody>
        </p:sp>
        <p:sp>
          <p:nvSpPr>
            <p:cNvPr id="9" name="Freeform 11"/>
            <p:cNvSpPr>
              <a:spLocks noEditPoints="1"/>
            </p:cNvSpPr>
            <p:nvPr userDrawn="1"/>
          </p:nvSpPr>
          <p:spPr bwMode="auto">
            <a:xfrm>
              <a:off x="1264559" y="1171699"/>
              <a:ext cx="293176" cy="293176"/>
            </a:xfrm>
            <a:custGeom>
              <a:avLst/>
              <a:gdLst>
                <a:gd name="T0" fmla="*/ 160 w 322"/>
                <a:gd name="T1" fmla="*/ 246 h 322"/>
                <a:gd name="T2" fmla="*/ 138 w 322"/>
                <a:gd name="T3" fmla="*/ 240 h 322"/>
                <a:gd name="T4" fmla="*/ 120 w 322"/>
                <a:gd name="T5" fmla="*/ 222 h 322"/>
                <a:gd name="T6" fmla="*/ 108 w 322"/>
                <a:gd name="T7" fmla="*/ 196 h 322"/>
                <a:gd name="T8" fmla="*/ 104 w 322"/>
                <a:gd name="T9" fmla="*/ 162 h 322"/>
                <a:gd name="T10" fmla="*/ 106 w 322"/>
                <a:gd name="T11" fmla="*/ 146 h 322"/>
                <a:gd name="T12" fmla="*/ 112 w 322"/>
                <a:gd name="T13" fmla="*/ 116 h 322"/>
                <a:gd name="T14" fmla="*/ 126 w 322"/>
                <a:gd name="T15" fmla="*/ 92 h 322"/>
                <a:gd name="T16" fmla="*/ 146 w 322"/>
                <a:gd name="T17" fmla="*/ 78 h 322"/>
                <a:gd name="T18" fmla="*/ 160 w 322"/>
                <a:gd name="T19" fmla="*/ 76 h 322"/>
                <a:gd name="T20" fmla="*/ 186 w 322"/>
                <a:gd name="T21" fmla="*/ 84 h 322"/>
                <a:gd name="T22" fmla="*/ 202 w 322"/>
                <a:gd name="T23" fmla="*/ 104 h 322"/>
                <a:gd name="T24" fmla="*/ 212 w 322"/>
                <a:gd name="T25" fmla="*/ 132 h 322"/>
                <a:gd name="T26" fmla="*/ 214 w 322"/>
                <a:gd name="T27" fmla="*/ 160 h 322"/>
                <a:gd name="T28" fmla="*/ 214 w 322"/>
                <a:gd name="T29" fmla="*/ 180 h 322"/>
                <a:gd name="T30" fmla="*/ 206 w 322"/>
                <a:gd name="T31" fmla="*/ 210 h 322"/>
                <a:gd name="T32" fmla="*/ 192 w 322"/>
                <a:gd name="T33" fmla="*/ 232 h 322"/>
                <a:gd name="T34" fmla="*/ 172 w 322"/>
                <a:gd name="T35" fmla="*/ 244 h 322"/>
                <a:gd name="T36" fmla="*/ 160 w 322"/>
                <a:gd name="T37" fmla="*/ 246 h 322"/>
                <a:gd name="T38" fmla="*/ 160 w 322"/>
                <a:gd name="T39" fmla="*/ 322 h 322"/>
                <a:gd name="T40" fmla="*/ 190 w 322"/>
                <a:gd name="T41" fmla="*/ 320 h 322"/>
                <a:gd name="T42" fmla="*/ 218 w 322"/>
                <a:gd name="T43" fmla="*/ 312 h 322"/>
                <a:gd name="T44" fmla="*/ 246 w 322"/>
                <a:gd name="T45" fmla="*/ 300 h 322"/>
                <a:gd name="T46" fmla="*/ 270 w 322"/>
                <a:gd name="T47" fmla="*/ 282 h 322"/>
                <a:gd name="T48" fmla="*/ 292 w 322"/>
                <a:gd name="T49" fmla="*/ 260 h 322"/>
                <a:gd name="T50" fmla="*/ 308 w 322"/>
                <a:gd name="T51" fmla="*/ 232 h 322"/>
                <a:gd name="T52" fmla="*/ 318 w 322"/>
                <a:gd name="T53" fmla="*/ 198 h 322"/>
                <a:gd name="T54" fmla="*/ 322 w 322"/>
                <a:gd name="T55" fmla="*/ 158 h 322"/>
                <a:gd name="T56" fmla="*/ 320 w 322"/>
                <a:gd name="T57" fmla="*/ 132 h 322"/>
                <a:gd name="T58" fmla="*/ 308 w 322"/>
                <a:gd name="T59" fmla="*/ 92 h 322"/>
                <a:gd name="T60" fmla="*/ 296 w 322"/>
                <a:gd name="T61" fmla="*/ 66 h 322"/>
                <a:gd name="T62" fmla="*/ 276 w 322"/>
                <a:gd name="T63" fmla="*/ 42 h 322"/>
                <a:gd name="T64" fmla="*/ 252 w 322"/>
                <a:gd name="T65" fmla="*/ 24 h 322"/>
                <a:gd name="T66" fmla="*/ 222 w 322"/>
                <a:gd name="T67" fmla="*/ 8 h 322"/>
                <a:gd name="T68" fmla="*/ 186 w 322"/>
                <a:gd name="T69" fmla="*/ 0 h 322"/>
                <a:gd name="T70" fmla="*/ 164 w 322"/>
                <a:gd name="T71" fmla="*/ 0 h 322"/>
                <a:gd name="T72" fmla="*/ 122 w 322"/>
                <a:gd name="T73" fmla="*/ 4 h 322"/>
                <a:gd name="T74" fmla="*/ 88 w 322"/>
                <a:gd name="T75" fmla="*/ 14 h 322"/>
                <a:gd name="T76" fmla="*/ 60 w 322"/>
                <a:gd name="T77" fmla="*/ 32 h 322"/>
                <a:gd name="T78" fmla="*/ 36 w 322"/>
                <a:gd name="T79" fmla="*/ 54 h 322"/>
                <a:gd name="T80" fmla="*/ 20 w 322"/>
                <a:gd name="T81" fmla="*/ 78 h 322"/>
                <a:gd name="T82" fmla="*/ 8 w 322"/>
                <a:gd name="T83" fmla="*/ 106 h 322"/>
                <a:gd name="T84" fmla="*/ 2 w 322"/>
                <a:gd name="T85" fmla="*/ 134 h 322"/>
                <a:gd name="T86" fmla="*/ 0 w 322"/>
                <a:gd name="T87" fmla="*/ 164 h 322"/>
                <a:gd name="T88" fmla="*/ 2 w 322"/>
                <a:gd name="T89" fmla="*/ 198 h 322"/>
                <a:gd name="T90" fmla="*/ 12 w 322"/>
                <a:gd name="T91" fmla="*/ 228 h 322"/>
                <a:gd name="T92" fmla="*/ 26 w 322"/>
                <a:gd name="T93" fmla="*/ 256 h 322"/>
                <a:gd name="T94" fmla="*/ 44 w 322"/>
                <a:gd name="T95" fmla="*/ 278 h 322"/>
                <a:gd name="T96" fmla="*/ 68 w 322"/>
                <a:gd name="T97" fmla="*/ 298 h 322"/>
                <a:gd name="T98" fmla="*/ 94 w 322"/>
                <a:gd name="T99" fmla="*/ 312 h 322"/>
                <a:gd name="T100" fmla="*/ 126 w 322"/>
                <a:gd name="T101" fmla="*/ 320 h 322"/>
                <a:gd name="T102" fmla="*/ 160 w 322"/>
                <a:gd name="T103" fmla="*/ 322 h 32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322" h="322">
                  <a:moveTo>
                    <a:pt x="160" y="246"/>
                  </a:moveTo>
                  <a:lnTo>
                    <a:pt x="160" y="246"/>
                  </a:lnTo>
                  <a:lnTo>
                    <a:pt x="148" y="244"/>
                  </a:lnTo>
                  <a:lnTo>
                    <a:pt x="138" y="240"/>
                  </a:lnTo>
                  <a:lnTo>
                    <a:pt x="128" y="232"/>
                  </a:lnTo>
                  <a:lnTo>
                    <a:pt x="120" y="222"/>
                  </a:lnTo>
                  <a:lnTo>
                    <a:pt x="114" y="210"/>
                  </a:lnTo>
                  <a:lnTo>
                    <a:pt x="108" y="196"/>
                  </a:lnTo>
                  <a:lnTo>
                    <a:pt x="106" y="180"/>
                  </a:lnTo>
                  <a:lnTo>
                    <a:pt x="104" y="162"/>
                  </a:lnTo>
                  <a:lnTo>
                    <a:pt x="106" y="146"/>
                  </a:lnTo>
                  <a:lnTo>
                    <a:pt x="108" y="130"/>
                  </a:lnTo>
                  <a:lnTo>
                    <a:pt x="112" y="116"/>
                  </a:lnTo>
                  <a:lnTo>
                    <a:pt x="118" y="104"/>
                  </a:lnTo>
                  <a:lnTo>
                    <a:pt x="126" y="92"/>
                  </a:lnTo>
                  <a:lnTo>
                    <a:pt x="134" y="84"/>
                  </a:lnTo>
                  <a:lnTo>
                    <a:pt x="146" y="78"/>
                  </a:lnTo>
                  <a:lnTo>
                    <a:pt x="160" y="76"/>
                  </a:lnTo>
                  <a:lnTo>
                    <a:pt x="174" y="78"/>
                  </a:lnTo>
                  <a:lnTo>
                    <a:pt x="186" y="84"/>
                  </a:lnTo>
                  <a:lnTo>
                    <a:pt x="196" y="94"/>
                  </a:lnTo>
                  <a:lnTo>
                    <a:pt x="202" y="104"/>
                  </a:lnTo>
                  <a:lnTo>
                    <a:pt x="208" y="118"/>
                  </a:lnTo>
                  <a:lnTo>
                    <a:pt x="212" y="132"/>
                  </a:lnTo>
                  <a:lnTo>
                    <a:pt x="214" y="146"/>
                  </a:lnTo>
                  <a:lnTo>
                    <a:pt x="214" y="160"/>
                  </a:lnTo>
                  <a:lnTo>
                    <a:pt x="214" y="180"/>
                  </a:lnTo>
                  <a:lnTo>
                    <a:pt x="210" y="196"/>
                  </a:lnTo>
                  <a:lnTo>
                    <a:pt x="206" y="210"/>
                  </a:lnTo>
                  <a:lnTo>
                    <a:pt x="200" y="222"/>
                  </a:lnTo>
                  <a:lnTo>
                    <a:pt x="192" y="232"/>
                  </a:lnTo>
                  <a:lnTo>
                    <a:pt x="182" y="240"/>
                  </a:lnTo>
                  <a:lnTo>
                    <a:pt x="172" y="244"/>
                  </a:lnTo>
                  <a:lnTo>
                    <a:pt x="160" y="246"/>
                  </a:lnTo>
                  <a:close/>
                  <a:moveTo>
                    <a:pt x="160" y="322"/>
                  </a:moveTo>
                  <a:lnTo>
                    <a:pt x="160" y="322"/>
                  </a:lnTo>
                  <a:lnTo>
                    <a:pt x="174" y="322"/>
                  </a:lnTo>
                  <a:lnTo>
                    <a:pt x="190" y="320"/>
                  </a:lnTo>
                  <a:lnTo>
                    <a:pt x="204" y="318"/>
                  </a:lnTo>
                  <a:lnTo>
                    <a:pt x="218" y="312"/>
                  </a:lnTo>
                  <a:lnTo>
                    <a:pt x="232" y="308"/>
                  </a:lnTo>
                  <a:lnTo>
                    <a:pt x="246" y="300"/>
                  </a:lnTo>
                  <a:lnTo>
                    <a:pt x="258" y="292"/>
                  </a:lnTo>
                  <a:lnTo>
                    <a:pt x="270" y="282"/>
                  </a:lnTo>
                  <a:lnTo>
                    <a:pt x="282" y="272"/>
                  </a:lnTo>
                  <a:lnTo>
                    <a:pt x="292" y="260"/>
                  </a:lnTo>
                  <a:lnTo>
                    <a:pt x="300" y="246"/>
                  </a:lnTo>
                  <a:lnTo>
                    <a:pt x="308" y="232"/>
                  </a:lnTo>
                  <a:lnTo>
                    <a:pt x="314" y="216"/>
                  </a:lnTo>
                  <a:lnTo>
                    <a:pt x="318" y="198"/>
                  </a:lnTo>
                  <a:lnTo>
                    <a:pt x="320" y="178"/>
                  </a:lnTo>
                  <a:lnTo>
                    <a:pt x="322" y="158"/>
                  </a:lnTo>
                  <a:lnTo>
                    <a:pt x="320" y="132"/>
                  </a:lnTo>
                  <a:lnTo>
                    <a:pt x="314" y="104"/>
                  </a:lnTo>
                  <a:lnTo>
                    <a:pt x="308" y="92"/>
                  </a:lnTo>
                  <a:lnTo>
                    <a:pt x="302" y="78"/>
                  </a:lnTo>
                  <a:lnTo>
                    <a:pt x="296" y="66"/>
                  </a:lnTo>
                  <a:lnTo>
                    <a:pt x="286" y="54"/>
                  </a:lnTo>
                  <a:lnTo>
                    <a:pt x="276" y="42"/>
                  </a:lnTo>
                  <a:lnTo>
                    <a:pt x="266" y="32"/>
                  </a:lnTo>
                  <a:lnTo>
                    <a:pt x="252" y="24"/>
                  </a:lnTo>
                  <a:lnTo>
                    <a:pt x="238" y="16"/>
                  </a:lnTo>
                  <a:lnTo>
                    <a:pt x="222" y="8"/>
                  </a:lnTo>
                  <a:lnTo>
                    <a:pt x="204" y="4"/>
                  </a:lnTo>
                  <a:lnTo>
                    <a:pt x="186" y="0"/>
                  </a:lnTo>
                  <a:lnTo>
                    <a:pt x="164" y="0"/>
                  </a:lnTo>
                  <a:lnTo>
                    <a:pt x="142" y="0"/>
                  </a:lnTo>
                  <a:lnTo>
                    <a:pt x="122" y="4"/>
                  </a:lnTo>
                  <a:lnTo>
                    <a:pt x="104" y="8"/>
                  </a:lnTo>
                  <a:lnTo>
                    <a:pt x="88" y="14"/>
                  </a:lnTo>
                  <a:lnTo>
                    <a:pt x="72" y="22"/>
                  </a:lnTo>
                  <a:lnTo>
                    <a:pt x="60" y="32"/>
                  </a:lnTo>
                  <a:lnTo>
                    <a:pt x="48" y="42"/>
                  </a:lnTo>
                  <a:lnTo>
                    <a:pt x="36" y="54"/>
                  </a:lnTo>
                  <a:lnTo>
                    <a:pt x="28" y="66"/>
                  </a:lnTo>
                  <a:lnTo>
                    <a:pt x="20" y="78"/>
                  </a:lnTo>
                  <a:lnTo>
                    <a:pt x="14" y="92"/>
                  </a:lnTo>
                  <a:lnTo>
                    <a:pt x="8" y="106"/>
                  </a:lnTo>
                  <a:lnTo>
                    <a:pt x="4" y="120"/>
                  </a:lnTo>
                  <a:lnTo>
                    <a:pt x="2" y="134"/>
                  </a:lnTo>
                  <a:lnTo>
                    <a:pt x="0" y="164"/>
                  </a:lnTo>
                  <a:lnTo>
                    <a:pt x="0" y="180"/>
                  </a:lnTo>
                  <a:lnTo>
                    <a:pt x="2" y="198"/>
                  </a:lnTo>
                  <a:lnTo>
                    <a:pt x="6" y="214"/>
                  </a:lnTo>
                  <a:lnTo>
                    <a:pt x="12" y="228"/>
                  </a:lnTo>
                  <a:lnTo>
                    <a:pt x="18" y="242"/>
                  </a:lnTo>
                  <a:lnTo>
                    <a:pt x="26" y="256"/>
                  </a:lnTo>
                  <a:lnTo>
                    <a:pt x="34" y="268"/>
                  </a:lnTo>
                  <a:lnTo>
                    <a:pt x="44" y="278"/>
                  </a:lnTo>
                  <a:lnTo>
                    <a:pt x="56" y="288"/>
                  </a:lnTo>
                  <a:lnTo>
                    <a:pt x="68" y="298"/>
                  </a:lnTo>
                  <a:lnTo>
                    <a:pt x="80" y="304"/>
                  </a:lnTo>
                  <a:lnTo>
                    <a:pt x="94" y="312"/>
                  </a:lnTo>
                  <a:lnTo>
                    <a:pt x="110" y="316"/>
                  </a:lnTo>
                  <a:lnTo>
                    <a:pt x="126" y="320"/>
                  </a:lnTo>
                  <a:lnTo>
                    <a:pt x="142" y="322"/>
                  </a:lnTo>
                  <a:lnTo>
                    <a:pt x="160" y="322"/>
                  </a:lnTo>
                  <a:close/>
                </a:path>
              </a:pathLst>
            </a:custGeom>
            <a:solidFill>
              <a:srgbClr val="00277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007150" fontAlgn="auto">
                <a:spcBef>
                  <a:spcPts val="0"/>
                </a:spcBef>
                <a:spcAft>
                  <a:spcPts val="0"/>
                </a:spcAft>
              </a:pPr>
              <a:endParaRPr kumimoji="0" lang="zh-TW" altLang="en-US">
                <a:solidFill>
                  <a:prstClr val="black"/>
                </a:solidFill>
                <a:latin typeface="Calibri"/>
                <a:ea typeface="新細明體"/>
              </a:endParaRPr>
            </a:p>
          </p:txBody>
        </p:sp>
        <p:sp>
          <p:nvSpPr>
            <p:cNvPr id="10" name="Rectangle 12"/>
            <p:cNvSpPr>
              <a:spLocks noChangeArrowheads="1"/>
            </p:cNvSpPr>
            <p:nvPr userDrawn="1"/>
          </p:nvSpPr>
          <p:spPr bwMode="auto">
            <a:xfrm>
              <a:off x="1597796" y="1177162"/>
              <a:ext cx="94690" cy="282250"/>
            </a:xfrm>
            <a:prstGeom prst="rect">
              <a:avLst/>
            </a:prstGeom>
            <a:solidFill>
              <a:srgbClr val="00277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007150" fontAlgn="auto">
                <a:spcBef>
                  <a:spcPts val="0"/>
                </a:spcBef>
                <a:spcAft>
                  <a:spcPts val="0"/>
                </a:spcAft>
              </a:pPr>
              <a:endParaRPr kumimoji="0" lang="zh-TW" altLang="en-US">
                <a:solidFill>
                  <a:prstClr val="black"/>
                </a:solidFill>
                <a:latin typeface="Calibri"/>
                <a:ea typeface="新細明體"/>
              </a:endParaRPr>
            </a:p>
          </p:txBody>
        </p:sp>
        <p:sp>
          <p:nvSpPr>
            <p:cNvPr id="11" name="Rectangle 13"/>
            <p:cNvSpPr>
              <a:spLocks noChangeArrowheads="1"/>
            </p:cNvSpPr>
            <p:nvPr userDrawn="1"/>
          </p:nvSpPr>
          <p:spPr bwMode="auto">
            <a:xfrm>
              <a:off x="1597796" y="1077009"/>
              <a:ext cx="94690" cy="74660"/>
            </a:xfrm>
            <a:prstGeom prst="rect">
              <a:avLst/>
            </a:prstGeom>
            <a:solidFill>
              <a:srgbClr val="00277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007150" fontAlgn="auto">
                <a:spcBef>
                  <a:spcPts val="0"/>
                </a:spcBef>
                <a:spcAft>
                  <a:spcPts val="0"/>
                </a:spcAft>
              </a:pPr>
              <a:endParaRPr kumimoji="0" lang="zh-TW" altLang="en-US">
                <a:solidFill>
                  <a:prstClr val="black"/>
                </a:solidFill>
                <a:latin typeface="Calibri"/>
                <a:ea typeface="新細明體"/>
              </a:endParaRPr>
            </a:p>
          </p:txBody>
        </p:sp>
        <p:sp>
          <p:nvSpPr>
            <p:cNvPr id="12" name="Freeform 14"/>
            <p:cNvSpPr>
              <a:spLocks/>
            </p:cNvSpPr>
            <p:nvPr userDrawn="1"/>
          </p:nvSpPr>
          <p:spPr bwMode="auto">
            <a:xfrm>
              <a:off x="1730727" y="1091577"/>
              <a:ext cx="198486" cy="373299"/>
            </a:xfrm>
            <a:custGeom>
              <a:avLst/>
              <a:gdLst>
                <a:gd name="T0" fmla="*/ 40 w 218"/>
                <a:gd name="T1" fmla="*/ 10 h 410"/>
                <a:gd name="T2" fmla="*/ 40 w 218"/>
                <a:gd name="T3" fmla="*/ 94 h 410"/>
                <a:gd name="T4" fmla="*/ 0 w 218"/>
                <a:gd name="T5" fmla="*/ 94 h 410"/>
                <a:gd name="T6" fmla="*/ 0 w 218"/>
                <a:gd name="T7" fmla="*/ 172 h 410"/>
                <a:gd name="T8" fmla="*/ 40 w 218"/>
                <a:gd name="T9" fmla="*/ 172 h 410"/>
                <a:gd name="T10" fmla="*/ 40 w 218"/>
                <a:gd name="T11" fmla="*/ 298 h 410"/>
                <a:gd name="T12" fmla="*/ 40 w 218"/>
                <a:gd name="T13" fmla="*/ 298 h 410"/>
                <a:gd name="T14" fmla="*/ 42 w 218"/>
                <a:gd name="T15" fmla="*/ 322 h 410"/>
                <a:gd name="T16" fmla="*/ 46 w 218"/>
                <a:gd name="T17" fmla="*/ 344 h 410"/>
                <a:gd name="T18" fmla="*/ 54 w 218"/>
                <a:gd name="T19" fmla="*/ 364 h 410"/>
                <a:gd name="T20" fmla="*/ 64 w 218"/>
                <a:gd name="T21" fmla="*/ 380 h 410"/>
                <a:gd name="T22" fmla="*/ 72 w 218"/>
                <a:gd name="T23" fmla="*/ 388 h 410"/>
                <a:gd name="T24" fmla="*/ 80 w 218"/>
                <a:gd name="T25" fmla="*/ 394 h 410"/>
                <a:gd name="T26" fmla="*/ 88 w 218"/>
                <a:gd name="T27" fmla="*/ 398 h 410"/>
                <a:gd name="T28" fmla="*/ 98 w 218"/>
                <a:gd name="T29" fmla="*/ 402 h 410"/>
                <a:gd name="T30" fmla="*/ 120 w 218"/>
                <a:gd name="T31" fmla="*/ 408 h 410"/>
                <a:gd name="T32" fmla="*/ 144 w 218"/>
                <a:gd name="T33" fmla="*/ 410 h 410"/>
                <a:gd name="T34" fmla="*/ 144 w 218"/>
                <a:gd name="T35" fmla="*/ 410 h 410"/>
                <a:gd name="T36" fmla="*/ 166 w 218"/>
                <a:gd name="T37" fmla="*/ 410 h 410"/>
                <a:gd name="T38" fmla="*/ 188 w 218"/>
                <a:gd name="T39" fmla="*/ 406 h 410"/>
                <a:gd name="T40" fmla="*/ 188 w 218"/>
                <a:gd name="T41" fmla="*/ 406 h 410"/>
                <a:gd name="T42" fmla="*/ 218 w 218"/>
                <a:gd name="T43" fmla="*/ 400 h 410"/>
                <a:gd name="T44" fmla="*/ 218 w 218"/>
                <a:gd name="T45" fmla="*/ 400 h 410"/>
                <a:gd name="T46" fmla="*/ 216 w 218"/>
                <a:gd name="T47" fmla="*/ 320 h 410"/>
                <a:gd name="T48" fmla="*/ 216 w 218"/>
                <a:gd name="T49" fmla="*/ 320 h 410"/>
                <a:gd name="T50" fmla="*/ 202 w 218"/>
                <a:gd name="T51" fmla="*/ 322 h 410"/>
                <a:gd name="T52" fmla="*/ 182 w 218"/>
                <a:gd name="T53" fmla="*/ 324 h 410"/>
                <a:gd name="T54" fmla="*/ 182 w 218"/>
                <a:gd name="T55" fmla="*/ 324 h 410"/>
                <a:gd name="T56" fmla="*/ 166 w 218"/>
                <a:gd name="T57" fmla="*/ 324 h 410"/>
                <a:gd name="T58" fmla="*/ 160 w 218"/>
                <a:gd name="T59" fmla="*/ 320 h 410"/>
                <a:gd name="T60" fmla="*/ 152 w 218"/>
                <a:gd name="T61" fmla="*/ 314 h 410"/>
                <a:gd name="T62" fmla="*/ 152 w 218"/>
                <a:gd name="T63" fmla="*/ 314 h 410"/>
                <a:gd name="T64" fmla="*/ 148 w 218"/>
                <a:gd name="T65" fmla="*/ 310 h 410"/>
                <a:gd name="T66" fmla="*/ 144 w 218"/>
                <a:gd name="T67" fmla="*/ 302 h 410"/>
                <a:gd name="T68" fmla="*/ 142 w 218"/>
                <a:gd name="T69" fmla="*/ 292 h 410"/>
                <a:gd name="T70" fmla="*/ 142 w 218"/>
                <a:gd name="T71" fmla="*/ 280 h 410"/>
                <a:gd name="T72" fmla="*/ 142 w 218"/>
                <a:gd name="T73" fmla="*/ 172 h 410"/>
                <a:gd name="T74" fmla="*/ 208 w 218"/>
                <a:gd name="T75" fmla="*/ 172 h 410"/>
                <a:gd name="T76" fmla="*/ 208 w 218"/>
                <a:gd name="T77" fmla="*/ 94 h 410"/>
                <a:gd name="T78" fmla="*/ 208 w 218"/>
                <a:gd name="T79" fmla="*/ 94 h 410"/>
                <a:gd name="T80" fmla="*/ 142 w 218"/>
                <a:gd name="T81" fmla="*/ 94 h 410"/>
                <a:gd name="T82" fmla="*/ 142 w 218"/>
                <a:gd name="T83" fmla="*/ 94 h 410"/>
                <a:gd name="T84" fmla="*/ 142 w 218"/>
                <a:gd name="T85" fmla="*/ 0 h 410"/>
                <a:gd name="T86" fmla="*/ 40 w 218"/>
                <a:gd name="T87" fmla="*/ 10 h 41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18" h="410">
                  <a:moveTo>
                    <a:pt x="40" y="10"/>
                  </a:moveTo>
                  <a:lnTo>
                    <a:pt x="40" y="94"/>
                  </a:lnTo>
                  <a:lnTo>
                    <a:pt x="0" y="94"/>
                  </a:lnTo>
                  <a:lnTo>
                    <a:pt x="0" y="172"/>
                  </a:lnTo>
                  <a:lnTo>
                    <a:pt x="40" y="172"/>
                  </a:lnTo>
                  <a:lnTo>
                    <a:pt x="40" y="298"/>
                  </a:lnTo>
                  <a:lnTo>
                    <a:pt x="42" y="322"/>
                  </a:lnTo>
                  <a:lnTo>
                    <a:pt x="46" y="344"/>
                  </a:lnTo>
                  <a:lnTo>
                    <a:pt x="54" y="364"/>
                  </a:lnTo>
                  <a:lnTo>
                    <a:pt x="64" y="380"/>
                  </a:lnTo>
                  <a:lnTo>
                    <a:pt x="72" y="388"/>
                  </a:lnTo>
                  <a:lnTo>
                    <a:pt x="80" y="394"/>
                  </a:lnTo>
                  <a:lnTo>
                    <a:pt x="88" y="398"/>
                  </a:lnTo>
                  <a:lnTo>
                    <a:pt x="98" y="402"/>
                  </a:lnTo>
                  <a:lnTo>
                    <a:pt x="120" y="408"/>
                  </a:lnTo>
                  <a:lnTo>
                    <a:pt x="144" y="410"/>
                  </a:lnTo>
                  <a:lnTo>
                    <a:pt x="166" y="410"/>
                  </a:lnTo>
                  <a:lnTo>
                    <a:pt x="188" y="406"/>
                  </a:lnTo>
                  <a:lnTo>
                    <a:pt x="218" y="400"/>
                  </a:lnTo>
                  <a:lnTo>
                    <a:pt x="216" y="320"/>
                  </a:lnTo>
                  <a:lnTo>
                    <a:pt x="202" y="322"/>
                  </a:lnTo>
                  <a:lnTo>
                    <a:pt x="182" y="324"/>
                  </a:lnTo>
                  <a:lnTo>
                    <a:pt x="166" y="324"/>
                  </a:lnTo>
                  <a:lnTo>
                    <a:pt x="160" y="320"/>
                  </a:lnTo>
                  <a:lnTo>
                    <a:pt x="152" y="314"/>
                  </a:lnTo>
                  <a:lnTo>
                    <a:pt x="148" y="310"/>
                  </a:lnTo>
                  <a:lnTo>
                    <a:pt x="144" y="302"/>
                  </a:lnTo>
                  <a:lnTo>
                    <a:pt x="142" y="292"/>
                  </a:lnTo>
                  <a:lnTo>
                    <a:pt x="142" y="280"/>
                  </a:lnTo>
                  <a:lnTo>
                    <a:pt x="142" y="172"/>
                  </a:lnTo>
                  <a:lnTo>
                    <a:pt x="208" y="172"/>
                  </a:lnTo>
                  <a:lnTo>
                    <a:pt x="208" y="94"/>
                  </a:lnTo>
                  <a:lnTo>
                    <a:pt x="142" y="94"/>
                  </a:lnTo>
                  <a:lnTo>
                    <a:pt x="142" y="0"/>
                  </a:lnTo>
                  <a:lnTo>
                    <a:pt x="40" y="10"/>
                  </a:lnTo>
                  <a:close/>
                </a:path>
              </a:pathLst>
            </a:custGeom>
            <a:solidFill>
              <a:srgbClr val="00277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007150" fontAlgn="auto">
                <a:spcBef>
                  <a:spcPts val="0"/>
                </a:spcBef>
                <a:spcAft>
                  <a:spcPts val="0"/>
                </a:spcAft>
              </a:pPr>
              <a:endParaRPr kumimoji="0" lang="zh-TW" altLang="en-US">
                <a:solidFill>
                  <a:prstClr val="black"/>
                </a:solidFill>
                <a:latin typeface="Calibri"/>
                <a:ea typeface="新細明體"/>
              </a:endParaRPr>
            </a:p>
          </p:txBody>
        </p:sp>
        <p:sp>
          <p:nvSpPr>
            <p:cNvPr id="13" name="Freeform 15"/>
            <p:cNvSpPr>
              <a:spLocks/>
            </p:cNvSpPr>
            <p:nvPr userDrawn="1"/>
          </p:nvSpPr>
          <p:spPr bwMode="auto">
            <a:xfrm>
              <a:off x="1949243" y="1091577"/>
              <a:ext cx="196665" cy="373299"/>
            </a:xfrm>
            <a:custGeom>
              <a:avLst/>
              <a:gdLst>
                <a:gd name="T0" fmla="*/ 40 w 216"/>
                <a:gd name="T1" fmla="*/ 10 h 410"/>
                <a:gd name="T2" fmla="*/ 40 w 216"/>
                <a:gd name="T3" fmla="*/ 94 h 410"/>
                <a:gd name="T4" fmla="*/ 0 w 216"/>
                <a:gd name="T5" fmla="*/ 94 h 410"/>
                <a:gd name="T6" fmla="*/ 0 w 216"/>
                <a:gd name="T7" fmla="*/ 172 h 410"/>
                <a:gd name="T8" fmla="*/ 40 w 216"/>
                <a:gd name="T9" fmla="*/ 172 h 410"/>
                <a:gd name="T10" fmla="*/ 40 w 216"/>
                <a:gd name="T11" fmla="*/ 298 h 410"/>
                <a:gd name="T12" fmla="*/ 40 w 216"/>
                <a:gd name="T13" fmla="*/ 298 h 410"/>
                <a:gd name="T14" fmla="*/ 40 w 216"/>
                <a:gd name="T15" fmla="*/ 322 h 410"/>
                <a:gd name="T16" fmla="*/ 46 w 216"/>
                <a:gd name="T17" fmla="*/ 344 h 410"/>
                <a:gd name="T18" fmla="*/ 54 w 216"/>
                <a:gd name="T19" fmla="*/ 364 h 410"/>
                <a:gd name="T20" fmla="*/ 64 w 216"/>
                <a:gd name="T21" fmla="*/ 380 h 410"/>
                <a:gd name="T22" fmla="*/ 70 w 216"/>
                <a:gd name="T23" fmla="*/ 388 h 410"/>
                <a:gd name="T24" fmla="*/ 78 w 216"/>
                <a:gd name="T25" fmla="*/ 394 h 410"/>
                <a:gd name="T26" fmla="*/ 88 w 216"/>
                <a:gd name="T27" fmla="*/ 398 h 410"/>
                <a:gd name="T28" fmla="*/ 96 w 216"/>
                <a:gd name="T29" fmla="*/ 402 h 410"/>
                <a:gd name="T30" fmla="*/ 118 w 216"/>
                <a:gd name="T31" fmla="*/ 408 h 410"/>
                <a:gd name="T32" fmla="*/ 144 w 216"/>
                <a:gd name="T33" fmla="*/ 410 h 410"/>
                <a:gd name="T34" fmla="*/ 144 w 216"/>
                <a:gd name="T35" fmla="*/ 410 h 410"/>
                <a:gd name="T36" fmla="*/ 166 w 216"/>
                <a:gd name="T37" fmla="*/ 410 h 410"/>
                <a:gd name="T38" fmla="*/ 186 w 216"/>
                <a:gd name="T39" fmla="*/ 406 h 410"/>
                <a:gd name="T40" fmla="*/ 186 w 216"/>
                <a:gd name="T41" fmla="*/ 406 h 410"/>
                <a:gd name="T42" fmla="*/ 216 w 216"/>
                <a:gd name="T43" fmla="*/ 400 h 410"/>
                <a:gd name="T44" fmla="*/ 216 w 216"/>
                <a:gd name="T45" fmla="*/ 400 h 410"/>
                <a:gd name="T46" fmla="*/ 216 w 216"/>
                <a:gd name="T47" fmla="*/ 320 h 410"/>
                <a:gd name="T48" fmla="*/ 216 w 216"/>
                <a:gd name="T49" fmla="*/ 320 h 410"/>
                <a:gd name="T50" fmla="*/ 200 w 216"/>
                <a:gd name="T51" fmla="*/ 322 h 410"/>
                <a:gd name="T52" fmla="*/ 180 w 216"/>
                <a:gd name="T53" fmla="*/ 324 h 410"/>
                <a:gd name="T54" fmla="*/ 180 w 216"/>
                <a:gd name="T55" fmla="*/ 324 h 410"/>
                <a:gd name="T56" fmla="*/ 166 w 216"/>
                <a:gd name="T57" fmla="*/ 324 h 410"/>
                <a:gd name="T58" fmla="*/ 158 w 216"/>
                <a:gd name="T59" fmla="*/ 320 h 410"/>
                <a:gd name="T60" fmla="*/ 152 w 216"/>
                <a:gd name="T61" fmla="*/ 314 h 410"/>
                <a:gd name="T62" fmla="*/ 152 w 216"/>
                <a:gd name="T63" fmla="*/ 314 h 410"/>
                <a:gd name="T64" fmla="*/ 146 w 216"/>
                <a:gd name="T65" fmla="*/ 310 h 410"/>
                <a:gd name="T66" fmla="*/ 144 w 216"/>
                <a:gd name="T67" fmla="*/ 302 h 410"/>
                <a:gd name="T68" fmla="*/ 142 w 216"/>
                <a:gd name="T69" fmla="*/ 292 h 410"/>
                <a:gd name="T70" fmla="*/ 140 w 216"/>
                <a:gd name="T71" fmla="*/ 280 h 410"/>
                <a:gd name="T72" fmla="*/ 140 w 216"/>
                <a:gd name="T73" fmla="*/ 172 h 410"/>
                <a:gd name="T74" fmla="*/ 208 w 216"/>
                <a:gd name="T75" fmla="*/ 172 h 410"/>
                <a:gd name="T76" fmla="*/ 208 w 216"/>
                <a:gd name="T77" fmla="*/ 94 h 410"/>
                <a:gd name="T78" fmla="*/ 208 w 216"/>
                <a:gd name="T79" fmla="*/ 94 h 410"/>
                <a:gd name="T80" fmla="*/ 140 w 216"/>
                <a:gd name="T81" fmla="*/ 94 h 410"/>
                <a:gd name="T82" fmla="*/ 140 w 216"/>
                <a:gd name="T83" fmla="*/ 94 h 410"/>
                <a:gd name="T84" fmla="*/ 140 w 216"/>
                <a:gd name="T85" fmla="*/ 0 h 410"/>
                <a:gd name="T86" fmla="*/ 40 w 216"/>
                <a:gd name="T87" fmla="*/ 10 h 41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16" h="410">
                  <a:moveTo>
                    <a:pt x="40" y="10"/>
                  </a:moveTo>
                  <a:lnTo>
                    <a:pt x="40" y="94"/>
                  </a:lnTo>
                  <a:lnTo>
                    <a:pt x="0" y="94"/>
                  </a:lnTo>
                  <a:lnTo>
                    <a:pt x="0" y="172"/>
                  </a:lnTo>
                  <a:lnTo>
                    <a:pt x="40" y="172"/>
                  </a:lnTo>
                  <a:lnTo>
                    <a:pt x="40" y="298"/>
                  </a:lnTo>
                  <a:lnTo>
                    <a:pt x="40" y="322"/>
                  </a:lnTo>
                  <a:lnTo>
                    <a:pt x="46" y="344"/>
                  </a:lnTo>
                  <a:lnTo>
                    <a:pt x="54" y="364"/>
                  </a:lnTo>
                  <a:lnTo>
                    <a:pt x="64" y="380"/>
                  </a:lnTo>
                  <a:lnTo>
                    <a:pt x="70" y="388"/>
                  </a:lnTo>
                  <a:lnTo>
                    <a:pt x="78" y="394"/>
                  </a:lnTo>
                  <a:lnTo>
                    <a:pt x="88" y="398"/>
                  </a:lnTo>
                  <a:lnTo>
                    <a:pt x="96" y="402"/>
                  </a:lnTo>
                  <a:lnTo>
                    <a:pt x="118" y="408"/>
                  </a:lnTo>
                  <a:lnTo>
                    <a:pt x="144" y="410"/>
                  </a:lnTo>
                  <a:lnTo>
                    <a:pt x="166" y="410"/>
                  </a:lnTo>
                  <a:lnTo>
                    <a:pt x="186" y="406"/>
                  </a:lnTo>
                  <a:lnTo>
                    <a:pt x="216" y="400"/>
                  </a:lnTo>
                  <a:lnTo>
                    <a:pt x="216" y="320"/>
                  </a:lnTo>
                  <a:lnTo>
                    <a:pt x="200" y="322"/>
                  </a:lnTo>
                  <a:lnTo>
                    <a:pt x="180" y="324"/>
                  </a:lnTo>
                  <a:lnTo>
                    <a:pt x="166" y="324"/>
                  </a:lnTo>
                  <a:lnTo>
                    <a:pt x="158" y="320"/>
                  </a:lnTo>
                  <a:lnTo>
                    <a:pt x="152" y="314"/>
                  </a:lnTo>
                  <a:lnTo>
                    <a:pt x="146" y="310"/>
                  </a:lnTo>
                  <a:lnTo>
                    <a:pt x="144" y="302"/>
                  </a:lnTo>
                  <a:lnTo>
                    <a:pt x="142" y="292"/>
                  </a:lnTo>
                  <a:lnTo>
                    <a:pt x="140" y="280"/>
                  </a:lnTo>
                  <a:lnTo>
                    <a:pt x="140" y="172"/>
                  </a:lnTo>
                  <a:lnTo>
                    <a:pt x="208" y="172"/>
                  </a:lnTo>
                  <a:lnTo>
                    <a:pt x="208" y="94"/>
                  </a:lnTo>
                  <a:lnTo>
                    <a:pt x="140" y="94"/>
                  </a:lnTo>
                  <a:lnTo>
                    <a:pt x="140" y="0"/>
                  </a:lnTo>
                  <a:lnTo>
                    <a:pt x="40" y="10"/>
                  </a:lnTo>
                  <a:close/>
                </a:path>
              </a:pathLst>
            </a:custGeom>
            <a:solidFill>
              <a:srgbClr val="00277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007150" fontAlgn="auto">
                <a:spcBef>
                  <a:spcPts val="0"/>
                </a:spcBef>
                <a:spcAft>
                  <a:spcPts val="0"/>
                </a:spcAft>
              </a:pPr>
              <a:endParaRPr kumimoji="0" lang="zh-TW" altLang="en-US">
                <a:solidFill>
                  <a:prstClr val="black"/>
                </a:solidFill>
                <a:latin typeface="Calibri"/>
                <a:ea typeface="新細明體"/>
              </a:endParaRPr>
            </a:p>
          </p:txBody>
        </p:sp>
        <p:sp>
          <p:nvSpPr>
            <p:cNvPr id="14" name="Freeform 16"/>
            <p:cNvSpPr>
              <a:spLocks/>
            </p:cNvSpPr>
            <p:nvPr userDrawn="1"/>
          </p:nvSpPr>
          <p:spPr bwMode="auto">
            <a:xfrm>
              <a:off x="2473682" y="1361080"/>
              <a:ext cx="103795" cy="103795"/>
            </a:xfrm>
            <a:custGeom>
              <a:avLst/>
              <a:gdLst>
                <a:gd name="T0" fmla="*/ 0 w 114"/>
                <a:gd name="T1" fmla="*/ 58 h 114"/>
                <a:gd name="T2" fmla="*/ 0 w 114"/>
                <a:gd name="T3" fmla="*/ 58 h 114"/>
                <a:gd name="T4" fmla="*/ 2 w 114"/>
                <a:gd name="T5" fmla="*/ 46 h 114"/>
                <a:gd name="T6" fmla="*/ 4 w 114"/>
                <a:gd name="T7" fmla="*/ 36 h 114"/>
                <a:gd name="T8" fmla="*/ 10 w 114"/>
                <a:gd name="T9" fmla="*/ 26 h 114"/>
                <a:gd name="T10" fmla="*/ 16 w 114"/>
                <a:gd name="T11" fmla="*/ 18 h 114"/>
                <a:gd name="T12" fmla="*/ 26 w 114"/>
                <a:gd name="T13" fmla="*/ 10 h 114"/>
                <a:gd name="T14" fmla="*/ 34 w 114"/>
                <a:gd name="T15" fmla="*/ 4 h 114"/>
                <a:gd name="T16" fmla="*/ 46 w 114"/>
                <a:gd name="T17" fmla="*/ 2 h 114"/>
                <a:gd name="T18" fmla="*/ 58 w 114"/>
                <a:gd name="T19" fmla="*/ 0 h 114"/>
                <a:gd name="T20" fmla="*/ 58 w 114"/>
                <a:gd name="T21" fmla="*/ 0 h 114"/>
                <a:gd name="T22" fmla="*/ 68 w 114"/>
                <a:gd name="T23" fmla="*/ 2 h 114"/>
                <a:gd name="T24" fmla="*/ 80 w 114"/>
                <a:gd name="T25" fmla="*/ 4 h 114"/>
                <a:gd name="T26" fmla="*/ 90 w 114"/>
                <a:gd name="T27" fmla="*/ 10 h 114"/>
                <a:gd name="T28" fmla="*/ 98 w 114"/>
                <a:gd name="T29" fmla="*/ 18 h 114"/>
                <a:gd name="T30" fmla="*/ 104 w 114"/>
                <a:gd name="T31" fmla="*/ 26 h 114"/>
                <a:gd name="T32" fmla="*/ 110 w 114"/>
                <a:gd name="T33" fmla="*/ 36 h 114"/>
                <a:gd name="T34" fmla="*/ 114 w 114"/>
                <a:gd name="T35" fmla="*/ 46 h 114"/>
                <a:gd name="T36" fmla="*/ 114 w 114"/>
                <a:gd name="T37" fmla="*/ 58 h 114"/>
                <a:gd name="T38" fmla="*/ 114 w 114"/>
                <a:gd name="T39" fmla="*/ 58 h 114"/>
                <a:gd name="T40" fmla="*/ 114 w 114"/>
                <a:gd name="T41" fmla="*/ 68 h 114"/>
                <a:gd name="T42" fmla="*/ 110 w 114"/>
                <a:gd name="T43" fmla="*/ 80 h 114"/>
                <a:gd name="T44" fmla="*/ 104 w 114"/>
                <a:gd name="T45" fmla="*/ 90 h 114"/>
                <a:gd name="T46" fmla="*/ 98 w 114"/>
                <a:gd name="T47" fmla="*/ 98 h 114"/>
                <a:gd name="T48" fmla="*/ 90 w 114"/>
                <a:gd name="T49" fmla="*/ 104 h 114"/>
                <a:gd name="T50" fmla="*/ 80 w 114"/>
                <a:gd name="T51" fmla="*/ 110 h 114"/>
                <a:gd name="T52" fmla="*/ 68 w 114"/>
                <a:gd name="T53" fmla="*/ 114 h 114"/>
                <a:gd name="T54" fmla="*/ 58 w 114"/>
                <a:gd name="T55" fmla="*/ 114 h 114"/>
                <a:gd name="T56" fmla="*/ 58 w 114"/>
                <a:gd name="T57" fmla="*/ 114 h 114"/>
                <a:gd name="T58" fmla="*/ 46 w 114"/>
                <a:gd name="T59" fmla="*/ 114 h 114"/>
                <a:gd name="T60" fmla="*/ 34 w 114"/>
                <a:gd name="T61" fmla="*/ 110 h 114"/>
                <a:gd name="T62" fmla="*/ 26 w 114"/>
                <a:gd name="T63" fmla="*/ 104 h 114"/>
                <a:gd name="T64" fmla="*/ 16 w 114"/>
                <a:gd name="T65" fmla="*/ 98 h 114"/>
                <a:gd name="T66" fmla="*/ 10 w 114"/>
                <a:gd name="T67" fmla="*/ 90 h 114"/>
                <a:gd name="T68" fmla="*/ 4 w 114"/>
                <a:gd name="T69" fmla="*/ 80 h 114"/>
                <a:gd name="T70" fmla="*/ 2 w 114"/>
                <a:gd name="T71" fmla="*/ 68 h 114"/>
                <a:gd name="T72" fmla="*/ 0 w 114"/>
                <a:gd name="T73" fmla="*/ 58 h 114"/>
                <a:gd name="T74" fmla="*/ 0 w 114"/>
                <a:gd name="T75" fmla="*/ 58 h 11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14" h="114">
                  <a:moveTo>
                    <a:pt x="0" y="58"/>
                  </a:moveTo>
                  <a:lnTo>
                    <a:pt x="0" y="58"/>
                  </a:lnTo>
                  <a:lnTo>
                    <a:pt x="2" y="46"/>
                  </a:lnTo>
                  <a:lnTo>
                    <a:pt x="4" y="36"/>
                  </a:lnTo>
                  <a:lnTo>
                    <a:pt x="10" y="26"/>
                  </a:lnTo>
                  <a:lnTo>
                    <a:pt x="16" y="18"/>
                  </a:lnTo>
                  <a:lnTo>
                    <a:pt x="26" y="10"/>
                  </a:lnTo>
                  <a:lnTo>
                    <a:pt x="34" y="4"/>
                  </a:lnTo>
                  <a:lnTo>
                    <a:pt x="46" y="2"/>
                  </a:lnTo>
                  <a:lnTo>
                    <a:pt x="58" y="0"/>
                  </a:lnTo>
                  <a:lnTo>
                    <a:pt x="68" y="2"/>
                  </a:lnTo>
                  <a:lnTo>
                    <a:pt x="80" y="4"/>
                  </a:lnTo>
                  <a:lnTo>
                    <a:pt x="90" y="10"/>
                  </a:lnTo>
                  <a:lnTo>
                    <a:pt x="98" y="18"/>
                  </a:lnTo>
                  <a:lnTo>
                    <a:pt x="104" y="26"/>
                  </a:lnTo>
                  <a:lnTo>
                    <a:pt x="110" y="36"/>
                  </a:lnTo>
                  <a:lnTo>
                    <a:pt x="114" y="46"/>
                  </a:lnTo>
                  <a:lnTo>
                    <a:pt x="114" y="58"/>
                  </a:lnTo>
                  <a:lnTo>
                    <a:pt x="114" y="68"/>
                  </a:lnTo>
                  <a:lnTo>
                    <a:pt x="110" y="80"/>
                  </a:lnTo>
                  <a:lnTo>
                    <a:pt x="104" y="90"/>
                  </a:lnTo>
                  <a:lnTo>
                    <a:pt x="98" y="98"/>
                  </a:lnTo>
                  <a:lnTo>
                    <a:pt x="90" y="104"/>
                  </a:lnTo>
                  <a:lnTo>
                    <a:pt x="80" y="110"/>
                  </a:lnTo>
                  <a:lnTo>
                    <a:pt x="68" y="114"/>
                  </a:lnTo>
                  <a:lnTo>
                    <a:pt x="58" y="114"/>
                  </a:lnTo>
                  <a:lnTo>
                    <a:pt x="46" y="114"/>
                  </a:lnTo>
                  <a:lnTo>
                    <a:pt x="34" y="110"/>
                  </a:lnTo>
                  <a:lnTo>
                    <a:pt x="26" y="104"/>
                  </a:lnTo>
                  <a:lnTo>
                    <a:pt x="16" y="98"/>
                  </a:lnTo>
                  <a:lnTo>
                    <a:pt x="10" y="90"/>
                  </a:lnTo>
                  <a:lnTo>
                    <a:pt x="4" y="80"/>
                  </a:lnTo>
                  <a:lnTo>
                    <a:pt x="2" y="68"/>
                  </a:lnTo>
                  <a:lnTo>
                    <a:pt x="0" y="58"/>
                  </a:lnTo>
                  <a:close/>
                </a:path>
              </a:pathLst>
            </a:custGeom>
            <a:solidFill>
              <a:srgbClr val="A4D4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007150" fontAlgn="auto">
                <a:spcBef>
                  <a:spcPts val="0"/>
                </a:spcBef>
                <a:spcAft>
                  <a:spcPts val="0"/>
                </a:spcAft>
              </a:pPr>
              <a:endParaRPr kumimoji="0" lang="zh-TW" altLang="en-US">
                <a:solidFill>
                  <a:prstClr val="black"/>
                </a:solidFill>
                <a:latin typeface="Calibri"/>
                <a:ea typeface="新細明體"/>
              </a:endParaRPr>
            </a:p>
          </p:txBody>
        </p:sp>
        <p:sp>
          <p:nvSpPr>
            <p:cNvPr id="15" name="Freeform 17"/>
            <p:cNvSpPr>
              <a:spLocks noEditPoints="1"/>
            </p:cNvSpPr>
            <p:nvPr userDrawn="1"/>
          </p:nvSpPr>
          <p:spPr bwMode="auto">
            <a:xfrm>
              <a:off x="452407" y="1071546"/>
              <a:ext cx="335058" cy="387866"/>
            </a:xfrm>
            <a:custGeom>
              <a:avLst/>
              <a:gdLst>
                <a:gd name="T0" fmla="*/ 118 w 368"/>
                <a:gd name="T1" fmla="*/ 426 h 426"/>
                <a:gd name="T2" fmla="*/ 142 w 368"/>
                <a:gd name="T3" fmla="*/ 426 h 426"/>
                <a:gd name="T4" fmla="*/ 172 w 368"/>
                <a:gd name="T5" fmla="*/ 424 h 426"/>
                <a:gd name="T6" fmla="*/ 222 w 368"/>
                <a:gd name="T7" fmla="*/ 412 h 426"/>
                <a:gd name="T8" fmla="*/ 266 w 368"/>
                <a:gd name="T9" fmla="*/ 394 h 426"/>
                <a:gd name="T10" fmla="*/ 300 w 368"/>
                <a:gd name="T11" fmla="*/ 372 h 426"/>
                <a:gd name="T12" fmla="*/ 328 w 368"/>
                <a:gd name="T13" fmla="*/ 342 h 426"/>
                <a:gd name="T14" fmla="*/ 348 w 368"/>
                <a:gd name="T15" fmla="*/ 310 h 426"/>
                <a:gd name="T16" fmla="*/ 362 w 368"/>
                <a:gd name="T17" fmla="*/ 272 h 426"/>
                <a:gd name="T18" fmla="*/ 368 w 368"/>
                <a:gd name="T19" fmla="*/ 234 h 426"/>
                <a:gd name="T20" fmla="*/ 368 w 368"/>
                <a:gd name="T21" fmla="*/ 214 h 426"/>
                <a:gd name="T22" fmla="*/ 364 w 368"/>
                <a:gd name="T23" fmla="*/ 164 h 426"/>
                <a:gd name="T24" fmla="*/ 352 w 368"/>
                <a:gd name="T25" fmla="*/ 122 h 426"/>
                <a:gd name="T26" fmla="*/ 332 w 368"/>
                <a:gd name="T27" fmla="*/ 86 h 426"/>
                <a:gd name="T28" fmla="*/ 302 w 368"/>
                <a:gd name="T29" fmla="*/ 56 h 426"/>
                <a:gd name="T30" fmla="*/ 268 w 368"/>
                <a:gd name="T31" fmla="*/ 32 h 426"/>
                <a:gd name="T32" fmla="*/ 224 w 368"/>
                <a:gd name="T33" fmla="*/ 14 h 426"/>
                <a:gd name="T34" fmla="*/ 174 w 368"/>
                <a:gd name="T35" fmla="*/ 4 h 426"/>
                <a:gd name="T36" fmla="*/ 118 w 368"/>
                <a:gd name="T37" fmla="*/ 0 h 426"/>
                <a:gd name="T38" fmla="*/ 58 w 368"/>
                <a:gd name="T39" fmla="*/ 2 h 426"/>
                <a:gd name="T40" fmla="*/ 0 w 368"/>
                <a:gd name="T41" fmla="*/ 426 h 426"/>
                <a:gd name="T42" fmla="*/ 150 w 368"/>
                <a:gd name="T43" fmla="*/ 342 h 426"/>
                <a:gd name="T44" fmla="*/ 102 w 368"/>
                <a:gd name="T45" fmla="*/ 344 h 426"/>
                <a:gd name="T46" fmla="*/ 102 w 368"/>
                <a:gd name="T47" fmla="*/ 86 h 426"/>
                <a:gd name="T48" fmla="*/ 138 w 368"/>
                <a:gd name="T49" fmla="*/ 84 h 426"/>
                <a:gd name="T50" fmla="*/ 160 w 368"/>
                <a:gd name="T51" fmla="*/ 86 h 426"/>
                <a:gd name="T52" fmla="*/ 204 w 368"/>
                <a:gd name="T53" fmla="*/ 102 h 426"/>
                <a:gd name="T54" fmla="*/ 222 w 368"/>
                <a:gd name="T55" fmla="*/ 114 h 426"/>
                <a:gd name="T56" fmla="*/ 238 w 368"/>
                <a:gd name="T57" fmla="*/ 132 h 426"/>
                <a:gd name="T58" fmla="*/ 250 w 368"/>
                <a:gd name="T59" fmla="*/ 156 h 426"/>
                <a:gd name="T60" fmla="*/ 258 w 368"/>
                <a:gd name="T61" fmla="*/ 182 h 426"/>
                <a:gd name="T62" fmla="*/ 262 w 368"/>
                <a:gd name="T63" fmla="*/ 214 h 426"/>
                <a:gd name="T64" fmla="*/ 260 w 368"/>
                <a:gd name="T65" fmla="*/ 230 h 426"/>
                <a:gd name="T66" fmla="*/ 256 w 368"/>
                <a:gd name="T67" fmla="*/ 260 h 426"/>
                <a:gd name="T68" fmla="*/ 246 w 368"/>
                <a:gd name="T69" fmla="*/ 284 h 426"/>
                <a:gd name="T70" fmla="*/ 232 w 368"/>
                <a:gd name="T71" fmla="*/ 304 h 426"/>
                <a:gd name="T72" fmla="*/ 208 w 368"/>
                <a:gd name="T73" fmla="*/ 324 h 426"/>
                <a:gd name="T74" fmla="*/ 170 w 368"/>
                <a:gd name="T75" fmla="*/ 340 h 426"/>
                <a:gd name="T76" fmla="*/ 150 w 368"/>
                <a:gd name="T77" fmla="*/ 342 h 42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368" h="426">
                  <a:moveTo>
                    <a:pt x="0" y="426"/>
                  </a:moveTo>
                  <a:lnTo>
                    <a:pt x="118" y="426"/>
                  </a:lnTo>
                  <a:lnTo>
                    <a:pt x="142" y="426"/>
                  </a:lnTo>
                  <a:lnTo>
                    <a:pt x="172" y="424"/>
                  </a:lnTo>
                  <a:lnTo>
                    <a:pt x="198" y="418"/>
                  </a:lnTo>
                  <a:lnTo>
                    <a:pt x="222" y="412"/>
                  </a:lnTo>
                  <a:lnTo>
                    <a:pt x="246" y="404"/>
                  </a:lnTo>
                  <a:lnTo>
                    <a:pt x="266" y="394"/>
                  </a:lnTo>
                  <a:lnTo>
                    <a:pt x="284" y="384"/>
                  </a:lnTo>
                  <a:lnTo>
                    <a:pt x="300" y="372"/>
                  </a:lnTo>
                  <a:lnTo>
                    <a:pt x="316" y="358"/>
                  </a:lnTo>
                  <a:lnTo>
                    <a:pt x="328" y="342"/>
                  </a:lnTo>
                  <a:lnTo>
                    <a:pt x="340" y="326"/>
                  </a:lnTo>
                  <a:lnTo>
                    <a:pt x="348" y="310"/>
                  </a:lnTo>
                  <a:lnTo>
                    <a:pt x="356" y="292"/>
                  </a:lnTo>
                  <a:lnTo>
                    <a:pt x="362" y="272"/>
                  </a:lnTo>
                  <a:lnTo>
                    <a:pt x="366" y="254"/>
                  </a:lnTo>
                  <a:lnTo>
                    <a:pt x="368" y="234"/>
                  </a:lnTo>
                  <a:lnTo>
                    <a:pt x="368" y="214"/>
                  </a:lnTo>
                  <a:lnTo>
                    <a:pt x="368" y="188"/>
                  </a:lnTo>
                  <a:lnTo>
                    <a:pt x="364" y="164"/>
                  </a:lnTo>
                  <a:lnTo>
                    <a:pt x="360" y="142"/>
                  </a:lnTo>
                  <a:lnTo>
                    <a:pt x="352" y="122"/>
                  </a:lnTo>
                  <a:lnTo>
                    <a:pt x="342" y="104"/>
                  </a:lnTo>
                  <a:lnTo>
                    <a:pt x="332" y="86"/>
                  </a:lnTo>
                  <a:lnTo>
                    <a:pt x="318" y="70"/>
                  </a:lnTo>
                  <a:lnTo>
                    <a:pt x="302" y="56"/>
                  </a:lnTo>
                  <a:lnTo>
                    <a:pt x="286" y="42"/>
                  </a:lnTo>
                  <a:lnTo>
                    <a:pt x="268" y="32"/>
                  </a:lnTo>
                  <a:lnTo>
                    <a:pt x="246" y="22"/>
                  </a:lnTo>
                  <a:lnTo>
                    <a:pt x="224" y="14"/>
                  </a:lnTo>
                  <a:lnTo>
                    <a:pt x="200" y="8"/>
                  </a:lnTo>
                  <a:lnTo>
                    <a:pt x="174" y="4"/>
                  </a:lnTo>
                  <a:lnTo>
                    <a:pt x="146" y="0"/>
                  </a:lnTo>
                  <a:lnTo>
                    <a:pt x="118" y="0"/>
                  </a:lnTo>
                  <a:lnTo>
                    <a:pt x="58" y="2"/>
                  </a:lnTo>
                  <a:lnTo>
                    <a:pt x="0" y="4"/>
                  </a:lnTo>
                  <a:lnTo>
                    <a:pt x="0" y="426"/>
                  </a:lnTo>
                  <a:close/>
                  <a:moveTo>
                    <a:pt x="150" y="342"/>
                  </a:moveTo>
                  <a:lnTo>
                    <a:pt x="150" y="342"/>
                  </a:lnTo>
                  <a:lnTo>
                    <a:pt x="134" y="344"/>
                  </a:lnTo>
                  <a:lnTo>
                    <a:pt x="102" y="344"/>
                  </a:lnTo>
                  <a:lnTo>
                    <a:pt x="102" y="86"/>
                  </a:lnTo>
                  <a:lnTo>
                    <a:pt x="138" y="84"/>
                  </a:lnTo>
                  <a:lnTo>
                    <a:pt x="160" y="86"/>
                  </a:lnTo>
                  <a:lnTo>
                    <a:pt x="182" y="92"/>
                  </a:lnTo>
                  <a:lnTo>
                    <a:pt x="204" y="102"/>
                  </a:lnTo>
                  <a:lnTo>
                    <a:pt x="212" y="108"/>
                  </a:lnTo>
                  <a:lnTo>
                    <a:pt x="222" y="114"/>
                  </a:lnTo>
                  <a:lnTo>
                    <a:pt x="230" y="124"/>
                  </a:lnTo>
                  <a:lnTo>
                    <a:pt x="238" y="132"/>
                  </a:lnTo>
                  <a:lnTo>
                    <a:pt x="244" y="144"/>
                  </a:lnTo>
                  <a:lnTo>
                    <a:pt x="250" y="156"/>
                  </a:lnTo>
                  <a:lnTo>
                    <a:pt x="256" y="168"/>
                  </a:lnTo>
                  <a:lnTo>
                    <a:pt x="258" y="182"/>
                  </a:lnTo>
                  <a:lnTo>
                    <a:pt x="260" y="196"/>
                  </a:lnTo>
                  <a:lnTo>
                    <a:pt x="262" y="214"/>
                  </a:lnTo>
                  <a:lnTo>
                    <a:pt x="260" y="230"/>
                  </a:lnTo>
                  <a:lnTo>
                    <a:pt x="258" y="246"/>
                  </a:lnTo>
                  <a:lnTo>
                    <a:pt x="256" y="260"/>
                  </a:lnTo>
                  <a:lnTo>
                    <a:pt x="252" y="272"/>
                  </a:lnTo>
                  <a:lnTo>
                    <a:pt x="246" y="284"/>
                  </a:lnTo>
                  <a:lnTo>
                    <a:pt x="240" y="294"/>
                  </a:lnTo>
                  <a:lnTo>
                    <a:pt x="232" y="304"/>
                  </a:lnTo>
                  <a:lnTo>
                    <a:pt x="226" y="312"/>
                  </a:lnTo>
                  <a:lnTo>
                    <a:pt x="208" y="324"/>
                  </a:lnTo>
                  <a:lnTo>
                    <a:pt x="188" y="334"/>
                  </a:lnTo>
                  <a:lnTo>
                    <a:pt x="170" y="340"/>
                  </a:lnTo>
                  <a:lnTo>
                    <a:pt x="150" y="342"/>
                  </a:lnTo>
                  <a:close/>
                </a:path>
              </a:pathLst>
            </a:custGeom>
            <a:solidFill>
              <a:srgbClr val="00277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007150" fontAlgn="auto">
                <a:spcBef>
                  <a:spcPts val="0"/>
                </a:spcBef>
                <a:spcAft>
                  <a:spcPts val="0"/>
                </a:spcAft>
              </a:pPr>
              <a:endParaRPr kumimoji="0" lang="zh-TW" altLang="en-US">
                <a:solidFill>
                  <a:prstClr val="black"/>
                </a:solidFill>
                <a:latin typeface="Calibri"/>
                <a:ea typeface="新細明體"/>
              </a:endParaRPr>
            </a:p>
          </p:txBody>
        </p:sp>
        <p:sp>
          <p:nvSpPr>
            <p:cNvPr id="16" name="Freeform 18"/>
            <p:cNvSpPr>
              <a:spLocks noEditPoints="1"/>
            </p:cNvSpPr>
            <p:nvPr userDrawn="1"/>
          </p:nvSpPr>
          <p:spPr bwMode="auto">
            <a:xfrm>
              <a:off x="452407" y="1610553"/>
              <a:ext cx="373299" cy="386045"/>
            </a:xfrm>
            <a:custGeom>
              <a:avLst/>
              <a:gdLst>
                <a:gd name="T0" fmla="*/ 40 w 410"/>
                <a:gd name="T1" fmla="*/ 4 h 424"/>
                <a:gd name="T2" fmla="*/ 70 w 410"/>
                <a:gd name="T3" fmla="*/ 4 h 424"/>
                <a:gd name="T4" fmla="*/ 158 w 410"/>
                <a:gd name="T5" fmla="*/ 20 h 424"/>
                <a:gd name="T6" fmla="*/ 180 w 410"/>
                <a:gd name="T7" fmla="*/ 2 h 424"/>
                <a:gd name="T8" fmla="*/ 204 w 410"/>
                <a:gd name="T9" fmla="*/ 30 h 424"/>
                <a:gd name="T10" fmla="*/ 234 w 410"/>
                <a:gd name="T11" fmla="*/ 40 h 424"/>
                <a:gd name="T12" fmla="*/ 226 w 410"/>
                <a:gd name="T13" fmla="*/ 64 h 424"/>
                <a:gd name="T14" fmla="*/ 196 w 410"/>
                <a:gd name="T15" fmla="*/ 112 h 424"/>
                <a:gd name="T16" fmla="*/ 204 w 410"/>
                <a:gd name="T17" fmla="*/ 136 h 424"/>
                <a:gd name="T18" fmla="*/ 228 w 410"/>
                <a:gd name="T19" fmla="*/ 214 h 424"/>
                <a:gd name="T20" fmla="*/ 138 w 410"/>
                <a:gd name="T21" fmla="*/ 256 h 424"/>
                <a:gd name="T22" fmla="*/ 232 w 410"/>
                <a:gd name="T23" fmla="*/ 264 h 424"/>
                <a:gd name="T24" fmla="*/ 224 w 410"/>
                <a:gd name="T25" fmla="*/ 292 h 424"/>
                <a:gd name="T26" fmla="*/ 206 w 410"/>
                <a:gd name="T27" fmla="*/ 314 h 424"/>
                <a:gd name="T28" fmla="*/ 214 w 410"/>
                <a:gd name="T29" fmla="*/ 338 h 424"/>
                <a:gd name="T30" fmla="*/ 138 w 410"/>
                <a:gd name="T31" fmla="*/ 370 h 424"/>
                <a:gd name="T32" fmla="*/ 222 w 410"/>
                <a:gd name="T33" fmla="*/ 370 h 424"/>
                <a:gd name="T34" fmla="*/ 264 w 410"/>
                <a:gd name="T35" fmla="*/ 234 h 424"/>
                <a:gd name="T36" fmla="*/ 236 w 410"/>
                <a:gd name="T37" fmla="*/ 136 h 424"/>
                <a:gd name="T38" fmla="*/ 228 w 410"/>
                <a:gd name="T39" fmla="*/ 98 h 424"/>
                <a:gd name="T40" fmla="*/ 274 w 410"/>
                <a:gd name="T41" fmla="*/ 28 h 424"/>
                <a:gd name="T42" fmla="*/ 296 w 410"/>
                <a:gd name="T43" fmla="*/ 6 h 424"/>
                <a:gd name="T44" fmla="*/ 320 w 410"/>
                <a:gd name="T45" fmla="*/ 26 h 424"/>
                <a:gd name="T46" fmla="*/ 400 w 410"/>
                <a:gd name="T47" fmla="*/ 98 h 424"/>
                <a:gd name="T48" fmla="*/ 410 w 410"/>
                <a:gd name="T49" fmla="*/ 132 h 424"/>
                <a:gd name="T50" fmla="*/ 400 w 410"/>
                <a:gd name="T51" fmla="*/ 394 h 424"/>
                <a:gd name="T52" fmla="*/ 346 w 410"/>
                <a:gd name="T53" fmla="*/ 424 h 424"/>
                <a:gd name="T54" fmla="*/ 290 w 410"/>
                <a:gd name="T55" fmla="*/ 408 h 424"/>
                <a:gd name="T56" fmla="*/ 288 w 410"/>
                <a:gd name="T57" fmla="*/ 376 h 424"/>
                <a:gd name="T58" fmla="*/ 312 w 410"/>
                <a:gd name="T59" fmla="*/ 372 h 424"/>
                <a:gd name="T60" fmla="*/ 360 w 410"/>
                <a:gd name="T61" fmla="*/ 372 h 424"/>
                <a:gd name="T62" fmla="*/ 366 w 410"/>
                <a:gd name="T63" fmla="*/ 148 h 424"/>
                <a:gd name="T64" fmla="*/ 318 w 410"/>
                <a:gd name="T65" fmla="*/ 138 h 424"/>
                <a:gd name="T66" fmla="*/ 270 w 410"/>
                <a:gd name="T67" fmla="*/ 378 h 424"/>
                <a:gd name="T68" fmla="*/ 226 w 410"/>
                <a:gd name="T69" fmla="*/ 424 h 424"/>
                <a:gd name="T70" fmla="*/ 206 w 410"/>
                <a:gd name="T71" fmla="*/ 408 h 424"/>
                <a:gd name="T72" fmla="*/ 20 w 410"/>
                <a:gd name="T73" fmla="*/ 414 h 424"/>
                <a:gd name="T74" fmla="*/ 0 w 410"/>
                <a:gd name="T75" fmla="*/ 394 h 424"/>
                <a:gd name="T76" fmla="*/ 24 w 410"/>
                <a:gd name="T77" fmla="*/ 374 h 424"/>
                <a:gd name="T78" fmla="*/ 20 w 410"/>
                <a:gd name="T79" fmla="*/ 346 h 424"/>
                <a:gd name="T80" fmla="*/ 20 w 410"/>
                <a:gd name="T81" fmla="*/ 316 h 424"/>
                <a:gd name="T82" fmla="*/ 20 w 410"/>
                <a:gd name="T83" fmla="*/ 294 h 424"/>
                <a:gd name="T84" fmla="*/ 2 w 410"/>
                <a:gd name="T85" fmla="*/ 274 h 424"/>
                <a:gd name="T86" fmla="*/ 20 w 410"/>
                <a:gd name="T87" fmla="*/ 256 h 424"/>
                <a:gd name="T88" fmla="*/ 14 w 410"/>
                <a:gd name="T89" fmla="*/ 232 h 424"/>
                <a:gd name="T90" fmla="*/ 14 w 410"/>
                <a:gd name="T91" fmla="*/ 144 h 424"/>
                <a:gd name="T92" fmla="*/ 58 w 410"/>
                <a:gd name="T93" fmla="*/ 118 h 424"/>
                <a:gd name="T94" fmla="*/ 18 w 410"/>
                <a:gd name="T95" fmla="*/ 66 h 424"/>
                <a:gd name="T96" fmla="*/ 0 w 410"/>
                <a:gd name="T97" fmla="*/ 48 h 424"/>
                <a:gd name="T98" fmla="*/ 18 w 410"/>
                <a:gd name="T99" fmla="*/ 30 h 424"/>
                <a:gd name="T100" fmla="*/ 54 w 410"/>
                <a:gd name="T101" fmla="*/ 174 h 424"/>
                <a:gd name="T102" fmla="*/ 92 w 410"/>
                <a:gd name="T103" fmla="*/ 204 h 424"/>
                <a:gd name="T104" fmla="*/ 152 w 410"/>
                <a:gd name="T105" fmla="*/ 84 h 424"/>
                <a:gd name="T106" fmla="*/ 176 w 410"/>
                <a:gd name="T107" fmla="*/ 204 h 424"/>
                <a:gd name="T108" fmla="*/ 184 w 410"/>
                <a:gd name="T109" fmla="*/ 178 h 42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10" h="424">
                  <a:moveTo>
                    <a:pt x="18" y="30"/>
                  </a:moveTo>
                  <a:lnTo>
                    <a:pt x="32" y="30"/>
                  </a:lnTo>
                  <a:lnTo>
                    <a:pt x="32" y="20"/>
                  </a:lnTo>
                  <a:lnTo>
                    <a:pt x="34" y="10"/>
                  </a:lnTo>
                  <a:lnTo>
                    <a:pt x="40" y="4"/>
                  </a:lnTo>
                  <a:lnTo>
                    <a:pt x="54" y="0"/>
                  </a:lnTo>
                  <a:lnTo>
                    <a:pt x="62" y="2"/>
                  </a:lnTo>
                  <a:lnTo>
                    <a:pt x="70" y="4"/>
                  </a:lnTo>
                  <a:lnTo>
                    <a:pt x="76" y="10"/>
                  </a:lnTo>
                  <a:lnTo>
                    <a:pt x="78" y="20"/>
                  </a:lnTo>
                  <a:lnTo>
                    <a:pt x="78" y="30"/>
                  </a:lnTo>
                  <a:lnTo>
                    <a:pt x="158" y="30"/>
                  </a:lnTo>
                  <a:lnTo>
                    <a:pt x="158" y="20"/>
                  </a:lnTo>
                  <a:lnTo>
                    <a:pt x="160" y="14"/>
                  </a:lnTo>
                  <a:lnTo>
                    <a:pt x="166" y="6"/>
                  </a:lnTo>
                  <a:lnTo>
                    <a:pt x="172" y="4"/>
                  </a:lnTo>
                  <a:lnTo>
                    <a:pt x="180" y="2"/>
                  </a:lnTo>
                  <a:lnTo>
                    <a:pt x="188" y="4"/>
                  </a:lnTo>
                  <a:lnTo>
                    <a:pt x="196" y="6"/>
                  </a:lnTo>
                  <a:lnTo>
                    <a:pt x="202" y="12"/>
                  </a:lnTo>
                  <a:lnTo>
                    <a:pt x="204" y="20"/>
                  </a:lnTo>
                  <a:lnTo>
                    <a:pt x="204" y="30"/>
                  </a:lnTo>
                  <a:lnTo>
                    <a:pt x="218" y="30"/>
                  </a:lnTo>
                  <a:lnTo>
                    <a:pt x="226" y="30"/>
                  </a:lnTo>
                  <a:lnTo>
                    <a:pt x="232" y="34"/>
                  </a:lnTo>
                  <a:lnTo>
                    <a:pt x="234" y="40"/>
                  </a:lnTo>
                  <a:lnTo>
                    <a:pt x="236" y="48"/>
                  </a:lnTo>
                  <a:lnTo>
                    <a:pt x="234" y="54"/>
                  </a:lnTo>
                  <a:lnTo>
                    <a:pt x="232" y="60"/>
                  </a:lnTo>
                  <a:lnTo>
                    <a:pt x="226" y="64"/>
                  </a:lnTo>
                  <a:lnTo>
                    <a:pt x="218" y="66"/>
                  </a:lnTo>
                  <a:lnTo>
                    <a:pt x="204" y="66"/>
                  </a:lnTo>
                  <a:lnTo>
                    <a:pt x="204" y="96"/>
                  </a:lnTo>
                  <a:lnTo>
                    <a:pt x="202" y="106"/>
                  </a:lnTo>
                  <a:lnTo>
                    <a:pt x="196" y="112"/>
                  </a:lnTo>
                  <a:lnTo>
                    <a:pt x="186" y="116"/>
                  </a:lnTo>
                  <a:lnTo>
                    <a:pt x="174" y="118"/>
                  </a:lnTo>
                  <a:lnTo>
                    <a:pt x="138" y="118"/>
                  </a:lnTo>
                  <a:lnTo>
                    <a:pt x="138" y="136"/>
                  </a:lnTo>
                  <a:lnTo>
                    <a:pt x="204" y="136"/>
                  </a:lnTo>
                  <a:lnTo>
                    <a:pt x="214" y="138"/>
                  </a:lnTo>
                  <a:lnTo>
                    <a:pt x="222" y="144"/>
                  </a:lnTo>
                  <a:lnTo>
                    <a:pt x="226" y="152"/>
                  </a:lnTo>
                  <a:lnTo>
                    <a:pt x="228" y="162"/>
                  </a:lnTo>
                  <a:lnTo>
                    <a:pt x="228" y="214"/>
                  </a:lnTo>
                  <a:lnTo>
                    <a:pt x="226" y="224"/>
                  </a:lnTo>
                  <a:lnTo>
                    <a:pt x="222" y="232"/>
                  </a:lnTo>
                  <a:lnTo>
                    <a:pt x="214" y="236"/>
                  </a:lnTo>
                  <a:lnTo>
                    <a:pt x="204" y="238"/>
                  </a:lnTo>
                  <a:lnTo>
                    <a:pt x="138" y="238"/>
                  </a:lnTo>
                  <a:lnTo>
                    <a:pt x="138" y="256"/>
                  </a:lnTo>
                  <a:lnTo>
                    <a:pt x="216" y="256"/>
                  </a:lnTo>
                  <a:lnTo>
                    <a:pt x="224" y="258"/>
                  </a:lnTo>
                  <a:lnTo>
                    <a:pt x="230" y="260"/>
                  </a:lnTo>
                  <a:lnTo>
                    <a:pt x="232" y="264"/>
                  </a:lnTo>
                  <a:lnTo>
                    <a:pt x="234" y="274"/>
                  </a:lnTo>
                  <a:lnTo>
                    <a:pt x="234" y="282"/>
                  </a:lnTo>
                  <a:lnTo>
                    <a:pt x="230" y="288"/>
                  </a:lnTo>
                  <a:lnTo>
                    <a:pt x="224" y="292"/>
                  </a:lnTo>
                  <a:lnTo>
                    <a:pt x="216" y="294"/>
                  </a:lnTo>
                  <a:lnTo>
                    <a:pt x="138" y="294"/>
                  </a:lnTo>
                  <a:lnTo>
                    <a:pt x="138" y="312"/>
                  </a:lnTo>
                  <a:lnTo>
                    <a:pt x="200" y="312"/>
                  </a:lnTo>
                  <a:lnTo>
                    <a:pt x="206" y="314"/>
                  </a:lnTo>
                  <a:lnTo>
                    <a:pt x="212" y="316"/>
                  </a:lnTo>
                  <a:lnTo>
                    <a:pt x="214" y="322"/>
                  </a:lnTo>
                  <a:lnTo>
                    <a:pt x="216" y="332"/>
                  </a:lnTo>
                  <a:lnTo>
                    <a:pt x="214" y="338"/>
                  </a:lnTo>
                  <a:lnTo>
                    <a:pt x="214" y="344"/>
                  </a:lnTo>
                  <a:lnTo>
                    <a:pt x="208" y="348"/>
                  </a:lnTo>
                  <a:lnTo>
                    <a:pt x="200" y="350"/>
                  </a:lnTo>
                  <a:lnTo>
                    <a:pt x="138" y="350"/>
                  </a:lnTo>
                  <a:lnTo>
                    <a:pt x="138" y="370"/>
                  </a:lnTo>
                  <a:lnTo>
                    <a:pt x="210" y="366"/>
                  </a:lnTo>
                  <a:lnTo>
                    <a:pt x="216" y="368"/>
                  </a:lnTo>
                  <a:lnTo>
                    <a:pt x="222" y="370"/>
                  </a:lnTo>
                  <a:lnTo>
                    <a:pt x="236" y="338"/>
                  </a:lnTo>
                  <a:lnTo>
                    <a:pt x="248" y="304"/>
                  </a:lnTo>
                  <a:lnTo>
                    <a:pt x="258" y="270"/>
                  </a:lnTo>
                  <a:lnTo>
                    <a:pt x="264" y="234"/>
                  </a:lnTo>
                  <a:lnTo>
                    <a:pt x="268" y="192"/>
                  </a:lnTo>
                  <a:lnTo>
                    <a:pt x="272" y="138"/>
                  </a:lnTo>
                  <a:lnTo>
                    <a:pt x="246" y="138"/>
                  </a:lnTo>
                  <a:lnTo>
                    <a:pt x="236" y="136"/>
                  </a:lnTo>
                  <a:lnTo>
                    <a:pt x="228" y="132"/>
                  </a:lnTo>
                  <a:lnTo>
                    <a:pt x="224" y="126"/>
                  </a:lnTo>
                  <a:lnTo>
                    <a:pt x="224" y="116"/>
                  </a:lnTo>
                  <a:lnTo>
                    <a:pt x="224" y="104"/>
                  </a:lnTo>
                  <a:lnTo>
                    <a:pt x="228" y="98"/>
                  </a:lnTo>
                  <a:lnTo>
                    <a:pt x="236" y="92"/>
                  </a:lnTo>
                  <a:lnTo>
                    <a:pt x="246" y="92"/>
                  </a:lnTo>
                  <a:lnTo>
                    <a:pt x="274" y="92"/>
                  </a:lnTo>
                  <a:lnTo>
                    <a:pt x="274" y="28"/>
                  </a:lnTo>
                  <a:lnTo>
                    <a:pt x="276" y="18"/>
                  </a:lnTo>
                  <a:lnTo>
                    <a:pt x="280" y="12"/>
                  </a:lnTo>
                  <a:lnTo>
                    <a:pt x="286" y="8"/>
                  </a:lnTo>
                  <a:lnTo>
                    <a:pt x="296" y="6"/>
                  </a:lnTo>
                  <a:lnTo>
                    <a:pt x="306" y="8"/>
                  </a:lnTo>
                  <a:lnTo>
                    <a:pt x="314" y="10"/>
                  </a:lnTo>
                  <a:lnTo>
                    <a:pt x="318" y="18"/>
                  </a:lnTo>
                  <a:lnTo>
                    <a:pt x="320" y="26"/>
                  </a:lnTo>
                  <a:lnTo>
                    <a:pt x="318" y="92"/>
                  </a:lnTo>
                  <a:lnTo>
                    <a:pt x="374" y="92"/>
                  </a:lnTo>
                  <a:lnTo>
                    <a:pt x="390" y="94"/>
                  </a:lnTo>
                  <a:lnTo>
                    <a:pt x="396" y="94"/>
                  </a:lnTo>
                  <a:lnTo>
                    <a:pt x="400" y="98"/>
                  </a:lnTo>
                  <a:lnTo>
                    <a:pt x="404" y="102"/>
                  </a:lnTo>
                  <a:lnTo>
                    <a:pt x="408" y="110"/>
                  </a:lnTo>
                  <a:lnTo>
                    <a:pt x="410" y="120"/>
                  </a:lnTo>
                  <a:lnTo>
                    <a:pt x="410" y="132"/>
                  </a:lnTo>
                  <a:lnTo>
                    <a:pt x="410" y="256"/>
                  </a:lnTo>
                  <a:lnTo>
                    <a:pt x="408" y="344"/>
                  </a:lnTo>
                  <a:lnTo>
                    <a:pt x="406" y="364"/>
                  </a:lnTo>
                  <a:lnTo>
                    <a:pt x="404" y="380"/>
                  </a:lnTo>
                  <a:lnTo>
                    <a:pt x="400" y="394"/>
                  </a:lnTo>
                  <a:lnTo>
                    <a:pt x="394" y="404"/>
                  </a:lnTo>
                  <a:lnTo>
                    <a:pt x="384" y="412"/>
                  </a:lnTo>
                  <a:lnTo>
                    <a:pt x="374" y="418"/>
                  </a:lnTo>
                  <a:lnTo>
                    <a:pt x="362" y="422"/>
                  </a:lnTo>
                  <a:lnTo>
                    <a:pt x="346" y="424"/>
                  </a:lnTo>
                  <a:lnTo>
                    <a:pt x="328" y="422"/>
                  </a:lnTo>
                  <a:lnTo>
                    <a:pt x="310" y="418"/>
                  </a:lnTo>
                  <a:lnTo>
                    <a:pt x="298" y="414"/>
                  </a:lnTo>
                  <a:lnTo>
                    <a:pt x="290" y="408"/>
                  </a:lnTo>
                  <a:lnTo>
                    <a:pt x="284" y="400"/>
                  </a:lnTo>
                  <a:lnTo>
                    <a:pt x="284" y="392"/>
                  </a:lnTo>
                  <a:lnTo>
                    <a:pt x="284" y="382"/>
                  </a:lnTo>
                  <a:lnTo>
                    <a:pt x="288" y="376"/>
                  </a:lnTo>
                  <a:lnTo>
                    <a:pt x="294" y="370"/>
                  </a:lnTo>
                  <a:lnTo>
                    <a:pt x="304" y="370"/>
                  </a:lnTo>
                  <a:lnTo>
                    <a:pt x="312" y="372"/>
                  </a:lnTo>
                  <a:lnTo>
                    <a:pt x="328" y="374"/>
                  </a:lnTo>
                  <a:lnTo>
                    <a:pt x="344" y="376"/>
                  </a:lnTo>
                  <a:lnTo>
                    <a:pt x="350" y="376"/>
                  </a:lnTo>
                  <a:lnTo>
                    <a:pt x="356" y="374"/>
                  </a:lnTo>
                  <a:lnTo>
                    <a:pt x="360" y="372"/>
                  </a:lnTo>
                  <a:lnTo>
                    <a:pt x="362" y="368"/>
                  </a:lnTo>
                  <a:lnTo>
                    <a:pt x="364" y="358"/>
                  </a:lnTo>
                  <a:lnTo>
                    <a:pt x="366" y="340"/>
                  </a:lnTo>
                  <a:lnTo>
                    <a:pt x="366" y="148"/>
                  </a:lnTo>
                  <a:lnTo>
                    <a:pt x="364" y="140"/>
                  </a:lnTo>
                  <a:lnTo>
                    <a:pt x="362" y="138"/>
                  </a:lnTo>
                  <a:lnTo>
                    <a:pt x="360" y="138"/>
                  </a:lnTo>
                  <a:lnTo>
                    <a:pt x="318" y="138"/>
                  </a:lnTo>
                  <a:lnTo>
                    <a:pt x="312" y="196"/>
                  </a:lnTo>
                  <a:lnTo>
                    <a:pt x="306" y="246"/>
                  </a:lnTo>
                  <a:lnTo>
                    <a:pt x="296" y="294"/>
                  </a:lnTo>
                  <a:lnTo>
                    <a:pt x="284" y="338"/>
                  </a:lnTo>
                  <a:lnTo>
                    <a:pt x="270" y="378"/>
                  </a:lnTo>
                  <a:lnTo>
                    <a:pt x="252" y="412"/>
                  </a:lnTo>
                  <a:lnTo>
                    <a:pt x="246" y="418"/>
                  </a:lnTo>
                  <a:lnTo>
                    <a:pt x="240" y="420"/>
                  </a:lnTo>
                  <a:lnTo>
                    <a:pt x="232" y="424"/>
                  </a:lnTo>
                  <a:lnTo>
                    <a:pt x="226" y="424"/>
                  </a:lnTo>
                  <a:lnTo>
                    <a:pt x="214" y="422"/>
                  </a:lnTo>
                  <a:lnTo>
                    <a:pt x="208" y="418"/>
                  </a:lnTo>
                  <a:lnTo>
                    <a:pt x="206" y="412"/>
                  </a:lnTo>
                  <a:lnTo>
                    <a:pt x="206" y="408"/>
                  </a:lnTo>
                  <a:lnTo>
                    <a:pt x="206" y="400"/>
                  </a:lnTo>
                  <a:lnTo>
                    <a:pt x="110" y="410"/>
                  </a:lnTo>
                  <a:lnTo>
                    <a:pt x="20" y="414"/>
                  </a:lnTo>
                  <a:lnTo>
                    <a:pt x="10" y="414"/>
                  </a:lnTo>
                  <a:lnTo>
                    <a:pt x="4" y="410"/>
                  </a:lnTo>
                  <a:lnTo>
                    <a:pt x="0" y="404"/>
                  </a:lnTo>
                  <a:lnTo>
                    <a:pt x="0" y="394"/>
                  </a:lnTo>
                  <a:lnTo>
                    <a:pt x="0" y="386"/>
                  </a:lnTo>
                  <a:lnTo>
                    <a:pt x="4" y="382"/>
                  </a:lnTo>
                  <a:lnTo>
                    <a:pt x="12" y="376"/>
                  </a:lnTo>
                  <a:lnTo>
                    <a:pt x="24" y="374"/>
                  </a:lnTo>
                  <a:lnTo>
                    <a:pt x="92" y="372"/>
                  </a:lnTo>
                  <a:lnTo>
                    <a:pt x="92" y="350"/>
                  </a:lnTo>
                  <a:lnTo>
                    <a:pt x="32" y="350"/>
                  </a:lnTo>
                  <a:lnTo>
                    <a:pt x="26" y="348"/>
                  </a:lnTo>
                  <a:lnTo>
                    <a:pt x="20" y="346"/>
                  </a:lnTo>
                  <a:lnTo>
                    <a:pt x="16" y="340"/>
                  </a:lnTo>
                  <a:lnTo>
                    <a:pt x="16" y="332"/>
                  </a:lnTo>
                  <a:lnTo>
                    <a:pt x="16" y="322"/>
                  </a:lnTo>
                  <a:lnTo>
                    <a:pt x="20" y="316"/>
                  </a:lnTo>
                  <a:lnTo>
                    <a:pt x="26" y="314"/>
                  </a:lnTo>
                  <a:lnTo>
                    <a:pt x="32" y="312"/>
                  </a:lnTo>
                  <a:lnTo>
                    <a:pt x="92" y="312"/>
                  </a:lnTo>
                  <a:lnTo>
                    <a:pt x="92" y="294"/>
                  </a:lnTo>
                  <a:lnTo>
                    <a:pt x="20" y="294"/>
                  </a:lnTo>
                  <a:lnTo>
                    <a:pt x="12" y="294"/>
                  </a:lnTo>
                  <a:lnTo>
                    <a:pt x="6" y="290"/>
                  </a:lnTo>
                  <a:lnTo>
                    <a:pt x="2" y="284"/>
                  </a:lnTo>
                  <a:lnTo>
                    <a:pt x="2" y="274"/>
                  </a:lnTo>
                  <a:lnTo>
                    <a:pt x="2" y="266"/>
                  </a:lnTo>
                  <a:lnTo>
                    <a:pt x="6" y="260"/>
                  </a:lnTo>
                  <a:lnTo>
                    <a:pt x="12" y="258"/>
                  </a:lnTo>
                  <a:lnTo>
                    <a:pt x="20" y="256"/>
                  </a:lnTo>
                  <a:lnTo>
                    <a:pt x="92" y="256"/>
                  </a:lnTo>
                  <a:lnTo>
                    <a:pt x="92" y="238"/>
                  </a:lnTo>
                  <a:lnTo>
                    <a:pt x="32" y="238"/>
                  </a:lnTo>
                  <a:lnTo>
                    <a:pt x="22" y="236"/>
                  </a:lnTo>
                  <a:lnTo>
                    <a:pt x="14" y="232"/>
                  </a:lnTo>
                  <a:lnTo>
                    <a:pt x="8" y="224"/>
                  </a:lnTo>
                  <a:lnTo>
                    <a:pt x="8" y="214"/>
                  </a:lnTo>
                  <a:lnTo>
                    <a:pt x="8" y="162"/>
                  </a:lnTo>
                  <a:lnTo>
                    <a:pt x="8" y="152"/>
                  </a:lnTo>
                  <a:lnTo>
                    <a:pt x="14" y="144"/>
                  </a:lnTo>
                  <a:lnTo>
                    <a:pt x="22" y="138"/>
                  </a:lnTo>
                  <a:lnTo>
                    <a:pt x="32" y="136"/>
                  </a:lnTo>
                  <a:lnTo>
                    <a:pt x="92" y="136"/>
                  </a:lnTo>
                  <a:lnTo>
                    <a:pt x="92" y="118"/>
                  </a:lnTo>
                  <a:lnTo>
                    <a:pt x="58" y="118"/>
                  </a:lnTo>
                  <a:lnTo>
                    <a:pt x="46" y="116"/>
                  </a:lnTo>
                  <a:lnTo>
                    <a:pt x="38" y="112"/>
                  </a:lnTo>
                  <a:lnTo>
                    <a:pt x="34" y="104"/>
                  </a:lnTo>
                  <a:lnTo>
                    <a:pt x="32" y="94"/>
                  </a:lnTo>
                  <a:lnTo>
                    <a:pt x="32" y="66"/>
                  </a:lnTo>
                  <a:lnTo>
                    <a:pt x="18" y="66"/>
                  </a:lnTo>
                  <a:lnTo>
                    <a:pt x="10" y="64"/>
                  </a:lnTo>
                  <a:lnTo>
                    <a:pt x="4" y="62"/>
                  </a:lnTo>
                  <a:lnTo>
                    <a:pt x="0" y="56"/>
                  </a:lnTo>
                  <a:lnTo>
                    <a:pt x="0" y="48"/>
                  </a:lnTo>
                  <a:lnTo>
                    <a:pt x="0" y="40"/>
                  </a:lnTo>
                  <a:lnTo>
                    <a:pt x="4" y="34"/>
                  </a:lnTo>
                  <a:lnTo>
                    <a:pt x="10" y="30"/>
                  </a:lnTo>
                  <a:lnTo>
                    <a:pt x="18" y="30"/>
                  </a:lnTo>
                  <a:close/>
                  <a:moveTo>
                    <a:pt x="92" y="204"/>
                  </a:moveTo>
                  <a:lnTo>
                    <a:pt x="92" y="172"/>
                  </a:lnTo>
                  <a:lnTo>
                    <a:pt x="60" y="172"/>
                  </a:lnTo>
                  <a:lnTo>
                    <a:pt x="54" y="174"/>
                  </a:lnTo>
                  <a:lnTo>
                    <a:pt x="52" y="178"/>
                  </a:lnTo>
                  <a:lnTo>
                    <a:pt x="52" y="196"/>
                  </a:lnTo>
                  <a:lnTo>
                    <a:pt x="54" y="202"/>
                  </a:lnTo>
                  <a:lnTo>
                    <a:pt x="60" y="204"/>
                  </a:lnTo>
                  <a:lnTo>
                    <a:pt x="92" y="204"/>
                  </a:lnTo>
                  <a:close/>
                  <a:moveTo>
                    <a:pt x="78" y="66"/>
                  </a:moveTo>
                  <a:lnTo>
                    <a:pt x="78" y="82"/>
                  </a:lnTo>
                  <a:lnTo>
                    <a:pt x="78" y="84"/>
                  </a:lnTo>
                  <a:lnTo>
                    <a:pt x="80" y="84"/>
                  </a:lnTo>
                  <a:lnTo>
                    <a:pt x="152" y="84"/>
                  </a:lnTo>
                  <a:lnTo>
                    <a:pt x="156" y="84"/>
                  </a:lnTo>
                  <a:lnTo>
                    <a:pt x="158" y="82"/>
                  </a:lnTo>
                  <a:lnTo>
                    <a:pt x="158" y="66"/>
                  </a:lnTo>
                  <a:lnTo>
                    <a:pt x="78" y="66"/>
                  </a:lnTo>
                  <a:close/>
                  <a:moveTo>
                    <a:pt x="176" y="204"/>
                  </a:moveTo>
                  <a:lnTo>
                    <a:pt x="176" y="204"/>
                  </a:lnTo>
                  <a:lnTo>
                    <a:pt x="182" y="202"/>
                  </a:lnTo>
                  <a:lnTo>
                    <a:pt x="182" y="200"/>
                  </a:lnTo>
                  <a:lnTo>
                    <a:pt x="184" y="196"/>
                  </a:lnTo>
                  <a:lnTo>
                    <a:pt x="184" y="178"/>
                  </a:lnTo>
                  <a:lnTo>
                    <a:pt x="182" y="174"/>
                  </a:lnTo>
                  <a:lnTo>
                    <a:pt x="176" y="172"/>
                  </a:lnTo>
                  <a:lnTo>
                    <a:pt x="138" y="172"/>
                  </a:lnTo>
                  <a:lnTo>
                    <a:pt x="138" y="204"/>
                  </a:lnTo>
                  <a:lnTo>
                    <a:pt x="176" y="204"/>
                  </a:lnTo>
                  <a:close/>
                </a:path>
              </a:pathLst>
            </a:custGeom>
            <a:solidFill>
              <a:srgbClr val="00277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007150" fontAlgn="auto">
                <a:spcBef>
                  <a:spcPts val="0"/>
                </a:spcBef>
                <a:spcAft>
                  <a:spcPts val="0"/>
                </a:spcAft>
              </a:pPr>
              <a:endParaRPr kumimoji="0" lang="zh-TW" altLang="en-US">
                <a:solidFill>
                  <a:prstClr val="black"/>
                </a:solidFill>
                <a:latin typeface="Calibri"/>
                <a:ea typeface="新細明體"/>
              </a:endParaRPr>
            </a:p>
          </p:txBody>
        </p:sp>
        <p:sp>
          <p:nvSpPr>
            <p:cNvPr id="17" name="Freeform 19"/>
            <p:cNvSpPr>
              <a:spLocks noEditPoints="1"/>
            </p:cNvSpPr>
            <p:nvPr userDrawn="1"/>
          </p:nvSpPr>
          <p:spPr bwMode="auto">
            <a:xfrm>
              <a:off x="873051" y="1610553"/>
              <a:ext cx="387866" cy="387866"/>
            </a:xfrm>
            <a:custGeom>
              <a:avLst/>
              <a:gdLst>
                <a:gd name="T0" fmla="*/ 186 w 426"/>
                <a:gd name="T1" fmla="*/ 4 h 426"/>
                <a:gd name="T2" fmla="*/ 232 w 426"/>
                <a:gd name="T3" fmla="*/ 20 h 426"/>
                <a:gd name="T4" fmla="*/ 244 w 426"/>
                <a:gd name="T5" fmla="*/ 2 h 426"/>
                <a:gd name="T6" fmla="*/ 272 w 426"/>
                <a:gd name="T7" fmla="*/ 4 h 426"/>
                <a:gd name="T8" fmla="*/ 316 w 426"/>
                <a:gd name="T9" fmla="*/ 72 h 426"/>
                <a:gd name="T10" fmla="*/ 352 w 426"/>
                <a:gd name="T11" fmla="*/ 16 h 426"/>
                <a:gd name="T12" fmla="*/ 374 w 426"/>
                <a:gd name="T13" fmla="*/ 18 h 426"/>
                <a:gd name="T14" fmla="*/ 362 w 426"/>
                <a:gd name="T15" fmla="*/ 72 h 426"/>
                <a:gd name="T16" fmla="*/ 422 w 426"/>
                <a:gd name="T17" fmla="*/ 76 h 426"/>
                <a:gd name="T18" fmla="*/ 422 w 426"/>
                <a:gd name="T19" fmla="*/ 106 h 426"/>
                <a:gd name="T20" fmla="*/ 300 w 426"/>
                <a:gd name="T21" fmla="*/ 148 h 426"/>
                <a:gd name="T22" fmla="*/ 404 w 426"/>
                <a:gd name="T23" fmla="*/ 152 h 426"/>
                <a:gd name="T24" fmla="*/ 404 w 426"/>
                <a:gd name="T25" fmla="*/ 182 h 426"/>
                <a:gd name="T26" fmla="*/ 238 w 426"/>
                <a:gd name="T27" fmla="*/ 216 h 426"/>
                <a:gd name="T28" fmla="*/ 396 w 426"/>
                <a:gd name="T29" fmla="*/ 222 h 426"/>
                <a:gd name="T30" fmla="*/ 398 w 426"/>
                <a:gd name="T31" fmla="*/ 250 h 426"/>
                <a:gd name="T32" fmla="*/ 238 w 426"/>
                <a:gd name="T33" fmla="*/ 284 h 426"/>
                <a:gd name="T34" fmla="*/ 414 w 426"/>
                <a:gd name="T35" fmla="*/ 288 h 426"/>
                <a:gd name="T36" fmla="*/ 414 w 426"/>
                <a:gd name="T37" fmla="*/ 320 h 426"/>
                <a:gd name="T38" fmla="*/ 284 w 426"/>
                <a:gd name="T39" fmla="*/ 326 h 426"/>
                <a:gd name="T40" fmla="*/ 422 w 426"/>
                <a:gd name="T41" fmla="*/ 388 h 426"/>
                <a:gd name="T42" fmla="*/ 418 w 426"/>
                <a:gd name="T43" fmla="*/ 408 h 426"/>
                <a:gd name="T44" fmla="*/ 394 w 426"/>
                <a:gd name="T45" fmla="*/ 416 h 426"/>
                <a:gd name="T46" fmla="*/ 344 w 426"/>
                <a:gd name="T47" fmla="*/ 404 h 426"/>
                <a:gd name="T48" fmla="*/ 238 w 426"/>
                <a:gd name="T49" fmla="*/ 414 h 426"/>
                <a:gd name="T50" fmla="*/ 214 w 426"/>
                <a:gd name="T51" fmla="*/ 426 h 426"/>
                <a:gd name="T52" fmla="*/ 192 w 426"/>
                <a:gd name="T53" fmla="*/ 402 h 426"/>
                <a:gd name="T54" fmla="*/ 142 w 426"/>
                <a:gd name="T55" fmla="*/ 372 h 426"/>
                <a:gd name="T56" fmla="*/ 56 w 426"/>
                <a:gd name="T57" fmla="*/ 414 h 426"/>
                <a:gd name="T58" fmla="*/ 16 w 426"/>
                <a:gd name="T59" fmla="*/ 418 h 426"/>
                <a:gd name="T60" fmla="*/ 0 w 426"/>
                <a:gd name="T61" fmla="*/ 394 h 426"/>
                <a:gd name="T62" fmla="*/ 56 w 426"/>
                <a:gd name="T63" fmla="*/ 362 h 426"/>
                <a:gd name="T64" fmla="*/ 24 w 426"/>
                <a:gd name="T65" fmla="*/ 326 h 426"/>
                <a:gd name="T66" fmla="*/ 4 w 426"/>
                <a:gd name="T67" fmla="*/ 304 h 426"/>
                <a:gd name="T68" fmla="*/ 16 w 426"/>
                <a:gd name="T69" fmla="*/ 286 h 426"/>
                <a:gd name="T70" fmla="*/ 42 w 426"/>
                <a:gd name="T71" fmla="*/ 256 h 426"/>
                <a:gd name="T72" fmla="*/ 22 w 426"/>
                <a:gd name="T73" fmla="*/ 236 h 426"/>
                <a:gd name="T74" fmla="*/ 34 w 426"/>
                <a:gd name="T75" fmla="*/ 218 h 426"/>
                <a:gd name="T76" fmla="*/ 38 w 426"/>
                <a:gd name="T77" fmla="*/ 190 h 426"/>
                <a:gd name="T78" fmla="*/ 18 w 426"/>
                <a:gd name="T79" fmla="*/ 168 h 426"/>
                <a:gd name="T80" fmla="*/ 28 w 426"/>
                <a:gd name="T81" fmla="*/ 150 h 426"/>
                <a:gd name="T82" fmla="*/ 20 w 426"/>
                <a:gd name="T83" fmla="*/ 114 h 426"/>
                <a:gd name="T84" fmla="*/ 0 w 426"/>
                <a:gd name="T85" fmla="*/ 92 h 426"/>
                <a:gd name="T86" fmla="*/ 12 w 426"/>
                <a:gd name="T87" fmla="*/ 72 h 426"/>
                <a:gd name="T88" fmla="*/ 52 w 426"/>
                <a:gd name="T89" fmla="*/ 42 h 426"/>
                <a:gd name="T90" fmla="*/ 56 w 426"/>
                <a:gd name="T91" fmla="*/ 18 h 426"/>
                <a:gd name="T92" fmla="*/ 76 w 426"/>
                <a:gd name="T93" fmla="*/ 16 h 426"/>
                <a:gd name="T94" fmla="*/ 96 w 426"/>
                <a:gd name="T95" fmla="*/ 34 h 426"/>
                <a:gd name="T96" fmla="*/ 144 w 426"/>
                <a:gd name="T97" fmla="*/ 20 h 426"/>
                <a:gd name="T98" fmla="*/ 158 w 426"/>
                <a:gd name="T99" fmla="*/ 2 h 426"/>
                <a:gd name="T100" fmla="*/ 264 w 426"/>
                <a:gd name="T101" fmla="*/ 114 h 42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26" h="426">
                  <a:moveTo>
                    <a:pt x="168" y="0"/>
                  </a:moveTo>
                  <a:lnTo>
                    <a:pt x="168" y="0"/>
                  </a:lnTo>
                  <a:lnTo>
                    <a:pt x="178" y="2"/>
                  </a:lnTo>
                  <a:lnTo>
                    <a:pt x="186" y="4"/>
                  </a:lnTo>
                  <a:lnTo>
                    <a:pt x="190" y="12"/>
                  </a:lnTo>
                  <a:lnTo>
                    <a:pt x="192" y="20"/>
                  </a:lnTo>
                  <a:lnTo>
                    <a:pt x="192" y="72"/>
                  </a:lnTo>
                  <a:lnTo>
                    <a:pt x="232" y="72"/>
                  </a:lnTo>
                  <a:lnTo>
                    <a:pt x="232" y="20"/>
                  </a:lnTo>
                  <a:lnTo>
                    <a:pt x="232" y="12"/>
                  </a:lnTo>
                  <a:lnTo>
                    <a:pt x="238" y="4"/>
                  </a:lnTo>
                  <a:lnTo>
                    <a:pt x="244" y="2"/>
                  </a:lnTo>
                  <a:lnTo>
                    <a:pt x="254" y="0"/>
                  </a:lnTo>
                  <a:lnTo>
                    <a:pt x="266" y="2"/>
                  </a:lnTo>
                  <a:lnTo>
                    <a:pt x="272" y="4"/>
                  </a:lnTo>
                  <a:lnTo>
                    <a:pt x="276" y="12"/>
                  </a:lnTo>
                  <a:lnTo>
                    <a:pt x="278" y="20"/>
                  </a:lnTo>
                  <a:lnTo>
                    <a:pt x="278" y="72"/>
                  </a:lnTo>
                  <a:lnTo>
                    <a:pt x="316" y="72"/>
                  </a:lnTo>
                  <a:lnTo>
                    <a:pt x="336" y="26"/>
                  </a:lnTo>
                  <a:lnTo>
                    <a:pt x="340" y="22"/>
                  </a:lnTo>
                  <a:lnTo>
                    <a:pt x="344" y="18"/>
                  </a:lnTo>
                  <a:lnTo>
                    <a:pt x="352" y="16"/>
                  </a:lnTo>
                  <a:lnTo>
                    <a:pt x="358" y="16"/>
                  </a:lnTo>
                  <a:lnTo>
                    <a:pt x="366" y="16"/>
                  </a:lnTo>
                  <a:lnTo>
                    <a:pt x="374" y="18"/>
                  </a:lnTo>
                  <a:lnTo>
                    <a:pt x="378" y="22"/>
                  </a:lnTo>
                  <a:lnTo>
                    <a:pt x="380" y="30"/>
                  </a:lnTo>
                  <a:lnTo>
                    <a:pt x="374" y="44"/>
                  </a:lnTo>
                  <a:lnTo>
                    <a:pt x="362" y="72"/>
                  </a:lnTo>
                  <a:lnTo>
                    <a:pt x="406" y="72"/>
                  </a:lnTo>
                  <a:lnTo>
                    <a:pt x="416" y="72"/>
                  </a:lnTo>
                  <a:lnTo>
                    <a:pt x="422" y="76"/>
                  </a:lnTo>
                  <a:lnTo>
                    <a:pt x="424" y="82"/>
                  </a:lnTo>
                  <a:lnTo>
                    <a:pt x="426" y="92"/>
                  </a:lnTo>
                  <a:lnTo>
                    <a:pt x="424" y="100"/>
                  </a:lnTo>
                  <a:lnTo>
                    <a:pt x="422" y="106"/>
                  </a:lnTo>
                  <a:lnTo>
                    <a:pt x="416" y="112"/>
                  </a:lnTo>
                  <a:lnTo>
                    <a:pt x="406" y="114"/>
                  </a:lnTo>
                  <a:lnTo>
                    <a:pt x="314" y="114"/>
                  </a:lnTo>
                  <a:lnTo>
                    <a:pt x="300" y="148"/>
                  </a:lnTo>
                  <a:lnTo>
                    <a:pt x="388" y="148"/>
                  </a:lnTo>
                  <a:lnTo>
                    <a:pt x="398" y="150"/>
                  </a:lnTo>
                  <a:lnTo>
                    <a:pt x="404" y="152"/>
                  </a:lnTo>
                  <a:lnTo>
                    <a:pt x="406" y="158"/>
                  </a:lnTo>
                  <a:lnTo>
                    <a:pt x="408" y="168"/>
                  </a:lnTo>
                  <a:lnTo>
                    <a:pt x="406" y="176"/>
                  </a:lnTo>
                  <a:lnTo>
                    <a:pt x="404" y="182"/>
                  </a:lnTo>
                  <a:lnTo>
                    <a:pt x="398" y="188"/>
                  </a:lnTo>
                  <a:lnTo>
                    <a:pt x="388" y="190"/>
                  </a:lnTo>
                  <a:lnTo>
                    <a:pt x="238" y="190"/>
                  </a:lnTo>
                  <a:lnTo>
                    <a:pt x="238" y="216"/>
                  </a:lnTo>
                  <a:lnTo>
                    <a:pt x="380" y="216"/>
                  </a:lnTo>
                  <a:lnTo>
                    <a:pt x="390" y="218"/>
                  </a:lnTo>
                  <a:lnTo>
                    <a:pt x="396" y="222"/>
                  </a:lnTo>
                  <a:lnTo>
                    <a:pt x="400" y="228"/>
                  </a:lnTo>
                  <a:lnTo>
                    <a:pt x="400" y="236"/>
                  </a:lnTo>
                  <a:lnTo>
                    <a:pt x="400" y="246"/>
                  </a:lnTo>
                  <a:lnTo>
                    <a:pt x="398" y="250"/>
                  </a:lnTo>
                  <a:lnTo>
                    <a:pt x="390" y="256"/>
                  </a:lnTo>
                  <a:lnTo>
                    <a:pt x="380" y="256"/>
                  </a:lnTo>
                  <a:lnTo>
                    <a:pt x="238" y="256"/>
                  </a:lnTo>
                  <a:lnTo>
                    <a:pt x="238" y="284"/>
                  </a:lnTo>
                  <a:lnTo>
                    <a:pt x="400" y="284"/>
                  </a:lnTo>
                  <a:lnTo>
                    <a:pt x="408" y="286"/>
                  </a:lnTo>
                  <a:lnTo>
                    <a:pt x="414" y="288"/>
                  </a:lnTo>
                  <a:lnTo>
                    <a:pt x="418" y="294"/>
                  </a:lnTo>
                  <a:lnTo>
                    <a:pt x="418" y="304"/>
                  </a:lnTo>
                  <a:lnTo>
                    <a:pt x="418" y="312"/>
                  </a:lnTo>
                  <a:lnTo>
                    <a:pt x="414" y="320"/>
                  </a:lnTo>
                  <a:lnTo>
                    <a:pt x="408" y="324"/>
                  </a:lnTo>
                  <a:lnTo>
                    <a:pt x="400" y="326"/>
                  </a:lnTo>
                  <a:lnTo>
                    <a:pt x="284" y="326"/>
                  </a:lnTo>
                  <a:lnTo>
                    <a:pt x="312" y="340"/>
                  </a:lnTo>
                  <a:lnTo>
                    <a:pt x="344" y="352"/>
                  </a:lnTo>
                  <a:lnTo>
                    <a:pt x="414" y="378"/>
                  </a:lnTo>
                  <a:lnTo>
                    <a:pt x="422" y="388"/>
                  </a:lnTo>
                  <a:lnTo>
                    <a:pt x="424" y="392"/>
                  </a:lnTo>
                  <a:lnTo>
                    <a:pt x="424" y="396"/>
                  </a:lnTo>
                  <a:lnTo>
                    <a:pt x="422" y="406"/>
                  </a:lnTo>
                  <a:lnTo>
                    <a:pt x="418" y="408"/>
                  </a:lnTo>
                  <a:lnTo>
                    <a:pt x="414" y="412"/>
                  </a:lnTo>
                  <a:lnTo>
                    <a:pt x="406" y="414"/>
                  </a:lnTo>
                  <a:lnTo>
                    <a:pt x="394" y="416"/>
                  </a:lnTo>
                  <a:lnTo>
                    <a:pt x="382" y="416"/>
                  </a:lnTo>
                  <a:lnTo>
                    <a:pt x="370" y="414"/>
                  </a:lnTo>
                  <a:lnTo>
                    <a:pt x="358" y="410"/>
                  </a:lnTo>
                  <a:lnTo>
                    <a:pt x="344" y="404"/>
                  </a:lnTo>
                  <a:lnTo>
                    <a:pt x="290" y="374"/>
                  </a:lnTo>
                  <a:lnTo>
                    <a:pt x="238" y="340"/>
                  </a:lnTo>
                  <a:lnTo>
                    <a:pt x="238" y="402"/>
                  </a:lnTo>
                  <a:lnTo>
                    <a:pt x="238" y="414"/>
                  </a:lnTo>
                  <a:lnTo>
                    <a:pt x="232" y="420"/>
                  </a:lnTo>
                  <a:lnTo>
                    <a:pt x="226" y="424"/>
                  </a:lnTo>
                  <a:lnTo>
                    <a:pt x="214" y="426"/>
                  </a:lnTo>
                  <a:lnTo>
                    <a:pt x="204" y="424"/>
                  </a:lnTo>
                  <a:lnTo>
                    <a:pt x="196" y="420"/>
                  </a:lnTo>
                  <a:lnTo>
                    <a:pt x="192" y="412"/>
                  </a:lnTo>
                  <a:lnTo>
                    <a:pt x="192" y="402"/>
                  </a:lnTo>
                  <a:lnTo>
                    <a:pt x="192" y="340"/>
                  </a:lnTo>
                  <a:lnTo>
                    <a:pt x="188" y="344"/>
                  </a:lnTo>
                  <a:lnTo>
                    <a:pt x="142" y="372"/>
                  </a:lnTo>
                  <a:lnTo>
                    <a:pt x="96" y="398"/>
                  </a:lnTo>
                  <a:lnTo>
                    <a:pt x="78" y="406"/>
                  </a:lnTo>
                  <a:lnTo>
                    <a:pt x="56" y="414"/>
                  </a:lnTo>
                  <a:lnTo>
                    <a:pt x="42" y="420"/>
                  </a:lnTo>
                  <a:lnTo>
                    <a:pt x="28" y="420"/>
                  </a:lnTo>
                  <a:lnTo>
                    <a:pt x="22" y="420"/>
                  </a:lnTo>
                  <a:lnTo>
                    <a:pt x="16" y="418"/>
                  </a:lnTo>
                  <a:lnTo>
                    <a:pt x="12" y="416"/>
                  </a:lnTo>
                  <a:lnTo>
                    <a:pt x="6" y="412"/>
                  </a:lnTo>
                  <a:lnTo>
                    <a:pt x="2" y="402"/>
                  </a:lnTo>
                  <a:lnTo>
                    <a:pt x="0" y="394"/>
                  </a:lnTo>
                  <a:lnTo>
                    <a:pt x="4" y="384"/>
                  </a:lnTo>
                  <a:lnTo>
                    <a:pt x="12" y="376"/>
                  </a:lnTo>
                  <a:lnTo>
                    <a:pt x="56" y="362"/>
                  </a:lnTo>
                  <a:lnTo>
                    <a:pt x="106" y="342"/>
                  </a:lnTo>
                  <a:lnTo>
                    <a:pt x="140" y="326"/>
                  </a:lnTo>
                  <a:lnTo>
                    <a:pt x="24" y="326"/>
                  </a:lnTo>
                  <a:lnTo>
                    <a:pt x="16" y="326"/>
                  </a:lnTo>
                  <a:lnTo>
                    <a:pt x="8" y="320"/>
                  </a:lnTo>
                  <a:lnTo>
                    <a:pt x="6" y="314"/>
                  </a:lnTo>
                  <a:lnTo>
                    <a:pt x="4" y="304"/>
                  </a:lnTo>
                  <a:lnTo>
                    <a:pt x="6" y="296"/>
                  </a:lnTo>
                  <a:lnTo>
                    <a:pt x="8" y="288"/>
                  </a:lnTo>
                  <a:lnTo>
                    <a:pt x="16" y="286"/>
                  </a:lnTo>
                  <a:lnTo>
                    <a:pt x="24" y="284"/>
                  </a:lnTo>
                  <a:lnTo>
                    <a:pt x="192" y="284"/>
                  </a:lnTo>
                  <a:lnTo>
                    <a:pt x="192" y="256"/>
                  </a:lnTo>
                  <a:lnTo>
                    <a:pt x="42" y="256"/>
                  </a:lnTo>
                  <a:lnTo>
                    <a:pt x="34" y="256"/>
                  </a:lnTo>
                  <a:lnTo>
                    <a:pt x="28" y="252"/>
                  </a:lnTo>
                  <a:lnTo>
                    <a:pt x="24" y="246"/>
                  </a:lnTo>
                  <a:lnTo>
                    <a:pt x="22" y="236"/>
                  </a:lnTo>
                  <a:lnTo>
                    <a:pt x="24" y="228"/>
                  </a:lnTo>
                  <a:lnTo>
                    <a:pt x="28" y="222"/>
                  </a:lnTo>
                  <a:lnTo>
                    <a:pt x="34" y="218"/>
                  </a:lnTo>
                  <a:lnTo>
                    <a:pt x="42" y="216"/>
                  </a:lnTo>
                  <a:lnTo>
                    <a:pt x="192" y="216"/>
                  </a:lnTo>
                  <a:lnTo>
                    <a:pt x="192" y="190"/>
                  </a:lnTo>
                  <a:lnTo>
                    <a:pt x="38" y="190"/>
                  </a:lnTo>
                  <a:lnTo>
                    <a:pt x="28" y="188"/>
                  </a:lnTo>
                  <a:lnTo>
                    <a:pt x="22" y="184"/>
                  </a:lnTo>
                  <a:lnTo>
                    <a:pt x="18" y="178"/>
                  </a:lnTo>
                  <a:lnTo>
                    <a:pt x="18" y="168"/>
                  </a:lnTo>
                  <a:lnTo>
                    <a:pt x="18" y="160"/>
                  </a:lnTo>
                  <a:lnTo>
                    <a:pt x="22" y="152"/>
                  </a:lnTo>
                  <a:lnTo>
                    <a:pt x="28" y="150"/>
                  </a:lnTo>
                  <a:lnTo>
                    <a:pt x="38" y="148"/>
                  </a:lnTo>
                  <a:lnTo>
                    <a:pt x="120" y="148"/>
                  </a:lnTo>
                  <a:lnTo>
                    <a:pt x="108" y="114"/>
                  </a:lnTo>
                  <a:lnTo>
                    <a:pt x="20" y="114"/>
                  </a:lnTo>
                  <a:lnTo>
                    <a:pt x="12" y="112"/>
                  </a:lnTo>
                  <a:lnTo>
                    <a:pt x="6" y="108"/>
                  </a:lnTo>
                  <a:lnTo>
                    <a:pt x="2" y="102"/>
                  </a:lnTo>
                  <a:lnTo>
                    <a:pt x="0" y="92"/>
                  </a:lnTo>
                  <a:lnTo>
                    <a:pt x="2" y="82"/>
                  </a:lnTo>
                  <a:lnTo>
                    <a:pt x="6" y="76"/>
                  </a:lnTo>
                  <a:lnTo>
                    <a:pt x="12" y="72"/>
                  </a:lnTo>
                  <a:lnTo>
                    <a:pt x="20" y="72"/>
                  </a:lnTo>
                  <a:lnTo>
                    <a:pt x="70" y="72"/>
                  </a:lnTo>
                  <a:lnTo>
                    <a:pt x="52" y="42"/>
                  </a:lnTo>
                  <a:lnTo>
                    <a:pt x="50" y="38"/>
                  </a:lnTo>
                  <a:lnTo>
                    <a:pt x="48" y="34"/>
                  </a:lnTo>
                  <a:lnTo>
                    <a:pt x="50" y="24"/>
                  </a:lnTo>
                  <a:lnTo>
                    <a:pt x="56" y="18"/>
                  </a:lnTo>
                  <a:lnTo>
                    <a:pt x="62" y="16"/>
                  </a:lnTo>
                  <a:lnTo>
                    <a:pt x="70" y="16"/>
                  </a:lnTo>
                  <a:lnTo>
                    <a:pt x="76" y="16"/>
                  </a:lnTo>
                  <a:lnTo>
                    <a:pt x="80" y="20"/>
                  </a:lnTo>
                  <a:lnTo>
                    <a:pt x="88" y="24"/>
                  </a:lnTo>
                  <a:lnTo>
                    <a:pt x="96" y="34"/>
                  </a:lnTo>
                  <a:lnTo>
                    <a:pt x="110" y="56"/>
                  </a:lnTo>
                  <a:lnTo>
                    <a:pt x="114" y="64"/>
                  </a:lnTo>
                  <a:lnTo>
                    <a:pt x="116" y="72"/>
                  </a:lnTo>
                  <a:lnTo>
                    <a:pt x="144" y="72"/>
                  </a:lnTo>
                  <a:lnTo>
                    <a:pt x="144" y="20"/>
                  </a:lnTo>
                  <a:lnTo>
                    <a:pt x="146" y="12"/>
                  </a:lnTo>
                  <a:lnTo>
                    <a:pt x="152" y="4"/>
                  </a:lnTo>
                  <a:lnTo>
                    <a:pt x="158" y="2"/>
                  </a:lnTo>
                  <a:lnTo>
                    <a:pt x="168" y="0"/>
                  </a:lnTo>
                  <a:close/>
                  <a:moveTo>
                    <a:pt x="172" y="148"/>
                  </a:moveTo>
                  <a:lnTo>
                    <a:pt x="250" y="148"/>
                  </a:lnTo>
                  <a:lnTo>
                    <a:pt x="264" y="114"/>
                  </a:lnTo>
                  <a:lnTo>
                    <a:pt x="158" y="114"/>
                  </a:lnTo>
                  <a:lnTo>
                    <a:pt x="172" y="148"/>
                  </a:lnTo>
                  <a:close/>
                </a:path>
              </a:pathLst>
            </a:custGeom>
            <a:solidFill>
              <a:srgbClr val="00277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007150" fontAlgn="auto">
                <a:spcBef>
                  <a:spcPts val="0"/>
                </a:spcBef>
                <a:spcAft>
                  <a:spcPts val="0"/>
                </a:spcAft>
              </a:pPr>
              <a:endParaRPr kumimoji="0" lang="zh-TW" altLang="en-US">
                <a:solidFill>
                  <a:prstClr val="black"/>
                </a:solidFill>
                <a:latin typeface="Calibri"/>
                <a:ea typeface="新細明體"/>
              </a:endParaRPr>
            </a:p>
          </p:txBody>
        </p:sp>
        <p:sp>
          <p:nvSpPr>
            <p:cNvPr id="18" name="Freeform 20"/>
            <p:cNvSpPr>
              <a:spLocks noEditPoints="1"/>
            </p:cNvSpPr>
            <p:nvPr userDrawn="1"/>
          </p:nvSpPr>
          <p:spPr bwMode="auto">
            <a:xfrm>
              <a:off x="1299157" y="1626941"/>
              <a:ext cx="382403" cy="373299"/>
            </a:xfrm>
            <a:custGeom>
              <a:avLst/>
              <a:gdLst>
                <a:gd name="T0" fmla="*/ 28 w 420"/>
                <a:gd name="T1" fmla="*/ 208 h 410"/>
                <a:gd name="T2" fmla="*/ 16 w 420"/>
                <a:gd name="T3" fmla="*/ 184 h 410"/>
                <a:gd name="T4" fmla="*/ 38 w 420"/>
                <a:gd name="T5" fmla="*/ 166 h 410"/>
                <a:gd name="T6" fmla="*/ 284 w 420"/>
                <a:gd name="T7" fmla="*/ 152 h 410"/>
                <a:gd name="T8" fmla="*/ 384 w 420"/>
                <a:gd name="T9" fmla="*/ 140 h 410"/>
                <a:gd name="T10" fmla="*/ 404 w 420"/>
                <a:gd name="T11" fmla="*/ 162 h 410"/>
                <a:gd name="T12" fmla="*/ 394 w 420"/>
                <a:gd name="T13" fmla="*/ 182 h 410"/>
                <a:gd name="T14" fmla="*/ 234 w 420"/>
                <a:gd name="T15" fmla="*/ 386 h 410"/>
                <a:gd name="T16" fmla="*/ 220 w 420"/>
                <a:gd name="T17" fmla="*/ 408 h 410"/>
                <a:gd name="T18" fmla="*/ 190 w 420"/>
                <a:gd name="T19" fmla="*/ 404 h 410"/>
                <a:gd name="T20" fmla="*/ 102 w 420"/>
                <a:gd name="T21" fmla="*/ 208 h 410"/>
                <a:gd name="T22" fmla="*/ 108 w 420"/>
                <a:gd name="T23" fmla="*/ 260 h 410"/>
                <a:gd name="T24" fmla="*/ 118 w 420"/>
                <a:gd name="T25" fmla="*/ 302 h 410"/>
                <a:gd name="T26" fmla="*/ 174 w 420"/>
                <a:gd name="T27" fmla="*/ 352 h 410"/>
                <a:gd name="T28" fmla="*/ 176 w 420"/>
                <a:gd name="T29" fmla="*/ 378 h 410"/>
                <a:gd name="T30" fmla="*/ 152 w 420"/>
                <a:gd name="T31" fmla="*/ 392 h 410"/>
                <a:gd name="T32" fmla="*/ 116 w 420"/>
                <a:gd name="T33" fmla="*/ 368 h 410"/>
                <a:gd name="T34" fmla="*/ 86 w 420"/>
                <a:gd name="T35" fmla="*/ 334 h 410"/>
                <a:gd name="T36" fmla="*/ 48 w 420"/>
                <a:gd name="T37" fmla="*/ 386 h 410"/>
                <a:gd name="T38" fmla="*/ 10 w 420"/>
                <a:gd name="T39" fmla="*/ 388 h 410"/>
                <a:gd name="T40" fmla="*/ 0 w 420"/>
                <a:gd name="T41" fmla="*/ 370 h 410"/>
                <a:gd name="T42" fmla="*/ 42 w 420"/>
                <a:gd name="T43" fmla="*/ 320 h 410"/>
                <a:gd name="T44" fmla="*/ 60 w 420"/>
                <a:gd name="T45" fmla="*/ 274 h 410"/>
                <a:gd name="T46" fmla="*/ 68 w 420"/>
                <a:gd name="T47" fmla="*/ 210 h 410"/>
                <a:gd name="T48" fmla="*/ 378 w 420"/>
                <a:gd name="T49" fmla="*/ 2 h 410"/>
                <a:gd name="T50" fmla="*/ 398 w 420"/>
                <a:gd name="T51" fmla="*/ 32 h 410"/>
                <a:gd name="T52" fmla="*/ 388 w 420"/>
                <a:gd name="T53" fmla="*/ 128 h 410"/>
                <a:gd name="T54" fmla="*/ 54 w 420"/>
                <a:gd name="T55" fmla="*/ 136 h 410"/>
                <a:gd name="T56" fmla="*/ 24 w 420"/>
                <a:gd name="T57" fmla="*/ 116 h 410"/>
                <a:gd name="T58" fmla="*/ 26 w 420"/>
                <a:gd name="T59" fmla="*/ 12 h 410"/>
                <a:gd name="T60" fmla="*/ 54 w 420"/>
                <a:gd name="T61" fmla="*/ 0 h 410"/>
                <a:gd name="T62" fmla="*/ 76 w 420"/>
                <a:gd name="T63" fmla="*/ 42 h 410"/>
                <a:gd name="T64" fmla="*/ 70 w 420"/>
                <a:gd name="T65" fmla="*/ 84 h 410"/>
                <a:gd name="T66" fmla="*/ 130 w 420"/>
                <a:gd name="T67" fmla="*/ 94 h 410"/>
                <a:gd name="T68" fmla="*/ 240 w 420"/>
                <a:gd name="T69" fmla="*/ 94 h 410"/>
                <a:gd name="T70" fmla="*/ 342 w 420"/>
                <a:gd name="T71" fmla="*/ 208 h 410"/>
                <a:gd name="T72" fmla="*/ 348 w 420"/>
                <a:gd name="T73" fmla="*/ 272 h 410"/>
                <a:gd name="T74" fmla="*/ 366 w 420"/>
                <a:gd name="T75" fmla="*/ 316 h 410"/>
                <a:gd name="T76" fmla="*/ 418 w 420"/>
                <a:gd name="T77" fmla="*/ 358 h 410"/>
                <a:gd name="T78" fmla="*/ 410 w 420"/>
                <a:gd name="T79" fmla="*/ 386 h 410"/>
                <a:gd name="T80" fmla="*/ 384 w 420"/>
                <a:gd name="T81" fmla="*/ 392 h 410"/>
                <a:gd name="T82" fmla="*/ 330 w 420"/>
                <a:gd name="T83" fmla="*/ 334 h 410"/>
                <a:gd name="T84" fmla="*/ 304 w 420"/>
                <a:gd name="T85" fmla="*/ 362 h 410"/>
                <a:gd name="T86" fmla="*/ 264 w 420"/>
                <a:gd name="T87" fmla="*/ 394 h 410"/>
                <a:gd name="T88" fmla="*/ 236 w 420"/>
                <a:gd name="T89" fmla="*/ 370 h 410"/>
                <a:gd name="T90" fmla="*/ 270 w 420"/>
                <a:gd name="T91" fmla="*/ 330 h 410"/>
                <a:gd name="T92" fmla="*/ 296 w 420"/>
                <a:gd name="T93" fmla="*/ 288 h 410"/>
                <a:gd name="T94" fmla="*/ 302 w 420"/>
                <a:gd name="T95" fmla="*/ 214 h 410"/>
                <a:gd name="T96" fmla="*/ 324 w 420"/>
                <a:gd name="T97" fmla="*/ 204 h 410"/>
                <a:gd name="T98" fmla="*/ 346 w 420"/>
                <a:gd name="T99" fmla="*/ 90 h 410"/>
                <a:gd name="T100" fmla="*/ 348 w 420"/>
                <a:gd name="T101" fmla="*/ 46 h 410"/>
                <a:gd name="T102" fmla="*/ 288 w 420"/>
                <a:gd name="T103" fmla="*/ 94 h 41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420" h="410">
                  <a:moveTo>
                    <a:pt x="68" y="210"/>
                  </a:moveTo>
                  <a:lnTo>
                    <a:pt x="68" y="210"/>
                  </a:lnTo>
                  <a:lnTo>
                    <a:pt x="40" y="210"/>
                  </a:lnTo>
                  <a:lnTo>
                    <a:pt x="28" y="208"/>
                  </a:lnTo>
                  <a:lnTo>
                    <a:pt x="24" y="206"/>
                  </a:lnTo>
                  <a:lnTo>
                    <a:pt x="20" y="202"/>
                  </a:lnTo>
                  <a:lnTo>
                    <a:pt x="18" y="194"/>
                  </a:lnTo>
                  <a:lnTo>
                    <a:pt x="16" y="184"/>
                  </a:lnTo>
                  <a:lnTo>
                    <a:pt x="18" y="176"/>
                  </a:lnTo>
                  <a:lnTo>
                    <a:pt x="22" y="170"/>
                  </a:lnTo>
                  <a:lnTo>
                    <a:pt x="28" y="168"/>
                  </a:lnTo>
                  <a:lnTo>
                    <a:pt x="38" y="166"/>
                  </a:lnTo>
                  <a:lnTo>
                    <a:pt x="116" y="164"/>
                  </a:lnTo>
                  <a:lnTo>
                    <a:pt x="192" y="160"/>
                  </a:lnTo>
                  <a:lnTo>
                    <a:pt x="284" y="152"/>
                  </a:lnTo>
                  <a:lnTo>
                    <a:pt x="326" y="148"/>
                  </a:lnTo>
                  <a:lnTo>
                    <a:pt x="366" y="142"/>
                  </a:lnTo>
                  <a:lnTo>
                    <a:pt x="384" y="140"/>
                  </a:lnTo>
                  <a:lnTo>
                    <a:pt x="392" y="142"/>
                  </a:lnTo>
                  <a:lnTo>
                    <a:pt x="398" y="148"/>
                  </a:lnTo>
                  <a:lnTo>
                    <a:pt x="402" y="154"/>
                  </a:lnTo>
                  <a:lnTo>
                    <a:pt x="404" y="162"/>
                  </a:lnTo>
                  <a:lnTo>
                    <a:pt x="404" y="170"/>
                  </a:lnTo>
                  <a:lnTo>
                    <a:pt x="402" y="174"/>
                  </a:lnTo>
                  <a:lnTo>
                    <a:pt x="398" y="178"/>
                  </a:lnTo>
                  <a:lnTo>
                    <a:pt x="394" y="182"/>
                  </a:lnTo>
                  <a:lnTo>
                    <a:pt x="360" y="188"/>
                  </a:lnTo>
                  <a:lnTo>
                    <a:pt x="322" y="192"/>
                  </a:lnTo>
                  <a:lnTo>
                    <a:pt x="234" y="200"/>
                  </a:lnTo>
                  <a:lnTo>
                    <a:pt x="234" y="386"/>
                  </a:lnTo>
                  <a:lnTo>
                    <a:pt x="232" y="396"/>
                  </a:lnTo>
                  <a:lnTo>
                    <a:pt x="228" y="404"/>
                  </a:lnTo>
                  <a:lnTo>
                    <a:pt x="220" y="408"/>
                  </a:lnTo>
                  <a:lnTo>
                    <a:pt x="208" y="410"/>
                  </a:lnTo>
                  <a:lnTo>
                    <a:pt x="198" y="408"/>
                  </a:lnTo>
                  <a:lnTo>
                    <a:pt x="190" y="404"/>
                  </a:lnTo>
                  <a:lnTo>
                    <a:pt x="186" y="396"/>
                  </a:lnTo>
                  <a:lnTo>
                    <a:pt x="186" y="386"/>
                  </a:lnTo>
                  <a:lnTo>
                    <a:pt x="186" y="204"/>
                  </a:lnTo>
                  <a:lnTo>
                    <a:pt x="102" y="208"/>
                  </a:lnTo>
                  <a:lnTo>
                    <a:pt x="106" y="210"/>
                  </a:lnTo>
                  <a:lnTo>
                    <a:pt x="108" y="214"/>
                  </a:lnTo>
                  <a:lnTo>
                    <a:pt x="108" y="224"/>
                  </a:lnTo>
                  <a:lnTo>
                    <a:pt x="108" y="260"/>
                  </a:lnTo>
                  <a:lnTo>
                    <a:pt x="110" y="272"/>
                  </a:lnTo>
                  <a:lnTo>
                    <a:pt x="110" y="284"/>
                  </a:lnTo>
                  <a:lnTo>
                    <a:pt x="114" y="294"/>
                  </a:lnTo>
                  <a:lnTo>
                    <a:pt x="118" y="302"/>
                  </a:lnTo>
                  <a:lnTo>
                    <a:pt x="126" y="316"/>
                  </a:lnTo>
                  <a:lnTo>
                    <a:pt x="140" y="328"/>
                  </a:lnTo>
                  <a:lnTo>
                    <a:pt x="154" y="340"/>
                  </a:lnTo>
                  <a:lnTo>
                    <a:pt x="174" y="352"/>
                  </a:lnTo>
                  <a:lnTo>
                    <a:pt x="178" y="360"/>
                  </a:lnTo>
                  <a:lnTo>
                    <a:pt x="178" y="368"/>
                  </a:lnTo>
                  <a:lnTo>
                    <a:pt x="176" y="378"/>
                  </a:lnTo>
                  <a:lnTo>
                    <a:pt x="170" y="386"/>
                  </a:lnTo>
                  <a:lnTo>
                    <a:pt x="162" y="392"/>
                  </a:lnTo>
                  <a:lnTo>
                    <a:pt x="152" y="392"/>
                  </a:lnTo>
                  <a:lnTo>
                    <a:pt x="144" y="392"/>
                  </a:lnTo>
                  <a:lnTo>
                    <a:pt x="136" y="386"/>
                  </a:lnTo>
                  <a:lnTo>
                    <a:pt x="128" y="378"/>
                  </a:lnTo>
                  <a:lnTo>
                    <a:pt x="116" y="368"/>
                  </a:lnTo>
                  <a:lnTo>
                    <a:pt x="92" y="336"/>
                  </a:lnTo>
                  <a:lnTo>
                    <a:pt x="88" y="332"/>
                  </a:lnTo>
                  <a:lnTo>
                    <a:pt x="86" y="334"/>
                  </a:lnTo>
                  <a:lnTo>
                    <a:pt x="84" y="336"/>
                  </a:lnTo>
                  <a:lnTo>
                    <a:pt x="66" y="362"/>
                  </a:lnTo>
                  <a:lnTo>
                    <a:pt x="48" y="386"/>
                  </a:lnTo>
                  <a:lnTo>
                    <a:pt x="38" y="392"/>
                  </a:lnTo>
                  <a:lnTo>
                    <a:pt x="28" y="394"/>
                  </a:lnTo>
                  <a:lnTo>
                    <a:pt x="18" y="392"/>
                  </a:lnTo>
                  <a:lnTo>
                    <a:pt x="10" y="388"/>
                  </a:lnTo>
                  <a:lnTo>
                    <a:pt x="2" y="380"/>
                  </a:lnTo>
                  <a:lnTo>
                    <a:pt x="0" y="374"/>
                  </a:lnTo>
                  <a:lnTo>
                    <a:pt x="0" y="370"/>
                  </a:lnTo>
                  <a:lnTo>
                    <a:pt x="2" y="360"/>
                  </a:lnTo>
                  <a:lnTo>
                    <a:pt x="8" y="352"/>
                  </a:lnTo>
                  <a:lnTo>
                    <a:pt x="32" y="330"/>
                  </a:lnTo>
                  <a:lnTo>
                    <a:pt x="42" y="320"/>
                  </a:lnTo>
                  <a:lnTo>
                    <a:pt x="50" y="310"/>
                  </a:lnTo>
                  <a:lnTo>
                    <a:pt x="54" y="300"/>
                  </a:lnTo>
                  <a:lnTo>
                    <a:pt x="58" y="288"/>
                  </a:lnTo>
                  <a:lnTo>
                    <a:pt x="60" y="274"/>
                  </a:lnTo>
                  <a:lnTo>
                    <a:pt x="62" y="260"/>
                  </a:lnTo>
                  <a:lnTo>
                    <a:pt x="62" y="224"/>
                  </a:lnTo>
                  <a:lnTo>
                    <a:pt x="62" y="216"/>
                  </a:lnTo>
                  <a:lnTo>
                    <a:pt x="68" y="210"/>
                  </a:lnTo>
                  <a:close/>
                  <a:moveTo>
                    <a:pt x="54" y="0"/>
                  </a:moveTo>
                  <a:lnTo>
                    <a:pt x="364" y="0"/>
                  </a:lnTo>
                  <a:lnTo>
                    <a:pt x="378" y="2"/>
                  </a:lnTo>
                  <a:lnTo>
                    <a:pt x="384" y="4"/>
                  </a:lnTo>
                  <a:lnTo>
                    <a:pt x="388" y="8"/>
                  </a:lnTo>
                  <a:lnTo>
                    <a:pt x="392" y="12"/>
                  </a:lnTo>
                  <a:lnTo>
                    <a:pt x="396" y="18"/>
                  </a:lnTo>
                  <a:lnTo>
                    <a:pt x="398" y="32"/>
                  </a:lnTo>
                  <a:lnTo>
                    <a:pt x="398" y="102"/>
                  </a:lnTo>
                  <a:lnTo>
                    <a:pt x="396" y="116"/>
                  </a:lnTo>
                  <a:lnTo>
                    <a:pt x="392" y="122"/>
                  </a:lnTo>
                  <a:lnTo>
                    <a:pt x="388" y="128"/>
                  </a:lnTo>
                  <a:lnTo>
                    <a:pt x="384" y="130"/>
                  </a:lnTo>
                  <a:lnTo>
                    <a:pt x="378" y="134"/>
                  </a:lnTo>
                  <a:lnTo>
                    <a:pt x="364" y="136"/>
                  </a:lnTo>
                  <a:lnTo>
                    <a:pt x="54" y="136"/>
                  </a:lnTo>
                  <a:lnTo>
                    <a:pt x="40" y="134"/>
                  </a:lnTo>
                  <a:lnTo>
                    <a:pt x="34" y="130"/>
                  </a:lnTo>
                  <a:lnTo>
                    <a:pt x="30" y="128"/>
                  </a:lnTo>
                  <a:lnTo>
                    <a:pt x="26" y="122"/>
                  </a:lnTo>
                  <a:lnTo>
                    <a:pt x="24" y="116"/>
                  </a:lnTo>
                  <a:lnTo>
                    <a:pt x="20" y="102"/>
                  </a:lnTo>
                  <a:lnTo>
                    <a:pt x="20" y="32"/>
                  </a:lnTo>
                  <a:lnTo>
                    <a:pt x="24" y="18"/>
                  </a:lnTo>
                  <a:lnTo>
                    <a:pt x="26" y="12"/>
                  </a:lnTo>
                  <a:lnTo>
                    <a:pt x="30" y="8"/>
                  </a:lnTo>
                  <a:lnTo>
                    <a:pt x="34" y="4"/>
                  </a:lnTo>
                  <a:lnTo>
                    <a:pt x="40" y="2"/>
                  </a:lnTo>
                  <a:lnTo>
                    <a:pt x="54" y="0"/>
                  </a:lnTo>
                  <a:close/>
                  <a:moveTo>
                    <a:pt x="130" y="94"/>
                  </a:moveTo>
                  <a:lnTo>
                    <a:pt x="130" y="42"/>
                  </a:lnTo>
                  <a:lnTo>
                    <a:pt x="80" y="42"/>
                  </a:lnTo>
                  <a:lnTo>
                    <a:pt x="76" y="42"/>
                  </a:lnTo>
                  <a:lnTo>
                    <a:pt x="72" y="44"/>
                  </a:lnTo>
                  <a:lnTo>
                    <a:pt x="72" y="46"/>
                  </a:lnTo>
                  <a:lnTo>
                    <a:pt x="70" y="50"/>
                  </a:lnTo>
                  <a:lnTo>
                    <a:pt x="70" y="84"/>
                  </a:lnTo>
                  <a:lnTo>
                    <a:pt x="72" y="88"/>
                  </a:lnTo>
                  <a:lnTo>
                    <a:pt x="72" y="90"/>
                  </a:lnTo>
                  <a:lnTo>
                    <a:pt x="76" y="92"/>
                  </a:lnTo>
                  <a:lnTo>
                    <a:pt x="80" y="94"/>
                  </a:lnTo>
                  <a:lnTo>
                    <a:pt x="130" y="94"/>
                  </a:lnTo>
                  <a:close/>
                  <a:moveTo>
                    <a:pt x="240" y="94"/>
                  </a:moveTo>
                  <a:lnTo>
                    <a:pt x="240" y="42"/>
                  </a:lnTo>
                  <a:lnTo>
                    <a:pt x="178" y="42"/>
                  </a:lnTo>
                  <a:lnTo>
                    <a:pt x="178" y="94"/>
                  </a:lnTo>
                  <a:lnTo>
                    <a:pt x="240" y="94"/>
                  </a:lnTo>
                  <a:close/>
                  <a:moveTo>
                    <a:pt x="324" y="204"/>
                  </a:moveTo>
                  <a:lnTo>
                    <a:pt x="324" y="204"/>
                  </a:lnTo>
                  <a:lnTo>
                    <a:pt x="336" y="206"/>
                  </a:lnTo>
                  <a:lnTo>
                    <a:pt x="342" y="208"/>
                  </a:lnTo>
                  <a:lnTo>
                    <a:pt x="346" y="214"/>
                  </a:lnTo>
                  <a:lnTo>
                    <a:pt x="348" y="224"/>
                  </a:lnTo>
                  <a:lnTo>
                    <a:pt x="348" y="260"/>
                  </a:lnTo>
                  <a:lnTo>
                    <a:pt x="348" y="272"/>
                  </a:lnTo>
                  <a:lnTo>
                    <a:pt x="350" y="284"/>
                  </a:lnTo>
                  <a:lnTo>
                    <a:pt x="354" y="294"/>
                  </a:lnTo>
                  <a:lnTo>
                    <a:pt x="358" y="302"/>
                  </a:lnTo>
                  <a:lnTo>
                    <a:pt x="366" y="316"/>
                  </a:lnTo>
                  <a:lnTo>
                    <a:pt x="378" y="328"/>
                  </a:lnTo>
                  <a:lnTo>
                    <a:pt x="394" y="340"/>
                  </a:lnTo>
                  <a:lnTo>
                    <a:pt x="414" y="352"/>
                  </a:lnTo>
                  <a:lnTo>
                    <a:pt x="418" y="358"/>
                  </a:lnTo>
                  <a:lnTo>
                    <a:pt x="420" y="366"/>
                  </a:lnTo>
                  <a:lnTo>
                    <a:pt x="420" y="372"/>
                  </a:lnTo>
                  <a:lnTo>
                    <a:pt x="418" y="376"/>
                  </a:lnTo>
                  <a:lnTo>
                    <a:pt x="410" y="386"/>
                  </a:lnTo>
                  <a:lnTo>
                    <a:pt x="402" y="392"/>
                  </a:lnTo>
                  <a:lnTo>
                    <a:pt x="392" y="392"/>
                  </a:lnTo>
                  <a:lnTo>
                    <a:pt x="384" y="392"/>
                  </a:lnTo>
                  <a:lnTo>
                    <a:pt x="376" y="386"/>
                  </a:lnTo>
                  <a:lnTo>
                    <a:pt x="356" y="366"/>
                  </a:lnTo>
                  <a:lnTo>
                    <a:pt x="330" y="334"/>
                  </a:lnTo>
                  <a:lnTo>
                    <a:pt x="328" y="332"/>
                  </a:lnTo>
                  <a:lnTo>
                    <a:pt x="324" y="334"/>
                  </a:lnTo>
                  <a:lnTo>
                    <a:pt x="304" y="362"/>
                  </a:lnTo>
                  <a:lnTo>
                    <a:pt x="284" y="386"/>
                  </a:lnTo>
                  <a:lnTo>
                    <a:pt x="274" y="392"/>
                  </a:lnTo>
                  <a:lnTo>
                    <a:pt x="264" y="394"/>
                  </a:lnTo>
                  <a:lnTo>
                    <a:pt x="254" y="392"/>
                  </a:lnTo>
                  <a:lnTo>
                    <a:pt x="246" y="388"/>
                  </a:lnTo>
                  <a:lnTo>
                    <a:pt x="240" y="380"/>
                  </a:lnTo>
                  <a:lnTo>
                    <a:pt x="236" y="370"/>
                  </a:lnTo>
                  <a:lnTo>
                    <a:pt x="238" y="360"/>
                  </a:lnTo>
                  <a:lnTo>
                    <a:pt x="244" y="352"/>
                  </a:lnTo>
                  <a:lnTo>
                    <a:pt x="270" y="330"/>
                  </a:lnTo>
                  <a:lnTo>
                    <a:pt x="280" y="320"/>
                  </a:lnTo>
                  <a:lnTo>
                    <a:pt x="288" y="310"/>
                  </a:lnTo>
                  <a:lnTo>
                    <a:pt x="292" y="300"/>
                  </a:lnTo>
                  <a:lnTo>
                    <a:pt x="296" y="288"/>
                  </a:lnTo>
                  <a:lnTo>
                    <a:pt x="300" y="274"/>
                  </a:lnTo>
                  <a:lnTo>
                    <a:pt x="300" y="260"/>
                  </a:lnTo>
                  <a:lnTo>
                    <a:pt x="300" y="224"/>
                  </a:lnTo>
                  <a:lnTo>
                    <a:pt x="302" y="214"/>
                  </a:lnTo>
                  <a:lnTo>
                    <a:pt x="304" y="210"/>
                  </a:lnTo>
                  <a:lnTo>
                    <a:pt x="308" y="208"/>
                  </a:lnTo>
                  <a:lnTo>
                    <a:pt x="314" y="204"/>
                  </a:lnTo>
                  <a:lnTo>
                    <a:pt x="324" y="204"/>
                  </a:lnTo>
                  <a:close/>
                  <a:moveTo>
                    <a:pt x="338" y="94"/>
                  </a:moveTo>
                  <a:lnTo>
                    <a:pt x="338" y="94"/>
                  </a:lnTo>
                  <a:lnTo>
                    <a:pt x="342" y="92"/>
                  </a:lnTo>
                  <a:lnTo>
                    <a:pt x="346" y="90"/>
                  </a:lnTo>
                  <a:lnTo>
                    <a:pt x="348" y="88"/>
                  </a:lnTo>
                  <a:lnTo>
                    <a:pt x="348" y="84"/>
                  </a:lnTo>
                  <a:lnTo>
                    <a:pt x="348" y="50"/>
                  </a:lnTo>
                  <a:lnTo>
                    <a:pt x="348" y="46"/>
                  </a:lnTo>
                  <a:lnTo>
                    <a:pt x="346" y="44"/>
                  </a:lnTo>
                  <a:lnTo>
                    <a:pt x="342" y="42"/>
                  </a:lnTo>
                  <a:lnTo>
                    <a:pt x="338" y="42"/>
                  </a:lnTo>
                  <a:lnTo>
                    <a:pt x="288" y="42"/>
                  </a:lnTo>
                  <a:lnTo>
                    <a:pt x="288" y="94"/>
                  </a:lnTo>
                  <a:lnTo>
                    <a:pt x="338" y="94"/>
                  </a:lnTo>
                  <a:close/>
                </a:path>
              </a:pathLst>
            </a:custGeom>
            <a:solidFill>
              <a:srgbClr val="00277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007150" fontAlgn="auto">
                <a:spcBef>
                  <a:spcPts val="0"/>
                </a:spcBef>
                <a:spcAft>
                  <a:spcPts val="0"/>
                </a:spcAft>
              </a:pPr>
              <a:endParaRPr kumimoji="0" lang="zh-TW" altLang="en-US">
                <a:solidFill>
                  <a:prstClr val="black"/>
                </a:solidFill>
                <a:latin typeface="Calibri"/>
                <a:ea typeface="新細明體"/>
              </a:endParaRPr>
            </a:p>
          </p:txBody>
        </p:sp>
        <p:sp>
          <p:nvSpPr>
            <p:cNvPr id="19" name="Freeform 21"/>
            <p:cNvSpPr>
              <a:spLocks noEditPoints="1"/>
            </p:cNvSpPr>
            <p:nvPr userDrawn="1"/>
          </p:nvSpPr>
          <p:spPr bwMode="auto">
            <a:xfrm>
              <a:off x="1717980" y="1616016"/>
              <a:ext cx="386045" cy="382403"/>
            </a:xfrm>
            <a:custGeom>
              <a:avLst/>
              <a:gdLst>
                <a:gd name="T0" fmla="*/ 122 w 424"/>
                <a:gd name="T1" fmla="*/ 4 h 420"/>
                <a:gd name="T2" fmla="*/ 132 w 424"/>
                <a:gd name="T3" fmla="*/ 16 h 420"/>
                <a:gd name="T4" fmla="*/ 128 w 424"/>
                <a:gd name="T5" fmla="*/ 42 h 420"/>
                <a:gd name="T6" fmla="*/ 104 w 424"/>
                <a:gd name="T7" fmla="*/ 396 h 420"/>
                <a:gd name="T8" fmla="*/ 92 w 424"/>
                <a:gd name="T9" fmla="*/ 418 h 420"/>
                <a:gd name="T10" fmla="*/ 64 w 424"/>
                <a:gd name="T11" fmla="*/ 414 h 420"/>
                <a:gd name="T12" fmla="*/ 58 w 424"/>
                <a:gd name="T13" fmla="*/ 210 h 420"/>
                <a:gd name="T14" fmla="*/ 44 w 424"/>
                <a:gd name="T15" fmla="*/ 228 h 420"/>
                <a:gd name="T16" fmla="*/ 16 w 424"/>
                <a:gd name="T17" fmla="*/ 232 h 420"/>
                <a:gd name="T18" fmla="*/ 0 w 424"/>
                <a:gd name="T19" fmla="*/ 210 h 420"/>
                <a:gd name="T20" fmla="*/ 6 w 424"/>
                <a:gd name="T21" fmla="*/ 194 h 420"/>
                <a:gd name="T22" fmla="*/ 86 w 424"/>
                <a:gd name="T23" fmla="*/ 14 h 420"/>
                <a:gd name="T24" fmla="*/ 98 w 424"/>
                <a:gd name="T25" fmla="*/ 2 h 420"/>
                <a:gd name="T26" fmla="*/ 402 w 424"/>
                <a:gd name="T27" fmla="*/ 86 h 420"/>
                <a:gd name="T28" fmla="*/ 420 w 424"/>
                <a:gd name="T29" fmla="*/ 92 h 420"/>
                <a:gd name="T30" fmla="*/ 424 w 424"/>
                <a:gd name="T31" fmla="*/ 118 h 420"/>
                <a:gd name="T32" fmla="*/ 402 w 424"/>
                <a:gd name="T33" fmla="*/ 132 h 420"/>
                <a:gd name="T34" fmla="*/ 134 w 424"/>
                <a:gd name="T35" fmla="*/ 126 h 420"/>
                <a:gd name="T36" fmla="*/ 128 w 424"/>
                <a:gd name="T37" fmla="*/ 108 h 420"/>
                <a:gd name="T38" fmla="*/ 140 w 424"/>
                <a:gd name="T39" fmla="*/ 88 h 420"/>
                <a:gd name="T40" fmla="*/ 384 w 424"/>
                <a:gd name="T41" fmla="*/ 156 h 420"/>
                <a:gd name="T42" fmla="*/ 400 w 424"/>
                <a:gd name="T43" fmla="*/ 160 h 420"/>
                <a:gd name="T44" fmla="*/ 404 w 424"/>
                <a:gd name="T45" fmla="*/ 184 h 420"/>
                <a:gd name="T46" fmla="*/ 384 w 424"/>
                <a:gd name="T47" fmla="*/ 196 h 420"/>
                <a:gd name="T48" fmla="*/ 148 w 424"/>
                <a:gd name="T49" fmla="*/ 192 h 420"/>
                <a:gd name="T50" fmla="*/ 142 w 424"/>
                <a:gd name="T51" fmla="*/ 176 h 420"/>
                <a:gd name="T52" fmla="*/ 154 w 424"/>
                <a:gd name="T53" fmla="*/ 156 h 420"/>
                <a:gd name="T54" fmla="*/ 384 w 424"/>
                <a:gd name="T55" fmla="*/ 220 h 420"/>
                <a:gd name="T56" fmla="*/ 400 w 424"/>
                <a:gd name="T57" fmla="*/ 224 h 420"/>
                <a:gd name="T58" fmla="*/ 404 w 424"/>
                <a:gd name="T59" fmla="*/ 248 h 420"/>
                <a:gd name="T60" fmla="*/ 384 w 424"/>
                <a:gd name="T61" fmla="*/ 260 h 420"/>
                <a:gd name="T62" fmla="*/ 148 w 424"/>
                <a:gd name="T63" fmla="*/ 254 h 420"/>
                <a:gd name="T64" fmla="*/ 142 w 424"/>
                <a:gd name="T65" fmla="*/ 240 h 420"/>
                <a:gd name="T66" fmla="*/ 154 w 424"/>
                <a:gd name="T67" fmla="*/ 220 h 420"/>
                <a:gd name="T68" fmla="*/ 380 w 424"/>
                <a:gd name="T69" fmla="*/ 18 h 420"/>
                <a:gd name="T70" fmla="*/ 396 w 424"/>
                <a:gd name="T71" fmla="*/ 22 h 420"/>
                <a:gd name="T72" fmla="*/ 400 w 424"/>
                <a:gd name="T73" fmla="*/ 46 h 420"/>
                <a:gd name="T74" fmla="*/ 380 w 424"/>
                <a:gd name="T75" fmla="*/ 58 h 420"/>
                <a:gd name="T76" fmla="*/ 150 w 424"/>
                <a:gd name="T77" fmla="*/ 54 h 420"/>
                <a:gd name="T78" fmla="*/ 146 w 424"/>
                <a:gd name="T79" fmla="*/ 38 h 420"/>
                <a:gd name="T80" fmla="*/ 158 w 424"/>
                <a:gd name="T81" fmla="*/ 18 h 420"/>
                <a:gd name="T82" fmla="*/ 368 w 424"/>
                <a:gd name="T83" fmla="*/ 286 h 420"/>
                <a:gd name="T84" fmla="*/ 392 w 424"/>
                <a:gd name="T85" fmla="*/ 294 h 420"/>
                <a:gd name="T86" fmla="*/ 400 w 424"/>
                <a:gd name="T87" fmla="*/ 382 h 420"/>
                <a:gd name="T88" fmla="*/ 392 w 424"/>
                <a:gd name="T89" fmla="*/ 406 h 420"/>
                <a:gd name="T90" fmla="*/ 178 w 424"/>
                <a:gd name="T91" fmla="*/ 414 h 420"/>
                <a:gd name="T92" fmla="*/ 154 w 424"/>
                <a:gd name="T93" fmla="*/ 406 h 420"/>
                <a:gd name="T94" fmla="*/ 146 w 424"/>
                <a:gd name="T95" fmla="*/ 318 h 420"/>
                <a:gd name="T96" fmla="*/ 154 w 424"/>
                <a:gd name="T97" fmla="*/ 294 h 420"/>
                <a:gd name="T98" fmla="*/ 178 w 424"/>
                <a:gd name="T99" fmla="*/ 286 h 420"/>
                <a:gd name="T100" fmla="*/ 348 w 424"/>
                <a:gd name="T101" fmla="*/ 372 h 420"/>
                <a:gd name="T102" fmla="*/ 350 w 424"/>
                <a:gd name="T103" fmla="*/ 336 h 420"/>
                <a:gd name="T104" fmla="*/ 340 w 424"/>
                <a:gd name="T105" fmla="*/ 326 h 420"/>
                <a:gd name="T106" fmla="*/ 198 w 424"/>
                <a:gd name="T107" fmla="*/ 328 h 420"/>
                <a:gd name="T108" fmla="*/ 194 w 424"/>
                <a:gd name="T109" fmla="*/ 364 h 420"/>
                <a:gd name="T110" fmla="*/ 206 w 424"/>
                <a:gd name="T111" fmla="*/ 374 h 42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424" h="420">
                  <a:moveTo>
                    <a:pt x="102" y="0"/>
                  </a:moveTo>
                  <a:lnTo>
                    <a:pt x="102" y="0"/>
                  </a:lnTo>
                  <a:lnTo>
                    <a:pt x="114" y="0"/>
                  </a:lnTo>
                  <a:lnTo>
                    <a:pt x="122" y="4"/>
                  </a:lnTo>
                  <a:lnTo>
                    <a:pt x="126" y="6"/>
                  </a:lnTo>
                  <a:lnTo>
                    <a:pt x="130" y="10"/>
                  </a:lnTo>
                  <a:lnTo>
                    <a:pt x="132" y="16"/>
                  </a:lnTo>
                  <a:lnTo>
                    <a:pt x="132" y="22"/>
                  </a:lnTo>
                  <a:lnTo>
                    <a:pt x="128" y="42"/>
                  </a:lnTo>
                  <a:lnTo>
                    <a:pt x="118" y="76"/>
                  </a:lnTo>
                  <a:lnTo>
                    <a:pt x="104" y="112"/>
                  </a:lnTo>
                  <a:lnTo>
                    <a:pt x="104" y="396"/>
                  </a:lnTo>
                  <a:lnTo>
                    <a:pt x="102" y="406"/>
                  </a:lnTo>
                  <a:lnTo>
                    <a:pt x="98" y="414"/>
                  </a:lnTo>
                  <a:lnTo>
                    <a:pt x="92" y="418"/>
                  </a:lnTo>
                  <a:lnTo>
                    <a:pt x="80" y="420"/>
                  </a:lnTo>
                  <a:lnTo>
                    <a:pt x="70" y="418"/>
                  </a:lnTo>
                  <a:lnTo>
                    <a:pt x="64" y="414"/>
                  </a:lnTo>
                  <a:lnTo>
                    <a:pt x="58" y="406"/>
                  </a:lnTo>
                  <a:lnTo>
                    <a:pt x="58" y="396"/>
                  </a:lnTo>
                  <a:lnTo>
                    <a:pt x="58" y="210"/>
                  </a:lnTo>
                  <a:lnTo>
                    <a:pt x="48" y="226"/>
                  </a:lnTo>
                  <a:lnTo>
                    <a:pt x="44" y="228"/>
                  </a:lnTo>
                  <a:lnTo>
                    <a:pt x="38" y="232"/>
                  </a:lnTo>
                  <a:lnTo>
                    <a:pt x="28" y="234"/>
                  </a:lnTo>
                  <a:lnTo>
                    <a:pt x="16" y="232"/>
                  </a:lnTo>
                  <a:lnTo>
                    <a:pt x="8" y="228"/>
                  </a:lnTo>
                  <a:lnTo>
                    <a:pt x="2" y="220"/>
                  </a:lnTo>
                  <a:lnTo>
                    <a:pt x="0" y="210"/>
                  </a:lnTo>
                  <a:lnTo>
                    <a:pt x="2" y="202"/>
                  </a:lnTo>
                  <a:lnTo>
                    <a:pt x="6" y="194"/>
                  </a:lnTo>
                  <a:lnTo>
                    <a:pt x="30" y="152"/>
                  </a:lnTo>
                  <a:lnTo>
                    <a:pt x="52" y="108"/>
                  </a:lnTo>
                  <a:lnTo>
                    <a:pt x="70" y="62"/>
                  </a:lnTo>
                  <a:lnTo>
                    <a:pt x="86" y="14"/>
                  </a:lnTo>
                  <a:lnTo>
                    <a:pt x="90" y="8"/>
                  </a:lnTo>
                  <a:lnTo>
                    <a:pt x="92" y="4"/>
                  </a:lnTo>
                  <a:lnTo>
                    <a:pt x="98" y="2"/>
                  </a:lnTo>
                  <a:lnTo>
                    <a:pt x="102" y="0"/>
                  </a:lnTo>
                  <a:close/>
                  <a:moveTo>
                    <a:pt x="150" y="86"/>
                  </a:moveTo>
                  <a:lnTo>
                    <a:pt x="402" y="86"/>
                  </a:lnTo>
                  <a:lnTo>
                    <a:pt x="412" y="88"/>
                  </a:lnTo>
                  <a:lnTo>
                    <a:pt x="420" y="92"/>
                  </a:lnTo>
                  <a:lnTo>
                    <a:pt x="424" y="98"/>
                  </a:lnTo>
                  <a:lnTo>
                    <a:pt x="424" y="108"/>
                  </a:lnTo>
                  <a:lnTo>
                    <a:pt x="424" y="118"/>
                  </a:lnTo>
                  <a:lnTo>
                    <a:pt x="420" y="124"/>
                  </a:lnTo>
                  <a:lnTo>
                    <a:pt x="412" y="130"/>
                  </a:lnTo>
                  <a:lnTo>
                    <a:pt x="402" y="132"/>
                  </a:lnTo>
                  <a:lnTo>
                    <a:pt x="150" y="132"/>
                  </a:lnTo>
                  <a:lnTo>
                    <a:pt x="140" y="130"/>
                  </a:lnTo>
                  <a:lnTo>
                    <a:pt x="134" y="126"/>
                  </a:lnTo>
                  <a:lnTo>
                    <a:pt x="130" y="120"/>
                  </a:lnTo>
                  <a:lnTo>
                    <a:pt x="128" y="108"/>
                  </a:lnTo>
                  <a:lnTo>
                    <a:pt x="130" y="98"/>
                  </a:lnTo>
                  <a:lnTo>
                    <a:pt x="134" y="92"/>
                  </a:lnTo>
                  <a:lnTo>
                    <a:pt x="140" y="88"/>
                  </a:lnTo>
                  <a:lnTo>
                    <a:pt x="150" y="86"/>
                  </a:lnTo>
                  <a:close/>
                  <a:moveTo>
                    <a:pt x="162" y="156"/>
                  </a:moveTo>
                  <a:lnTo>
                    <a:pt x="384" y="156"/>
                  </a:lnTo>
                  <a:lnTo>
                    <a:pt x="394" y="156"/>
                  </a:lnTo>
                  <a:lnTo>
                    <a:pt x="400" y="160"/>
                  </a:lnTo>
                  <a:lnTo>
                    <a:pt x="404" y="166"/>
                  </a:lnTo>
                  <a:lnTo>
                    <a:pt x="404" y="176"/>
                  </a:lnTo>
                  <a:lnTo>
                    <a:pt x="404" y="184"/>
                  </a:lnTo>
                  <a:lnTo>
                    <a:pt x="400" y="190"/>
                  </a:lnTo>
                  <a:lnTo>
                    <a:pt x="394" y="194"/>
                  </a:lnTo>
                  <a:lnTo>
                    <a:pt x="384" y="196"/>
                  </a:lnTo>
                  <a:lnTo>
                    <a:pt x="162" y="196"/>
                  </a:lnTo>
                  <a:lnTo>
                    <a:pt x="154" y="196"/>
                  </a:lnTo>
                  <a:lnTo>
                    <a:pt x="148" y="192"/>
                  </a:lnTo>
                  <a:lnTo>
                    <a:pt x="144" y="186"/>
                  </a:lnTo>
                  <a:lnTo>
                    <a:pt x="142" y="176"/>
                  </a:lnTo>
                  <a:lnTo>
                    <a:pt x="144" y="168"/>
                  </a:lnTo>
                  <a:lnTo>
                    <a:pt x="148" y="160"/>
                  </a:lnTo>
                  <a:lnTo>
                    <a:pt x="154" y="156"/>
                  </a:lnTo>
                  <a:lnTo>
                    <a:pt x="162" y="156"/>
                  </a:lnTo>
                  <a:close/>
                  <a:moveTo>
                    <a:pt x="162" y="220"/>
                  </a:moveTo>
                  <a:lnTo>
                    <a:pt x="384" y="220"/>
                  </a:lnTo>
                  <a:lnTo>
                    <a:pt x="394" y="220"/>
                  </a:lnTo>
                  <a:lnTo>
                    <a:pt x="400" y="224"/>
                  </a:lnTo>
                  <a:lnTo>
                    <a:pt x="404" y="230"/>
                  </a:lnTo>
                  <a:lnTo>
                    <a:pt x="404" y="240"/>
                  </a:lnTo>
                  <a:lnTo>
                    <a:pt x="404" y="248"/>
                  </a:lnTo>
                  <a:lnTo>
                    <a:pt x="400" y="254"/>
                  </a:lnTo>
                  <a:lnTo>
                    <a:pt x="394" y="258"/>
                  </a:lnTo>
                  <a:lnTo>
                    <a:pt x="384" y="260"/>
                  </a:lnTo>
                  <a:lnTo>
                    <a:pt x="162" y="260"/>
                  </a:lnTo>
                  <a:lnTo>
                    <a:pt x="154" y="258"/>
                  </a:lnTo>
                  <a:lnTo>
                    <a:pt x="148" y="254"/>
                  </a:lnTo>
                  <a:lnTo>
                    <a:pt x="144" y="250"/>
                  </a:lnTo>
                  <a:lnTo>
                    <a:pt x="142" y="240"/>
                  </a:lnTo>
                  <a:lnTo>
                    <a:pt x="144" y="230"/>
                  </a:lnTo>
                  <a:lnTo>
                    <a:pt x="148" y="224"/>
                  </a:lnTo>
                  <a:lnTo>
                    <a:pt x="154" y="220"/>
                  </a:lnTo>
                  <a:lnTo>
                    <a:pt x="162" y="220"/>
                  </a:lnTo>
                  <a:close/>
                  <a:moveTo>
                    <a:pt x="166" y="18"/>
                  </a:moveTo>
                  <a:lnTo>
                    <a:pt x="380" y="18"/>
                  </a:lnTo>
                  <a:lnTo>
                    <a:pt x="390" y="18"/>
                  </a:lnTo>
                  <a:lnTo>
                    <a:pt x="396" y="22"/>
                  </a:lnTo>
                  <a:lnTo>
                    <a:pt x="400" y="28"/>
                  </a:lnTo>
                  <a:lnTo>
                    <a:pt x="400" y="38"/>
                  </a:lnTo>
                  <a:lnTo>
                    <a:pt x="400" y="46"/>
                  </a:lnTo>
                  <a:lnTo>
                    <a:pt x="396" y="52"/>
                  </a:lnTo>
                  <a:lnTo>
                    <a:pt x="390" y="56"/>
                  </a:lnTo>
                  <a:lnTo>
                    <a:pt x="380" y="58"/>
                  </a:lnTo>
                  <a:lnTo>
                    <a:pt x="166" y="58"/>
                  </a:lnTo>
                  <a:lnTo>
                    <a:pt x="158" y="56"/>
                  </a:lnTo>
                  <a:lnTo>
                    <a:pt x="150" y="54"/>
                  </a:lnTo>
                  <a:lnTo>
                    <a:pt x="148" y="48"/>
                  </a:lnTo>
                  <a:lnTo>
                    <a:pt x="146" y="38"/>
                  </a:lnTo>
                  <a:lnTo>
                    <a:pt x="148" y="28"/>
                  </a:lnTo>
                  <a:lnTo>
                    <a:pt x="150" y="22"/>
                  </a:lnTo>
                  <a:lnTo>
                    <a:pt x="158" y="18"/>
                  </a:lnTo>
                  <a:lnTo>
                    <a:pt x="166" y="18"/>
                  </a:lnTo>
                  <a:close/>
                  <a:moveTo>
                    <a:pt x="178" y="286"/>
                  </a:moveTo>
                  <a:lnTo>
                    <a:pt x="368" y="286"/>
                  </a:lnTo>
                  <a:lnTo>
                    <a:pt x="382" y="288"/>
                  </a:lnTo>
                  <a:lnTo>
                    <a:pt x="388" y="290"/>
                  </a:lnTo>
                  <a:lnTo>
                    <a:pt x="392" y="294"/>
                  </a:lnTo>
                  <a:lnTo>
                    <a:pt x="396" y="298"/>
                  </a:lnTo>
                  <a:lnTo>
                    <a:pt x="398" y="304"/>
                  </a:lnTo>
                  <a:lnTo>
                    <a:pt x="400" y="318"/>
                  </a:lnTo>
                  <a:lnTo>
                    <a:pt x="400" y="382"/>
                  </a:lnTo>
                  <a:lnTo>
                    <a:pt x="398" y="396"/>
                  </a:lnTo>
                  <a:lnTo>
                    <a:pt x="396" y="402"/>
                  </a:lnTo>
                  <a:lnTo>
                    <a:pt x="392" y="406"/>
                  </a:lnTo>
                  <a:lnTo>
                    <a:pt x="388" y="410"/>
                  </a:lnTo>
                  <a:lnTo>
                    <a:pt x="382" y="412"/>
                  </a:lnTo>
                  <a:lnTo>
                    <a:pt x="368" y="414"/>
                  </a:lnTo>
                  <a:lnTo>
                    <a:pt x="178" y="414"/>
                  </a:lnTo>
                  <a:lnTo>
                    <a:pt x="164" y="412"/>
                  </a:lnTo>
                  <a:lnTo>
                    <a:pt x="160" y="410"/>
                  </a:lnTo>
                  <a:lnTo>
                    <a:pt x="154" y="406"/>
                  </a:lnTo>
                  <a:lnTo>
                    <a:pt x="150" y="402"/>
                  </a:lnTo>
                  <a:lnTo>
                    <a:pt x="148" y="396"/>
                  </a:lnTo>
                  <a:lnTo>
                    <a:pt x="146" y="382"/>
                  </a:lnTo>
                  <a:lnTo>
                    <a:pt x="146" y="318"/>
                  </a:lnTo>
                  <a:lnTo>
                    <a:pt x="148" y="304"/>
                  </a:lnTo>
                  <a:lnTo>
                    <a:pt x="150" y="298"/>
                  </a:lnTo>
                  <a:lnTo>
                    <a:pt x="154" y="294"/>
                  </a:lnTo>
                  <a:lnTo>
                    <a:pt x="160" y="290"/>
                  </a:lnTo>
                  <a:lnTo>
                    <a:pt x="164" y="288"/>
                  </a:lnTo>
                  <a:lnTo>
                    <a:pt x="178" y="286"/>
                  </a:lnTo>
                  <a:close/>
                  <a:moveTo>
                    <a:pt x="340" y="374"/>
                  </a:moveTo>
                  <a:lnTo>
                    <a:pt x="340" y="374"/>
                  </a:lnTo>
                  <a:lnTo>
                    <a:pt x="346" y="374"/>
                  </a:lnTo>
                  <a:lnTo>
                    <a:pt x="348" y="372"/>
                  </a:lnTo>
                  <a:lnTo>
                    <a:pt x="350" y="368"/>
                  </a:lnTo>
                  <a:lnTo>
                    <a:pt x="350" y="364"/>
                  </a:lnTo>
                  <a:lnTo>
                    <a:pt x="350" y="336"/>
                  </a:lnTo>
                  <a:lnTo>
                    <a:pt x="350" y="332"/>
                  </a:lnTo>
                  <a:lnTo>
                    <a:pt x="348" y="328"/>
                  </a:lnTo>
                  <a:lnTo>
                    <a:pt x="346" y="326"/>
                  </a:lnTo>
                  <a:lnTo>
                    <a:pt x="340" y="326"/>
                  </a:lnTo>
                  <a:lnTo>
                    <a:pt x="206" y="326"/>
                  </a:lnTo>
                  <a:lnTo>
                    <a:pt x="202" y="326"/>
                  </a:lnTo>
                  <a:lnTo>
                    <a:pt x="198" y="328"/>
                  </a:lnTo>
                  <a:lnTo>
                    <a:pt x="196" y="332"/>
                  </a:lnTo>
                  <a:lnTo>
                    <a:pt x="194" y="336"/>
                  </a:lnTo>
                  <a:lnTo>
                    <a:pt x="194" y="364"/>
                  </a:lnTo>
                  <a:lnTo>
                    <a:pt x="196" y="368"/>
                  </a:lnTo>
                  <a:lnTo>
                    <a:pt x="198" y="372"/>
                  </a:lnTo>
                  <a:lnTo>
                    <a:pt x="202" y="374"/>
                  </a:lnTo>
                  <a:lnTo>
                    <a:pt x="206" y="374"/>
                  </a:lnTo>
                  <a:lnTo>
                    <a:pt x="340" y="374"/>
                  </a:lnTo>
                  <a:close/>
                </a:path>
              </a:pathLst>
            </a:custGeom>
            <a:solidFill>
              <a:srgbClr val="00277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007150" fontAlgn="auto">
                <a:spcBef>
                  <a:spcPts val="0"/>
                </a:spcBef>
                <a:spcAft>
                  <a:spcPts val="0"/>
                </a:spcAft>
              </a:pPr>
              <a:endParaRPr kumimoji="0" lang="zh-TW" altLang="en-US">
                <a:solidFill>
                  <a:prstClr val="black"/>
                </a:solidFill>
                <a:latin typeface="Calibri"/>
                <a:ea typeface="新細明體"/>
              </a:endParaRPr>
            </a:p>
          </p:txBody>
        </p:sp>
      </p:grpSp>
      <p:sp>
        <p:nvSpPr>
          <p:cNvPr id="120836" name="Text Placeholder 2"/>
          <p:cNvSpPr>
            <a:spLocks noGrp="1"/>
          </p:cNvSpPr>
          <p:nvPr>
            <p:ph type="subTitle" idx="1"/>
          </p:nvPr>
        </p:nvSpPr>
        <p:spPr>
          <a:xfrm>
            <a:off x="447675" y="6834358"/>
            <a:ext cx="5214938" cy="344487"/>
          </a:xfrm>
          <a:prstGeom prst="rect">
            <a:avLst/>
          </a:prstGeom>
        </p:spPr>
        <p:txBody>
          <a:bodyPr lIns="90179" tIns="45091" rIns="90179" bIns="45091"/>
          <a:lstStyle>
            <a:lvl1pPr marL="0" indent="0">
              <a:lnSpc>
                <a:spcPts val="2222"/>
              </a:lnSpc>
              <a:defRPr sz="1800" b="1" baseline="0" smtClean="0">
                <a:latin typeface="Verdana" pitchFamily="34" charset="0"/>
                <a:ea typeface="華康中黑體" pitchFamily="49" charset="-120"/>
              </a:defRPr>
            </a:lvl1pPr>
          </a:lstStyle>
          <a:p>
            <a:r>
              <a:rPr lang="zh-TW" altLang="en-US" smtClean="0"/>
              <a:t>按一下以編輯母片副標題樣式</a:t>
            </a:r>
            <a:endParaRPr dirty="0" smtClean="0"/>
          </a:p>
        </p:txBody>
      </p:sp>
      <p:sp>
        <p:nvSpPr>
          <p:cNvPr id="26" name="Title Placeholder 1"/>
          <p:cNvSpPr>
            <a:spLocks noGrp="1"/>
          </p:cNvSpPr>
          <p:nvPr>
            <p:ph type="ctrTitle"/>
          </p:nvPr>
        </p:nvSpPr>
        <p:spPr>
          <a:xfrm>
            <a:off x="1238055" y="2886498"/>
            <a:ext cx="4330064" cy="1177777"/>
          </a:xfrm>
          <a:prstGeom prst="rect">
            <a:avLst/>
          </a:prstGeom>
        </p:spPr>
        <p:txBody>
          <a:bodyPr lIns="90179" tIns="45091" rIns="90179" bIns="45091"/>
          <a:lstStyle>
            <a:lvl1pPr>
              <a:lnSpc>
                <a:spcPts val="4000"/>
              </a:lnSpc>
              <a:defRPr sz="3700" b="0" baseline="0" smtClean="0">
                <a:solidFill>
                  <a:srgbClr val="002776"/>
                </a:solidFill>
                <a:latin typeface="Times New Roman" pitchFamily="18" charset="0"/>
                <a:ea typeface="華康中明體" pitchFamily="49" charset="-120"/>
              </a:defRPr>
            </a:lvl1pPr>
          </a:lstStyle>
          <a:p>
            <a:r>
              <a:rPr lang="zh-TW" altLang="en-US" smtClean="0"/>
              <a:t>按一下以編輯母片標題樣式</a:t>
            </a:r>
            <a:endParaRPr lang="en-US" dirty="0" smtClean="0"/>
          </a:p>
        </p:txBody>
      </p:sp>
    </p:spTree>
    <p:extLst>
      <p:ext uri="{BB962C8B-B14F-4D97-AF65-F5344CB8AC3E}">
        <p14:creationId xmlns:p14="http://schemas.microsoft.com/office/powerpoint/2010/main" val="723238861"/>
      </p:ext>
    </p:extLst>
  </p:cSld>
  <p:clrMapOvr>
    <a:masterClrMapping/>
  </p:clrMapOvr>
  <p:transition/>
  <p:timing>
    <p:tnLst>
      <p:par>
        <p:cTn id="1" dur="indefinite" restart="never" nodeType="tmRoot"/>
      </p:par>
    </p:tnLst>
  </p:timing>
</p:sldLayout>
</file>

<file path=ppt/slideLayouts/slideLayout321.xml><?xml version="1.0" encoding="utf-8"?>
<p:sldLayout xmlns:a="http://schemas.openxmlformats.org/drawingml/2006/main" xmlns:r="http://schemas.openxmlformats.org/officeDocument/2006/relationships" xmlns:p="http://schemas.openxmlformats.org/presentationml/2006/main" preserve="1" userDrawn="1">
  <p:cSld name="1_兩項物件">
    <p:spTree>
      <p:nvGrpSpPr>
        <p:cNvPr id="1" name=""/>
        <p:cNvGrpSpPr/>
        <p:nvPr/>
      </p:nvGrpSpPr>
      <p:grpSpPr>
        <a:xfrm>
          <a:off x="0" y="0"/>
          <a:ext cx="0" cy="0"/>
          <a:chOff x="0" y="0"/>
          <a:chExt cx="0" cy="0"/>
        </a:xfrm>
      </p:grpSpPr>
      <p:sp>
        <p:nvSpPr>
          <p:cNvPr id="2" name="Title 1"/>
          <p:cNvSpPr>
            <a:spLocks noGrp="1"/>
          </p:cNvSpPr>
          <p:nvPr>
            <p:ph type="title"/>
          </p:nvPr>
        </p:nvSpPr>
        <p:spPr>
          <a:xfrm>
            <a:off x="390081" y="360005"/>
            <a:ext cx="9126001" cy="630000"/>
          </a:xfrm>
          <a:prstGeom prst="rect">
            <a:avLst/>
          </a:prstGeom>
        </p:spPr>
        <p:txBody>
          <a:bodyPr lIns="90363" tIns="45180" rIns="90363" bIns="45180"/>
          <a:lstStyle>
            <a:lvl1pPr>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sp>
        <p:nvSpPr>
          <p:cNvPr id="6" name="Slide Number Placeholder 9"/>
          <p:cNvSpPr>
            <a:spLocks noGrp="1"/>
          </p:cNvSpPr>
          <p:nvPr>
            <p:ph type="sldNum" sz="quarter" idx="10"/>
          </p:nvPr>
        </p:nvSpPr>
        <p:spPr>
          <a:xfrm>
            <a:off x="172211" y="7509696"/>
            <a:ext cx="428628" cy="264293"/>
          </a:xfrm>
          <a:prstGeom prst="rect">
            <a:avLst/>
          </a:prstGeom>
        </p:spPr>
        <p:txBody>
          <a:bodyPr lIns="90363" tIns="45180" rIns="90363" bIns="45180"/>
          <a:lstStyle>
            <a:lvl1pPr>
              <a:defRPr sz="10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8" name="Text Placeholder 2"/>
          <p:cNvSpPr>
            <a:spLocks noGrp="1"/>
          </p:cNvSpPr>
          <p:nvPr>
            <p:ph idx="1"/>
          </p:nvPr>
        </p:nvSpPr>
        <p:spPr bwMode="auto">
          <a:xfrm>
            <a:off x="446089" y="1349377"/>
            <a:ext cx="9266238"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84751" indent="-487860">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81670" indent="-396916">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587660" indent="-306009">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47176" indent="-100397">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9" name="Footer Placeholder 4"/>
          <p:cNvSpPr>
            <a:spLocks noGrp="1"/>
          </p:cNvSpPr>
          <p:nvPr userDrawn="1">
            <p:ph type="ftr" sz="quarter" idx="11"/>
          </p:nvPr>
        </p:nvSpPr>
        <p:spPr>
          <a:xfrm>
            <a:off x="6874325" y="7531076"/>
            <a:ext cx="3185663" cy="242912"/>
          </a:xfrm>
          <a:prstGeom prst="rect">
            <a:avLst/>
          </a:prstGeom>
        </p:spPr>
        <p:txBody>
          <a:bodyPr/>
          <a:lstStyle>
            <a:lvl1pPr>
              <a:defRPr sz="1000"/>
            </a:lvl1pPr>
          </a:lstStyle>
          <a:p>
            <a:pPr algn="r">
              <a:defRPr/>
            </a:pPr>
            <a:r>
              <a:rPr lang="en-US" altLang="zh-TW" dirty="0" smtClean="0">
                <a:solidFill>
                  <a:prstClr val="black">
                    <a:tint val="75000"/>
                  </a:prstClr>
                </a:solidFill>
              </a:rPr>
              <a:t>©2013 </a:t>
            </a:r>
            <a:r>
              <a:rPr lang="zh-TW" altLang="en-US" dirty="0" smtClean="0">
                <a:solidFill>
                  <a:prstClr val="black">
                    <a:tint val="75000"/>
                  </a:prstClr>
                </a:solidFill>
              </a:rPr>
              <a:t>勤業眾信版權所有 保留一切權利</a:t>
            </a:r>
            <a:endParaRPr lang="zh-TW" altLang="en-US" dirty="0">
              <a:solidFill>
                <a:prstClr val="black">
                  <a:tint val="75000"/>
                </a:prstClr>
              </a:solidFill>
            </a:endParaRPr>
          </a:p>
        </p:txBody>
      </p:sp>
    </p:spTree>
    <p:extLst>
      <p:ext uri="{BB962C8B-B14F-4D97-AF65-F5344CB8AC3E}">
        <p14:creationId xmlns:p14="http://schemas.microsoft.com/office/powerpoint/2010/main" val="23384946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22.xml><?xml version="1.0" encoding="utf-8"?>
<p:sldLayout xmlns:a="http://schemas.openxmlformats.org/drawingml/2006/main" xmlns:r="http://schemas.openxmlformats.org/officeDocument/2006/relationships" xmlns:p="http://schemas.openxmlformats.org/presentationml/2006/main" preserve="1" userDrawn="1">
  <p:cSld name="2_自訂版面配置">
    <p:spTree>
      <p:nvGrpSpPr>
        <p:cNvPr id="1" name=""/>
        <p:cNvGrpSpPr/>
        <p:nvPr/>
      </p:nvGrpSpPr>
      <p:grpSpPr>
        <a:xfrm>
          <a:off x="0" y="0"/>
          <a:ext cx="0" cy="0"/>
          <a:chOff x="0" y="0"/>
          <a:chExt cx="0" cy="0"/>
        </a:xfrm>
      </p:grpSpPr>
      <p:sp>
        <p:nvSpPr>
          <p:cNvPr id="3" name="Title Placeholder 1"/>
          <p:cNvSpPr>
            <a:spLocks noGrp="1"/>
          </p:cNvSpPr>
          <p:nvPr>
            <p:ph type="ctrTitle"/>
          </p:nvPr>
        </p:nvSpPr>
        <p:spPr>
          <a:xfrm>
            <a:off x="315086" y="2886947"/>
            <a:ext cx="4330064" cy="1177777"/>
          </a:xfrm>
          <a:prstGeom prst="rect">
            <a:avLst/>
          </a:prstGeom>
        </p:spPr>
        <p:txBody>
          <a:bodyPr lIns="90363" tIns="45180" rIns="90363" bIns="45180"/>
          <a:lstStyle>
            <a:lvl1pPr>
              <a:lnSpc>
                <a:spcPts val="4000"/>
              </a:lnSpc>
              <a:defRPr sz="4000" b="1" baseline="0" smtClean="0">
                <a:solidFill>
                  <a:srgbClr val="002776"/>
                </a:solidFill>
                <a:effectLst>
                  <a:outerShdw blurRad="38100" dist="38100" dir="2700000" algn="tl">
                    <a:srgbClr val="000000">
                      <a:alpha val="43137"/>
                    </a:srgbClr>
                  </a:outerShdw>
                </a:effectLst>
                <a:latin typeface="Calibri" pitchFamily="34" charset="0"/>
                <a:ea typeface="微軟正黑體" pitchFamily="34" charset="-120"/>
              </a:defRPr>
            </a:lvl1pPr>
          </a:lstStyle>
          <a:p>
            <a:r>
              <a:rPr lang="en-US" altLang="zh-TW" dirty="0" smtClean="0"/>
              <a:t>Click to edit Master title style</a:t>
            </a:r>
            <a:endParaRPr lang="en-US" dirty="0" smtClean="0"/>
          </a:p>
        </p:txBody>
      </p:sp>
      <p:pic>
        <p:nvPicPr>
          <p:cNvPr id="4" name="Picture 1" descr="C:\Users\phgoeth\Pictures\Office pictures\arrows.jpg"/>
          <p:cNvPicPr>
            <a:picLocks noChangeAspect="1" noChangeArrowheads="1"/>
          </p:cNvPicPr>
          <p:nvPr userDrawn="1"/>
        </p:nvPicPr>
        <p:blipFill>
          <a:blip r:embed="rId2" cstate="print"/>
          <a:stretch>
            <a:fillRect/>
          </a:stretch>
        </p:blipFill>
        <p:spPr bwMode="auto">
          <a:xfrm>
            <a:off x="5203947" y="3478868"/>
            <a:ext cx="4658548" cy="3599954"/>
          </a:xfrm>
          <a:prstGeom prst="rect">
            <a:avLst/>
          </a:prstGeom>
          <a:noFill/>
          <a:ln>
            <a:noFill/>
          </a:ln>
          <a:effectLst>
            <a:softEdge rad="317500"/>
          </a:effectLst>
        </p:spPr>
      </p:pic>
    </p:spTree>
    <p:extLst>
      <p:ext uri="{BB962C8B-B14F-4D97-AF65-F5344CB8AC3E}">
        <p14:creationId xmlns:p14="http://schemas.microsoft.com/office/powerpoint/2010/main" val="15561964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23.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endParaRPr lang="zh-TW" altLang="en-US">
              <a:solidFill>
                <a:prstClr val="black">
                  <a:tint val="75000"/>
                </a:prstClr>
              </a:solidFill>
            </a:endParaRPr>
          </a:p>
        </p:txBody>
      </p:sp>
      <p:sp>
        <p:nvSpPr>
          <p:cNvPr id="5" name="頁尾版面配置區 4"/>
          <p:cNvSpPr>
            <a:spLocks noGrp="1"/>
          </p:cNvSpPr>
          <p:nvPr>
            <p:ph type="ftr" sz="quarter" idx="11"/>
          </p:nvPr>
        </p:nvSpPr>
        <p:spPr/>
        <p:txBody>
          <a:bodyPr/>
          <a:lstStyle/>
          <a:p>
            <a:r>
              <a:rPr lang="en-US" altLang="zh-TW" smtClean="0">
                <a:solidFill>
                  <a:prstClr val="black">
                    <a:tint val="75000"/>
                  </a:prstClr>
                </a:solidFill>
              </a:rPr>
              <a:t>©2012 </a:t>
            </a:r>
            <a:r>
              <a:rPr lang="zh-TW" altLang="en-US" dirty="0" smtClean="0">
                <a:solidFill>
                  <a:prstClr val="black">
                    <a:tint val="75000"/>
                  </a:prstClr>
                </a:solidFill>
              </a:rPr>
              <a:t>勤業眾信版權所有 保留一切權利</a:t>
            </a:r>
            <a:endParaRPr lang="zh-TW" altLang="en-US" dirty="0">
              <a:solidFill>
                <a:prstClr val="black">
                  <a:tint val="75000"/>
                </a:prstClr>
              </a:solidFill>
            </a:endParaRPr>
          </a:p>
        </p:txBody>
      </p:sp>
      <p:sp>
        <p:nvSpPr>
          <p:cNvPr id="6" name="投影片編號版面配置區 5"/>
          <p:cNvSpPr>
            <a:spLocks noGrp="1"/>
          </p:cNvSpPr>
          <p:nvPr>
            <p:ph type="sldNum" sz="quarter" idx="12"/>
          </p:nvPr>
        </p:nvSpPr>
        <p:spPr/>
        <p:txBody>
          <a:bodyPr/>
          <a:lstStyle/>
          <a:p>
            <a:fld id="{5B2D9389-8C3D-4D31-8819-9C2CCD52A6B7}" type="slidenum">
              <a:rPr lang="zh-TW" altLang="en-US" smtClean="0">
                <a:solidFill>
                  <a:prstClr val="black">
                    <a:tint val="75000"/>
                  </a:prstClr>
                </a:solidFill>
              </a:rPr>
              <a:pPr/>
              <a:t>‹#›</a:t>
            </a:fld>
            <a:endParaRPr lang="zh-TW" altLang="en-US">
              <a:solidFill>
                <a:prstClr val="black">
                  <a:tint val="75000"/>
                </a:prstClr>
              </a:solidFill>
            </a:endParaRPr>
          </a:p>
        </p:txBody>
      </p:sp>
    </p:spTree>
    <p:extLst>
      <p:ext uri="{BB962C8B-B14F-4D97-AF65-F5344CB8AC3E}">
        <p14:creationId xmlns:p14="http://schemas.microsoft.com/office/powerpoint/2010/main" val="954715103"/>
      </p:ext>
    </p:extLst>
  </p:cSld>
  <p:clrMapOvr>
    <a:masterClrMapping/>
  </p:clrMapOvr>
</p:sldLayout>
</file>

<file path=ppt/slideLayouts/slideLayout32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版面配置區 1"/>
          <p:cNvSpPr>
            <a:spLocks noGrp="1"/>
          </p:cNvSpPr>
          <p:nvPr>
            <p:ph type="dt" sz="half" idx="10"/>
          </p:nvPr>
        </p:nvSpPr>
        <p:spPr/>
        <p:txBody>
          <a:bodyPr/>
          <a:lstStyle/>
          <a:p>
            <a:endParaRPr lang="zh-TW" altLang="en-US">
              <a:solidFill>
                <a:prstClr val="black">
                  <a:tint val="75000"/>
                </a:prstClr>
              </a:solidFill>
            </a:endParaRPr>
          </a:p>
        </p:txBody>
      </p:sp>
      <p:sp>
        <p:nvSpPr>
          <p:cNvPr id="3" name="頁尾版面配置區 2"/>
          <p:cNvSpPr>
            <a:spLocks noGrp="1"/>
          </p:cNvSpPr>
          <p:nvPr>
            <p:ph type="ftr" sz="quarter" idx="11"/>
          </p:nvPr>
        </p:nvSpPr>
        <p:spPr/>
        <p:txBody>
          <a:bodyPr/>
          <a:lstStyle/>
          <a:p>
            <a:r>
              <a:rPr lang="en-US" altLang="zh-TW" smtClean="0">
                <a:solidFill>
                  <a:prstClr val="black">
                    <a:tint val="75000"/>
                  </a:prstClr>
                </a:solidFill>
              </a:rPr>
              <a:t>©2012 </a:t>
            </a:r>
            <a:r>
              <a:rPr lang="zh-TW" altLang="en-US" dirty="0" smtClean="0">
                <a:solidFill>
                  <a:prstClr val="black">
                    <a:tint val="75000"/>
                  </a:prstClr>
                </a:solidFill>
              </a:rPr>
              <a:t>勤業眾信版權所有 保留一切權利</a:t>
            </a:r>
            <a:endParaRPr lang="zh-TW" altLang="en-US" dirty="0">
              <a:solidFill>
                <a:prstClr val="black">
                  <a:tint val="75000"/>
                </a:prstClr>
              </a:solidFill>
            </a:endParaRPr>
          </a:p>
        </p:txBody>
      </p:sp>
      <p:sp>
        <p:nvSpPr>
          <p:cNvPr id="4" name="投影片編號版面配置區 3"/>
          <p:cNvSpPr>
            <a:spLocks noGrp="1"/>
          </p:cNvSpPr>
          <p:nvPr>
            <p:ph type="sldNum" sz="quarter" idx="12"/>
          </p:nvPr>
        </p:nvSpPr>
        <p:spPr/>
        <p:txBody>
          <a:bodyPr/>
          <a:lstStyle/>
          <a:p>
            <a:fld id="{5B2D9389-8C3D-4D31-8819-9C2CCD52A6B7}" type="slidenum">
              <a:rPr lang="zh-TW" altLang="en-US" smtClean="0">
                <a:solidFill>
                  <a:prstClr val="black">
                    <a:tint val="75000"/>
                  </a:prstClr>
                </a:solidFill>
              </a:rPr>
              <a:pPr/>
              <a:t>‹#›</a:t>
            </a:fld>
            <a:endParaRPr lang="zh-TW" altLang="en-US">
              <a:solidFill>
                <a:prstClr val="black">
                  <a:tint val="75000"/>
                </a:prstClr>
              </a:solidFill>
            </a:endParaRPr>
          </a:p>
        </p:txBody>
      </p:sp>
    </p:spTree>
    <p:extLst>
      <p:ext uri="{BB962C8B-B14F-4D97-AF65-F5344CB8AC3E}">
        <p14:creationId xmlns:p14="http://schemas.microsoft.com/office/powerpoint/2010/main" val="3196416777"/>
      </p:ext>
    </p:extLst>
  </p:cSld>
  <p:clrMapOvr>
    <a:masterClrMapping/>
  </p:clrMapOvr>
</p:sldLayout>
</file>

<file path=ppt/slideLayouts/slideLayout325.xml><?xml version="1.0" encoding="utf-8"?>
<p:sldLayout xmlns:a="http://schemas.openxmlformats.org/drawingml/2006/main" xmlns:r="http://schemas.openxmlformats.org/officeDocument/2006/relationships" xmlns:p="http://schemas.openxmlformats.org/presentationml/2006/main" userDrawn="1">
  <p:cSld name="20_兩項物件">
    <p:spTree>
      <p:nvGrpSpPr>
        <p:cNvPr id="1" name=""/>
        <p:cNvGrpSpPr/>
        <p:nvPr/>
      </p:nvGrpSpPr>
      <p:grpSpPr>
        <a:xfrm>
          <a:off x="0" y="0"/>
          <a:ext cx="0" cy="0"/>
          <a:chOff x="0" y="0"/>
          <a:chExt cx="0" cy="0"/>
        </a:xfrm>
      </p:grpSpPr>
      <p:sp>
        <p:nvSpPr>
          <p:cNvPr id="2" name="Title 1"/>
          <p:cNvSpPr>
            <a:spLocks noGrp="1"/>
          </p:cNvSpPr>
          <p:nvPr>
            <p:ph type="title"/>
          </p:nvPr>
        </p:nvSpPr>
        <p:spPr>
          <a:xfrm>
            <a:off x="390081" y="360005"/>
            <a:ext cx="9126001" cy="630000"/>
          </a:xfrm>
          <a:prstGeom prst="rect">
            <a:avLst/>
          </a:prstGeom>
        </p:spPr>
        <p:txBody>
          <a:bodyPr lIns="90363" tIns="45180" rIns="90363" bIns="45180"/>
          <a:lstStyle>
            <a:lvl1pPr>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sp>
        <p:nvSpPr>
          <p:cNvPr id="6" name="Slide Number Placeholder 9"/>
          <p:cNvSpPr>
            <a:spLocks noGrp="1"/>
          </p:cNvSpPr>
          <p:nvPr>
            <p:ph type="sldNum" sz="quarter" idx="10"/>
          </p:nvPr>
        </p:nvSpPr>
        <p:spPr>
          <a:xfrm>
            <a:off x="172211" y="7509696"/>
            <a:ext cx="428628" cy="264293"/>
          </a:xfrm>
          <a:prstGeom prst="rect">
            <a:avLst/>
          </a:prstGeom>
        </p:spPr>
        <p:txBody>
          <a:bodyPr lIns="90363" tIns="45180" rIns="90363" bIns="45180"/>
          <a:lstStyle>
            <a:lvl1pPr>
              <a:defRPr sz="10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8" name="Text Placeholder 2"/>
          <p:cNvSpPr>
            <a:spLocks noGrp="1"/>
          </p:cNvSpPr>
          <p:nvPr>
            <p:ph idx="1"/>
          </p:nvPr>
        </p:nvSpPr>
        <p:spPr bwMode="auto">
          <a:xfrm>
            <a:off x="446089" y="1349377"/>
            <a:ext cx="9266238"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84751" indent="-487860">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81670" indent="-396916">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587660" indent="-306009">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47176" indent="-100397">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9" name="Footer Placeholder 4"/>
          <p:cNvSpPr>
            <a:spLocks noGrp="1"/>
          </p:cNvSpPr>
          <p:nvPr userDrawn="1">
            <p:ph type="ftr" sz="quarter" idx="11"/>
          </p:nvPr>
        </p:nvSpPr>
        <p:spPr>
          <a:xfrm>
            <a:off x="6874325" y="7531076"/>
            <a:ext cx="3185663" cy="242912"/>
          </a:xfrm>
          <a:prstGeom prst="rect">
            <a:avLst/>
          </a:prstGeom>
        </p:spPr>
        <p:txBody>
          <a:bodyPr/>
          <a:lstStyle>
            <a:lvl1pPr>
              <a:defRPr sz="1000"/>
            </a:lvl1pPr>
          </a:lstStyle>
          <a:p>
            <a:pPr algn="r">
              <a:defRPr/>
            </a:pPr>
            <a:r>
              <a:rPr lang="en-US" altLang="zh-TW" dirty="0" smtClean="0">
                <a:solidFill>
                  <a:prstClr val="black">
                    <a:tint val="75000"/>
                  </a:prstClr>
                </a:solidFill>
              </a:rPr>
              <a:t>©2013 </a:t>
            </a:r>
            <a:r>
              <a:rPr lang="zh-TW" altLang="en-US" dirty="0" smtClean="0">
                <a:solidFill>
                  <a:prstClr val="black">
                    <a:tint val="75000"/>
                  </a:prstClr>
                </a:solidFill>
              </a:rPr>
              <a:t>勤業眾信版權所有 保留一切權利</a:t>
            </a:r>
            <a:endParaRPr lang="zh-TW" altLang="en-US" dirty="0">
              <a:solidFill>
                <a:prstClr val="black">
                  <a:tint val="75000"/>
                </a:prstClr>
              </a:solidFill>
            </a:endParaRPr>
          </a:p>
        </p:txBody>
      </p:sp>
    </p:spTree>
    <p:extLst>
      <p:ext uri="{BB962C8B-B14F-4D97-AF65-F5344CB8AC3E}">
        <p14:creationId xmlns:p14="http://schemas.microsoft.com/office/powerpoint/2010/main" val="1588242473"/>
      </p:ext>
    </p:extLst>
  </p:cSld>
  <p:clrMapOvr>
    <a:masterClrMapping/>
  </p:clrMapOvr>
  <p:transition>
    <p:random/>
  </p:transition>
  <p:timing>
    <p:tnLst>
      <p:par>
        <p:cTn id="1" dur="indefinite" restart="never" nodeType="tmRoot"/>
      </p:par>
    </p:tnLst>
  </p:timing>
</p:sldLayout>
</file>

<file path=ppt/slideLayouts/slideLayout326.xml><?xml version="1.0" encoding="utf-8"?>
<p:sldLayout xmlns:a="http://schemas.openxmlformats.org/drawingml/2006/main" xmlns:r="http://schemas.openxmlformats.org/officeDocument/2006/relationships" xmlns:p="http://schemas.openxmlformats.org/presentationml/2006/main" userDrawn="1">
  <p:cSld name="1_標題投影片">
    <p:spTree>
      <p:nvGrpSpPr>
        <p:cNvPr id="1" name=""/>
        <p:cNvGrpSpPr/>
        <p:nvPr/>
      </p:nvGrpSpPr>
      <p:grpSpPr>
        <a:xfrm>
          <a:off x="0" y="0"/>
          <a:ext cx="0" cy="0"/>
          <a:chOff x="0" y="0"/>
          <a:chExt cx="0" cy="0"/>
        </a:xfrm>
      </p:grpSpPr>
      <p:pic>
        <p:nvPicPr>
          <p:cNvPr id="21" name="Picture 5" descr="Row of tennis balls_Lo.jpg"/>
          <p:cNvPicPr>
            <a:picLocks noChangeAspect="1"/>
          </p:cNvPicPr>
          <p:nvPr userDrawn="1"/>
        </p:nvPicPr>
        <p:blipFill>
          <a:blip r:embed="rId2" cstate="print"/>
          <a:srcRect l="21217" t="26233" r="6584" b="16257"/>
          <a:stretch>
            <a:fillRect/>
          </a:stretch>
        </p:blipFill>
        <p:spPr>
          <a:xfrm>
            <a:off x="3521873" y="3776588"/>
            <a:ext cx="6538120" cy="4028445"/>
          </a:xfrm>
          <a:prstGeom prst="rect">
            <a:avLst/>
          </a:prstGeom>
        </p:spPr>
      </p:pic>
      <p:sp>
        <p:nvSpPr>
          <p:cNvPr id="26" name="Title Placeholder 1"/>
          <p:cNvSpPr>
            <a:spLocks noGrp="1"/>
          </p:cNvSpPr>
          <p:nvPr>
            <p:ph type="ctrTitle"/>
          </p:nvPr>
        </p:nvSpPr>
        <p:spPr>
          <a:xfrm>
            <a:off x="1238137" y="2886414"/>
            <a:ext cx="4506319" cy="1177777"/>
          </a:xfrm>
          <a:prstGeom prst="rect">
            <a:avLst/>
          </a:prstGeom>
        </p:spPr>
        <p:txBody>
          <a:bodyPr lIns="90349" tIns="45172" rIns="90349" bIns="45172"/>
          <a:lstStyle>
            <a:lvl1pPr>
              <a:lnSpc>
                <a:spcPts val="4000"/>
              </a:lnSpc>
              <a:defRPr sz="4800" b="0" baseline="0" smtClean="0">
                <a:solidFill>
                  <a:srgbClr val="002776"/>
                </a:solidFill>
                <a:latin typeface="Calibri" pitchFamily="34" charset="0"/>
                <a:ea typeface="華康中明體" pitchFamily="49" charset="-120"/>
              </a:defRPr>
            </a:lvl1pPr>
          </a:lstStyle>
          <a:p>
            <a:r>
              <a:rPr lang="en-US" altLang="zh-TW" smtClean="0"/>
              <a:t>Click to edit Master title style</a:t>
            </a:r>
            <a:endParaRPr lang="en-US" dirty="0" smtClean="0"/>
          </a:p>
        </p:txBody>
      </p:sp>
      <p:grpSp>
        <p:nvGrpSpPr>
          <p:cNvPr id="4" name="群組 26"/>
          <p:cNvGrpSpPr/>
          <p:nvPr userDrawn="1"/>
        </p:nvGrpSpPr>
        <p:grpSpPr>
          <a:xfrm>
            <a:off x="7673208" y="243660"/>
            <a:ext cx="2125070" cy="928693"/>
            <a:chOff x="452407" y="1071546"/>
            <a:chExt cx="2125070" cy="928694"/>
          </a:xfrm>
        </p:grpSpPr>
        <p:sp>
          <p:nvSpPr>
            <p:cNvPr id="5" name="AutoShape 6"/>
            <p:cNvSpPr>
              <a:spLocks noChangeAspect="1" noChangeArrowheads="1" noTextEdit="1"/>
            </p:cNvSpPr>
            <p:nvPr userDrawn="1"/>
          </p:nvSpPr>
          <p:spPr bwMode="auto">
            <a:xfrm>
              <a:off x="452407" y="1071546"/>
              <a:ext cx="2125070" cy="92869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defTabSz="1007150"/>
              <a:endParaRPr kumimoji="0" lang="zh-TW" altLang="en-US">
                <a:solidFill>
                  <a:prstClr val="black"/>
                </a:solidFill>
                <a:latin typeface="Calibri"/>
                <a:ea typeface="新細明體"/>
                <a:cs typeface="Arial" charset="0"/>
              </a:endParaRPr>
            </a:p>
          </p:txBody>
        </p:sp>
        <p:sp>
          <p:nvSpPr>
            <p:cNvPr id="6" name="Freeform 8"/>
            <p:cNvSpPr>
              <a:spLocks noEditPoints="1"/>
            </p:cNvSpPr>
            <p:nvPr userDrawn="1"/>
          </p:nvSpPr>
          <p:spPr bwMode="auto">
            <a:xfrm>
              <a:off x="816601" y="1171699"/>
              <a:ext cx="267682" cy="293176"/>
            </a:xfrm>
            <a:custGeom>
              <a:avLst/>
              <a:gdLst/>
              <a:ahLst/>
              <a:cxnLst>
                <a:cxn ang="0">
                  <a:pos x="150" y="72"/>
                </a:cxn>
                <a:cxn ang="0">
                  <a:pos x="174" y="78"/>
                </a:cxn>
                <a:cxn ang="0">
                  <a:pos x="190" y="92"/>
                </a:cxn>
                <a:cxn ang="0">
                  <a:pos x="198" y="108"/>
                </a:cxn>
                <a:cxn ang="0">
                  <a:pos x="200" y="126"/>
                </a:cxn>
                <a:cxn ang="0">
                  <a:pos x="98" y="126"/>
                </a:cxn>
                <a:cxn ang="0">
                  <a:pos x="102" y="106"/>
                </a:cxn>
                <a:cxn ang="0">
                  <a:pos x="112" y="88"/>
                </a:cxn>
                <a:cxn ang="0">
                  <a:pos x="128" y="76"/>
                </a:cxn>
                <a:cxn ang="0">
                  <a:pos x="150" y="72"/>
                </a:cxn>
                <a:cxn ang="0">
                  <a:pos x="260" y="232"/>
                </a:cxn>
                <a:cxn ang="0">
                  <a:pos x="242" y="236"/>
                </a:cxn>
                <a:cxn ang="0">
                  <a:pos x="226" y="240"/>
                </a:cxn>
                <a:cxn ang="0">
                  <a:pos x="186" y="244"/>
                </a:cxn>
                <a:cxn ang="0">
                  <a:pos x="170" y="244"/>
                </a:cxn>
                <a:cxn ang="0">
                  <a:pos x="140" y="238"/>
                </a:cxn>
                <a:cxn ang="0">
                  <a:pos x="118" y="226"/>
                </a:cxn>
                <a:cxn ang="0">
                  <a:pos x="104" y="206"/>
                </a:cxn>
                <a:cxn ang="0">
                  <a:pos x="290" y="194"/>
                </a:cxn>
                <a:cxn ang="0">
                  <a:pos x="294" y="178"/>
                </a:cxn>
                <a:cxn ang="0">
                  <a:pos x="294" y="154"/>
                </a:cxn>
                <a:cxn ang="0">
                  <a:pos x="286" y="96"/>
                </a:cxn>
                <a:cxn ang="0">
                  <a:pos x="276" y="70"/>
                </a:cxn>
                <a:cxn ang="0">
                  <a:pos x="262" y="46"/>
                </a:cxn>
                <a:cxn ang="0">
                  <a:pos x="242" y="28"/>
                </a:cxn>
                <a:cxn ang="0">
                  <a:pos x="218" y="12"/>
                </a:cxn>
                <a:cxn ang="0">
                  <a:pos x="188" y="2"/>
                </a:cxn>
                <a:cxn ang="0">
                  <a:pos x="152" y="0"/>
                </a:cxn>
                <a:cxn ang="0">
                  <a:pos x="134" y="0"/>
                </a:cxn>
                <a:cxn ang="0">
                  <a:pos x="102" y="8"/>
                </a:cxn>
                <a:cxn ang="0">
                  <a:pos x="74" y="20"/>
                </a:cxn>
                <a:cxn ang="0">
                  <a:pos x="50" y="38"/>
                </a:cxn>
                <a:cxn ang="0">
                  <a:pos x="30" y="62"/>
                </a:cxn>
                <a:cxn ang="0">
                  <a:pos x="16" y="88"/>
                </a:cxn>
                <a:cxn ang="0">
                  <a:pos x="6" y="116"/>
                </a:cxn>
                <a:cxn ang="0">
                  <a:pos x="0" y="148"/>
                </a:cxn>
                <a:cxn ang="0">
                  <a:pos x="0" y="164"/>
                </a:cxn>
                <a:cxn ang="0">
                  <a:pos x="4" y="200"/>
                </a:cxn>
                <a:cxn ang="0">
                  <a:pos x="12" y="232"/>
                </a:cxn>
                <a:cxn ang="0">
                  <a:pos x="28" y="258"/>
                </a:cxn>
                <a:cxn ang="0">
                  <a:pos x="48" y="282"/>
                </a:cxn>
                <a:cxn ang="0">
                  <a:pos x="72" y="300"/>
                </a:cxn>
                <a:cxn ang="0">
                  <a:pos x="102" y="312"/>
                </a:cxn>
                <a:cxn ang="0">
                  <a:pos x="134" y="320"/>
                </a:cxn>
                <a:cxn ang="0">
                  <a:pos x="168" y="322"/>
                </a:cxn>
                <a:cxn ang="0">
                  <a:pos x="202" y="322"/>
                </a:cxn>
                <a:cxn ang="0">
                  <a:pos x="228" y="318"/>
                </a:cxn>
                <a:cxn ang="0">
                  <a:pos x="274" y="302"/>
                </a:cxn>
              </a:cxnLst>
              <a:rect l="0" t="0" r="r" b="b"/>
              <a:pathLst>
                <a:path w="294" h="322">
                  <a:moveTo>
                    <a:pt x="150" y="72"/>
                  </a:moveTo>
                  <a:lnTo>
                    <a:pt x="150" y="72"/>
                  </a:lnTo>
                  <a:lnTo>
                    <a:pt x="164" y="74"/>
                  </a:lnTo>
                  <a:lnTo>
                    <a:pt x="174" y="78"/>
                  </a:lnTo>
                  <a:lnTo>
                    <a:pt x="182" y="84"/>
                  </a:lnTo>
                  <a:lnTo>
                    <a:pt x="190" y="92"/>
                  </a:lnTo>
                  <a:lnTo>
                    <a:pt x="194" y="100"/>
                  </a:lnTo>
                  <a:lnTo>
                    <a:pt x="198" y="108"/>
                  </a:lnTo>
                  <a:lnTo>
                    <a:pt x="200" y="126"/>
                  </a:lnTo>
                  <a:lnTo>
                    <a:pt x="200" y="126"/>
                  </a:lnTo>
                  <a:lnTo>
                    <a:pt x="98" y="126"/>
                  </a:lnTo>
                  <a:lnTo>
                    <a:pt x="98" y="126"/>
                  </a:lnTo>
                  <a:lnTo>
                    <a:pt x="98" y="116"/>
                  </a:lnTo>
                  <a:lnTo>
                    <a:pt x="102" y="106"/>
                  </a:lnTo>
                  <a:lnTo>
                    <a:pt x="106" y="96"/>
                  </a:lnTo>
                  <a:lnTo>
                    <a:pt x="112" y="88"/>
                  </a:lnTo>
                  <a:lnTo>
                    <a:pt x="120" y="82"/>
                  </a:lnTo>
                  <a:lnTo>
                    <a:pt x="128" y="76"/>
                  </a:lnTo>
                  <a:lnTo>
                    <a:pt x="138" y="72"/>
                  </a:lnTo>
                  <a:lnTo>
                    <a:pt x="150" y="72"/>
                  </a:lnTo>
                  <a:lnTo>
                    <a:pt x="150" y="72"/>
                  </a:lnTo>
                  <a:close/>
                  <a:moveTo>
                    <a:pt x="260" y="232"/>
                  </a:moveTo>
                  <a:lnTo>
                    <a:pt x="260" y="232"/>
                  </a:lnTo>
                  <a:lnTo>
                    <a:pt x="242" y="236"/>
                  </a:lnTo>
                  <a:lnTo>
                    <a:pt x="226" y="240"/>
                  </a:lnTo>
                  <a:lnTo>
                    <a:pt x="226" y="240"/>
                  </a:lnTo>
                  <a:lnTo>
                    <a:pt x="206" y="244"/>
                  </a:lnTo>
                  <a:lnTo>
                    <a:pt x="186" y="244"/>
                  </a:lnTo>
                  <a:lnTo>
                    <a:pt x="186" y="244"/>
                  </a:lnTo>
                  <a:lnTo>
                    <a:pt x="170" y="244"/>
                  </a:lnTo>
                  <a:lnTo>
                    <a:pt x="154" y="242"/>
                  </a:lnTo>
                  <a:lnTo>
                    <a:pt x="140" y="238"/>
                  </a:lnTo>
                  <a:lnTo>
                    <a:pt x="128" y="232"/>
                  </a:lnTo>
                  <a:lnTo>
                    <a:pt x="118" y="226"/>
                  </a:lnTo>
                  <a:lnTo>
                    <a:pt x="110" y="218"/>
                  </a:lnTo>
                  <a:lnTo>
                    <a:pt x="104" y="206"/>
                  </a:lnTo>
                  <a:lnTo>
                    <a:pt x="100" y="194"/>
                  </a:lnTo>
                  <a:lnTo>
                    <a:pt x="290" y="194"/>
                  </a:lnTo>
                  <a:lnTo>
                    <a:pt x="290" y="194"/>
                  </a:lnTo>
                  <a:lnTo>
                    <a:pt x="294" y="178"/>
                  </a:lnTo>
                  <a:lnTo>
                    <a:pt x="294" y="154"/>
                  </a:lnTo>
                  <a:lnTo>
                    <a:pt x="294" y="154"/>
                  </a:lnTo>
                  <a:lnTo>
                    <a:pt x="292" y="124"/>
                  </a:lnTo>
                  <a:lnTo>
                    <a:pt x="286" y="96"/>
                  </a:lnTo>
                  <a:lnTo>
                    <a:pt x="282" y="82"/>
                  </a:lnTo>
                  <a:lnTo>
                    <a:pt x="276" y="70"/>
                  </a:lnTo>
                  <a:lnTo>
                    <a:pt x="270" y="58"/>
                  </a:lnTo>
                  <a:lnTo>
                    <a:pt x="262" y="46"/>
                  </a:lnTo>
                  <a:lnTo>
                    <a:pt x="252" y="36"/>
                  </a:lnTo>
                  <a:lnTo>
                    <a:pt x="242" y="28"/>
                  </a:lnTo>
                  <a:lnTo>
                    <a:pt x="230" y="18"/>
                  </a:lnTo>
                  <a:lnTo>
                    <a:pt x="218" y="12"/>
                  </a:lnTo>
                  <a:lnTo>
                    <a:pt x="204" y="6"/>
                  </a:lnTo>
                  <a:lnTo>
                    <a:pt x="188" y="2"/>
                  </a:lnTo>
                  <a:lnTo>
                    <a:pt x="170" y="0"/>
                  </a:lnTo>
                  <a:lnTo>
                    <a:pt x="152" y="0"/>
                  </a:lnTo>
                  <a:lnTo>
                    <a:pt x="152" y="0"/>
                  </a:lnTo>
                  <a:lnTo>
                    <a:pt x="134" y="0"/>
                  </a:lnTo>
                  <a:lnTo>
                    <a:pt x="118" y="2"/>
                  </a:lnTo>
                  <a:lnTo>
                    <a:pt x="102" y="8"/>
                  </a:lnTo>
                  <a:lnTo>
                    <a:pt x="86" y="12"/>
                  </a:lnTo>
                  <a:lnTo>
                    <a:pt x="74" y="20"/>
                  </a:lnTo>
                  <a:lnTo>
                    <a:pt x="60" y="28"/>
                  </a:lnTo>
                  <a:lnTo>
                    <a:pt x="50" y="38"/>
                  </a:lnTo>
                  <a:lnTo>
                    <a:pt x="40" y="50"/>
                  </a:lnTo>
                  <a:lnTo>
                    <a:pt x="30" y="62"/>
                  </a:lnTo>
                  <a:lnTo>
                    <a:pt x="22" y="74"/>
                  </a:lnTo>
                  <a:lnTo>
                    <a:pt x="16" y="88"/>
                  </a:lnTo>
                  <a:lnTo>
                    <a:pt x="10" y="102"/>
                  </a:lnTo>
                  <a:lnTo>
                    <a:pt x="6" y="116"/>
                  </a:lnTo>
                  <a:lnTo>
                    <a:pt x="2" y="132"/>
                  </a:lnTo>
                  <a:lnTo>
                    <a:pt x="0" y="148"/>
                  </a:lnTo>
                  <a:lnTo>
                    <a:pt x="0" y="164"/>
                  </a:lnTo>
                  <a:lnTo>
                    <a:pt x="0" y="164"/>
                  </a:lnTo>
                  <a:lnTo>
                    <a:pt x="2" y="182"/>
                  </a:lnTo>
                  <a:lnTo>
                    <a:pt x="4" y="200"/>
                  </a:lnTo>
                  <a:lnTo>
                    <a:pt x="8" y="216"/>
                  </a:lnTo>
                  <a:lnTo>
                    <a:pt x="12" y="232"/>
                  </a:lnTo>
                  <a:lnTo>
                    <a:pt x="20" y="246"/>
                  </a:lnTo>
                  <a:lnTo>
                    <a:pt x="28" y="258"/>
                  </a:lnTo>
                  <a:lnTo>
                    <a:pt x="38" y="270"/>
                  </a:lnTo>
                  <a:lnTo>
                    <a:pt x="48" y="282"/>
                  </a:lnTo>
                  <a:lnTo>
                    <a:pt x="60" y="290"/>
                  </a:lnTo>
                  <a:lnTo>
                    <a:pt x="72" y="300"/>
                  </a:lnTo>
                  <a:lnTo>
                    <a:pt x="86" y="306"/>
                  </a:lnTo>
                  <a:lnTo>
                    <a:pt x="102" y="312"/>
                  </a:lnTo>
                  <a:lnTo>
                    <a:pt x="116" y="316"/>
                  </a:lnTo>
                  <a:lnTo>
                    <a:pt x="134" y="320"/>
                  </a:lnTo>
                  <a:lnTo>
                    <a:pt x="150" y="322"/>
                  </a:lnTo>
                  <a:lnTo>
                    <a:pt x="168" y="322"/>
                  </a:lnTo>
                  <a:lnTo>
                    <a:pt x="168" y="322"/>
                  </a:lnTo>
                  <a:lnTo>
                    <a:pt x="202" y="322"/>
                  </a:lnTo>
                  <a:lnTo>
                    <a:pt x="228" y="318"/>
                  </a:lnTo>
                  <a:lnTo>
                    <a:pt x="228" y="318"/>
                  </a:lnTo>
                  <a:lnTo>
                    <a:pt x="252" y="312"/>
                  </a:lnTo>
                  <a:lnTo>
                    <a:pt x="274" y="302"/>
                  </a:lnTo>
                  <a:lnTo>
                    <a:pt x="260" y="232"/>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pPr defTabSz="1007150"/>
              <a:endParaRPr kumimoji="0" lang="zh-TW" altLang="en-US">
                <a:solidFill>
                  <a:prstClr val="black"/>
                </a:solidFill>
                <a:latin typeface="Calibri"/>
                <a:ea typeface="新細明體"/>
                <a:cs typeface="Arial" charset="0"/>
              </a:endParaRPr>
            </a:p>
          </p:txBody>
        </p:sp>
        <p:sp>
          <p:nvSpPr>
            <p:cNvPr id="7" name="Freeform 9"/>
            <p:cNvSpPr>
              <a:spLocks noEditPoints="1"/>
            </p:cNvSpPr>
            <p:nvPr userDrawn="1"/>
          </p:nvSpPr>
          <p:spPr bwMode="auto">
            <a:xfrm>
              <a:off x="2164117" y="1171699"/>
              <a:ext cx="269503" cy="293176"/>
            </a:xfrm>
            <a:custGeom>
              <a:avLst/>
              <a:gdLst/>
              <a:ahLst/>
              <a:cxnLst>
                <a:cxn ang="0">
                  <a:pos x="152" y="72"/>
                </a:cxn>
                <a:cxn ang="0">
                  <a:pos x="176" y="78"/>
                </a:cxn>
                <a:cxn ang="0">
                  <a:pos x="190" y="92"/>
                </a:cxn>
                <a:cxn ang="0">
                  <a:pos x="198" y="108"/>
                </a:cxn>
                <a:cxn ang="0">
                  <a:pos x="200" y="126"/>
                </a:cxn>
                <a:cxn ang="0">
                  <a:pos x="98" y="126"/>
                </a:cxn>
                <a:cxn ang="0">
                  <a:pos x="102" y="106"/>
                </a:cxn>
                <a:cxn ang="0">
                  <a:pos x="112" y="88"/>
                </a:cxn>
                <a:cxn ang="0">
                  <a:pos x="128" y="76"/>
                </a:cxn>
                <a:cxn ang="0">
                  <a:pos x="152" y="72"/>
                </a:cxn>
                <a:cxn ang="0">
                  <a:pos x="260" y="232"/>
                </a:cxn>
                <a:cxn ang="0">
                  <a:pos x="244" y="236"/>
                </a:cxn>
                <a:cxn ang="0">
                  <a:pos x="226" y="240"/>
                </a:cxn>
                <a:cxn ang="0">
                  <a:pos x="186" y="244"/>
                </a:cxn>
                <a:cxn ang="0">
                  <a:pos x="170" y="244"/>
                </a:cxn>
                <a:cxn ang="0">
                  <a:pos x="142" y="238"/>
                </a:cxn>
                <a:cxn ang="0">
                  <a:pos x="118" y="226"/>
                </a:cxn>
                <a:cxn ang="0">
                  <a:pos x="104" y="206"/>
                </a:cxn>
                <a:cxn ang="0">
                  <a:pos x="292" y="194"/>
                </a:cxn>
                <a:cxn ang="0">
                  <a:pos x="294" y="178"/>
                </a:cxn>
                <a:cxn ang="0">
                  <a:pos x="296" y="154"/>
                </a:cxn>
                <a:cxn ang="0">
                  <a:pos x="288" y="96"/>
                </a:cxn>
                <a:cxn ang="0">
                  <a:pos x="278" y="70"/>
                </a:cxn>
                <a:cxn ang="0">
                  <a:pos x="262" y="46"/>
                </a:cxn>
                <a:cxn ang="0">
                  <a:pos x="244" y="28"/>
                </a:cxn>
                <a:cxn ang="0">
                  <a:pos x="218" y="12"/>
                </a:cxn>
                <a:cxn ang="0">
                  <a:pos x="188" y="2"/>
                </a:cxn>
                <a:cxn ang="0">
                  <a:pos x="154" y="0"/>
                </a:cxn>
                <a:cxn ang="0">
                  <a:pos x="136" y="0"/>
                </a:cxn>
                <a:cxn ang="0">
                  <a:pos x="102" y="8"/>
                </a:cxn>
                <a:cxn ang="0">
                  <a:pos x="74" y="20"/>
                </a:cxn>
                <a:cxn ang="0">
                  <a:pos x="50" y="38"/>
                </a:cxn>
                <a:cxn ang="0">
                  <a:pos x="30" y="62"/>
                </a:cxn>
                <a:cxn ang="0">
                  <a:pos x="16" y="88"/>
                </a:cxn>
                <a:cxn ang="0">
                  <a:pos x="6" y="116"/>
                </a:cxn>
                <a:cxn ang="0">
                  <a:pos x="2" y="148"/>
                </a:cxn>
                <a:cxn ang="0">
                  <a:pos x="0" y="164"/>
                </a:cxn>
                <a:cxn ang="0">
                  <a:pos x="4" y="200"/>
                </a:cxn>
                <a:cxn ang="0">
                  <a:pos x="14" y="232"/>
                </a:cxn>
                <a:cxn ang="0">
                  <a:pos x="28" y="258"/>
                </a:cxn>
                <a:cxn ang="0">
                  <a:pos x="48" y="282"/>
                </a:cxn>
                <a:cxn ang="0">
                  <a:pos x="72" y="300"/>
                </a:cxn>
                <a:cxn ang="0">
                  <a:pos x="102" y="312"/>
                </a:cxn>
                <a:cxn ang="0">
                  <a:pos x="134" y="320"/>
                </a:cxn>
                <a:cxn ang="0">
                  <a:pos x="170" y="322"/>
                </a:cxn>
                <a:cxn ang="0">
                  <a:pos x="202" y="322"/>
                </a:cxn>
                <a:cxn ang="0">
                  <a:pos x="228" y="318"/>
                </a:cxn>
                <a:cxn ang="0">
                  <a:pos x="276" y="302"/>
                </a:cxn>
              </a:cxnLst>
              <a:rect l="0" t="0" r="r" b="b"/>
              <a:pathLst>
                <a:path w="296" h="322">
                  <a:moveTo>
                    <a:pt x="152" y="72"/>
                  </a:moveTo>
                  <a:lnTo>
                    <a:pt x="152" y="72"/>
                  </a:lnTo>
                  <a:lnTo>
                    <a:pt x="164" y="74"/>
                  </a:lnTo>
                  <a:lnTo>
                    <a:pt x="176" y="78"/>
                  </a:lnTo>
                  <a:lnTo>
                    <a:pt x="184" y="84"/>
                  </a:lnTo>
                  <a:lnTo>
                    <a:pt x="190" y="92"/>
                  </a:lnTo>
                  <a:lnTo>
                    <a:pt x="194" y="100"/>
                  </a:lnTo>
                  <a:lnTo>
                    <a:pt x="198" y="108"/>
                  </a:lnTo>
                  <a:lnTo>
                    <a:pt x="200" y="126"/>
                  </a:lnTo>
                  <a:lnTo>
                    <a:pt x="200" y="126"/>
                  </a:lnTo>
                  <a:lnTo>
                    <a:pt x="98" y="126"/>
                  </a:lnTo>
                  <a:lnTo>
                    <a:pt x="98" y="126"/>
                  </a:lnTo>
                  <a:lnTo>
                    <a:pt x="100" y="116"/>
                  </a:lnTo>
                  <a:lnTo>
                    <a:pt x="102" y="106"/>
                  </a:lnTo>
                  <a:lnTo>
                    <a:pt x="106" y="96"/>
                  </a:lnTo>
                  <a:lnTo>
                    <a:pt x="112" y="88"/>
                  </a:lnTo>
                  <a:lnTo>
                    <a:pt x="120" y="82"/>
                  </a:lnTo>
                  <a:lnTo>
                    <a:pt x="128" y="76"/>
                  </a:lnTo>
                  <a:lnTo>
                    <a:pt x="140" y="72"/>
                  </a:lnTo>
                  <a:lnTo>
                    <a:pt x="152" y="72"/>
                  </a:lnTo>
                  <a:lnTo>
                    <a:pt x="152" y="72"/>
                  </a:lnTo>
                  <a:close/>
                  <a:moveTo>
                    <a:pt x="260" y="232"/>
                  </a:moveTo>
                  <a:lnTo>
                    <a:pt x="260" y="232"/>
                  </a:lnTo>
                  <a:lnTo>
                    <a:pt x="244" y="236"/>
                  </a:lnTo>
                  <a:lnTo>
                    <a:pt x="226" y="240"/>
                  </a:lnTo>
                  <a:lnTo>
                    <a:pt x="226" y="240"/>
                  </a:lnTo>
                  <a:lnTo>
                    <a:pt x="206" y="244"/>
                  </a:lnTo>
                  <a:lnTo>
                    <a:pt x="186" y="244"/>
                  </a:lnTo>
                  <a:lnTo>
                    <a:pt x="186" y="244"/>
                  </a:lnTo>
                  <a:lnTo>
                    <a:pt x="170" y="244"/>
                  </a:lnTo>
                  <a:lnTo>
                    <a:pt x="154" y="242"/>
                  </a:lnTo>
                  <a:lnTo>
                    <a:pt x="142" y="238"/>
                  </a:lnTo>
                  <a:lnTo>
                    <a:pt x="128" y="232"/>
                  </a:lnTo>
                  <a:lnTo>
                    <a:pt x="118" y="226"/>
                  </a:lnTo>
                  <a:lnTo>
                    <a:pt x="110" y="218"/>
                  </a:lnTo>
                  <a:lnTo>
                    <a:pt x="104" y="206"/>
                  </a:lnTo>
                  <a:lnTo>
                    <a:pt x="100" y="194"/>
                  </a:lnTo>
                  <a:lnTo>
                    <a:pt x="292" y="194"/>
                  </a:lnTo>
                  <a:lnTo>
                    <a:pt x="292" y="194"/>
                  </a:lnTo>
                  <a:lnTo>
                    <a:pt x="294" y="178"/>
                  </a:lnTo>
                  <a:lnTo>
                    <a:pt x="296" y="154"/>
                  </a:lnTo>
                  <a:lnTo>
                    <a:pt x="296" y="154"/>
                  </a:lnTo>
                  <a:lnTo>
                    <a:pt x="294" y="124"/>
                  </a:lnTo>
                  <a:lnTo>
                    <a:pt x="288" y="96"/>
                  </a:lnTo>
                  <a:lnTo>
                    <a:pt x="282" y="82"/>
                  </a:lnTo>
                  <a:lnTo>
                    <a:pt x="278" y="70"/>
                  </a:lnTo>
                  <a:lnTo>
                    <a:pt x="270" y="58"/>
                  </a:lnTo>
                  <a:lnTo>
                    <a:pt x="262" y="46"/>
                  </a:lnTo>
                  <a:lnTo>
                    <a:pt x="254" y="36"/>
                  </a:lnTo>
                  <a:lnTo>
                    <a:pt x="244" y="28"/>
                  </a:lnTo>
                  <a:lnTo>
                    <a:pt x="232" y="18"/>
                  </a:lnTo>
                  <a:lnTo>
                    <a:pt x="218" y="12"/>
                  </a:lnTo>
                  <a:lnTo>
                    <a:pt x="204" y="6"/>
                  </a:lnTo>
                  <a:lnTo>
                    <a:pt x="188" y="2"/>
                  </a:lnTo>
                  <a:lnTo>
                    <a:pt x="172" y="0"/>
                  </a:lnTo>
                  <a:lnTo>
                    <a:pt x="154" y="0"/>
                  </a:lnTo>
                  <a:lnTo>
                    <a:pt x="154" y="0"/>
                  </a:lnTo>
                  <a:lnTo>
                    <a:pt x="136" y="0"/>
                  </a:lnTo>
                  <a:lnTo>
                    <a:pt x="118" y="2"/>
                  </a:lnTo>
                  <a:lnTo>
                    <a:pt x="102" y="8"/>
                  </a:lnTo>
                  <a:lnTo>
                    <a:pt x="88" y="12"/>
                  </a:lnTo>
                  <a:lnTo>
                    <a:pt x="74" y="20"/>
                  </a:lnTo>
                  <a:lnTo>
                    <a:pt x="62" y="28"/>
                  </a:lnTo>
                  <a:lnTo>
                    <a:pt x="50" y="38"/>
                  </a:lnTo>
                  <a:lnTo>
                    <a:pt x="40" y="50"/>
                  </a:lnTo>
                  <a:lnTo>
                    <a:pt x="30" y="62"/>
                  </a:lnTo>
                  <a:lnTo>
                    <a:pt x="22" y="74"/>
                  </a:lnTo>
                  <a:lnTo>
                    <a:pt x="16" y="88"/>
                  </a:lnTo>
                  <a:lnTo>
                    <a:pt x="10" y="102"/>
                  </a:lnTo>
                  <a:lnTo>
                    <a:pt x="6" y="116"/>
                  </a:lnTo>
                  <a:lnTo>
                    <a:pt x="4" y="132"/>
                  </a:lnTo>
                  <a:lnTo>
                    <a:pt x="2" y="148"/>
                  </a:lnTo>
                  <a:lnTo>
                    <a:pt x="0" y="164"/>
                  </a:lnTo>
                  <a:lnTo>
                    <a:pt x="0" y="164"/>
                  </a:lnTo>
                  <a:lnTo>
                    <a:pt x="2" y="182"/>
                  </a:lnTo>
                  <a:lnTo>
                    <a:pt x="4" y="200"/>
                  </a:lnTo>
                  <a:lnTo>
                    <a:pt x="8" y="216"/>
                  </a:lnTo>
                  <a:lnTo>
                    <a:pt x="14" y="232"/>
                  </a:lnTo>
                  <a:lnTo>
                    <a:pt x="20" y="246"/>
                  </a:lnTo>
                  <a:lnTo>
                    <a:pt x="28" y="258"/>
                  </a:lnTo>
                  <a:lnTo>
                    <a:pt x="38" y="270"/>
                  </a:lnTo>
                  <a:lnTo>
                    <a:pt x="48" y="282"/>
                  </a:lnTo>
                  <a:lnTo>
                    <a:pt x="60" y="290"/>
                  </a:lnTo>
                  <a:lnTo>
                    <a:pt x="72" y="300"/>
                  </a:lnTo>
                  <a:lnTo>
                    <a:pt x="86" y="306"/>
                  </a:lnTo>
                  <a:lnTo>
                    <a:pt x="102" y="312"/>
                  </a:lnTo>
                  <a:lnTo>
                    <a:pt x="118" y="316"/>
                  </a:lnTo>
                  <a:lnTo>
                    <a:pt x="134" y="320"/>
                  </a:lnTo>
                  <a:lnTo>
                    <a:pt x="152" y="322"/>
                  </a:lnTo>
                  <a:lnTo>
                    <a:pt x="170" y="322"/>
                  </a:lnTo>
                  <a:lnTo>
                    <a:pt x="170" y="322"/>
                  </a:lnTo>
                  <a:lnTo>
                    <a:pt x="202" y="322"/>
                  </a:lnTo>
                  <a:lnTo>
                    <a:pt x="228" y="318"/>
                  </a:lnTo>
                  <a:lnTo>
                    <a:pt x="228" y="318"/>
                  </a:lnTo>
                  <a:lnTo>
                    <a:pt x="252" y="312"/>
                  </a:lnTo>
                  <a:lnTo>
                    <a:pt x="276" y="302"/>
                  </a:lnTo>
                  <a:lnTo>
                    <a:pt x="260" y="232"/>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pPr defTabSz="1007150"/>
              <a:endParaRPr kumimoji="0" lang="zh-TW" altLang="en-US">
                <a:solidFill>
                  <a:prstClr val="black"/>
                </a:solidFill>
                <a:latin typeface="Calibri"/>
                <a:ea typeface="新細明體"/>
                <a:cs typeface="Arial" charset="0"/>
              </a:endParaRPr>
            </a:p>
          </p:txBody>
        </p:sp>
        <p:sp>
          <p:nvSpPr>
            <p:cNvPr id="8" name="Rectangle 10"/>
            <p:cNvSpPr>
              <a:spLocks noChangeArrowheads="1"/>
            </p:cNvSpPr>
            <p:nvPr userDrawn="1"/>
          </p:nvSpPr>
          <p:spPr bwMode="auto">
            <a:xfrm>
              <a:off x="1127986" y="1077009"/>
              <a:ext cx="92869" cy="382403"/>
            </a:xfrm>
            <a:prstGeom prst="rect">
              <a:avLst/>
            </a:prstGeom>
            <a:solidFill>
              <a:srgbClr val="002776"/>
            </a:solidFill>
            <a:ln w="9525">
              <a:noFill/>
              <a:miter lim="800000"/>
              <a:headEnd/>
              <a:tailEnd/>
            </a:ln>
          </p:spPr>
          <p:txBody>
            <a:bodyPr vert="horz" wrap="square" lIns="91440" tIns="45720" rIns="91440" bIns="45720" numCol="1" anchor="t" anchorCtr="0" compatLnSpc="1">
              <a:prstTxWarp prst="textNoShape">
                <a:avLst/>
              </a:prstTxWarp>
            </a:bodyPr>
            <a:lstStyle/>
            <a:p>
              <a:pPr defTabSz="1007150"/>
              <a:endParaRPr kumimoji="0" lang="zh-TW" altLang="en-US">
                <a:solidFill>
                  <a:prstClr val="black"/>
                </a:solidFill>
                <a:latin typeface="Calibri"/>
                <a:ea typeface="新細明體"/>
                <a:cs typeface="Arial" charset="0"/>
              </a:endParaRPr>
            </a:p>
          </p:txBody>
        </p:sp>
        <p:sp>
          <p:nvSpPr>
            <p:cNvPr id="9" name="Freeform 11"/>
            <p:cNvSpPr>
              <a:spLocks noEditPoints="1"/>
            </p:cNvSpPr>
            <p:nvPr userDrawn="1"/>
          </p:nvSpPr>
          <p:spPr bwMode="auto">
            <a:xfrm>
              <a:off x="1264559" y="1171699"/>
              <a:ext cx="293176" cy="293176"/>
            </a:xfrm>
            <a:custGeom>
              <a:avLst/>
              <a:gdLst/>
              <a:ahLst/>
              <a:cxnLst>
                <a:cxn ang="0">
                  <a:pos x="160" y="246"/>
                </a:cxn>
                <a:cxn ang="0">
                  <a:pos x="138" y="240"/>
                </a:cxn>
                <a:cxn ang="0">
                  <a:pos x="120" y="222"/>
                </a:cxn>
                <a:cxn ang="0">
                  <a:pos x="108" y="196"/>
                </a:cxn>
                <a:cxn ang="0">
                  <a:pos x="104" y="162"/>
                </a:cxn>
                <a:cxn ang="0">
                  <a:pos x="106" y="146"/>
                </a:cxn>
                <a:cxn ang="0">
                  <a:pos x="112" y="116"/>
                </a:cxn>
                <a:cxn ang="0">
                  <a:pos x="126" y="92"/>
                </a:cxn>
                <a:cxn ang="0">
                  <a:pos x="146" y="78"/>
                </a:cxn>
                <a:cxn ang="0">
                  <a:pos x="160" y="76"/>
                </a:cxn>
                <a:cxn ang="0">
                  <a:pos x="186" y="84"/>
                </a:cxn>
                <a:cxn ang="0">
                  <a:pos x="202" y="104"/>
                </a:cxn>
                <a:cxn ang="0">
                  <a:pos x="212" y="132"/>
                </a:cxn>
                <a:cxn ang="0">
                  <a:pos x="214" y="160"/>
                </a:cxn>
                <a:cxn ang="0">
                  <a:pos x="214" y="180"/>
                </a:cxn>
                <a:cxn ang="0">
                  <a:pos x="206" y="210"/>
                </a:cxn>
                <a:cxn ang="0">
                  <a:pos x="192" y="232"/>
                </a:cxn>
                <a:cxn ang="0">
                  <a:pos x="172" y="244"/>
                </a:cxn>
                <a:cxn ang="0">
                  <a:pos x="160" y="246"/>
                </a:cxn>
                <a:cxn ang="0">
                  <a:pos x="160" y="322"/>
                </a:cxn>
                <a:cxn ang="0">
                  <a:pos x="190" y="320"/>
                </a:cxn>
                <a:cxn ang="0">
                  <a:pos x="218" y="312"/>
                </a:cxn>
                <a:cxn ang="0">
                  <a:pos x="246" y="300"/>
                </a:cxn>
                <a:cxn ang="0">
                  <a:pos x="270" y="282"/>
                </a:cxn>
                <a:cxn ang="0">
                  <a:pos x="292" y="260"/>
                </a:cxn>
                <a:cxn ang="0">
                  <a:pos x="308" y="232"/>
                </a:cxn>
                <a:cxn ang="0">
                  <a:pos x="318" y="198"/>
                </a:cxn>
                <a:cxn ang="0">
                  <a:pos x="322" y="158"/>
                </a:cxn>
                <a:cxn ang="0">
                  <a:pos x="320" y="132"/>
                </a:cxn>
                <a:cxn ang="0">
                  <a:pos x="308" y="92"/>
                </a:cxn>
                <a:cxn ang="0">
                  <a:pos x="296" y="66"/>
                </a:cxn>
                <a:cxn ang="0">
                  <a:pos x="276" y="42"/>
                </a:cxn>
                <a:cxn ang="0">
                  <a:pos x="252" y="24"/>
                </a:cxn>
                <a:cxn ang="0">
                  <a:pos x="222" y="8"/>
                </a:cxn>
                <a:cxn ang="0">
                  <a:pos x="186" y="0"/>
                </a:cxn>
                <a:cxn ang="0">
                  <a:pos x="164" y="0"/>
                </a:cxn>
                <a:cxn ang="0">
                  <a:pos x="122" y="4"/>
                </a:cxn>
                <a:cxn ang="0">
                  <a:pos x="88" y="14"/>
                </a:cxn>
                <a:cxn ang="0">
                  <a:pos x="60" y="32"/>
                </a:cxn>
                <a:cxn ang="0">
                  <a:pos x="36" y="54"/>
                </a:cxn>
                <a:cxn ang="0">
                  <a:pos x="20" y="78"/>
                </a:cxn>
                <a:cxn ang="0">
                  <a:pos x="8" y="106"/>
                </a:cxn>
                <a:cxn ang="0">
                  <a:pos x="2" y="134"/>
                </a:cxn>
                <a:cxn ang="0">
                  <a:pos x="0" y="164"/>
                </a:cxn>
                <a:cxn ang="0">
                  <a:pos x="2" y="198"/>
                </a:cxn>
                <a:cxn ang="0">
                  <a:pos x="12" y="228"/>
                </a:cxn>
                <a:cxn ang="0">
                  <a:pos x="26" y="256"/>
                </a:cxn>
                <a:cxn ang="0">
                  <a:pos x="44" y="278"/>
                </a:cxn>
                <a:cxn ang="0">
                  <a:pos x="68" y="298"/>
                </a:cxn>
                <a:cxn ang="0">
                  <a:pos x="94" y="312"/>
                </a:cxn>
                <a:cxn ang="0">
                  <a:pos x="126" y="320"/>
                </a:cxn>
                <a:cxn ang="0">
                  <a:pos x="160" y="322"/>
                </a:cxn>
              </a:cxnLst>
              <a:rect l="0" t="0" r="r" b="b"/>
              <a:pathLst>
                <a:path w="322" h="322">
                  <a:moveTo>
                    <a:pt x="160" y="246"/>
                  </a:moveTo>
                  <a:lnTo>
                    <a:pt x="160" y="246"/>
                  </a:lnTo>
                  <a:lnTo>
                    <a:pt x="148" y="244"/>
                  </a:lnTo>
                  <a:lnTo>
                    <a:pt x="138" y="240"/>
                  </a:lnTo>
                  <a:lnTo>
                    <a:pt x="128" y="232"/>
                  </a:lnTo>
                  <a:lnTo>
                    <a:pt x="120" y="222"/>
                  </a:lnTo>
                  <a:lnTo>
                    <a:pt x="114" y="210"/>
                  </a:lnTo>
                  <a:lnTo>
                    <a:pt x="108" y="196"/>
                  </a:lnTo>
                  <a:lnTo>
                    <a:pt x="106" y="180"/>
                  </a:lnTo>
                  <a:lnTo>
                    <a:pt x="104" y="162"/>
                  </a:lnTo>
                  <a:lnTo>
                    <a:pt x="104" y="162"/>
                  </a:lnTo>
                  <a:lnTo>
                    <a:pt x="106" y="146"/>
                  </a:lnTo>
                  <a:lnTo>
                    <a:pt x="108" y="130"/>
                  </a:lnTo>
                  <a:lnTo>
                    <a:pt x="112" y="116"/>
                  </a:lnTo>
                  <a:lnTo>
                    <a:pt x="118" y="104"/>
                  </a:lnTo>
                  <a:lnTo>
                    <a:pt x="126" y="92"/>
                  </a:lnTo>
                  <a:lnTo>
                    <a:pt x="134" y="84"/>
                  </a:lnTo>
                  <a:lnTo>
                    <a:pt x="146" y="78"/>
                  </a:lnTo>
                  <a:lnTo>
                    <a:pt x="160" y="76"/>
                  </a:lnTo>
                  <a:lnTo>
                    <a:pt x="160" y="76"/>
                  </a:lnTo>
                  <a:lnTo>
                    <a:pt x="174" y="78"/>
                  </a:lnTo>
                  <a:lnTo>
                    <a:pt x="186" y="84"/>
                  </a:lnTo>
                  <a:lnTo>
                    <a:pt x="196" y="94"/>
                  </a:lnTo>
                  <a:lnTo>
                    <a:pt x="202" y="104"/>
                  </a:lnTo>
                  <a:lnTo>
                    <a:pt x="208" y="118"/>
                  </a:lnTo>
                  <a:lnTo>
                    <a:pt x="212" y="132"/>
                  </a:lnTo>
                  <a:lnTo>
                    <a:pt x="214" y="146"/>
                  </a:lnTo>
                  <a:lnTo>
                    <a:pt x="214" y="160"/>
                  </a:lnTo>
                  <a:lnTo>
                    <a:pt x="214" y="160"/>
                  </a:lnTo>
                  <a:lnTo>
                    <a:pt x="214" y="180"/>
                  </a:lnTo>
                  <a:lnTo>
                    <a:pt x="210" y="196"/>
                  </a:lnTo>
                  <a:lnTo>
                    <a:pt x="206" y="210"/>
                  </a:lnTo>
                  <a:lnTo>
                    <a:pt x="200" y="222"/>
                  </a:lnTo>
                  <a:lnTo>
                    <a:pt x="192" y="232"/>
                  </a:lnTo>
                  <a:lnTo>
                    <a:pt x="182" y="240"/>
                  </a:lnTo>
                  <a:lnTo>
                    <a:pt x="172" y="244"/>
                  </a:lnTo>
                  <a:lnTo>
                    <a:pt x="160" y="246"/>
                  </a:lnTo>
                  <a:lnTo>
                    <a:pt x="160" y="246"/>
                  </a:lnTo>
                  <a:close/>
                  <a:moveTo>
                    <a:pt x="160" y="322"/>
                  </a:moveTo>
                  <a:lnTo>
                    <a:pt x="160" y="322"/>
                  </a:lnTo>
                  <a:lnTo>
                    <a:pt x="174" y="322"/>
                  </a:lnTo>
                  <a:lnTo>
                    <a:pt x="190" y="320"/>
                  </a:lnTo>
                  <a:lnTo>
                    <a:pt x="204" y="318"/>
                  </a:lnTo>
                  <a:lnTo>
                    <a:pt x="218" y="312"/>
                  </a:lnTo>
                  <a:lnTo>
                    <a:pt x="232" y="308"/>
                  </a:lnTo>
                  <a:lnTo>
                    <a:pt x="246" y="300"/>
                  </a:lnTo>
                  <a:lnTo>
                    <a:pt x="258" y="292"/>
                  </a:lnTo>
                  <a:lnTo>
                    <a:pt x="270" y="282"/>
                  </a:lnTo>
                  <a:lnTo>
                    <a:pt x="282" y="272"/>
                  </a:lnTo>
                  <a:lnTo>
                    <a:pt x="292" y="260"/>
                  </a:lnTo>
                  <a:lnTo>
                    <a:pt x="300" y="246"/>
                  </a:lnTo>
                  <a:lnTo>
                    <a:pt x="308" y="232"/>
                  </a:lnTo>
                  <a:lnTo>
                    <a:pt x="314" y="216"/>
                  </a:lnTo>
                  <a:lnTo>
                    <a:pt x="318" y="198"/>
                  </a:lnTo>
                  <a:lnTo>
                    <a:pt x="320" y="178"/>
                  </a:lnTo>
                  <a:lnTo>
                    <a:pt x="322" y="158"/>
                  </a:lnTo>
                  <a:lnTo>
                    <a:pt x="322" y="158"/>
                  </a:lnTo>
                  <a:lnTo>
                    <a:pt x="320" y="132"/>
                  </a:lnTo>
                  <a:lnTo>
                    <a:pt x="314" y="104"/>
                  </a:lnTo>
                  <a:lnTo>
                    <a:pt x="308" y="92"/>
                  </a:lnTo>
                  <a:lnTo>
                    <a:pt x="302" y="78"/>
                  </a:lnTo>
                  <a:lnTo>
                    <a:pt x="296" y="66"/>
                  </a:lnTo>
                  <a:lnTo>
                    <a:pt x="286" y="54"/>
                  </a:lnTo>
                  <a:lnTo>
                    <a:pt x="276" y="42"/>
                  </a:lnTo>
                  <a:lnTo>
                    <a:pt x="266" y="32"/>
                  </a:lnTo>
                  <a:lnTo>
                    <a:pt x="252" y="24"/>
                  </a:lnTo>
                  <a:lnTo>
                    <a:pt x="238" y="16"/>
                  </a:lnTo>
                  <a:lnTo>
                    <a:pt x="222" y="8"/>
                  </a:lnTo>
                  <a:lnTo>
                    <a:pt x="204" y="4"/>
                  </a:lnTo>
                  <a:lnTo>
                    <a:pt x="186" y="0"/>
                  </a:lnTo>
                  <a:lnTo>
                    <a:pt x="164" y="0"/>
                  </a:lnTo>
                  <a:lnTo>
                    <a:pt x="164" y="0"/>
                  </a:lnTo>
                  <a:lnTo>
                    <a:pt x="142" y="0"/>
                  </a:lnTo>
                  <a:lnTo>
                    <a:pt x="122" y="4"/>
                  </a:lnTo>
                  <a:lnTo>
                    <a:pt x="104" y="8"/>
                  </a:lnTo>
                  <a:lnTo>
                    <a:pt x="88" y="14"/>
                  </a:lnTo>
                  <a:lnTo>
                    <a:pt x="72" y="22"/>
                  </a:lnTo>
                  <a:lnTo>
                    <a:pt x="60" y="32"/>
                  </a:lnTo>
                  <a:lnTo>
                    <a:pt x="48" y="42"/>
                  </a:lnTo>
                  <a:lnTo>
                    <a:pt x="36" y="54"/>
                  </a:lnTo>
                  <a:lnTo>
                    <a:pt x="28" y="66"/>
                  </a:lnTo>
                  <a:lnTo>
                    <a:pt x="20" y="78"/>
                  </a:lnTo>
                  <a:lnTo>
                    <a:pt x="14" y="92"/>
                  </a:lnTo>
                  <a:lnTo>
                    <a:pt x="8" y="106"/>
                  </a:lnTo>
                  <a:lnTo>
                    <a:pt x="4" y="120"/>
                  </a:lnTo>
                  <a:lnTo>
                    <a:pt x="2" y="134"/>
                  </a:lnTo>
                  <a:lnTo>
                    <a:pt x="0" y="164"/>
                  </a:lnTo>
                  <a:lnTo>
                    <a:pt x="0" y="164"/>
                  </a:lnTo>
                  <a:lnTo>
                    <a:pt x="0" y="180"/>
                  </a:lnTo>
                  <a:lnTo>
                    <a:pt x="2" y="198"/>
                  </a:lnTo>
                  <a:lnTo>
                    <a:pt x="6" y="214"/>
                  </a:lnTo>
                  <a:lnTo>
                    <a:pt x="12" y="228"/>
                  </a:lnTo>
                  <a:lnTo>
                    <a:pt x="18" y="242"/>
                  </a:lnTo>
                  <a:lnTo>
                    <a:pt x="26" y="256"/>
                  </a:lnTo>
                  <a:lnTo>
                    <a:pt x="34" y="268"/>
                  </a:lnTo>
                  <a:lnTo>
                    <a:pt x="44" y="278"/>
                  </a:lnTo>
                  <a:lnTo>
                    <a:pt x="56" y="288"/>
                  </a:lnTo>
                  <a:lnTo>
                    <a:pt x="68" y="298"/>
                  </a:lnTo>
                  <a:lnTo>
                    <a:pt x="80" y="304"/>
                  </a:lnTo>
                  <a:lnTo>
                    <a:pt x="94" y="312"/>
                  </a:lnTo>
                  <a:lnTo>
                    <a:pt x="110" y="316"/>
                  </a:lnTo>
                  <a:lnTo>
                    <a:pt x="126" y="320"/>
                  </a:lnTo>
                  <a:lnTo>
                    <a:pt x="142" y="322"/>
                  </a:lnTo>
                  <a:lnTo>
                    <a:pt x="160" y="322"/>
                  </a:lnTo>
                  <a:lnTo>
                    <a:pt x="160" y="322"/>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pPr defTabSz="1007150"/>
              <a:endParaRPr kumimoji="0" lang="zh-TW" altLang="en-US">
                <a:solidFill>
                  <a:prstClr val="black"/>
                </a:solidFill>
                <a:latin typeface="Calibri"/>
                <a:ea typeface="新細明體"/>
                <a:cs typeface="Arial" charset="0"/>
              </a:endParaRPr>
            </a:p>
          </p:txBody>
        </p:sp>
        <p:sp>
          <p:nvSpPr>
            <p:cNvPr id="10" name="Rectangle 12"/>
            <p:cNvSpPr>
              <a:spLocks noChangeArrowheads="1"/>
            </p:cNvSpPr>
            <p:nvPr userDrawn="1"/>
          </p:nvSpPr>
          <p:spPr bwMode="auto">
            <a:xfrm>
              <a:off x="1597796" y="1177162"/>
              <a:ext cx="94690" cy="282250"/>
            </a:xfrm>
            <a:prstGeom prst="rect">
              <a:avLst/>
            </a:prstGeom>
            <a:solidFill>
              <a:srgbClr val="002776"/>
            </a:solidFill>
            <a:ln w="9525">
              <a:noFill/>
              <a:miter lim="800000"/>
              <a:headEnd/>
              <a:tailEnd/>
            </a:ln>
          </p:spPr>
          <p:txBody>
            <a:bodyPr vert="horz" wrap="square" lIns="91440" tIns="45720" rIns="91440" bIns="45720" numCol="1" anchor="t" anchorCtr="0" compatLnSpc="1">
              <a:prstTxWarp prst="textNoShape">
                <a:avLst/>
              </a:prstTxWarp>
            </a:bodyPr>
            <a:lstStyle/>
            <a:p>
              <a:pPr defTabSz="1007150"/>
              <a:endParaRPr kumimoji="0" lang="zh-TW" altLang="en-US">
                <a:solidFill>
                  <a:prstClr val="black"/>
                </a:solidFill>
                <a:latin typeface="Calibri"/>
                <a:ea typeface="新細明體"/>
                <a:cs typeface="Arial" charset="0"/>
              </a:endParaRPr>
            </a:p>
          </p:txBody>
        </p:sp>
        <p:sp>
          <p:nvSpPr>
            <p:cNvPr id="11" name="Rectangle 13"/>
            <p:cNvSpPr>
              <a:spLocks noChangeArrowheads="1"/>
            </p:cNvSpPr>
            <p:nvPr userDrawn="1"/>
          </p:nvSpPr>
          <p:spPr bwMode="auto">
            <a:xfrm>
              <a:off x="1597796" y="1077009"/>
              <a:ext cx="94690" cy="74660"/>
            </a:xfrm>
            <a:prstGeom prst="rect">
              <a:avLst/>
            </a:prstGeom>
            <a:solidFill>
              <a:srgbClr val="002776"/>
            </a:solidFill>
            <a:ln w="9525">
              <a:noFill/>
              <a:miter lim="800000"/>
              <a:headEnd/>
              <a:tailEnd/>
            </a:ln>
          </p:spPr>
          <p:txBody>
            <a:bodyPr vert="horz" wrap="square" lIns="91440" tIns="45720" rIns="91440" bIns="45720" numCol="1" anchor="t" anchorCtr="0" compatLnSpc="1">
              <a:prstTxWarp prst="textNoShape">
                <a:avLst/>
              </a:prstTxWarp>
            </a:bodyPr>
            <a:lstStyle/>
            <a:p>
              <a:pPr defTabSz="1007150"/>
              <a:endParaRPr kumimoji="0" lang="zh-TW" altLang="en-US">
                <a:solidFill>
                  <a:prstClr val="black"/>
                </a:solidFill>
                <a:latin typeface="Calibri"/>
                <a:ea typeface="新細明體"/>
                <a:cs typeface="Arial" charset="0"/>
              </a:endParaRPr>
            </a:p>
          </p:txBody>
        </p:sp>
        <p:sp>
          <p:nvSpPr>
            <p:cNvPr id="12" name="Freeform 14"/>
            <p:cNvSpPr>
              <a:spLocks/>
            </p:cNvSpPr>
            <p:nvPr userDrawn="1"/>
          </p:nvSpPr>
          <p:spPr bwMode="auto">
            <a:xfrm>
              <a:off x="1730727" y="1091577"/>
              <a:ext cx="198486" cy="373299"/>
            </a:xfrm>
            <a:custGeom>
              <a:avLst/>
              <a:gdLst/>
              <a:ahLst/>
              <a:cxnLst>
                <a:cxn ang="0">
                  <a:pos x="40" y="10"/>
                </a:cxn>
                <a:cxn ang="0">
                  <a:pos x="40" y="94"/>
                </a:cxn>
                <a:cxn ang="0">
                  <a:pos x="0" y="94"/>
                </a:cxn>
                <a:cxn ang="0">
                  <a:pos x="0" y="172"/>
                </a:cxn>
                <a:cxn ang="0">
                  <a:pos x="40" y="172"/>
                </a:cxn>
                <a:cxn ang="0">
                  <a:pos x="40" y="298"/>
                </a:cxn>
                <a:cxn ang="0">
                  <a:pos x="40" y="298"/>
                </a:cxn>
                <a:cxn ang="0">
                  <a:pos x="42" y="322"/>
                </a:cxn>
                <a:cxn ang="0">
                  <a:pos x="46" y="344"/>
                </a:cxn>
                <a:cxn ang="0">
                  <a:pos x="54" y="364"/>
                </a:cxn>
                <a:cxn ang="0">
                  <a:pos x="64" y="380"/>
                </a:cxn>
                <a:cxn ang="0">
                  <a:pos x="72" y="388"/>
                </a:cxn>
                <a:cxn ang="0">
                  <a:pos x="80" y="394"/>
                </a:cxn>
                <a:cxn ang="0">
                  <a:pos x="88" y="398"/>
                </a:cxn>
                <a:cxn ang="0">
                  <a:pos x="98" y="402"/>
                </a:cxn>
                <a:cxn ang="0">
                  <a:pos x="120" y="408"/>
                </a:cxn>
                <a:cxn ang="0">
                  <a:pos x="144" y="410"/>
                </a:cxn>
                <a:cxn ang="0">
                  <a:pos x="144" y="410"/>
                </a:cxn>
                <a:cxn ang="0">
                  <a:pos x="166" y="410"/>
                </a:cxn>
                <a:cxn ang="0">
                  <a:pos x="188" y="406"/>
                </a:cxn>
                <a:cxn ang="0">
                  <a:pos x="188" y="406"/>
                </a:cxn>
                <a:cxn ang="0">
                  <a:pos x="218" y="400"/>
                </a:cxn>
                <a:cxn ang="0">
                  <a:pos x="218" y="400"/>
                </a:cxn>
                <a:cxn ang="0">
                  <a:pos x="216" y="320"/>
                </a:cxn>
                <a:cxn ang="0">
                  <a:pos x="216" y="320"/>
                </a:cxn>
                <a:cxn ang="0">
                  <a:pos x="202" y="322"/>
                </a:cxn>
                <a:cxn ang="0">
                  <a:pos x="182" y="324"/>
                </a:cxn>
                <a:cxn ang="0">
                  <a:pos x="182" y="324"/>
                </a:cxn>
                <a:cxn ang="0">
                  <a:pos x="166" y="324"/>
                </a:cxn>
                <a:cxn ang="0">
                  <a:pos x="160" y="320"/>
                </a:cxn>
                <a:cxn ang="0">
                  <a:pos x="152" y="314"/>
                </a:cxn>
                <a:cxn ang="0">
                  <a:pos x="152" y="314"/>
                </a:cxn>
                <a:cxn ang="0">
                  <a:pos x="148" y="310"/>
                </a:cxn>
                <a:cxn ang="0">
                  <a:pos x="144" y="302"/>
                </a:cxn>
                <a:cxn ang="0">
                  <a:pos x="142" y="292"/>
                </a:cxn>
                <a:cxn ang="0">
                  <a:pos x="142" y="280"/>
                </a:cxn>
                <a:cxn ang="0">
                  <a:pos x="142" y="172"/>
                </a:cxn>
                <a:cxn ang="0">
                  <a:pos x="208" y="172"/>
                </a:cxn>
                <a:cxn ang="0">
                  <a:pos x="208" y="94"/>
                </a:cxn>
                <a:cxn ang="0">
                  <a:pos x="208" y="94"/>
                </a:cxn>
                <a:cxn ang="0">
                  <a:pos x="142" y="94"/>
                </a:cxn>
                <a:cxn ang="0">
                  <a:pos x="142" y="94"/>
                </a:cxn>
                <a:cxn ang="0">
                  <a:pos x="142" y="0"/>
                </a:cxn>
                <a:cxn ang="0">
                  <a:pos x="40" y="10"/>
                </a:cxn>
              </a:cxnLst>
              <a:rect l="0" t="0" r="r" b="b"/>
              <a:pathLst>
                <a:path w="218" h="410">
                  <a:moveTo>
                    <a:pt x="40" y="10"/>
                  </a:moveTo>
                  <a:lnTo>
                    <a:pt x="40" y="94"/>
                  </a:lnTo>
                  <a:lnTo>
                    <a:pt x="0" y="94"/>
                  </a:lnTo>
                  <a:lnTo>
                    <a:pt x="0" y="172"/>
                  </a:lnTo>
                  <a:lnTo>
                    <a:pt x="40" y="172"/>
                  </a:lnTo>
                  <a:lnTo>
                    <a:pt x="40" y="298"/>
                  </a:lnTo>
                  <a:lnTo>
                    <a:pt x="40" y="298"/>
                  </a:lnTo>
                  <a:lnTo>
                    <a:pt x="42" y="322"/>
                  </a:lnTo>
                  <a:lnTo>
                    <a:pt x="46" y="344"/>
                  </a:lnTo>
                  <a:lnTo>
                    <a:pt x="54" y="364"/>
                  </a:lnTo>
                  <a:lnTo>
                    <a:pt x="64" y="380"/>
                  </a:lnTo>
                  <a:lnTo>
                    <a:pt x="72" y="388"/>
                  </a:lnTo>
                  <a:lnTo>
                    <a:pt x="80" y="394"/>
                  </a:lnTo>
                  <a:lnTo>
                    <a:pt x="88" y="398"/>
                  </a:lnTo>
                  <a:lnTo>
                    <a:pt x="98" y="402"/>
                  </a:lnTo>
                  <a:lnTo>
                    <a:pt x="120" y="408"/>
                  </a:lnTo>
                  <a:lnTo>
                    <a:pt x="144" y="410"/>
                  </a:lnTo>
                  <a:lnTo>
                    <a:pt x="144" y="410"/>
                  </a:lnTo>
                  <a:lnTo>
                    <a:pt x="166" y="410"/>
                  </a:lnTo>
                  <a:lnTo>
                    <a:pt x="188" y="406"/>
                  </a:lnTo>
                  <a:lnTo>
                    <a:pt x="188" y="406"/>
                  </a:lnTo>
                  <a:lnTo>
                    <a:pt x="218" y="400"/>
                  </a:lnTo>
                  <a:lnTo>
                    <a:pt x="218" y="400"/>
                  </a:lnTo>
                  <a:lnTo>
                    <a:pt x="216" y="320"/>
                  </a:lnTo>
                  <a:lnTo>
                    <a:pt x="216" y="320"/>
                  </a:lnTo>
                  <a:lnTo>
                    <a:pt x="202" y="322"/>
                  </a:lnTo>
                  <a:lnTo>
                    <a:pt x="182" y="324"/>
                  </a:lnTo>
                  <a:lnTo>
                    <a:pt x="182" y="324"/>
                  </a:lnTo>
                  <a:lnTo>
                    <a:pt x="166" y="324"/>
                  </a:lnTo>
                  <a:lnTo>
                    <a:pt x="160" y="320"/>
                  </a:lnTo>
                  <a:lnTo>
                    <a:pt x="152" y="314"/>
                  </a:lnTo>
                  <a:lnTo>
                    <a:pt x="152" y="314"/>
                  </a:lnTo>
                  <a:lnTo>
                    <a:pt x="148" y="310"/>
                  </a:lnTo>
                  <a:lnTo>
                    <a:pt x="144" y="302"/>
                  </a:lnTo>
                  <a:lnTo>
                    <a:pt x="142" y="292"/>
                  </a:lnTo>
                  <a:lnTo>
                    <a:pt x="142" y="280"/>
                  </a:lnTo>
                  <a:lnTo>
                    <a:pt x="142" y="172"/>
                  </a:lnTo>
                  <a:lnTo>
                    <a:pt x="208" y="172"/>
                  </a:lnTo>
                  <a:lnTo>
                    <a:pt x="208" y="94"/>
                  </a:lnTo>
                  <a:lnTo>
                    <a:pt x="208" y="94"/>
                  </a:lnTo>
                  <a:lnTo>
                    <a:pt x="142" y="94"/>
                  </a:lnTo>
                  <a:lnTo>
                    <a:pt x="142" y="94"/>
                  </a:lnTo>
                  <a:lnTo>
                    <a:pt x="142" y="0"/>
                  </a:lnTo>
                  <a:lnTo>
                    <a:pt x="40" y="10"/>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pPr defTabSz="1007150"/>
              <a:endParaRPr kumimoji="0" lang="zh-TW" altLang="en-US">
                <a:solidFill>
                  <a:prstClr val="black"/>
                </a:solidFill>
                <a:latin typeface="Calibri"/>
                <a:ea typeface="新細明體"/>
                <a:cs typeface="Arial" charset="0"/>
              </a:endParaRPr>
            </a:p>
          </p:txBody>
        </p:sp>
        <p:sp>
          <p:nvSpPr>
            <p:cNvPr id="13" name="Freeform 15"/>
            <p:cNvSpPr>
              <a:spLocks/>
            </p:cNvSpPr>
            <p:nvPr userDrawn="1"/>
          </p:nvSpPr>
          <p:spPr bwMode="auto">
            <a:xfrm>
              <a:off x="1949243" y="1091577"/>
              <a:ext cx="196665" cy="373299"/>
            </a:xfrm>
            <a:custGeom>
              <a:avLst/>
              <a:gdLst/>
              <a:ahLst/>
              <a:cxnLst>
                <a:cxn ang="0">
                  <a:pos x="40" y="10"/>
                </a:cxn>
                <a:cxn ang="0">
                  <a:pos x="40" y="94"/>
                </a:cxn>
                <a:cxn ang="0">
                  <a:pos x="0" y="94"/>
                </a:cxn>
                <a:cxn ang="0">
                  <a:pos x="0" y="172"/>
                </a:cxn>
                <a:cxn ang="0">
                  <a:pos x="40" y="172"/>
                </a:cxn>
                <a:cxn ang="0">
                  <a:pos x="40" y="298"/>
                </a:cxn>
                <a:cxn ang="0">
                  <a:pos x="40" y="298"/>
                </a:cxn>
                <a:cxn ang="0">
                  <a:pos x="40" y="322"/>
                </a:cxn>
                <a:cxn ang="0">
                  <a:pos x="46" y="344"/>
                </a:cxn>
                <a:cxn ang="0">
                  <a:pos x="54" y="364"/>
                </a:cxn>
                <a:cxn ang="0">
                  <a:pos x="64" y="380"/>
                </a:cxn>
                <a:cxn ang="0">
                  <a:pos x="70" y="388"/>
                </a:cxn>
                <a:cxn ang="0">
                  <a:pos x="78" y="394"/>
                </a:cxn>
                <a:cxn ang="0">
                  <a:pos x="88" y="398"/>
                </a:cxn>
                <a:cxn ang="0">
                  <a:pos x="96" y="402"/>
                </a:cxn>
                <a:cxn ang="0">
                  <a:pos x="118" y="408"/>
                </a:cxn>
                <a:cxn ang="0">
                  <a:pos x="144" y="410"/>
                </a:cxn>
                <a:cxn ang="0">
                  <a:pos x="144" y="410"/>
                </a:cxn>
                <a:cxn ang="0">
                  <a:pos x="166" y="410"/>
                </a:cxn>
                <a:cxn ang="0">
                  <a:pos x="186" y="406"/>
                </a:cxn>
                <a:cxn ang="0">
                  <a:pos x="186" y="406"/>
                </a:cxn>
                <a:cxn ang="0">
                  <a:pos x="216" y="400"/>
                </a:cxn>
                <a:cxn ang="0">
                  <a:pos x="216" y="400"/>
                </a:cxn>
                <a:cxn ang="0">
                  <a:pos x="216" y="320"/>
                </a:cxn>
                <a:cxn ang="0">
                  <a:pos x="216" y="320"/>
                </a:cxn>
                <a:cxn ang="0">
                  <a:pos x="200" y="322"/>
                </a:cxn>
                <a:cxn ang="0">
                  <a:pos x="180" y="324"/>
                </a:cxn>
                <a:cxn ang="0">
                  <a:pos x="180" y="324"/>
                </a:cxn>
                <a:cxn ang="0">
                  <a:pos x="166" y="324"/>
                </a:cxn>
                <a:cxn ang="0">
                  <a:pos x="158" y="320"/>
                </a:cxn>
                <a:cxn ang="0">
                  <a:pos x="152" y="314"/>
                </a:cxn>
                <a:cxn ang="0">
                  <a:pos x="152" y="314"/>
                </a:cxn>
                <a:cxn ang="0">
                  <a:pos x="146" y="310"/>
                </a:cxn>
                <a:cxn ang="0">
                  <a:pos x="144" y="302"/>
                </a:cxn>
                <a:cxn ang="0">
                  <a:pos x="142" y="292"/>
                </a:cxn>
                <a:cxn ang="0">
                  <a:pos x="140" y="280"/>
                </a:cxn>
                <a:cxn ang="0">
                  <a:pos x="140" y="172"/>
                </a:cxn>
                <a:cxn ang="0">
                  <a:pos x="208" y="172"/>
                </a:cxn>
                <a:cxn ang="0">
                  <a:pos x="208" y="94"/>
                </a:cxn>
                <a:cxn ang="0">
                  <a:pos x="208" y="94"/>
                </a:cxn>
                <a:cxn ang="0">
                  <a:pos x="140" y="94"/>
                </a:cxn>
                <a:cxn ang="0">
                  <a:pos x="140" y="94"/>
                </a:cxn>
                <a:cxn ang="0">
                  <a:pos x="140" y="0"/>
                </a:cxn>
                <a:cxn ang="0">
                  <a:pos x="40" y="10"/>
                </a:cxn>
              </a:cxnLst>
              <a:rect l="0" t="0" r="r" b="b"/>
              <a:pathLst>
                <a:path w="216" h="410">
                  <a:moveTo>
                    <a:pt x="40" y="10"/>
                  </a:moveTo>
                  <a:lnTo>
                    <a:pt x="40" y="94"/>
                  </a:lnTo>
                  <a:lnTo>
                    <a:pt x="0" y="94"/>
                  </a:lnTo>
                  <a:lnTo>
                    <a:pt x="0" y="172"/>
                  </a:lnTo>
                  <a:lnTo>
                    <a:pt x="40" y="172"/>
                  </a:lnTo>
                  <a:lnTo>
                    <a:pt x="40" y="298"/>
                  </a:lnTo>
                  <a:lnTo>
                    <a:pt x="40" y="298"/>
                  </a:lnTo>
                  <a:lnTo>
                    <a:pt x="40" y="322"/>
                  </a:lnTo>
                  <a:lnTo>
                    <a:pt x="46" y="344"/>
                  </a:lnTo>
                  <a:lnTo>
                    <a:pt x="54" y="364"/>
                  </a:lnTo>
                  <a:lnTo>
                    <a:pt x="64" y="380"/>
                  </a:lnTo>
                  <a:lnTo>
                    <a:pt x="70" y="388"/>
                  </a:lnTo>
                  <a:lnTo>
                    <a:pt x="78" y="394"/>
                  </a:lnTo>
                  <a:lnTo>
                    <a:pt x="88" y="398"/>
                  </a:lnTo>
                  <a:lnTo>
                    <a:pt x="96" y="402"/>
                  </a:lnTo>
                  <a:lnTo>
                    <a:pt x="118" y="408"/>
                  </a:lnTo>
                  <a:lnTo>
                    <a:pt x="144" y="410"/>
                  </a:lnTo>
                  <a:lnTo>
                    <a:pt x="144" y="410"/>
                  </a:lnTo>
                  <a:lnTo>
                    <a:pt x="166" y="410"/>
                  </a:lnTo>
                  <a:lnTo>
                    <a:pt x="186" y="406"/>
                  </a:lnTo>
                  <a:lnTo>
                    <a:pt x="186" y="406"/>
                  </a:lnTo>
                  <a:lnTo>
                    <a:pt x="216" y="400"/>
                  </a:lnTo>
                  <a:lnTo>
                    <a:pt x="216" y="400"/>
                  </a:lnTo>
                  <a:lnTo>
                    <a:pt x="216" y="320"/>
                  </a:lnTo>
                  <a:lnTo>
                    <a:pt x="216" y="320"/>
                  </a:lnTo>
                  <a:lnTo>
                    <a:pt x="200" y="322"/>
                  </a:lnTo>
                  <a:lnTo>
                    <a:pt x="180" y="324"/>
                  </a:lnTo>
                  <a:lnTo>
                    <a:pt x="180" y="324"/>
                  </a:lnTo>
                  <a:lnTo>
                    <a:pt x="166" y="324"/>
                  </a:lnTo>
                  <a:lnTo>
                    <a:pt x="158" y="320"/>
                  </a:lnTo>
                  <a:lnTo>
                    <a:pt x="152" y="314"/>
                  </a:lnTo>
                  <a:lnTo>
                    <a:pt x="152" y="314"/>
                  </a:lnTo>
                  <a:lnTo>
                    <a:pt x="146" y="310"/>
                  </a:lnTo>
                  <a:lnTo>
                    <a:pt x="144" y="302"/>
                  </a:lnTo>
                  <a:lnTo>
                    <a:pt x="142" y="292"/>
                  </a:lnTo>
                  <a:lnTo>
                    <a:pt x="140" y="280"/>
                  </a:lnTo>
                  <a:lnTo>
                    <a:pt x="140" y="172"/>
                  </a:lnTo>
                  <a:lnTo>
                    <a:pt x="208" y="172"/>
                  </a:lnTo>
                  <a:lnTo>
                    <a:pt x="208" y="94"/>
                  </a:lnTo>
                  <a:lnTo>
                    <a:pt x="208" y="94"/>
                  </a:lnTo>
                  <a:lnTo>
                    <a:pt x="140" y="94"/>
                  </a:lnTo>
                  <a:lnTo>
                    <a:pt x="140" y="94"/>
                  </a:lnTo>
                  <a:lnTo>
                    <a:pt x="140" y="0"/>
                  </a:lnTo>
                  <a:lnTo>
                    <a:pt x="40" y="10"/>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pPr defTabSz="1007150"/>
              <a:endParaRPr kumimoji="0" lang="zh-TW" altLang="en-US">
                <a:solidFill>
                  <a:prstClr val="black"/>
                </a:solidFill>
                <a:latin typeface="Calibri"/>
                <a:ea typeface="新細明體"/>
                <a:cs typeface="Arial" charset="0"/>
              </a:endParaRPr>
            </a:p>
          </p:txBody>
        </p:sp>
        <p:sp>
          <p:nvSpPr>
            <p:cNvPr id="14" name="Freeform 16"/>
            <p:cNvSpPr>
              <a:spLocks/>
            </p:cNvSpPr>
            <p:nvPr userDrawn="1"/>
          </p:nvSpPr>
          <p:spPr bwMode="auto">
            <a:xfrm>
              <a:off x="2473682" y="1361080"/>
              <a:ext cx="103795" cy="103795"/>
            </a:xfrm>
            <a:custGeom>
              <a:avLst/>
              <a:gdLst/>
              <a:ahLst/>
              <a:cxnLst>
                <a:cxn ang="0">
                  <a:pos x="0" y="58"/>
                </a:cxn>
                <a:cxn ang="0">
                  <a:pos x="0" y="58"/>
                </a:cxn>
                <a:cxn ang="0">
                  <a:pos x="2" y="46"/>
                </a:cxn>
                <a:cxn ang="0">
                  <a:pos x="4" y="36"/>
                </a:cxn>
                <a:cxn ang="0">
                  <a:pos x="10" y="26"/>
                </a:cxn>
                <a:cxn ang="0">
                  <a:pos x="16" y="18"/>
                </a:cxn>
                <a:cxn ang="0">
                  <a:pos x="26" y="10"/>
                </a:cxn>
                <a:cxn ang="0">
                  <a:pos x="34" y="4"/>
                </a:cxn>
                <a:cxn ang="0">
                  <a:pos x="46" y="2"/>
                </a:cxn>
                <a:cxn ang="0">
                  <a:pos x="58" y="0"/>
                </a:cxn>
                <a:cxn ang="0">
                  <a:pos x="58" y="0"/>
                </a:cxn>
                <a:cxn ang="0">
                  <a:pos x="68" y="2"/>
                </a:cxn>
                <a:cxn ang="0">
                  <a:pos x="80" y="4"/>
                </a:cxn>
                <a:cxn ang="0">
                  <a:pos x="90" y="10"/>
                </a:cxn>
                <a:cxn ang="0">
                  <a:pos x="98" y="18"/>
                </a:cxn>
                <a:cxn ang="0">
                  <a:pos x="104" y="26"/>
                </a:cxn>
                <a:cxn ang="0">
                  <a:pos x="110" y="36"/>
                </a:cxn>
                <a:cxn ang="0">
                  <a:pos x="114" y="46"/>
                </a:cxn>
                <a:cxn ang="0">
                  <a:pos x="114" y="58"/>
                </a:cxn>
                <a:cxn ang="0">
                  <a:pos x="114" y="58"/>
                </a:cxn>
                <a:cxn ang="0">
                  <a:pos x="114" y="68"/>
                </a:cxn>
                <a:cxn ang="0">
                  <a:pos x="110" y="80"/>
                </a:cxn>
                <a:cxn ang="0">
                  <a:pos x="104" y="90"/>
                </a:cxn>
                <a:cxn ang="0">
                  <a:pos x="98" y="98"/>
                </a:cxn>
                <a:cxn ang="0">
                  <a:pos x="90" y="104"/>
                </a:cxn>
                <a:cxn ang="0">
                  <a:pos x="80" y="110"/>
                </a:cxn>
                <a:cxn ang="0">
                  <a:pos x="68" y="114"/>
                </a:cxn>
                <a:cxn ang="0">
                  <a:pos x="58" y="114"/>
                </a:cxn>
                <a:cxn ang="0">
                  <a:pos x="58" y="114"/>
                </a:cxn>
                <a:cxn ang="0">
                  <a:pos x="46" y="114"/>
                </a:cxn>
                <a:cxn ang="0">
                  <a:pos x="34" y="110"/>
                </a:cxn>
                <a:cxn ang="0">
                  <a:pos x="26" y="104"/>
                </a:cxn>
                <a:cxn ang="0">
                  <a:pos x="16" y="98"/>
                </a:cxn>
                <a:cxn ang="0">
                  <a:pos x="10" y="90"/>
                </a:cxn>
                <a:cxn ang="0">
                  <a:pos x="4" y="80"/>
                </a:cxn>
                <a:cxn ang="0">
                  <a:pos x="2" y="68"/>
                </a:cxn>
                <a:cxn ang="0">
                  <a:pos x="0" y="58"/>
                </a:cxn>
                <a:cxn ang="0">
                  <a:pos x="0" y="58"/>
                </a:cxn>
              </a:cxnLst>
              <a:rect l="0" t="0" r="r" b="b"/>
              <a:pathLst>
                <a:path w="114" h="114">
                  <a:moveTo>
                    <a:pt x="0" y="58"/>
                  </a:moveTo>
                  <a:lnTo>
                    <a:pt x="0" y="58"/>
                  </a:lnTo>
                  <a:lnTo>
                    <a:pt x="2" y="46"/>
                  </a:lnTo>
                  <a:lnTo>
                    <a:pt x="4" y="36"/>
                  </a:lnTo>
                  <a:lnTo>
                    <a:pt x="10" y="26"/>
                  </a:lnTo>
                  <a:lnTo>
                    <a:pt x="16" y="18"/>
                  </a:lnTo>
                  <a:lnTo>
                    <a:pt x="26" y="10"/>
                  </a:lnTo>
                  <a:lnTo>
                    <a:pt x="34" y="4"/>
                  </a:lnTo>
                  <a:lnTo>
                    <a:pt x="46" y="2"/>
                  </a:lnTo>
                  <a:lnTo>
                    <a:pt x="58" y="0"/>
                  </a:lnTo>
                  <a:lnTo>
                    <a:pt x="58" y="0"/>
                  </a:lnTo>
                  <a:lnTo>
                    <a:pt x="68" y="2"/>
                  </a:lnTo>
                  <a:lnTo>
                    <a:pt x="80" y="4"/>
                  </a:lnTo>
                  <a:lnTo>
                    <a:pt x="90" y="10"/>
                  </a:lnTo>
                  <a:lnTo>
                    <a:pt x="98" y="18"/>
                  </a:lnTo>
                  <a:lnTo>
                    <a:pt x="104" y="26"/>
                  </a:lnTo>
                  <a:lnTo>
                    <a:pt x="110" y="36"/>
                  </a:lnTo>
                  <a:lnTo>
                    <a:pt x="114" y="46"/>
                  </a:lnTo>
                  <a:lnTo>
                    <a:pt x="114" y="58"/>
                  </a:lnTo>
                  <a:lnTo>
                    <a:pt x="114" y="58"/>
                  </a:lnTo>
                  <a:lnTo>
                    <a:pt x="114" y="68"/>
                  </a:lnTo>
                  <a:lnTo>
                    <a:pt x="110" y="80"/>
                  </a:lnTo>
                  <a:lnTo>
                    <a:pt x="104" y="90"/>
                  </a:lnTo>
                  <a:lnTo>
                    <a:pt x="98" y="98"/>
                  </a:lnTo>
                  <a:lnTo>
                    <a:pt x="90" y="104"/>
                  </a:lnTo>
                  <a:lnTo>
                    <a:pt x="80" y="110"/>
                  </a:lnTo>
                  <a:lnTo>
                    <a:pt x="68" y="114"/>
                  </a:lnTo>
                  <a:lnTo>
                    <a:pt x="58" y="114"/>
                  </a:lnTo>
                  <a:lnTo>
                    <a:pt x="58" y="114"/>
                  </a:lnTo>
                  <a:lnTo>
                    <a:pt x="46" y="114"/>
                  </a:lnTo>
                  <a:lnTo>
                    <a:pt x="34" y="110"/>
                  </a:lnTo>
                  <a:lnTo>
                    <a:pt x="26" y="104"/>
                  </a:lnTo>
                  <a:lnTo>
                    <a:pt x="16" y="98"/>
                  </a:lnTo>
                  <a:lnTo>
                    <a:pt x="10" y="90"/>
                  </a:lnTo>
                  <a:lnTo>
                    <a:pt x="4" y="80"/>
                  </a:lnTo>
                  <a:lnTo>
                    <a:pt x="2" y="68"/>
                  </a:lnTo>
                  <a:lnTo>
                    <a:pt x="0" y="58"/>
                  </a:lnTo>
                  <a:lnTo>
                    <a:pt x="0" y="58"/>
                  </a:lnTo>
                  <a:close/>
                </a:path>
              </a:pathLst>
            </a:custGeom>
            <a:solidFill>
              <a:srgbClr val="A4D400"/>
            </a:solidFill>
            <a:ln w="9525">
              <a:noFill/>
              <a:round/>
              <a:headEnd/>
              <a:tailEnd/>
            </a:ln>
          </p:spPr>
          <p:txBody>
            <a:bodyPr vert="horz" wrap="square" lIns="91440" tIns="45720" rIns="91440" bIns="45720" numCol="1" anchor="t" anchorCtr="0" compatLnSpc="1">
              <a:prstTxWarp prst="textNoShape">
                <a:avLst/>
              </a:prstTxWarp>
            </a:bodyPr>
            <a:lstStyle/>
            <a:p>
              <a:pPr defTabSz="1007150"/>
              <a:endParaRPr kumimoji="0" lang="zh-TW" altLang="en-US">
                <a:solidFill>
                  <a:prstClr val="black"/>
                </a:solidFill>
                <a:latin typeface="Calibri"/>
                <a:ea typeface="新細明體"/>
                <a:cs typeface="Arial" charset="0"/>
              </a:endParaRPr>
            </a:p>
          </p:txBody>
        </p:sp>
        <p:sp>
          <p:nvSpPr>
            <p:cNvPr id="15" name="Freeform 17"/>
            <p:cNvSpPr>
              <a:spLocks noEditPoints="1"/>
            </p:cNvSpPr>
            <p:nvPr userDrawn="1"/>
          </p:nvSpPr>
          <p:spPr bwMode="auto">
            <a:xfrm>
              <a:off x="452407" y="1071546"/>
              <a:ext cx="335058" cy="387866"/>
            </a:xfrm>
            <a:custGeom>
              <a:avLst/>
              <a:gdLst/>
              <a:ahLst/>
              <a:cxnLst>
                <a:cxn ang="0">
                  <a:pos x="118" y="426"/>
                </a:cxn>
                <a:cxn ang="0">
                  <a:pos x="142" y="426"/>
                </a:cxn>
                <a:cxn ang="0">
                  <a:pos x="172" y="424"/>
                </a:cxn>
                <a:cxn ang="0">
                  <a:pos x="222" y="412"/>
                </a:cxn>
                <a:cxn ang="0">
                  <a:pos x="266" y="394"/>
                </a:cxn>
                <a:cxn ang="0">
                  <a:pos x="300" y="372"/>
                </a:cxn>
                <a:cxn ang="0">
                  <a:pos x="328" y="342"/>
                </a:cxn>
                <a:cxn ang="0">
                  <a:pos x="348" y="310"/>
                </a:cxn>
                <a:cxn ang="0">
                  <a:pos x="362" y="272"/>
                </a:cxn>
                <a:cxn ang="0">
                  <a:pos x="368" y="234"/>
                </a:cxn>
                <a:cxn ang="0">
                  <a:pos x="368" y="214"/>
                </a:cxn>
                <a:cxn ang="0">
                  <a:pos x="364" y="164"/>
                </a:cxn>
                <a:cxn ang="0">
                  <a:pos x="352" y="122"/>
                </a:cxn>
                <a:cxn ang="0">
                  <a:pos x="332" y="86"/>
                </a:cxn>
                <a:cxn ang="0">
                  <a:pos x="302" y="56"/>
                </a:cxn>
                <a:cxn ang="0">
                  <a:pos x="268" y="32"/>
                </a:cxn>
                <a:cxn ang="0">
                  <a:pos x="224" y="14"/>
                </a:cxn>
                <a:cxn ang="0">
                  <a:pos x="174" y="4"/>
                </a:cxn>
                <a:cxn ang="0">
                  <a:pos x="118" y="0"/>
                </a:cxn>
                <a:cxn ang="0">
                  <a:pos x="58" y="2"/>
                </a:cxn>
                <a:cxn ang="0">
                  <a:pos x="0" y="426"/>
                </a:cxn>
                <a:cxn ang="0">
                  <a:pos x="150" y="342"/>
                </a:cxn>
                <a:cxn ang="0">
                  <a:pos x="102" y="344"/>
                </a:cxn>
                <a:cxn ang="0">
                  <a:pos x="102" y="86"/>
                </a:cxn>
                <a:cxn ang="0">
                  <a:pos x="138" y="84"/>
                </a:cxn>
                <a:cxn ang="0">
                  <a:pos x="160" y="86"/>
                </a:cxn>
                <a:cxn ang="0">
                  <a:pos x="204" y="102"/>
                </a:cxn>
                <a:cxn ang="0">
                  <a:pos x="222" y="114"/>
                </a:cxn>
                <a:cxn ang="0">
                  <a:pos x="238" y="132"/>
                </a:cxn>
                <a:cxn ang="0">
                  <a:pos x="250" y="156"/>
                </a:cxn>
                <a:cxn ang="0">
                  <a:pos x="258" y="182"/>
                </a:cxn>
                <a:cxn ang="0">
                  <a:pos x="262" y="214"/>
                </a:cxn>
                <a:cxn ang="0">
                  <a:pos x="260" y="230"/>
                </a:cxn>
                <a:cxn ang="0">
                  <a:pos x="256" y="260"/>
                </a:cxn>
                <a:cxn ang="0">
                  <a:pos x="246" y="284"/>
                </a:cxn>
                <a:cxn ang="0">
                  <a:pos x="232" y="304"/>
                </a:cxn>
                <a:cxn ang="0">
                  <a:pos x="208" y="324"/>
                </a:cxn>
                <a:cxn ang="0">
                  <a:pos x="170" y="340"/>
                </a:cxn>
                <a:cxn ang="0">
                  <a:pos x="150" y="342"/>
                </a:cxn>
              </a:cxnLst>
              <a:rect l="0" t="0" r="r" b="b"/>
              <a:pathLst>
                <a:path w="368" h="426">
                  <a:moveTo>
                    <a:pt x="0" y="426"/>
                  </a:moveTo>
                  <a:lnTo>
                    <a:pt x="118" y="426"/>
                  </a:lnTo>
                  <a:lnTo>
                    <a:pt x="118" y="426"/>
                  </a:lnTo>
                  <a:lnTo>
                    <a:pt x="142" y="426"/>
                  </a:lnTo>
                  <a:lnTo>
                    <a:pt x="142" y="426"/>
                  </a:lnTo>
                  <a:lnTo>
                    <a:pt x="172" y="424"/>
                  </a:lnTo>
                  <a:lnTo>
                    <a:pt x="198" y="418"/>
                  </a:lnTo>
                  <a:lnTo>
                    <a:pt x="222" y="412"/>
                  </a:lnTo>
                  <a:lnTo>
                    <a:pt x="246" y="404"/>
                  </a:lnTo>
                  <a:lnTo>
                    <a:pt x="266" y="394"/>
                  </a:lnTo>
                  <a:lnTo>
                    <a:pt x="284" y="384"/>
                  </a:lnTo>
                  <a:lnTo>
                    <a:pt x="300" y="372"/>
                  </a:lnTo>
                  <a:lnTo>
                    <a:pt x="316" y="358"/>
                  </a:lnTo>
                  <a:lnTo>
                    <a:pt x="328" y="342"/>
                  </a:lnTo>
                  <a:lnTo>
                    <a:pt x="340" y="326"/>
                  </a:lnTo>
                  <a:lnTo>
                    <a:pt x="348" y="310"/>
                  </a:lnTo>
                  <a:lnTo>
                    <a:pt x="356" y="292"/>
                  </a:lnTo>
                  <a:lnTo>
                    <a:pt x="362" y="272"/>
                  </a:lnTo>
                  <a:lnTo>
                    <a:pt x="366" y="254"/>
                  </a:lnTo>
                  <a:lnTo>
                    <a:pt x="368" y="234"/>
                  </a:lnTo>
                  <a:lnTo>
                    <a:pt x="368" y="214"/>
                  </a:lnTo>
                  <a:lnTo>
                    <a:pt x="368" y="214"/>
                  </a:lnTo>
                  <a:lnTo>
                    <a:pt x="368" y="188"/>
                  </a:lnTo>
                  <a:lnTo>
                    <a:pt x="364" y="164"/>
                  </a:lnTo>
                  <a:lnTo>
                    <a:pt x="360" y="142"/>
                  </a:lnTo>
                  <a:lnTo>
                    <a:pt x="352" y="122"/>
                  </a:lnTo>
                  <a:lnTo>
                    <a:pt x="342" y="104"/>
                  </a:lnTo>
                  <a:lnTo>
                    <a:pt x="332" y="86"/>
                  </a:lnTo>
                  <a:lnTo>
                    <a:pt x="318" y="70"/>
                  </a:lnTo>
                  <a:lnTo>
                    <a:pt x="302" y="56"/>
                  </a:lnTo>
                  <a:lnTo>
                    <a:pt x="286" y="42"/>
                  </a:lnTo>
                  <a:lnTo>
                    <a:pt x="268" y="32"/>
                  </a:lnTo>
                  <a:lnTo>
                    <a:pt x="246" y="22"/>
                  </a:lnTo>
                  <a:lnTo>
                    <a:pt x="224" y="14"/>
                  </a:lnTo>
                  <a:lnTo>
                    <a:pt x="200" y="8"/>
                  </a:lnTo>
                  <a:lnTo>
                    <a:pt x="174" y="4"/>
                  </a:lnTo>
                  <a:lnTo>
                    <a:pt x="146" y="0"/>
                  </a:lnTo>
                  <a:lnTo>
                    <a:pt x="118" y="0"/>
                  </a:lnTo>
                  <a:lnTo>
                    <a:pt x="118" y="0"/>
                  </a:lnTo>
                  <a:lnTo>
                    <a:pt x="58" y="2"/>
                  </a:lnTo>
                  <a:lnTo>
                    <a:pt x="0" y="4"/>
                  </a:lnTo>
                  <a:lnTo>
                    <a:pt x="0" y="426"/>
                  </a:lnTo>
                  <a:close/>
                  <a:moveTo>
                    <a:pt x="150" y="342"/>
                  </a:moveTo>
                  <a:lnTo>
                    <a:pt x="150" y="342"/>
                  </a:lnTo>
                  <a:lnTo>
                    <a:pt x="134" y="344"/>
                  </a:lnTo>
                  <a:lnTo>
                    <a:pt x="102" y="344"/>
                  </a:lnTo>
                  <a:lnTo>
                    <a:pt x="102" y="344"/>
                  </a:lnTo>
                  <a:lnTo>
                    <a:pt x="102" y="86"/>
                  </a:lnTo>
                  <a:lnTo>
                    <a:pt x="102" y="86"/>
                  </a:lnTo>
                  <a:lnTo>
                    <a:pt x="138" y="84"/>
                  </a:lnTo>
                  <a:lnTo>
                    <a:pt x="138" y="84"/>
                  </a:lnTo>
                  <a:lnTo>
                    <a:pt x="160" y="86"/>
                  </a:lnTo>
                  <a:lnTo>
                    <a:pt x="182" y="92"/>
                  </a:lnTo>
                  <a:lnTo>
                    <a:pt x="204" y="102"/>
                  </a:lnTo>
                  <a:lnTo>
                    <a:pt x="212" y="108"/>
                  </a:lnTo>
                  <a:lnTo>
                    <a:pt x="222" y="114"/>
                  </a:lnTo>
                  <a:lnTo>
                    <a:pt x="230" y="124"/>
                  </a:lnTo>
                  <a:lnTo>
                    <a:pt x="238" y="132"/>
                  </a:lnTo>
                  <a:lnTo>
                    <a:pt x="244" y="144"/>
                  </a:lnTo>
                  <a:lnTo>
                    <a:pt x="250" y="156"/>
                  </a:lnTo>
                  <a:lnTo>
                    <a:pt x="256" y="168"/>
                  </a:lnTo>
                  <a:lnTo>
                    <a:pt x="258" y="182"/>
                  </a:lnTo>
                  <a:lnTo>
                    <a:pt x="260" y="196"/>
                  </a:lnTo>
                  <a:lnTo>
                    <a:pt x="262" y="214"/>
                  </a:lnTo>
                  <a:lnTo>
                    <a:pt x="262" y="214"/>
                  </a:lnTo>
                  <a:lnTo>
                    <a:pt x="260" y="230"/>
                  </a:lnTo>
                  <a:lnTo>
                    <a:pt x="258" y="246"/>
                  </a:lnTo>
                  <a:lnTo>
                    <a:pt x="256" y="260"/>
                  </a:lnTo>
                  <a:lnTo>
                    <a:pt x="252" y="272"/>
                  </a:lnTo>
                  <a:lnTo>
                    <a:pt x="246" y="284"/>
                  </a:lnTo>
                  <a:lnTo>
                    <a:pt x="240" y="294"/>
                  </a:lnTo>
                  <a:lnTo>
                    <a:pt x="232" y="304"/>
                  </a:lnTo>
                  <a:lnTo>
                    <a:pt x="226" y="312"/>
                  </a:lnTo>
                  <a:lnTo>
                    <a:pt x="208" y="324"/>
                  </a:lnTo>
                  <a:lnTo>
                    <a:pt x="188" y="334"/>
                  </a:lnTo>
                  <a:lnTo>
                    <a:pt x="170" y="340"/>
                  </a:lnTo>
                  <a:lnTo>
                    <a:pt x="150" y="342"/>
                  </a:lnTo>
                  <a:lnTo>
                    <a:pt x="150" y="342"/>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pPr defTabSz="1007150"/>
              <a:endParaRPr kumimoji="0" lang="zh-TW" altLang="en-US">
                <a:solidFill>
                  <a:prstClr val="black"/>
                </a:solidFill>
                <a:latin typeface="Calibri"/>
                <a:ea typeface="新細明體"/>
                <a:cs typeface="Arial" charset="0"/>
              </a:endParaRPr>
            </a:p>
          </p:txBody>
        </p:sp>
        <p:sp>
          <p:nvSpPr>
            <p:cNvPr id="16" name="Freeform 18"/>
            <p:cNvSpPr>
              <a:spLocks noEditPoints="1"/>
            </p:cNvSpPr>
            <p:nvPr userDrawn="1"/>
          </p:nvSpPr>
          <p:spPr bwMode="auto">
            <a:xfrm>
              <a:off x="452407" y="1610553"/>
              <a:ext cx="373299" cy="386045"/>
            </a:xfrm>
            <a:custGeom>
              <a:avLst/>
              <a:gdLst/>
              <a:ahLst/>
              <a:cxnLst>
                <a:cxn ang="0">
                  <a:pos x="40" y="4"/>
                </a:cxn>
                <a:cxn ang="0">
                  <a:pos x="70" y="4"/>
                </a:cxn>
                <a:cxn ang="0">
                  <a:pos x="158" y="20"/>
                </a:cxn>
                <a:cxn ang="0">
                  <a:pos x="180" y="2"/>
                </a:cxn>
                <a:cxn ang="0">
                  <a:pos x="204" y="30"/>
                </a:cxn>
                <a:cxn ang="0">
                  <a:pos x="234" y="40"/>
                </a:cxn>
                <a:cxn ang="0">
                  <a:pos x="226" y="64"/>
                </a:cxn>
                <a:cxn ang="0">
                  <a:pos x="196" y="112"/>
                </a:cxn>
                <a:cxn ang="0">
                  <a:pos x="204" y="136"/>
                </a:cxn>
                <a:cxn ang="0">
                  <a:pos x="228" y="214"/>
                </a:cxn>
                <a:cxn ang="0">
                  <a:pos x="138" y="256"/>
                </a:cxn>
                <a:cxn ang="0">
                  <a:pos x="232" y="264"/>
                </a:cxn>
                <a:cxn ang="0">
                  <a:pos x="224" y="292"/>
                </a:cxn>
                <a:cxn ang="0">
                  <a:pos x="206" y="314"/>
                </a:cxn>
                <a:cxn ang="0">
                  <a:pos x="214" y="338"/>
                </a:cxn>
                <a:cxn ang="0">
                  <a:pos x="138" y="370"/>
                </a:cxn>
                <a:cxn ang="0">
                  <a:pos x="222" y="370"/>
                </a:cxn>
                <a:cxn ang="0">
                  <a:pos x="264" y="234"/>
                </a:cxn>
                <a:cxn ang="0">
                  <a:pos x="236" y="136"/>
                </a:cxn>
                <a:cxn ang="0">
                  <a:pos x="228" y="98"/>
                </a:cxn>
                <a:cxn ang="0">
                  <a:pos x="274" y="28"/>
                </a:cxn>
                <a:cxn ang="0">
                  <a:pos x="296" y="6"/>
                </a:cxn>
                <a:cxn ang="0">
                  <a:pos x="320" y="26"/>
                </a:cxn>
                <a:cxn ang="0">
                  <a:pos x="400" y="98"/>
                </a:cxn>
                <a:cxn ang="0">
                  <a:pos x="410" y="132"/>
                </a:cxn>
                <a:cxn ang="0">
                  <a:pos x="400" y="394"/>
                </a:cxn>
                <a:cxn ang="0">
                  <a:pos x="346" y="424"/>
                </a:cxn>
                <a:cxn ang="0">
                  <a:pos x="290" y="408"/>
                </a:cxn>
                <a:cxn ang="0">
                  <a:pos x="288" y="376"/>
                </a:cxn>
                <a:cxn ang="0">
                  <a:pos x="312" y="372"/>
                </a:cxn>
                <a:cxn ang="0">
                  <a:pos x="360" y="372"/>
                </a:cxn>
                <a:cxn ang="0">
                  <a:pos x="366" y="148"/>
                </a:cxn>
                <a:cxn ang="0">
                  <a:pos x="318" y="138"/>
                </a:cxn>
                <a:cxn ang="0">
                  <a:pos x="270" y="378"/>
                </a:cxn>
                <a:cxn ang="0">
                  <a:pos x="226" y="424"/>
                </a:cxn>
                <a:cxn ang="0">
                  <a:pos x="206" y="408"/>
                </a:cxn>
                <a:cxn ang="0">
                  <a:pos x="20" y="414"/>
                </a:cxn>
                <a:cxn ang="0">
                  <a:pos x="0" y="394"/>
                </a:cxn>
                <a:cxn ang="0">
                  <a:pos x="24" y="374"/>
                </a:cxn>
                <a:cxn ang="0">
                  <a:pos x="20" y="346"/>
                </a:cxn>
                <a:cxn ang="0">
                  <a:pos x="20" y="316"/>
                </a:cxn>
                <a:cxn ang="0">
                  <a:pos x="20" y="294"/>
                </a:cxn>
                <a:cxn ang="0">
                  <a:pos x="2" y="274"/>
                </a:cxn>
                <a:cxn ang="0">
                  <a:pos x="20" y="256"/>
                </a:cxn>
                <a:cxn ang="0">
                  <a:pos x="14" y="232"/>
                </a:cxn>
                <a:cxn ang="0">
                  <a:pos x="14" y="144"/>
                </a:cxn>
                <a:cxn ang="0">
                  <a:pos x="58" y="118"/>
                </a:cxn>
                <a:cxn ang="0">
                  <a:pos x="18" y="66"/>
                </a:cxn>
                <a:cxn ang="0">
                  <a:pos x="0" y="48"/>
                </a:cxn>
                <a:cxn ang="0">
                  <a:pos x="18" y="30"/>
                </a:cxn>
                <a:cxn ang="0">
                  <a:pos x="54" y="174"/>
                </a:cxn>
                <a:cxn ang="0">
                  <a:pos x="92" y="204"/>
                </a:cxn>
                <a:cxn ang="0">
                  <a:pos x="152" y="84"/>
                </a:cxn>
                <a:cxn ang="0">
                  <a:pos x="176" y="204"/>
                </a:cxn>
                <a:cxn ang="0">
                  <a:pos x="184" y="178"/>
                </a:cxn>
              </a:cxnLst>
              <a:rect l="0" t="0" r="r" b="b"/>
              <a:pathLst>
                <a:path w="410" h="424">
                  <a:moveTo>
                    <a:pt x="18" y="30"/>
                  </a:moveTo>
                  <a:lnTo>
                    <a:pt x="32" y="30"/>
                  </a:lnTo>
                  <a:lnTo>
                    <a:pt x="32" y="20"/>
                  </a:lnTo>
                  <a:lnTo>
                    <a:pt x="32" y="20"/>
                  </a:lnTo>
                  <a:lnTo>
                    <a:pt x="34" y="10"/>
                  </a:lnTo>
                  <a:lnTo>
                    <a:pt x="40" y="4"/>
                  </a:lnTo>
                  <a:lnTo>
                    <a:pt x="40" y="4"/>
                  </a:lnTo>
                  <a:lnTo>
                    <a:pt x="54" y="0"/>
                  </a:lnTo>
                  <a:lnTo>
                    <a:pt x="54" y="0"/>
                  </a:lnTo>
                  <a:lnTo>
                    <a:pt x="62" y="2"/>
                  </a:lnTo>
                  <a:lnTo>
                    <a:pt x="70" y="4"/>
                  </a:lnTo>
                  <a:lnTo>
                    <a:pt x="70" y="4"/>
                  </a:lnTo>
                  <a:lnTo>
                    <a:pt x="76" y="10"/>
                  </a:lnTo>
                  <a:lnTo>
                    <a:pt x="78" y="20"/>
                  </a:lnTo>
                  <a:lnTo>
                    <a:pt x="78" y="30"/>
                  </a:lnTo>
                  <a:lnTo>
                    <a:pt x="158" y="30"/>
                  </a:lnTo>
                  <a:lnTo>
                    <a:pt x="158" y="20"/>
                  </a:lnTo>
                  <a:lnTo>
                    <a:pt x="158" y="20"/>
                  </a:lnTo>
                  <a:lnTo>
                    <a:pt x="160" y="14"/>
                  </a:lnTo>
                  <a:lnTo>
                    <a:pt x="166" y="6"/>
                  </a:lnTo>
                  <a:lnTo>
                    <a:pt x="166" y="6"/>
                  </a:lnTo>
                  <a:lnTo>
                    <a:pt x="172" y="4"/>
                  </a:lnTo>
                  <a:lnTo>
                    <a:pt x="180" y="2"/>
                  </a:lnTo>
                  <a:lnTo>
                    <a:pt x="180" y="2"/>
                  </a:lnTo>
                  <a:lnTo>
                    <a:pt x="188" y="4"/>
                  </a:lnTo>
                  <a:lnTo>
                    <a:pt x="196" y="6"/>
                  </a:lnTo>
                  <a:lnTo>
                    <a:pt x="196" y="6"/>
                  </a:lnTo>
                  <a:lnTo>
                    <a:pt x="202" y="12"/>
                  </a:lnTo>
                  <a:lnTo>
                    <a:pt x="204" y="20"/>
                  </a:lnTo>
                  <a:lnTo>
                    <a:pt x="204" y="30"/>
                  </a:lnTo>
                  <a:lnTo>
                    <a:pt x="218" y="30"/>
                  </a:lnTo>
                  <a:lnTo>
                    <a:pt x="218" y="30"/>
                  </a:lnTo>
                  <a:lnTo>
                    <a:pt x="226" y="30"/>
                  </a:lnTo>
                  <a:lnTo>
                    <a:pt x="232" y="34"/>
                  </a:lnTo>
                  <a:lnTo>
                    <a:pt x="232" y="34"/>
                  </a:lnTo>
                  <a:lnTo>
                    <a:pt x="234" y="40"/>
                  </a:lnTo>
                  <a:lnTo>
                    <a:pt x="236" y="48"/>
                  </a:lnTo>
                  <a:lnTo>
                    <a:pt x="236" y="48"/>
                  </a:lnTo>
                  <a:lnTo>
                    <a:pt x="234" y="54"/>
                  </a:lnTo>
                  <a:lnTo>
                    <a:pt x="232" y="60"/>
                  </a:lnTo>
                  <a:lnTo>
                    <a:pt x="232" y="60"/>
                  </a:lnTo>
                  <a:lnTo>
                    <a:pt x="226" y="64"/>
                  </a:lnTo>
                  <a:lnTo>
                    <a:pt x="218" y="66"/>
                  </a:lnTo>
                  <a:lnTo>
                    <a:pt x="204" y="66"/>
                  </a:lnTo>
                  <a:lnTo>
                    <a:pt x="204" y="96"/>
                  </a:lnTo>
                  <a:lnTo>
                    <a:pt x="204" y="96"/>
                  </a:lnTo>
                  <a:lnTo>
                    <a:pt x="202" y="106"/>
                  </a:lnTo>
                  <a:lnTo>
                    <a:pt x="196" y="112"/>
                  </a:lnTo>
                  <a:lnTo>
                    <a:pt x="186" y="116"/>
                  </a:lnTo>
                  <a:lnTo>
                    <a:pt x="174" y="118"/>
                  </a:lnTo>
                  <a:lnTo>
                    <a:pt x="138" y="118"/>
                  </a:lnTo>
                  <a:lnTo>
                    <a:pt x="138" y="136"/>
                  </a:lnTo>
                  <a:lnTo>
                    <a:pt x="204" y="136"/>
                  </a:lnTo>
                  <a:lnTo>
                    <a:pt x="204" y="136"/>
                  </a:lnTo>
                  <a:lnTo>
                    <a:pt x="214" y="138"/>
                  </a:lnTo>
                  <a:lnTo>
                    <a:pt x="222" y="144"/>
                  </a:lnTo>
                  <a:lnTo>
                    <a:pt x="226" y="152"/>
                  </a:lnTo>
                  <a:lnTo>
                    <a:pt x="228" y="162"/>
                  </a:lnTo>
                  <a:lnTo>
                    <a:pt x="228" y="214"/>
                  </a:lnTo>
                  <a:lnTo>
                    <a:pt x="228" y="214"/>
                  </a:lnTo>
                  <a:lnTo>
                    <a:pt x="226" y="224"/>
                  </a:lnTo>
                  <a:lnTo>
                    <a:pt x="222" y="232"/>
                  </a:lnTo>
                  <a:lnTo>
                    <a:pt x="214" y="236"/>
                  </a:lnTo>
                  <a:lnTo>
                    <a:pt x="204" y="238"/>
                  </a:lnTo>
                  <a:lnTo>
                    <a:pt x="138" y="238"/>
                  </a:lnTo>
                  <a:lnTo>
                    <a:pt x="138" y="256"/>
                  </a:lnTo>
                  <a:lnTo>
                    <a:pt x="216" y="256"/>
                  </a:lnTo>
                  <a:lnTo>
                    <a:pt x="216" y="256"/>
                  </a:lnTo>
                  <a:lnTo>
                    <a:pt x="224" y="258"/>
                  </a:lnTo>
                  <a:lnTo>
                    <a:pt x="230" y="260"/>
                  </a:lnTo>
                  <a:lnTo>
                    <a:pt x="230" y="260"/>
                  </a:lnTo>
                  <a:lnTo>
                    <a:pt x="232" y="264"/>
                  </a:lnTo>
                  <a:lnTo>
                    <a:pt x="234" y="274"/>
                  </a:lnTo>
                  <a:lnTo>
                    <a:pt x="234" y="274"/>
                  </a:lnTo>
                  <a:lnTo>
                    <a:pt x="234" y="282"/>
                  </a:lnTo>
                  <a:lnTo>
                    <a:pt x="230" y="288"/>
                  </a:lnTo>
                  <a:lnTo>
                    <a:pt x="230" y="288"/>
                  </a:lnTo>
                  <a:lnTo>
                    <a:pt x="224" y="292"/>
                  </a:lnTo>
                  <a:lnTo>
                    <a:pt x="216" y="294"/>
                  </a:lnTo>
                  <a:lnTo>
                    <a:pt x="138" y="294"/>
                  </a:lnTo>
                  <a:lnTo>
                    <a:pt x="138" y="312"/>
                  </a:lnTo>
                  <a:lnTo>
                    <a:pt x="200" y="312"/>
                  </a:lnTo>
                  <a:lnTo>
                    <a:pt x="200" y="312"/>
                  </a:lnTo>
                  <a:lnTo>
                    <a:pt x="206" y="314"/>
                  </a:lnTo>
                  <a:lnTo>
                    <a:pt x="212" y="316"/>
                  </a:lnTo>
                  <a:lnTo>
                    <a:pt x="212" y="316"/>
                  </a:lnTo>
                  <a:lnTo>
                    <a:pt x="214" y="322"/>
                  </a:lnTo>
                  <a:lnTo>
                    <a:pt x="216" y="332"/>
                  </a:lnTo>
                  <a:lnTo>
                    <a:pt x="216" y="332"/>
                  </a:lnTo>
                  <a:lnTo>
                    <a:pt x="214" y="338"/>
                  </a:lnTo>
                  <a:lnTo>
                    <a:pt x="214" y="344"/>
                  </a:lnTo>
                  <a:lnTo>
                    <a:pt x="214" y="344"/>
                  </a:lnTo>
                  <a:lnTo>
                    <a:pt x="208" y="348"/>
                  </a:lnTo>
                  <a:lnTo>
                    <a:pt x="200" y="350"/>
                  </a:lnTo>
                  <a:lnTo>
                    <a:pt x="138" y="350"/>
                  </a:lnTo>
                  <a:lnTo>
                    <a:pt x="138" y="370"/>
                  </a:lnTo>
                  <a:lnTo>
                    <a:pt x="138" y="370"/>
                  </a:lnTo>
                  <a:lnTo>
                    <a:pt x="210" y="366"/>
                  </a:lnTo>
                  <a:lnTo>
                    <a:pt x="210" y="366"/>
                  </a:lnTo>
                  <a:lnTo>
                    <a:pt x="216" y="368"/>
                  </a:lnTo>
                  <a:lnTo>
                    <a:pt x="222" y="370"/>
                  </a:lnTo>
                  <a:lnTo>
                    <a:pt x="222" y="370"/>
                  </a:lnTo>
                  <a:lnTo>
                    <a:pt x="222" y="370"/>
                  </a:lnTo>
                  <a:lnTo>
                    <a:pt x="222" y="370"/>
                  </a:lnTo>
                  <a:lnTo>
                    <a:pt x="236" y="338"/>
                  </a:lnTo>
                  <a:lnTo>
                    <a:pt x="248" y="304"/>
                  </a:lnTo>
                  <a:lnTo>
                    <a:pt x="258" y="270"/>
                  </a:lnTo>
                  <a:lnTo>
                    <a:pt x="264" y="234"/>
                  </a:lnTo>
                  <a:lnTo>
                    <a:pt x="264" y="234"/>
                  </a:lnTo>
                  <a:lnTo>
                    <a:pt x="268" y="192"/>
                  </a:lnTo>
                  <a:lnTo>
                    <a:pt x="272" y="138"/>
                  </a:lnTo>
                  <a:lnTo>
                    <a:pt x="246" y="138"/>
                  </a:lnTo>
                  <a:lnTo>
                    <a:pt x="246" y="138"/>
                  </a:lnTo>
                  <a:lnTo>
                    <a:pt x="236" y="136"/>
                  </a:lnTo>
                  <a:lnTo>
                    <a:pt x="228" y="132"/>
                  </a:lnTo>
                  <a:lnTo>
                    <a:pt x="224" y="126"/>
                  </a:lnTo>
                  <a:lnTo>
                    <a:pt x="224" y="116"/>
                  </a:lnTo>
                  <a:lnTo>
                    <a:pt x="224" y="116"/>
                  </a:lnTo>
                  <a:lnTo>
                    <a:pt x="224" y="104"/>
                  </a:lnTo>
                  <a:lnTo>
                    <a:pt x="228" y="98"/>
                  </a:lnTo>
                  <a:lnTo>
                    <a:pt x="236" y="92"/>
                  </a:lnTo>
                  <a:lnTo>
                    <a:pt x="246" y="92"/>
                  </a:lnTo>
                  <a:lnTo>
                    <a:pt x="274" y="92"/>
                  </a:lnTo>
                  <a:lnTo>
                    <a:pt x="274" y="92"/>
                  </a:lnTo>
                  <a:lnTo>
                    <a:pt x="274" y="28"/>
                  </a:lnTo>
                  <a:lnTo>
                    <a:pt x="274" y="28"/>
                  </a:lnTo>
                  <a:lnTo>
                    <a:pt x="276" y="18"/>
                  </a:lnTo>
                  <a:lnTo>
                    <a:pt x="280" y="12"/>
                  </a:lnTo>
                  <a:lnTo>
                    <a:pt x="280" y="12"/>
                  </a:lnTo>
                  <a:lnTo>
                    <a:pt x="286" y="8"/>
                  </a:lnTo>
                  <a:lnTo>
                    <a:pt x="296" y="6"/>
                  </a:lnTo>
                  <a:lnTo>
                    <a:pt x="296" y="6"/>
                  </a:lnTo>
                  <a:lnTo>
                    <a:pt x="306" y="8"/>
                  </a:lnTo>
                  <a:lnTo>
                    <a:pt x="314" y="10"/>
                  </a:lnTo>
                  <a:lnTo>
                    <a:pt x="314" y="10"/>
                  </a:lnTo>
                  <a:lnTo>
                    <a:pt x="318" y="18"/>
                  </a:lnTo>
                  <a:lnTo>
                    <a:pt x="320" y="26"/>
                  </a:lnTo>
                  <a:lnTo>
                    <a:pt x="320" y="26"/>
                  </a:lnTo>
                  <a:lnTo>
                    <a:pt x="318" y="92"/>
                  </a:lnTo>
                  <a:lnTo>
                    <a:pt x="374" y="92"/>
                  </a:lnTo>
                  <a:lnTo>
                    <a:pt x="374" y="92"/>
                  </a:lnTo>
                  <a:lnTo>
                    <a:pt x="390" y="94"/>
                  </a:lnTo>
                  <a:lnTo>
                    <a:pt x="396" y="94"/>
                  </a:lnTo>
                  <a:lnTo>
                    <a:pt x="400" y="98"/>
                  </a:lnTo>
                  <a:lnTo>
                    <a:pt x="400" y="98"/>
                  </a:lnTo>
                  <a:lnTo>
                    <a:pt x="404" y="102"/>
                  </a:lnTo>
                  <a:lnTo>
                    <a:pt x="408" y="110"/>
                  </a:lnTo>
                  <a:lnTo>
                    <a:pt x="410" y="120"/>
                  </a:lnTo>
                  <a:lnTo>
                    <a:pt x="410" y="132"/>
                  </a:lnTo>
                  <a:lnTo>
                    <a:pt x="410" y="132"/>
                  </a:lnTo>
                  <a:lnTo>
                    <a:pt x="410" y="256"/>
                  </a:lnTo>
                  <a:lnTo>
                    <a:pt x="408" y="344"/>
                  </a:lnTo>
                  <a:lnTo>
                    <a:pt x="408" y="344"/>
                  </a:lnTo>
                  <a:lnTo>
                    <a:pt x="406" y="364"/>
                  </a:lnTo>
                  <a:lnTo>
                    <a:pt x="404" y="380"/>
                  </a:lnTo>
                  <a:lnTo>
                    <a:pt x="400" y="394"/>
                  </a:lnTo>
                  <a:lnTo>
                    <a:pt x="394" y="404"/>
                  </a:lnTo>
                  <a:lnTo>
                    <a:pt x="394" y="404"/>
                  </a:lnTo>
                  <a:lnTo>
                    <a:pt x="384" y="412"/>
                  </a:lnTo>
                  <a:lnTo>
                    <a:pt x="374" y="418"/>
                  </a:lnTo>
                  <a:lnTo>
                    <a:pt x="362" y="422"/>
                  </a:lnTo>
                  <a:lnTo>
                    <a:pt x="346" y="424"/>
                  </a:lnTo>
                  <a:lnTo>
                    <a:pt x="346" y="424"/>
                  </a:lnTo>
                  <a:lnTo>
                    <a:pt x="328" y="422"/>
                  </a:lnTo>
                  <a:lnTo>
                    <a:pt x="310" y="418"/>
                  </a:lnTo>
                  <a:lnTo>
                    <a:pt x="310" y="418"/>
                  </a:lnTo>
                  <a:lnTo>
                    <a:pt x="298" y="414"/>
                  </a:lnTo>
                  <a:lnTo>
                    <a:pt x="290" y="408"/>
                  </a:lnTo>
                  <a:lnTo>
                    <a:pt x="290" y="408"/>
                  </a:lnTo>
                  <a:lnTo>
                    <a:pt x="284" y="400"/>
                  </a:lnTo>
                  <a:lnTo>
                    <a:pt x="284" y="392"/>
                  </a:lnTo>
                  <a:lnTo>
                    <a:pt x="284" y="392"/>
                  </a:lnTo>
                  <a:lnTo>
                    <a:pt x="284" y="382"/>
                  </a:lnTo>
                  <a:lnTo>
                    <a:pt x="288" y="376"/>
                  </a:lnTo>
                  <a:lnTo>
                    <a:pt x="288" y="376"/>
                  </a:lnTo>
                  <a:lnTo>
                    <a:pt x="294" y="370"/>
                  </a:lnTo>
                  <a:lnTo>
                    <a:pt x="304" y="370"/>
                  </a:lnTo>
                  <a:lnTo>
                    <a:pt x="304" y="370"/>
                  </a:lnTo>
                  <a:lnTo>
                    <a:pt x="312" y="372"/>
                  </a:lnTo>
                  <a:lnTo>
                    <a:pt x="312" y="372"/>
                  </a:lnTo>
                  <a:lnTo>
                    <a:pt x="328" y="374"/>
                  </a:lnTo>
                  <a:lnTo>
                    <a:pt x="344" y="376"/>
                  </a:lnTo>
                  <a:lnTo>
                    <a:pt x="344" y="376"/>
                  </a:lnTo>
                  <a:lnTo>
                    <a:pt x="350" y="376"/>
                  </a:lnTo>
                  <a:lnTo>
                    <a:pt x="356" y="374"/>
                  </a:lnTo>
                  <a:lnTo>
                    <a:pt x="360" y="372"/>
                  </a:lnTo>
                  <a:lnTo>
                    <a:pt x="362" y="368"/>
                  </a:lnTo>
                  <a:lnTo>
                    <a:pt x="362" y="368"/>
                  </a:lnTo>
                  <a:lnTo>
                    <a:pt x="364" y="358"/>
                  </a:lnTo>
                  <a:lnTo>
                    <a:pt x="366" y="340"/>
                  </a:lnTo>
                  <a:lnTo>
                    <a:pt x="366" y="340"/>
                  </a:lnTo>
                  <a:lnTo>
                    <a:pt x="366" y="148"/>
                  </a:lnTo>
                  <a:lnTo>
                    <a:pt x="366" y="148"/>
                  </a:lnTo>
                  <a:lnTo>
                    <a:pt x="364" y="140"/>
                  </a:lnTo>
                  <a:lnTo>
                    <a:pt x="362" y="138"/>
                  </a:lnTo>
                  <a:lnTo>
                    <a:pt x="360" y="138"/>
                  </a:lnTo>
                  <a:lnTo>
                    <a:pt x="318" y="138"/>
                  </a:lnTo>
                  <a:lnTo>
                    <a:pt x="318" y="138"/>
                  </a:lnTo>
                  <a:lnTo>
                    <a:pt x="312" y="196"/>
                  </a:lnTo>
                  <a:lnTo>
                    <a:pt x="306" y="246"/>
                  </a:lnTo>
                  <a:lnTo>
                    <a:pt x="306" y="246"/>
                  </a:lnTo>
                  <a:lnTo>
                    <a:pt x="296" y="294"/>
                  </a:lnTo>
                  <a:lnTo>
                    <a:pt x="284" y="338"/>
                  </a:lnTo>
                  <a:lnTo>
                    <a:pt x="270" y="378"/>
                  </a:lnTo>
                  <a:lnTo>
                    <a:pt x="252" y="412"/>
                  </a:lnTo>
                  <a:lnTo>
                    <a:pt x="252" y="412"/>
                  </a:lnTo>
                  <a:lnTo>
                    <a:pt x="246" y="418"/>
                  </a:lnTo>
                  <a:lnTo>
                    <a:pt x="240" y="420"/>
                  </a:lnTo>
                  <a:lnTo>
                    <a:pt x="232" y="424"/>
                  </a:lnTo>
                  <a:lnTo>
                    <a:pt x="226" y="424"/>
                  </a:lnTo>
                  <a:lnTo>
                    <a:pt x="226" y="424"/>
                  </a:lnTo>
                  <a:lnTo>
                    <a:pt x="214" y="422"/>
                  </a:lnTo>
                  <a:lnTo>
                    <a:pt x="208" y="418"/>
                  </a:lnTo>
                  <a:lnTo>
                    <a:pt x="208" y="418"/>
                  </a:lnTo>
                  <a:lnTo>
                    <a:pt x="206" y="412"/>
                  </a:lnTo>
                  <a:lnTo>
                    <a:pt x="206" y="408"/>
                  </a:lnTo>
                  <a:lnTo>
                    <a:pt x="206" y="408"/>
                  </a:lnTo>
                  <a:lnTo>
                    <a:pt x="206" y="400"/>
                  </a:lnTo>
                  <a:lnTo>
                    <a:pt x="206" y="400"/>
                  </a:lnTo>
                  <a:lnTo>
                    <a:pt x="110" y="410"/>
                  </a:lnTo>
                  <a:lnTo>
                    <a:pt x="20" y="414"/>
                  </a:lnTo>
                  <a:lnTo>
                    <a:pt x="20" y="414"/>
                  </a:lnTo>
                  <a:lnTo>
                    <a:pt x="10" y="414"/>
                  </a:lnTo>
                  <a:lnTo>
                    <a:pt x="4" y="410"/>
                  </a:lnTo>
                  <a:lnTo>
                    <a:pt x="4" y="410"/>
                  </a:lnTo>
                  <a:lnTo>
                    <a:pt x="0" y="404"/>
                  </a:lnTo>
                  <a:lnTo>
                    <a:pt x="0" y="394"/>
                  </a:lnTo>
                  <a:lnTo>
                    <a:pt x="0" y="394"/>
                  </a:lnTo>
                  <a:lnTo>
                    <a:pt x="0" y="386"/>
                  </a:lnTo>
                  <a:lnTo>
                    <a:pt x="4" y="382"/>
                  </a:lnTo>
                  <a:lnTo>
                    <a:pt x="4" y="382"/>
                  </a:lnTo>
                  <a:lnTo>
                    <a:pt x="12" y="376"/>
                  </a:lnTo>
                  <a:lnTo>
                    <a:pt x="24" y="374"/>
                  </a:lnTo>
                  <a:lnTo>
                    <a:pt x="24" y="374"/>
                  </a:lnTo>
                  <a:lnTo>
                    <a:pt x="92" y="372"/>
                  </a:lnTo>
                  <a:lnTo>
                    <a:pt x="92" y="350"/>
                  </a:lnTo>
                  <a:lnTo>
                    <a:pt x="32" y="350"/>
                  </a:lnTo>
                  <a:lnTo>
                    <a:pt x="32" y="350"/>
                  </a:lnTo>
                  <a:lnTo>
                    <a:pt x="26" y="348"/>
                  </a:lnTo>
                  <a:lnTo>
                    <a:pt x="20" y="346"/>
                  </a:lnTo>
                  <a:lnTo>
                    <a:pt x="20" y="346"/>
                  </a:lnTo>
                  <a:lnTo>
                    <a:pt x="16" y="340"/>
                  </a:lnTo>
                  <a:lnTo>
                    <a:pt x="16" y="332"/>
                  </a:lnTo>
                  <a:lnTo>
                    <a:pt x="16" y="332"/>
                  </a:lnTo>
                  <a:lnTo>
                    <a:pt x="16" y="322"/>
                  </a:lnTo>
                  <a:lnTo>
                    <a:pt x="20" y="316"/>
                  </a:lnTo>
                  <a:lnTo>
                    <a:pt x="20" y="316"/>
                  </a:lnTo>
                  <a:lnTo>
                    <a:pt x="26" y="314"/>
                  </a:lnTo>
                  <a:lnTo>
                    <a:pt x="32" y="312"/>
                  </a:lnTo>
                  <a:lnTo>
                    <a:pt x="92" y="312"/>
                  </a:lnTo>
                  <a:lnTo>
                    <a:pt x="92" y="294"/>
                  </a:lnTo>
                  <a:lnTo>
                    <a:pt x="20" y="294"/>
                  </a:lnTo>
                  <a:lnTo>
                    <a:pt x="20" y="294"/>
                  </a:lnTo>
                  <a:lnTo>
                    <a:pt x="12" y="294"/>
                  </a:lnTo>
                  <a:lnTo>
                    <a:pt x="6" y="290"/>
                  </a:lnTo>
                  <a:lnTo>
                    <a:pt x="6" y="290"/>
                  </a:lnTo>
                  <a:lnTo>
                    <a:pt x="2" y="284"/>
                  </a:lnTo>
                  <a:lnTo>
                    <a:pt x="2" y="274"/>
                  </a:lnTo>
                  <a:lnTo>
                    <a:pt x="2" y="274"/>
                  </a:lnTo>
                  <a:lnTo>
                    <a:pt x="2" y="266"/>
                  </a:lnTo>
                  <a:lnTo>
                    <a:pt x="6" y="260"/>
                  </a:lnTo>
                  <a:lnTo>
                    <a:pt x="6" y="260"/>
                  </a:lnTo>
                  <a:lnTo>
                    <a:pt x="12" y="258"/>
                  </a:lnTo>
                  <a:lnTo>
                    <a:pt x="20" y="256"/>
                  </a:lnTo>
                  <a:lnTo>
                    <a:pt x="92" y="256"/>
                  </a:lnTo>
                  <a:lnTo>
                    <a:pt x="92" y="238"/>
                  </a:lnTo>
                  <a:lnTo>
                    <a:pt x="32" y="238"/>
                  </a:lnTo>
                  <a:lnTo>
                    <a:pt x="32" y="238"/>
                  </a:lnTo>
                  <a:lnTo>
                    <a:pt x="22" y="236"/>
                  </a:lnTo>
                  <a:lnTo>
                    <a:pt x="14" y="232"/>
                  </a:lnTo>
                  <a:lnTo>
                    <a:pt x="8" y="224"/>
                  </a:lnTo>
                  <a:lnTo>
                    <a:pt x="8" y="214"/>
                  </a:lnTo>
                  <a:lnTo>
                    <a:pt x="8" y="162"/>
                  </a:lnTo>
                  <a:lnTo>
                    <a:pt x="8" y="162"/>
                  </a:lnTo>
                  <a:lnTo>
                    <a:pt x="8" y="152"/>
                  </a:lnTo>
                  <a:lnTo>
                    <a:pt x="14" y="144"/>
                  </a:lnTo>
                  <a:lnTo>
                    <a:pt x="22" y="138"/>
                  </a:lnTo>
                  <a:lnTo>
                    <a:pt x="32" y="136"/>
                  </a:lnTo>
                  <a:lnTo>
                    <a:pt x="92" y="136"/>
                  </a:lnTo>
                  <a:lnTo>
                    <a:pt x="92" y="118"/>
                  </a:lnTo>
                  <a:lnTo>
                    <a:pt x="58" y="118"/>
                  </a:lnTo>
                  <a:lnTo>
                    <a:pt x="58" y="118"/>
                  </a:lnTo>
                  <a:lnTo>
                    <a:pt x="46" y="116"/>
                  </a:lnTo>
                  <a:lnTo>
                    <a:pt x="38" y="112"/>
                  </a:lnTo>
                  <a:lnTo>
                    <a:pt x="34" y="104"/>
                  </a:lnTo>
                  <a:lnTo>
                    <a:pt x="32" y="94"/>
                  </a:lnTo>
                  <a:lnTo>
                    <a:pt x="32" y="66"/>
                  </a:lnTo>
                  <a:lnTo>
                    <a:pt x="18" y="66"/>
                  </a:lnTo>
                  <a:lnTo>
                    <a:pt x="18" y="66"/>
                  </a:lnTo>
                  <a:lnTo>
                    <a:pt x="10" y="64"/>
                  </a:lnTo>
                  <a:lnTo>
                    <a:pt x="4" y="62"/>
                  </a:lnTo>
                  <a:lnTo>
                    <a:pt x="4" y="62"/>
                  </a:lnTo>
                  <a:lnTo>
                    <a:pt x="0" y="56"/>
                  </a:lnTo>
                  <a:lnTo>
                    <a:pt x="0" y="48"/>
                  </a:lnTo>
                  <a:lnTo>
                    <a:pt x="0" y="48"/>
                  </a:lnTo>
                  <a:lnTo>
                    <a:pt x="0" y="40"/>
                  </a:lnTo>
                  <a:lnTo>
                    <a:pt x="4" y="34"/>
                  </a:lnTo>
                  <a:lnTo>
                    <a:pt x="4" y="34"/>
                  </a:lnTo>
                  <a:lnTo>
                    <a:pt x="10" y="30"/>
                  </a:lnTo>
                  <a:lnTo>
                    <a:pt x="18" y="30"/>
                  </a:lnTo>
                  <a:lnTo>
                    <a:pt x="18" y="30"/>
                  </a:lnTo>
                  <a:close/>
                  <a:moveTo>
                    <a:pt x="92" y="204"/>
                  </a:moveTo>
                  <a:lnTo>
                    <a:pt x="92" y="172"/>
                  </a:lnTo>
                  <a:lnTo>
                    <a:pt x="60" y="172"/>
                  </a:lnTo>
                  <a:lnTo>
                    <a:pt x="60" y="172"/>
                  </a:lnTo>
                  <a:lnTo>
                    <a:pt x="54" y="174"/>
                  </a:lnTo>
                  <a:lnTo>
                    <a:pt x="52" y="178"/>
                  </a:lnTo>
                  <a:lnTo>
                    <a:pt x="52" y="196"/>
                  </a:lnTo>
                  <a:lnTo>
                    <a:pt x="52" y="196"/>
                  </a:lnTo>
                  <a:lnTo>
                    <a:pt x="54" y="202"/>
                  </a:lnTo>
                  <a:lnTo>
                    <a:pt x="60" y="204"/>
                  </a:lnTo>
                  <a:lnTo>
                    <a:pt x="92" y="204"/>
                  </a:lnTo>
                  <a:close/>
                  <a:moveTo>
                    <a:pt x="78" y="66"/>
                  </a:moveTo>
                  <a:lnTo>
                    <a:pt x="78" y="82"/>
                  </a:lnTo>
                  <a:lnTo>
                    <a:pt x="78" y="82"/>
                  </a:lnTo>
                  <a:lnTo>
                    <a:pt x="78" y="84"/>
                  </a:lnTo>
                  <a:lnTo>
                    <a:pt x="80" y="84"/>
                  </a:lnTo>
                  <a:lnTo>
                    <a:pt x="152" y="84"/>
                  </a:lnTo>
                  <a:lnTo>
                    <a:pt x="152" y="84"/>
                  </a:lnTo>
                  <a:lnTo>
                    <a:pt x="156" y="84"/>
                  </a:lnTo>
                  <a:lnTo>
                    <a:pt x="158" y="82"/>
                  </a:lnTo>
                  <a:lnTo>
                    <a:pt x="158" y="66"/>
                  </a:lnTo>
                  <a:lnTo>
                    <a:pt x="78" y="66"/>
                  </a:lnTo>
                  <a:close/>
                  <a:moveTo>
                    <a:pt x="176" y="204"/>
                  </a:moveTo>
                  <a:lnTo>
                    <a:pt x="176" y="204"/>
                  </a:lnTo>
                  <a:lnTo>
                    <a:pt x="182" y="202"/>
                  </a:lnTo>
                  <a:lnTo>
                    <a:pt x="182" y="200"/>
                  </a:lnTo>
                  <a:lnTo>
                    <a:pt x="184" y="196"/>
                  </a:lnTo>
                  <a:lnTo>
                    <a:pt x="184" y="178"/>
                  </a:lnTo>
                  <a:lnTo>
                    <a:pt x="184" y="178"/>
                  </a:lnTo>
                  <a:lnTo>
                    <a:pt x="182" y="174"/>
                  </a:lnTo>
                  <a:lnTo>
                    <a:pt x="176" y="172"/>
                  </a:lnTo>
                  <a:lnTo>
                    <a:pt x="138" y="172"/>
                  </a:lnTo>
                  <a:lnTo>
                    <a:pt x="138" y="204"/>
                  </a:lnTo>
                  <a:lnTo>
                    <a:pt x="176" y="204"/>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pPr defTabSz="1007150"/>
              <a:endParaRPr kumimoji="0" lang="zh-TW" altLang="en-US">
                <a:solidFill>
                  <a:prstClr val="black"/>
                </a:solidFill>
                <a:latin typeface="Calibri"/>
                <a:ea typeface="新細明體"/>
                <a:cs typeface="Arial" charset="0"/>
              </a:endParaRPr>
            </a:p>
          </p:txBody>
        </p:sp>
        <p:sp>
          <p:nvSpPr>
            <p:cNvPr id="17" name="Freeform 19"/>
            <p:cNvSpPr>
              <a:spLocks noEditPoints="1"/>
            </p:cNvSpPr>
            <p:nvPr userDrawn="1"/>
          </p:nvSpPr>
          <p:spPr bwMode="auto">
            <a:xfrm>
              <a:off x="873051" y="1610553"/>
              <a:ext cx="387866" cy="387866"/>
            </a:xfrm>
            <a:custGeom>
              <a:avLst/>
              <a:gdLst/>
              <a:ahLst/>
              <a:cxnLst>
                <a:cxn ang="0">
                  <a:pos x="186" y="4"/>
                </a:cxn>
                <a:cxn ang="0">
                  <a:pos x="232" y="20"/>
                </a:cxn>
                <a:cxn ang="0">
                  <a:pos x="244" y="2"/>
                </a:cxn>
                <a:cxn ang="0">
                  <a:pos x="272" y="4"/>
                </a:cxn>
                <a:cxn ang="0">
                  <a:pos x="316" y="72"/>
                </a:cxn>
                <a:cxn ang="0">
                  <a:pos x="352" y="16"/>
                </a:cxn>
                <a:cxn ang="0">
                  <a:pos x="374" y="18"/>
                </a:cxn>
                <a:cxn ang="0">
                  <a:pos x="362" y="72"/>
                </a:cxn>
                <a:cxn ang="0">
                  <a:pos x="422" y="76"/>
                </a:cxn>
                <a:cxn ang="0">
                  <a:pos x="422" y="106"/>
                </a:cxn>
                <a:cxn ang="0">
                  <a:pos x="300" y="148"/>
                </a:cxn>
                <a:cxn ang="0">
                  <a:pos x="404" y="152"/>
                </a:cxn>
                <a:cxn ang="0">
                  <a:pos x="404" y="182"/>
                </a:cxn>
                <a:cxn ang="0">
                  <a:pos x="238" y="216"/>
                </a:cxn>
                <a:cxn ang="0">
                  <a:pos x="396" y="222"/>
                </a:cxn>
                <a:cxn ang="0">
                  <a:pos x="398" y="250"/>
                </a:cxn>
                <a:cxn ang="0">
                  <a:pos x="238" y="284"/>
                </a:cxn>
                <a:cxn ang="0">
                  <a:pos x="414" y="288"/>
                </a:cxn>
                <a:cxn ang="0">
                  <a:pos x="414" y="320"/>
                </a:cxn>
                <a:cxn ang="0">
                  <a:pos x="284" y="326"/>
                </a:cxn>
                <a:cxn ang="0">
                  <a:pos x="422" y="388"/>
                </a:cxn>
                <a:cxn ang="0">
                  <a:pos x="418" y="408"/>
                </a:cxn>
                <a:cxn ang="0">
                  <a:pos x="394" y="416"/>
                </a:cxn>
                <a:cxn ang="0">
                  <a:pos x="344" y="404"/>
                </a:cxn>
                <a:cxn ang="0">
                  <a:pos x="238" y="414"/>
                </a:cxn>
                <a:cxn ang="0">
                  <a:pos x="214" y="426"/>
                </a:cxn>
                <a:cxn ang="0">
                  <a:pos x="192" y="402"/>
                </a:cxn>
                <a:cxn ang="0">
                  <a:pos x="142" y="372"/>
                </a:cxn>
                <a:cxn ang="0">
                  <a:pos x="56" y="414"/>
                </a:cxn>
                <a:cxn ang="0">
                  <a:pos x="16" y="418"/>
                </a:cxn>
                <a:cxn ang="0">
                  <a:pos x="0" y="394"/>
                </a:cxn>
                <a:cxn ang="0">
                  <a:pos x="56" y="362"/>
                </a:cxn>
                <a:cxn ang="0">
                  <a:pos x="24" y="326"/>
                </a:cxn>
                <a:cxn ang="0">
                  <a:pos x="4" y="304"/>
                </a:cxn>
                <a:cxn ang="0">
                  <a:pos x="16" y="286"/>
                </a:cxn>
                <a:cxn ang="0">
                  <a:pos x="42" y="256"/>
                </a:cxn>
                <a:cxn ang="0">
                  <a:pos x="22" y="236"/>
                </a:cxn>
                <a:cxn ang="0">
                  <a:pos x="34" y="218"/>
                </a:cxn>
                <a:cxn ang="0">
                  <a:pos x="38" y="190"/>
                </a:cxn>
                <a:cxn ang="0">
                  <a:pos x="18" y="168"/>
                </a:cxn>
                <a:cxn ang="0">
                  <a:pos x="28" y="150"/>
                </a:cxn>
                <a:cxn ang="0">
                  <a:pos x="20" y="114"/>
                </a:cxn>
                <a:cxn ang="0">
                  <a:pos x="0" y="92"/>
                </a:cxn>
                <a:cxn ang="0">
                  <a:pos x="12" y="72"/>
                </a:cxn>
                <a:cxn ang="0">
                  <a:pos x="52" y="42"/>
                </a:cxn>
                <a:cxn ang="0">
                  <a:pos x="56" y="18"/>
                </a:cxn>
                <a:cxn ang="0">
                  <a:pos x="76" y="16"/>
                </a:cxn>
                <a:cxn ang="0">
                  <a:pos x="96" y="34"/>
                </a:cxn>
                <a:cxn ang="0">
                  <a:pos x="144" y="20"/>
                </a:cxn>
                <a:cxn ang="0">
                  <a:pos x="158" y="2"/>
                </a:cxn>
                <a:cxn ang="0">
                  <a:pos x="264" y="114"/>
                </a:cxn>
              </a:cxnLst>
              <a:rect l="0" t="0" r="r" b="b"/>
              <a:pathLst>
                <a:path w="426" h="426">
                  <a:moveTo>
                    <a:pt x="168" y="0"/>
                  </a:moveTo>
                  <a:lnTo>
                    <a:pt x="168" y="0"/>
                  </a:lnTo>
                  <a:lnTo>
                    <a:pt x="178" y="2"/>
                  </a:lnTo>
                  <a:lnTo>
                    <a:pt x="186" y="4"/>
                  </a:lnTo>
                  <a:lnTo>
                    <a:pt x="186" y="4"/>
                  </a:lnTo>
                  <a:lnTo>
                    <a:pt x="190" y="12"/>
                  </a:lnTo>
                  <a:lnTo>
                    <a:pt x="192" y="20"/>
                  </a:lnTo>
                  <a:lnTo>
                    <a:pt x="192" y="72"/>
                  </a:lnTo>
                  <a:lnTo>
                    <a:pt x="232" y="72"/>
                  </a:lnTo>
                  <a:lnTo>
                    <a:pt x="232" y="20"/>
                  </a:lnTo>
                  <a:lnTo>
                    <a:pt x="232" y="20"/>
                  </a:lnTo>
                  <a:lnTo>
                    <a:pt x="232" y="12"/>
                  </a:lnTo>
                  <a:lnTo>
                    <a:pt x="238" y="4"/>
                  </a:lnTo>
                  <a:lnTo>
                    <a:pt x="238" y="4"/>
                  </a:lnTo>
                  <a:lnTo>
                    <a:pt x="244" y="2"/>
                  </a:lnTo>
                  <a:lnTo>
                    <a:pt x="254" y="0"/>
                  </a:lnTo>
                  <a:lnTo>
                    <a:pt x="254" y="0"/>
                  </a:lnTo>
                  <a:lnTo>
                    <a:pt x="266" y="2"/>
                  </a:lnTo>
                  <a:lnTo>
                    <a:pt x="272" y="4"/>
                  </a:lnTo>
                  <a:lnTo>
                    <a:pt x="272" y="4"/>
                  </a:lnTo>
                  <a:lnTo>
                    <a:pt x="276" y="12"/>
                  </a:lnTo>
                  <a:lnTo>
                    <a:pt x="278" y="20"/>
                  </a:lnTo>
                  <a:lnTo>
                    <a:pt x="278" y="72"/>
                  </a:lnTo>
                  <a:lnTo>
                    <a:pt x="316" y="72"/>
                  </a:lnTo>
                  <a:lnTo>
                    <a:pt x="316" y="72"/>
                  </a:lnTo>
                  <a:lnTo>
                    <a:pt x="336" y="26"/>
                  </a:lnTo>
                  <a:lnTo>
                    <a:pt x="336" y="26"/>
                  </a:lnTo>
                  <a:lnTo>
                    <a:pt x="340" y="22"/>
                  </a:lnTo>
                  <a:lnTo>
                    <a:pt x="344" y="18"/>
                  </a:lnTo>
                  <a:lnTo>
                    <a:pt x="352" y="16"/>
                  </a:lnTo>
                  <a:lnTo>
                    <a:pt x="358" y="16"/>
                  </a:lnTo>
                  <a:lnTo>
                    <a:pt x="358" y="16"/>
                  </a:lnTo>
                  <a:lnTo>
                    <a:pt x="366" y="16"/>
                  </a:lnTo>
                  <a:lnTo>
                    <a:pt x="374" y="18"/>
                  </a:lnTo>
                  <a:lnTo>
                    <a:pt x="374" y="18"/>
                  </a:lnTo>
                  <a:lnTo>
                    <a:pt x="378" y="22"/>
                  </a:lnTo>
                  <a:lnTo>
                    <a:pt x="380" y="30"/>
                  </a:lnTo>
                  <a:lnTo>
                    <a:pt x="380" y="30"/>
                  </a:lnTo>
                  <a:lnTo>
                    <a:pt x="374" y="44"/>
                  </a:lnTo>
                  <a:lnTo>
                    <a:pt x="362" y="72"/>
                  </a:lnTo>
                  <a:lnTo>
                    <a:pt x="406" y="72"/>
                  </a:lnTo>
                  <a:lnTo>
                    <a:pt x="406" y="72"/>
                  </a:lnTo>
                  <a:lnTo>
                    <a:pt x="416" y="72"/>
                  </a:lnTo>
                  <a:lnTo>
                    <a:pt x="422" y="76"/>
                  </a:lnTo>
                  <a:lnTo>
                    <a:pt x="422" y="76"/>
                  </a:lnTo>
                  <a:lnTo>
                    <a:pt x="424" y="82"/>
                  </a:lnTo>
                  <a:lnTo>
                    <a:pt x="426" y="92"/>
                  </a:lnTo>
                  <a:lnTo>
                    <a:pt x="426" y="92"/>
                  </a:lnTo>
                  <a:lnTo>
                    <a:pt x="424" y="100"/>
                  </a:lnTo>
                  <a:lnTo>
                    <a:pt x="422" y="106"/>
                  </a:lnTo>
                  <a:lnTo>
                    <a:pt x="422" y="106"/>
                  </a:lnTo>
                  <a:lnTo>
                    <a:pt x="416" y="112"/>
                  </a:lnTo>
                  <a:lnTo>
                    <a:pt x="406" y="114"/>
                  </a:lnTo>
                  <a:lnTo>
                    <a:pt x="314" y="114"/>
                  </a:lnTo>
                  <a:lnTo>
                    <a:pt x="300" y="148"/>
                  </a:lnTo>
                  <a:lnTo>
                    <a:pt x="388" y="148"/>
                  </a:lnTo>
                  <a:lnTo>
                    <a:pt x="388" y="148"/>
                  </a:lnTo>
                  <a:lnTo>
                    <a:pt x="398" y="150"/>
                  </a:lnTo>
                  <a:lnTo>
                    <a:pt x="404" y="152"/>
                  </a:lnTo>
                  <a:lnTo>
                    <a:pt x="404" y="152"/>
                  </a:lnTo>
                  <a:lnTo>
                    <a:pt x="406" y="158"/>
                  </a:lnTo>
                  <a:lnTo>
                    <a:pt x="408" y="168"/>
                  </a:lnTo>
                  <a:lnTo>
                    <a:pt x="408" y="168"/>
                  </a:lnTo>
                  <a:lnTo>
                    <a:pt x="406" y="176"/>
                  </a:lnTo>
                  <a:lnTo>
                    <a:pt x="404" y="182"/>
                  </a:lnTo>
                  <a:lnTo>
                    <a:pt x="404" y="182"/>
                  </a:lnTo>
                  <a:lnTo>
                    <a:pt x="398" y="188"/>
                  </a:lnTo>
                  <a:lnTo>
                    <a:pt x="388" y="190"/>
                  </a:lnTo>
                  <a:lnTo>
                    <a:pt x="238" y="190"/>
                  </a:lnTo>
                  <a:lnTo>
                    <a:pt x="238" y="216"/>
                  </a:lnTo>
                  <a:lnTo>
                    <a:pt x="380" y="216"/>
                  </a:lnTo>
                  <a:lnTo>
                    <a:pt x="380" y="216"/>
                  </a:lnTo>
                  <a:lnTo>
                    <a:pt x="390" y="218"/>
                  </a:lnTo>
                  <a:lnTo>
                    <a:pt x="396" y="222"/>
                  </a:lnTo>
                  <a:lnTo>
                    <a:pt x="396" y="222"/>
                  </a:lnTo>
                  <a:lnTo>
                    <a:pt x="400" y="228"/>
                  </a:lnTo>
                  <a:lnTo>
                    <a:pt x="400" y="236"/>
                  </a:lnTo>
                  <a:lnTo>
                    <a:pt x="400" y="236"/>
                  </a:lnTo>
                  <a:lnTo>
                    <a:pt x="400" y="246"/>
                  </a:lnTo>
                  <a:lnTo>
                    <a:pt x="398" y="250"/>
                  </a:lnTo>
                  <a:lnTo>
                    <a:pt x="398" y="250"/>
                  </a:lnTo>
                  <a:lnTo>
                    <a:pt x="390" y="256"/>
                  </a:lnTo>
                  <a:lnTo>
                    <a:pt x="380" y="256"/>
                  </a:lnTo>
                  <a:lnTo>
                    <a:pt x="238" y="256"/>
                  </a:lnTo>
                  <a:lnTo>
                    <a:pt x="238" y="284"/>
                  </a:lnTo>
                  <a:lnTo>
                    <a:pt x="400" y="284"/>
                  </a:lnTo>
                  <a:lnTo>
                    <a:pt x="400" y="284"/>
                  </a:lnTo>
                  <a:lnTo>
                    <a:pt x="408" y="286"/>
                  </a:lnTo>
                  <a:lnTo>
                    <a:pt x="414" y="288"/>
                  </a:lnTo>
                  <a:lnTo>
                    <a:pt x="414" y="288"/>
                  </a:lnTo>
                  <a:lnTo>
                    <a:pt x="418" y="294"/>
                  </a:lnTo>
                  <a:lnTo>
                    <a:pt x="418" y="304"/>
                  </a:lnTo>
                  <a:lnTo>
                    <a:pt x="418" y="304"/>
                  </a:lnTo>
                  <a:lnTo>
                    <a:pt x="418" y="312"/>
                  </a:lnTo>
                  <a:lnTo>
                    <a:pt x="414" y="320"/>
                  </a:lnTo>
                  <a:lnTo>
                    <a:pt x="414" y="320"/>
                  </a:lnTo>
                  <a:lnTo>
                    <a:pt x="408" y="324"/>
                  </a:lnTo>
                  <a:lnTo>
                    <a:pt x="400" y="326"/>
                  </a:lnTo>
                  <a:lnTo>
                    <a:pt x="284" y="326"/>
                  </a:lnTo>
                  <a:lnTo>
                    <a:pt x="284" y="326"/>
                  </a:lnTo>
                  <a:lnTo>
                    <a:pt x="312" y="340"/>
                  </a:lnTo>
                  <a:lnTo>
                    <a:pt x="344" y="352"/>
                  </a:lnTo>
                  <a:lnTo>
                    <a:pt x="414" y="378"/>
                  </a:lnTo>
                  <a:lnTo>
                    <a:pt x="414" y="378"/>
                  </a:lnTo>
                  <a:lnTo>
                    <a:pt x="422" y="388"/>
                  </a:lnTo>
                  <a:lnTo>
                    <a:pt x="424" y="392"/>
                  </a:lnTo>
                  <a:lnTo>
                    <a:pt x="424" y="396"/>
                  </a:lnTo>
                  <a:lnTo>
                    <a:pt x="424" y="396"/>
                  </a:lnTo>
                  <a:lnTo>
                    <a:pt x="422" y="406"/>
                  </a:lnTo>
                  <a:lnTo>
                    <a:pt x="418" y="408"/>
                  </a:lnTo>
                  <a:lnTo>
                    <a:pt x="414" y="412"/>
                  </a:lnTo>
                  <a:lnTo>
                    <a:pt x="414" y="412"/>
                  </a:lnTo>
                  <a:lnTo>
                    <a:pt x="406" y="414"/>
                  </a:lnTo>
                  <a:lnTo>
                    <a:pt x="394" y="416"/>
                  </a:lnTo>
                  <a:lnTo>
                    <a:pt x="394" y="416"/>
                  </a:lnTo>
                  <a:lnTo>
                    <a:pt x="382" y="416"/>
                  </a:lnTo>
                  <a:lnTo>
                    <a:pt x="370" y="414"/>
                  </a:lnTo>
                  <a:lnTo>
                    <a:pt x="358" y="410"/>
                  </a:lnTo>
                  <a:lnTo>
                    <a:pt x="344" y="404"/>
                  </a:lnTo>
                  <a:lnTo>
                    <a:pt x="344" y="404"/>
                  </a:lnTo>
                  <a:lnTo>
                    <a:pt x="290" y="374"/>
                  </a:lnTo>
                  <a:lnTo>
                    <a:pt x="238" y="340"/>
                  </a:lnTo>
                  <a:lnTo>
                    <a:pt x="238" y="402"/>
                  </a:lnTo>
                  <a:lnTo>
                    <a:pt x="238" y="402"/>
                  </a:lnTo>
                  <a:lnTo>
                    <a:pt x="238" y="414"/>
                  </a:lnTo>
                  <a:lnTo>
                    <a:pt x="232" y="420"/>
                  </a:lnTo>
                  <a:lnTo>
                    <a:pt x="232" y="420"/>
                  </a:lnTo>
                  <a:lnTo>
                    <a:pt x="226" y="424"/>
                  </a:lnTo>
                  <a:lnTo>
                    <a:pt x="214" y="426"/>
                  </a:lnTo>
                  <a:lnTo>
                    <a:pt x="214" y="426"/>
                  </a:lnTo>
                  <a:lnTo>
                    <a:pt x="204" y="424"/>
                  </a:lnTo>
                  <a:lnTo>
                    <a:pt x="196" y="420"/>
                  </a:lnTo>
                  <a:lnTo>
                    <a:pt x="196" y="420"/>
                  </a:lnTo>
                  <a:lnTo>
                    <a:pt x="192" y="412"/>
                  </a:lnTo>
                  <a:lnTo>
                    <a:pt x="192" y="402"/>
                  </a:lnTo>
                  <a:lnTo>
                    <a:pt x="192" y="340"/>
                  </a:lnTo>
                  <a:lnTo>
                    <a:pt x="192" y="340"/>
                  </a:lnTo>
                  <a:lnTo>
                    <a:pt x="188" y="344"/>
                  </a:lnTo>
                  <a:lnTo>
                    <a:pt x="188" y="344"/>
                  </a:lnTo>
                  <a:lnTo>
                    <a:pt x="142" y="372"/>
                  </a:lnTo>
                  <a:lnTo>
                    <a:pt x="96" y="398"/>
                  </a:lnTo>
                  <a:lnTo>
                    <a:pt x="96" y="398"/>
                  </a:lnTo>
                  <a:lnTo>
                    <a:pt x="78" y="406"/>
                  </a:lnTo>
                  <a:lnTo>
                    <a:pt x="56" y="414"/>
                  </a:lnTo>
                  <a:lnTo>
                    <a:pt x="56" y="414"/>
                  </a:lnTo>
                  <a:lnTo>
                    <a:pt x="42" y="420"/>
                  </a:lnTo>
                  <a:lnTo>
                    <a:pt x="28" y="420"/>
                  </a:lnTo>
                  <a:lnTo>
                    <a:pt x="28" y="420"/>
                  </a:lnTo>
                  <a:lnTo>
                    <a:pt x="22" y="420"/>
                  </a:lnTo>
                  <a:lnTo>
                    <a:pt x="16" y="418"/>
                  </a:lnTo>
                  <a:lnTo>
                    <a:pt x="12" y="416"/>
                  </a:lnTo>
                  <a:lnTo>
                    <a:pt x="6" y="412"/>
                  </a:lnTo>
                  <a:lnTo>
                    <a:pt x="6" y="412"/>
                  </a:lnTo>
                  <a:lnTo>
                    <a:pt x="2" y="402"/>
                  </a:lnTo>
                  <a:lnTo>
                    <a:pt x="0" y="394"/>
                  </a:lnTo>
                  <a:lnTo>
                    <a:pt x="0" y="394"/>
                  </a:lnTo>
                  <a:lnTo>
                    <a:pt x="4" y="384"/>
                  </a:lnTo>
                  <a:lnTo>
                    <a:pt x="12" y="376"/>
                  </a:lnTo>
                  <a:lnTo>
                    <a:pt x="12" y="376"/>
                  </a:lnTo>
                  <a:lnTo>
                    <a:pt x="56" y="362"/>
                  </a:lnTo>
                  <a:lnTo>
                    <a:pt x="106" y="342"/>
                  </a:lnTo>
                  <a:lnTo>
                    <a:pt x="106" y="342"/>
                  </a:lnTo>
                  <a:lnTo>
                    <a:pt x="140" y="326"/>
                  </a:lnTo>
                  <a:lnTo>
                    <a:pt x="24" y="326"/>
                  </a:lnTo>
                  <a:lnTo>
                    <a:pt x="24" y="326"/>
                  </a:lnTo>
                  <a:lnTo>
                    <a:pt x="16" y="326"/>
                  </a:lnTo>
                  <a:lnTo>
                    <a:pt x="8" y="320"/>
                  </a:lnTo>
                  <a:lnTo>
                    <a:pt x="8" y="320"/>
                  </a:lnTo>
                  <a:lnTo>
                    <a:pt x="6" y="314"/>
                  </a:lnTo>
                  <a:lnTo>
                    <a:pt x="4" y="304"/>
                  </a:lnTo>
                  <a:lnTo>
                    <a:pt x="4" y="304"/>
                  </a:lnTo>
                  <a:lnTo>
                    <a:pt x="6" y="296"/>
                  </a:lnTo>
                  <a:lnTo>
                    <a:pt x="8" y="288"/>
                  </a:lnTo>
                  <a:lnTo>
                    <a:pt x="8" y="288"/>
                  </a:lnTo>
                  <a:lnTo>
                    <a:pt x="16" y="286"/>
                  </a:lnTo>
                  <a:lnTo>
                    <a:pt x="24" y="284"/>
                  </a:lnTo>
                  <a:lnTo>
                    <a:pt x="192" y="284"/>
                  </a:lnTo>
                  <a:lnTo>
                    <a:pt x="192" y="256"/>
                  </a:lnTo>
                  <a:lnTo>
                    <a:pt x="42" y="256"/>
                  </a:lnTo>
                  <a:lnTo>
                    <a:pt x="42" y="256"/>
                  </a:lnTo>
                  <a:lnTo>
                    <a:pt x="34" y="256"/>
                  </a:lnTo>
                  <a:lnTo>
                    <a:pt x="28" y="252"/>
                  </a:lnTo>
                  <a:lnTo>
                    <a:pt x="28" y="252"/>
                  </a:lnTo>
                  <a:lnTo>
                    <a:pt x="24" y="246"/>
                  </a:lnTo>
                  <a:lnTo>
                    <a:pt x="22" y="236"/>
                  </a:lnTo>
                  <a:lnTo>
                    <a:pt x="22" y="236"/>
                  </a:lnTo>
                  <a:lnTo>
                    <a:pt x="24" y="228"/>
                  </a:lnTo>
                  <a:lnTo>
                    <a:pt x="28" y="222"/>
                  </a:lnTo>
                  <a:lnTo>
                    <a:pt x="28" y="222"/>
                  </a:lnTo>
                  <a:lnTo>
                    <a:pt x="34" y="218"/>
                  </a:lnTo>
                  <a:lnTo>
                    <a:pt x="42" y="216"/>
                  </a:lnTo>
                  <a:lnTo>
                    <a:pt x="192" y="216"/>
                  </a:lnTo>
                  <a:lnTo>
                    <a:pt x="192" y="190"/>
                  </a:lnTo>
                  <a:lnTo>
                    <a:pt x="38" y="190"/>
                  </a:lnTo>
                  <a:lnTo>
                    <a:pt x="38" y="190"/>
                  </a:lnTo>
                  <a:lnTo>
                    <a:pt x="28" y="188"/>
                  </a:lnTo>
                  <a:lnTo>
                    <a:pt x="22" y="184"/>
                  </a:lnTo>
                  <a:lnTo>
                    <a:pt x="22" y="184"/>
                  </a:lnTo>
                  <a:lnTo>
                    <a:pt x="18" y="178"/>
                  </a:lnTo>
                  <a:lnTo>
                    <a:pt x="18" y="168"/>
                  </a:lnTo>
                  <a:lnTo>
                    <a:pt x="18" y="168"/>
                  </a:lnTo>
                  <a:lnTo>
                    <a:pt x="18" y="160"/>
                  </a:lnTo>
                  <a:lnTo>
                    <a:pt x="22" y="152"/>
                  </a:lnTo>
                  <a:lnTo>
                    <a:pt x="22" y="152"/>
                  </a:lnTo>
                  <a:lnTo>
                    <a:pt x="28" y="150"/>
                  </a:lnTo>
                  <a:lnTo>
                    <a:pt x="38" y="148"/>
                  </a:lnTo>
                  <a:lnTo>
                    <a:pt x="120" y="148"/>
                  </a:lnTo>
                  <a:lnTo>
                    <a:pt x="108" y="114"/>
                  </a:lnTo>
                  <a:lnTo>
                    <a:pt x="20" y="114"/>
                  </a:lnTo>
                  <a:lnTo>
                    <a:pt x="20" y="114"/>
                  </a:lnTo>
                  <a:lnTo>
                    <a:pt x="12" y="112"/>
                  </a:lnTo>
                  <a:lnTo>
                    <a:pt x="6" y="108"/>
                  </a:lnTo>
                  <a:lnTo>
                    <a:pt x="6" y="108"/>
                  </a:lnTo>
                  <a:lnTo>
                    <a:pt x="2" y="102"/>
                  </a:lnTo>
                  <a:lnTo>
                    <a:pt x="0" y="92"/>
                  </a:lnTo>
                  <a:lnTo>
                    <a:pt x="0" y="92"/>
                  </a:lnTo>
                  <a:lnTo>
                    <a:pt x="2" y="82"/>
                  </a:lnTo>
                  <a:lnTo>
                    <a:pt x="6" y="76"/>
                  </a:lnTo>
                  <a:lnTo>
                    <a:pt x="6" y="76"/>
                  </a:lnTo>
                  <a:lnTo>
                    <a:pt x="12" y="72"/>
                  </a:lnTo>
                  <a:lnTo>
                    <a:pt x="20" y="72"/>
                  </a:lnTo>
                  <a:lnTo>
                    <a:pt x="70" y="72"/>
                  </a:lnTo>
                  <a:lnTo>
                    <a:pt x="70" y="72"/>
                  </a:lnTo>
                  <a:lnTo>
                    <a:pt x="52" y="42"/>
                  </a:lnTo>
                  <a:lnTo>
                    <a:pt x="52" y="42"/>
                  </a:lnTo>
                  <a:lnTo>
                    <a:pt x="50" y="38"/>
                  </a:lnTo>
                  <a:lnTo>
                    <a:pt x="48" y="34"/>
                  </a:lnTo>
                  <a:lnTo>
                    <a:pt x="48" y="34"/>
                  </a:lnTo>
                  <a:lnTo>
                    <a:pt x="50" y="24"/>
                  </a:lnTo>
                  <a:lnTo>
                    <a:pt x="56" y="18"/>
                  </a:lnTo>
                  <a:lnTo>
                    <a:pt x="56" y="18"/>
                  </a:lnTo>
                  <a:lnTo>
                    <a:pt x="62" y="16"/>
                  </a:lnTo>
                  <a:lnTo>
                    <a:pt x="70" y="16"/>
                  </a:lnTo>
                  <a:lnTo>
                    <a:pt x="70" y="16"/>
                  </a:lnTo>
                  <a:lnTo>
                    <a:pt x="76" y="16"/>
                  </a:lnTo>
                  <a:lnTo>
                    <a:pt x="80" y="20"/>
                  </a:lnTo>
                  <a:lnTo>
                    <a:pt x="80" y="20"/>
                  </a:lnTo>
                  <a:lnTo>
                    <a:pt x="88" y="24"/>
                  </a:lnTo>
                  <a:lnTo>
                    <a:pt x="96" y="34"/>
                  </a:lnTo>
                  <a:lnTo>
                    <a:pt x="96" y="34"/>
                  </a:lnTo>
                  <a:lnTo>
                    <a:pt x="110" y="56"/>
                  </a:lnTo>
                  <a:lnTo>
                    <a:pt x="114" y="64"/>
                  </a:lnTo>
                  <a:lnTo>
                    <a:pt x="116" y="72"/>
                  </a:lnTo>
                  <a:lnTo>
                    <a:pt x="144" y="72"/>
                  </a:lnTo>
                  <a:lnTo>
                    <a:pt x="144" y="20"/>
                  </a:lnTo>
                  <a:lnTo>
                    <a:pt x="144" y="20"/>
                  </a:lnTo>
                  <a:lnTo>
                    <a:pt x="146" y="12"/>
                  </a:lnTo>
                  <a:lnTo>
                    <a:pt x="152" y="4"/>
                  </a:lnTo>
                  <a:lnTo>
                    <a:pt x="152" y="4"/>
                  </a:lnTo>
                  <a:lnTo>
                    <a:pt x="158" y="2"/>
                  </a:lnTo>
                  <a:lnTo>
                    <a:pt x="168" y="0"/>
                  </a:lnTo>
                  <a:lnTo>
                    <a:pt x="168" y="0"/>
                  </a:lnTo>
                  <a:close/>
                  <a:moveTo>
                    <a:pt x="172" y="148"/>
                  </a:moveTo>
                  <a:lnTo>
                    <a:pt x="250" y="148"/>
                  </a:lnTo>
                  <a:lnTo>
                    <a:pt x="264" y="114"/>
                  </a:lnTo>
                  <a:lnTo>
                    <a:pt x="158" y="114"/>
                  </a:lnTo>
                  <a:lnTo>
                    <a:pt x="172" y="148"/>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pPr defTabSz="1007150"/>
              <a:endParaRPr kumimoji="0" lang="zh-TW" altLang="en-US">
                <a:solidFill>
                  <a:prstClr val="black"/>
                </a:solidFill>
                <a:latin typeface="Calibri"/>
                <a:ea typeface="新細明體"/>
                <a:cs typeface="Arial" charset="0"/>
              </a:endParaRPr>
            </a:p>
          </p:txBody>
        </p:sp>
        <p:sp>
          <p:nvSpPr>
            <p:cNvPr id="18" name="Freeform 20"/>
            <p:cNvSpPr>
              <a:spLocks noEditPoints="1"/>
            </p:cNvSpPr>
            <p:nvPr userDrawn="1"/>
          </p:nvSpPr>
          <p:spPr bwMode="auto">
            <a:xfrm>
              <a:off x="1299157" y="1626941"/>
              <a:ext cx="382403" cy="373299"/>
            </a:xfrm>
            <a:custGeom>
              <a:avLst/>
              <a:gdLst/>
              <a:ahLst/>
              <a:cxnLst>
                <a:cxn ang="0">
                  <a:pos x="28" y="208"/>
                </a:cxn>
                <a:cxn ang="0">
                  <a:pos x="16" y="184"/>
                </a:cxn>
                <a:cxn ang="0">
                  <a:pos x="38" y="166"/>
                </a:cxn>
                <a:cxn ang="0">
                  <a:pos x="284" y="152"/>
                </a:cxn>
                <a:cxn ang="0">
                  <a:pos x="384" y="140"/>
                </a:cxn>
                <a:cxn ang="0">
                  <a:pos x="404" y="162"/>
                </a:cxn>
                <a:cxn ang="0">
                  <a:pos x="394" y="182"/>
                </a:cxn>
                <a:cxn ang="0">
                  <a:pos x="234" y="386"/>
                </a:cxn>
                <a:cxn ang="0">
                  <a:pos x="220" y="408"/>
                </a:cxn>
                <a:cxn ang="0">
                  <a:pos x="190" y="404"/>
                </a:cxn>
                <a:cxn ang="0">
                  <a:pos x="102" y="208"/>
                </a:cxn>
                <a:cxn ang="0">
                  <a:pos x="108" y="260"/>
                </a:cxn>
                <a:cxn ang="0">
                  <a:pos x="118" y="302"/>
                </a:cxn>
                <a:cxn ang="0">
                  <a:pos x="174" y="352"/>
                </a:cxn>
                <a:cxn ang="0">
                  <a:pos x="176" y="378"/>
                </a:cxn>
                <a:cxn ang="0">
                  <a:pos x="152" y="392"/>
                </a:cxn>
                <a:cxn ang="0">
                  <a:pos x="116" y="368"/>
                </a:cxn>
                <a:cxn ang="0">
                  <a:pos x="86" y="334"/>
                </a:cxn>
                <a:cxn ang="0">
                  <a:pos x="48" y="386"/>
                </a:cxn>
                <a:cxn ang="0">
                  <a:pos x="10" y="388"/>
                </a:cxn>
                <a:cxn ang="0">
                  <a:pos x="0" y="370"/>
                </a:cxn>
                <a:cxn ang="0">
                  <a:pos x="42" y="320"/>
                </a:cxn>
                <a:cxn ang="0">
                  <a:pos x="60" y="274"/>
                </a:cxn>
                <a:cxn ang="0">
                  <a:pos x="68" y="210"/>
                </a:cxn>
                <a:cxn ang="0">
                  <a:pos x="378" y="2"/>
                </a:cxn>
                <a:cxn ang="0">
                  <a:pos x="398" y="32"/>
                </a:cxn>
                <a:cxn ang="0">
                  <a:pos x="388" y="128"/>
                </a:cxn>
                <a:cxn ang="0">
                  <a:pos x="54" y="136"/>
                </a:cxn>
                <a:cxn ang="0">
                  <a:pos x="24" y="116"/>
                </a:cxn>
                <a:cxn ang="0">
                  <a:pos x="26" y="12"/>
                </a:cxn>
                <a:cxn ang="0">
                  <a:pos x="54" y="0"/>
                </a:cxn>
                <a:cxn ang="0">
                  <a:pos x="76" y="42"/>
                </a:cxn>
                <a:cxn ang="0">
                  <a:pos x="70" y="84"/>
                </a:cxn>
                <a:cxn ang="0">
                  <a:pos x="130" y="94"/>
                </a:cxn>
                <a:cxn ang="0">
                  <a:pos x="240" y="94"/>
                </a:cxn>
                <a:cxn ang="0">
                  <a:pos x="342" y="208"/>
                </a:cxn>
                <a:cxn ang="0">
                  <a:pos x="348" y="272"/>
                </a:cxn>
                <a:cxn ang="0">
                  <a:pos x="366" y="316"/>
                </a:cxn>
                <a:cxn ang="0">
                  <a:pos x="418" y="358"/>
                </a:cxn>
                <a:cxn ang="0">
                  <a:pos x="410" y="386"/>
                </a:cxn>
                <a:cxn ang="0">
                  <a:pos x="384" y="392"/>
                </a:cxn>
                <a:cxn ang="0">
                  <a:pos x="330" y="334"/>
                </a:cxn>
                <a:cxn ang="0">
                  <a:pos x="304" y="362"/>
                </a:cxn>
                <a:cxn ang="0">
                  <a:pos x="264" y="394"/>
                </a:cxn>
                <a:cxn ang="0">
                  <a:pos x="236" y="370"/>
                </a:cxn>
                <a:cxn ang="0">
                  <a:pos x="270" y="330"/>
                </a:cxn>
                <a:cxn ang="0">
                  <a:pos x="296" y="288"/>
                </a:cxn>
                <a:cxn ang="0">
                  <a:pos x="302" y="214"/>
                </a:cxn>
                <a:cxn ang="0">
                  <a:pos x="324" y="204"/>
                </a:cxn>
                <a:cxn ang="0">
                  <a:pos x="346" y="90"/>
                </a:cxn>
                <a:cxn ang="0">
                  <a:pos x="348" y="46"/>
                </a:cxn>
                <a:cxn ang="0">
                  <a:pos x="288" y="94"/>
                </a:cxn>
              </a:cxnLst>
              <a:rect l="0" t="0" r="r" b="b"/>
              <a:pathLst>
                <a:path w="420" h="410">
                  <a:moveTo>
                    <a:pt x="68" y="210"/>
                  </a:moveTo>
                  <a:lnTo>
                    <a:pt x="68" y="210"/>
                  </a:lnTo>
                  <a:lnTo>
                    <a:pt x="40" y="210"/>
                  </a:lnTo>
                  <a:lnTo>
                    <a:pt x="40" y="210"/>
                  </a:lnTo>
                  <a:lnTo>
                    <a:pt x="28" y="208"/>
                  </a:lnTo>
                  <a:lnTo>
                    <a:pt x="24" y="206"/>
                  </a:lnTo>
                  <a:lnTo>
                    <a:pt x="20" y="202"/>
                  </a:lnTo>
                  <a:lnTo>
                    <a:pt x="20" y="202"/>
                  </a:lnTo>
                  <a:lnTo>
                    <a:pt x="18" y="194"/>
                  </a:lnTo>
                  <a:lnTo>
                    <a:pt x="16" y="184"/>
                  </a:lnTo>
                  <a:lnTo>
                    <a:pt x="16" y="184"/>
                  </a:lnTo>
                  <a:lnTo>
                    <a:pt x="18" y="176"/>
                  </a:lnTo>
                  <a:lnTo>
                    <a:pt x="22" y="170"/>
                  </a:lnTo>
                  <a:lnTo>
                    <a:pt x="28" y="168"/>
                  </a:lnTo>
                  <a:lnTo>
                    <a:pt x="38" y="166"/>
                  </a:lnTo>
                  <a:lnTo>
                    <a:pt x="38" y="166"/>
                  </a:lnTo>
                  <a:lnTo>
                    <a:pt x="116" y="164"/>
                  </a:lnTo>
                  <a:lnTo>
                    <a:pt x="192" y="160"/>
                  </a:lnTo>
                  <a:lnTo>
                    <a:pt x="192" y="160"/>
                  </a:lnTo>
                  <a:lnTo>
                    <a:pt x="284" y="152"/>
                  </a:lnTo>
                  <a:lnTo>
                    <a:pt x="326" y="148"/>
                  </a:lnTo>
                  <a:lnTo>
                    <a:pt x="366" y="142"/>
                  </a:lnTo>
                  <a:lnTo>
                    <a:pt x="366" y="142"/>
                  </a:lnTo>
                  <a:lnTo>
                    <a:pt x="384" y="140"/>
                  </a:lnTo>
                  <a:lnTo>
                    <a:pt x="384" y="140"/>
                  </a:lnTo>
                  <a:lnTo>
                    <a:pt x="392" y="142"/>
                  </a:lnTo>
                  <a:lnTo>
                    <a:pt x="398" y="148"/>
                  </a:lnTo>
                  <a:lnTo>
                    <a:pt x="398" y="148"/>
                  </a:lnTo>
                  <a:lnTo>
                    <a:pt x="402" y="154"/>
                  </a:lnTo>
                  <a:lnTo>
                    <a:pt x="404" y="162"/>
                  </a:lnTo>
                  <a:lnTo>
                    <a:pt x="404" y="162"/>
                  </a:lnTo>
                  <a:lnTo>
                    <a:pt x="404" y="170"/>
                  </a:lnTo>
                  <a:lnTo>
                    <a:pt x="402" y="174"/>
                  </a:lnTo>
                  <a:lnTo>
                    <a:pt x="398" y="178"/>
                  </a:lnTo>
                  <a:lnTo>
                    <a:pt x="394" y="182"/>
                  </a:lnTo>
                  <a:lnTo>
                    <a:pt x="394" y="182"/>
                  </a:lnTo>
                  <a:lnTo>
                    <a:pt x="360" y="188"/>
                  </a:lnTo>
                  <a:lnTo>
                    <a:pt x="322" y="192"/>
                  </a:lnTo>
                  <a:lnTo>
                    <a:pt x="234" y="200"/>
                  </a:lnTo>
                  <a:lnTo>
                    <a:pt x="234" y="386"/>
                  </a:lnTo>
                  <a:lnTo>
                    <a:pt x="234" y="386"/>
                  </a:lnTo>
                  <a:lnTo>
                    <a:pt x="232" y="396"/>
                  </a:lnTo>
                  <a:lnTo>
                    <a:pt x="228" y="404"/>
                  </a:lnTo>
                  <a:lnTo>
                    <a:pt x="228" y="404"/>
                  </a:lnTo>
                  <a:lnTo>
                    <a:pt x="220" y="408"/>
                  </a:lnTo>
                  <a:lnTo>
                    <a:pt x="208" y="410"/>
                  </a:lnTo>
                  <a:lnTo>
                    <a:pt x="208" y="410"/>
                  </a:lnTo>
                  <a:lnTo>
                    <a:pt x="198" y="408"/>
                  </a:lnTo>
                  <a:lnTo>
                    <a:pt x="190" y="404"/>
                  </a:lnTo>
                  <a:lnTo>
                    <a:pt x="190" y="404"/>
                  </a:lnTo>
                  <a:lnTo>
                    <a:pt x="186" y="396"/>
                  </a:lnTo>
                  <a:lnTo>
                    <a:pt x="186" y="386"/>
                  </a:lnTo>
                  <a:lnTo>
                    <a:pt x="186" y="204"/>
                  </a:lnTo>
                  <a:lnTo>
                    <a:pt x="186" y="204"/>
                  </a:lnTo>
                  <a:lnTo>
                    <a:pt x="102" y="208"/>
                  </a:lnTo>
                  <a:lnTo>
                    <a:pt x="102" y="208"/>
                  </a:lnTo>
                  <a:lnTo>
                    <a:pt x="106" y="210"/>
                  </a:lnTo>
                  <a:lnTo>
                    <a:pt x="108" y="214"/>
                  </a:lnTo>
                  <a:lnTo>
                    <a:pt x="108" y="224"/>
                  </a:lnTo>
                  <a:lnTo>
                    <a:pt x="108" y="260"/>
                  </a:lnTo>
                  <a:lnTo>
                    <a:pt x="108" y="260"/>
                  </a:lnTo>
                  <a:lnTo>
                    <a:pt x="110" y="272"/>
                  </a:lnTo>
                  <a:lnTo>
                    <a:pt x="110" y="284"/>
                  </a:lnTo>
                  <a:lnTo>
                    <a:pt x="114" y="294"/>
                  </a:lnTo>
                  <a:lnTo>
                    <a:pt x="118" y="302"/>
                  </a:lnTo>
                  <a:lnTo>
                    <a:pt x="118" y="302"/>
                  </a:lnTo>
                  <a:lnTo>
                    <a:pt x="126" y="316"/>
                  </a:lnTo>
                  <a:lnTo>
                    <a:pt x="140" y="328"/>
                  </a:lnTo>
                  <a:lnTo>
                    <a:pt x="154" y="340"/>
                  </a:lnTo>
                  <a:lnTo>
                    <a:pt x="174" y="352"/>
                  </a:lnTo>
                  <a:lnTo>
                    <a:pt x="174" y="352"/>
                  </a:lnTo>
                  <a:lnTo>
                    <a:pt x="178" y="360"/>
                  </a:lnTo>
                  <a:lnTo>
                    <a:pt x="178" y="368"/>
                  </a:lnTo>
                  <a:lnTo>
                    <a:pt x="178" y="368"/>
                  </a:lnTo>
                  <a:lnTo>
                    <a:pt x="176" y="378"/>
                  </a:lnTo>
                  <a:lnTo>
                    <a:pt x="170" y="386"/>
                  </a:lnTo>
                  <a:lnTo>
                    <a:pt x="170" y="386"/>
                  </a:lnTo>
                  <a:lnTo>
                    <a:pt x="162" y="392"/>
                  </a:lnTo>
                  <a:lnTo>
                    <a:pt x="152" y="392"/>
                  </a:lnTo>
                  <a:lnTo>
                    <a:pt x="152" y="392"/>
                  </a:lnTo>
                  <a:lnTo>
                    <a:pt x="144" y="392"/>
                  </a:lnTo>
                  <a:lnTo>
                    <a:pt x="136" y="386"/>
                  </a:lnTo>
                  <a:lnTo>
                    <a:pt x="136" y="386"/>
                  </a:lnTo>
                  <a:lnTo>
                    <a:pt x="128" y="378"/>
                  </a:lnTo>
                  <a:lnTo>
                    <a:pt x="116" y="368"/>
                  </a:lnTo>
                  <a:lnTo>
                    <a:pt x="92" y="336"/>
                  </a:lnTo>
                  <a:lnTo>
                    <a:pt x="92" y="336"/>
                  </a:lnTo>
                  <a:lnTo>
                    <a:pt x="88" y="332"/>
                  </a:lnTo>
                  <a:lnTo>
                    <a:pt x="88" y="332"/>
                  </a:lnTo>
                  <a:lnTo>
                    <a:pt x="86" y="334"/>
                  </a:lnTo>
                  <a:lnTo>
                    <a:pt x="84" y="336"/>
                  </a:lnTo>
                  <a:lnTo>
                    <a:pt x="84" y="336"/>
                  </a:lnTo>
                  <a:lnTo>
                    <a:pt x="66" y="362"/>
                  </a:lnTo>
                  <a:lnTo>
                    <a:pt x="48" y="386"/>
                  </a:lnTo>
                  <a:lnTo>
                    <a:pt x="48" y="386"/>
                  </a:lnTo>
                  <a:lnTo>
                    <a:pt x="38" y="392"/>
                  </a:lnTo>
                  <a:lnTo>
                    <a:pt x="28" y="394"/>
                  </a:lnTo>
                  <a:lnTo>
                    <a:pt x="28" y="394"/>
                  </a:lnTo>
                  <a:lnTo>
                    <a:pt x="18" y="392"/>
                  </a:lnTo>
                  <a:lnTo>
                    <a:pt x="10" y="388"/>
                  </a:lnTo>
                  <a:lnTo>
                    <a:pt x="10" y="388"/>
                  </a:lnTo>
                  <a:lnTo>
                    <a:pt x="2" y="380"/>
                  </a:lnTo>
                  <a:lnTo>
                    <a:pt x="0" y="374"/>
                  </a:lnTo>
                  <a:lnTo>
                    <a:pt x="0" y="370"/>
                  </a:lnTo>
                  <a:lnTo>
                    <a:pt x="0" y="370"/>
                  </a:lnTo>
                  <a:lnTo>
                    <a:pt x="2" y="360"/>
                  </a:lnTo>
                  <a:lnTo>
                    <a:pt x="8" y="352"/>
                  </a:lnTo>
                  <a:lnTo>
                    <a:pt x="8" y="352"/>
                  </a:lnTo>
                  <a:lnTo>
                    <a:pt x="32" y="330"/>
                  </a:lnTo>
                  <a:lnTo>
                    <a:pt x="42" y="320"/>
                  </a:lnTo>
                  <a:lnTo>
                    <a:pt x="50" y="310"/>
                  </a:lnTo>
                  <a:lnTo>
                    <a:pt x="50" y="310"/>
                  </a:lnTo>
                  <a:lnTo>
                    <a:pt x="54" y="300"/>
                  </a:lnTo>
                  <a:lnTo>
                    <a:pt x="58" y="288"/>
                  </a:lnTo>
                  <a:lnTo>
                    <a:pt x="60" y="274"/>
                  </a:lnTo>
                  <a:lnTo>
                    <a:pt x="62" y="260"/>
                  </a:lnTo>
                  <a:lnTo>
                    <a:pt x="62" y="224"/>
                  </a:lnTo>
                  <a:lnTo>
                    <a:pt x="62" y="224"/>
                  </a:lnTo>
                  <a:lnTo>
                    <a:pt x="62" y="216"/>
                  </a:lnTo>
                  <a:lnTo>
                    <a:pt x="68" y="210"/>
                  </a:lnTo>
                  <a:lnTo>
                    <a:pt x="68" y="210"/>
                  </a:lnTo>
                  <a:close/>
                  <a:moveTo>
                    <a:pt x="54" y="0"/>
                  </a:moveTo>
                  <a:lnTo>
                    <a:pt x="364" y="0"/>
                  </a:lnTo>
                  <a:lnTo>
                    <a:pt x="364" y="0"/>
                  </a:lnTo>
                  <a:lnTo>
                    <a:pt x="378" y="2"/>
                  </a:lnTo>
                  <a:lnTo>
                    <a:pt x="384" y="4"/>
                  </a:lnTo>
                  <a:lnTo>
                    <a:pt x="388" y="8"/>
                  </a:lnTo>
                  <a:lnTo>
                    <a:pt x="392" y="12"/>
                  </a:lnTo>
                  <a:lnTo>
                    <a:pt x="396" y="18"/>
                  </a:lnTo>
                  <a:lnTo>
                    <a:pt x="398" y="32"/>
                  </a:lnTo>
                  <a:lnTo>
                    <a:pt x="398" y="102"/>
                  </a:lnTo>
                  <a:lnTo>
                    <a:pt x="398" y="102"/>
                  </a:lnTo>
                  <a:lnTo>
                    <a:pt x="396" y="116"/>
                  </a:lnTo>
                  <a:lnTo>
                    <a:pt x="392" y="122"/>
                  </a:lnTo>
                  <a:lnTo>
                    <a:pt x="388" y="128"/>
                  </a:lnTo>
                  <a:lnTo>
                    <a:pt x="384" y="130"/>
                  </a:lnTo>
                  <a:lnTo>
                    <a:pt x="378" y="134"/>
                  </a:lnTo>
                  <a:lnTo>
                    <a:pt x="364" y="136"/>
                  </a:lnTo>
                  <a:lnTo>
                    <a:pt x="54" y="136"/>
                  </a:lnTo>
                  <a:lnTo>
                    <a:pt x="54" y="136"/>
                  </a:lnTo>
                  <a:lnTo>
                    <a:pt x="40" y="134"/>
                  </a:lnTo>
                  <a:lnTo>
                    <a:pt x="34" y="130"/>
                  </a:lnTo>
                  <a:lnTo>
                    <a:pt x="30" y="128"/>
                  </a:lnTo>
                  <a:lnTo>
                    <a:pt x="26" y="122"/>
                  </a:lnTo>
                  <a:lnTo>
                    <a:pt x="24" y="116"/>
                  </a:lnTo>
                  <a:lnTo>
                    <a:pt x="20" y="102"/>
                  </a:lnTo>
                  <a:lnTo>
                    <a:pt x="20" y="32"/>
                  </a:lnTo>
                  <a:lnTo>
                    <a:pt x="20" y="32"/>
                  </a:lnTo>
                  <a:lnTo>
                    <a:pt x="24" y="18"/>
                  </a:lnTo>
                  <a:lnTo>
                    <a:pt x="26" y="12"/>
                  </a:lnTo>
                  <a:lnTo>
                    <a:pt x="30" y="8"/>
                  </a:lnTo>
                  <a:lnTo>
                    <a:pt x="34" y="4"/>
                  </a:lnTo>
                  <a:lnTo>
                    <a:pt x="40" y="2"/>
                  </a:lnTo>
                  <a:lnTo>
                    <a:pt x="54" y="0"/>
                  </a:lnTo>
                  <a:lnTo>
                    <a:pt x="54" y="0"/>
                  </a:lnTo>
                  <a:close/>
                  <a:moveTo>
                    <a:pt x="130" y="94"/>
                  </a:moveTo>
                  <a:lnTo>
                    <a:pt x="130" y="42"/>
                  </a:lnTo>
                  <a:lnTo>
                    <a:pt x="80" y="42"/>
                  </a:lnTo>
                  <a:lnTo>
                    <a:pt x="80" y="42"/>
                  </a:lnTo>
                  <a:lnTo>
                    <a:pt x="76" y="42"/>
                  </a:lnTo>
                  <a:lnTo>
                    <a:pt x="72" y="44"/>
                  </a:lnTo>
                  <a:lnTo>
                    <a:pt x="72" y="46"/>
                  </a:lnTo>
                  <a:lnTo>
                    <a:pt x="70" y="50"/>
                  </a:lnTo>
                  <a:lnTo>
                    <a:pt x="70" y="84"/>
                  </a:lnTo>
                  <a:lnTo>
                    <a:pt x="70" y="84"/>
                  </a:lnTo>
                  <a:lnTo>
                    <a:pt x="72" y="88"/>
                  </a:lnTo>
                  <a:lnTo>
                    <a:pt x="72" y="90"/>
                  </a:lnTo>
                  <a:lnTo>
                    <a:pt x="76" y="92"/>
                  </a:lnTo>
                  <a:lnTo>
                    <a:pt x="80" y="94"/>
                  </a:lnTo>
                  <a:lnTo>
                    <a:pt x="130" y="94"/>
                  </a:lnTo>
                  <a:close/>
                  <a:moveTo>
                    <a:pt x="240" y="94"/>
                  </a:moveTo>
                  <a:lnTo>
                    <a:pt x="240" y="42"/>
                  </a:lnTo>
                  <a:lnTo>
                    <a:pt x="178" y="42"/>
                  </a:lnTo>
                  <a:lnTo>
                    <a:pt x="178" y="94"/>
                  </a:lnTo>
                  <a:lnTo>
                    <a:pt x="240" y="94"/>
                  </a:lnTo>
                  <a:close/>
                  <a:moveTo>
                    <a:pt x="324" y="204"/>
                  </a:moveTo>
                  <a:lnTo>
                    <a:pt x="324" y="204"/>
                  </a:lnTo>
                  <a:lnTo>
                    <a:pt x="336" y="206"/>
                  </a:lnTo>
                  <a:lnTo>
                    <a:pt x="342" y="208"/>
                  </a:lnTo>
                  <a:lnTo>
                    <a:pt x="342" y="208"/>
                  </a:lnTo>
                  <a:lnTo>
                    <a:pt x="346" y="214"/>
                  </a:lnTo>
                  <a:lnTo>
                    <a:pt x="348" y="224"/>
                  </a:lnTo>
                  <a:lnTo>
                    <a:pt x="348" y="260"/>
                  </a:lnTo>
                  <a:lnTo>
                    <a:pt x="348" y="260"/>
                  </a:lnTo>
                  <a:lnTo>
                    <a:pt x="348" y="272"/>
                  </a:lnTo>
                  <a:lnTo>
                    <a:pt x="350" y="284"/>
                  </a:lnTo>
                  <a:lnTo>
                    <a:pt x="354" y="294"/>
                  </a:lnTo>
                  <a:lnTo>
                    <a:pt x="358" y="302"/>
                  </a:lnTo>
                  <a:lnTo>
                    <a:pt x="358" y="302"/>
                  </a:lnTo>
                  <a:lnTo>
                    <a:pt x="366" y="316"/>
                  </a:lnTo>
                  <a:lnTo>
                    <a:pt x="378" y="328"/>
                  </a:lnTo>
                  <a:lnTo>
                    <a:pt x="394" y="340"/>
                  </a:lnTo>
                  <a:lnTo>
                    <a:pt x="414" y="352"/>
                  </a:lnTo>
                  <a:lnTo>
                    <a:pt x="414" y="352"/>
                  </a:lnTo>
                  <a:lnTo>
                    <a:pt x="418" y="358"/>
                  </a:lnTo>
                  <a:lnTo>
                    <a:pt x="420" y="366"/>
                  </a:lnTo>
                  <a:lnTo>
                    <a:pt x="420" y="366"/>
                  </a:lnTo>
                  <a:lnTo>
                    <a:pt x="420" y="372"/>
                  </a:lnTo>
                  <a:lnTo>
                    <a:pt x="418" y="376"/>
                  </a:lnTo>
                  <a:lnTo>
                    <a:pt x="410" y="386"/>
                  </a:lnTo>
                  <a:lnTo>
                    <a:pt x="410" y="386"/>
                  </a:lnTo>
                  <a:lnTo>
                    <a:pt x="402" y="392"/>
                  </a:lnTo>
                  <a:lnTo>
                    <a:pt x="392" y="392"/>
                  </a:lnTo>
                  <a:lnTo>
                    <a:pt x="392" y="392"/>
                  </a:lnTo>
                  <a:lnTo>
                    <a:pt x="384" y="392"/>
                  </a:lnTo>
                  <a:lnTo>
                    <a:pt x="376" y="386"/>
                  </a:lnTo>
                  <a:lnTo>
                    <a:pt x="376" y="386"/>
                  </a:lnTo>
                  <a:lnTo>
                    <a:pt x="356" y="366"/>
                  </a:lnTo>
                  <a:lnTo>
                    <a:pt x="330" y="334"/>
                  </a:lnTo>
                  <a:lnTo>
                    <a:pt x="330" y="334"/>
                  </a:lnTo>
                  <a:lnTo>
                    <a:pt x="328" y="332"/>
                  </a:lnTo>
                  <a:lnTo>
                    <a:pt x="328" y="332"/>
                  </a:lnTo>
                  <a:lnTo>
                    <a:pt x="324" y="334"/>
                  </a:lnTo>
                  <a:lnTo>
                    <a:pt x="324" y="334"/>
                  </a:lnTo>
                  <a:lnTo>
                    <a:pt x="304" y="362"/>
                  </a:lnTo>
                  <a:lnTo>
                    <a:pt x="284" y="386"/>
                  </a:lnTo>
                  <a:lnTo>
                    <a:pt x="284" y="386"/>
                  </a:lnTo>
                  <a:lnTo>
                    <a:pt x="274" y="392"/>
                  </a:lnTo>
                  <a:lnTo>
                    <a:pt x="264" y="394"/>
                  </a:lnTo>
                  <a:lnTo>
                    <a:pt x="264" y="394"/>
                  </a:lnTo>
                  <a:lnTo>
                    <a:pt x="254" y="392"/>
                  </a:lnTo>
                  <a:lnTo>
                    <a:pt x="246" y="388"/>
                  </a:lnTo>
                  <a:lnTo>
                    <a:pt x="246" y="388"/>
                  </a:lnTo>
                  <a:lnTo>
                    <a:pt x="240" y="380"/>
                  </a:lnTo>
                  <a:lnTo>
                    <a:pt x="236" y="370"/>
                  </a:lnTo>
                  <a:lnTo>
                    <a:pt x="236" y="370"/>
                  </a:lnTo>
                  <a:lnTo>
                    <a:pt x="238" y="360"/>
                  </a:lnTo>
                  <a:lnTo>
                    <a:pt x="244" y="352"/>
                  </a:lnTo>
                  <a:lnTo>
                    <a:pt x="244" y="352"/>
                  </a:lnTo>
                  <a:lnTo>
                    <a:pt x="270" y="330"/>
                  </a:lnTo>
                  <a:lnTo>
                    <a:pt x="280" y="320"/>
                  </a:lnTo>
                  <a:lnTo>
                    <a:pt x="288" y="310"/>
                  </a:lnTo>
                  <a:lnTo>
                    <a:pt x="288" y="310"/>
                  </a:lnTo>
                  <a:lnTo>
                    <a:pt x="292" y="300"/>
                  </a:lnTo>
                  <a:lnTo>
                    <a:pt x="296" y="288"/>
                  </a:lnTo>
                  <a:lnTo>
                    <a:pt x="300" y="274"/>
                  </a:lnTo>
                  <a:lnTo>
                    <a:pt x="300" y="260"/>
                  </a:lnTo>
                  <a:lnTo>
                    <a:pt x="300" y="224"/>
                  </a:lnTo>
                  <a:lnTo>
                    <a:pt x="300" y="224"/>
                  </a:lnTo>
                  <a:lnTo>
                    <a:pt x="302" y="214"/>
                  </a:lnTo>
                  <a:lnTo>
                    <a:pt x="304" y="210"/>
                  </a:lnTo>
                  <a:lnTo>
                    <a:pt x="308" y="208"/>
                  </a:lnTo>
                  <a:lnTo>
                    <a:pt x="308" y="208"/>
                  </a:lnTo>
                  <a:lnTo>
                    <a:pt x="314" y="204"/>
                  </a:lnTo>
                  <a:lnTo>
                    <a:pt x="324" y="204"/>
                  </a:lnTo>
                  <a:lnTo>
                    <a:pt x="324" y="204"/>
                  </a:lnTo>
                  <a:close/>
                  <a:moveTo>
                    <a:pt x="338" y="94"/>
                  </a:moveTo>
                  <a:lnTo>
                    <a:pt x="338" y="94"/>
                  </a:lnTo>
                  <a:lnTo>
                    <a:pt x="342" y="92"/>
                  </a:lnTo>
                  <a:lnTo>
                    <a:pt x="346" y="90"/>
                  </a:lnTo>
                  <a:lnTo>
                    <a:pt x="348" y="88"/>
                  </a:lnTo>
                  <a:lnTo>
                    <a:pt x="348" y="84"/>
                  </a:lnTo>
                  <a:lnTo>
                    <a:pt x="348" y="50"/>
                  </a:lnTo>
                  <a:lnTo>
                    <a:pt x="348" y="50"/>
                  </a:lnTo>
                  <a:lnTo>
                    <a:pt x="348" y="46"/>
                  </a:lnTo>
                  <a:lnTo>
                    <a:pt x="346" y="44"/>
                  </a:lnTo>
                  <a:lnTo>
                    <a:pt x="342" y="42"/>
                  </a:lnTo>
                  <a:lnTo>
                    <a:pt x="338" y="42"/>
                  </a:lnTo>
                  <a:lnTo>
                    <a:pt x="288" y="42"/>
                  </a:lnTo>
                  <a:lnTo>
                    <a:pt x="288" y="94"/>
                  </a:lnTo>
                  <a:lnTo>
                    <a:pt x="338" y="94"/>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pPr defTabSz="1007150"/>
              <a:endParaRPr kumimoji="0" lang="zh-TW" altLang="en-US">
                <a:solidFill>
                  <a:prstClr val="black"/>
                </a:solidFill>
                <a:latin typeface="Calibri"/>
                <a:ea typeface="新細明體"/>
                <a:cs typeface="Arial" charset="0"/>
              </a:endParaRPr>
            </a:p>
          </p:txBody>
        </p:sp>
        <p:sp>
          <p:nvSpPr>
            <p:cNvPr id="19" name="Freeform 21"/>
            <p:cNvSpPr>
              <a:spLocks noEditPoints="1"/>
            </p:cNvSpPr>
            <p:nvPr userDrawn="1"/>
          </p:nvSpPr>
          <p:spPr bwMode="auto">
            <a:xfrm>
              <a:off x="1717980" y="1616016"/>
              <a:ext cx="386045" cy="382403"/>
            </a:xfrm>
            <a:custGeom>
              <a:avLst/>
              <a:gdLst/>
              <a:ahLst/>
              <a:cxnLst>
                <a:cxn ang="0">
                  <a:pos x="122" y="4"/>
                </a:cxn>
                <a:cxn ang="0">
                  <a:pos x="132" y="16"/>
                </a:cxn>
                <a:cxn ang="0">
                  <a:pos x="128" y="42"/>
                </a:cxn>
                <a:cxn ang="0">
                  <a:pos x="104" y="396"/>
                </a:cxn>
                <a:cxn ang="0">
                  <a:pos x="92" y="418"/>
                </a:cxn>
                <a:cxn ang="0">
                  <a:pos x="64" y="414"/>
                </a:cxn>
                <a:cxn ang="0">
                  <a:pos x="58" y="210"/>
                </a:cxn>
                <a:cxn ang="0">
                  <a:pos x="44" y="228"/>
                </a:cxn>
                <a:cxn ang="0">
                  <a:pos x="16" y="232"/>
                </a:cxn>
                <a:cxn ang="0">
                  <a:pos x="0" y="210"/>
                </a:cxn>
                <a:cxn ang="0">
                  <a:pos x="6" y="194"/>
                </a:cxn>
                <a:cxn ang="0">
                  <a:pos x="86" y="14"/>
                </a:cxn>
                <a:cxn ang="0">
                  <a:pos x="98" y="2"/>
                </a:cxn>
                <a:cxn ang="0">
                  <a:pos x="402" y="86"/>
                </a:cxn>
                <a:cxn ang="0">
                  <a:pos x="420" y="92"/>
                </a:cxn>
                <a:cxn ang="0">
                  <a:pos x="424" y="118"/>
                </a:cxn>
                <a:cxn ang="0">
                  <a:pos x="402" y="132"/>
                </a:cxn>
                <a:cxn ang="0">
                  <a:pos x="134" y="126"/>
                </a:cxn>
                <a:cxn ang="0">
                  <a:pos x="128" y="108"/>
                </a:cxn>
                <a:cxn ang="0">
                  <a:pos x="140" y="88"/>
                </a:cxn>
                <a:cxn ang="0">
                  <a:pos x="384" y="156"/>
                </a:cxn>
                <a:cxn ang="0">
                  <a:pos x="400" y="160"/>
                </a:cxn>
                <a:cxn ang="0">
                  <a:pos x="404" y="184"/>
                </a:cxn>
                <a:cxn ang="0">
                  <a:pos x="384" y="196"/>
                </a:cxn>
                <a:cxn ang="0">
                  <a:pos x="148" y="192"/>
                </a:cxn>
                <a:cxn ang="0">
                  <a:pos x="142" y="176"/>
                </a:cxn>
                <a:cxn ang="0">
                  <a:pos x="154" y="156"/>
                </a:cxn>
                <a:cxn ang="0">
                  <a:pos x="384" y="220"/>
                </a:cxn>
                <a:cxn ang="0">
                  <a:pos x="400" y="224"/>
                </a:cxn>
                <a:cxn ang="0">
                  <a:pos x="404" y="248"/>
                </a:cxn>
                <a:cxn ang="0">
                  <a:pos x="384" y="260"/>
                </a:cxn>
                <a:cxn ang="0">
                  <a:pos x="148" y="254"/>
                </a:cxn>
                <a:cxn ang="0">
                  <a:pos x="142" y="240"/>
                </a:cxn>
                <a:cxn ang="0">
                  <a:pos x="154" y="220"/>
                </a:cxn>
                <a:cxn ang="0">
                  <a:pos x="380" y="18"/>
                </a:cxn>
                <a:cxn ang="0">
                  <a:pos x="396" y="22"/>
                </a:cxn>
                <a:cxn ang="0">
                  <a:pos x="400" y="46"/>
                </a:cxn>
                <a:cxn ang="0">
                  <a:pos x="380" y="58"/>
                </a:cxn>
                <a:cxn ang="0">
                  <a:pos x="150" y="54"/>
                </a:cxn>
                <a:cxn ang="0">
                  <a:pos x="146" y="38"/>
                </a:cxn>
                <a:cxn ang="0">
                  <a:pos x="158" y="18"/>
                </a:cxn>
                <a:cxn ang="0">
                  <a:pos x="368" y="286"/>
                </a:cxn>
                <a:cxn ang="0">
                  <a:pos x="392" y="294"/>
                </a:cxn>
                <a:cxn ang="0">
                  <a:pos x="400" y="382"/>
                </a:cxn>
                <a:cxn ang="0">
                  <a:pos x="392" y="406"/>
                </a:cxn>
                <a:cxn ang="0">
                  <a:pos x="178" y="414"/>
                </a:cxn>
                <a:cxn ang="0">
                  <a:pos x="154" y="406"/>
                </a:cxn>
                <a:cxn ang="0">
                  <a:pos x="146" y="318"/>
                </a:cxn>
                <a:cxn ang="0">
                  <a:pos x="154" y="294"/>
                </a:cxn>
                <a:cxn ang="0">
                  <a:pos x="178" y="286"/>
                </a:cxn>
                <a:cxn ang="0">
                  <a:pos x="348" y="372"/>
                </a:cxn>
                <a:cxn ang="0">
                  <a:pos x="350" y="336"/>
                </a:cxn>
                <a:cxn ang="0">
                  <a:pos x="340" y="326"/>
                </a:cxn>
                <a:cxn ang="0">
                  <a:pos x="198" y="328"/>
                </a:cxn>
                <a:cxn ang="0">
                  <a:pos x="194" y="364"/>
                </a:cxn>
                <a:cxn ang="0">
                  <a:pos x="206" y="374"/>
                </a:cxn>
              </a:cxnLst>
              <a:rect l="0" t="0" r="r" b="b"/>
              <a:pathLst>
                <a:path w="424" h="420">
                  <a:moveTo>
                    <a:pt x="102" y="0"/>
                  </a:moveTo>
                  <a:lnTo>
                    <a:pt x="102" y="0"/>
                  </a:lnTo>
                  <a:lnTo>
                    <a:pt x="114" y="0"/>
                  </a:lnTo>
                  <a:lnTo>
                    <a:pt x="122" y="4"/>
                  </a:lnTo>
                  <a:lnTo>
                    <a:pt x="122" y="4"/>
                  </a:lnTo>
                  <a:lnTo>
                    <a:pt x="126" y="6"/>
                  </a:lnTo>
                  <a:lnTo>
                    <a:pt x="130" y="10"/>
                  </a:lnTo>
                  <a:lnTo>
                    <a:pt x="132" y="16"/>
                  </a:lnTo>
                  <a:lnTo>
                    <a:pt x="132" y="22"/>
                  </a:lnTo>
                  <a:lnTo>
                    <a:pt x="132" y="22"/>
                  </a:lnTo>
                  <a:lnTo>
                    <a:pt x="128" y="42"/>
                  </a:lnTo>
                  <a:lnTo>
                    <a:pt x="128" y="42"/>
                  </a:lnTo>
                  <a:lnTo>
                    <a:pt x="118" y="76"/>
                  </a:lnTo>
                  <a:lnTo>
                    <a:pt x="104" y="112"/>
                  </a:lnTo>
                  <a:lnTo>
                    <a:pt x="104" y="396"/>
                  </a:lnTo>
                  <a:lnTo>
                    <a:pt x="104" y="396"/>
                  </a:lnTo>
                  <a:lnTo>
                    <a:pt x="102" y="406"/>
                  </a:lnTo>
                  <a:lnTo>
                    <a:pt x="98" y="414"/>
                  </a:lnTo>
                  <a:lnTo>
                    <a:pt x="98" y="414"/>
                  </a:lnTo>
                  <a:lnTo>
                    <a:pt x="92" y="418"/>
                  </a:lnTo>
                  <a:lnTo>
                    <a:pt x="80" y="420"/>
                  </a:lnTo>
                  <a:lnTo>
                    <a:pt x="80" y="420"/>
                  </a:lnTo>
                  <a:lnTo>
                    <a:pt x="70" y="418"/>
                  </a:lnTo>
                  <a:lnTo>
                    <a:pt x="64" y="414"/>
                  </a:lnTo>
                  <a:lnTo>
                    <a:pt x="64" y="414"/>
                  </a:lnTo>
                  <a:lnTo>
                    <a:pt x="58" y="406"/>
                  </a:lnTo>
                  <a:lnTo>
                    <a:pt x="58" y="396"/>
                  </a:lnTo>
                  <a:lnTo>
                    <a:pt x="58" y="210"/>
                  </a:lnTo>
                  <a:lnTo>
                    <a:pt x="58" y="210"/>
                  </a:lnTo>
                  <a:lnTo>
                    <a:pt x="48" y="226"/>
                  </a:lnTo>
                  <a:lnTo>
                    <a:pt x="48" y="226"/>
                  </a:lnTo>
                  <a:lnTo>
                    <a:pt x="44" y="228"/>
                  </a:lnTo>
                  <a:lnTo>
                    <a:pt x="38" y="232"/>
                  </a:lnTo>
                  <a:lnTo>
                    <a:pt x="28" y="234"/>
                  </a:lnTo>
                  <a:lnTo>
                    <a:pt x="28" y="234"/>
                  </a:lnTo>
                  <a:lnTo>
                    <a:pt x="16" y="232"/>
                  </a:lnTo>
                  <a:lnTo>
                    <a:pt x="8" y="228"/>
                  </a:lnTo>
                  <a:lnTo>
                    <a:pt x="8" y="228"/>
                  </a:lnTo>
                  <a:lnTo>
                    <a:pt x="2" y="220"/>
                  </a:lnTo>
                  <a:lnTo>
                    <a:pt x="0" y="210"/>
                  </a:lnTo>
                  <a:lnTo>
                    <a:pt x="0" y="210"/>
                  </a:lnTo>
                  <a:lnTo>
                    <a:pt x="2" y="202"/>
                  </a:lnTo>
                  <a:lnTo>
                    <a:pt x="6" y="194"/>
                  </a:lnTo>
                  <a:lnTo>
                    <a:pt x="6" y="194"/>
                  </a:lnTo>
                  <a:lnTo>
                    <a:pt x="30" y="152"/>
                  </a:lnTo>
                  <a:lnTo>
                    <a:pt x="52" y="108"/>
                  </a:lnTo>
                  <a:lnTo>
                    <a:pt x="70" y="62"/>
                  </a:lnTo>
                  <a:lnTo>
                    <a:pt x="86" y="14"/>
                  </a:lnTo>
                  <a:lnTo>
                    <a:pt x="86" y="14"/>
                  </a:lnTo>
                  <a:lnTo>
                    <a:pt x="90" y="8"/>
                  </a:lnTo>
                  <a:lnTo>
                    <a:pt x="92" y="4"/>
                  </a:lnTo>
                  <a:lnTo>
                    <a:pt x="98" y="2"/>
                  </a:lnTo>
                  <a:lnTo>
                    <a:pt x="102" y="0"/>
                  </a:lnTo>
                  <a:lnTo>
                    <a:pt x="102" y="0"/>
                  </a:lnTo>
                  <a:close/>
                  <a:moveTo>
                    <a:pt x="150" y="86"/>
                  </a:moveTo>
                  <a:lnTo>
                    <a:pt x="402" y="86"/>
                  </a:lnTo>
                  <a:lnTo>
                    <a:pt x="402" y="86"/>
                  </a:lnTo>
                  <a:lnTo>
                    <a:pt x="412" y="88"/>
                  </a:lnTo>
                  <a:lnTo>
                    <a:pt x="420" y="92"/>
                  </a:lnTo>
                  <a:lnTo>
                    <a:pt x="420" y="92"/>
                  </a:lnTo>
                  <a:lnTo>
                    <a:pt x="424" y="98"/>
                  </a:lnTo>
                  <a:lnTo>
                    <a:pt x="424" y="108"/>
                  </a:lnTo>
                  <a:lnTo>
                    <a:pt x="424" y="108"/>
                  </a:lnTo>
                  <a:lnTo>
                    <a:pt x="424" y="118"/>
                  </a:lnTo>
                  <a:lnTo>
                    <a:pt x="420" y="124"/>
                  </a:lnTo>
                  <a:lnTo>
                    <a:pt x="420" y="124"/>
                  </a:lnTo>
                  <a:lnTo>
                    <a:pt x="412" y="130"/>
                  </a:lnTo>
                  <a:lnTo>
                    <a:pt x="402" y="132"/>
                  </a:lnTo>
                  <a:lnTo>
                    <a:pt x="150" y="132"/>
                  </a:lnTo>
                  <a:lnTo>
                    <a:pt x="150" y="132"/>
                  </a:lnTo>
                  <a:lnTo>
                    <a:pt x="140" y="130"/>
                  </a:lnTo>
                  <a:lnTo>
                    <a:pt x="134" y="126"/>
                  </a:lnTo>
                  <a:lnTo>
                    <a:pt x="134" y="126"/>
                  </a:lnTo>
                  <a:lnTo>
                    <a:pt x="130" y="120"/>
                  </a:lnTo>
                  <a:lnTo>
                    <a:pt x="128" y="108"/>
                  </a:lnTo>
                  <a:lnTo>
                    <a:pt x="128" y="108"/>
                  </a:lnTo>
                  <a:lnTo>
                    <a:pt x="130" y="98"/>
                  </a:lnTo>
                  <a:lnTo>
                    <a:pt x="134" y="92"/>
                  </a:lnTo>
                  <a:lnTo>
                    <a:pt x="134" y="92"/>
                  </a:lnTo>
                  <a:lnTo>
                    <a:pt x="140" y="88"/>
                  </a:lnTo>
                  <a:lnTo>
                    <a:pt x="150" y="86"/>
                  </a:lnTo>
                  <a:lnTo>
                    <a:pt x="150" y="86"/>
                  </a:lnTo>
                  <a:close/>
                  <a:moveTo>
                    <a:pt x="162" y="156"/>
                  </a:moveTo>
                  <a:lnTo>
                    <a:pt x="384" y="156"/>
                  </a:lnTo>
                  <a:lnTo>
                    <a:pt x="384" y="156"/>
                  </a:lnTo>
                  <a:lnTo>
                    <a:pt x="394" y="156"/>
                  </a:lnTo>
                  <a:lnTo>
                    <a:pt x="400" y="160"/>
                  </a:lnTo>
                  <a:lnTo>
                    <a:pt x="400" y="160"/>
                  </a:lnTo>
                  <a:lnTo>
                    <a:pt x="404" y="166"/>
                  </a:lnTo>
                  <a:lnTo>
                    <a:pt x="404" y="176"/>
                  </a:lnTo>
                  <a:lnTo>
                    <a:pt x="404" y="176"/>
                  </a:lnTo>
                  <a:lnTo>
                    <a:pt x="404" y="184"/>
                  </a:lnTo>
                  <a:lnTo>
                    <a:pt x="400" y="190"/>
                  </a:lnTo>
                  <a:lnTo>
                    <a:pt x="400" y="190"/>
                  </a:lnTo>
                  <a:lnTo>
                    <a:pt x="394" y="194"/>
                  </a:lnTo>
                  <a:lnTo>
                    <a:pt x="384" y="196"/>
                  </a:lnTo>
                  <a:lnTo>
                    <a:pt x="162" y="196"/>
                  </a:lnTo>
                  <a:lnTo>
                    <a:pt x="162" y="196"/>
                  </a:lnTo>
                  <a:lnTo>
                    <a:pt x="154" y="196"/>
                  </a:lnTo>
                  <a:lnTo>
                    <a:pt x="148" y="192"/>
                  </a:lnTo>
                  <a:lnTo>
                    <a:pt x="148" y="192"/>
                  </a:lnTo>
                  <a:lnTo>
                    <a:pt x="144" y="186"/>
                  </a:lnTo>
                  <a:lnTo>
                    <a:pt x="142" y="176"/>
                  </a:lnTo>
                  <a:lnTo>
                    <a:pt x="142" y="176"/>
                  </a:lnTo>
                  <a:lnTo>
                    <a:pt x="144" y="168"/>
                  </a:lnTo>
                  <a:lnTo>
                    <a:pt x="148" y="160"/>
                  </a:lnTo>
                  <a:lnTo>
                    <a:pt x="148" y="160"/>
                  </a:lnTo>
                  <a:lnTo>
                    <a:pt x="154" y="156"/>
                  </a:lnTo>
                  <a:lnTo>
                    <a:pt x="162" y="156"/>
                  </a:lnTo>
                  <a:lnTo>
                    <a:pt x="162" y="156"/>
                  </a:lnTo>
                  <a:close/>
                  <a:moveTo>
                    <a:pt x="162" y="220"/>
                  </a:moveTo>
                  <a:lnTo>
                    <a:pt x="384" y="220"/>
                  </a:lnTo>
                  <a:lnTo>
                    <a:pt x="384" y="220"/>
                  </a:lnTo>
                  <a:lnTo>
                    <a:pt x="394" y="220"/>
                  </a:lnTo>
                  <a:lnTo>
                    <a:pt x="400" y="224"/>
                  </a:lnTo>
                  <a:lnTo>
                    <a:pt x="400" y="224"/>
                  </a:lnTo>
                  <a:lnTo>
                    <a:pt x="404" y="230"/>
                  </a:lnTo>
                  <a:lnTo>
                    <a:pt x="404" y="240"/>
                  </a:lnTo>
                  <a:lnTo>
                    <a:pt x="404" y="240"/>
                  </a:lnTo>
                  <a:lnTo>
                    <a:pt x="404" y="248"/>
                  </a:lnTo>
                  <a:lnTo>
                    <a:pt x="400" y="254"/>
                  </a:lnTo>
                  <a:lnTo>
                    <a:pt x="400" y="254"/>
                  </a:lnTo>
                  <a:lnTo>
                    <a:pt x="394" y="258"/>
                  </a:lnTo>
                  <a:lnTo>
                    <a:pt x="384" y="260"/>
                  </a:lnTo>
                  <a:lnTo>
                    <a:pt x="162" y="260"/>
                  </a:lnTo>
                  <a:lnTo>
                    <a:pt x="162" y="260"/>
                  </a:lnTo>
                  <a:lnTo>
                    <a:pt x="154" y="258"/>
                  </a:lnTo>
                  <a:lnTo>
                    <a:pt x="148" y="254"/>
                  </a:lnTo>
                  <a:lnTo>
                    <a:pt x="148" y="254"/>
                  </a:lnTo>
                  <a:lnTo>
                    <a:pt x="144" y="250"/>
                  </a:lnTo>
                  <a:lnTo>
                    <a:pt x="142" y="240"/>
                  </a:lnTo>
                  <a:lnTo>
                    <a:pt x="142" y="240"/>
                  </a:lnTo>
                  <a:lnTo>
                    <a:pt x="144" y="230"/>
                  </a:lnTo>
                  <a:lnTo>
                    <a:pt x="148" y="224"/>
                  </a:lnTo>
                  <a:lnTo>
                    <a:pt x="148" y="224"/>
                  </a:lnTo>
                  <a:lnTo>
                    <a:pt x="154" y="220"/>
                  </a:lnTo>
                  <a:lnTo>
                    <a:pt x="162" y="220"/>
                  </a:lnTo>
                  <a:lnTo>
                    <a:pt x="162" y="220"/>
                  </a:lnTo>
                  <a:close/>
                  <a:moveTo>
                    <a:pt x="166" y="18"/>
                  </a:moveTo>
                  <a:lnTo>
                    <a:pt x="380" y="18"/>
                  </a:lnTo>
                  <a:lnTo>
                    <a:pt x="380" y="18"/>
                  </a:lnTo>
                  <a:lnTo>
                    <a:pt x="390" y="18"/>
                  </a:lnTo>
                  <a:lnTo>
                    <a:pt x="396" y="22"/>
                  </a:lnTo>
                  <a:lnTo>
                    <a:pt x="396" y="22"/>
                  </a:lnTo>
                  <a:lnTo>
                    <a:pt x="400" y="28"/>
                  </a:lnTo>
                  <a:lnTo>
                    <a:pt x="400" y="38"/>
                  </a:lnTo>
                  <a:lnTo>
                    <a:pt x="400" y="38"/>
                  </a:lnTo>
                  <a:lnTo>
                    <a:pt x="400" y="46"/>
                  </a:lnTo>
                  <a:lnTo>
                    <a:pt x="396" y="52"/>
                  </a:lnTo>
                  <a:lnTo>
                    <a:pt x="396" y="52"/>
                  </a:lnTo>
                  <a:lnTo>
                    <a:pt x="390" y="56"/>
                  </a:lnTo>
                  <a:lnTo>
                    <a:pt x="380" y="58"/>
                  </a:lnTo>
                  <a:lnTo>
                    <a:pt x="166" y="58"/>
                  </a:lnTo>
                  <a:lnTo>
                    <a:pt x="166" y="58"/>
                  </a:lnTo>
                  <a:lnTo>
                    <a:pt x="158" y="56"/>
                  </a:lnTo>
                  <a:lnTo>
                    <a:pt x="150" y="54"/>
                  </a:lnTo>
                  <a:lnTo>
                    <a:pt x="150" y="54"/>
                  </a:lnTo>
                  <a:lnTo>
                    <a:pt x="148" y="48"/>
                  </a:lnTo>
                  <a:lnTo>
                    <a:pt x="146" y="38"/>
                  </a:lnTo>
                  <a:lnTo>
                    <a:pt x="146" y="38"/>
                  </a:lnTo>
                  <a:lnTo>
                    <a:pt x="148" y="28"/>
                  </a:lnTo>
                  <a:lnTo>
                    <a:pt x="150" y="22"/>
                  </a:lnTo>
                  <a:lnTo>
                    <a:pt x="150" y="22"/>
                  </a:lnTo>
                  <a:lnTo>
                    <a:pt x="158" y="18"/>
                  </a:lnTo>
                  <a:lnTo>
                    <a:pt x="166" y="18"/>
                  </a:lnTo>
                  <a:lnTo>
                    <a:pt x="166" y="18"/>
                  </a:lnTo>
                  <a:close/>
                  <a:moveTo>
                    <a:pt x="178" y="286"/>
                  </a:moveTo>
                  <a:lnTo>
                    <a:pt x="368" y="286"/>
                  </a:lnTo>
                  <a:lnTo>
                    <a:pt x="368" y="286"/>
                  </a:lnTo>
                  <a:lnTo>
                    <a:pt x="382" y="288"/>
                  </a:lnTo>
                  <a:lnTo>
                    <a:pt x="388" y="290"/>
                  </a:lnTo>
                  <a:lnTo>
                    <a:pt x="392" y="294"/>
                  </a:lnTo>
                  <a:lnTo>
                    <a:pt x="396" y="298"/>
                  </a:lnTo>
                  <a:lnTo>
                    <a:pt x="398" y="304"/>
                  </a:lnTo>
                  <a:lnTo>
                    <a:pt x="400" y="318"/>
                  </a:lnTo>
                  <a:lnTo>
                    <a:pt x="400" y="382"/>
                  </a:lnTo>
                  <a:lnTo>
                    <a:pt x="400" y="382"/>
                  </a:lnTo>
                  <a:lnTo>
                    <a:pt x="398" y="396"/>
                  </a:lnTo>
                  <a:lnTo>
                    <a:pt x="396" y="402"/>
                  </a:lnTo>
                  <a:lnTo>
                    <a:pt x="392" y="406"/>
                  </a:lnTo>
                  <a:lnTo>
                    <a:pt x="388" y="410"/>
                  </a:lnTo>
                  <a:lnTo>
                    <a:pt x="382" y="412"/>
                  </a:lnTo>
                  <a:lnTo>
                    <a:pt x="368" y="414"/>
                  </a:lnTo>
                  <a:lnTo>
                    <a:pt x="178" y="414"/>
                  </a:lnTo>
                  <a:lnTo>
                    <a:pt x="178" y="414"/>
                  </a:lnTo>
                  <a:lnTo>
                    <a:pt x="164" y="412"/>
                  </a:lnTo>
                  <a:lnTo>
                    <a:pt x="160" y="410"/>
                  </a:lnTo>
                  <a:lnTo>
                    <a:pt x="154" y="406"/>
                  </a:lnTo>
                  <a:lnTo>
                    <a:pt x="150" y="402"/>
                  </a:lnTo>
                  <a:lnTo>
                    <a:pt x="148" y="396"/>
                  </a:lnTo>
                  <a:lnTo>
                    <a:pt x="146" y="382"/>
                  </a:lnTo>
                  <a:lnTo>
                    <a:pt x="146" y="318"/>
                  </a:lnTo>
                  <a:lnTo>
                    <a:pt x="146" y="318"/>
                  </a:lnTo>
                  <a:lnTo>
                    <a:pt x="148" y="304"/>
                  </a:lnTo>
                  <a:lnTo>
                    <a:pt x="150" y="298"/>
                  </a:lnTo>
                  <a:lnTo>
                    <a:pt x="154" y="294"/>
                  </a:lnTo>
                  <a:lnTo>
                    <a:pt x="160" y="290"/>
                  </a:lnTo>
                  <a:lnTo>
                    <a:pt x="164" y="288"/>
                  </a:lnTo>
                  <a:lnTo>
                    <a:pt x="178" y="286"/>
                  </a:lnTo>
                  <a:lnTo>
                    <a:pt x="178" y="286"/>
                  </a:lnTo>
                  <a:close/>
                  <a:moveTo>
                    <a:pt x="340" y="374"/>
                  </a:moveTo>
                  <a:lnTo>
                    <a:pt x="340" y="374"/>
                  </a:lnTo>
                  <a:lnTo>
                    <a:pt x="346" y="374"/>
                  </a:lnTo>
                  <a:lnTo>
                    <a:pt x="348" y="372"/>
                  </a:lnTo>
                  <a:lnTo>
                    <a:pt x="350" y="368"/>
                  </a:lnTo>
                  <a:lnTo>
                    <a:pt x="350" y="364"/>
                  </a:lnTo>
                  <a:lnTo>
                    <a:pt x="350" y="336"/>
                  </a:lnTo>
                  <a:lnTo>
                    <a:pt x="350" y="336"/>
                  </a:lnTo>
                  <a:lnTo>
                    <a:pt x="350" y="332"/>
                  </a:lnTo>
                  <a:lnTo>
                    <a:pt x="348" y="328"/>
                  </a:lnTo>
                  <a:lnTo>
                    <a:pt x="346" y="326"/>
                  </a:lnTo>
                  <a:lnTo>
                    <a:pt x="340" y="326"/>
                  </a:lnTo>
                  <a:lnTo>
                    <a:pt x="206" y="326"/>
                  </a:lnTo>
                  <a:lnTo>
                    <a:pt x="206" y="326"/>
                  </a:lnTo>
                  <a:lnTo>
                    <a:pt x="202" y="326"/>
                  </a:lnTo>
                  <a:lnTo>
                    <a:pt x="198" y="328"/>
                  </a:lnTo>
                  <a:lnTo>
                    <a:pt x="196" y="332"/>
                  </a:lnTo>
                  <a:lnTo>
                    <a:pt x="194" y="336"/>
                  </a:lnTo>
                  <a:lnTo>
                    <a:pt x="194" y="364"/>
                  </a:lnTo>
                  <a:lnTo>
                    <a:pt x="194" y="364"/>
                  </a:lnTo>
                  <a:lnTo>
                    <a:pt x="196" y="368"/>
                  </a:lnTo>
                  <a:lnTo>
                    <a:pt x="198" y="372"/>
                  </a:lnTo>
                  <a:lnTo>
                    <a:pt x="202" y="374"/>
                  </a:lnTo>
                  <a:lnTo>
                    <a:pt x="206" y="374"/>
                  </a:lnTo>
                  <a:lnTo>
                    <a:pt x="340" y="374"/>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pPr defTabSz="1007150"/>
              <a:endParaRPr kumimoji="0" lang="zh-TW" altLang="en-US">
                <a:solidFill>
                  <a:prstClr val="black"/>
                </a:solidFill>
                <a:latin typeface="Calibri"/>
                <a:ea typeface="新細明體"/>
                <a:cs typeface="Arial" charset="0"/>
              </a:endParaRPr>
            </a:p>
          </p:txBody>
        </p:sp>
      </p:grpSp>
    </p:spTree>
    <p:extLst>
      <p:ext uri="{BB962C8B-B14F-4D97-AF65-F5344CB8AC3E}">
        <p14:creationId xmlns:p14="http://schemas.microsoft.com/office/powerpoint/2010/main" val="600068491"/>
      </p:ext>
    </p:extLst>
  </p:cSld>
  <p:clrMapOvr>
    <a:masterClrMapping/>
  </p:clrMapOvr>
  <p:transition>
    <p:random/>
  </p:transition>
  <p:timing>
    <p:tnLst>
      <p:par>
        <p:cTn id="1" dur="indefinite" restart="never" nodeType="tmRoot"/>
      </p:par>
    </p:tnLst>
  </p:timing>
</p:sldLayout>
</file>

<file path=ppt/slideLayouts/slideLayout327.xml><?xml version="1.0" encoding="utf-8"?>
<p:sldLayout xmlns:a="http://schemas.openxmlformats.org/drawingml/2006/main" xmlns:r="http://schemas.openxmlformats.org/officeDocument/2006/relationships" xmlns:p="http://schemas.openxmlformats.org/presentationml/2006/main" showMasterSp="0" preserve="1" userDrawn="1">
  <p:cSld name="Custom Layout">
    <p:bg>
      <p:bgRef idx="1001">
        <a:schemeClr val="bg1"/>
      </p:bgRef>
    </p:bg>
    <p:spTree>
      <p:nvGrpSpPr>
        <p:cNvPr id="1" name=""/>
        <p:cNvGrpSpPr/>
        <p:nvPr/>
      </p:nvGrpSpPr>
      <p:grpSpPr>
        <a:xfrm>
          <a:off x="0" y="0"/>
          <a:ext cx="0" cy="0"/>
          <a:chOff x="0" y="0"/>
          <a:chExt cx="0" cy="0"/>
        </a:xfrm>
      </p:grpSpPr>
      <p:pic>
        <p:nvPicPr>
          <p:cNvPr id="3" name="Picture 9" descr="deloitte_bg"/>
          <p:cNvPicPr>
            <a:picLocks noChangeAspect="1" noChangeArrowheads="1"/>
          </p:cNvPicPr>
          <p:nvPr userDrawn="1"/>
        </p:nvPicPr>
        <p:blipFill>
          <a:blip r:embed="rId3"/>
          <a:srcRect/>
          <a:stretch>
            <a:fillRect/>
          </a:stretch>
        </p:blipFill>
        <p:spPr bwMode="auto">
          <a:xfrm>
            <a:off x="2908048" y="1495413"/>
            <a:ext cx="4244057" cy="2087460"/>
          </a:xfrm>
          <a:prstGeom prst="rect">
            <a:avLst/>
          </a:prstGeom>
          <a:noFill/>
          <a:ln w="9525">
            <a:noFill/>
            <a:miter lim="800000"/>
            <a:headEnd/>
            <a:tailEnd/>
          </a:ln>
        </p:spPr>
      </p:pic>
      <p:sp>
        <p:nvSpPr>
          <p:cNvPr id="4" name="Text Box 11"/>
          <p:cNvSpPr txBox="1">
            <a:spLocks noChangeArrowheads="1"/>
          </p:cNvSpPr>
          <p:nvPr userDrawn="1"/>
        </p:nvSpPr>
        <p:spPr bwMode="auto">
          <a:xfrm>
            <a:off x="1886248" y="3886999"/>
            <a:ext cx="6444680" cy="680224"/>
          </a:xfrm>
          <a:prstGeom prst="rect">
            <a:avLst/>
          </a:prstGeom>
          <a:noFill/>
          <a:ln w="9525">
            <a:noFill/>
            <a:miter lim="800000"/>
            <a:headEnd/>
            <a:tailEnd/>
          </a:ln>
        </p:spPr>
        <p:txBody>
          <a:bodyPr lIns="100696" tIns="50342" rIns="100696" bIns="50342">
            <a:spAutoFit/>
          </a:bodyPr>
          <a:lstStyle/>
          <a:p>
            <a:pPr defTabSz="1007150" fontAlgn="auto">
              <a:spcBef>
                <a:spcPts val="0"/>
              </a:spcBef>
              <a:spcAft>
                <a:spcPts val="0"/>
              </a:spcAft>
              <a:defRPr/>
            </a:pPr>
            <a:r>
              <a:rPr kumimoji="0" lang="en-GB" altLang="zh-TW" sz="3700" b="1" dirty="0">
                <a:solidFill>
                  <a:srgbClr val="000099"/>
                </a:solidFill>
                <a:latin typeface="Segoe Script" pitchFamily="34" charset="0"/>
                <a:ea typeface="新細明體"/>
              </a:rPr>
              <a:t>Always One Step Ahead.</a:t>
            </a:r>
            <a:endParaRPr kumimoji="0" lang="en-US" altLang="zh-TW" sz="3700" b="1" dirty="0">
              <a:solidFill>
                <a:srgbClr val="000099"/>
              </a:solidFill>
              <a:latin typeface="Segoe Script" pitchFamily="34" charset="0"/>
              <a:ea typeface="新細明體"/>
            </a:endParaRPr>
          </a:p>
        </p:txBody>
      </p:sp>
      <p:sp>
        <p:nvSpPr>
          <p:cNvPr id="5" name="Text Box 11"/>
          <p:cNvSpPr txBox="1">
            <a:spLocks noChangeArrowheads="1"/>
          </p:cNvSpPr>
          <p:nvPr userDrawn="1"/>
        </p:nvSpPr>
        <p:spPr bwMode="auto">
          <a:xfrm>
            <a:off x="157187" y="6478357"/>
            <a:ext cx="9195458" cy="886497"/>
          </a:xfrm>
          <a:prstGeom prst="rect">
            <a:avLst/>
          </a:prstGeom>
          <a:noFill/>
          <a:ln w="9525">
            <a:noFill/>
            <a:miter lim="800000"/>
            <a:headEnd/>
            <a:tailEnd/>
          </a:ln>
        </p:spPr>
        <p:txBody>
          <a:bodyPr lIns="100696" tIns="50342" rIns="100696" bIns="50342">
            <a:spAutoFit/>
          </a:bodyPr>
          <a:lstStyle/>
          <a:p>
            <a:pPr defTabSz="1007150" fontAlgn="auto">
              <a:spcBef>
                <a:spcPts val="0"/>
              </a:spcBef>
              <a:spcAft>
                <a:spcPts val="0"/>
              </a:spcAft>
              <a:defRPr/>
            </a:pPr>
            <a:r>
              <a:rPr kumimoji="0" lang="en-US" altLang="zh-TW" sz="1200" dirty="0" smtClean="0">
                <a:solidFill>
                  <a:srgbClr val="000099"/>
                </a:solidFill>
                <a:latin typeface="Calibri" pitchFamily="34" charset="0"/>
              </a:rPr>
              <a:t>©2013</a:t>
            </a:r>
            <a:r>
              <a:rPr kumimoji="0" lang="zh-TW" altLang="en-US" sz="1200" dirty="0" smtClean="0">
                <a:solidFill>
                  <a:srgbClr val="000099"/>
                </a:solidFill>
                <a:latin typeface="Calibri" pitchFamily="34" charset="0"/>
              </a:rPr>
              <a:t> 勤業眾信版權所有 保留一切權利</a:t>
            </a:r>
          </a:p>
          <a:p>
            <a:pPr defTabSz="1007150" fontAlgn="auto">
              <a:spcBef>
                <a:spcPts val="0"/>
              </a:spcBef>
              <a:spcAft>
                <a:spcPts val="0"/>
              </a:spcAft>
              <a:defRPr/>
            </a:pPr>
            <a:r>
              <a:rPr kumimoji="0" lang="en-US" sz="1300" dirty="0" smtClean="0">
                <a:solidFill>
                  <a:srgbClr val="000099"/>
                </a:solidFill>
                <a:latin typeface="Calibri"/>
                <a:ea typeface="+mn-ea"/>
              </a:rPr>
              <a:t>Deloitte</a:t>
            </a:r>
            <a:r>
              <a:rPr kumimoji="0" lang="zh-CN" altLang="en-US" sz="1300" dirty="0" smtClean="0">
                <a:solidFill>
                  <a:srgbClr val="000099"/>
                </a:solidFill>
                <a:latin typeface="Calibri"/>
                <a:ea typeface="宋体"/>
              </a:rPr>
              <a:t>「德勤」泛指</a:t>
            </a:r>
            <a:r>
              <a:rPr kumimoji="0" lang="en-US" sz="1300" dirty="0" smtClean="0">
                <a:solidFill>
                  <a:srgbClr val="000099"/>
                </a:solidFill>
                <a:latin typeface="Calibri"/>
                <a:ea typeface="+mn-ea"/>
              </a:rPr>
              <a:t>Deloitte </a:t>
            </a:r>
            <a:r>
              <a:rPr kumimoji="0" lang="en-US" sz="1300" dirty="0" err="1" smtClean="0">
                <a:solidFill>
                  <a:srgbClr val="000099"/>
                </a:solidFill>
                <a:latin typeface="Calibri"/>
                <a:ea typeface="+mn-ea"/>
              </a:rPr>
              <a:t>Touche</a:t>
            </a:r>
            <a:r>
              <a:rPr kumimoji="0" lang="en-US" sz="1300" dirty="0" smtClean="0">
                <a:solidFill>
                  <a:srgbClr val="000099"/>
                </a:solidFill>
                <a:latin typeface="Calibri"/>
                <a:ea typeface="+mn-ea"/>
              </a:rPr>
              <a:t> Tohmatsu Limited </a:t>
            </a:r>
            <a:r>
              <a:rPr kumimoji="0" lang="zh-CN" altLang="en-US" sz="1300" dirty="0" smtClean="0">
                <a:solidFill>
                  <a:srgbClr val="000099"/>
                </a:solidFill>
                <a:latin typeface="Calibri"/>
                <a:ea typeface="宋体"/>
              </a:rPr>
              <a:t>「德勤有限公司」及其會員所之一或多者。「德勤有限公司」及其會員所，為法律上各自分離的個體而獨自就自身行為負責。有關「德勤有限公司」及其會員所法律架構的詳細說明，請參見 </a:t>
            </a:r>
            <a:r>
              <a:rPr kumimoji="0" lang="zh-CN" altLang="en-US" sz="1300" u="sng" dirty="0" smtClean="0">
                <a:solidFill>
                  <a:srgbClr val="000099"/>
                </a:solidFill>
                <a:latin typeface="Calibri"/>
                <a:ea typeface="宋体"/>
                <a:hlinkClick r:id="rId4"/>
              </a:rPr>
              <a:t>關於勤業眾信</a:t>
            </a:r>
            <a:r>
              <a:rPr kumimoji="0" lang="zh-CN" altLang="en-US" sz="1300" dirty="0" smtClean="0">
                <a:solidFill>
                  <a:srgbClr val="000099"/>
                </a:solidFill>
                <a:latin typeface="Calibri"/>
                <a:ea typeface="宋体"/>
              </a:rPr>
              <a:t>。</a:t>
            </a:r>
            <a:endParaRPr kumimoji="0" lang="en-US" altLang="zh-TW" sz="1300" dirty="0">
              <a:solidFill>
                <a:srgbClr val="000099"/>
              </a:solidFill>
              <a:latin typeface="Calibri" pitchFamily="34" charset="0"/>
            </a:endParaRPr>
          </a:p>
        </p:txBody>
      </p:sp>
    </p:spTree>
    <p:extLst>
      <p:ext uri="{BB962C8B-B14F-4D97-AF65-F5344CB8AC3E}">
        <p14:creationId xmlns:p14="http://schemas.microsoft.com/office/powerpoint/2010/main" val="4004202369"/>
      </p:ext>
    </p:extLst>
  </p:cSld>
  <p:clrMapOvr>
    <a:overrideClrMapping bg1="lt1" tx1="dk1" bg2="lt2" tx2="dk2" accent1="accent1" accent2="accent2" accent3="accent3" accent4="accent4" accent5="accent5" accent6="accent6" hlink="hlink" folHlink="folHlink"/>
  </p:clrMapOvr>
  <p:transition>
    <p:random/>
  </p:transition>
  <p:timing>
    <p:tnLst>
      <p:par>
        <p:cTn id="1" dur="indefinite" restart="never" nodeType="tmRoot"/>
      </p:par>
    </p:tnLst>
  </p:timing>
</p:sldLayout>
</file>

<file path=ppt/slideLayouts/slideLayout328.xml><?xml version="1.0" encoding="utf-8"?>
<p:sldLayout xmlns:a="http://schemas.openxmlformats.org/drawingml/2006/main" xmlns:r="http://schemas.openxmlformats.org/officeDocument/2006/relationships" xmlns:p="http://schemas.openxmlformats.org/presentationml/2006/main" userDrawn="1">
  <p:cSld name="7_兩項物件">
    <p:spTree>
      <p:nvGrpSpPr>
        <p:cNvPr id="1" name=""/>
        <p:cNvGrpSpPr/>
        <p:nvPr/>
      </p:nvGrpSpPr>
      <p:grpSpPr>
        <a:xfrm>
          <a:off x="0" y="0"/>
          <a:ext cx="0" cy="0"/>
          <a:chOff x="0" y="0"/>
          <a:chExt cx="0" cy="0"/>
        </a:xfrm>
      </p:grpSpPr>
      <p:sp>
        <p:nvSpPr>
          <p:cNvPr id="2" name="Title 1"/>
          <p:cNvSpPr>
            <a:spLocks noGrp="1"/>
          </p:cNvSpPr>
          <p:nvPr>
            <p:ph type="title"/>
          </p:nvPr>
        </p:nvSpPr>
        <p:spPr>
          <a:xfrm>
            <a:off x="390081" y="360005"/>
            <a:ext cx="9126001" cy="630000"/>
          </a:xfrm>
          <a:prstGeom prst="rect">
            <a:avLst/>
          </a:prstGeom>
        </p:spPr>
        <p:txBody>
          <a:bodyPr lIns="90363" tIns="45180" rIns="90363" bIns="45180"/>
          <a:lstStyle>
            <a:lvl1pPr>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sp>
        <p:nvSpPr>
          <p:cNvPr id="6" name="Slide Number Placeholder 9"/>
          <p:cNvSpPr>
            <a:spLocks noGrp="1"/>
          </p:cNvSpPr>
          <p:nvPr>
            <p:ph type="sldNum" sz="quarter" idx="10"/>
          </p:nvPr>
        </p:nvSpPr>
        <p:spPr>
          <a:xfrm>
            <a:off x="172211" y="7509696"/>
            <a:ext cx="428628" cy="264293"/>
          </a:xfrm>
          <a:prstGeom prst="rect">
            <a:avLst/>
          </a:prstGeom>
        </p:spPr>
        <p:txBody>
          <a:bodyPr lIns="90363" tIns="45180" rIns="90363" bIns="45180"/>
          <a:lstStyle>
            <a:lvl1pPr>
              <a:defRPr sz="10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8" name="Text Placeholder 2"/>
          <p:cNvSpPr>
            <a:spLocks noGrp="1"/>
          </p:cNvSpPr>
          <p:nvPr>
            <p:ph idx="1"/>
          </p:nvPr>
        </p:nvSpPr>
        <p:spPr bwMode="auto">
          <a:xfrm>
            <a:off x="446089" y="1349377"/>
            <a:ext cx="9266238"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84751" indent="-487860">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81670" indent="-396916">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587660" indent="-306009">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47176" indent="-100397">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9" name="Footer Placeholder 4"/>
          <p:cNvSpPr>
            <a:spLocks noGrp="1"/>
          </p:cNvSpPr>
          <p:nvPr userDrawn="1">
            <p:ph type="ftr" sz="quarter" idx="11"/>
          </p:nvPr>
        </p:nvSpPr>
        <p:spPr>
          <a:xfrm>
            <a:off x="6874325" y="7531076"/>
            <a:ext cx="3185663" cy="242912"/>
          </a:xfrm>
          <a:prstGeom prst="rect">
            <a:avLst/>
          </a:prstGeom>
        </p:spPr>
        <p:txBody>
          <a:bodyPr/>
          <a:lstStyle>
            <a:lvl1pPr>
              <a:defRPr sz="1000"/>
            </a:lvl1pPr>
          </a:lstStyle>
          <a:p>
            <a:pPr algn="r">
              <a:defRPr/>
            </a:pPr>
            <a:r>
              <a:rPr lang="en-US" altLang="zh-TW" dirty="0" smtClean="0">
                <a:solidFill>
                  <a:prstClr val="black">
                    <a:tint val="75000"/>
                  </a:prstClr>
                </a:solidFill>
              </a:rPr>
              <a:t>©2013 </a:t>
            </a:r>
            <a:r>
              <a:rPr lang="zh-TW" altLang="en-US" dirty="0" smtClean="0">
                <a:solidFill>
                  <a:prstClr val="black">
                    <a:tint val="75000"/>
                  </a:prstClr>
                </a:solidFill>
              </a:rPr>
              <a:t>勤業眾信版權所有 保留一切權利</a:t>
            </a:r>
            <a:endParaRPr lang="zh-TW" altLang="en-US" dirty="0">
              <a:solidFill>
                <a:prstClr val="black">
                  <a:tint val="75000"/>
                </a:prstClr>
              </a:solidFill>
            </a:endParaRPr>
          </a:p>
        </p:txBody>
      </p:sp>
    </p:spTree>
    <p:extLst>
      <p:ext uri="{BB962C8B-B14F-4D97-AF65-F5344CB8AC3E}">
        <p14:creationId xmlns:p14="http://schemas.microsoft.com/office/powerpoint/2010/main" val="1771808643"/>
      </p:ext>
    </p:extLst>
  </p:cSld>
  <p:clrMapOvr>
    <a:masterClrMapping/>
  </p:clrMapOvr>
  <p:transition>
    <p:random/>
  </p:transition>
  <p:timing>
    <p:tnLst>
      <p:par>
        <p:cTn id="1" dur="indefinite" restart="never" nodeType="tmRoot"/>
      </p:par>
    </p:tnLst>
  </p:timing>
</p:sldLayout>
</file>

<file path=ppt/slideLayouts/slideLayout329.xml><?xml version="1.0" encoding="utf-8"?>
<p:sldLayout xmlns:a="http://schemas.openxmlformats.org/drawingml/2006/main" xmlns:r="http://schemas.openxmlformats.org/officeDocument/2006/relationships" xmlns:p="http://schemas.openxmlformats.org/presentationml/2006/main">
  <p:cSld name="1_自訂版面配置">
    <p:spTree>
      <p:nvGrpSpPr>
        <p:cNvPr id="1" name=""/>
        <p:cNvGrpSpPr/>
        <p:nvPr/>
      </p:nvGrpSpPr>
      <p:grpSpPr>
        <a:xfrm>
          <a:off x="0" y="0"/>
          <a:ext cx="0" cy="0"/>
          <a:chOff x="0" y="0"/>
          <a:chExt cx="0" cy="0"/>
        </a:xfrm>
      </p:grpSpPr>
      <p:sp>
        <p:nvSpPr>
          <p:cNvPr id="3" name="Title Placeholder 1"/>
          <p:cNvSpPr>
            <a:spLocks noGrp="1"/>
          </p:cNvSpPr>
          <p:nvPr>
            <p:ph type="ctrTitle"/>
          </p:nvPr>
        </p:nvSpPr>
        <p:spPr>
          <a:xfrm>
            <a:off x="315086" y="2886947"/>
            <a:ext cx="4330064" cy="1177777"/>
          </a:xfrm>
          <a:prstGeom prst="rect">
            <a:avLst/>
          </a:prstGeom>
        </p:spPr>
        <p:txBody>
          <a:bodyPr lIns="90349" tIns="45172" rIns="90349" bIns="45172"/>
          <a:lstStyle>
            <a:lvl1pPr>
              <a:lnSpc>
                <a:spcPts val="4000"/>
              </a:lnSpc>
              <a:defRPr sz="3600" b="1" baseline="0" smtClean="0">
                <a:solidFill>
                  <a:srgbClr val="002776"/>
                </a:solidFill>
                <a:effectLst>
                  <a:outerShdw blurRad="38100" dist="38100" dir="2700000" algn="tl">
                    <a:srgbClr val="000000">
                      <a:alpha val="43137"/>
                    </a:srgbClr>
                  </a:outerShdw>
                </a:effectLst>
                <a:latin typeface="微軟正黑體" pitchFamily="34" charset="-120"/>
                <a:ea typeface="微軟正黑體" pitchFamily="34" charset="-120"/>
              </a:defRPr>
            </a:lvl1pPr>
          </a:lstStyle>
          <a:p>
            <a:r>
              <a:rPr lang="zh-TW" altLang="en-US" smtClean="0"/>
              <a:t>按一下以編輯母片標題樣式</a:t>
            </a:r>
            <a:endParaRPr lang="en-US" dirty="0" smtClean="0"/>
          </a:p>
        </p:txBody>
      </p:sp>
      <p:pic>
        <p:nvPicPr>
          <p:cNvPr id="144387" name="Picture 3"/>
          <p:cNvPicPr>
            <a:picLocks noChangeAspect="1" noChangeArrowheads="1"/>
          </p:cNvPicPr>
          <p:nvPr/>
        </p:nvPicPr>
        <p:blipFill>
          <a:blip r:embed="rId2" cstate="print"/>
          <a:srcRect/>
          <a:stretch>
            <a:fillRect/>
          </a:stretch>
        </p:blipFill>
        <p:spPr bwMode="auto">
          <a:xfrm>
            <a:off x="4958556" y="85"/>
            <a:ext cx="4889216" cy="6673075"/>
          </a:xfrm>
          <a:prstGeom prst="rect">
            <a:avLst/>
          </a:prstGeom>
          <a:noFill/>
          <a:ln w="9525">
            <a:noFill/>
            <a:miter lim="800000"/>
            <a:headEnd/>
            <a:tailEnd/>
          </a:ln>
        </p:spPr>
      </p:pic>
    </p:spTree>
    <p:extLst>
      <p:ext uri="{BB962C8B-B14F-4D97-AF65-F5344CB8AC3E}">
        <p14:creationId xmlns:p14="http://schemas.microsoft.com/office/powerpoint/2010/main" val="4277126220"/>
      </p:ext>
    </p:extLst>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版面配置區 1"/>
          <p:cNvSpPr>
            <a:spLocks noGrp="1"/>
          </p:cNvSpPr>
          <p:nvPr>
            <p:ph type="dt" sz="half" idx="10"/>
          </p:nvPr>
        </p:nvSpPr>
        <p:spPr/>
        <p:txBody>
          <a:bodyPr/>
          <a:lstStyle/>
          <a:p>
            <a:endParaRPr lang="zh-TW" altLang="en-US">
              <a:solidFill>
                <a:prstClr val="black">
                  <a:tint val="75000"/>
                </a:prstClr>
              </a:solidFill>
            </a:endParaRPr>
          </a:p>
        </p:txBody>
      </p:sp>
      <p:sp>
        <p:nvSpPr>
          <p:cNvPr id="3" name="頁尾版面配置區 2"/>
          <p:cNvSpPr>
            <a:spLocks noGrp="1"/>
          </p:cNvSpPr>
          <p:nvPr>
            <p:ph type="ftr" sz="quarter" idx="11"/>
          </p:nvPr>
        </p:nvSpPr>
        <p:spPr/>
        <p:txBody>
          <a:bodyPr/>
          <a:lstStyle/>
          <a:p>
            <a:r>
              <a:rPr lang="en-US" altLang="zh-TW" smtClean="0">
                <a:solidFill>
                  <a:prstClr val="black">
                    <a:tint val="75000"/>
                  </a:prstClr>
                </a:solidFill>
              </a:rPr>
              <a:t>©2012 </a:t>
            </a:r>
            <a:r>
              <a:rPr lang="zh-TW" altLang="en-US" dirty="0" smtClean="0">
                <a:solidFill>
                  <a:prstClr val="black">
                    <a:tint val="75000"/>
                  </a:prstClr>
                </a:solidFill>
              </a:rPr>
              <a:t>勤業眾信版權所有 保留一切權利</a:t>
            </a:r>
            <a:endParaRPr lang="zh-TW" altLang="en-US" dirty="0">
              <a:solidFill>
                <a:prstClr val="black">
                  <a:tint val="75000"/>
                </a:prstClr>
              </a:solidFill>
            </a:endParaRPr>
          </a:p>
        </p:txBody>
      </p:sp>
      <p:sp>
        <p:nvSpPr>
          <p:cNvPr id="4" name="投影片編號版面配置區 3"/>
          <p:cNvSpPr>
            <a:spLocks noGrp="1"/>
          </p:cNvSpPr>
          <p:nvPr>
            <p:ph type="sldNum" sz="quarter" idx="12"/>
          </p:nvPr>
        </p:nvSpPr>
        <p:spPr/>
        <p:txBody>
          <a:bodyPr/>
          <a:lstStyle/>
          <a:p>
            <a:fld id="{5B2D9389-8C3D-4D31-8819-9C2CCD52A6B7}" type="slidenum">
              <a:rPr lang="zh-TW" altLang="en-US" smtClean="0">
                <a:solidFill>
                  <a:prstClr val="black">
                    <a:tint val="75000"/>
                  </a:prstClr>
                </a:solidFill>
              </a:rPr>
              <a:pPr/>
              <a:t>‹#›</a:t>
            </a:fld>
            <a:endParaRPr lang="zh-TW" altLang="en-US">
              <a:solidFill>
                <a:prstClr val="black">
                  <a:tint val="75000"/>
                </a:prstClr>
              </a:solidFill>
            </a:endParaRPr>
          </a:p>
        </p:txBody>
      </p:sp>
    </p:spTree>
    <p:extLst>
      <p:ext uri="{BB962C8B-B14F-4D97-AF65-F5344CB8AC3E}">
        <p14:creationId xmlns:p14="http://schemas.microsoft.com/office/powerpoint/2010/main" val="1429312475"/>
      </p:ext>
    </p:extLst>
  </p:cSld>
  <p:clrMapOvr>
    <a:masterClrMapping/>
  </p:clrMapOvr>
</p:sldLayout>
</file>

<file path=ppt/slideLayouts/slideLayout330.xml><?xml version="1.0" encoding="utf-8"?>
<p:sldLayout xmlns:a="http://schemas.openxmlformats.org/drawingml/2006/main" xmlns:r="http://schemas.openxmlformats.org/officeDocument/2006/relationships" xmlns:p="http://schemas.openxmlformats.org/presentationml/2006/main" userDrawn="1">
  <p:cSld name="2_兩項物件">
    <p:spTree>
      <p:nvGrpSpPr>
        <p:cNvPr id="1" name=""/>
        <p:cNvGrpSpPr/>
        <p:nvPr/>
      </p:nvGrpSpPr>
      <p:grpSpPr>
        <a:xfrm>
          <a:off x="0" y="0"/>
          <a:ext cx="0" cy="0"/>
          <a:chOff x="0" y="0"/>
          <a:chExt cx="0" cy="0"/>
        </a:xfrm>
      </p:grpSpPr>
      <p:sp>
        <p:nvSpPr>
          <p:cNvPr id="2" name="Title 1"/>
          <p:cNvSpPr>
            <a:spLocks noGrp="1"/>
          </p:cNvSpPr>
          <p:nvPr>
            <p:ph type="title"/>
          </p:nvPr>
        </p:nvSpPr>
        <p:spPr>
          <a:xfrm>
            <a:off x="390001" y="360000"/>
            <a:ext cx="9126000" cy="630000"/>
          </a:xfrm>
          <a:prstGeom prst="rect">
            <a:avLst/>
          </a:prstGeom>
        </p:spPr>
        <p:txBody>
          <a:bodyPr lIns="90363" tIns="45180" rIns="90363" bIns="45180"/>
          <a:lstStyle>
            <a:lvl1pPr algn="ct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6" name="Slide Number Placeholder 9"/>
          <p:cNvSpPr>
            <a:spLocks noGrp="1"/>
          </p:cNvSpPr>
          <p:nvPr>
            <p:ph type="sldNum" sz="quarter" idx="10"/>
          </p:nvPr>
        </p:nvSpPr>
        <p:spPr>
          <a:xfrm>
            <a:off x="172210" y="7509695"/>
            <a:ext cx="428628" cy="264293"/>
          </a:xfrm>
          <a:prstGeom prst="rect">
            <a:avLst/>
          </a:prstGeom>
        </p:spPr>
        <p:txBody>
          <a:bodyPr lIns="90363" tIns="45180" rIns="90363" bIns="45180"/>
          <a:lstStyle>
            <a:lvl1pPr>
              <a:defRPr sz="10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標楷體" pitchFamily="65" charset="-120"/>
              </a:defRPr>
            </a:lvl1pPr>
            <a:lvl2pPr marL="884751" indent="-487860">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標楷體" pitchFamily="65" charset="-120"/>
              </a:defRPr>
            </a:lvl2pPr>
            <a:lvl3pPr marL="1281670" indent="-396916">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標楷體" pitchFamily="65" charset="-120"/>
              </a:defRPr>
            </a:lvl3pPr>
            <a:lvl4pPr marL="1587660" indent="-306009">
              <a:lnSpc>
                <a:spcPct val="100000"/>
              </a:lnSpc>
              <a:spcBef>
                <a:spcPts val="600"/>
              </a:spcBef>
              <a:spcAft>
                <a:spcPts val="669"/>
              </a:spcAft>
              <a:buClr>
                <a:srgbClr val="92D050"/>
              </a:buClr>
              <a:buSzPct val="80000"/>
              <a:buFont typeface="Wingdings" pitchFamily="2" charset="2"/>
              <a:buChar char="l"/>
              <a:defRPr>
                <a:latin typeface="Calibri" pitchFamily="34" charset="0"/>
                <a:ea typeface="標楷體" pitchFamily="65" charset="-120"/>
              </a:defRPr>
            </a:lvl4pPr>
            <a:lvl5pPr marL="1247176" indent="-100397">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9" name="頁尾版面配置區 4"/>
          <p:cNvSpPr txBox="1">
            <a:spLocks/>
          </p:cNvSpPr>
          <p:nvPr userDrawn="1"/>
        </p:nvSpPr>
        <p:spPr>
          <a:xfrm>
            <a:off x="6208907" y="7522165"/>
            <a:ext cx="3856329" cy="413893"/>
          </a:xfrm>
          <a:prstGeom prst="rect">
            <a:avLst/>
          </a:prstGeom>
        </p:spPr>
        <p:txBody>
          <a:bodyPr lIns="100712" tIns="50350" rIns="100712" bIns="50350"/>
          <a:lstStyle>
            <a:lvl1pPr>
              <a:defRPr sz="900"/>
            </a:lvl1pPr>
          </a:lstStyle>
          <a:p>
            <a:pPr algn="r" defTabSz="1007150">
              <a:defRPr/>
            </a:pPr>
            <a:r>
              <a:rPr kumimoji="0" lang="en-US" altLang="zh-TW" sz="1000" dirty="0" smtClean="0">
                <a:solidFill>
                  <a:prstClr val="black"/>
                </a:solidFill>
                <a:latin typeface="Arial" charset="0"/>
                <a:ea typeface="新細明體"/>
                <a:cs typeface="Arial" charset="0"/>
              </a:rPr>
              <a:t>©2013 </a:t>
            </a:r>
            <a:r>
              <a:rPr kumimoji="0" lang="zh-TW" altLang="en-US" sz="1000" dirty="0" smtClean="0">
                <a:solidFill>
                  <a:prstClr val="black"/>
                </a:solidFill>
                <a:latin typeface="Arial" charset="0"/>
                <a:ea typeface="新細明體"/>
                <a:cs typeface="Arial" charset="0"/>
              </a:rPr>
              <a:t>勤業眾信版權所有 保留一切權利</a:t>
            </a:r>
            <a:endParaRPr kumimoji="0" lang="zh-TW" altLang="en-US" sz="1000" dirty="0">
              <a:solidFill>
                <a:prstClr val="black"/>
              </a:solidFill>
              <a:latin typeface="Arial" charset="0"/>
              <a:ea typeface="新細明體"/>
              <a:cs typeface="Arial" charset="0"/>
            </a:endParaRPr>
          </a:p>
        </p:txBody>
      </p:sp>
    </p:spTree>
    <p:extLst>
      <p:ext uri="{BB962C8B-B14F-4D97-AF65-F5344CB8AC3E}">
        <p14:creationId xmlns:p14="http://schemas.microsoft.com/office/powerpoint/2010/main" val="129056319"/>
      </p:ext>
    </p:extLst>
  </p:cSld>
  <p:clrMapOvr>
    <a:masterClrMapping/>
  </p:clrMapOvr>
  <p:transition>
    <p:random/>
  </p:transition>
  <p:timing>
    <p:tnLst>
      <p:par>
        <p:cTn id="1" dur="indefinite" restart="never" nodeType="tmRoot"/>
      </p:par>
    </p:tnLst>
  </p:timing>
</p:sldLayout>
</file>

<file path=ppt/slideLayouts/slideLayout331.xml><?xml version="1.0" encoding="utf-8"?>
<p:sldLayout xmlns:a="http://schemas.openxmlformats.org/drawingml/2006/main" xmlns:r="http://schemas.openxmlformats.org/officeDocument/2006/relationships" xmlns:p="http://schemas.openxmlformats.org/presentationml/2006/main" userDrawn="1">
  <p:cSld name="12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515007" y="7511339"/>
            <a:ext cx="2544763" cy="163513"/>
          </a:xfrm>
          <a:prstGeom prst="rect">
            <a:avLst/>
          </a:prstGeom>
          <a:noFill/>
          <a:ln w="25400" algn="ctr">
            <a:noFill/>
            <a:miter lim="800000"/>
            <a:headEnd/>
            <a:tailEnd/>
          </a:ln>
        </p:spPr>
        <p:txBody>
          <a:bodyPr lIns="0" tIns="0" rIns="0" bIns="0"/>
          <a:lstStyle/>
          <a:p>
            <a:pPr algn="r" defTabSz="945972" fontAlgn="auto">
              <a:spcBef>
                <a:spcPts val="0"/>
              </a:spcBef>
              <a:spcAft>
                <a:spcPts val="0"/>
              </a:spcAft>
              <a:defRPr/>
            </a:pPr>
            <a:r>
              <a:rPr kumimoji="0" lang="en-US" altLang="zh-TW" sz="900" dirty="0" smtClean="0">
                <a:solidFill>
                  <a:srgbClr val="002060"/>
                </a:solidFill>
                <a:latin typeface="Arial" charset="0"/>
                <a:ea typeface="新細明體" charset="-120"/>
                <a:cs typeface="Arial" charset="0"/>
              </a:rPr>
              <a:t>© 2013 </a:t>
            </a:r>
            <a:r>
              <a:rPr kumimoji="0" lang="zh-TW" altLang="en-US" sz="900" dirty="0" smtClean="0">
                <a:solidFill>
                  <a:srgbClr val="002060"/>
                </a:solidFill>
                <a:latin typeface="Arial" charset="0"/>
                <a:ea typeface="新細明體" charset="-120"/>
                <a:cs typeface="Arial" charset="0"/>
              </a:rPr>
              <a:t>勤業眾信版權所有 保留一切權利</a:t>
            </a:r>
            <a:endParaRPr kumimoji="0" lang="en-US" altLang="zh-TW" sz="900" dirty="0">
              <a:solidFill>
                <a:srgbClr val="002060"/>
              </a:solidFill>
              <a:latin typeface="Arial" charset="0"/>
              <a:ea typeface="新細明體"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a:lstStyle>
            <a:lvl1pPr>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a:latin typeface="Calibri" pitchFamily="34" charset="0"/>
                <a:ea typeface="微軟正黑體" pitchFamily="34" charset="-120"/>
              </a:defRPr>
            </a:lvl1pPr>
            <a:lvl2pPr>
              <a:defRPr>
                <a:latin typeface="Calibri" pitchFamily="34" charset="0"/>
                <a:ea typeface="微軟正黑體" pitchFamily="34" charset="-120"/>
              </a:defRPr>
            </a:lvl2pPr>
            <a:lvl3pPr>
              <a:defRPr>
                <a:latin typeface="Calibri" pitchFamily="34" charset="0"/>
                <a:ea typeface="微軟正黑體" pitchFamily="34" charset="-120"/>
              </a:defRPr>
            </a:lvl3pPr>
            <a:lvl4pPr>
              <a:defRPr>
                <a:latin typeface="Calibri" pitchFamily="34" charset="0"/>
                <a:ea typeface="微軟正黑體" pitchFamily="34" charset="-120"/>
              </a:defRPr>
            </a:lvl4pPr>
            <a:lvl5pPr>
              <a:buFont typeface="Arial" pitchFamily="34" charset="0"/>
              <a:buNone/>
              <a:defRPr>
                <a:solidFill>
                  <a:schemeClr val="tx1"/>
                </a:solidFill>
                <a:latin typeface="Calibri" pitchFamily="34" charset="0"/>
                <a:ea typeface="微軟正黑體" pitchFamily="34"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583"/>
            <a:ext cx="311150" cy="163513"/>
          </a:xfrm>
          <a:prstGeom prst="rect">
            <a:avLst/>
          </a:prstGeom>
        </p:spPr>
        <p:txBody>
          <a:bodyPr vert="horz" wrap="square" lIns="90363" tIns="45180" rIns="90363" bIns="45180" numCol="1" anchor="t" anchorCtr="0" compatLnSpc="1">
            <a:prstTxWarp prst="textNoShape">
              <a:avLst/>
            </a:prstTxWarp>
          </a:bodyPr>
          <a:lstStyle>
            <a:lvl1pPr>
              <a:defRPr kumimoji="0" sz="800">
                <a:latin typeface="Arial" charset="0"/>
                <a:ea typeface="新細明體" charset="-120"/>
                <a:cs typeface="Arial" charset="0"/>
              </a:defRPr>
            </a:lvl1pPr>
          </a:lstStyle>
          <a:p>
            <a:pPr>
              <a:defRPr/>
            </a:pPr>
            <a:fld id="{E7248DCC-D2F2-466C-9721-2DA1D549E461}"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514376026"/>
      </p:ext>
    </p:extLst>
  </p:cSld>
  <p:clrMapOvr>
    <a:masterClrMapping/>
  </p:clrMapOvr>
</p:sldLayout>
</file>

<file path=ppt/slideLayouts/slideLayout332.xml><?xml version="1.0" encoding="utf-8"?>
<p:sldLayout xmlns:a="http://schemas.openxmlformats.org/drawingml/2006/main" xmlns:r="http://schemas.openxmlformats.org/officeDocument/2006/relationships" xmlns:p="http://schemas.openxmlformats.org/presentationml/2006/main" userDrawn="1">
  <p:cSld name="16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515226" y="7511339"/>
            <a:ext cx="2544763" cy="163513"/>
          </a:xfrm>
          <a:prstGeom prst="rect">
            <a:avLst/>
          </a:prstGeom>
          <a:noFill/>
          <a:ln w="25400" algn="ctr">
            <a:noFill/>
            <a:miter lim="800000"/>
            <a:headEnd/>
            <a:tailEnd/>
          </a:ln>
        </p:spPr>
        <p:txBody>
          <a:bodyPr lIns="0" tIns="0" rIns="0" bIns="0"/>
          <a:lstStyle/>
          <a:p>
            <a:pPr algn="r" defTabSz="945972" fontAlgn="auto">
              <a:spcBef>
                <a:spcPts val="0"/>
              </a:spcBef>
              <a:spcAft>
                <a:spcPts val="0"/>
              </a:spcAft>
              <a:defRPr/>
            </a:pPr>
            <a:r>
              <a:rPr kumimoji="0" lang="en-US" altLang="zh-TW" sz="900" dirty="0" smtClean="0">
                <a:solidFill>
                  <a:srgbClr val="002060"/>
                </a:solidFill>
                <a:latin typeface="Arial" charset="0"/>
                <a:ea typeface="新細明體" charset="-120"/>
                <a:cs typeface="Arial" charset="0"/>
              </a:rPr>
              <a:t>© 2013 </a:t>
            </a:r>
            <a:r>
              <a:rPr kumimoji="0" lang="zh-TW" altLang="en-US" sz="900" dirty="0" smtClean="0">
                <a:solidFill>
                  <a:srgbClr val="002060"/>
                </a:solidFill>
                <a:latin typeface="Arial" charset="0"/>
                <a:ea typeface="新細明體" charset="-120"/>
                <a:cs typeface="Arial" charset="0"/>
              </a:rPr>
              <a:t>勤業眾信版權所有 保留一切權利</a:t>
            </a:r>
            <a:endParaRPr kumimoji="0" lang="en-US" altLang="zh-TW" sz="900" dirty="0">
              <a:solidFill>
                <a:srgbClr val="002060"/>
              </a:solidFill>
              <a:latin typeface="Arial" charset="0"/>
              <a:ea typeface="新細明體"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a:lstStyle>
            <a:lvl1pPr>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a:latin typeface="Calibri" pitchFamily="34" charset="0"/>
                <a:ea typeface="微軟正黑體" pitchFamily="34" charset="-120"/>
              </a:defRPr>
            </a:lvl1pPr>
            <a:lvl2pPr>
              <a:defRPr>
                <a:latin typeface="Calibri" pitchFamily="34" charset="0"/>
                <a:ea typeface="微軟正黑體" pitchFamily="34" charset="-120"/>
              </a:defRPr>
            </a:lvl2pPr>
            <a:lvl3pPr>
              <a:defRPr>
                <a:latin typeface="Calibri" pitchFamily="34" charset="0"/>
                <a:ea typeface="微軟正黑體" pitchFamily="34" charset="-120"/>
              </a:defRPr>
            </a:lvl3pPr>
            <a:lvl4pPr>
              <a:defRPr>
                <a:latin typeface="Calibri" pitchFamily="34" charset="0"/>
                <a:ea typeface="微軟正黑體" pitchFamily="34" charset="-120"/>
              </a:defRPr>
            </a:lvl4pPr>
            <a:lvl5pPr>
              <a:buFont typeface="Arial" pitchFamily="34" charset="0"/>
              <a:buNone/>
              <a:defRPr>
                <a:solidFill>
                  <a:schemeClr val="tx1"/>
                </a:solidFill>
                <a:latin typeface="Calibri" pitchFamily="34" charset="0"/>
                <a:ea typeface="微軟正黑體" pitchFamily="34"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583"/>
            <a:ext cx="311150" cy="163513"/>
          </a:xfrm>
          <a:prstGeom prst="rect">
            <a:avLst/>
          </a:prstGeom>
        </p:spPr>
        <p:txBody>
          <a:bodyPr vert="horz" wrap="square" lIns="90363" tIns="45180" rIns="90363" bIns="45180" numCol="1" anchor="t" anchorCtr="0" compatLnSpc="1">
            <a:prstTxWarp prst="textNoShape">
              <a:avLst/>
            </a:prstTxWarp>
          </a:bodyPr>
          <a:lstStyle>
            <a:lvl1pPr>
              <a:defRPr kumimoji="0" sz="800">
                <a:latin typeface="Arial" charset="0"/>
                <a:ea typeface="新細明體" charset="-120"/>
                <a:cs typeface="Arial" charset="0"/>
              </a:defRPr>
            </a:lvl1pPr>
          </a:lstStyle>
          <a:p>
            <a:pPr>
              <a:defRPr/>
            </a:pPr>
            <a:fld id="{E7248DCC-D2F2-466C-9721-2DA1D549E461}"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69497340"/>
      </p:ext>
    </p:extLst>
  </p:cSld>
  <p:clrMapOvr>
    <a:masterClrMapping/>
  </p:clrMapOvr>
</p:sldLayout>
</file>

<file path=ppt/slideLayouts/slideLayout333.xml><?xml version="1.0" encoding="utf-8"?>
<p:sldLayout xmlns:a="http://schemas.openxmlformats.org/drawingml/2006/main" xmlns:r="http://schemas.openxmlformats.org/officeDocument/2006/relationships" xmlns:p="http://schemas.openxmlformats.org/presentationml/2006/main" userDrawn="1">
  <p:cSld name="17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583"/>
            <a:ext cx="2544763" cy="163513"/>
          </a:xfrm>
          <a:prstGeom prst="rect">
            <a:avLst/>
          </a:prstGeom>
          <a:noFill/>
          <a:ln w="25400" algn="ctr">
            <a:noFill/>
            <a:miter lim="800000"/>
            <a:headEnd/>
            <a:tailEnd/>
          </a:ln>
        </p:spPr>
        <p:txBody>
          <a:bodyPr lIns="0" tIns="0" rIns="0" bIns="0"/>
          <a:lstStyle/>
          <a:p>
            <a:pPr algn="r" defTabSz="945972" fontAlgn="auto">
              <a:spcBef>
                <a:spcPts val="0"/>
              </a:spcBef>
              <a:spcAft>
                <a:spcPts val="0"/>
              </a:spcAft>
              <a:defRPr/>
            </a:pPr>
            <a:r>
              <a:rPr kumimoji="0" lang="en-US" altLang="zh-TW" sz="900" smtClean="0">
                <a:solidFill>
                  <a:srgbClr val="002060"/>
                </a:solidFill>
                <a:latin typeface="Arial" charset="0"/>
                <a:ea typeface="新細明體" charset="-120"/>
                <a:cs typeface="Arial" charset="0"/>
              </a:rPr>
              <a:t>© 2012 </a:t>
            </a:r>
            <a:r>
              <a:rPr kumimoji="0" lang="zh-TW" altLang="en-US" sz="900" dirty="0" smtClean="0">
                <a:solidFill>
                  <a:srgbClr val="002060"/>
                </a:solidFill>
                <a:latin typeface="Arial" charset="0"/>
                <a:ea typeface="新細明體" charset="-120"/>
                <a:cs typeface="Arial" charset="0"/>
              </a:rPr>
              <a:t>勤業眾信版權所有 保留一切權利</a:t>
            </a:r>
            <a:endParaRPr kumimoji="0" lang="en-US" altLang="zh-TW" sz="900" dirty="0">
              <a:solidFill>
                <a:srgbClr val="002060"/>
              </a:solidFill>
              <a:latin typeface="Arial" charset="0"/>
              <a:ea typeface="新細明體"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a:lstStyle>
            <a:lvl1pPr>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a:latin typeface="Calibri" pitchFamily="34" charset="0"/>
                <a:ea typeface="微軟正黑體" pitchFamily="34" charset="-120"/>
              </a:defRPr>
            </a:lvl1pPr>
            <a:lvl2pPr>
              <a:defRPr>
                <a:latin typeface="Calibri" pitchFamily="34" charset="0"/>
                <a:ea typeface="微軟正黑體" pitchFamily="34" charset="-120"/>
              </a:defRPr>
            </a:lvl2pPr>
            <a:lvl3pPr>
              <a:defRPr>
                <a:latin typeface="Calibri" pitchFamily="34" charset="0"/>
                <a:ea typeface="微軟正黑體" pitchFamily="34" charset="-120"/>
              </a:defRPr>
            </a:lvl3pPr>
            <a:lvl4pPr>
              <a:defRPr>
                <a:latin typeface="Calibri" pitchFamily="34" charset="0"/>
                <a:ea typeface="微軟正黑體" pitchFamily="34" charset="-120"/>
              </a:defRPr>
            </a:lvl4pPr>
            <a:lvl5pPr>
              <a:buFont typeface="Arial" pitchFamily="34" charset="0"/>
              <a:buNone/>
              <a:defRPr>
                <a:solidFill>
                  <a:schemeClr val="tx1"/>
                </a:solidFill>
                <a:latin typeface="Calibri" pitchFamily="34" charset="0"/>
                <a:ea typeface="微軟正黑體" pitchFamily="34"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583"/>
            <a:ext cx="311150" cy="163513"/>
          </a:xfrm>
          <a:prstGeom prst="rect">
            <a:avLst/>
          </a:prstGeom>
        </p:spPr>
        <p:txBody>
          <a:bodyPr vert="horz" wrap="square" lIns="90363" tIns="45180" rIns="90363" bIns="45180" numCol="1" anchor="t" anchorCtr="0" compatLnSpc="1">
            <a:prstTxWarp prst="textNoShape">
              <a:avLst/>
            </a:prstTxWarp>
          </a:bodyPr>
          <a:lstStyle>
            <a:lvl1pPr>
              <a:defRPr kumimoji="0" sz="800">
                <a:latin typeface="Arial" charset="0"/>
                <a:ea typeface="新細明體" charset="-120"/>
                <a:cs typeface="Arial" charset="0"/>
              </a:defRPr>
            </a:lvl1pPr>
          </a:lstStyle>
          <a:p>
            <a:pPr>
              <a:defRPr/>
            </a:pPr>
            <a:fld id="{E7248DCC-D2F2-466C-9721-2DA1D549E461}"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1872081865"/>
      </p:ext>
    </p:extLst>
  </p:cSld>
  <p:clrMapOvr>
    <a:masterClrMapping/>
  </p:clrMapOvr>
</p:sldLayout>
</file>

<file path=ppt/slideLayouts/slideLayout334.xml><?xml version="1.0" encoding="utf-8"?>
<p:sldLayout xmlns:a="http://schemas.openxmlformats.org/drawingml/2006/main" xmlns:r="http://schemas.openxmlformats.org/officeDocument/2006/relationships" xmlns:p="http://schemas.openxmlformats.org/presentationml/2006/main" userDrawn="1">
  <p:cSld name="27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583"/>
            <a:ext cx="2544763" cy="163513"/>
          </a:xfrm>
          <a:prstGeom prst="rect">
            <a:avLst/>
          </a:prstGeom>
          <a:noFill/>
          <a:ln w="25400" algn="ctr">
            <a:noFill/>
            <a:miter lim="800000"/>
            <a:headEnd/>
            <a:tailEnd/>
          </a:ln>
        </p:spPr>
        <p:txBody>
          <a:bodyPr lIns="0" tIns="0" rIns="0" bIns="0"/>
          <a:lstStyle/>
          <a:p>
            <a:pPr algn="r" defTabSz="945972" fontAlgn="auto">
              <a:spcBef>
                <a:spcPts val="0"/>
              </a:spcBef>
              <a:spcAft>
                <a:spcPts val="0"/>
              </a:spcAft>
              <a:defRPr/>
            </a:pPr>
            <a:r>
              <a:rPr kumimoji="0" lang="en-US" altLang="zh-TW" sz="900" dirty="0" smtClean="0">
                <a:solidFill>
                  <a:srgbClr val="002060"/>
                </a:solidFill>
                <a:latin typeface="Arial" charset="0"/>
                <a:ea typeface="新細明體" charset="-120"/>
                <a:cs typeface="Arial" charset="0"/>
              </a:rPr>
              <a:t>© 2013 </a:t>
            </a:r>
            <a:r>
              <a:rPr kumimoji="0" lang="zh-TW" altLang="en-US" sz="900" dirty="0" smtClean="0">
                <a:solidFill>
                  <a:srgbClr val="002060"/>
                </a:solidFill>
                <a:latin typeface="Arial" charset="0"/>
                <a:ea typeface="新細明體" charset="-120"/>
                <a:cs typeface="Arial" charset="0"/>
              </a:rPr>
              <a:t>勤業眾信版權所有 保留一切權利</a:t>
            </a:r>
            <a:endParaRPr kumimoji="0" lang="en-US" altLang="zh-TW" sz="900" dirty="0">
              <a:solidFill>
                <a:srgbClr val="002060"/>
              </a:solidFill>
              <a:latin typeface="Arial" charset="0"/>
              <a:ea typeface="新細明體"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a:lstStyle>
            <a:lvl1pPr>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a:latin typeface="Calibri" pitchFamily="34" charset="0"/>
                <a:ea typeface="微軟正黑體" pitchFamily="34" charset="-120"/>
              </a:defRPr>
            </a:lvl1pPr>
            <a:lvl2pPr>
              <a:defRPr>
                <a:latin typeface="Calibri" pitchFamily="34" charset="0"/>
                <a:ea typeface="微軟正黑體" pitchFamily="34" charset="-120"/>
              </a:defRPr>
            </a:lvl2pPr>
            <a:lvl3pPr>
              <a:defRPr>
                <a:latin typeface="Calibri" pitchFamily="34" charset="0"/>
                <a:ea typeface="微軟正黑體" pitchFamily="34" charset="-120"/>
              </a:defRPr>
            </a:lvl3pPr>
            <a:lvl4pPr>
              <a:defRPr>
                <a:latin typeface="Calibri" pitchFamily="34" charset="0"/>
                <a:ea typeface="微軟正黑體" pitchFamily="34" charset="-120"/>
              </a:defRPr>
            </a:lvl4pPr>
            <a:lvl5pPr>
              <a:buFont typeface="Arial" pitchFamily="34" charset="0"/>
              <a:buNone/>
              <a:defRPr>
                <a:solidFill>
                  <a:schemeClr val="tx1"/>
                </a:solidFill>
                <a:latin typeface="Calibri" pitchFamily="34" charset="0"/>
                <a:ea typeface="微軟正黑體" pitchFamily="34"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583"/>
            <a:ext cx="311150" cy="163513"/>
          </a:xfrm>
          <a:prstGeom prst="rect">
            <a:avLst/>
          </a:prstGeom>
        </p:spPr>
        <p:txBody>
          <a:bodyPr vert="horz" wrap="square" lIns="90363" tIns="45180" rIns="90363" bIns="45180" numCol="1" anchor="t" anchorCtr="0" compatLnSpc="1">
            <a:prstTxWarp prst="textNoShape">
              <a:avLst/>
            </a:prstTxWarp>
          </a:bodyPr>
          <a:lstStyle>
            <a:lvl1pPr>
              <a:defRPr kumimoji="0" sz="800">
                <a:latin typeface="Arial" charset="0"/>
                <a:ea typeface="新細明體" charset="-120"/>
                <a:cs typeface="Arial" charset="0"/>
              </a:defRPr>
            </a:lvl1pPr>
          </a:lstStyle>
          <a:p>
            <a:pPr>
              <a:defRPr/>
            </a:pPr>
            <a:fld id="{E7248DCC-D2F2-466C-9721-2DA1D549E461}"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2558666530"/>
      </p:ext>
    </p:extLst>
  </p:cSld>
  <p:clrMapOvr>
    <a:masterClrMapping/>
  </p:clrMapOvr>
</p:sldLayout>
</file>

<file path=ppt/slideLayouts/slideLayout335.xml><?xml version="1.0" encoding="utf-8"?>
<p:sldLayout xmlns:a="http://schemas.openxmlformats.org/drawingml/2006/main" xmlns:r="http://schemas.openxmlformats.org/officeDocument/2006/relationships" xmlns:p="http://schemas.openxmlformats.org/presentationml/2006/main" userDrawn="1">
  <p:cSld name="28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583"/>
            <a:ext cx="2544763" cy="163513"/>
          </a:xfrm>
          <a:prstGeom prst="rect">
            <a:avLst/>
          </a:prstGeom>
          <a:noFill/>
          <a:ln w="25400" algn="ctr">
            <a:noFill/>
            <a:miter lim="800000"/>
            <a:headEnd/>
            <a:tailEnd/>
          </a:ln>
        </p:spPr>
        <p:txBody>
          <a:bodyPr lIns="0" tIns="0" rIns="0" bIns="0"/>
          <a:lstStyle/>
          <a:p>
            <a:pPr algn="r" defTabSz="945972" fontAlgn="auto">
              <a:spcBef>
                <a:spcPts val="0"/>
              </a:spcBef>
              <a:spcAft>
                <a:spcPts val="0"/>
              </a:spcAft>
              <a:defRPr/>
            </a:pPr>
            <a:r>
              <a:rPr kumimoji="0" lang="en-US" altLang="zh-TW" sz="900" dirty="0" smtClean="0">
                <a:solidFill>
                  <a:srgbClr val="002060"/>
                </a:solidFill>
                <a:latin typeface="Arial" charset="0"/>
                <a:ea typeface="新細明體" charset="-120"/>
                <a:cs typeface="Arial" charset="0"/>
              </a:rPr>
              <a:t>© 2013 </a:t>
            </a:r>
            <a:r>
              <a:rPr kumimoji="0" lang="zh-TW" altLang="en-US" sz="900" dirty="0" smtClean="0">
                <a:solidFill>
                  <a:srgbClr val="002060"/>
                </a:solidFill>
                <a:latin typeface="Arial" charset="0"/>
                <a:ea typeface="新細明體" charset="-120"/>
                <a:cs typeface="Arial" charset="0"/>
              </a:rPr>
              <a:t>勤業眾信版權所有 保留一切權利</a:t>
            </a:r>
            <a:endParaRPr kumimoji="0" lang="en-US" altLang="zh-TW" sz="900" dirty="0">
              <a:solidFill>
                <a:srgbClr val="002060"/>
              </a:solidFill>
              <a:latin typeface="Arial" charset="0"/>
              <a:ea typeface="新細明體"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a:lstStyle>
            <a:lvl1pPr>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a:latin typeface="Calibri" pitchFamily="34" charset="0"/>
                <a:ea typeface="微軟正黑體" pitchFamily="34" charset="-120"/>
              </a:defRPr>
            </a:lvl1pPr>
            <a:lvl2pPr>
              <a:defRPr>
                <a:latin typeface="Calibri" pitchFamily="34" charset="0"/>
                <a:ea typeface="微軟正黑體" pitchFamily="34" charset="-120"/>
              </a:defRPr>
            </a:lvl2pPr>
            <a:lvl3pPr>
              <a:defRPr>
                <a:latin typeface="Calibri" pitchFamily="34" charset="0"/>
                <a:ea typeface="微軟正黑體" pitchFamily="34" charset="-120"/>
              </a:defRPr>
            </a:lvl3pPr>
            <a:lvl4pPr>
              <a:defRPr>
                <a:latin typeface="Calibri" pitchFamily="34" charset="0"/>
                <a:ea typeface="微軟正黑體" pitchFamily="34" charset="-120"/>
              </a:defRPr>
            </a:lvl4pPr>
            <a:lvl5pPr>
              <a:buFont typeface="Arial" pitchFamily="34" charset="0"/>
              <a:buNone/>
              <a:defRPr>
                <a:solidFill>
                  <a:schemeClr val="tx1"/>
                </a:solidFill>
                <a:latin typeface="Calibri" pitchFamily="34" charset="0"/>
                <a:ea typeface="微軟正黑體" pitchFamily="34"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583"/>
            <a:ext cx="311150" cy="163513"/>
          </a:xfrm>
          <a:prstGeom prst="rect">
            <a:avLst/>
          </a:prstGeom>
        </p:spPr>
        <p:txBody>
          <a:bodyPr vert="horz" wrap="square" lIns="90363" tIns="45180" rIns="90363" bIns="45180" numCol="1" anchor="t" anchorCtr="0" compatLnSpc="1">
            <a:prstTxWarp prst="textNoShape">
              <a:avLst/>
            </a:prstTxWarp>
          </a:bodyPr>
          <a:lstStyle>
            <a:lvl1pPr>
              <a:defRPr kumimoji="0" sz="800">
                <a:latin typeface="Arial" charset="0"/>
                <a:ea typeface="新細明體" charset="-120"/>
                <a:cs typeface="Arial" charset="0"/>
              </a:defRPr>
            </a:lvl1pPr>
          </a:lstStyle>
          <a:p>
            <a:pPr>
              <a:defRPr/>
            </a:pPr>
            <a:fld id="{E7248DCC-D2F2-466C-9721-2DA1D549E461}"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1954090202"/>
      </p:ext>
    </p:extLst>
  </p:cSld>
  <p:clrMapOvr>
    <a:masterClrMapping/>
  </p:clrMapOvr>
</p:sldLayout>
</file>

<file path=ppt/slideLayouts/slideLayout336.xml><?xml version="1.0" encoding="utf-8"?>
<p:sldLayout xmlns:a="http://schemas.openxmlformats.org/drawingml/2006/main" xmlns:r="http://schemas.openxmlformats.org/officeDocument/2006/relationships" xmlns:p="http://schemas.openxmlformats.org/presentationml/2006/main" userDrawn="1">
  <p:cSld name="29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583"/>
            <a:ext cx="2544763" cy="163513"/>
          </a:xfrm>
          <a:prstGeom prst="rect">
            <a:avLst/>
          </a:prstGeom>
          <a:noFill/>
          <a:ln w="25400" algn="ctr">
            <a:noFill/>
            <a:miter lim="800000"/>
            <a:headEnd/>
            <a:tailEnd/>
          </a:ln>
        </p:spPr>
        <p:txBody>
          <a:bodyPr lIns="0" tIns="0" rIns="0" bIns="0"/>
          <a:lstStyle/>
          <a:p>
            <a:pPr algn="r" defTabSz="945972" fontAlgn="auto">
              <a:spcBef>
                <a:spcPts val="0"/>
              </a:spcBef>
              <a:spcAft>
                <a:spcPts val="0"/>
              </a:spcAft>
              <a:defRPr/>
            </a:pPr>
            <a:r>
              <a:rPr kumimoji="0" lang="en-US" altLang="zh-TW" sz="900" dirty="0" smtClean="0">
                <a:solidFill>
                  <a:srgbClr val="002060"/>
                </a:solidFill>
                <a:latin typeface="Arial" charset="0"/>
                <a:ea typeface="新細明體" charset="-120"/>
                <a:cs typeface="Arial" charset="0"/>
              </a:rPr>
              <a:t>© 2013 </a:t>
            </a:r>
            <a:r>
              <a:rPr kumimoji="0" lang="zh-TW" altLang="en-US" sz="900" dirty="0" smtClean="0">
                <a:solidFill>
                  <a:srgbClr val="002060"/>
                </a:solidFill>
                <a:latin typeface="Arial" charset="0"/>
                <a:ea typeface="新細明體" charset="-120"/>
                <a:cs typeface="Arial" charset="0"/>
              </a:rPr>
              <a:t>勤業眾信版權所有 保留一切權利</a:t>
            </a:r>
            <a:endParaRPr kumimoji="0" lang="en-US" altLang="zh-TW" sz="900" dirty="0">
              <a:solidFill>
                <a:srgbClr val="002060"/>
              </a:solidFill>
              <a:latin typeface="Arial" charset="0"/>
              <a:ea typeface="新細明體"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a:lstStyle>
            <a:lvl1pPr>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a:latin typeface="Calibri" pitchFamily="34" charset="0"/>
                <a:ea typeface="微軟正黑體" pitchFamily="34" charset="-120"/>
              </a:defRPr>
            </a:lvl1pPr>
            <a:lvl2pPr>
              <a:defRPr>
                <a:latin typeface="Calibri" pitchFamily="34" charset="0"/>
                <a:ea typeface="微軟正黑體" pitchFamily="34" charset="-120"/>
              </a:defRPr>
            </a:lvl2pPr>
            <a:lvl3pPr>
              <a:defRPr>
                <a:latin typeface="Calibri" pitchFamily="34" charset="0"/>
                <a:ea typeface="微軟正黑體" pitchFamily="34" charset="-120"/>
              </a:defRPr>
            </a:lvl3pPr>
            <a:lvl4pPr>
              <a:defRPr>
                <a:latin typeface="Calibri" pitchFamily="34" charset="0"/>
                <a:ea typeface="微軟正黑體" pitchFamily="34" charset="-120"/>
              </a:defRPr>
            </a:lvl4pPr>
            <a:lvl5pPr>
              <a:buFont typeface="Arial" pitchFamily="34" charset="0"/>
              <a:buNone/>
              <a:defRPr>
                <a:solidFill>
                  <a:schemeClr val="tx1"/>
                </a:solidFill>
                <a:latin typeface="Calibri" pitchFamily="34" charset="0"/>
                <a:ea typeface="微軟正黑體" pitchFamily="34"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583"/>
            <a:ext cx="311150" cy="163513"/>
          </a:xfrm>
          <a:prstGeom prst="rect">
            <a:avLst/>
          </a:prstGeom>
        </p:spPr>
        <p:txBody>
          <a:bodyPr vert="horz" wrap="square" lIns="90363" tIns="45180" rIns="90363" bIns="45180" numCol="1" anchor="t" anchorCtr="0" compatLnSpc="1">
            <a:prstTxWarp prst="textNoShape">
              <a:avLst/>
            </a:prstTxWarp>
          </a:bodyPr>
          <a:lstStyle>
            <a:lvl1pPr>
              <a:defRPr kumimoji="0" sz="800">
                <a:latin typeface="Arial" charset="0"/>
                <a:ea typeface="新細明體" charset="-120"/>
                <a:cs typeface="Arial" charset="0"/>
              </a:defRPr>
            </a:lvl1pPr>
          </a:lstStyle>
          <a:p>
            <a:pPr>
              <a:defRPr/>
            </a:pPr>
            <a:fld id="{E7248DCC-D2F2-466C-9721-2DA1D549E461}"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1268627971"/>
      </p:ext>
    </p:extLst>
  </p:cSld>
  <p:clrMapOvr>
    <a:masterClrMapping/>
  </p:clrMapOvr>
</p:sldLayout>
</file>

<file path=ppt/slideLayouts/slideLayout337.xml><?xml version="1.0" encoding="utf-8"?>
<p:sldLayout xmlns:a="http://schemas.openxmlformats.org/drawingml/2006/main" xmlns:r="http://schemas.openxmlformats.org/officeDocument/2006/relationships" xmlns:p="http://schemas.openxmlformats.org/presentationml/2006/main" userDrawn="1">
  <p:cSld name="3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585"/>
            <a:ext cx="2544763" cy="163513"/>
          </a:xfrm>
          <a:prstGeom prst="rect">
            <a:avLst/>
          </a:prstGeom>
          <a:noFill/>
          <a:ln w="25400" algn="ctr">
            <a:noFill/>
            <a:miter lim="800000"/>
            <a:headEnd/>
            <a:tailEnd/>
          </a:ln>
        </p:spPr>
        <p:txBody>
          <a:bodyPr lIns="0" tIns="0" rIns="0" bIns="0"/>
          <a:lstStyle/>
          <a:p>
            <a:pPr algn="r" defTabSz="945820" fontAlgn="auto">
              <a:spcBef>
                <a:spcPts val="0"/>
              </a:spcBef>
              <a:spcAft>
                <a:spcPts val="0"/>
              </a:spcAft>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349" tIns="45172" rIns="90349" bIns="45172"/>
          <a:lstStyle>
            <a:lvl1pPr>
              <a:defRPr sz="2800" baseline="0">
                <a:solidFill>
                  <a:srgbClr val="002776"/>
                </a:solidFill>
                <a:latin typeface="微軟正黑體" pitchFamily="34" charset="-120"/>
                <a:ea typeface="微軟正黑體" pitchFamily="34"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a:latin typeface="微軟正黑體" pitchFamily="34" charset="-120"/>
                <a:ea typeface="微軟正黑體" pitchFamily="34" charset="-120"/>
              </a:defRPr>
            </a:lvl1pPr>
            <a:lvl2pPr>
              <a:defRPr>
                <a:latin typeface="微軟正黑體" pitchFamily="34" charset="-120"/>
                <a:ea typeface="微軟正黑體" pitchFamily="34" charset="-120"/>
              </a:defRPr>
            </a:lvl2pPr>
            <a:lvl3pPr>
              <a:defRPr>
                <a:latin typeface="微軟正黑體" pitchFamily="34" charset="-120"/>
                <a:ea typeface="微軟正黑體" pitchFamily="34" charset="-120"/>
              </a:defRPr>
            </a:lvl3pPr>
            <a:lvl4pPr>
              <a:defRPr>
                <a:latin typeface="微軟正黑體" pitchFamily="34" charset="-120"/>
                <a:ea typeface="微軟正黑體" pitchFamily="34" charset="-120"/>
              </a:defRPr>
            </a:lvl4pPr>
            <a:lvl5pPr>
              <a:buFont typeface="Arial" pitchFamily="34" charset="0"/>
              <a:buNone/>
              <a:defRPr>
                <a:solidFill>
                  <a:schemeClr val="tx1"/>
                </a:solidFill>
                <a:latin typeface="微軟正黑體" pitchFamily="34" charset="-120"/>
                <a:ea typeface="微軟正黑體" pitchFamily="34"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585"/>
            <a:ext cx="311150" cy="163513"/>
          </a:xfrm>
          <a:prstGeom prst="rect">
            <a:avLst/>
          </a:prstGeom>
        </p:spPr>
        <p:txBody>
          <a:bodyPr vert="horz" wrap="square" lIns="90349" tIns="45172" rIns="90349" bIns="45172" numCol="1" anchor="t" anchorCtr="0" compatLnSpc="1">
            <a:prstTxWarp prst="textNoShape">
              <a:avLst/>
            </a:prstTxWarp>
          </a:bodyPr>
          <a:lstStyle>
            <a:lvl1pPr>
              <a:defRPr kumimoji="0" sz="8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669589317"/>
      </p:ext>
    </p:extLst>
  </p:cSld>
  <p:clrMapOvr>
    <a:masterClrMapping/>
  </p:clrMapOvr>
  <p:timing>
    <p:tnLst>
      <p:par>
        <p:cTn id="1" dur="indefinite" restart="never" nodeType="tmRoot"/>
      </p:par>
    </p:tnLst>
  </p:timing>
</p:sldLayout>
</file>

<file path=ppt/slideLayouts/slideLayout338.xml><?xml version="1.0" encoding="utf-8"?>
<p:sldLayout xmlns:a="http://schemas.openxmlformats.org/drawingml/2006/main" xmlns:r="http://schemas.openxmlformats.org/officeDocument/2006/relationships" xmlns:p="http://schemas.openxmlformats.org/presentationml/2006/main" userDrawn="1">
  <p:cSld name="4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86"/>
            <a:ext cx="2544763" cy="163513"/>
          </a:xfrm>
          <a:prstGeom prst="rect">
            <a:avLst/>
          </a:prstGeom>
          <a:noFill/>
          <a:ln w="25400" algn="ctr">
            <a:noFill/>
            <a:miter lim="800000"/>
            <a:headEnd/>
            <a:tailEnd/>
          </a:ln>
        </p:spPr>
        <p:txBody>
          <a:bodyPr lIns="0" tIns="0" rIns="0" bIns="0"/>
          <a:lstStyle/>
          <a:p>
            <a:pPr algn="r" defTabSz="945820"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349" tIns="45172" rIns="90349" bIns="45172"/>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0155" indent="-271355">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2704" indent="-172537">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5633" indent="-172537">
              <a:lnSpc>
                <a:spcPct val="100000"/>
              </a:lnSpc>
              <a:spcBef>
                <a:spcPts val="600"/>
              </a:spcBef>
              <a:buClr>
                <a:srgbClr val="92D050"/>
              </a:buClr>
              <a:defRPr>
                <a:latin typeface="Calibri" pitchFamily="34" charset="0"/>
                <a:ea typeface="標楷體" pitchFamily="65" charset="-120"/>
              </a:defRPr>
            </a:lvl4pPr>
            <a:lvl5pPr marL="1246976" indent="-10038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48"/>
            <a:ext cx="428625" cy="263525"/>
          </a:xfrm>
          <a:prstGeom prst="rect">
            <a:avLst/>
          </a:prstGeom>
        </p:spPr>
        <p:txBody>
          <a:bodyPr vert="horz" wrap="square" lIns="90349" tIns="45172" rIns="90349" bIns="45172"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2146041735"/>
      </p:ext>
    </p:extLst>
  </p:cSld>
  <p:clrMapOvr>
    <a:masterClrMapping/>
  </p:clrMapOvr>
  <p:timing>
    <p:tnLst>
      <p:par>
        <p:cTn id="1" dur="indefinite" restart="never" nodeType="tmRoot"/>
      </p:par>
    </p:tnLst>
  </p:timing>
</p:sldLayout>
</file>

<file path=ppt/slideLayouts/slideLayout339.xml><?xml version="1.0" encoding="utf-8"?>
<p:sldLayout xmlns:a="http://schemas.openxmlformats.org/drawingml/2006/main" xmlns:r="http://schemas.openxmlformats.org/officeDocument/2006/relationships" xmlns:p="http://schemas.openxmlformats.org/presentationml/2006/main" userDrawn="1">
  <p:cSld name="9_兩項物件">
    <p:spTree>
      <p:nvGrpSpPr>
        <p:cNvPr id="1" name=""/>
        <p:cNvGrpSpPr/>
        <p:nvPr/>
      </p:nvGrpSpPr>
      <p:grpSpPr>
        <a:xfrm>
          <a:off x="0" y="0"/>
          <a:ext cx="0" cy="0"/>
          <a:chOff x="0" y="0"/>
          <a:chExt cx="0" cy="0"/>
        </a:xfrm>
      </p:grpSpPr>
      <p:sp>
        <p:nvSpPr>
          <p:cNvPr id="2" name="Title 1"/>
          <p:cNvSpPr>
            <a:spLocks noGrp="1"/>
          </p:cNvSpPr>
          <p:nvPr>
            <p:ph type="title"/>
          </p:nvPr>
        </p:nvSpPr>
        <p:spPr>
          <a:xfrm>
            <a:off x="390001" y="360000"/>
            <a:ext cx="9126000" cy="630000"/>
          </a:xfrm>
          <a:prstGeom prst="rect">
            <a:avLst/>
          </a:prstGeom>
        </p:spPr>
        <p:txBody>
          <a:bodyPr lIns="90349" tIns="45172" rIns="90349" bIns="45172"/>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6" name="Slide Number Placeholder 9"/>
          <p:cNvSpPr>
            <a:spLocks noGrp="1"/>
          </p:cNvSpPr>
          <p:nvPr>
            <p:ph type="sldNum" sz="quarter" idx="10"/>
          </p:nvPr>
        </p:nvSpPr>
        <p:spPr>
          <a:xfrm>
            <a:off x="172210" y="7509695"/>
            <a:ext cx="428628" cy="264293"/>
          </a:xfrm>
          <a:prstGeom prst="rect">
            <a:avLst/>
          </a:prstGeom>
        </p:spPr>
        <p:txBody>
          <a:bodyPr lIns="90349" tIns="45172" rIns="90349" bIns="45172"/>
          <a:lstStyle>
            <a:lvl1pPr>
              <a:defRPr sz="1000">
                <a:latin typeface="Calibri" pitchFamily="34" charset="0"/>
              </a:defRPr>
            </a:lvl1pPr>
          </a:lstStyle>
          <a:p>
            <a:fld id="{5C2BFDC5-D7DB-482A-BCCF-A292C6924E52}" type="slidenum">
              <a:rPr lang="en-US" smtClean="0">
                <a:solidFill>
                  <a:srgbClr val="000000"/>
                </a:solidFill>
                <a:cs typeface="Arial" charset="0"/>
              </a:rPr>
              <a:pPr/>
              <a:t>‹#›</a:t>
            </a:fld>
            <a:endParaRPr lang="en-US" dirty="0">
              <a:solidFill>
                <a:srgbClr val="000000"/>
              </a:solidFill>
              <a:cs typeface="Arial" charset="0"/>
            </a:endParaRPr>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標楷體" pitchFamily="65" charset="-120"/>
              </a:defRPr>
            </a:lvl1pPr>
            <a:lvl2pPr marL="884610" indent="-4877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標楷體" pitchFamily="65" charset="-120"/>
              </a:defRPr>
            </a:lvl2pPr>
            <a:lvl3pPr marL="1281464" indent="-396852">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標楷體" pitchFamily="65" charset="-120"/>
              </a:defRPr>
            </a:lvl3pPr>
            <a:lvl4pPr marL="1587406" indent="-305960">
              <a:lnSpc>
                <a:spcPct val="100000"/>
              </a:lnSpc>
              <a:spcBef>
                <a:spcPts val="600"/>
              </a:spcBef>
              <a:spcAft>
                <a:spcPts val="669"/>
              </a:spcAft>
              <a:buClr>
                <a:srgbClr val="92D050"/>
              </a:buClr>
              <a:buSzPct val="80000"/>
              <a:buFont typeface="Wingdings" pitchFamily="2" charset="2"/>
              <a:buChar char="l"/>
              <a:defRPr>
                <a:latin typeface="Calibri" pitchFamily="34" charset="0"/>
                <a:ea typeface="標楷體" pitchFamily="65" charset="-120"/>
              </a:defRPr>
            </a:lvl4pPr>
            <a:lvl5pPr marL="1246976" indent="-100381">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7" name="頁尾版面配置區 4"/>
          <p:cNvSpPr>
            <a:spLocks noGrp="1"/>
          </p:cNvSpPr>
          <p:nvPr userDrawn="1">
            <p:ph type="ftr" sz="quarter" idx="4294967295"/>
          </p:nvPr>
        </p:nvSpPr>
        <p:spPr>
          <a:xfrm>
            <a:off x="6203659" y="7360126"/>
            <a:ext cx="3856329" cy="413866"/>
          </a:xfrm>
          <a:prstGeom prst="rect">
            <a:avLst/>
          </a:prstGeom>
        </p:spPr>
        <p:txBody>
          <a:bodyPr lIns="100696" tIns="50342" rIns="100696" bIns="50342"/>
          <a:lstStyle>
            <a:lvl1pPr>
              <a:defRPr sz="1000"/>
            </a:lvl1pPr>
          </a:lstStyle>
          <a:p>
            <a:pPr algn="r">
              <a:defRPr/>
            </a:pPr>
            <a:r>
              <a:rPr lang="en-US" altLang="zh-TW" dirty="0" smtClean="0">
                <a:solidFill>
                  <a:srgbClr val="000000"/>
                </a:solidFill>
                <a:latin typeface="Arial" charset="0"/>
                <a:cs typeface="Arial" charset="0"/>
              </a:rPr>
              <a:t>©2010 </a:t>
            </a:r>
            <a:r>
              <a:rPr lang="zh-TW" altLang="en-US" dirty="0" smtClean="0">
                <a:solidFill>
                  <a:srgbClr val="000000"/>
                </a:solidFill>
                <a:latin typeface="Arial" charset="0"/>
                <a:cs typeface="Arial" charset="0"/>
              </a:rPr>
              <a:t>勤業眾信版權所有 保留一切權利</a:t>
            </a:r>
            <a:endParaRPr lang="zh-TW" altLang="en-US" dirty="0">
              <a:solidFill>
                <a:srgbClr val="000000"/>
              </a:solidFill>
              <a:latin typeface="Arial" charset="0"/>
              <a:cs typeface="Arial" charset="0"/>
            </a:endParaRPr>
          </a:p>
        </p:txBody>
      </p:sp>
    </p:spTree>
    <p:extLst>
      <p:ext uri="{BB962C8B-B14F-4D97-AF65-F5344CB8AC3E}">
        <p14:creationId xmlns:p14="http://schemas.microsoft.com/office/powerpoint/2010/main" val="4007957689"/>
      </p:ext>
    </p:extLst>
  </p:cSld>
  <p:clrMapOvr>
    <a:masterClrMapping/>
  </p:clrMapOvr>
  <p:transition>
    <p:random/>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20_兩項物件">
    <p:spTree>
      <p:nvGrpSpPr>
        <p:cNvPr id="1" name=""/>
        <p:cNvGrpSpPr/>
        <p:nvPr/>
      </p:nvGrpSpPr>
      <p:grpSpPr>
        <a:xfrm>
          <a:off x="0" y="0"/>
          <a:ext cx="0" cy="0"/>
          <a:chOff x="0" y="0"/>
          <a:chExt cx="0" cy="0"/>
        </a:xfrm>
      </p:grpSpPr>
      <p:sp>
        <p:nvSpPr>
          <p:cNvPr id="2" name="Title 1"/>
          <p:cNvSpPr>
            <a:spLocks noGrp="1"/>
          </p:cNvSpPr>
          <p:nvPr>
            <p:ph type="title"/>
          </p:nvPr>
        </p:nvSpPr>
        <p:spPr>
          <a:xfrm>
            <a:off x="390102" y="360005"/>
            <a:ext cx="9126001" cy="630000"/>
          </a:xfrm>
          <a:prstGeom prst="rect">
            <a:avLst/>
          </a:prstGeom>
        </p:spPr>
        <p:txBody>
          <a:bodyPr lIns="90088" tIns="45042" rIns="90088" bIns="45042"/>
          <a:lstStyle>
            <a:lvl1pPr>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sp>
        <p:nvSpPr>
          <p:cNvPr id="6" name="Slide Number Placeholder 9"/>
          <p:cNvSpPr>
            <a:spLocks noGrp="1"/>
          </p:cNvSpPr>
          <p:nvPr>
            <p:ph type="sldNum" sz="quarter" idx="10"/>
          </p:nvPr>
        </p:nvSpPr>
        <p:spPr>
          <a:xfrm>
            <a:off x="172211" y="7509696"/>
            <a:ext cx="428628" cy="264293"/>
          </a:xfrm>
          <a:prstGeom prst="rect">
            <a:avLst/>
          </a:prstGeom>
        </p:spPr>
        <p:txBody>
          <a:bodyPr lIns="90088" tIns="45042" rIns="90088" bIns="45042"/>
          <a:lstStyle>
            <a:lvl1pPr>
              <a:defRPr sz="10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8" name="Text Placeholder 2"/>
          <p:cNvSpPr>
            <a:spLocks noGrp="1"/>
          </p:cNvSpPr>
          <p:nvPr>
            <p:ph idx="1"/>
          </p:nvPr>
        </p:nvSpPr>
        <p:spPr bwMode="auto">
          <a:xfrm>
            <a:off x="446089" y="1349377"/>
            <a:ext cx="9266238"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82062" indent="-486378">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77773" indent="-39570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582835" indent="-305077">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43384" indent="-100089">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9" name="Footer Placeholder 4"/>
          <p:cNvSpPr>
            <a:spLocks noGrp="1"/>
          </p:cNvSpPr>
          <p:nvPr userDrawn="1">
            <p:ph type="ftr" sz="quarter" idx="11"/>
          </p:nvPr>
        </p:nvSpPr>
        <p:spPr>
          <a:xfrm>
            <a:off x="6874325" y="7531076"/>
            <a:ext cx="3185663" cy="242912"/>
          </a:xfrm>
          <a:prstGeom prst="rect">
            <a:avLst/>
          </a:prstGeom>
        </p:spPr>
        <p:txBody>
          <a:bodyPr/>
          <a:lstStyle>
            <a:lvl1pPr>
              <a:defRPr sz="1000"/>
            </a:lvl1pPr>
          </a:lstStyle>
          <a:p>
            <a:pPr algn="r">
              <a:defRPr/>
            </a:pPr>
            <a:r>
              <a:rPr lang="en-US" altLang="zh-TW" dirty="0" smtClean="0">
                <a:solidFill>
                  <a:prstClr val="black">
                    <a:tint val="75000"/>
                  </a:prstClr>
                </a:solidFill>
              </a:rPr>
              <a:t>©2013 </a:t>
            </a:r>
            <a:r>
              <a:rPr lang="zh-TW" altLang="en-US" dirty="0" smtClean="0">
                <a:solidFill>
                  <a:prstClr val="black">
                    <a:tint val="75000"/>
                  </a:prstClr>
                </a:solidFill>
              </a:rPr>
              <a:t>勤業眾信版權所有 保留一切權利</a:t>
            </a:r>
            <a:endParaRPr lang="zh-TW" altLang="en-US" dirty="0">
              <a:solidFill>
                <a:prstClr val="black">
                  <a:tint val="75000"/>
                </a:prstClr>
              </a:solidFill>
            </a:endParaRPr>
          </a:p>
        </p:txBody>
      </p:sp>
    </p:spTree>
    <p:extLst>
      <p:ext uri="{BB962C8B-B14F-4D97-AF65-F5344CB8AC3E}">
        <p14:creationId xmlns:p14="http://schemas.microsoft.com/office/powerpoint/2010/main" val="3396412111"/>
      </p:ext>
    </p:extLst>
  </p:cSld>
  <p:clrMapOvr>
    <a:masterClrMapping/>
  </p:clrMapOvr>
  <p:transition>
    <p:random/>
  </p:transition>
  <p:timing>
    <p:tnLst>
      <p:par>
        <p:cTn id="1" dur="indefinite" restart="never" nodeType="tmRoot"/>
      </p:par>
    </p:tnLst>
  </p:timing>
</p:sldLayout>
</file>

<file path=ppt/slideLayouts/slideLayout340.xml><?xml version="1.0" encoding="utf-8"?>
<p:sldLayout xmlns:a="http://schemas.openxmlformats.org/drawingml/2006/main" xmlns:r="http://schemas.openxmlformats.org/officeDocument/2006/relationships" xmlns:p="http://schemas.openxmlformats.org/presentationml/2006/main" userDrawn="1">
  <p:cSld name="19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86"/>
            <a:ext cx="2544763" cy="163513"/>
          </a:xfrm>
          <a:prstGeom prst="rect">
            <a:avLst/>
          </a:prstGeom>
          <a:noFill/>
          <a:ln w="25400" algn="ctr">
            <a:noFill/>
            <a:miter lim="800000"/>
            <a:headEnd/>
            <a:tailEnd/>
          </a:ln>
        </p:spPr>
        <p:txBody>
          <a:bodyPr lIns="0" tIns="0" rIns="0" bIns="0"/>
          <a:lstStyle/>
          <a:p>
            <a:pPr algn="r" defTabSz="945820"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349" tIns="45172" rIns="90349" bIns="45172"/>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0155" indent="-271355">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2704" indent="-172537">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5633" indent="-172537">
              <a:lnSpc>
                <a:spcPct val="100000"/>
              </a:lnSpc>
              <a:spcBef>
                <a:spcPts val="600"/>
              </a:spcBef>
              <a:buClr>
                <a:srgbClr val="92D050"/>
              </a:buClr>
              <a:defRPr>
                <a:latin typeface="Calibri" pitchFamily="34" charset="0"/>
                <a:ea typeface="標楷體" pitchFamily="65" charset="-120"/>
              </a:defRPr>
            </a:lvl4pPr>
            <a:lvl5pPr marL="1246976" indent="-10038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48"/>
            <a:ext cx="428625" cy="263525"/>
          </a:xfrm>
          <a:prstGeom prst="rect">
            <a:avLst/>
          </a:prstGeom>
        </p:spPr>
        <p:txBody>
          <a:bodyPr vert="horz" wrap="square" lIns="90349" tIns="45172" rIns="90349" bIns="45172"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205010005"/>
      </p:ext>
    </p:extLst>
  </p:cSld>
  <p:clrMapOvr>
    <a:masterClrMapping/>
  </p:clrMapOvr>
  <p:timing>
    <p:tnLst>
      <p:par>
        <p:cTn id="1" dur="indefinite" restart="never" nodeType="tmRoot"/>
      </p:par>
    </p:tnLst>
  </p:timing>
</p:sldLayout>
</file>

<file path=ppt/slideLayouts/slideLayout341.xml><?xml version="1.0" encoding="utf-8"?>
<p:sldLayout xmlns:a="http://schemas.openxmlformats.org/drawingml/2006/main" xmlns:r="http://schemas.openxmlformats.org/officeDocument/2006/relationships" xmlns:p="http://schemas.openxmlformats.org/presentationml/2006/main" userDrawn="1">
  <p:cSld name="23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86"/>
            <a:ext cx="2544763" cy="163513"/>
          </a:xfrm>
          <a:prstGeom prst="rect">
            <a:avLst/>
          </a:prstGeom>
          <a:noFill/>
          <a:ln w="25400" algn="ctr">
            <a:noFill/>
            <a:miter lim="800000"/>
            <a:headEnd/>
            <a:tailEnd/>
          </a:ln>
        </p:spPr>
        <p:txBody>
          <a:bodyPr lIns="0" tIns="0" rIns="0" bIns="0"/>
          <a:lstStyle/>
          <a:p>
            <a:pPr algn="r" defTabSz="945820"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349" tIns="45172" rIns="90349" bIns="45172"/>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0155" indent="-271355">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2704" indent="-172537">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5633" indent="-172537">
              <a:lnSpc>
                <a:spcPct val="100000"/>
              </a:lnSpc>
              <a:spcBef>
                <a:spcPts val="600"/>
              </a:spcBef>
              <a:buClr>
                <a:srgbClr val="92D050"/>
              </a:buClr>
              <a:defRPr>
                <a:latin typeface="Calibri" pitchFamily="34" charset="0"/>
                <a:ea typeface="標楷體" pitchFamily="65" charset="-120"/>
              </a:defRPr>
            </a:lvl4pPr>
            <a:lvl5pPr marL="1246976" indent="-10038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48"/>
            <a:ext cx="428625" cy="263525"/>
          </a:xfrm>
          <a:prstGeom prst="rect">
            <a:avLst/>
          </a:prstGeom>
        </p:spPr>
        <p:txBody>
          <a:bodyPr vert="horz" wrap="square" lIns="90349" tIns="45172" rIns="90349" bIns="45172"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1716273312"/>
      </p:ext>
    </p:extLst>
  </p:cSld>
  <p:clrMapOvr>
    <a:masterClrMapping/>
  </p:clrMapOvr>
  <p:timing>
    <p:tnLst>
      <p:par>
        <p:cTn id="1" dur="indefinite" restart="never" nodeType="tmRoot"/>
      </p:par>
    </p:tnLst>
  </p:timing>
</p:sldLayout>
</file>

<file path=ppt/slideLayouts/slideLayout342.xml><?xml version="1.0" encoding="utf-8"?>
<p:sldLayout xmlns:a="http://schemas.openxmlformats.org/drawingml/2006/main" xmlns:r="http://schemas.openxmlformats.org/officeDocument/2006/relationships" xmlns:p="http://schemas.openxmlformats.org/presentationml/2006/main" userDrawn="1">
  <p:cSld name="34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86"/>
            <a:ext cx="2544763" cy="163513"/>
          </a:xfrm>
          <a:prstGeom prst="rect">
            <a:avLst/>
          </a:prstGeom>
          <a:noFill/>
          <a:ln w="25400" algn="ctr">
            <a:noFill/>
            <a:miter lim="800000"/>
            <a:headEnd/>
            <a:tailEnd/>
          </a:ln>
        </p:spPr>
        <p:txBody>
          <a:bodyPr lIns="0" tIns="0" rIns="0" bIns="0"/>
          <a:lstStyle/>
          <a:p>
            <a:pPr algn="r" defTabSz="945820"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349" tIns="45172" rIns="90349" bIns="45172"/>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0155" indent="-271355">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2704" indent="-172537">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5633" indent="-172537">
              <a:lnSpc>
                <a:spcPct val="100000"/>
              </a:lnSpc>
              <a:spcBef>
                <a:spcPts val="600"/>
              </a:spcBef>
              <a:buClr>
                <a:srgbClr val="92D050"/>
              </a:buClr>
              <a:defRPr>
                <a:latin typeface="Calibri" pitchFamily="34" charset="0"/>
                <a:ea typeface="標楷體" pitchFamily="65" charset="-120"/>
              </a:defRPr>
            </a:lvl4pPr>
            <a:lvl5pPr marL="1246976" indent="-10038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48"/>
            <a:ext cx="428625" cy="263525"/>
          </a:xfrm>
          <a:prstGeom prst="rect">
            <a:avLst/>
          </a:prstGeom>
        </p:spPr>
        <p:txBody>
          <a:bodyPr vert="horz" wrap="square" lIns="90349" tIns="45172" rIns="90349" bIns="45172"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626504259"/>
      </p:ext>
    </p:extLst>
  </p:cSld>
  <p:clrMapOvr>
    <a:masterClrMapping/>
  </p:clrMapOvr>
  <p:timing>
    <p:tnLst>
      <p:par>
        <p:cTn id="1" dur="indefinite" restart="never" nodeType="tmRoot"/>
      </p:par>
    </p:tnLst>
  </p:timing>
</p:sldLayout>
</file>

<file path=ppt/slideLayouts/slideLayout343.xml><?xml version="1.0" encoding="utf-8"?>
<p:sldLayout xmlns:a="http://schemas.openxmlformats.org/drawingml/2006/main" xmlns:r="http://schemas.openxmlformats.org/officeDocument/2006/relationships" xmlns:p="http://schemas.openxmlformats.org/presentationml/2006/main" userDrawn="1">
  <p:cSld name="35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86"/>
            <a:ext cx="2544763" cy="163513"/>
          </a:xfrm>
          <a:prstGeom prst="rect">
            <a:avLst/>
          </a:prstGeom>
          <a:noFill/>
          <a:ln w="25400" algn="ctr">
            <a:noFill/>
            <a:miter lim="800000"/>
            <a:headEnd/>
            <a:tailEnd/>
          </a:ln>
        </p:spPr>
        <p:txBody>
          <a:bodyPr lIns="0" tIns="0" rIns="0" bIns="0"/>
          <a:lstStyle/>
          <a:p>
            <a:pPr algn="r" defTabSz="945820"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349" tIns="45172" rIns="90349" bIns="45172"/>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0155" indent="-271355">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2704" indent="-172537">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5633" indent="-172537">
              <a:lnSpc>
                <a:spcPct val="100000"/>
              </a:lnSpc>
              <a:spcBef>
                <a:spcPts val="600"/>
              </a:spcBef>
              <a:buClr>
                <a:srgbClr val="92D050"/>
              </a:buClr>
              <a:defRPr>
                <a:latin typeface="Calibri" pitchFamily="34" charset="0"/>
                <a:ea typeface="標楷體" pitchFamily="65" charset="-120"/>
              </a:defRPr>
            </a:lvl4pPr>
            <a:lvl5pPr marL="1246976" indent="-10038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48"/>
            <a:ext cx="428625" cy="263525"/>
          </a:xfrm>
          <a:prstGeom prst="rect">
            <a:avLst/>
          </a:prstGeom>
        </p:spPr>
        <p:txBody>
          <a:bodyPr vert="horz" wrap="square" lIns="90349" tIns="45172" rIns="90349" bIns="45172"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200765791"/>
      </p:ext>
    </p:extLst>
  </p:cSld>
  <p:clrMapOvr>
    <a:masterClrMapping/>
  </p:clrMapOvr>
  <p:timing>
    <p:tnLst>
      <p:par>
        <p:cTn id="1" dur="indefinite" restart="never" nodeType="tmRoot"/>
      </p:par>
    </p:tnLst>
  </p:timing>
</p:sldLayout>
</file>

<file path=ppt/slideLayouts/slideLayout344.xml><?xml version="1.0" encoding="utf-8"?>
<p:sldLayout xmlns:a="http://schemas.openxmlformats.org/drawingml/2006/main" xmlns:r="http://schemas.openxmlformats.org/officeDocument/2006/relationships" xmlns:p="http://schemas.openxmlformats.org/presentationml/2006/main" userDrawn="1">
  <p:cSld name="36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86"/>
            <a:ext cx="2544763" cy="163513"/>
          </a:xfrm>
          <a:prstGeom prst="rect">
            <a:avLst/>
          </a:prstGeom>
          <a:noFill/>
          <a:ln w="25400" algn="ctr">
            <a:noFill/>
            <a:miter lim="800000"/>
            <a:headEnd/>
            <a:tailEnd/>
          </a:ln>
        </p:spPr>
        <p:txBody>
          <a:bodyPr lIns="0" tIns="0" rIns="0" bIns="0"/>
          <a:lstStyle/>
          <a:p>
            <a:pPr algn="r" defTabSz="945820"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349" tIns="45172" rIns="90349" bIns="45172"/>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0155" indent="-271355">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2704" indent="-172537">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5633" indent="-172537">
              <a:lnSpc>
                <a:spcPct val="100000"/>
              </a:lnSpc>
              <a:spcBef>
                <a:spcPts val="600"/>
              </a:spcBef>
              <a:buClr>
                <a:srgbClr val="92D050"/>
              </a:buClr>
              <a:defRPr>
                <a:latin typeface="Calibri" pitchFamily="34" charset="0"/>
                <a:ea typeface="標楷體" pitchFamily="65" charset="-120"/>
              </a:defRPr>
            </a:lvl4pPr>
            <a:lvl5pPr marL="1246976" indent="-10038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48"/>
            <a:ext cx="428625" cy="263525"/>
          </a:xfrm>
          <a:prstGeom prst="rect">
            <a:avLst/>
          </a:prstGeom>
        </p:spPr>
        <p:txBody>
          <a:bodyPr vert="horz" wrap="square" lIns="90349" tIns="45172" rIns="90349" bIns="45172"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2460344696"/>
      </p:ext>
    </p:extLst>
  </p:cSld>
  <p:clrMapOvr>
    <a:masterClrMapping/>
  </p:clrMapOvr>
  <p:timing>
    <p:tnLst>
      <p:par>
        <p:cTn id="1" dur="indefinite" restart="never" nodeType="tmRoot"/>
      </p:par>
    </p:tnLst>
  </p:timing>
</p:sldLayout>
</file>

<file path=ppt/slideLayouts/slideLayout345.xml><?xml version="1.0" encoding="utf-8"?>
<p:sldLayout xmlns:a="http://schemas.openxmlformats.org/drawingml/2006/main" xmlns:r="http://schemas.openxmlformats.org/officeDocument/2006/relationships" xmlns:p="http://schemas.openxmlformats.org/presentationml/2006/main" userDrawn="1">
  <p:cSld name="37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86"/>
            <a:ext cx="2544763" cy="163513"/>
          </a:xfrm>
          <a:prstGeom prst="rect">
            <a:avLst/>
          </a:prstGeom>
          <a:noFill/>
          <a:ln w="25400" algn="ctr">
            <a:noFill/>
            <a:miter lim="800000"/>
            <a:headEnd/>
            <a:tailEnd/>
          </a:ln>
        </p:spPr>
        <p:txBody>
          <a:bodyPr lIns="0" tIns="0" rIns="0" bIns="0"/>
          <a:lstStyle/>
          <a:p>
            <a:pPr algn="r" defTabSz="945820"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349" tIns="45172" rIns="90349" bIns="45172"/>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0155" indent="-271355">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2704" indent="-172537">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5633" indent="-172537">
              <a:lnSpc>
                <a:spcPct val="100000"/>
              </a:lnSpc>
              <a:spcBef>
                <a:spcPts val="600"/>
              </a:spcBef>
              <a:buClr>
                <a:srgbClr val="92D050"/>
              </a:buClr>
              <a:defRPr>
                <a:latin typeface="Calibri" pitchFamily="34" charset="0"/>
                <a:ea typeface="標楷體" pitchFamily="65" charset="-120"/>
              </a:defRPr>
            </a:lvl4pPr>
            <a:lvl5pPr marL="1246976" indent="-10038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48"/>
            <a:ext cx="428625" cy="263525"/>
          </a:xfrm>
          <a:prstGeom prst="rect">
            <a:avLst/>
          </a:prstGeom>
        </p:spPr>
        <p:txBody>
          <a:bodyPr vert="horz" wrap="square" lIns="90349" tIns="45172" rIns="90349" bIns="45172"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0722133"/>
      </p:ext>
    </p:extLst>
  </p:cSld>
  <p:clrMapOvr>
    <a:masterClrMapping/>
  </p:clrMapOvr>
  <p:timing>
    <p:tnLst>
      <p:par>
        <p:cTn id="1" dur="indefinite" restart="never" nodeType="tmRoot"/>
      </p:par>
    </p:tnLst>
  </p:timing>
</p:sldLayout>
</file>

<file path=ppt/slideLayouts/slideLayout346.xml><?xml version="1.0" encoding="utf-8"?>
<p:sldLayout xmlns:a="http://schemas.openxmlformats.org/drawingml/2006/main" xmlns:r="http://schemas.openxmlformats.org/officeDocument/2006/relationships" xmlns:p="http://schemas.openxmlformats.org/presentationml/2006/main" userDrawn="1">
  <p:cSld name="38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86"/>
            <a:ext cx="2544763" cy="163513"/>
          </a:xfrm>
          <a:prstGeom prst="rect">
            <a:avLst/>
          </a:prstGeom>
          <a:noFill/>
          <a:ln w="25400" algn="ctr">
            <a:noFill/>
            <a:miter lim="800000"/>
            <a:headEnd/>
            <a:tailEnd/>
          </a:ln>
        </p:spPr>
        <p:txBody>
          <a:bodyPr lIns="0" tIns="0" rIns="0" bIns="0"/>
          <a:lstStyle/>
          <a:p>
            <a:pPr algn="r" defTabSz="945820"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349" tIns="45172" rIns="90349" bIns="45172"/>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0155" indent="-271355">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2704" indent="-172537">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5633" indent="-172537">
              <a:lnSpc>
                <a:spcPct val="100000"/>
              </a:lnSpc>
              <a:spcBef>
                <a:spcPts val="600"/>
              </a:spcBef>
              <a:buClr>
                <a:srgbClr val="92D050"/>
              </a:buClr>
              <a:defRPr>
                <a:latin typeface="Calibri" pitchFamily="34" charset="0"/>
                <a:ea typeface="標楷體" pitchFamily="65" charset="-120"/>
              </a:defRPr>
            </a:lvl4pPr>
            <a:lvl5pPr marL="1246976" indent="-10038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48"/>
            <a:ext cx="428625" cy="263525"/>
          </a:xfrm>
          <a:prstGeom prst="rect">
            <a:avLst/>
          </a:prstGeom>
        </p:spPr>
        <p:txBody>
          <a:bodyPr vert="horz" wrap="square" lIns="90349" tIns="45172" rIns="90349" bIns="45172"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191258626"/>
      </p:ext>
    </p:extLst>
  </p:cSld>
  <p:clrMapOvr>
    <a:masterClrMapping/>
  </p:clrMapOvr>
  <p:timing>
    <p:tnLst>
      <p:par>
        <p:cTn id="1" dur="indefinite" restart="never" nodeType="tmRoot"/>
      </p:par>
    </p:tnLst>
  </p:timing>
</p:sldLayout>
</file>

<file path=ppt/slideLayouts/slideLayout347.xml><?xml version="1.0" encoding="utf-8"?>
<p:sldLayout xmlns:a="http://schemas.openxmlformats.org/drawingml/2006/main" xmlns:r="http://schemas.openxmlformats.org/officeDocument/2006/relationships" xmlns:p="http://schemas.openxmlformats.org/presentationml/2006/main" userDrawn="1">
  <p:cSld name="39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86"/>
            <a:ext cx="2544763" cy="163513"/>
          </a:xfrm>
          <a:prstGeom prst="rect">
            <a:avLst/>
          </a:prstGeom>
          <a:noFill/>
          <a:ln w="25400" algn="ctr">
            <a:noFill/>
            <a:miter lim="800000"/>
            <a:headEnd/>
            <a:tailEnd/>
          </a:ln>
        </p:spPr>
        <p:txBody>
          <a:bodyPr lIns="0" tIns="0" rIns="0" bIns="0"/>
          <a:lstStyle/>
          <a:p>
            <a:pPr algn="r" defTabSz="945820"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349" tIns="45172" rIns="90349" bIns="45172"/>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0155" indent="-271355">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2704" indent="-172537">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5633" indent="-172537">
              <a:lnSpc>
                <a:spcPct val="100000"/>
              </a:lnSpc>
              <a:spcBef>
                <a:spcPts val="600"/>
              </a:spcBef>
              <a:buClr>
                <a:srgbClr val="92D050"/>
              </a:buClr>
              <a:defRPr>
                <a:latin typeface="Calibri" pitchFamily="34" charset="0"/>
                <a:ea typeface="標楷體" pitchFamily="65" charset="-120"/>
              </a:defRPr>
            </a:lvl4pPr>
            <a:lvl5pPr marL="1246976" indent="-10038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48"/>
            <a:ext cx="428625" cy="263525"/>
          </a:xfrm>
          <a:prstGeom prst="rect">
            <a:avLst/>
          </a:prstGeom>
        </p:spPr>
        <p:txBody>
          <a:bodyPr vert="horz" wrap="square" lIns="90349" tIns="45172" rIns="90349" bIns="45172"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639637480"/>
      </p:ext>
    </p:extLst>
  </p:cSld>
  <p:clrMapOvr>
    <a:masterClrMapping/>
  </p:clrMapOvr>
  <p:timing>
    <p:tnLst>
      <p:par>
        <p:cTn id="1" dur="indefinite" restart="never" nodeType="tmRoot"/>
      </p:par>
    </p:tnLst>
  </p:timing>
</p:sldLayout>
</file>

<file path=ppt/slideLayouts/slideLayout348.xml><?xml version="1.0" encoding="utf-8"?>
<p:sldLayout xmlns:a="http://schemas.openxmlformats.org/drawingml/2006/main" xmlns:r="http://schemas.openxmlformats.org/officeDocument/2006/relationships" xmlns:p="http://schemas.openxmlformats.org/presentationml/2006/main" userDrawn="1">
  <p:cSld name="40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86"/>
            <a:ext cx="2544763" cy="163513"/>
          </a:xfrm>
          <a:prstGeom prst="rect">
            <a:avLst/>
          </a:prstGeom>
          <a:noFill/>
          <a:ln w="25400" algn="ctr">
            <a:noFill/>
            <a:miter lim="800000"/>
            <a:headEnd/>
            <a:tailEnd/>
          </a:ln>
        </p:spPr>
        <p:txBody>
          <a:bodyPr lIns="0" tIns="0" rIns="0" bIns="0"/>
          <a:lstStyle/>
          <a:p>
            <a:pPr algn="r" defTabSz="945820"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349" tIns="45172" rIns="90349" bIns="45172"/>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0155" indent="-271355">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2704" indent="-172537">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5633" indent="-172537">
              <a:lnSpc>
                <a:spcPct val="100000"/>
              </a:lnSpc>
              <a:spcBef>
                <a:spcPts val="600"/>
              </a:spcBef>
              <a:buClr>
                <a:srgbClr val="92D050"/>
              </a:buClr>
              <a:defRPr>
                <a:latin typeface="Calibri" pitchFamily="34" charset="0"/>
                <a:ea typeface="標楷體" pitchFamily="65" charset="-120"/>
              </a:defRPr>
            </a:lvl4pPr>
            <a:lvl5pPr marL="1246976" indent="-10038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48"/>
            <a:ext cx="428625" cy="263525"/>
          </a:xfrm>
          <a:prstGeom prst="rect">
            <a:avLst/>
          </a:prstGeom>
        </p:spPr>
        <p:txBody>
          <a:bodyPr vert="horz" wrap="square" lIns="90349" tIns="45172" rIns="90349" bIns="45172"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4192407970"/>
      </p:ext>
    </p:extLst>
  </p:cSld>
  <p:clrMapOvr>
    <a:masterClrMapping/>
  </p:clrMapOvr>
  <p:timing>
    <p:tnLst>
      <p:par>
        <p:cTn id="1" dur="indefinite" restart="never" nodeType="tmRoot"/>
      </p:par>
    </p:tnLst>
  </p:timing>
</p:sldLayout>
</file>

<file path=ppt/slideLayouts/slideLayout349.xml><?xml version="1.0" encoding="utf-8"?>
<p:sldLayout xmlns:a="http://schemas.openxmlformats.org/drawingml/2006/main" xmlns:r="http://schemas.openxmlformats.org/officeDocument/2006/relationships" xmlns:p="http://schemas.openxmlformats.org/presentationml/2006/main" userDrawn="1">
  <p:cSld name="41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86"/>
            <a:ext cx="2544763" cy="163513"/>
          </a:xfrm>
          <a:prstGeom prst="rect">
            <a:avLst/>
          </a:prstGeom>
          <a:noFill/>
          <a:ln w="25400" algn="ctr">
            <a:noFill/>
            <a:miter lim="800000"/>
            <a:headEnd/>
            <a:tailEnd/>
          </a:ln>
        </p:spPr>
        <p:txBody>
          <a:bodyPr lIns="0" tIns="0" rIns="0" bIns="0"/>
          <a:lstStyle/>
          <a:p>
            <a:pPr algn="r" defTabSz="945820"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349" tIns="45172" rIns="90349" bIns="45172"/>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0155" indent="-271355">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2704" indent="-172537">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5633" indent="-172537">
              <a:lnSpc>
                <a:spcPct val="100000"/>
              </a:lnSpc>
              <a:spcBef>
                <a:spcPts val="600"/>
              </a:spcBef>
              <a:buClr>
                <a:srgbClr val="92D050"/>
              </a:buClr>
              <a:defRPr>
                <a:latin typeface="Calibri" pitchFamily="34" charset="0"/>
                <a:ea typeface="標楷體" pitchFamily="65" charset="-120"/>
              </a:defRPr>
            </a:lvl4pPr>
            <a:lvl5pPr marL="1246976" indent="-10038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48"/>
            <a:ext cx="428625" cy="263525"/>
          </a:xfrm>
          <a:prstGeom prst="rect">
            <a:avLst/>
          </a:prstGeom>
        </p:spPr>
        <p:txBody>
          <a:bodyPr vert="horz" wrap="square" lIns="90349" tIns="45172" rIns="90349" bIns="45172"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1267951846"/>
      </p:ext>
    </p:extLst>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1_標題投影片">
    <p:spTree>
      <p:nvGrpSpPr>
        <p:cNvPr id="1" name=""/>
        <p:cNvGrpSpPr/>
        <p:nvPr/>
      </p:nvGrpSpPr>
      <p:grpSpPr>
        <a:xfrm>
          <a:off x="0" y="0"/>
          <a:ext cx="0" cy="0"/>
          <a:chOff x="0" y="0"/>
          <a:chExt cx="0" cy="0"/>
        </a:xfrm>
      </p:grpSpPr>
      <p:pic>
        <p:nvPicPr>
          <p:cNvPr id="21" name="Picture 5" descr="Row of tennis balls_Lo.jpg"/>
          <p:cNvPicPr>
            <a:picLocks noChangeAspect="1"/>
          </p:cNvPicPr>
          <p:nvPr userDrawn="1"/>
        </p:nvPicPr>
        <p:blipFill>
          <a:blip r:embed="rId2" cstate="print"/>
          <a:srcRect l="21217" t="26233" r="6584" b="16257"/>
          <a:stretch>
            <a:fillRect/>
          </a:stretch>
        </p:blipFill>
        <p:spPr>
          <a:xfrm>
            <a:off x="3521873" y="3776588"/>
            <a:ext cx="6538120" cy="4028445"/>
          </a:xfrm>
          <a:prstGeom prst="rect">
            <a:avLst/>
          </a:prstGeom>
        </p:spPr>
      </p:pic>
      <p:sp>
        <p:nvSpPr>
          <p:cNvPr id="26" name="Title Placeholder 1"/>
          <p:cNvSpPr>
            <a:spLocks noGrp="1"/>
          </p:cNvSpPr>
          <p:nvPr>
            <p:ph type="ctrTitle"/>
          </p:nvPr>
        </p:nvSpPr>
        <p:spPr>
          <a:xfrm>
            <a:off x="1238158" y="2886436"/>
            <a:ext cx="4506319" cy="1177777"/>
          </a:xfrm>
          <a:prstGeom prst="rect">
            <a:avLst/>
          </a:prstGeom>
        </p:spPr>
        <p:txBody>
          <a:bodyPr lIns="90074" tIns="45035" rIns="90074" bIns="45035"/>
          <a:lstStyle>
            <a:lvl1pPr>
              <a:lnSpc>
                <a:spcPts val="4000"/>
              </a:lnSpc>
              <a:defRPr sz="4800" b="0" baseline="0" smtClean="0">
                <a:solidFill>
                  <a:srgbClr val="002776"/>
                </a:solidFill>
                <a:latin typeface="Calibri" pitchFamily="34" charset="0"/>
                <a:ea typeface="華康中明體" pitchFamily="49" charset="-120"/>
              </a:defRPr>
            </a:lvl1pPr>
          </a:lstStyle>
          <a:p>
            <a:r>
              <a:rPr lang="en-US" altLang="zh-TW" smtClean="0"/>
              <a:t>Click to edit Master title style</a:t>
            </a:r>
            <a:endParaRPr lang="en-US" dirty="0" smtClean="0"/>
          </a:p>
        </p:txBody>
      </p:sp>
      <p:grpSp>
        <p:nvGrpSpPr>
          <p:cNvPr id="4" name="群組 26"/>
          <p:cNvGrpSpPr/>
          <p:nvPr userDrawn="1"/>
        </p:nvGrpSpPr>
        <p:grpSpPr>
          <a:xfrm>
            <a:off x="7673208" y="243660"/>
            <a:ext cx="2125070" cy="928693"/>
            <a:chOff x="452407" y="1071546"/>
            <a:chExt cx="2125070" cy="928694"/>
          </a:xfrm>
        </p:grpSpPr>
        <p:sp>
          <p:nvSpPr>
            <p:cNvPr id="5" name="AutoShape 6"/>
            <p:cNvSpPr>
              <a:spLocks noChangeAspect="1" noChangeArrowheads="1" noTextEdit="1"/>
            </p:cNvSpPr>
            <p:nvPr userDrawn="1"/>
          </p:nvSpPr>
          <p:spPr bwMode="auto">
            <a:xfrm>
              <a:off x="452407" y="1071546"/>
              <a:ext cx="2125070" cy="92869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defTabSz="1004086"/>
              <a:endParaRPr kumimoji="0" lang="zh-TW" altLang="en-US">
                <a:solidFill>
                  <a:prstClr val="black"/>
                </a:solidFill>
                <a:latin typeface="Calibri"/>
                <a:ea typeface="新細明體"/>
                <a:cs typeface="Arial" charset="0"/>
              </a:endParaRPr>
            </a:p>
          </p:txBody>
        </p:sp>
        <p:sp>
          <p:nvSpPr>
            <p:cNvPr id="6" name="Freeform 8"/>
            <p:cNvSpPr>
              <a:spLocks noEditPoints="1"/>
            </p:cNvSpPr>
            <p:nvPr userDrawn="1"/>
          </p:nvSpPr>
          <p:spPr bwMode="auto">
            <a:xfrm>
              <a:off x="816601" y="1171699"/>
              <a:ext cx="267682" cy="293176"/>
            </a:xfrm>
            <a:custGeom>
              <a:avLst/>
              <a:gdLst/>
              <a:ahLst/>
              <a:cxnLst>
                <a:cxn ang="0">
                  <a:pos x="150" y="72"/>
                </a:cxn>
                <a:cxn ang="0">
                  <a:pos x="174" y="78"/>
                </a:cxn>
                <a:cxn ang="0">
                  <a:pos x="190" y="92"/>
                </a:cxn>
                <a:cxn ang="0">
                  <a:pos x="198" y="108"/>
                </a:cxn>
                <a:cxn ang="0">
                  <a:pos x="200" y="126"/>
                </a:cxn>
                <a:cxn ang="0">
                  <a:pos x="98" y="126"/>
                </a:cxn>
                <a:cxn ang="0">
                  <a:pos x="102" y="106"/>
                </a:cxn>
                <a:cxn ang="0">
                  <a:pos x="112" y="88"/>
                </a:cxn>
                <a:cxn ang="0">
                  <a:pos x="128" y="76"/>
                </a:cxn>
                <a:cxn ang="0">
                  <a:pos x="150" y="72"/>
                </a:cxn>
                <a:cxn ang="0">
                  <a:pos x="260" y="232"/>
                </a:cxn>
                <a:cxn ang="0">
                  <a:pos x="242" y="236"/>
                </a:cxn>
                <a:cxn ang="0">
                  <a:pos x="226" y="240"/>
                </a:cxn>
                <a:cxn ang="0">
                  <a:pos x="186" y="244"/>
                </a:cxn>
                <a:cxn ang="0">
                  <a:pos x="170" y="244"/>
                </a:cxn>
                <a:cxn ang="0">
                  <a:pos x="140" y="238"/>
                </a:cxn>
                <a:cxn ang="0">
                  <a:pos x="118" y="226"/>
                </a:cxn>
                <a:cxn ang="0">
                  <a:pos x="104" y="206"/>
                </a:cxn>
                <a:cxn ang="0">
                  <a:pos x="290" y="194"/>
                </a:cxn>
                <a:cxn ang="0">
                  <a:pos x="294" y="178"/>
                </a:cxn>
                <a:cxn ang="0">
                  <a:pos x="294" y="154"/>
                </a:cxn>
                <a:cxn ang="0">
                  <a:pos x="286" y="96"/>
                </a:cxn>
                <a:cxn ang="0">
                  <a:pos x="276" y="70"/>
                </a:cxn>
                <a:cxn ang="0">
                  <a:pos x="262" y="46"/>
                </a:cxn>
                <a:cxn ang="0">
                  <a:pos x="242" y="28"/>
                </a:cxn>
                <a:cxn ang="0">
                  <a:pos x="218" y="12"/>
                </a:cxn>
                <a:cxn ang="0">
                  <a:pos x="188" y="2"/>
                </a:cxn>
                <a:cxn ang="0">
                  <a:pos x="152" y="0"/>
                </a:cxn>
                <a:cxn ang="0">
                  <a:pos x="134" y="0"/>
                </a:cxn>
                <a:cxn ang="0">
                  <a:pos x="102" y="8"/>
                </a:cxn>
                <a:cxn ang="0">
                  <a:pos x="74" y="20"/>
                </a:cxn>
                <a:cxn ang="0">
                  <a:pos x="50" y="38"/>
                </a:cxn>
                <a:cxn ang="0">
                  <a:pos x="30" y="62"/>
                </a:cxn>
                <a:cxn ang="0">
                  <a:pos x="16" y="88"/>
                </a:cxn>
                <a:cxn ang="0">
                  <a:pos x="6" y="116"/>
                </a:cxn>
                <a:cxn ang="0">
                  <a:pos x="0" y="148"/>
                </a:cxn>
                <a:cxn ang="0">
                  <a:pos x="0" y="164"/>
                </a:cxn>
                <a:cxn ang="0">
                  <a:pos x="4" y="200"/>
                </a:cxn>
                <a:cxn ang="0">
                  <a:pos x="12" y="232"/>
                </a:cxn>
                <a:cxn ang="0">
                  <a:pos x="28" y="258"/>
                </a:cxn>
                <a:cxn ang="0">
                  <a:pos x="48" y="282"/>
                </a:cxn>
                <a:cxn ang="0">
                  <a:pos x="72" y="300"/>
                </a:cxn>
                <a:cxn ang="0">
                  <a:pos x="102" y="312"/>
                </a:cxn>
                <a:cxn ang="0">
                  <a:pos x="134" y="320"/>
                </a:cxn>
                <a:cxn ang="0">
                  <a:pos x="168" y="322"/>
                </a:cxn>
                <a:cxn ang="0">
                  <a:pos x="202" y="322"/>
                </a:cxn>
                <a:cxn ang="0">
                  <a:pos x="228" y="318"/>
                </a:cxn>
                <a:cxn ang="0">
                  <a:pos x="274" y="302"/>
                </a:cxn>
              </a:cxnLst>
              <a:rect l="0" t="0" r="r" b="b"/>
              <a:pathLst>
                <a:path w="294" h="322">
                  <a:moveTo>
                    <a:pt x="150" y="72"/>
                  </a:moveTo>
                  <a:lnTo>
                    <a:pt x="150" y="72"/>
                  </a:lnTo>
                  <a:lnTo>
                    <a:pt x="164" y="74"/>
                  </a:lnTo>
                  <a:lnTo>
                    <a:pt x="174" y="78"/>
                  </a:lnTo>
                  <a:lnTo>
                    <a:pt x="182" y="84"/>
                  </a:lnTo>
                  <a:lnTo>
                    <a:pt x="190" y="92"/>
                  </a:lnTo>
                  <a:lnTo>
                    <a:pt x="194" y="100"/>
                  </a:lnTo>
                  <a:lnTo>
                    <a:pt x="198" y="108"/>
                  </a:lnTo>
                  <a:lnTo>
                    <a:pt x="200" y="126"/>
                  </a:lnTo>
                  <a:lnTo>
                    <a:pt x="200" y="126"/>
                  </a:lnTo>
                  <a:lnTo>
                    <a:pt x="98" y="126"/>
                  </a:lnTo>
                  <a:lnTo>
                    <a:pt x="98" y="126"/>
                  </a:lnTo>
                  <a:lnTo>
                    <a:pt x="98" y="116"/>
                  </a:lnTo>
                  <a:lnTo>
                    <a:pt x="102" y="106"/>
                  </a:lnTo>
                  <a:lnTo>
                    <a:pt x="106" y="96"/>
                  </a:lnTo>
                  <a:lnTo>
                    <a:pt x="112" y="88"/>
                  </a:lnTo>
                  <a:lnTo>
                    <a:pt x="120" y="82"/>
                  </a:lnTo>
                  <a:lnTo>
                    <a:pt x="128" y="76"/>
                  </a:lnTo>
                  <a:lnTo>
                    <a:pt x="138" y="72"/>
                  </a:lnTo>
                  <a:lnTo>
                    <a:pt x="150" y="72"/>
                  </a:lnTo>
                  <a:lnTo>
                    <a:pt x="150" y="72"/>
                  </a:lnTo>
                  <a:close/>
                  <a:moveTo>
                    <a:pt x="260" y="232"/>
                  </a:moveTo>
                  <a:lnTo>
                    <a:pt x="260" y="232"/>
                  </a:lnTo>
                  <a:lnTo>
                    <a:pt x="242" y="236"/>
                  </a:lnTo>
                  <a:lnTo>
                    <a:pt x="226" y="240"/>
                  </a:lnTo>
                  <a:lnTo>
                    <a:pt x="226" y="240"/>
                  </a:lnTo>
                  <a:lnTo>
                    <a:pt x="206" y="244"/>
                  </a:lnTo>
                  <a:lnTo>
                    <a:pt x="186" y="244"/>
                  </a:lnTo>
                  <a:lnTo>
                    <a:pt x="186" y="244"/>
                  </a:lnTo>
                  <a:lnTo>
                    <a:pt x="170" y="244"/>
                  </a:lnTo>
                  <a:lnTo>
                    <a:pt x="154" y="242"/>
                  </a:lnTo>
                  <a:lnTo>
                    <a:pt x="140" y="238"/>
                  </a:lnTo>
                  <a:lnTo>
                    <a:pt x="128" y="232"/>
                  </a:lnTo>
                  <a:lnTo>
                    <a:pt x="118" y="226"/>
                  </a:lnTo>
                  <a:lnTo>
                    <a:pt x="110" y="218"/>
                  </a:lnTo>
                  <a:lnTo>
                    <a:pt x="104" y="206"/>
                  </a:lnTo>
                  <a:lnTo>
                    <a:pt x="100" y="194"/>
                  </a:lnTo>
                  <a:lnTo>
                    <a:pt x="290" y="194"/>
                  </a:lnTo>
                  <a:lnTo>
                    <a:pt x="290" y="194"/>
                  </a:lnTo>
                  <a:lnTo>
                    <a:pt x="294" y="178"/>
                  </a:lnTo>
                  <a:lnTo>
                    <a:pt x="294" y="154"/>
                  </a:lnTo>
                  <a:lnTo>
                    <a:pt x="294" y="154"/>
                  </a:lnTo>
                  <a:lnTo>
                    <a:pt x="292" y="124"/>
                  </a:lnTo>
                  <a:lnTo>
                    <a:pt x="286" y="96"/>
                  </a:lnTo>
                  <a:lnTo>
                    <a:pt x="282" y="82"/>
                  </a:lnTo>
                  <a:lnTo>
                    <a:pt x="276" y="70"/>
                  </a:lnTo>
                  <a:lnTo>
                    <a:pt x="270" y="58"/>
                  </a:lnTo>
                  <a:lnTo>
                    <a:pt x="262" y="46"/>
                  </a:lnTo>
                  <a:lnTo>
                    <a:pt x="252" y="36"/>
                  </a:lnTo>
                  <a:lnTo>
                    <a:pt x="242" y="28"/>
                  </a:lnTo>
                  <a:lnTo>
                    <a:pt x="230" y="18"/>
                  </a:lnTo>
                  <a:lnTo>
                    <a:pt x="218" y="12"/>
                  </a:lnTo>
                  <a:lnTo>
                    <a:pt x="204" y="6"/>
                  </a:lnTo>
                  <a:lnTo>
                    <a:pt x="188" y="2"/>
                  </a:lnTo>
                  <a:lnTo>
                    <a:pt x="170" y="0"/>
                  </a:lnTo>
                  <a:lnTo>
                    <a:pt x="152" y="0"/>
                  </a:lnTo>
                  <a:lnTo>
                    <a:pt x="152" y="0"/>
                  </a:lnTo>
                  <a:lnTo>
                    <a:pt x="134" y="0"/>
                  </a:lnTo>
                  <a:lnTo>
                    <a:pt x="118" y="2"/>
                  </a:lnTo>
                  <a:lnTo>
                    <a:pt x="102" y="8"/>
                  </a:lnTo>
                  <a:lnTo>
                    <a:pt x="86" y="12"/>
                  </a:lnTo>
                  <a:lnTo>
                    <a:pt x="74" y="20"/>
                  </a:lnTo>
                  <a:lnTo>
                    <a:pt x="60" y="28"/>
                  </a:lnTo>
                  <a:lnTo>
                    <a:pt x="50" y="38"/>
                  </a:lnTo>
                  <a:lnTo>
                    <a:pt x="40" y="50"/>
                  </a:lnTo>
                  <a:lnTo>
                    <a:pt x="30" y="62"/>
                  </a:lnTo>
                  <a:lnTo>
                    <a:pt x="22" y="74"/>
                  </a:lnTo>
                  <a:lnTo>
                    <a:pt x="16" y="88"/>
                  </a:lnTo>
                  <a:lnTo>
                    <a:pt x="10" y="102"/>
                  </a:lnTo>
                  <a:lnTo>
                    <a:pt x="6" y="116"/>
                  </a:lnTo>
                  <a:lnTo>
                    <a:pt x="2" y="132"/>
                  </a:lnTo>
                  <a:lnTo>
                    <a:pt x="0" y="148"/>
                  </a:lnTo>
                  <a:lnTo>
                    <a:pt x="0" y="164"/>
                  </a:lnTo>
                  <a:lnTo>
                    <a:pt x="0" y="164"/>
                  </a:lnTo>
                  <a:lnTo>
                    <a:pt x="2" y="182"/>
                  </a:lnTo>
                  <a:lnTo>
                    <a:pt x="4" y="200"/>
                  </a:lnTo>
                  <a:lnTo>
                    <a:pt x="8" y="216"/>
                  </a:lnTo>
                  <a:lnTo>
                    <a:pt x="12" y="232"/>
                  </a:lnTo>
                  <a:lnTo>
                    <a:pt x="20" y="246"/>
                  </a:lnTo>
                  <a:lnTo>
                    <a:pt x="28" y="258"/>
                  </a:lnTo>
                  <a:lnTo>
                    <a:pt x="38" y="270"/>
                  </a:lnTo>
                  <a:lnTo>
                    <a:pt x="48" y="282"/>
                  </a:lnTo>
                  <a:lnTo>
                    <a:pt x="60" y="290"/>
                  </a:lnTo>
                  <a:lnTo>
                    <a:pt x="72" y="300"/>
                  </a:lnTo>
                  <a:lnTo>
                    <a:pt x="86" y="306"/>
                  </a:lnTo>
                  <a:lnTo>
                    <a:pt x="102" y="312"/>
                  </a:lnTo>
                  <a:lnTo>
                    <a:pt x="116" y="316"/>
                  </a:lnTo>
                  <a:lnTo>
                    <a:pt x="134" y="320"/>
                  </a:lnTo>
                  <a:lnTo>
                    <a:pt x="150" y="322"/>
                  </a:lnTo>
                  <a:lnTo>
                    <a:pt x="168" y="322"/>
                  </a:lnTo>
                  <a:lnTo>
                    <a:pt x="168" y="322"/>
                  </a:lnTo>
                  <a:lnTo>
                    <a:pt x="202" y="322"/>
                  </a:lnTo>
                  <a:lnTo>
                    <a:pt x="228" y="318"/>
                  </a:lnTo>
                  <a:lnTo>
                    <a:pt x="228" y="318"/>
                  </a:lnTo>
                  <a:lnTo>
                    <a:pt x="252" y="312"/>
                  </a:lnTo>
                  <a:lnTo>
                    <a:pt x="274" y="302"/>
                  </a:lnTo>
                  <a:lnTo>
                    <a:pt x="260" y="232"/>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pPr defTabSz="1004086"/>
              <a:endParaRPr kumimoji="0" lang="zh-TW" altLang="en-US">
                <a:solidFill>
                  <a:prstClr val="black"/>
                </a:solidFill>
                <a:latin typeface="Calibri"/>
                <a:ea typeface="新細明體"/>
                <a:cs typeface="Arial" charset="0"/>
              </a:endParaRPr>
            </a:p>
          </p:txBody>
        </p:sp>
        <p:sp>
          <p:nvSpPr>
            <p:cNvPr id="7" name="Freeform 9"/>
            <p:cNvSpPr>
              <a:spLocks noEditPoints="1"/>
            </p:cNvSpPr>
            <p:nvPr userDrawn="1"/>
          </p:nvSpPr>
          <p:spPr bwMode="auto">
            <a:xfrm>
              <a:off x="2164117" y="1171699"/>
              <a:ext cx="269503" cy="293176"/>
            </a:xfrm>
            <a:custGeom>
              <a:avLst/>
              <a:gdLst/>
              <a:ahLst/>
              <a:cxnLst>
                <a:cxn ang="0">
                  <a:pos x="152" y="72"/>
                </a:cxn>
                <a:cxn ang="0">
                  <a:pos x="176" y="78"/>
                </a:cxn>
                <a:cxn ang="0">
                  <a:pos x="190" y="92"/>
                </a:cxn>
                <a:cxn ang="0">
                  <a:pos x="198" y="108"/>
                </a:cxn>
                <a:cxn ang="0">
                  <a:pos x="200" y="126"/>
                </a:cxn>
                <a:cxn ang="0">
                  <a:pos x="98" y="126"/>
                </a:cxn>
                <a:cxn ang="0">
                  <a:pos x="102" y="106"/>
                </a:cxn>
                <a:cxn ang="0">
                  <a:pos x="112" y="88"/>
                </a:cxn>
                <a:cxn ang="0">
                  <a:pos x="128" y="76"/>
                </a:cxn>
                <a:cxn ang="0">
                  <a:pos x="152" y="72"/>
                </a:cxn>
                <a:cxn ang="0">
                  <a:pos x="260" y="232"/>
                </a:cxn>
                <a:cxn ang="0">
                  <a:pos x="244" y="236"/>
                </a:cxn>
                <a:cxn ang="0">
                  <a:pos x="226" y="240"/>
                </a:cxn>
                <a:cxn ang="0">
                  <a:pos x="186" y="244"/>
                </a:cxn>
                <a:cxn ang="0">
                  <a:pos x="170" y="244"/>
                </a:cxn>
                <a:cxn ang="0">
                  <a:pos x="142" y="238"/>
                </a:cxn>
                <a:cxn ang="0">
                  <a:pos x="118" y="226"/>
                </a:cxn>
                <a:cxn ang="0">
                  <a:pos x="104" y="206"/>
                </a:cxn>
                <a:cxn ang="0">
                  <a:pos x="292" y="194"/>
                </a:cxn>
                <a:cxn ang="0">
                  <a:pos x="294" y="178"/>
                </a:cxn>
                <a:cxn ang="0">
                  <a:pos x="296" y="154"/>
                </a:cxn>
                <a:cxn ang="0">
                  <a:pos x="288" y="96"/>
                </a:cxn>
                <a:cxn ang="0">
                  <a:pos x="278" y="70"/>
                </a:cxn>
                <a:cxn ang="0">
                  <a:pos x="262" y="46"/>
                </a:cxn>
                <a:cxn ang="0">
                  <a:pos x="244" y="28"/>
                </a:cxn>
                <a:cxn ang="0">
                  <a:pos x="218" y="12"/>
                </a:cxn>
                <a:cxn ang="0">
                  <a:pos x="188" y="2"/>
                </a:cxn>
                <a:cxn ang="0">
                  <a:pos x="154" y="0"/>
                </a:cxn>
                <a:cxn ang="0">
                  <a:pos x="136" y="0"/>
                </a:cxn>
                <a:cxn ang="0">
                  <a:pos x="102" y="8"/>
                </a:cxn>
                <a:cxn ang="0">
                  <a:pos x="74" y="20"/>
                </a:cxn>
                <a:cxn ang="0">
                  <a:pos x="50" y="38"/>
                </a:cxn>
                <a:cxn ang="0">
                  <a:pos x="30" y="62"/>
                </a:cxn>
                <a:cxn ang="0">
                  <a:pos x="16" y="88"/>
                </a:cxn>
                <a:cxn ang="0">
                  <a:pos x="6" y="116"/>
                </a:cxn>
                <a:cxn ang="0">
                  <a:pos x="2" y="148"/>
                </a:cxn>
                <a:cxn ang="0">
                  <a:pos x="0" y="164"/>
                </a:cxn>
                <a:cxn ang="0">
                  <a:pos x="4" y="200"/>
                </a:cxn>
                <a:cxn ang="0">
                  <a:pos x="14" y="232"/>
                </a:cxn>
                <a:cxn ang="0">
                  <a:pos x="28" y="258"/>
                </a:cxn>
                <a:cxn ang="0">
                  <a:pos x="48" y="282"/>
                </a:cxn>
                <a:cxn ang="0">
                  <a:pos x="72" y="300"/>
                </a:cxn>
                <a:cxn ang="0">
                  <a:pos x="102" y="312"/>
                </a:cxn>
                <a:cxn ang="0">
                  <a:pos x="134" y="320"/>
                </a:cxn>
                <a:cxn ang="0">
                  <a:pos x="170" y="322"/>
                </a:cxn>
                <a:cxn ang="0">
                  <a:pos x="202" y="322"/>
                </a:cxn>
                <a:cxn ang="0">
                  <a:pos x="228" y="318"/>
                </a:cxn>
                <a:cxn ang="0">
                  <a:pos x="276" y="302"/>
                </a:cxn>
              </a:cxnLst>
              <a:rect l="0" t="0" r="r" b="b"/>
              <a:pathLst>
                <a:path w="296" h="322">
                  <a:moveTo>
                    <a:pt x="152" y="72"/>
                  </a:moveTo>
                  <a:lnTo>
                    <a:pt x="152" y="72"/>
                  </a:lnTo>
                  <a:lnTo>
                    <a:pt x="164" y="74"/>
                  </a:lnTo>
                  <a:lnTo>
                    <a:pt x="176" y="78"/>
                  </a:lnTo>
                  <a:lnTo>
                    <a:pt x="184" y="84"/>
                  </a:lnTo>
                  <a:lnTo>
                    <a:pt x="190" y="92"/>
                  </a:lnTo>
                  <a:lnTo>
                    <a:pt x="194" y="100"/>
                  </a:lnTo>
                  <a:lnTo>
                    <a:pt x="198" y="108"/>
                  </a:lnTo>
                  <a:lnTo>
                    <a:pt x="200" y="126"/>
                  </a:lnTo>
                  <a:lnTo>
                    <a:pt x="200" y="126"/>
                  </a:lnTo>
                  <a:lnTo>
                    <a:pt x="98" y="126"/>
                  </a:lnTo>
                  <a:lnTo>
                    <a:pt x="98" y="126"/>
                  </a:lnTo>
                  <a:lnTo>
                    <a:pt x="100" y="116"/>
                  </a:lnTo>
                  <a:lnTo>
                    <a:pt x="102" y="106"/>
                  </a:lnTo>
                  <a:lnTo>
                    <a:pt x="106" y="96"/>
                  </a:lnTo>
                  <a:lnTo>
                    <a:pt x="112" y="88"/>
                  </a:lnTo>
                  <a:lnTo>
                    <a:pt x="120" y="82"/>
                  </a:lnTo>
                  <a:lnTo>
                    <a:pt x="128" y="76"/>
                  </a:lnTo>
                  <a:lnTo>
                    <a:pt x="140" y="72"/>
                  </a:lnTo>
                  <a:lnTo>
                    <a:pt x="152" y="72"/>
                  </a:lnTo>
                  <a:lnTo>
                    <a:pt x="152" y="72"/>
                  </a:lnTo>
                  <a:close/>
                  <a:moveTo>
                    <a:pt x="260" y="232"/>
                  </a:moveTo>
                  <a:lnTo>
                    <a:pt x="260" y="232"/>
                  </a:lnTo>
                  <a:lnTo>
                    <a:pt x="244" y="236"/>
                  </a:lnTo>
                  <a:lnTo>
                    <a:pt x="226" y="240"/>
                  </a:lnTo>
                  <a:lnTo>
                    <a:pt x="226" y="240"/>
                  </a:lnTo>
                  <a:lnTo>
                    <a:pt x="206" y="244"/>
                  </a:lnTo>
                  <a:lnTo>
                    <a:pt x="186" y="244"/>
                  </a:lnTo>
                  <a:lnTo>
                    <a:pt x="186" y="244"/>
                  </a:lnTo>
                  <a:lnTo>
                    <a:pt x="170" y="244"/>
                  </a:lnTo>
                  <a:lnTo>
                    <a:pt x="154" y="242"/>
                  </a:lnTo>
                  <a:lnTo>
                    <a:pt x="142" y="238"/>
                  </a:lnTo>
                  <a:lnTo>
                    <a:pt x="128" y="232"/>
                  </a:lnTo>
                  <a:lnTo>
                    <a:pt x="118" y="226"/>
                  </a:lnTo>
                  <a:lnTo>
                    <a:pt x="110" y="218"/>
                  </a:lnTo>
                  <a:lnTo>
                    <a:pt x="104" y="206"/>
                  </a:lnTo>
                  <a:lnTo>
                    <a:pt x="100" y="194"/>
                  </a:lnTo>
                  <a:lnTo>
                    <a:pt x="292" y="194"/>
                  </a:lnTo>
                  <a:lnTo>
                    <a:pt x="292" y="194"/>
                  </a:lnTo>
                  <a:lnTo>
                    <a:pt x="294" y="178"/>
                  </a:lnTo>
                  <a:lnTo>
                    <a:pt x="296" y="154"/>
                  </a:lnTo>
                  <a:lnTo>
                    <a:pt x="296" y="154"/>
                  </a:lnTo>
                  <a:lnTo>
                    <a:pt x="294" y="124"/>
                  </a:lnTo>
                  <a:lnTo>
                    <a:pt x="288" y="96"/>
                  </a:lnTo>
                  <a:lnTo>
                    <a:pt x="282" y="82"/>
                  </a:lnTo>
                  <a:lnTo>
                    <a:pt x="278" y="70"/>
                  </a:lnTo>
                  <a:lnTo>
                    <a:pt x="270" y="58"/>
                  </a:lnTo>
                  <a:lnTo>
                    <a:pt x="262" y="46"/>
                  </a:lnTo>
                  <a:lnTo>
                    <a:pt x="254" y="36"/>
                  </a:lnTo>
                  <a:lnTo>
                    <a:pt x="244" y="28"/>
                  </a:lnTo>
                  <a:lnTo>
                    <a:pt x="232" y="18"/>
                  </a:lnTo>
                  <a:lnTo>
                    <a:pt x="218" y="12"/>
                  </a:lnTo>
                  <a:lnTo>
                    <a:pt x="204" y="6"/>
                  </a:lnTo>
                  <a:lnTo>
                    <a:pt x="188" y="2"/>
                  </a:lnTo>
                  <a:lnTo>
                    <a:pt x="172" y="0"/>
                  </a:lnTo>
                  <a:lnTo>
                    <a:pt x="154" y="0"/>
                  </a:lnTo>
                  <a:lnTo>
                    <a:pt x="154" y="0"/>
                  </a:lnTo>
                  <a:lnTo>
                    <a:pt x="136" y="0"/>
                  </a:lnTo>
                  <a:lnTo>
                    <a:pt x="118" y="2"/>
                  </a:lnTo>
                  <a:lnTo>
                    <a:pt x="102" y="8"/>
                  </a:lnTo>
                  <a:lnTo>
                    <a:pt x="88" y="12"/>
                  </a:lnTo>
                  <a:lnTo>
                    <a:pt x="74" y="20"/>
                  </a:lnTo>
                  <a:lnTo>
                    <a:pt x="62" y="28"/>
                  </a:lnTo>
                  <a:lnTo>
                    <a:pt x="50" y="38"/>
                  </a:lnTo>
                  <a:lnTo>
                    <a:pt x="40" y="50"/>
                  </a:lnTo>
                  <a:lnTo>
                    <a:pt x="30" y="62"/>
                  </a:lnTo>
                  <a:lnTo>
                    <a:pt x="22" y="74"/>
                  </a:lnTo>
                  <a:lnTo>
                    <a:pt x="16" y="88"/>
                  </a:lnTo>
                  <a:lnTo>
                    <a:pt x="10" y="102"/>
                  </a:lnTo>
                  <a:lnTo>
                    <a:pt x="6" y="116"/>
                  </a:lnTo>
                  <a:lnTo>
                    <a:pt x="4" y="132"/>
                  </a:lnTo>
                  <a:lnTo>
                    <a:pt x="2" y="148"/>
                  </a:lnTo>
                  <a:lnTo>
                    <a:pt x="0" y="164"/>
                  </a:lnTo>
                  <a:lnTo>
                    <a:pt x="0" y="164"/>
                  </a:lnTo>
                  <a:lnTo>
                    <a:pt x="2" y="182"/>
                  </a:lnTo>
                  <a:lnTo>
                    <a:pt x="4" y="200"/>
                  </a:lnTo>
                  <a:lnTo>
                    <a:pt x="8" y="216"/>
                  </a:lnTo>
                  <a:lnTo>
                    <a:pt x="14" y="232"/>
                  </a:lnTo>
                  <a:lnTo>
                    <a:pt x="20" y="246"/>
                  </a:lnTo>
                  <a:lnTo>
                    <a:pt x="28" y="258"/>
                  </a:lnTo>
                  <a:lnTo>
                    <a:pt x="38" y="270"/>
                  </a:lnTo>
                  <a:lnTo>
                    <a:pt x="48" y="282"/>
                  </a:lnTo>
                  <a:lnTo>
                    <a:pt x="60" y="290"/>
                  </a:lnTo>
                  <a:lnTo>
                    <a:pt x="72" y="300"/>
                  </a:lnTo>
                  <a:lnTo>
                    <a:pt x="86" y="306"/>
                  </a:lnTo>
                  <a:lnTo>
                    <a:pt x="102" y="312"/>
                  </a:lnTo>
                  <a:lnTo>
                    <a:pt x="118" y="316"/>
                  </a:lnTo>
                  <a:lnTo>
                    <a:pt x="134" y="320"/>
                  </a:lnTo>
                  <a:lnTo>
                    <a:pt x="152" y="322"/>
                  </a:lnTo>
                  <a:lnTo>
                    <a:pt x="170" y="322"/>
                  </a:lnTo>
                  <a:lnTo>
                    <a:pt x="170" y="322"/>
                  </a:lnTo>
                  <a:lnTo>
                    <a:pt x="202" y="322"/>
                  </a:lnTo>
                  <a:lnTo>
                    <a:pt x="228" y="318"/>
                  </a:lnTo>
                  <a:lnTo>
                    <a:pt x="228" y="318"/>
                  </a:lnTo>
                  <a:lnTo>
                    <a:pt x="252" y="312"/>
                  </a:lnTo>
                  <a:lnTo>
                    <a:pt x="276" y="302"/>
                  </a:lnTo>
                  <a:lnTo>
                    <a:pt x="260" y="232"/>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pPr defTabSz="1004086"/>
              <a:endParaRPr kumimoji="0" lang="zh-TW" altLang="en-US">
                <a:solidFill>
                  <a:prstClr val="black"/>
                </a:solidFill>
                <a:latin typeface="Calibri"/>
                <a:ea typeface="新細明體"/>
                <a:cs typeface="Arial" charset="0"/>
              </a:endParaRPr>
            </a:p>
          </p:txBody>
        </p:sp>
        <p:sp>
          <p:nvSpPr>
            <p:cNvPr id="8" name="Rectangle 10"/>
            <p:cNvSpPr>
              <a:spLocks noChangeArrowheads="1"/>
            </p:cNvSpPr>
            <p:nvPr userDrawn="1"/>
          </p:nvSpPr>
          <p:spPr bwMode="auto">
            <a:xfrm>
              <a:off x="1127986" y="1077009"/>
              <a:ext cx="92869" cy="382403"/>
            </a:xfrm>
            <a:prstGeom prst="rect">
              <a:avLst/>
            </a:prstGeom>
            <a:solidFill>
              <a:srgbClr val="002776"/>
            </a:solidFill>
            <a:ln w="9525">
              <a:noFill/>
              <a:miter lim="800000"/>
              <a:headEnd/>
              <a:tailEnd/>
            </a:ln>
          </p:spPr>
          <p:txBody>
            <a:bodyPr vert="horz" wrap="square" lIns="91440" tIns="45720" rIns="91440" bIns="45720" numCol="1" anchor="t" anchorCtr="0" compatLnSpc="1">
              <a:prstTxWarp prst="textNoShape">
                <a:avLst/>
              </a:prstTxWarp>
            </a:bodyPr>
            <a:lstStyle/>
            <a:p>
              <a:pPr defTabSz="1004086"/>
              <a:endParaRPr kumimoji="0" lang="zh-TW" altLang="en-US">
                <a:solidFill>
                  <a:prstClr val="black"/>
                </a:solidFill>
                <a:latin typeface="Calibri"/>
                <a:ea typeface="新細明體"/>
                <a:cs typeface="Arial" charset="0"/>
              </a:endParaRPr>
            </a:p>
          </p:txBody>
        </p:sp>
        <p:sp>
          <p:nvSpPr>
            <p:cNvPr id="9" name="Freeform 11"/>
            <p:cNvSpPr>
              <a:spLocks noEditPoints="1"/>
            </p:cNvSpPr>
            <p:nvPr userDrawn="1"/>
          </p:nvSpPr>
          <p:spPr bwMode="auto">
            <a:xfrm>
              <a:off x="1264559" y="1171699"/>
              <a:ext cx="293176" cy="293176"/>
            </a:xfrm>
            <a:custGeom>
              <a:avLst/>
              <a:gdLst/>
              <a:ahLst/>
              <a:cxnLst>
                <a:cxn ang="0">
                  <a:pos x="160" y="246"/>
                </a:cxn>
                <a:cxn ang="0">
                  <a:pos x="138" y="240"/>
                </a:cxn>
                <a:cxn ang="0">
                  <a:pos x="120" y="222"/>
                </a:cxn>
                <a:cxn ang="0">
                  <a:pos x="108" y="196"/>
                </a:cxn>
                <a:cxn ang="0">
                  <a:pos x="104" y="162"/>
                </a:cxn>
                <a:cxn ang="0">
                  <a:pos x="106" y="146"/>
                </a:cxn>
                <a:cxn ang="0">
                  <a:pos x="112" y="116"/>
                </a:cxn>
                <a:cxn ang="0">
                  <a:pos x="126" y="92"/>
                </a:cxn>
                <a:cxn ang="0">
                  <a:pos x="146" y="78"/>
                </a:cxn>
                <a:cxn ang="0">
                  <a:pos x="160" y="76"/>
                </a:cxn>
                <a:cxn ang="0">
                  <a:pos x="186" y="84"/>
                </a:cxn>
                <a:cxn ang="0">
                  <a:pos x="202" y="104"/>
                </a:cxn>
                <a:cxn ang="0">
                  <a:pos x="212" y="132"/>
                </a:cxn>
                <a:cxn ang="0">
                  <a:pos x="214" y="160"/>
                </a:cxn>
                <a:cxn ang="0">
                  <a:pos x="214" y="180"/>
                </a:cxn>
                <a:cxn ang="0">
                  <a:pos x="206" y="210"/>
                </a:cxn>
                <a:cxn ang="0">
                  <a:pos x="192" y="232"/>
                </a:cxn>
                <a:cxn ang="0">
                  <a:pos x="172" y="244"/>
                </a:cxn>
                <a:cxn ang="0">
                  <a:pos x="160" y="246"/>
                </a:cxn>
                <a:cxn ang="0">
                  <a:pos x="160" y="322"/>
                </a:cxn>
                <a:cxn ang="0">
                  <a:pos x="190" y="320"/>
                </a:cxn>
                <a:cxn ang="0">
                  <a:pos x="218" y="312"/>
                </a:cxn>
                <a:cxn ang="0">
                  <a:pos x="246" y="300"/>
                </a:cxn>
                <a:cxn ang="0">
                  <a:pos x="270" y="282"/>
                </a:cxn>
                <a:cxn ang="0">
                  <a:pos x="292" y="260"/>
                </a:cxn>
                <a:cxn ang="0">
                  <a:pos x="308" y="232"/>
                </a:cxn>
                <a:cxn ang="0">
                  <a:pos x="318" y="198"/>
                </a:cxn>
                <a:cxn ang="0">
                  <a:pos x="322" y="158"/>
                </a:cxn>
                <a:cxn ang="0">
                  <a:pos x="320" y="132"/>
                </a:cxn>
                <a:cxn ang="0">
                  <a:pos x="308" y="92"/>
                </a:cxn>
                <a:cxn ang="0">
                  <a:pos x="296" y="66"/>
                </a:cxn>
                <a:cxn ang="0">
                  <a:pos x="276" y="42"/>
                </a:cxn>
                <a:cxn ang="0">
                  <a:pos x="252" y="24"/>
                </a:cxn>
                <a:cxn ang="0">
                  <a:pos x="222" y="8"/>
                </a:cxn>
                <a:cxn ang="0">
                  <a:pos x="186" y="0"/>
                </a:cxn>
                <a:cxn ang="0">
                  <a:pos x="164" y="0"/>
                </a:cxn>
                <a:cxn ang="0">
                  <a:pos x="122" y="4"/>
                </a:cxn>
                <a:cxn ang="0">
                  <a:pos x="88" y="14"/>
                </a:cxn>
                <a:cxn ang="0">
                  <a:pos x="60" y="32"/>
                </a:cxn>
                <a:cxn ang="0">
                  <a:pos x="36" y="54"/>
                </a:cxn>
                <a:cxn ang="0">
                  <a:pos x="20" y="78"/>
                </a:cxn>
                <a:cxn ang="0">
                  <a:pos x="8" y="106"/>
                </a:cxn>
                <a:cxn ang="0">
                  <a:pos x="2" y="134"/>
                </a:cxn>
                <a:cxn ang="0">
                  <a:pos x="0" y="164"/>
                </a:cxn>
                <a:cxn ang="0">
                  <a:pos x="2" y="198"/>
                </a:cxn>
                <a:cxn ang="0">
                  <a:pos x="12" y="228"/>
                </a:cxn>
                <a:cxn ang="0">
                  <a:pos x="26" y="256"/>
                </a:cxn>
                <a:cxn ang="0">
                  <a:pos x="44" y="278"/>
                </a:cxn>
                <a:cxn ang="0">
                  <a:pos x="68" y="298"/>
                </a:cxn>
                <a:cxn ang="0">
                  <a:pos x="94" y="312"/>
                </a:cxn>
                <a:cxn ang="0">
                  <a:pos x="126" y="320"/>
                </a:cxn>
                <a:cxn ang="0">
                  <a:pos x="160" y="322"/>
                </a:cxn>
              </a:cxnLst>
              <a:rect l="0" t="0" r="r" b="b"/>
              <a:pathLst>
                <a:path w="322" h="322">
                  <a:moveTo>
                    <a:pt x="160" y="246"/>
                  </a:moveTo>
                  <a:lnTo>
                    <a:pt x="160" y="246"/>
                  </a:lnTo>
                  <a:lnTo>
                    <a:pt x="148" y="244"/>
                  </a:lnTo>
                  <a:lnTo>
                    <a:pt x="138" y="240"/>
                  </a:lnTo>
                  <a:lnTo>
                    <a:pt x="128" y="232"/>
                  </a:lnTo>
                  <a:lnTo>
                    <a:pt x="120" y="222"/>
                  </a:lnTo>
                  <a:lnTo>
                    <a:pt x="114" y="210"/>
                  </a:lnTo>
                  <a:lnTo>
                    <a:pt x="108" y="196"/>
                  </a:lnTo>
                  <a:lnTo>
                    <a:pt x="106" y="180"/>
                  </a:lnTo>
                  <a:lnTo>
                    <a:pt x="104" y="162"/>
                  </a:lnTo>
                  <a:lnTo>
                    <a:pt x="104" y="162"/>
                  </a:lnTo>
                  <a:lnTo>
                    <a:pt x="106" y="146"/>
                  </a:lnTo>
                  <a:lnTo>
                    <a:pt x="108" y="130"/>
                  </a:lnTo>
                  <a:lnTo>
                    <a:pt x="112" y="116"/>
                  </a:lnTo>
                  <a:lnTo>
                    <a:pt x="118" y="104"/>
                  </a:lnTo>
                  <a:lnTo>
                    <a:pt x="126" y="92"/>
                  </a:lnTo>
                  <a:lnTo>
                    <a:pt x="134" y="84"/>
                  </a:lnTo>
                  <a:lnTo>
                    <a:pt x="146" y="78"/>
                  </a:lnTo>
                  <a:lnTo>
                    <a:pt x="160" y="76"/>
                  </a:lnTo>
                  <a:lnTo>
                    <a:pt x="160" y="76"/>
                  </a:lnTo>
                  <a:lnTo>
                    <a:pt x="174" y="78"/>
                  </a:lnTo>
                  <a:lnTo>
                    <a:pt x="186" y="84"/>
                  </a:lnTo>
                  <a:lnTo>
                    <a:pt x="196" y="94"/>
                  </a:lnTo>
                  <a:lnTo>
                    <a:pt x="202" y="104"/>
                  </a:lnTo>
                  <a:lnTo>
                    <a:pt x="208" y="118"/>
                  </a:lnTo>
                  <a:lnTo>
                    <a:pt x="212" y="132"/>
                  </a:lnTo>
                  <a:lnTo>
                    <a:pt x="214" y="146"/>
                  </a:lnTo>
                  <a:lnTo>
                    <a:pt x="214" y="160"/>
                  </a:lnTo>
                  <a:lnTo>
                    <a:pt x="214" y="160"/>
                  </a:lnTo>
                  <a:lnTo>
                    <a:pt x="214" y="180"/>
                  </a:lnTo>
                  <a:lnTo>
                    <a:pt x="210" y="196"/>
                  </a:lnTo>
                  <a:lnTo>
                    <a:pt x="206" y="210"/>
                  </a:lnTo>
                  <a:lnTo>
                    <a:pt x="200" y="222"/>
                  </a:lnTo>
                  <a:lnTo>
                    <a:pt x="192" y="232"/>
                  </a:lnTo>
                  <a:lnTo>
                    <a:pt x="182" y="240"/>
                  </a:lnTo>
                  <a:lnTo>
                    <a:pt x="172" y="244"/>
                  </a:lnTo>
                  <a:lnTo>
                    <a:pt x="160" y="246"/>
                  </a:lnTo>
                  <a:lnTo>
                    <a:pt x="160" y="246"/>
                  </a:lnTo>
                  <a:close/>
                  <a:moveTo>
                    <a:pt x="160" y="322"/>
                  </a:moveTo>
                  <a:lnTo>
                    <a:pt x="160" y="322"/>
                  </a:lnTo>
                  <a:lnTo>
                    <a:pt x="174" y="322"/>
                  </a:lnTo>
                  <a:lnTo>
                    <a:pt x="190" y="320"/>
                  </a:lnTo>
                  <a:lnTo>
                    <a:pt x="204" y="318"/>
                  </a:lnTo>
                  <a:lnTo>
                    <a:pt x="218" y="312"/>
                  </a:lnTo>
                  <a:lnTo>
                    <a:pt x="232" y="308"/>
                  </a:lnTo>
                  <a:lnTo>
                    <a:pt x="246" y="300"/>
                  </a:lnTo>
                  <a:lnTo>
                    <a:pt x="258" y="292"/>
                  </a:lnTo>
                  <a:lnTo>
                    <a:pt x="270" y="282"/>
                  </a:lnTo>
                  <a:lnTo>
                    <a:pt x="282" y="272"/>
                  </a:lnTo>
                  <a:lnTo>
                    <a:pt x="292" y="260"/>
                  </a:lnTo>
                  <a:lnTo>
                    <a:pt x="300" y="246"/>
                  </a:lnTo>
                  <a:lnTo>
                    <a:pt x="308" y="232"/>
                  </a:lnTo>
                  <a:lnTo>
                    <a:pt x="314" y="216"/>
                  </a:lnTo>
                  <a:lnTo>
                    <a:pt x="318" y="198"/>
                  </a:lnTo>
                  <a:lnTo>
                    <a:pt x="320" y="178"/>
                  </a:lnTo>
                  <a:lnTo>
                    <a:pt x="322" y="158"/>
                  </a:lnTo>
                  <a:lnTo>
                    <a:pt x="322" y="158"/>
                  </a:lnTo>
                  <a:lnTo>
                    <a:pt x="320" y="132"/>
                  </a:lnTo>
                  <a:lnTo>
                    <a:pt x="314" y="104"/>
                  </a:lnTo>
                  <a:lnTo>
                    <a:pt x="308" y="92"/>
                  </a:lnTo>
                  <a:lnTo>
                    <a:pt x="302" y="78"/>
                  </a:lnTo>
                  <a:lnTo>
                    <a:pt x="296" y="66"/>
                  </a:lnTo>
                  <a:lnTo>
                    <a:pt x="286" y="54"/>
                  </a:lnTo>
                  <a:lnTo>
                    <a:pt x="276" y="42"/>
                  </a:lnTo>
                  <a:lnTo>
                    <a:pt x="266" y="32"/>
                  </a:lnTo>
                  <a:lnTo>
                    <a:pt x="252" y="24"/>
                  </a:lnTo>
                  <a:lnTo>
                    <a:pt x="238" y="16"/>
                  </a:lnTo>
                  <a:lnTo>
                    <a:pt x="222" y="8"/>
                  </a:lnTo>
                  <a:lnTo>
                    <a:pt x="204" y="4"/>
                  </a:lnTo>
                  <a:lnTo>
                    <a:pt x="186" y="0"/>
                  </a:lnTo>
                  <a:lnTo>
                    <a:pt x="164" y="0"/>
                  </a:lnTo>
                  <a:lnTo>
                    <a:pt x="164" y="0"/>
                  </a:lnTo>
                  <a:lnTo>
                    <a:pt x="142" y="0"/>
                  </a:lnTo>
                  <a:lnTo>
                    <a:pt x="122" y="4"/>
                  </a:lnTo>
                  <a:lnTo>
                    <a:pt x="104" y="8"/>
                  </a:lnTo>
                  <a:lnTo>
                    <a:pt x="88" y="14"/>
                  </a:lnTo>
                  <a:lnTo>
                    <a:pt x="72" y="22"/>
                  </a:lnTo>
                  <a:lnTo>
                    <a:pt x="60" y="32"/>
                  </a:lnTo>
                  <a:lnTo>
                    <a:pt x="48" y="42"/>
                  </a:lnTo>
                  <a:lnTo>
                    <a:pt x="36" y="54"/>
                  </a:lnTo>
                  <a:lnTo>
                    <a:pt x="28" y="66"/>
                  </a:lnTo>
                  <a:lnTo>
                    <a:pt x="20" y="78"/>
                  </a:lnTo>
                  <a:lnTo>
                    <a:pt x="14" y="92"/>
                  </a:lnTo>
                  <a:lnTo>
                    <a:pt x="8" y="106"/>
                  </a:lnTo>
                  <a:lnTo>
                    <a:pt x="4" y="120"/>
                  </a:lnTo>
                  <a:lnTo>
                    <a:pt x="2" y="134"/>
                  </a:lnTo>
                  <a:lnTo>
                    <a:pt x="0" y="164"/>
                  </a:lnTo>
                  <a:lnTo>
                    <a:pt x="0" y="164"/>
                  </a:lnTo>
                  <a:lnTo>
                    <a:pt x="0" y="180"/>
                  </a:lnTo>
                  <a:lnTo>
                    <a:pt x="2" y="198"/>
                  </a:lnTo>
                  <a:lnTo>
                    <a:pt x="6" y="214"/>
                  </a:lnTo>
                  <a:lnTo>
                    <a:pt x="12" y="228"/>
                  </a:lnTo>
                  <a:lnTo>
                    <a:pt x="18" y="242"/>
                  </a:lnTo>
                  <a:lnTo>
                    <a:pt x="26" y="256"/>
                  </a:lnTo>
                  <a:lnTo>
                    <a:pt x="34" y="268"/>
                  </a:lnTo>
                  <a:lnTo>
                    <a:pt x="44" y="278"/>
                  </a:lnTo>
                  <a:lnTo>
                    <a:pt x="56" y="288"/>
                  </a:lnTo>
                  <a:lnTo>
                    <a:pt x="68" y="298"/>
                  </a:lnTo>
                  <a:lnTo>
                    <a:pt x="80" y="304"/>
                  </a:lnTo>
                  <a:lnTo>
                    <a:pt x="94" y="312"/>
                  </a:lnTo>
                  <a:lnTo>
                    <a:pt x="110" y="316"/>
                  </a:lnTo>
                  <a:lnTo>
                    <a:pt x="126" y="320"/>
                  </a:lnTo>
                  <a:lnTo>
                    <a:pt x="142" y="322"/>
                  </a:lnTo>
                  <a:lnTo>
                    <a:pt x="160" y="322"/>
                  </a:lnTo>
                  <a:lnTo>
                    <a:pt x="160" y="322"/>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pPr defTabSz="1004086"/>
              <a:endParaRPr kumimoji="0" lang="zh-TW" altLang="en-US">
                <a:solidFill>
                  <a:prstClr val="black"/>
                </a:solidFill>
                <a:latin typeface="Calibri"/>
                <a:ea typeface="新細明體"/>
                <a:cs typeface="Arial" charset="0"/>
              </a:endParaRPr>
            </a:p>
          </p:txBody>
        </p:sp>
        <p:sp>
          <p:nvSpPr>
            <p:cNvPr id="10" name="Rectangle 12"/>
            <p:cNvSpPr>
              <a:spLocks noChangeArrowheads="1"/>
            </p:cNvSpPr>
            <p:nvPr userDrawn="1"/>
          </p:nvSpPr>
          <p:spPr bwMode="auto">
            <a:xfrm>
              <a:off x="1597796" y="1177162"/>
              <a:ext cx="94690" cy="282250"/>
            </a:xfrm>
            <a:prstGeom prst="rect">
              <a:avLst/>
            </a:prstGeom>
            <a:solidFill>
              <a:srgbClr val="002776"/>
            </a:solidFill>
            <a:ln w="9525">
              <a:noFill/>
              <a:miter lim="800000"/>
              <a:headEnd/>
              <a:tailEnd/>
            </a:ln>
          </p:spPr>
          <p:txBody>
            <a:bodyPr vert="horz" wrap="square" lIns="91440" tIns="45720" rIns="91440" bIns="45720" numCol="1" anchor="t" anchorCtr="0" compatLnSpc="1">
              <a:prstTxWarp prst="textNoShape">
                <a:avLst/>
              </a:prstTxWarp>
            </a:bodyPr>
            <a:lstStyle/>
            <a:p>
              <a:pPr defTabSz="1004086"/>
              <a:endParaRPr kumimoji="0" lang="zh-TW" altLang="en-US">
                <a:solidFill>
                  <a:prstClr val="black"/>
                </a:solidFill>
                <a:latin typeface="Calibri"/>
                <a:ea typeface="新細明體"/>
                <a:cs typeface="Arial" charset="0"/>
              </a:endParaRPr>
            </a:p>
          </p:txBody>
        </p:sp>
        <p:sp>
          <p:nvSpPr>
            <p:cNvPr id="11" name="Rectangle 13"/>
            <p:cNvSpPr>
              <a:spLocks noChangeArrowheads="1"/>
            </p:cNvSpPr>
            <p:nvPr userDrawn="1"/>
          </p:nvSpPr>
          <p:spPr bwMode="auto">
            <a:xfrm>
              <a:off x="1597796" y="1077009"/>
              <a:ext cx="94690" cy="74660"/>
            </a:xfrm>
            <a:prstGeom prst="rect">
              <a:avLst/>
            </a:prstGeom>
            <a:solidFill>
              <a:srgbClr val="002776"/>
            </a:solidFill>
            <a:ln w="9525">
              <a:noFill/>
              <a:miter lim="800000"/>
              <a:headEnd/>
              <a:tailEnd/>
            </a:ln>
          </p:spPr>
          <p:txBody>
            <a:bodyPr vert="horz" wrap="square" lIns="91440" tIns="45720" rIns="91440" bIns="45720" numCol="1" anchor="t" anchorCtr="0" compatLnSpc="1">
              <a:prstTxWarp prst="textNoShape">
                <a:avLst/>
              </a:prstTxWarp>
            </a:bodyPr>
            <a:lstStyle/>
            <a:p>
              <a:pPr defTabSz="1004086"/>
              <a:endParaRPr kumimoji="0" lang="zh-TW" altLang="en-US">
                <a:solidFill>
                  <a:prstClr val="black"/>
                </a:solidFill>
                <a:latin typeface="Calibri"/>
                <a:ea typeface="新細明體"/>
                <a:cs typeface="Arial" charset="0"/>
              </a:endParaRPr>
            </a:p>
          </p:txBody>
        </p:sp>
        <p:sp>
          <p:nvSpPr>
            <p:cNvPr id="12" name="Freeform 14"/>
            <p:cNvSpPr>
              <a:spLocks/>
            </p:cNvSpPr>
            <p:nvPr userDrawn="1"/>
          </p:nvSpPr>
          <p:spPr bwMode="auto">
            <a:xfrm>
              <a:off x="1730727" y="1091577"/>
              <a:ext cx="198486" cy="373299"/>
            </a:xfrm>
            <a:custGeom>
              <a:avLst/>
              <a:gdLst/>
              <a:ahLst/>
              <a:cxnLst>
                <a:cxn ang="0">
                  <a:pos x="40" y="10"/>
                </a:cxn>
                <a:cxn ang="0">
                  <a:pos x="40" y="94"/>
                </a:cxn>
                <a:cxn ang="0">
                  <a:pos x="0" y="94"/>
                </a:cxn>
                <a:cxn ang="0">
                  <a:pos x="0" y="172"/>
                </a:cxn>
                <a:cxn ang="0">
                  <a:pos x="40" y="172"/>
                </a:cxn>
                <a:cxn ang="0">
                  <a:pos x="40" y="298"/>
                </a:cxn>
                <a:cxn ang="0">
                  <a:pos x="40" y="298"/>
                </a:cxn>
                <a:cxn ang="0">
                  <a:pos x="42" y="322"/>
                </a:cxn>
                <a:cxn ang="0">
                  <a:pos x="46" y="344"/>
                </a:cxn>
                <a:cxn ang="0">
                  <a:pos x="54" y="364"/>
                </a:cxn>
                <a:cxn ang="0">
                  <a:pos x="64" y="380"/>
                </a:cxn>
                <a:cxn ang="0">
                  <a:pos x="72" y="388"/>
                </a:cxn>
                <a:cxn ang="0">
                  <a:pos x="80" y="394"/>
                </a:cxn>
                <a:cxn ang="0">
                  <a:pos x="88" y="398"/>
                </a:cxn>
                <a:cxn ang="0">
                  <a:pos x="98" y="402"/>
                </a:cxn>
                <a:cxn ang="0">
                  <a:pos x="120" y="408"/>
                </a:cxn>
                <a:cxn ang="0">
                  <a:pos x="144" y="410"/>
                </a:cxn>
                <a:cxn ang="0">
                  <a:pos x="144" y="410"/>
                </a:cxn>
                <a:cxn ang="0">
                  <a:pos x="166" y="410"/>
                </a:cxn>
                <a:cxn ang="0">
                  <a:pos x="188" y="406"/>
                </a:cxn>
                <a:cxn ang="0">
                  <a:pos x="188" y="406"/>
                </a:cxn>
                <a:cxn ang="0">
                  <a:pos x="218" y="400"/>
                </a:cxn>
                <a:cxn ang="0">
                  <a:pos x="218" y="400"/>
                </a:cxn>
                <a:cxn ang="0">
                  <a:pos x="216" y="320"/>
                </a:cxn>
                <a:cxn ang="0">
                  <a:pos x="216" y="320"/>
                </a:cxn>
                <a:cxn ang="0">
                  <a:pos x="202" y="322"/>
                </a:cxn>
                <a:cxn ang="0">
                  <a:pos x="182" y="324"/>
                </a:cxn>
                <a:cxn ang="0">
                  <a:pos x="182" y="324"/>
                </a:cxn>
                <a:cxn ang="0">
                  <a:pos x="166" y="324"/>
                </a:cxn>
                <a:cxn ang="0">
                  <a:pos x="160" y="320"/>
                </a:cxn>
                <a:cxn ang="0">
                  <a:pos x="152" y="314"/>
                </a:cxn>
                <a:cxn ang="0">
                  <a:pos x="152" y="314"/>
                </a:cxn>
                <a:cxn ang="0">
                  <a:pos x="148" y="310"/>
                </a:cxn>
                <a:cxn ang="0">
                  <a:pos x="144" y="302"/>
                </a:cxn>
                <a:cxn ang="0">
                  <a:pos x="142" y="292"/>
                </a:cxn>
                <a:cxn ang="0">
                  <a:pos x="142" y="280"/>
                </a:cxn>
                <a:cxn ang="0">
                  <a:pos x="142" y="172"/>
                </a:cxn>
                <a:cxn ang="0">
                  <a:pos x="208" y="172"/>
                </a:cxn>
                <a:cxn ang="0">
                  <a:pos x="208" y="94"/>
                </a:cxn>
                <a:cxn ang="0">
                  <a:pos x="208" y="94"/>
                </a:cxn>
                <a:cxn ang="0">
                  <a:pos x="142" y="94"/>
                </a:cxn>
                <a:cxn ang="0">
                  <a:pos x="142" y="94"/>
                </a:cxn>
                <a:cxn ang="0">
                  <a:pos x="142" y="0"/>
                </a:cxn>
                <a:cxn ang="0">
                  <a:pos x="40" y="10"/>
                </a:cxn>
              </a:cxnLst>
              <a:rect l="0" t="0" r="r" b="b"/>
              <a:pathLst>
                <a:path w="218" h="410">
                  <a:moveTo>
                    <a:pt x="40" y="10"/>
                  </a:moveTo>
                  <a:lnTo>
                    <a:pt x="40" y="94"/>
                  </a:lnTo>
                  <a:lnTo>
                    <a:pt x="0" y="94"/>
                  </a:lnTo>
                  <a:lnTo>
                    <a:pt x="0" y="172"/>
                  </a:lnTo>
                  <a:lnTo>
                    <a:pt x="40" y="172"/>
                  </a:lnTo>
                  <a:lnTo>
                    <a:pt x="40" y="298"/>
                  </a:lnTo>
                  <a:lnTo>
                    <a:pt x="40" y="298"/>
                  </a:lnTo>
                  <a:lnTo>
                    <a:pt x="42" y="322"/>
                  </a:lnTo>
                  <a:lnTo>
                    <a:pt x="46" y="344"/>
                  </a:lnTo>
                  <a:lnTo>
                    <a:pt x="54" y="364"/>
                  </a:lnTo>
                  <a:lnTo>
                    <a:pt x="64" y="380"/>
                  </a:lnTo>
                  <a:lnTo>
                    <a:pt x="72" y="388"/>
                  </a:lnTo>
                  <a:lnTo>
                    <a:pt x="80" y="394"/>
                  </a:lnTo>
                  <a:lnTo>
                    <a:pt x="88" y="398"/>
                  </a:lnTo>
                  <a:lnTo>
                    <a:pt x="98" y="402"/>
                  </a:lnTo>
                  <a:lnTo>
                    <a:pt x="120" y="408"/>
                  </a:lnTo>
                  <a:lnTo>
                    <a:pt x="144" y="410"/>
                  </a:lnTo>
                  <a:lnTo>
                    <a:pt x="144" y="410"/>
                  </a:lnTo>
                  <a:lnTo>
                    <a:pt x="166" y="410"/>
                  </a:lnTo>
                  <a:lnTo>
                    <a:pt x="188" y="406"/>
                  </a:lnTo>
                  <a:lnTo>
                    <a:pt x="188" y="406"/>
                  </a:lnTo>
                  <a:lnTo>
                    <a:pt x="218" y="400"/>
                  </a:lnTo>
                  <a:lnTo>
                    <a:pt x="218" y="400"/>
                  </a:lnTo>
                  <a:lnTo>
                    <a:pt x="216" y="320"/>
                  </a:lnTo>
                  <a:lnTo>
                    <a:pt x="216" y="320"/>
                  </a:lnTo>
                  <a:lnTo>
                    <a:pt x="202" y="322"/>
                  </a:lnTo>
                  <a:lnTo>
                    <a:pt x="182" y="324"/>
                  </a:lnTo>
                  <a:lnTo>
                    <a:pt x="182" y="324"/>
                  </a:lnTo>
                  <a:lnTo>
                    <a:pt x="166" y="324"/>
                  </a:lnTo>
                  <a:lnTo>
                    <a:pt x="160" y="320"/>
                  </a:lnTo>
                  <a:lnTo>
                    <a:pt x="152" y="314"/>
                  </a:lnTo>
                  <a:lnTo>
                    <a:pt x="152" y="314"/>
                  </a:lnTo>
                  <a:lnTo>
                    <a:pt x="148" y="310"/>
                  </a:lnTo>
                  <a:lnTo>
                    <a:pt x="144" y="302"/>
                  </a:lnTo>
                  <a:lnTo>
                    <a:pt x="142" y="292"/>
                  </a:lnTo>
                  <a:lnTo>
                    <a:pt x="142" y="280"/>
                  </a:lnTo>
                  <a:lnTo>
                    <a:pt x="142" y="172"/>
                  </a:lnTo>
                  <a:lnTo>
                    <a:pt x="208" y="172"/>
                  </a:lnTo>
                  <a:lnTo>
                    <a:pt x="208" y="94"/>
                  </a:lnTo>
                  <a:lnTo>
                    <a:pt x="208" y="94"/>
                  </a:lnTo>
                  <a:lnTo>
                    <a:pt x="142" y="94"/>
                  </a:lnTo>
                  <a:lnTo>
                    <a:pt x="142" y="94"/>
                  </a:lnTo>
                  <a:lnTo>
                    <a:pt x="142" y="0"/>
                  </a:lnTo>
                  <a:lnTo>
                    <a:pt x="40" y="10"/>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pPr defTabSz="1004086"/>
              <a:endParaRPr kumimoji="0" lang="zh-TW" altLang="en-US">
                <a:solidFill>
                  <a:prstClr val="black"/>
                </a:solidFill>
                <a:latin typeface="Calibri"/>
                <a:ea typeface="新細明體"/>
                <a:cs typeface="Arial" charset="0"/>
              </a:endParaRPr>
            </a:p>
          </p:txBody>
        </p:sp>
        <p:sp>
          <p:nvSpPr>
            <p:cNvPr id="13" name="Freeform 15"/>
            <p:cNvSpPr>
              <a:spLocks/>
            </p:cNvSpPr>
            <p:nvPr userDrawn="1"/>
          </p:nvSpPr>
          <p:spPr bwMode="auto">
            <a:xfrm>
              <a:off x="1949243" y="1091577"/>
              <a:ext cx="196665" cy="373299"/>
            </a:xfrm>
            <a:custGeom>
              <a:avLst/>
              <a:gdLst/>
              <a:ahLst/>
              <a:cxnLst>
                <a:cxn ang="0">
                  <a:pos x="40" y="10"/>
                </a:cxn>
                <a:cxn ang="0">
                  <a:pos x="40" y="94"/>
                </a:cxn>
                <a:cxn ang="0">
                  <a:pos x="0" y="94"/>
                </a:cxn>
                <a:cxn ang="0">
                  <a:pos x="0" y="172"/>
                </a:cxn>
                <a:cxn ang="0">
                  <a:pos x="40" y="172"/>
                </a:cxn>
                <a:cxn ang="0">
                  <a:pos x="40" y="298"/>
                </a:cxn>
                <a:cxn ang="0">
                  <a:pos x="40" y="298"/>
                </a:cxn>
                <a:cxn ang="0">
                  <a:pos x="40" y="322"/>
                </a:cxn>
                <a:cxn ang="0">
                  <a:pos x="46" y="344"/>
                </a:cxn>
                <a:cxn ang="0">
                  <a:pos x="54" y="364"/>
                </a:cxn>
                <a:cxn ang="0">
                  <a:pos x="64" y="380"/>
                </a:cxn>
                <a:cxn ang="0">
                  <a:pos x="70" y="388"/>
                </a:cxn>
                <a:cxn ang="0">
                  <a:pos x="78" y="394"/>
                </a:cxn>
                <a:cxn ang="0">
                  <a:pos x="88" y="398"/>
                </a:cxn>
                <a:cxn ang="0">
                  <a:pos x="96" y="402"/>
                </a:cxn>
                <a:cxn ang="0">
                  <a:pos x="118" y="408"/>
                </a:cxn>
                <a:cxn ang="0">
                  <a:pos x="144" y="410"/>
                </a:cxn>
                <a:cxn ang="0">
                  <a:pos x="144" y="410"/>
                </a:cxn>
                <a:cxn ang="0">
                  <a:pos x="166" y="410"/>
                </a:cxn>
                <a:cxn ang="0">
                  <a:pos x="186" y="406"/>
                </a:cxn>
                <a:cxn ang="0">
                  <a:pos x="186" y="406"/>
                </a:cxn>
                <a:cxn ang="0">
                  <a:pos x="216" y="400"/>
                </a:cxn>
                <a:cxn ang="0">
                  <a:pos x="216" y="400"/>
                </a:cxn>
                <a:cxn ang="0">
                  <a:pos x="216" y="320"/>
                </a:cxn>
                <a:cxn ang="0">
                  <a:pos x="216" y="320"/>
                </a:cxn>
                <a:cxn ang="0">
                  <a:pos x="200" y="322"/>
                </a:cxn>
                <a:cxn ang="0">
                  <a:pos x="180" y="324"/>
                </a:cxn>
                <a:cxn ang="0">
                  <a:pos x="180" y="324"/>
                </a:cxn>
                <a:cxn ang="0">
                  <a:pos x="166" y="324"/>
                </a:cxn>
                <a:cxn ang="0">
                  <a:pos x="158" y="320"/>
                </a:cxn>
                <a:cxn ang="0">
                  <a:pos x="152" y="314"/>
                </a:cxn>
                <a:cxn ang="0">
                  <a:pos x="152" y="314"/>
                </a:cxn>
                <a:cxn ang="0">
                  <a:pos x="146" y="310"/>
                </a:cxn>
                <a:cxn ang="0">
                  <a:pos x="144" y="302"/>
                </a:cxn>
                <a:cxn ang="0">
                  <a:pos x="142" y="292"/>
                </a:cxn>
                <a:cxn ang="0">
                  <a:pos x="140" y="280"/>
                </a:cxn>
                <a:cxn ang="0">
                  <a:pos x="140" y="172"/>
                </a:cxn>
                <a:cxn ang="0">
                  <a:pos x="208" y="172"/>
                </a:cxn>
                <a:cxn ang="0">
                  <a:pos x="208" y="94"/>
                </a:cxn>
                <a:cxn ang="0">
                  <a:pos x="208" y="94"/>
                </a:cxn>
                <a:cxn ang="0">
                  <a:pos x="140" y="94"/>
                </a:cxn>
                <a:cxn ang="0">
                  <a:pos x="140" y="94"/>
                </a:cxn>
                <a:cxn ang="0">
                  <a:pos x="140" y="0"/>
                </a:cxn>
                <a:cxn ang="0">
                  <a:pos x="40" y="10"/>
                </a:cxn>
              </a:cxnLst>
              <a:rect l="0" t="0" r="r" b="b"/>
              <a:pathLst>
                <a:path w="216" h="410">
                  <a:moveTo>
                    <a:pt x="40" y="10"/>
                  </a:moveTo>
                  <a:lnTo>
                    <a:pt x="40" y="94"/>
                  </a:lnTo>
                  <a:lnTo>
                    <a:pt x="0" y="94"/>
                  </a:lnTo>
                  <a:lnTo>
                    <a:pt x="0" y="172"/>
                  </a:lnTo>
                  <a:lnTo>
                    <a:pt x="40" y="172"/>
                  </a:lnTo>
                  <a:lnTo>
                    <a:pt x="40" y="298"/>
                  </a:lnTo>
                  <a:lnTo>
                    <a:pt x="40" y="298"/>
                  </a:lnTo>
                  <a:lnTo>
                    <a:pt x="40" y="322"/>
                  </a:lnTo>
                  <a:lnTo>
                    <a:pt x="46" y="344"/>
                  </a:lnTo>
                  <a:lnTo>
                    <a:pt x="54" y="364"/>
                  </a:lnTo>
                  <a:lnTo>
                    <a:pt x="64" y="380"/>
                  </a:lnTo>
                  <a:lnTo>
                    <a:pt x="70" y="388"/>
                  </a:lnTo>
                  <a:lnTo>
                    <a:pt x="78" y="394"/>
                  </a:lnTo>
                  <a:lnTo>
                    <a:pt x="88" y="398"/>
                  </a:lnTo>
                  <a:lnTo>
                    <a:pt x="96" y="402"/>
                  </a:lnTo>
                  <a:lnTo>
                    <a:pt x="118" y="408"/>
                  </a:lnTo>
                  <a:lnTo>
                    <a:pt x="144" y="410"/>
                  </a:lnTo>
                  <a:lnTo>
                    <a:pt x="144" y="410"/>
                  </a:lnTo>
                  <a:lnTo>
                    <a:pt x="166" y="410"/>
                  </a:lnTo>
                  <a:lnTo>
                    <a:pt x="186" y="406"/>
                  </a:lnTo>
                  <a:lnTo>
                    <a:pt x="186" y="406"/>
                  </a:lnTo>
                  <a:lnTo>
                    <a:pt x="216" y="400"/>
                  </a:lnTo>
                  <a:lnTo>
                    <a:pt x="216" y="400"/>
                  </a:lnTo>
                  <a:lnTo>
                    <a:pt x="216" y="320"/>
                  </a:lnTo>
                  <a:lnTo>
                    <a:pt x="216" y="320"/>
                  </a:lnTo>
                  <a:lnTo>
                    <a:pt x="200" y="322"/>
                  </a:lnTo>
                  <a:lnTo>
                    <a:pt x="180" y="324"/>
                  </a:lnTo>
                  <a:lnTo>
                    <a:pt x="180" y="324"/>
                  </a:lnTo>
                  <a:lnTo>
                    <a:pt x="166" y="324"/>
                  </a:lnTo>
                  <a:lnTo>
                    <a:pt x="158" y="320"/>
                  </a:lnTo>
                  <a:lnTo>
                    <a:pt x="152" y="314"/>
                  </a:lnTo>
                  <a:lnTo>
                    <a:pt x="152" y="314"/>
                  </a:lnTo>
                  <a:lnTo>
                    <a:pt x="146" y="310"/>
                  </a:lnTo>
                  <a:lnTo>
                    <a:pt x="144" y="302"/>
                  </a:lnTo>
                  <a:lnTo>
                    <a:pt x="142" y="292"/>
                  </a:lnTo>
                  <a:lnTo>
                    <a:pt x="140" y="280"/>
                  </a:lnTo>
                  <a:lnTo>
                    <a:pt x="140" y="172"/>
                  </a:lnTo>
                  <a:lnTo>
                    <a:pt x="208" y="172"/>
                  </a:lnTo>
                  <a:lnTo>
                    <a:pt x="208" y="94"/>
                  </a:lnTo>
                  <a:lnTo>
                    <a:pt x="208" y="94"/>
                  </a:lnTo>
                  <a:lnTo>
                    <a:pt x="140" y="94"/>
                  </a:lnTo>
                  <a:lnTo>
                    <a:pt x="140" y="94"/>
                  </a:lnTo>
                  <a:lnTo>
                    <a:pt x="140" y="0"/>
                  </a:lnTo>
                  <a:lnTo>
                    <a:pt x="40" y="10"/>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pPr defTabSz="1004086"/>
              <a:endParaRPr kumimoji="0" lang="zh-TW" altLang="en-US">
                <a:solidFill>
                  <a:prstClr val="black"/>
                </a:solidFill>
                <a:latin typeface="Calibri"/>
                <a:ea typeface="新細明體"/>
                <a:cs typeface="Arial" charset="0"/>
              </a:endParaRPr>
            </a:p>
          </p:txBody>
        </p:sp>
        <p:sp>
          <p:nvSpPr>
            <p:cNvPr id="14" name="Freeform 16"/>
            <p:cNvSpPr>
              <a:spLocks/>
            </p:cNvSpPr>
            <p:nvPr userDrawn="1"/>
          </p:nvSpPr>
          <p:spPr bwMode="auto">
            <a:xfrm>
              <a:off x="2473682" y="1361080"/>
              <a:ext cx="103795" cy="103795"/>
            </a:xfrm>
            <a:custGeom>
              <a:avLst/>
              <a:gdLst/>
              <a:ahLst/>
              <a:cxnLst>
                <a:cxn ang="0">
                  <a:pos x="0" y="58"/>
                </a:cxn>
                <a:cxn ang="0">
                  <a:pos x="0" y="58"/>
                </a:cxn>
                <a:cxn ang="0">
                  <a:pos x="2" y="46"/>
                </a:cxn>
                <a:cxn ang="0">
                  <a:pos x="4" y="36"/>
                </a:cxn>
                <a:cxn ang="0">
                  <a:pos x="10" y="26"/>
                </a:cxn>
                <a:cxn ang="0">
                  <a:pos x="16" y="18"/>
                </a:cxn>
                <a:cxn ang="0">
                  <a:pos x="26" y="10"/>
                </a:cxn>
                <a:cxn ang="0">
                  <a:pos x="34" y="4"/>
                </a:cxn>
                <a:cxn ang="0">
                  <a:pos x="46" y="2"/>
                </a:cxn>
                <a:cxn ang="0">
                  <a:pos x="58" y="0"/>
                </a:cxn>
                <a:cxn ang="0">
                  <a:pos x="58" y="0"/>
                </a:cxn>
                <a:cxn ang="0">
                  <a:pos x="68" y="2"/>
                </a:cxn>
                <a:cxn ang="0">
                  <a:pos x="80" y="4"/>
                </a:cxn>
                <a:cxn ang="0">
                  <a:pos x="90" y="10"/>
                </a:cxn>
                <a:cxn ang="0">
                  <a:pos x="98" y="18"/>
                </a:cxn>
                <a:cxn ang="0">
                  <a:pos x="104" y="26"/>
                </a:cxn>
                <a:cxn ang="0">
                  <a:pos x="110" y="36"/>
                </a:cxn>
                <a:cxn ang="0">
                  <a:pos x="114" y="46"/>
                </a:cxn>
                <a:cxn ang="0">
                  <a:pos x="114" y="58"/>
                </a:cxn>
                <a:cxn ang="0">
                  <a:pos x="114" y="58"/>
                </a:cxn>
                <a:cxn ang="0">
                  <a:pos x="114" y="68"/>
                </a:cxn>
                <a:cxn ang="0">
                  <a:pos x="110" y="80"/>
                </a:cxn>
                <a:cxn ang="0">
                  <a:pos x="104" y="90"/>
                </a:cxn>
                <a:cxn ang="0">
                  <a:pos x="98" y="98"/>
                </a:cxn>
                <a:cxn ang="0">
                  <a:pos x="90" y="104"/>
                </a:cxn>
                <a:cxn ang="0">
                  <a:pos x="80" y="110"/>
                </a:cxn>
                <a:cxn ang="0">
                  <a:pos x="68" y="114"/>
                </a:cxn>
                <a:cxn ang="0">
                  <a:pos x="58" y="114"/>
                </a:cxn>
                <a:cxn ang="0">
                  <a:pos x="58" y="114"/>
                </a:cxn>
                <a:cxn ang="0">
                  <a:pos x="46" y="114"/>
                </a:cxn>
                <a:cxn ang="0">
                  <a:pos x="34" y="110"/>
                </a:cxn>
                <a:cxn ang="0">
                  <a:pos x="26" y="104"/>
                </a:cxn>
                <a:cxn ang="0">
                  <a:pos x="16" y="98"/>
                </a:cxn>
                <a:cxn ang="0">
                  <a:pos x="10" y="90"/>
                </a:cxn>
                <a:cxn ang="0">
                  <a:pos x="4" y="80"/>
                </a:cxn>
                <a:cxn ang="0">
                  <a:pos x="2" y="68"/>
                </a:cxn>
                <a:cxn ang="0">
                  <a:pos x="0" y="58"/>
                </a:cxn>
                <a:cxn ang="0">
                  <a:pos x="0" y="58"/>
                </a:cxn>
              </a:cxnLst>
              <a:rect l="0" t="0" r="r" b="b"/>
              <a:pathLst>
                <a:path w="114" h="114">
                  <a:moveTo>
                    <a:pt x="0" y="58"/>
                  </a:moveTo>
                  <a:lnTo>
                    <a:pt x="0" y="58"/>
                  </a:lnTo>
                  <a:lnTo>
                    <a:pt x="2" y="46"/>
                  </a:lnTo>
                  <a:lnTo>
                    <a:pt x="4" y="36"/>
                  </a:lnTo>
                  <a:lnTo>
                    <a:pt x="10" y="26"/>
                  </a:lnTo>
                  <a:lnTo>
                    <a:pt x="16" y="18"/>
                  </a:lnTo>
                  <a:lnTo>
                    <a:pt x="26" y="10"/>
                  </a:lnTo>
                  <a:lnTo>
                    <a:pt x="34" y="4"/>
                  </a:lnTo>
                  <a:lnTo>
                    <a:pt x="46" y="2"/>
                  </a:lnTo>
                  <a:lnTo>
                    <a:pt x="58" y="0"/>
                  </a:lnTo>
                  <a:lnTo>
                    <a:pt x="58" y="0"/>
                  </a:lnTo>
                  <a:lnTo>
                    <a:pt x="68" y="2"/>
                  </a:lnTo>
                  <a:lnTo>
                    <a:pt x="80" y="4"/>
                  </a:lnTo>
                  <a:lnTo>
                    <a:pt x="90" y="10"/>
                  </a:lnTo>
                  <a:lnTo>
                    <a:pt x="98" y="18"/>
                  </a:lnTo>
                  <a:lnTo>
                    <a:pt x="104" y="26"/>
                  </a:lnTo>
                  <a:lnTo>
                    <a:pt x="110" y="36"/>
                  </a:lnTo>
                  <a:lnTo>
                    <a:pt x="114" y="46"/>
                  </a:lnTo>
                  <a:lnTo>
                    <a:pt x="114" y="58"/>
                  </a:lnTo>
                  <a:lnTo>
                    <a:pt x="114" y="58"/>
                  </a:lnTo>
                  <a:lnTo>
                    <a:pt x="114" y="68"/>
                  </a:lnTo>
                  <a:lnTo>
                    <a:pt x="110" y="80"/>
                  </a:lnTo>
                  <a:lnTo>
                    <a:pt x="104" y="90"/>
                  </a:lnTo>
                  <a:lnTo>
                    <a:pt x="98" y="98"/>
                  </a:lnTo>
                  <a:lnTo>
                    <a:pt x="90" y="104"/>
                  </a:lnTo>
                  <a:lnTo>
                    <a:pt x="80" y="110"/>
                  </a:lnTo>
                  <a:lnTo>
                    <a:pt x="68" y="114"/>
                  </a:lnTo>
                  <a:lnTo>
                    <a:pt x="58" y="114"/>
                  </a:lnTo>
                  <a:lnTo>
                    <a:pt x="58" y="114"/>
                  </a:lnTo>
                  <a:lnTo>
                    <a:pt x="46" y="114"/>
                  </a:lnTo>
                  <a:lnTo>
                    <a:pt x="34" y="110"/>
                  </a:lnTo>
                  <a:lnTo>
                    <a:pt x="26" y="104"/>
                  </a:lnTo>
                  <a:lnTo>
                    <a:pt x="16" y="98"/>
                  </a:lnTo>
                  <a:lnTo>
                    <a:pt x="10" y="90"/>
                  </a:lnTo>
                  <a:lnTo>
                    <a:pt x="4" y="80"/>
                  </a:lnTo>
                  <a:lnTo>
                    <a:pt x="2" y="68"/>
                  </a:lnTo>
                  <a:lnTo>
                    <a:pt x="0" y="58"/>
                  </a:lnTo>
                  <a:lnTo>
                    <a:pt x="0" y="58"/>
                  </a:lnTo>
                  <a:close/>
                </a:path>
              </a:pathLst>
            </a:custGeom>
            <a:solidFill>
              <a:srgbClr val="A4D400"/>
            </a:solidFill>
            <a:ln w="9525">
              <a:noFill/>
              <a:round/>
              <a:headEnd/>
              <a:tailEnd/>
            </a:ln>
          </p:spPr>
          <p:txBody>
            <a:bodyPr vert="horz" wrap="square" lIns="91440" tIns="45720" rIns="91440" bIns="45720" numCol="1" anchor="t" anchorCtr="0" compatLnSpc="1">
              <a:prstTxWarp prst="textNoShape">
                <a:avLst/>
              </a:prstTxWarp>
            </a:bodyPr>
            <a:lstStyle/>
            <a:p>
              <a:pPr defTabSz="1004086"/>
              <a:endParaRPr kumimoji="0" lang="zh-TW" altLang="en-US">
                <a:solidFill>
                  <a:prstClr val="black"/>
                </a:solidFill>
                <a:latin typeface="Calibri"/>
                <a:ea typeface="新細明體"/>
                <a:cs typeface="Arial" charset="0"/>
              </a:endParaRPr>
            </a:p>
          </p:txBody>
        </p:sp>
        <p:sp>
          <p:nvSpPr>
            <p:cNvPr id="15" name="Freeform 17"/>
            <p:cNvSpPr>
              <a:spLocks noEditPoints="1"/>
            </p:cNvSpPr>
            <p:nvPr userDrawn="1"/>
          </p:nvSpPr>
          <p:spPr bwMode="auto">
            <a:xfrm>
              <a:off x="452407" y="1071546"/>
              <a:ext cx="335058" cy="387866"/>
            </a:xfrm>
            <a:custGeom>
              <a:avLst/>
              <a:gdLst/>
              <a:ahLst/>
              <a:cxnLst>
                <a:cxn ang="0">
                  <a:pos x="118" y="426"/>
                </a:cxn>
                <a:cxn ang="0">
                  <a:pos x="142" y="426"/>
                </a:cxn>
                <a:cxn ang="0">
                  <a:pos x="172" y="424"/>
                </a:cxn>
                <a:cxn ang="0">
                  <a:pos x="222" y="412"/>
                </a:cxn>
                <a:cxn ang="0">
                  <a:pos x="266" y="394"/>
                </a:cxn>
                <a:cxn ang="0">
                  <a:pos x="300" y="372"/>
                </a:cxn>
                <a:cxn ang="0">
                  <a:pos x="328" y="342"/>
                </a:cxn>
                <a:cxn ang="0">
                  <a:pos x="348" y="310"/>
                </a:cxn>
                <a:cxn ang="0">
                  <a:pos x="362" y="272"/>
                </a:cxn>
                <a:cxn ang="0">
                  <a:pos x="368" y="234"/>
                </a:cxn>
                <a:cxn ang="0">
                  <a:pos x="368" y="214"/>
                </a:cxn>
                <a:cxn ang="0">
                  <a:pos x="364" y="164"/>
                </a:cxn>
                <a:cxn ang="0">
                  <a:pos x="352" y="122"/>
                </a:cxn>
                <a:cxn ang="0">
                  <a:pos x="332" y="86"/>
                </a:cxn>
                <a:cxn ang="0">
                  <a:pos x="302" y="56"/>
                </a:cxn>
                <a:cxn ang="0">
                  <a:pos x="268" y="32"/>
                </a:cxn>
                <a:cxn ang="0">
                  <a:pos x="224" y="14"/>
                </a:cxn>
                <a:cxn ang="0">
                  <a:pos x="174" y="4"/>
                </a:cxn>
                <a:cxn ang="0">
                  <a:pos x="118" y="0"/>
                </a:cxn>
                <a:cxn ang="0">
                  <a:pos x="58" y="2"/>
                </a:cxn>
                <a:cxn ang="0">
                  <a:pos x="0" y="426"/>
                </a:cxn>
                <a:cxn ang="0">
                  <a:pos x="150" y="342"/>
                </a:cxn>
                <a:cxn ang="0">
                  <a:pos x="102" y="344"/>
                </a:cxn>
                <a:cxn ang="0">
                  <a:pos x="102" y="86"/>
                </a:cxn>
                <a:cxn ang="0">
                  <a:pos x="138" y="84"/>
                </a:cxn>
                <a:cxn ang="0">
                  <a:pos x="160" y="86"/>
                </a:cxn>
                <a:cxn ang="0">
                  <a:pos x="204" y="102"/>
                </a:cxn>
                <a:cxn ang="0">
                  <a:pos x="222" y="114"/>
                </a:cxn>
                <a:cxn ang="0">
                  <a:pos x="238" y="132"/>
                </a:cxn>
                <a:cxn ang="0">
                  <a:pos x="250" y="156"/>
                </a:cxn>
                <a:cxn ang="0">
                  <a:pos x="258" y="182"/>
                </a:cxn>
                <a:cxn ang="0">
                  <a:pos x="262" y="214"/>
                </a:cxn>
                <a:cxn ang="0">
                  <a:pos x="260" y="230"/>
                </a:cxn>
                <a:cxn ang="0">
                  <a:pos x="256" y="260"/>
                </a:cxn>
                <a:cxn ang="0">
                  <a:pos x="246" y="284"/>
                </a:cxn>
                <a:cxn ang="0">
                  <a:pos x="232" y="304"/>
                </a:cxn>
                <a:cxn ang="0">
                  <a:pos x="208" y="324"/>
                </a:cxn>
                <a:cxn ang="0">
                  <a:pos x="170" y="340"/>
                </a:cxn>
                <a:cxn ang="0">
                  <a:pos x="150" y="342"/>
                </a:cxn>
              </a:cxnLst>
              <a:rect l="0" t="0" r="r" b="b"/>
              <a:pathLst>
                <a:path w="368" h="426">
                  <a:moveTo>
                    <a:pt x="0" y="426"/>
                  </a:moveTo>
                  <a:lnTo>
                    <a:pt x="118" y="426"/>
                  </a:lnTo>
                  <a:lnTo>
                    <a:pt x="118" y="426"/>
                  </a:lnTo>
                  <a:lnTo>
                    <a:pt x="142" y="426"/>
                  </a:lnTo>
                  <a:lnTo>
                    <a:pt x="142" y="426"/>
                  </a:lnTo>
                  <a:lnTo>
                    <a:pt x="172" y="424"/>
                  </a:lnTo>
                  <a:lnTo>
                    <a:pt x="198" y="418"/>
                  </a:lnTo>
                  <a:lnTo>
                    <a:pt x="222" y="412"/>
                  </a:lnTo>
                  <a:lnTo>
                    <a:pt x="246" y="404"/>
                  </a:lnTo>
                  <a:lnTo>
                    <a:pt x="266" y="394"/>
                  </a:lnTo>
                  <a:lnTo>
                    <a:pt x="284" y="384"/>
                  </a:lnTo>
                  <a:lnTo>
                    <a:pt x="300" y="372"/>
                  </a:lnTo>
                  <a:lnTo>
                    <a:pt x="316" y="358"/>
                  </a:lnTo>
                  <a:lnTo>
                    <a:pt x="328" y="342"/>
                  </a:lnTo>
                  <a:lnTo>
                    <a:pt x="340" y="326"/>
                  </a:lnTo>
                  <a:lnTo>
                    <a:pt x="348" y="310"/>
                  </a:lnTo>
                  <a:lnTo>
                    <a:pt x="356" y="292"/>
                  </a:lnTo>
                  <a:lnTo>
                    <a:pt x="362" y="272"/>
                  </a:lnTo>
                  <a:lnTo>
                    <a:pt x="366" y="254"/>
                  </a:lnTo>
                  <a:lnTo>
                    <a:pt x="368" y="234"/>
                  </a:lnTo>
                  <a:lnTo>
                    <a:pt x="368" y="214"/>
                  </a:lnTo>
                  <a:lnTo>
                    <a:pt x="368" y="214"/>
                  </a:lnTo>
                  <a:lnTo>
                    <a:pt x="368" y="188"/>
                  </a:lnTo>
                  <a:lnTo>
                    <a:pt x="364" y="164"/>
                  </a:lnTo>
                  <a:lnTo>
                    <a:pt x="360" y="142"/>
                  </a:lnTo>
                  <a:lnTo>
                    <a:pt x="352" y="122"/>
                  </a:lnTo>
                  <a:lnTo>
                    <a:pt x="342" y="104"/>
                  </a:lnTo>
                  <a:lnTo>
                    <a:pt x="332" y="86"/>
                  </a:lnTo>
                  <a:lnTo>
                    <a:pt x="318" y="70"/>
                  </a:lnTo>
                  <a:lnTo>
                    <a:pt x="302" y="56"/>
                  </a:lnTo>
                  <a:lnTo>
                    <a:pt x="286" y="42"/>
                  </a:lnTo>
                  <a:lnTo>
                    <a:pt x="268" y="32"/>
                  </a:lnTo>
                  <a:lnTo>
                    <a:pt x="246" y="22"/>
                  </a:lnTo>
                  <a:lnTo>
                    <a:pt x="224" y="14"/>
                  </a:lnTo>
                  <a:lnTo>
                    <a:pt x="200" y="8"/>
                  </a:lnTo>
                  <a:lnTo>
                    <a:pt x="174" y="4"/>
                  </a:lnTo>
                  <a:lnTo>
                    <a:pt x="146" y="0"/>
                  </a:lnTo>
                  <a:lnTo>
                    <a:pt x="118" y="0"/>
                  </a:lnTo>
                  <a:lnTo>
                    <a:pt x="118" y="0"/>
                  </a:lnTo>
                  <a:lnTo>
                    <a:pt x="58" y="2"/>
                  </a:lnTo>
                  <a:lnTo>
                    <a:pt x="0" y="4"/>
                  </a:lnTo>
                  <a:lnTo>
                    <a:pt x="0" y="426"/>
                  </a:lnTo>
                  <a:close/>
                  <a:moveTo>
                    <a:pt x="150" y="342"/>
                  </a:moveTo>
                  <a:lnTo>
                    <a:pt x="150" y="342"/>
                  </a:lnTo>
                  <a:lnTo>
                    <a:pt x="134" y="344"/>
                  </a:lnTo>
                  <a:lnTo>
                    <a:pt x="102" y="344"/>
                  </a:lnTo>
                  <a:lnTo>
                    <a:pt x="102" y="344"/>
                  </a:lnTo>
                  <a:lnTo>
                    <a:pt x="102" y="86"/>
                  </a:lnTo>
                  <a:lnTo>
                    <a:pt x="102" y="86"/>
                  </a:lnTo>
                  <a:lnTo>
                    <a:pt x="138" y="84"/>
                  </a:lnTo>
                  <a:lnTo>
                    <a:pt x="138" y="84"/>
                  </a:lnTo>
                  <a:lnTo>
                    <a:pt x="160" y="86"/>
                  </a:lnTo>
                  <a:lnTo>
                    <a:pt x="182" y="92"/>
                  </a:lnTo>
                  <a:lnTo>
                    <a:pt x="204" y="102"/>
                  </a:lnTo>
                  <a:lnTo>
                    <a:pt x="212" y="108"/>
                  </a:lnTo>
                  <a:lnTo>
                    <a:pt x="222" y="114"/>
                  </a:lnTo>
                  <a:lnTo>
                    <a:pt x="230" y="124"/>
                  </a:lnTo>
                  <a:lnTo>
                    <a:pt x="238" y="132"/>
                  </a:lnTo>
                  <a:lnTo>
                    <a:pt x="244" y="144"/>
                  </a:lnTo>
                  <a:lnTo>
                    <a:pt x="250" y="156"/>
                  </a:lnTo>
                  <a:lnTo>
                    <a:pt x="256" y="168"/>
                  </a:lnTo>
                  <a:lnTo>
                    <a:pt x="258" y="182"/>
                  </a:lnTo>
                  <a:lnTo>
                    <a:pt x="260" y="196"/>
                  </a:lnTo>
                  <a:lnTo>
                    <a:pt x="262" y="214"/>
                  </a:lnTo>
                  <a:lnTo>
                    <a:pt x="262" y="214"/>
                  </a:lnTo>
                  <a:lnTo>
                    <a:pt x="260" y="230"/>
                  </a:lnTo>
                  <a:lnTo>
                    <a:pt x="258" y="246"/>
                  </a:lnTo>
                  <a:lnTo>
                    <a:pt x="256" y="260"/>
                  </a:lnTo>
                  <a:lnTo>
                    <a:pt x="252" y="272"/>
                  </a:lnTo>
                  <a:lnTo>
                    <a:pt x="246" y="284"/>
                  </a:lnTo>
                  <a:lnTo>
                    <a:pt x="240" y="294"/>
                  </a:lnTo>
                  <a:lnTo>
                    <a:pt x="232" y="304"/>
                  </a:lnTo>
                  <a:lnTo>
                    <a:pt x="226" y="312"/>
                  </a:lnTo>
                  <a:lnTo>
                    <a:pt x="208" y="324"/>
                  </a:lnTo>
                  <a:lnTo>
                    <a:pt x="188" y="334"/>
                  </a:lnTo>
                  <a:lnTo>
                    <a:pt x="170" y="340"/>
                  </a:lnTo>
                  <a:lnTo>
                    <a:pt x="150" y="342"/>
                  </a:lnTo>
                  <a:lnTo>
                    <a:pt x="150" y="342"/>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pPr defTabSz="1004086"/>
              <a:endParaRPr kumimoji="0" lang="zh-TW" altLang="en-US">
                <a:solidFill>
                  <a:prstClr val="black"/>
                </a:solidFill>
                <a:latin typeface="Calibri"/>
                <a:ea typeface="新細明體"/>
                <a:cs typeface="Arial" charset="0"/>
              </a:endParaRPr>
            </a:p>
          </p:txBody>
        </p:sp>
        <p:sp>
          <p:nvSpPr>
            <p:cNvPr id="16" name="Freeform 18"/>
            <p:cNvSpPr>
              <a:spLocks noEditPoints="1"/>
            </p:cNvSpPr>
            <p:nvPr userDrawn="1"/>
          </p:nvSpPr>
          <p:spPr bwMode="auto">
            <a:xfrm>
              <a:off x="452407" y="1610553"/>
              <a:ext cx="373299" cy="386045"/>
            </a:xfrm>
            <a:custGeom>
              <a:avLst/>
              <a:gdLst/>
              <a:ahLst/>
              <a:cxnLst>
                <a:cxn ang="0">
                  <a:pos x="40" y="4"/>
                </a:cxn>
                <a:cxn ang="0">
                  <a:pos x="70" y="4"/>
                </a:cxn>
                <a:cxn ang="0">
                  <a:pos x="158" y="20"/>
                </a:cxn>
                <a:cxn ang="0">
                  <a:pos x="180" y="2"/>
                </a:cxn>
                <a:cxn ang="0">
                  <a:pos x="204" y="30"/>
                </a:cxn>
                <a:cxn ang="0">
                  <a:pos x="234" y="40"/>
                </a:cxn>
                <a:cxn ang="0">
                  <a:pos x="226" y="64"/>
                </a:cxn>
                <a:cxn ang="0">
                  <a:pos x="196" y="112"/>
                </a:cxn>
                <a:cxn ang="0">
                  <a:pos x="204" y="136"/>
                </a:cxn>
                <a:cxn ang="0">
                  <a:pos x="228" y="214"/>
                </a:cxn>
                <a:cxn ang="0">
                  <a:pos x="138" y="256"/>
                </a:cxn>
                <a:cxn ang="0">
                  <a:pos x="232" y="264"/>
                </a:cxn>
                <a:cxn ang="0">
                  <a:pos x="224" y="292"/>
                </a:cxn>
                <a:cxn ang="0">
                  <a:pos x="206" y="314"/>
                </a:cxn>
                <a:cxn ang="0">
                  <a:pos x="214" y="338"/>
                </a:cxn>
                <a:cxn ang="0">
                  <a:pos x="138" y="370"/>
                </a:cxn>
                <a:cxn ang="0">
                  <a:pos x="222" y="370"/>
                </a:cxn>
                <a:cxn ang="0">
                  <a:pos x="264" y="234"/>
                </a:cxn>
                <a:cxn ang="0">
                  <a:pos x="236" y="136"/>
                </a:cxn>
                <a:cxn ang="0">
                  <a:pos x="228" y="98"/>
                </a:cxn>
                <a:cxn ang="0">
                  <a:pos x="274" y="28"/>
                </a:cxn>
                <a:cxn ang="0">
                  <a:pos x="296" y="6"/>
                </a:cxn>
                <a:cxn ang="0">
                  <a:pos x="320" y="26"/>
                </a:cxn>
                <a:cxn ang="0">
                  <a:pos x="400" y="98"/>
                </a:cxn>
                <a:cxn ang="0">
                  <a:pos x="410" y="132"/>
                </a:cxn>
                <a:cxn ang="0">
                  <a:pos x="400" y="394"/>
                </a:cxn>
                <a:cxn ang="0">
                  <a:pos x="346" y="424"/>
                </a:cxn>
                <a:cxn ang="0">
                  <a:pos x="290" y="408"/>
                </a:cxn>
                <a:cxn ang="0">
                  <a:pos x="288" y="376"/>
                </a:cxn>
                <a:cxn ang="0">
                  <a:pos x="312" y="372"/>
                </a:cxn>
                <a:cxn ang="0">
                  <a:pos x="360" y="372"/>
                </a:cxn>
                <a:cxn ang="0">
                  <a:pos x="366" y="148"/>
                </a:cxn>
                <a:cxn ang="0">
                  <a:pos x="318" y="138"/>
                </a:cxn>
                <a:cxn ang="0">
                  <a:pos x="270" y="378"/>
                </a:cxn>
                <a:cxn ang="0">
                  <a:pos x="226" y="424"/>
                </a:cxn>
                <a:cxn ang="0">
                  <a:pos x="206" y="408"/>
                </a:cxn>
                <a:cxn ang="0">
                  <a:pos x="20" y="414"/>
                </a:cxn>
                <a:cxn ang="0">
                  <a:pos x="0" y="394"/>
                </a:cxn>
                <a:cxn ang="0">
                  <a:pos x="24" y="374"/>
                </a:cxn>
                <a:cxn ang="0">
                  <a:pos x="20" y="346"/>
                </a:cxn>
                <a:cxn ang="0">
                  <a:pos x="20" y="316"/>
                </a:cxn>
                <a:cxn ang="0">
                  <a:pos x="20" y="294"/>
                </a:cxn>
                <a:cxn ang="0">
                  <a:pos x="2" y="274"/>
                </a:cxn>
                <a:cxn ang="0">
                  <a:pos x="20" y="256"/>
                </a:cxn>
                <a:cxn ang="0">
                  <a:pos x="14" y="232"/>
                </a:cxn>
                <a:cxn ang="0">
                  <a:pos x="14" y="144"/>
                </a:cxn>
                <a:cxn ang="0">
                  <a:pos x="58" y="118"/>
                </a:cxn>
                <a:cxn ang="0">
                  <a:pos x="18" y="66"/>
                </a:cxn>
                <a:cxn ang="0">
                  <a:pos x="0" y="48"/>
                </a:cxn>
                <a:cxn ang="0">
                  <a:pos x="18" y="30"/>
                </a:cxn>
                <a:cxn ang="0">
                  <a:pos x="54" y="174"/>
                </a:cxn>
                <a:cxn ang="0">
                  <a:pos x="92" y="204"/>
                </a:cxn>
                <a:cxn ang="0">
                  <a:pos x="152" y="84"/>
                </a:cxn>
                <a:cxn ang="0">
                  <a:pos x="176" y="204"/>
                </a:cxn>
                <a:cxn ang="0">
                  <a:pos x="184" y="178"/>
                </a:cxn>
              </a:cxnLst>
              <a:rect l="0" t="0" r="r" b="b"/>
              <a:pathLst>
                <a:path w="410" h="424">
                  <a:moveTo>
                    <a:pt x="18" y="30"/>
                  </a:moveTo>
                  <a:lnTo>
                    <a:pt x="32" y="30"/>
                  </a:lnTo>
                  <a:lnTo>
                    <a:pt x="32" y="20"/>
                  </a:lnTo>
                  <a:lnTo>
                    <a:pt x="32" y="20"/>
                  </a:lnTo>
                  <a:lnTo>
                    <a:pt x="34" y="10"/>
                  </a:lnTo>
                  <a:lnTo>
                    <a:pt x="40" y="4"/>
                  </a:lnTo>
                  <a:lnTo>
                    <a:pt x="40" y="4"/>
                  </a:lnTo>
                  <a:lnTo>
                    <a:pt x="54" y="0"/>
                  </a:lnTo>
                  <a:lnTo>
                    <a:pt x="54" y="0"/>
                  </a:lnTo>
                  <a:lnTo>
                    <a:pt x="62" y="2"/>
                  </a:lnTo>
                  <a:lnTo>
                    <a:pt x="70" y="4"/>
                  </a:lnTo>
                  <a:lnTo>
                    <a:pt x="70" y="4"/>
                  </a:lnTo>
                  <a:lnTo>
                    <a:pt x="76" y="10"/>
                  </a:lnTo>
                  <a:lnTo>
                    <a:pt x="78" y="20"/>
                  </a:lnTo>
                  <a:lnTo>
                    <a:pt x="78" y="30"/>
                  </a:lnTo>
                  <a:lnTo>
                    <a:pt x="158" y="30"/>
                  </a:lnTo>
                  <a:lnTo>
                    <a:pt x="158" y="20"/>
                  </a:lnTo>
                  <a:lnTo>
                    <a:pt x="158" y="20"/>
                  </a:lnTo>
                  <a:lnTo>
                    <a:pt x="160" y="14"/>
                  </a:lnTo>
                  <a:lnTo>
                    <a:pt x="166" y="6"/>
                  </a:lnTo>
                  <a:lnTo>
                    <a:pt x="166" y="6"/>
                  </a:lnTo>
                  <a:lnTo>
                    <a:pt x="172" y="4"/>
                  </a:lnTo>
                  <a:lnTo>
                    <a:pt x="180" y="2"/>
                  </a:lnTo>
                  <a:lnTo>
                    <a:pt x="180" y="2"/>
                  </a:lnTo>
                  <a:lnTo>
                    <a:pt x="188" y="4"/>
                  </a:lnTo>
                  <a:lnTo>
                    <a:pt x="196" y="6"/>
                  </a:lnTo>
                  <a:lnTo>
                    <a:pt x="196" y="6"/>
                  </a:lnTo>
                  <a:lnTo>
                    <a:pt x="202" y="12"/>
                  </a:lnTo>
                  <a:lnTo>
                    <a:pt x="204" y="20"/>
                  </a:lnTo>
                  <a:lnTo>
                    <a:pt x="204" y="30"/>
                  </a:lnTo>
                  <a:lnTo>
                    <a:pt x="218" y="30"/>
                  </a:lnTo>
                  <a:lnTo>
                    <a:pt x="218" y="30"/>
                  </a:lnTo>
                  <a:lnTo>
                    <a:pt x="226" y="30"/>
                  </a:lnTo>
                  <a:lnTo>
                    <a:pt x="232" y="34"/>
                  </a:lnTo>
                  <a:lnTo>
                    <a:pt x="232" y="34"/>
                  </a:lnTo>
                  <a:lnTo>
                    <a:pt x="234" y="40"/>
                  </a:lnTo>
                  <a:lnTo>
                    <a:pt x="236" y="48"/>
                  </a:lnTo>
                  <a:lnTo>
                    <a:pt x="236" y="48"/>
                  </a:lnTo>
                  <a:lnTo>
                    <a:pt x="234" y="54"/>
                  </a:lnTo>
                  <a:lnTo>
                    <a:pt x="232" y="60"/>
                  </a:lnTo>
                  <a:lnTo>
                    <a:pt x="232" y="60"/>
                  </a:lnTo>
                  <a:lnTo>
                    <a:pt x="226" y="64"/>
                  </a:lnTo>
                  <a:lnTo>
                    <a:pt x="218" y="66"/>
                  </a:lnTo>
                  <a:lnTo>
                    <a:pt x="204" y="66"/>
                  </a:lnTo>
                  <a:lnTo>
                    <a:pt x="204" y="96"/>
                  </a:lnTo>
                  <a:lnTo>
                    <a:pt x="204" y="96"/>
                  </a:lnTo>
                  <a:lnTo>
                    <a:pt x="202" y="106"/>
                  </a:lnTo>
                  <a:lnTo>
                    <a:pt x="196" y="112"/>
                  </a:lnTo>
                  <a:lnTo>
                    <a:pt x="186" y="116"/>
                  </a:lnTo>
                  <a:lnTo>
                    <a:pt x="174" y="118"/>
                  </a:lnTo>
                  <a:lnTo>
                    <a:pt x="138" y="118"/>
                  </a:lnTo>
                  <a:lnTo>
                    <a:pt x="138" y="136"/>
                  </a:lnTo>
                  <a:lnTo>
                    <a:pt x="204" y="136"/>
                  </a:lnTo>
                  <a:lnTo>
                    <a:pt x="204" y="136"/>
                  </a:lnTo>
                  <a:lnTo>
                    <a:pt x="214" y="138"/>
                  </a:lnTo>
                  <a:lnTo>
                    <a:pt x="222" y="144"/>
                  </a:lnTo>
                  <a:lnTo>
                    <a:pt x="226" y="152"/>
                  </a:lnTo>
                  <a:lnTo>
                    <a:pt x="228" y="162"/>
                  </a:lnTo>
                  <a:lnTo>
                    <a:pt x="228" y="214"/>
                  </a:lnTo>
                  <a:lnTo>
                    <a:pt x="228" y="214"/>
                  </a:lnTo>
                  <a:lnTo>
                    <a:pt x="226" y="224"/>
                  </a:lnTo>
                  <a:lnTo>
                    <a:pt x="222" y="232"/>
                  </a:lnTo>
                  <a:lnTo>
                    <a:pt x="214" y="236"/>
                  </a:lnTo>
                  <a:lnTo>
                    <a:pt x="204" y="238"/>
                  </a:lnTo>
                  <a:lnTo>
                    <a:pt x="138" y="238"/>
                  </a:lnTo>
                  <a:lnTo>
                    <a:pt x="138" y="256"/>
                  </a:lnTo>
                  <a:lnTo>
                    <a:pt x="216" y="256"/>
                  </a:lnTo>
                  <a:lnTo>
                    <a:pt x="216" y="256"/>
                  </a:lnTo>
                  <a:lnTo>
                    <a:pt x="224" y="258"/>
                  </a:lnTo>
                  <a:lnTo>
                    <a:pt x="230" y="260"/>
                  </a:lnTo>
                  <a:lnTo>
                    <a:pt x="230" y="260"/>
                  </a:lnTo>
                  <a:lnTo>
                    <a:pt x="232" y="264"/>
                  </a:lnTo>
                  <a:lnTo>
                    <a:pt x="234" y="274"/>
                  </a:lnTo>
                  <a:lnTo>
                    <a:pt x="234" y="274"/>
                  </a:lnTo>
                  <a:lnTo>
                    <a:pt x="234" y="282"/>
                  </a:lnTo>
                  <a:lnTo>
                    <a:pt x="230" y="288"/>
                  </a:lnTo>
                  <a:lnTo>
                    <a:pt x="230" y="288"/>
                  </a:lnTo>
                  <a:lnTo>
                    <a:pt x="224" y="292"/>
                  </a:lnTo>
                  <a:lnTo>
                    <a:pt x="216" y="294"/>
                  </a:lnTo>
                  <a:lnTo>
                    <a:pt x="138" y="294"/>
                  </a:lnTo>
                  <a:lnTo>
                    <a:pt x="138" y="312"/>
                  </a:lnTo>
                  <a:lnTo>
                    <a:pt x="200" y="312"/>
                  </a:lnTo>
                  <a:lnTo>
                    <a:pt x="200" y="312"/>
                  </a:lnTo>
                  <a:lnTo>
                    <a:pt x="206" y="314"/>
                  </a:lnTo>
                  <a:lnTo>
                    <a:pt x="212" y="316"/>
                  </a:lnTo>
                  <a:lnTo>
                    <a:pt x="212" y="316"/>
                  </a:lnTo>
                  <a:lnTo>
                    <a:pt x="214" y="322"/>
                  </a:lnTo>
                  <a:lnTo>
                    <a:pt x="216" y="332"/>
                  </a:lnTo>
                  <a:lnTo>
                    <a:pt x="216" y="332"/>
                  </a:lnTo>
                  <a:lnTo>
                    <a:pt x="214" y="338"/>
                  </a:lnTo>
                  <a:lnTo>
                    <a:pt x="214" y="344"/>
                  </a:lnTo>
                  <a:lnTo>
                    <a:pt x="214" y="344"/>
                  </a:lnTo>
                  <a:lnTo>
                    <a:pt x="208" y="348"/>
                  </a:lnTo>
                  <a:lnTo>
                    <a:pt x="200" y="350"/>
                  </a:lnTo>
                  <a:lnTo>
                    <a:pt x="138" y="350"/>
                  </a:lnTo>
                  <a:lnTo>
                    <a:pt x="138" y="370"/>
                  </a:lnTo>
                  <a:lnTo>
                    <a:pt x="138" y="370"/>
                  </a:lnTo>
                  <a:lnTo>
                    <a:pt x="210" y="366"/>
                  </a:lnTo>
                  <a:lnTo>
                    <a:pt x="210" y="366"/>
                  </a:lnTo>
                  <a:lnTo>
                    <a:pt x="216" y="368"/>
                  </a:lnTo>
                  <a:lnTo>
                    <a:pt x="222" y="370"/>
                  </a:lnTo>
                  <a:lnTo>
                    <a:pt x="222" y="370"/>
                  </a:lnTo>
                  <a:lnTo>
                    <a:pt x="222" y="370"/>
                  </a:lnTo>
                  <a:lnTo>
                    <a:pt x="222" y="370"/>
                  </a:lnTo>
                  <a:lnTo>
                    <a:pt x="236" y="338"/>
                  </a:lnTo>
                  <a:lnTo>
                    <a:pt x="248" y="304"/>
                  </a:lnTo>
                  <a:lnTo>
                    <a:pt x="258" y="270"/>
                  </a:lnTo>
                  <a:lnTo>
                    <a:pt x="264" y="234"/>
                  </a:lnTo>
                  <a:lnTo>
                    <a:pt x="264" y="234"/>
                  </a:lnTo>
                  <a:lnTo>
                    <a:pt x="268" y="192"/>
                  </a:lnTo>
                  <a:lnTo>
                    <a:pt x="272" y="138"/>
                  </a:lnTo>
                  <a:lnTo>
                    <a:pt x="246" y="138"/>
                  </a:lnTo>
                  <a:lnTo>
                    <a:pt x="246" y="138"/>
                  </a:lnTo>
                  <a:lnTo>
                    <a:pt x="236" y="136"/>
                  </a:lnTo>
                  <a:lnTo>
                    <a:pt x="228" y="132"/>
                  </a:lnTo>
                  <a:lnTo>
                    <a:pt x="224" y="126"/>
                  </a:lnTo>
                  <a:lnTo>
                    <a:pt x="224" y="116"/>
                  </a:lnTo>
                  <a:lnTo>
                    <a:pt x="224" y="116"/>
                  </a:lnTo>
                  <a:lnTo>
                    <a:pt x="224" y="104"/>
                  </a:lnTo>
                  <a:lnTo>
                    <a:pt x="228" y="98"/>
                  </a:lnTo>
                  <a:lnTo>
                    <a:pt x="236" y="92"/>
                  </a:lnTo>
                  <a:lnTo>
                    <a:pt x="246" y="92"/>
                  </a:lnTo>
                  <a:lnTo>
                    <a:pt x="274" y="92"/>
                  </a:lnTo>
                  <a:lnTo>
                    <a:pt x="274" y="92"/>
                  </a:lnTo>
                  <a:lnTo>
                    <a:pt x="274" y="28"/>
                  </a:lnTo>
                  <a:lnTo>
                    <a:pt x="274" y="28"/>
                  </a:lnTo>
                  <a:lnTo>
                    <a:pt x="276" y="18"/>
                  </a:lnTo>
                  <a:lnTo>
                    <a:pt x="280" y="12"/>
                  </a:lnTo>
                  <a:lnTo>
                    <a:pt x="280" y="12"/>
                  </a:lnTo>
                  <a:lnTo>
                    <a:pt x="286" y="8"/>
                  </a:lnTo>
                  <a:lnTo>
                    <a:pt x="296" y="6"/>
                  </a:lnTo>
                  <a:lnTo>
                    <a:pt x="296" y="6"/>
                  </a:lnTo>
                  <a:lnTo>
                    <a:pt x="306" y="8"/>
                  </a:lnTo>
                  <a:lnTo>
                    <a:pt x="314" y="10"/>
                  </a:lnTo>
                  <a:lnTo>
                    <a:pt x="314" y="10"/>
                  </a:lnTo>
                  <a:lnTo>
                    <a:pt x="318" y="18"/>
                  </a:lnTo>
                  <a:lnTo>
                    <a:pt x="320" y="26"/>
                  </a:lnTo>
                  <a:lnTo>
                    <a:pt x="320" y="26"/>
                  </a:lnTo>
                  <a:lnTo>
                    <a:pt x="318" y="92"/>
                  </a:lnTo>
                  <a:lnTo>
                    <a:pt x="374" y="92"/>
                  </a:lnTo>
                  <a:lnTo>
                    <a:pt x="374" y="92"/>
                  </a:lnTo>
                  <a:lnTo>
                    <a:pt x="390" y="94"/>
                  </a:lnTo>
                  <a:lnTo>
                    <a:pt x="396" y="94"/>
                  </a:lnTo>
                  <a:lnTo>
                    <a:pt x="400" y="98"/>
                  </a:lnTo>
                  <a:lnTo>
                    <a:pt x="400" y="98"/>
                  </a:lnTo>
                  <a:lnTo>
                    <a:pt x="404" y="102"/>
                  </a:lnTo>
                  <a:lnTo>
                    <a:pt x="408" y="110"/>
                  </a:lnTo>
                  <a:lnTo>
                    <a:pt x="410" y="120"/>
                  </a:lnTo>
                  <a:lnTo>
                    <a:pt x="410" y="132"/>
                  </a:lnTo>
                  <a:lnTo>
                    <a:pt x="410" y="132"/>
                  </a:lnTo>
                  <a:lnTo>
                    <a:pt x="410" y="256"/>
                  </a:lnTo>
                  <a:lnTo>
                    <a:pt x="408" y="344"/>
                  </a:lnTo>
                  <a:lnTo>
                    <a:pt x="408" y="344"/>
                  </a:lnTo>
                  <a:lnTo>
                    <a:pt x="406" y="364"/>
                  </a:lnTo>
                  <a:lnTo>
                    <a:pt x="404" y="380"/>
                  </a:lnTo>
                  <a:lnTo>
                    <a:pt x="400" y="394"/>
                  </a:lnTo>
                  <a:lnTo>
                    <a:pt x="394" y="404"/>
                  </a:lnTo>
                  <a:lnTo>
                    <a:pt x="394" y="404"/>
                  </a:lnTo>
                  <a:lnTo>
                    <a:pt x="384" y="412"/>
                  </a:lnTo>
                  <a:lnTo>
                    <a:pt x="374" y="418"/>
                  </a:lnTo>
                  <a:lnTo>
                    <a:pt x="362" y="422"/>
                  </a:lnTo>
                  <a:lnTo>
                    <a:pt x="346" y="424"/>
                  </a:lnTo>
                  <a:lnTo>
                    <a:pt x="346" y="424"/>
                  </a:lnTo>
                  <a:lnTo>
                    <a:pt x="328" y="422"/>
                  </a:lnTo>
                  <a:lnTo>
                    <a:pt x="310" y="418"/>
                  </a:lnTo>
                  <a:lnTo>
                    <a:pt x="310" y="418"/>
                  </a:lnTo>
                  <a:lnTo>
                    <a:pt x="298" y="414"/>
                  </a:lnTo>
                  <a:lnTo>
                    <a:pt x="290" y="408"/>
                  </a:lnTo>
                  <a:lnTo>
                    <a:pt x="290" y="408"/>
                  </a:lnTo>
                  <a:lnTo>
                    <a:pt x="284" y="400"/>
                  </a:lnTo>
                  <a:lnTo>
                    <a:pt x="284" y="392"/>
                  </a:lnTo>
                  <a:lnTo>
                    <a:pt x="284" y="392"/>
                  </a:lnTo>
                  <a:lnTo>
                    <a:pt x="284" y="382"/>
                  </a:lnTo>
                  <a:lnTo>
                    <a:pt x="288" y="376"/>
                  </a:lnTo>
                  <a:lnTo>
                    <a:pt x="288" y="376"/>
                  </a:lnTo>
                  <a:lnTo>
                    <a:pt x="294" y="370"/>
                  </a:lnTo>
                  <a:lnTo>
                    <a:pt x="304" y="370"/>
                  </a:lnTo>
                  <a:lnTo>
                    <a:pt x="304" y="370"/>
                  </a:lnTo>
                  <a:lnTo>
                    <a:pt x="312" y="372"/>
                  </a:lnTo>
                  <a:lnTo>
                    <a:pt x="312" y="372"/>
                  </a:lnTo>
                  <a:lnTo>
                    <a:pt x="328" y="374"/>
                  </a:lnTo>
                  <a:lnTo>
                    <a:pt x="344" y="376"/>
                  </a:lnTo>
                  <a:lnTo>
                    <a:pt x="344" y="376"/>
                  </a:lnTo>
                  <a:lnTo>
                    <a:pt x="350" y="376"/>
                  </a:lnTo>
                  <a:lnTo>
                    <a:pt x="356" y="374"/>
                  </a:lnTo>
                  <a:lnTo>
                    <a:pt x="360" y="372"/>
                  </a:lnTo>
                  <a:lnTo>
                    <a:pt x="362" y="368"/>
                  </a:lnTo>
                  <a:lnTo>
                    <a:pt x="362" y="368"/>
                  </a:lnTo>
                  <a:lnTo>
                    <a:pt x="364" y="358"/>
                  </a:lnTo>
                  <a:lnTo>
                    <a:pt x="366" y="340"/>
                  </a:lnTo>
                  <a:lnTo>
                    <a:pt x="366" y="340"/>
                  </a:lnTo>
                  <a:lnTo>
                    <a:pt x="366" y="148"/>
                  </a:lnTo>
                  <a:lnTo>
                    <a:pt x="366" y="148"/>
                  </a:lnTo>
                  <a:lnTo>
                    <a:pt x="364" y="140"/>
                  </a:lnTo>
                  <a:lnTo>
                    <a:pt x="362" y="138"/>
                  </a:lnTo>
                  <a:lnTo>
                    <a:pt x="360" y="138"/>
                  </a:lnTo>
                  <a:lnTo>
                    <a:pt x="318" y="138"/>
                  </a:lnTo>
                  <a:lnTo>
                    <a:pt x="318" y="138"/>
                  </a:lnTo>
                  <a:lnTo>
                    <a:pt x="312" y="196"/>
                  </a:lnTo>
                  <a:lnTo>
                    <a:pt x="306" y="246"/>
                  </a:lnTo>
                  <a:lnTo>
                    <a:pt x="306" y="246"/>
                  </a:lnTo>
                  <a:lnTo>
                    <a:pt x="296" y="294"/>
                  </a:lnTo>
                  <a:lnTo>
                    <a:pt x="284" y="338"/>
                  </a:lnTo>
                  <a:lnTo>
                    <a:pt x="270" y="378"/>
                  </a:lnTo>
                  <a:lnTo>
                    <a:pt x="252" y="412"/>
                  </a:lnTo>
                  <a:lnTo>
                    <a:pt x="252" y="412"/>
                  </a:lnTo>
                  <a:lnTo>
                    <a:pt x="246" y="418"/>
                  </a:lnTo>
                  <a:lnTo>
                    <a:pt x="240" y="420"/>
                  </a:lnTo>
                  <a:lnTo>
                    <a:pt x="232" y="424"/>
                  </a:lnTo>
                  <a:lnTo>
                    <a:pt x="226" y="424"/>
                  </a:lnTo>
                  <a:lnTo>
                    <a:pt x="226" y="424"/>
                  </a:lnTo>
                  <a:lnTo>
                    <a:pt x="214" y="422"/>
                  </a:lnTo>
                  <a:lnTo>
                    <a:pt x="208" y="418"/>
                  </a:lnTo>
                  <a:lnTo>
                    <a:pt x="208" y="418"/>
                  </a:lnTo>
                  <a:lnTo>
                    <a:pt x="206" y="412"/>
                  </a:lnTo>
                  <a:lnTo>
                    <a:pt x="206" y="408"/>
                  </a:lnTo>
                  <a:lnTo>
                    <a:pt x="206" y="408"/>
                  </a:lnTo>
                  <a:lnTo>
                    <a:pt x="206" y="400"/>
                  </a:lnTo>
                  <a:lnTo>
                    <a:pt x="206" y="400"/>
                  </a:lnTo>
                  <a:lnTo>
                    <a:pt x="110" y="410"/>
                  </a:lnTo>
                  <a:lnTo>
                    <a:pt x="20" y="414"/>
                  </a:lnTo>
                  <a:lnTo>
                    <a:pt x="20" y="414"/>
                  </a:lnTo>
                  <a:lnTo>
                    <a:pt x="10" y="414"/>
                  </a:lnTo>
                  <a:lnTo>
                    <a:pt x="4" y="410"/>
                  </a:lnTo>
                  <a:lnTo>
                    <a:pt x="4" y="410"/>
                  </a:lnTo>
                  <a:lnTo>
                    <a:pt x="0" y="404"/>
                  </a:lnTo>
                  <a:lnTo>
                    <a:pt x="0" y="394"/>
                  </a:lnTo>
                  <a:lnTo>
                    <a:pt x="0" y="394"/>
                  </a:lnTo>
                  <a:lnTo>
                    <a:pt x="0" y="386"/>
                  </a:lnTo>
                  <a:lnTo>
                    <a:pt x="4" y="382"/>
                  </a:lnTo>
                  <a:lnTo>
                    <a:pt x="4" y="382"/>
                  </a:lnTo>
                  <a:lnTo>
                    <a:pt x="12" y="376"/>
                  </a:lnTo>
                  <a:lnTo>
                    <a:pt x="24" y="374"/>
                  </a:lnTo>
                  <a:lnTo>
                    <a:pt x="24" y="374"/>
                  </a:lnTo>
                  <a:lnTo>
                    <a:pt x="92" y="372"/>
                  </a:lnTo>
                  <a:lnTo>
                    <a:pt x="92" y="350"/>
                  </a:lnTo>
                  <a:lnTo>
                    <a:pt x="32" y="350"/>
                  </a:lnTo>
                  <a:lnTo>
                    <a:pt x="32" y="350"/>
                  </a:lnTo>
                  <a:lnTo>
                    <a:pt x="26" y="348"/>
                  </a:lnTo>
                  <a:lnTo>
                    <a:pt x="20" y="346"/>
                  </a:lnTo>
                  <a:lnTo>
                    <a:pt x="20" y="346"/>
                  </a:lnTo>
                  <a:lnTo>
                    <a:pt x="16" y="340"/>
                  </a:lnTo>
                  <a:lnTo>
                    <a:pt x="16" y="332"/>
                  </a:lnTo>
                  <a:lnTo>
                    <a:pt x="16" y="332"/>
                  </a:lnTo>
                  <a:lnTo>
                    <a:pt x="16" y="322"/>
                  </a:lnTo>
                  <a:lnTo>
                    <a:pt x="20" y="316"/>
                  </a:lnTo>
                  <a:lnTo>
                    <a:pt x="20" y="316"/>
                  </a:lnTo>
                  <a:lnTo>
                    <a:pt x="26" y="314"/>
                  </a:lnTo>
                  <a:lnTo>
                    <a:pt x="32" y="312"/>
                  </a:lnTo>
                  <a:lnTo>
                    <a:pt x="92" y="312"/>
                  </a:lnTo>
                  <a:lnTo>
                    <a:pt x="92" y="294"/>
                  </a:lnTo>
                  <a:lnTo>
                    <a:pt x="20" y="294"/>
                  </a:lnTo>
                  <a:lnTo>
                    <a:pt x="20" y="294"/>
                  </a:lnTo>
                  <a:lnTo>
                    <a:pt x="12" y="294"/>
                  </a:lnTo>
                  <a:lnTo>
                    <a:pt x="6" y="290"/>
                  </a:lnTo>
                  <a:lnTo>
                    <a:pt x="6" y="290"/>
                  </a:lnTo>
                  <a:lnTo>
                    <a:pt x="2" y="284"/>
                  </a:lnTo>
                  <a:lnTo>
                    <a:pt x="2" y="274"/>
                  </a:lnTo>
                  <a:lnTo>
                    <a:pt x="2" y="274"/>
                  </a:lnTo>
                  <a:lnTo>
                    <a:pt x="2" y="266"/>
                  </a:lnTo>
                  <a:lnTo>
                    <a:pt x="6" y="260"/>
                  </a:lnTo>
                  <a:lnTo>
                    <a:pt x="6" y="260"/>
                  </a:lnTo>
                  <a:lnTo>
                    <a:pt x="12" y="258"/>
                  </a:lnTo>
                  <a:lnTo>
                    <a:pt x="20" y="256"/>
                  </a:lnTo>
                  <a:lnTo>
                    <a:pt x="92" y="256"/>
                  </a:lnTo>
                  <a:lnTo>
                    <a:pt x="92" y="238"/>
                  </a:lnTo>
                  <a:lnTo>
                    <a:pt x="32" y="238"/>
                  </a:lnTo>
                  <a:lnTo>
                    <a:pt x="32" y="238"/>
                  </a:lnTo>
                  <a:lnTo>
                    <a:pt x="22" y="236"/>
                  </a:lnTo>
                  <a:lnTo>
                    <a:pt x="14" y="232"/>
                  </a:lnTo>
                  <a:lnTo>
                    <a:pt x="8" y="224"/>
                  </a:lnTo>
                  <a:lnTo>
                    <a:pt x="8" y="214"/>
                  </a:lnTo>
                  <a:lnTo>
                    <a:pt x="8" y="162"/>
                  </a:lnTo>
                  <a:lnTo>
                    <a:pt x="8" y="162"/>
                  </a:lnTo>
                  <a:lnTo>
                    <a:pt x="8" y="152"/>
                  </a:lnTo>
                  <a:lnTo>
                    <a:pt x="14" y="144"/>
                  </a:lnTo>
                  <a:lnTo>
                    <a:pt x="22" y="138"/>
                  </a:lnTo>
                  <a:lnTo>
                    <a:pt x="32" y="136"/>
                  </a:lnTo>
                  <a:lnTo>
                    <a:pt x="92" y="136"/>
                  </a:lnTo>
                  <a:lnTo>
                    <a:pt x="92" y="118"/>
                  </a:lnTo>
                  <a:lnTo>
                    <a:pt x="58" y="118"/>
                  </a:lnTo>
                  <a:lnTo>
                    <a:pt x="58" y="118"/>
                  </a:lnTo>
                  <a:lnTo>
                    <a:pt x="46" y="116"/>
                  </a:lnTo>
                  <a:lnTo>
                    <a:pt x="38" y="112"/>
                  </a:lnTo>
                  <a:lnTo>
                    <a:pt x="34" y="104"/>
                  </a:lnTo>
                  <a:lnTo>
                    <a:pt x="32" y="94"/>
                  </a:lnTo>
                  <a:lnTo>
                    <a:pt x="32" y="66"/>
                  </a:lnTo>
                  <a:lnTo>
                    <a:pt x="18" y="66"/>
                  </a:lnTo>
                  <a:lnTo>
                    <a:pt x="18" y="66"/>
                  </a:lnTo>
                  <a:lnTo>
                    <a:pt x="10" y="64"/>
                  </a:lnTo>
                  <a:lnTo>
                    <a:pt x="4" y="62"/>
                  </a:lnTo>
                  <a:lnTo>
                    <a:pt x="4" y="62"/>
                  </a:lnTo>
                  <a:lnTo>
                    <a:pt x="0" y="56"/>
                  </a:lnTo>
                  <a:lnTo>
                    <a:pt x="0" y="48"/>
                  </a:lnTo>
                  <a:lnTo>
                    <a:pt x="0" y="48"/>
                  </a:lnTo>
                  <a:lnTo>
                    <a:pt x="0" y="40"/>
                  </a:lnTo>
                  <a:lnTo>
                    <a:pt x="4" y="34"/>
                  </a:lnTo>
                  <a:lnTo>
                    <a:pt x="4" y="34"/>
                  </a:lnTo>
                  <a:lnTo>
                    <a:pt x="10" y="30"/>
                  </a:lnTo>
                  <a:lnTo>
                    <a:pt x="18" y="30"/>
                  </a:lnTo>
                  <a:lnTo>
                    <a:pt x="18" y="30"/>
                  </a:lnTo>
                  <a:close/>
                  <a:moveTo>
                    <a:pt x="92" y="204"/>
                  </a:moveTo>
                  <a:lnTo>
                    <a:pt x="92" y="172"/>
                  </a:lnTo>
                  <a:lnTo>
                    <a:pt x="60" y="172"/>
                  </a:lnTo>
                  <a:lnTo>
                    <a:pt x="60" y="172"/>
                  </a:lnTo>
                  <a:lnTo>
                    <a:pt x="54" y="174"/>
                  </a:lnTo>
                  <a:lnTo>
                    <a:pt x="52" y="178"/>
                  </a:lnTo>
                  <a:lnTo>
                    <a:pt x="52" y="196"/>
                  </a:lnTo>
                  <a:lnTo>
                    <a:pt x="52" y="196"/>
                  </a:lnTo>
                  <a:lnTo>
                    <a:pt x="54" y="202"/>
                  </a:lnTo>
                  <a:lnTo>
                    <a:pt x="60" y="204"/>
                  </a:lnTo>
                  <a:lnTo>
                    <a:pt x="92" y="204"/>
                  </a:lnTo>
                  <a:close/>
                  <a:moveTo>
                    <a:pt x="78" y="66"/>
                  </a:moveTo>
                  <a:lnTo>
                    <a:pt x="78" y="82"/>
                  </a:lnTo>
                  <a:lnTo>
                    <a:pt x="78" y="82"/>
                  </a:lnTo>
                  <a:lnTo>
                    <a:pt x="78" y="84"/>
                  </a:lnTo>
                  <a:lnTo>
                    <a:pt x="80" y="84"/>
                  </a:lnTo>
                  <a:lnTo>
                    <a:pt x="152" y="84"/>
                  </a:lnTo>
                  <a:lnTo>
                    <a:pt x="152" y="84"/>
                  </a:lnTo>
                  <a:lnTo>
                    <a:pt x="156" y="84"/>
                  </a:lnTo>
                  <a:lnTo>
                    <a:pt x="158" y="82"/>
                  </a:lnTo>
                  <a:lnTo>
                    <a:pt x="158" y="66"/>
                  </a:lnTo>
                  <a:lnTo>
                    <a:pt x="78" y="66"/>
                  </a:lnTo>
                  <a:close/>
                  <a:moveTo>
                    <a:pt x="176" y="204"/>
                  </a:moveTo>
                  <a:lnTo>
                    <a:pt x="176" y="204"/>
                  </a:lnTo>
                  <a:lnTo>
                    <a:pt x="182" y="202"/>
                  </a:lnTo>
                  <a:lnTo>
                    <a:pt x="182" y="200"/>
                  </a:lnTo>
                  <a:lnTo>
                    <a:pt x="184" y="196"/>
                  </a:lnTo>
                  <a:lnTo>
                    <a:pt x="184" y="178"/>
                  </a:lnTo>
                  <a:lnTo>
                    <a:pt x="184" y="178"/>
                  </a:lnTo>
                  <a:lnTo>
                    <a:pt x="182" y="174"/>
                  </a:lnTo>
                  <a:lnTo>
                    <a:pt x="176" y="172"/>
                  </a:lnTo>
                  <a:lnTo>
                    <a:pt x="138" y="172"/>
                  </a:lnTo>
                  <a:lnTo>
                    <a:pt x="138" y="204"/>
                  </a:lnTo>
                  <a:lnTo>
                    <a:pt x="176" y="204"/>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pPr defTabSz="1004086"/>
              <a:endParaRPr kumimoji="0" lang="zh-TW" altLang="en-US">
                <a:solidFill>
                  <a:prstClr val="black"/>
                </a:solidFill>
                <a:latin typeface="Calibri"/>
                <a:ea typeface="新細明體"/>
                <a:cs typeface="Arial" charset="0"/>
              </a:endParaRPr>
            </a:p>
          </p:txBody>
        </p:sp>
        <p:sp>
          <p:nvSpPr>
            <p:cNvPr id="17" name="Freeform 19"/>
            <p:cNvSpPr>
              <a:spLocks noEditPoints="1"/>
            </p:cNvSpPr>
            <p:nvPr userDrawn="1"/>
          </p:nvSpPr>
          <p:spPr bwMode="auto">
            <a:xfrm>
              <a:off x="873051" y="1610553"/>
              <a:ext cx="387866" cy="387866"/>
            </a:xfrm>
            <a:custGeom>
              <a:avLst/>
              <a:gdLst/>
              <a:ahLst/>
              <a:cxnLst>
                <a:cxn ang="0">
                  <a:pos x="186" y="4"/>
                </a:cxn>
                <a:cxn ang="0">
                  <a:pos x="232" y="20"/>
                </a:cxn>
                <a:cxn ang="0">
                  <a:pos x="244" y="2"/>
                </a:cxn>
                <a:cxn ang="0">
                  <a:pos x="272" y="4"/>
                </a:cxn>
                <a:cxn ang="0">
                  <a:pos x="316" y="72"/>
                </a:cxn>
                <a:cxn ang="0">
                  <a:pos x="352" y="16"/>
                </a:cxn>
                <a:cxn ang="0">
                  <a:pos x="374" y="18"/>
                </a:cxn>
                <a:cxn ang="0">
                  <a:pos x="362" y="72"/>
                </a:cxn>
                <a:cxn ang="0">
                  <a:pos x="422" y="76"/>
                </a:cxn>
                <a:cxn ang="0">
                  <a:pos x="422" y="106"/>
                </a:cxn>
                <a:cxn ang="0">
                  <a:pos x="300" y="148"/>
                </a:cxn>
                <a:cxn ang="0">
                  <a:pos x="404" y="152"/>
                </a:cxn>
                <a:cxn ang="0">
                  <a:pos x="404" y="182"/>
                </a:cxn>
                <a:cxn ang="0">
                  <a:pos x="238" y="216"/>
                </a:cxn>
                <a:cxn ang="0">
                  <a:pos x="396" y="222"/>
                </a:cxn>
                <a:cxn ang="0">
                  <a:pos x="398" y="250"/>
                </a:cxn>
                <a:cxn ang="0">
                  <a:pos x="238" y="284"/>
                </a:cxn>
                <a:cxn ang="0">
                  <a:pos x="414" y="288"/>
                </a:cxn>
                <a:cxn ang="0">
                  <a:pos x="414" y="320"/>
                </a:cxn>
                <a:cxn ang="0">
                  <a:pos x="284" y="326"/>
                </a:cxn>
                <a:cxn ang="0">
                  <a:pos x="422" y="388"/>
                </a:cxn>
                <a:cxn ang="0">
                  <a:pos x="418" y="408"/>
                </a:cxn>
                <a:cxn ang="0">
                  <a:pos x="394" y="416"/>
                </a:cxn>
                <a:cxn ang="0">
                  <a:pos x="344" y="404"/>
                </a:cxn>
                <a:cxn ang="0">
                  <a:pos x="238" y="414"/>
                </a:cxn>
                <a:cxn ang="0">
                  <a:pos x="214" y="426"/>
                </a:cxn>
                <a:cxn ang="0">
                  <a:pos x="192" y="402"/>
                </a:cxn>
                <a:cxn ang="0">
                  <a:pos x="142" y="372"/>
                </a:cxn>
                <a:cxn ang="0">
                  <a:pos x="56" y="414"/>
                </a:cxn>
                <a:cxn ang="0">
                  <a:pos x="16" y="418"/>
                </a:cxn>
                <a:cxn ang="0">
                  <a:pos x="0" y="394"/>
                </a:cxn>
                <a:cxn ang="0">
                  <a:pos x="56" y="362"/>
                </a:cxn>
                <a:cxn ang="0">
                  <a:pos x="24" y="326"/>
                </a:cxn>
                <a:cxn ang="0">
                  <a:pos x="4" y="304"/>
                </a:cxn>
                <a:cxn ang="0">
                  <a:pos x="16" y="286"/>
                </a:cxn>
                <a:cxn ang="0">
                  <a:pos x="42" y="256"/>
                </a:cxn>
                <a:cxn ang="0">
                  <a:pos x="22" y="236"/>
                </a:cxn>
                <a:cxn ang="0">
                  <a:pos x="34" y="218"/>
                </a:cxn>
                <a:cxn ang="0">
                  <a:pos x="38" y="190"/>
                </a:cxn>
                <a:cxn ang="0">
                  <a:pos x="18" y="168"/>
                </a:cxn>
                <a:cxn ang="0">
                  <a:pos x="28" y="150"/>
                </a:cxn>
                <a:cxn ang="0">
                  <a:pos x="20" y="114"/>
                </a:cxn>
                <a:cxn ang="0">
                  <a:pos x="0" y="92"/>
                </a:cxn>
                <a:cxn ang="0">
                  <a:pos x="12" y="72"/>
                </a:cxn>
                <a:cxn ang="0">
                  <a:pos x="52" y="42"/>
                </a:cxn>
                <a:cxn ang="0">
                  <a:pos x="56" y="18"/>
                </a:cxn>
                <a:cxn ang="0">
                  <a:pos x="76" y="16"/>
                </a:cxn>
                <a:cxn ang="0">
                  <a:pos x="96" y="34"/>
                </a:cxn>
                <a:cxn ang="0">
                  <a:pos x="144" y="20"/>
                </a:cxn>
                <a:cxn ang="0">
                  <a:pos x="158" y="2"/>
                </a:cxn>
                <a:cxn ang="0">
                  <a:pos x="264" y="114"/>
                </a:cxn>
              </a:cxnLst>
              <a:rect l="0" t="0" r="r" b="b"/>
              <a:pathLst>
                <a:path w="426" h="426">
                  <a:moveTo>
                    <a:pt x="168" y="0"/>
                  </a:moveTo>
                  <a:lnTo>
                    <a:pt x="168" y="0"/>
                  </a:lnTo>
                  <a:lnTo>
                    <a:pt x="178" y="2"/>
                  </a:lnTo>
                  <a:lnTo>
                    <a:pt x="186" y="4"/>
                  </a:lnTo>
                  <a:lnTo>
                    <a:pt x="186" y="4"/>
                  </a:lnTo>
                  <a:lnTo>
                    <a:pt x="190" y="12"/>
                  </a:lnTo>
                  <a:lnTo>
                    <a:pt x="192" y="20"/>
                  </a:lnTo>
                  <a:lnTo>
                    <a:pt x="192" y="72"/>
                  </a:lnTo>
                  <a:lnTo>
                    <a:pt x="232" y="72"/>
                  </a:lnTo>
                  <a:lnTo>
                    <a:pt x="232" y="20"/>
                  </a:lnTo>
                  <a:lnTo>
                    <a:pt x="232" y="20"/>
                  </a:lnTo>
                  <a:lnTo>
                    <a:pt x="232" y="12"/>
                  </a:lnTo>
                  <a:lnTo>
                    <a:pt x="238" y="4"/>
                  </a:lnTo>
                  <a:lnTo>
                    <a:pt x="238" y="4"/>
                  </a:lnTo>
                  <a:lnTo>
                    <a:pt x="244" y="2"/>
                  </a:lnTo>
                  <a:lnTo>
                    <a:pt x="254" y="0"/>
                  </a:lnTo>
                  <a:lnTo>
                    <a:pt x="254" y="0"/>
                  </a:lnTo>
                  <a:lnTo>
                    <a:pt x="266" y="2"/>
                  </a:lnTo>
                  <a:lnTo>
                    <a:pt x="272" y="4"/>
                  </a:lnTo>
                  <a:lnTo>
                    <a:pt x="272" y="4"/>
                  </a:lnTo>
                  <a:lnTo>
                    <a:pt x="276" y="12"/>
                  </a:lnTo>
                  <a:lnTo>
                    <a:pt x="278" y="20"/>
                  </a:lnTo>
                  <a:lnTo>
                    <a:pt x="278" y="72"/>
                  </a:lnTo>
                  <a:lnTo>
                    <a:pt x="316" y="72"/>
                  </a:lnTo>
                  <a:lnTo>
                    <a:pt x="316" y="72"/>
                  </a:lnTo>
                  <a:lnTo>
                    <a:pt x="336" y="26"/>
                  </a:lnTo>
                  <a:lnTo>
                    <a:pt x="336" y="26"/>
                  </a:lnTo>
                  <a:lnTo>
                    <a:pt x="340" y="22"/>
                  </a:lnTo>
                  <a:lnTo>
                    <a:pt x="344" y="18"/>
                  </a:lnTo>
                  <a:lnTo>
                    <a:pt x="352" y="16"/>
                  </a:lnTo>
                  <a:lnTo>
                    <a:pt x="358" y="16"/>
                  </a:lnTo>
                  <a:lnTo>
                    <a:pt x="358" y="16"/>
                  </a:lnTo>
                  <a:lnTo>
                    <a:pt x="366" y="16"/>
                  </a:lnTo>
                  <a:lnTo>
                    <a:pt x="374" y="18"/>
                  </a:lnTo>
                  <a:lnTo>
                    <a:pt x="374" y="18"/>
                  </a:lnTo>
                  <a:lnTo>
                    <a:pt x="378" y="22"/>
                  </a:lnTo>
                  <a:lnTo>
                    <a:pt x="380" y="30"/>
                  </a:lnTo>
                  <a:lnTo>
                    <a:pt x="380" y="30"/>
                  </a:lnTo>
                  <a:lnTo>
                    <a:pt x="374" y="44"/>
                  </a:lnTo>
                  <a:lnTo>
                    <a:pt x="362" y="72"/>
                  </a:lnTo>
                  <a:lnTo>
                    <a:pt x="406" y="72"/>
                  </a:lnTo>
                  <a:lnTo>
                    <a:pt x="406" y="72"/>
                  </a:lnTo>
                  <a:lnTo>
                    <a:pt x="416" y="72"/>
                  </a:lnTo>
                  <a:lnTo>
                    <a:pt x="422" y="76"/>
                  </a:lnTo>
                  <a:lnTo>
                    <a:pt x="422" y="76"/>
                  </a:lnTo>
                  <a:lnTo>
                    <a:pt x="424" y="82"/>
                  </a:lnTo>
                  <a:lnTo>
                    <a:pt x="426" y="92"/>
                  </a:lnTo>
                  <a:lnTo>
                    <a:pt x="426" y="92"/>
                  </a:lnTo>
                  <a:lnTo>
                    <a:pt x="424" y="100"/>
                  </a:lnTo>
                  <a:lnTo>
                    <a:pt x="422" y="106"/>
                  </a:lnTo>
                  <a:lnTo>
                    <a:pt x="422" y="106"/>
                  </a:lnTo>
                  <a:lnTo>
                    <a:pt x="416" y="112"/>
                  </a:lnTo>
                  <a:lnTo>
                    <a:pt x="406" y="114"/>
                  </a:lnTo>
                  <a:lnTo>
                    <a:pt x="314" y="114"/>
                  </a:lnTo>
                  <a:lnTo>
                    <a:pt x="300" y="148"/>
                  </a:lnTo>
                  <a:lnTo>
                    <a:pt x="388" y="148"/>
                  </a:lnTo>
                  <a:lnTo>
                    <a:pt x="388" y="148"/>
                  </a:lnTo>
                  <a:lnTo>
                    <a:pt x="398" y="150"/>
                  </a:lnTo>
                  <a:lnTo>
                    <a:pt x="404" y="152"/>
                  </a:lnTo>
                  <a:lnTo>
                    <a:pt x="404" y="152"/>
                  </a:lnTo>
                  <a:lnTo>
                    <a:pt x="406" y="158"/>
                  </a:lnTo>
                  <a:lnTo>
                    <a:pt x="408" y="168"/>
                  </a:lnTo>
                  <a:lnTo>
                    <a:pt x="408" y="168"/>
                  </a:lnTo>
                  <a:lnTo>
                    <a:pt x="406" y="176"/>
                  </a:lnTo>
                  <a:lnTo>
                    <a:pt x="404" y="182"/>
                  </a:lnTo>
                  <a:lnTo>
                    <a:pt x="404" y="182"/>
                  </a:lnTo>
                  <a:lnTo>
                    <a:pt x="398" y="188"/>
                  </a:lnTo>
                  <a:lnTo>
                    <a:pt x="388" y="190"/>
                  </a:lnTo>
                  <a:lnTo>
                    <a:pt x="238" y="190"/>
                  </a:lnTo>
                  <a:lnTo>
                    <a:pt x="238" y="216"/>
                  </a:lnTo>
                  <a:lnTo>
                    <a:pt x="380" y="216"/>
                  </a:lnTo>
                  <a:lnTo>
                    <a:pt x="380" y="216"/>
                  </a:lnTo>
                  <a:lnTo>
                    <a:pt x="390" y="218"/>
                  </a:lnTo>
                  <a:lnTo>
                    <a:pt x="396" y="222"/>
                  </a:lnTo>
                  <a:lnTo>
                    <a:pt x="396" y="222"/>
                  </a:lnTo>
                  <a:lnTo>
                    <a:pt x="400" y="228"/>
                  </a:lnTo>
                  <a:lnTo>
                    <a:pt x="400" y="236"/>
                  </a:lnTo>
                  <a:lnTo>
                    <a:pt x="400" y="236"/>
                  </a:lnTo>
                  <a:lnTo>
                    <a:pt x="400" y="246"/>
                  </a:lnTo>
                  <a:lnTo>
                    <a:pt x="398" y="250"/>
                  </a:lnTo>
                  <a:lnTo>
                    <a:pt x="398" y="250"/>
                  </a:lnTo>
                  <a:lnTo>
                    <a:pt x="390" y="256"/>
                  </a:lnTo>
                  <a:lnTo>
                    <a:pt x="380" y="256"/>
                  </a:lnTo>
                  <a:lnTo>
                    <a:pt x="238" y="256"/>
                  </a:lnTo>
                  <a:lnTo>
                    <a:pt x="238" y="284"/>
                  </a:lnTo>
                  <a:lnTo>
                    <a:pt x="400" y="284"/>
                  </a:lnTo>
                  <a:lnTo>
                    <a:pt x="400" y="284"/>
                  </a:lnTo>
                  <a:lnTo>
                    <a:pt x="408" y="286"/>
                  </a:lnTo>
                  <a:lnTo>
                    <a:pt x="414" y="288"/>
                  </a:lnTo>
                  <a:lnTo>
                    <a:pt x="414" y="288"/>
                  </a:lnTo>
                  <a:lnTo>
                    <a:pt x="418" y="294"/>
                  </a:lnTo>
                  <a:lnTo>
                    <a:pt x="418" y="304"/>
                  </a:lnTo>
                  <a:lnTo>
                    <a:pt x="418" y="304"/>
                  </a:lnTo>
                  <a:lnTo>
                    <a:pt x="418" y="312"/>
                  </a:lnTo>
                  <a:lnTo>
                    <a:pt x="414" y="320"/>
                  </a:lnTo>
                  <a:lnTo>
                    <a:pt x="414" y="320"/>
                  </a:lnTo>
                  <a:lnTo>
                    <a:pt x="408" y="324"/>
                  </a:lnTo>
                  <a:lnTo>
                    <a:pt x="400" y="326"/>
                  </a:lnTo>
                  <a:lnTo>
                    <a:pt x="284" y="326"/>
                  </a:lnTo>
                  <a:lnTo>
                    <a:pt x="284" y="326"/>
                  </a:lnTo>
                  <a:lnTo>
                    <a:pt x="312" y="340"/>
                  </a:lnTo>
                  <a:lnTo>
                    <a:pt x="344" y="352"/>
                  </a:lnTo>
                  <a:lnTo>
                    <a:pt x="414" y="378"/>
                  </a:lnTo>
                  <a:lnTo>
                    <a:pt x="414" y="378"/>
                  </a:lnTo>
                  <a:lnTo>
                    <a:pt x="422" y="388"/>
                  </a:lnTo>
                  <a:lnTo>
                    <a:pt x="424" y="392"/>
                  </a:lnTo>
                  <a:lnTo>
                    <a:pt x="424" y="396"/>
                  </a:lnTo>
                  <a:lnTo>
                    <a:pt x="424" y="396"/>
                  </a:lnTo>
                  <a:lnTo>
                    <a:pt x="422" y="406"/>
                  </a:lnTo>
                  <a:lnTo>
                    <a:pt x="418" y="408"/>
                  </a:lnTo>
                  <a:lnTo>
                    <a:pt x="414" y="412"/>
                  </a:lnTo>
                  <a:lnTo>
                    <a:pt x="414" y="412"/>
                  </a:lnTo>
                  <a:lnTo>
                    <a:pt x="406" y="414"/>
                  </a:lnTo>
                  <a:lnTo>
                    <a:pt x="394" y="416"/>
                  </a:lnTo>
                  <a:lnTo>
                    <a:pt x="394" y="416"/>
                  </a:lnTo>
                  <a:lnTo>
                    <a:pt x="382" y="416"/>
                  </a:lnTo>
                  <a:lnTo>
                    <a:pt x="370" y="414"/>
                  </a:lnTo>
                  <a:lnTo>
                    <a:pt x="358" y="410"/>
                  </a:lnTo>
                  <a:lnTo>
                    <a:pt x="344" y="404"/>
                  </a:lnTo>
                  <a:lnTo>
                    <a:pt x="344" y="404"/>
                  </a:lnTo>
                  <a:lnTo>
                    <a:pt x="290" y="374"/>
                  </a:lnTo>
                  <a:lnTo>
                    <a:pt x="238" y="340"/>
                  </a:lnTo>
                  <a:lnTo>
                    <a:pt x="238" y="402"/>
                  </a:lnTo>
                  <a:lnTo>
                    <a:pt x="238" y="402"/>
                  </a:lnTo>
                  <a:lnTo>
                    <a:pt x="238" y="414"/>
                  </a:lnTo>
                  <a:lnTo>
                    <a:pt x="232" y="420"/>
                  </a:lnTo>
                  <a:lnTo>
                    <a:pt x="232" y="420"/>
                  </a:lnTo>
                  <a:lnTo>
                    <a:pt x="226" y="424"/>
                  </a:lnTo>
                  <a:lnTo>
                    <a:pt x="214" y="426"/>
                  </a:lnTo>
                  <a:lnTo>
                    <a:pt x="214" y="426"/>
                  </a:lnTo>
                  <a:lnTo>
                    <a:pt x="204" y="424"/>
                  </a:lnTo>
                  <a:lnTo>
                    <a:pt x="196" y="420"/>
                  </a:lnTo>
                  <a:lnTo>
                    <a:pt x="196" y="420"/>
                  </a:lnTo>
                  <a:lnTo>
                    <a:pt x="192" y="412"/>
                  </a:lnTo>
                  <a:lnTo>
                    <a:pt x="192" y="402"/>
                  </a:lnTo>
                  <a:lnTo>
                    <a:pt x="192" y="340"/>
                  </a:lnTo>
                  <a:lnTo>
                    <a:pt x="192" y="340"/>
                  </a:lnTo>
                  <a:lnTo>
                    <a:pt x="188" y="344"/>
                  </a:lnTo>
                  <a:lnTo>
                    <a:pt x="188" y="344"/>
                  </a:lnTo>
                  <a:lnTo>
                    <a:pt x="142" y="372"/>
                  </a:lnTo>
                  <a:lnTo>
                    <a:pt x="96" y="398"/>
                  </a:lnTo>
                  <a:lnTo>
                    <a:pt x="96" y="398"/>
                  </a:lnTo>
                  <a:lnTo>
                    <a:pt x="78" y="406"/>
                  </a:lnTo>
                  <a:lnTo>
                    <a:pt x="56" y="414"/>
                  </a:lnTo>
                  <a:lnTo>
                    <a:pt x="56" y="414"/>
                  </a:lnTo>
                  <a:lnTo>
                    <a:pt x="42" y="420"/>
                  </a:lnTo>
                  <a:lnTo>
                    <a:pt x="28" y="420"/>
                  </a:lnTo>
                  <a:lnTo>
                    <a:pt x="28" y="420"/>
                  </a:lnTo>
                  <a:lnTo>
                    <a:pt x="22" y="420"/>
                  </a:lnTo>
                  <a:lnTo>
                    <a:pt x="16" y="418"/>
                  </a:lnTo>
                  <a:lnTo>
                    <a:pt x="12" y="416"/>
                  </a:lnTo>
                  <a:lnTo>
                    <a:pt x="6" y="412"/>
                  </a:lnTo>
                  <a:lnTo>
                    <a:pt x="6" y="412"/>
                  </a:lnTo>
                  <a:lnTo>
                    <a:pt x="2" y="402"/>
                  </a:lnTo>
                  <a:lnTo>
                    <a:pt x="0" y="394"/>
                  </a:lnTo>
                  <a:lnTo>
                    <a:pt x="0" y="394"/>
                  </a:lnTo>
                  <a:lnTo>
                    <a:pt x="4" y="384"/>
                  </a:lnTo>
                  <a:lnTo>
                    <a:pt x="12" y="376"/>
                  </a:lnTo>
                  <a:lnTo>
                    <a:pt x="12" y="376"/>
                  </a:lnTo>
                  <a:lnTo>
                    <a:pt x="56" y="362"/>
                  </a:lnTo>
                  <a:lnTo>
                    <a:pt x="106" y="342"/>
                  </a:lnTo>
                  <a:lnTo>
                    <a:pt x="106" y="342"/>
                  </a:lnTo>
                  <a:lnTo>
                    <a:pt x="140" y="326"/>
                  </a:lnTo>
                  <a:lnTo>
                    <a:pt x="24" y="326"/>
                  </a:lnTo>
                  <a:lnTo>
                    <a:pt x="24" y="326"/>
                  </a:lnTo>
                  <a:lnTo>
                    <a:pt x="16" y="326"/>
                  </a:lnTo>
                  <a:lnTo>
                    <a:pt x="8" y="320"/>
                  </a:lnTo>
                  <a:lnTo>
                    <a:pt x="8" y="320"/>
                  </a:lnTo>
                  <a:lnTo>
                    <a:pt x="6" y="314"/>
                  </a:lnTo>
                  <a:lnTo>
                    <a:pt x="4" y="304"/>
                  </a:lnTo>
                  <a:lnTo>
                    <a:pt x="4" y="304"/>
                  </a:lnTo>
                  <a:lnTo>
                    <a:pt x="6" y="296"/>
                  </a:lnTo>
                  <a:lnTo>
                    <a:pt x="8" y="288"/>
                  </a:lnTo>
                  <a:lnTo>
                    <a:pt x="8" y="288"/>
                  </a:lnTo>
                  <a:lnTo>
                    <a:pt x="16" y="286"/>
                  </a:lnTo>
                  <a:lnTo>
                    <a:pt x="24" y="284"/>
                  </a:lnTo>
                  <a:lnTo>
                    <a:pt x="192" y="284"/>
                  </a:lnTo>
                  <a:lnTo>
                    <a:pt x="192" y="256"/>
                  </a:lnTo>
                  <a:lnTo>
                    <a:pt x="42" y="256"/>
                  </a:lnTo>
                  <a:lnTo>
                    <a:pt x="42" y="256"/>
                  </a:lnTo>
                  <a:lnTo>
                    <a:pt x="34" y="256"/>
                  </a:lnTo>
                  <a:lnTo>
                    <a:pt x="28" y="252"/>
                  </a:lnTo>
                  <a:lnTo>
                    <a:pt x="28" y="252"/>
                  </a:lnTo>
                  <a:lnTo>
                    <a:pt x="24" y="246"/>
                  </a:lnTo>
                  <a:lnTo>
                    <a:pt x="22" y="236"/>
                  </a:lnTo>
                  <a:lnTo>
                    <a:pt x="22" y="236"/>
                  </a:lnTo>
                  <a:lnTo>
                    <a:pt x="24" y="228"/>
                  </a:lnTo>
                  <a:lnTo>
                    <a:pt x="28" y="222"/>
                  </a:lnTo>
                  <a:lnTo>
                    <a:pt x="28" y="222"/>
                  </a:lnTo>
                  <a:lnTo>
                    <a:pt x="34" y="218"/>
                  </a:lnTo>
                  <a:lnTo>
                    <a:pt x="42" y="216"/>
                  </a:lnTo>
                  <a:lnTo>
                    <a:pt x="192" y="216"/>
                  </a:lnTo>
                  <a:lnTo>
                    <a:pt x="192" y="190"/>
                  </a:lnTo>
                  <a:lnTo>
                    <a:pt x="38" y="190"/>
                  </a:lnTo>
                  <a:lnTo>
                    <a:pt x="38" y="190"/>
                  </a:lnTo>
                  <a:lnTo>
                    <a:pt x="28" y="188"/>
                  </a:lnTo>
                  <a:lnTo>
                    <a:pt x="22" y="184"/>
                  </a:lnTo>
                  <a:lnTo>
                    <a:pt x="22" y="184"/>
                  </a:lnTo>
                  <a:lnTo>
                    <a:pt x="18" y="178"/>
                  </a:lnTo>
                  <a:lnTo>
                    <a:pt x="18" y="168"/>
                  </a:lnTo>
                  <a:lnTo>
                    <a:pt x="18" y="168"/>
                  </a:lnTo>
                  <a:lnTo>
                    <a:pt x="18" y="160"/>
                  </a:lnTo>
                  <a:lnTo>
                    <a:pt x="22" y="152"/>
                  </a:lnTo>
                  <a:lnTo>
                    <a:pt x="22" y="152"/>
                  </a:lnTo>
                  <a:lnTo>
                    <a:pt x="28" y="150"/>
                  </a:lnTo>
                  <a:lnTo>
                    <a:pt x="38" y="148"/>
                  </a:lnTo>
                  <a:lnTo>
                    <a:pt x="120" y="148"/>
                  </a:lnTo>
                  <a:lnTo>
                    <a:pt x="108" y="114"/>
                  </a:lnTo>
                  <a:lnTo>
                    <a:pt x="20" y="114"/>
                  </a:lnTo>
                  <a:lnTo>
                    <a:pt x="20" y="114"/>
                  </a:lnTo>
                  <a:lnTo>
                    <a:pt x="12" y="112"/>
                  </a:lnTo>
                  <a:lnTo>
                    <a:pt x="6" y="108"/>
                  </a:lnTo>
                  <a:lnTo>
                    <a:pt x="6" y="108"/>
                  </a:lnTo>
                  <a:lnTo>
                    <a:pt x="2" y="102"/>
                  </a:lnTo>
                  <a:lnTo>
                    <a:pt x="0" y="92"/>
                  </a:lnTo>
                  <a:lnTo>
                    <a:pt x="0" y="92"/>
                  </a:lnTo>
                  <a:lnTo>
                    <a:pt x="2" y="82"/>
                  </a:lnTo>
                  <a:lnTo>
                    <a:pt x="6" y="76"/>
                  </a:lnTo>
                  <a:lnTo>
                    <a:pt x="6" y="76"/>
                  </a:lnTo>
                  <a:lnTo>
                    <a:pt x="12" y="72"/>
                  </a:lnTo>
                  <a:lnTo>
                    <a:pt x="20" y="72"/>
                  </a:lnTo>
                  <a:lnTo>
                    <a:pt x="70" y="72"/>
                  </a:lnTo>
                  <a:lnTo>
                    <a:pt x="70" y="72"/>
                  </a:lnTo>
                  <a:lnTo>
                    <a:pt x="52" y="42"/>
                  </a:lnTo>
                  <a:lnTo>
                    <a:pt x="52" y="42"/>
                  </a:lnTo>
                  <a:lnTo>
                    <a:pt x="50" y="38"/>
                  </a:lnTo>
                  <a:lnTo>
                    <a:pt x="48" y="34"/>
                  </a:lnTo>
                  <a:lnTo>
                    <a:pt x="48" y="34"/>
                  </a:lnTo>
                  <a:lnTo>
                    <a:pt x="50" y="24"/>
                  </a:lnTo>
                  <a:lnTo>
                    <a:pt x="56" y="18"/>
                  </a:lnTo>
                  <a:lnTo>
                    <a:pt x="56" y="18"/>
                  </a:lnTo>
                  <a:lnTo>
                    <a:pt x="62" y="16"/>
                  </a:lnTo>
                  <a:lnTo>
                    <a:pt x="70" y="16"/>
                  </a:lnTo>
                  <a:lnTo>
                    <a:pt x="70" y="16"/>
                  </a:lnTo>
                  <a:lnTo>
                    <a:pt x="76" y="16"/>
                  </a:lnTo>
                  <a:lnTo>
                    <a:pt x="80" y="20"/>
                  </a:lnTo>
                  <a:lnTo>
                    <a:pt x="80" y="20"/>
                  </a:lnTo>
                  <a:lnTo>
                    <a:pt x="88" y="24"/>
                  </a:lnTo>
                  <a:lnTo>
                    <a:pt x="96" y="34"/>
                  </a:lnTo>
                  <a:lnTo>
                    <a:pt x="96" y="34"/>
                  </a:lnTo>
                  <a:lnTo>
                    <a:pt x="110" y="56"/>
                  </a:lnTo>
                  <a:lnTo>
                    <a:pt x="114" y="64"/>
                  </a:lnTo>
                  <a:lnTo>
                    <a:pt x="116" y="72"/>
                  </a:lnTo>
                  <a:lnTo>
                    <a:pt x="144" y="72"/>
                  </a:lnTo>
                  <a:lnTo>
                    <a:pt x="144" y="20"/>
                  </a:lnTo>
                  <a:lnTo>
                    <a:pt x="144" y="20"/>
                  </a:lnTo>
                  <a:lnTo>
                    <a:pt x="146" y="12"/>
                  </a:lnTo>
                  <a:lnTo>
                    <a:pt x="152" y="4"/>
                  </a:lnTo>
                  <a:lnTo>
                    <a:pt x="152" y="4"/>
                  </a:lnTo>
                  <a:lnTo>
                    <a:pt x="158" y="2"/>
                  </a:lnTo>
                  <a:lnTo>
                    <a:pt x="168" y="0"/>
                  </a:lnTo>
                  <a:lnTo>
                    <a:pt x="168" y="0"/>
                  </a:lnTo>
                  <a:close/>
                  <a:moveTo>
                    <a:pt x="172" y="148"/>
                  </a:moveTo>
                  <a:lnTo>
                    <a:pt x="250" y="148"/>
                  </a:lnTo>
                  <a:lnTo>
                    <a:pt x="264" y="114"/>
                  </a:lnTo>
                  <a:lnTo>
                    <a:pt x="158" y="114"/>
                  </a:lnTo>
                  <a:lnTo>
                    <a:pt x="172" y="148"/>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pPr defTabSz="1004086"/>
              <a:endParaRPr kumimoji="0" lang="zh-TW" altLang="en-US">
                <a:solidFill>
                  <a:prstClr val="black"/>
                </a:solidFill>
                <a:latin typeface="Calibri"/>
                <a:ea typeface="新細明體"/>
                <a:cs typeface="Arial" charset="0"/>
              </a:endParaRPr>
            </a:p>
          </p:txBody>
        </p:sp>
        <p:sp>
          <p:nvSpPr>
            <p:cNvPr id="18" name="Freeform 20"/>
            <p:cNvSpPr>
              <a:spLocks noEditPoints="1"/>
            </p:cNvSpPr>
            <p:nvPr userDrawn="1"/>
          </p:nvSpPr>
          <p:spPr bwMode="auto">
            <a:xfrm>
              <a:off x="1299157" y="1626941"/>
              <a:ext cx="382403" cy="373299"/>
            </a:xfrm>
            <a:custGeom>
              <a:avLst/>
              <a:gdLst/>
              <a:ahLst/>
              <a:cxnLst>
                <a:cxn ang="0">
                  <a:pos x="28" y="208"/>
                </a:cxn>
                <a:cxn ang="0">
                  <a:pos x="16" y="184"/>
                </a:cxn>
                <a:cxn ang="0">
                  <a:pos x="38" y="166"/>
                </a:cxn>
                <a:cxn ang="0">
                  <a:pos x="284" y="152"/>
                </a:cxn>
                <a:cxn ang="0">
                  <a:pos x="384" y="140"/>
                </a:cxn>
                <a:cxn ang="0">
                  <a:pos x="404" y="162"/>
                </a:cxn>
                <a:cxn ang="0">
                  <a:pos x="394" y="182"/>
                </a:cxn>
                <a:cxn ang="0">
                  <a:pos x="234" y="386"/>
                </a:cxn>
                <a:cxn ang="0">
                  <a:pos x="220" y="408"/>
                </a:cxn>
                <a:cxn ang="0">
                  <a:pos x="190" y="404"/>
                </a:cxn>
                <a:cxn ang="0">
                  <a:pos x="102" y="208"/>
                </a:cxn>
                <a:cxn ang="0">
                  <a:pos x="108" y="260"/>
                </a:cxn>
                <a:cxn ang="0">
                  <a:pos x="118" y="302"/>
                </a:cxn>
                <a:cxn ang="0">
                  <a:pos x="174" y="352"/>
                </a:cxn>
                <a:cxn ang="0">
                  <a:pos x="176" y="378"/>
                </a:cxn>
                <a:cxn ang="0">
                  <a:pos x="152" y="392"/>
                </a:cxn>
                <a:cxn ang="0">
                  <a:pos x="116" y="368"/>
                </a:cxn>
                <a:cxn ang="0">
                  <a:pos x="86" y="334"/>
                </a:cxn>
                <a:cxn ang="0">
                  <a:pos x="48" y="386"/>
                </a:cxn>
                <a:cxn ang="0">
                  <a:pos x="10" y="388"/>
                </a:cxn>
                <a:cxn ang="0">
                  <a:pos x="0" y="370"/>
                </a:cxn>
                <a:cxn ang="0">
                  <a:pos x="42" y="320"/>
                </a:cxn>
                <a:cxn ang="0">
                  <a:pos x="60" y="274"/>
                </a:cxn>
                <a:cxn ang="0">
                  <a:pos x="68" y="210"/>
                </a:cxn>
                <a:cxn ang="0">
                  <a:pos x="378" y="2"/>
                </a:cxn>
                <a:cxn ang="0">
                  <a:pos x="398" y="32"/>
                </a:cxn>
                <a:cxn ang="0">
                  <a:pos x="388" y="128"/>
                </a:cxn>
                <a:cxn ang="0">
                  <a:pos x="54" y="136"/>
                </a:cxn>
                <a:cxn ang="0">
                  <a:pos x="24" y="116"/>
                </a:cxn>
                <a:cxn ang="0">
                  <a:pos x="26" y="12"/>
                </a:cxn>
                <a:cxn ang="0">
                  <a:pos x="54" y="0"/>
                </a:cxn>
                <a:cxn ang="0">
                  <a:pos x="76" y="42"/>
                </a:cxn>
                <a:cxn ang="0">
                  <a:pos x="70" y="84"/>
                </a:cxn>
                <a:cxn ang="0">
                  <a:pos x="130" y="94"/>
                </a:cxn>
                <a:cxn ang="0">
                  <a:pos x="240" y="94"/>
                </a:cxn>
                <a:cxn ang="0">
                  <a:pos x="342" y="208"/>
                </a:cxn>
                <a:cxn ang="0">
                  <a:pos x="348" y="272"/>
                </a:cxn>
                <a:cxn ang="0">
                  <a:pos x="366" y="316"/>
                </a:cxn>
                <a:cxn ang="0">
                  <a:pos x="418" y="358"/>
                </a:cxn>
                <a:cxn ang="0">
                  <a:pos x="410" y="386"/>
                </a:cxn>
                <a:cxn ang="0">
                  <a:pos x="384" y="392"/>
                </a:cxn>
                <a:cxn ang="0">
                  <a:pos x="330" y="334"/>
                </a:cxn>
                <a:cxn ang="0">
                  <a:pos x="304" y="362"/>
                </a:cxn>
                <a:cxn ang="0">
                  <a:pos x="264" y="394"/>
                </a:cxn>
                <a:cxn ang="0">
                  <a:pos x="236" y="370"/>
                </a:cxn>
                <a:cxn ang="0">
                  <a:pos x="270" y="330"/>
                </a:cxn>
                <a:cxn ang="0">
                  <a:pos x="296" y="288"/>
                </a:cxn>
                <a:cxn ang="0">
                  <a:pos x="302" y="214"/>
                </a:cxn>
                <a:cxn ang="0">
                  <a:pos x="324" y="204"/>
                </a:cxn>
                <a:cxn ang="0">
                  <a:pos x="346" y="90"/>
                </a:cxn>
                <a:cxn ang="0">
                  <a:pos x="348" y="46"/>
                </a:cxn>
                <a:cxn ang="0">
                  <a:pos x="288" y="94"/>
                </a:cxn>
              </a:cxnLst>
              <a:rect l="0" t="0" r="r" b="b"/>
              <a:pathLst>
                <a:path w="420" h="410">
                  <a:moveTo>
                    <a:pt x="68" y="210"/>
                  </a:moveTo>
                  <a:lnTo>
                    <a:pt x="68" y="210"/>
                  </a:lnTo>
                  <a:lnTo>
                    <a:pt x="40" y="210"/>
                  </a:lnTo>
                  <a:lnTo>
                    <a:pt x="40" y="210"/>
                  </a:lnTo>
                  <a:lnTo>
                    <a:pt x="28" y="208"/>
                  </a:lnTo>
                  <a:lnTo>
                    <a:pt x="24" y="206"/>
                  </a:lnTo>
                  <a:lnTo>
                    <a:pt x="20" y="202"/>
                  </a:lnTo>
                  <a:lnTo>
                    <a:pt x="20" y="202"/>
                  </a:lnTo>
                  <a:lnTo>
                    <a:pt x="18" y="194"/>
                  </a:lnTo>
                  <a:lnTo>
                    <a:pt x="16" y="184"/>
                  </a:lnTo>
                  <a:lnTo>
                    <a:pt x="16" y="184"/>
                  </a:lnTo>
                  <a:lnTo>
                    <a:pt x="18" y="176"/>
                  </a:lnTo>
                  <a:lnTo>
                    <a:pt x="22" y="170"/>
                  </a:lnTo>
                  <a:lnTo>
                    <a:pt x="28" y="168"/>
                  </a:lnTo>
                  <a:lnTo>
                    <a:pt x="38" y="166"/>
                  </a:lnTo>
                  <a:lnTo>
                    <a:pt x="38" y="166"/>
                  </a:lnTo>
                  <a:lnTo>
                    <a:pt x="116" y="164"/>
                  </a:lnTo>
                  <a:lnTo>
                    <a:pt x="192" y="160"/>
                  </a:lnTo>
                  <a:lnTo>
                    <a:pt x="192" y="160"/>
                  </a:lnTo>
                  <a:lnTo>
                    <a:pt x="284" y="152"/>
                  </a:lnTo>
                  <a:lnTo>
                    <a:pt x="326" y="148"/>
                  </a:lnTo>
                  <a:lnTo>
                    <a:pt x="366" y="142"/>
                  </a:lnTo>
                  <a:lnTo>
                    <a:pt x="366" y="142"/>
                  </a:lnTo>
                  <a:lnTo>
                    <a:pt x="384" y="140"/>
                  </a:lnTo>
                  <a:lnTo>
                    <a:pt x="384" y="140"/>
                  </a:lnTo>
                  <a:lnTo>
                    <a:pt x="392" y="142"/>
                  </a:lnTo>
                  <a:lnTo>
                    <a:pt x="398" y="148"/>
                  </a:lnTo>
                  <a:lnTo>
                    <a:pt x="398" y="148"/>
                  </a:lnTo>
                  <a:lnTo>
                    <a:pt x="402" y="154"/>
                  </a:lnTo>
                  <a:lnTo>
                    <a:pt x="404" y="162"/>
                  </a:lnTo>
                  <a:lnTo>
                    <a:pt x="404" y="162"/>
                  </a:lnTo>
                  <a:lnTo>
                    <a:pt x="404" y="170"/>
                  </a:lnTo>
                  <a:lnTo>
                    <a:pt x="402" y="174"/>
                  </a:lnTo>
                  <a:lnTo>
                    <a:pt x="398" y="178"/>
                  </a:lnTo>
                  <a:lnTo>
                    <a:pt x="394" y="182"/>
                  </a:lnTo>
                  <a:lnTo>
                    <a:pt x="394" y="182"/>
                  </a:lnTo>
                  <a:lnTo>
                    <a:pt x="360" y="188"/>
                  </a:lnTo>
                  <a:lnTo>
                    <a:pt x="322" y="192"/>
                  </a:lnTo>
                  <a:lnTo>
                    <a:pt x="234" y="200"/>
                  </a:lnTo>
                  <a:lnTo>
                    <a:pt x="234" y="386"/>
                  </a:lnTo>
                  <a:lnTo>
                    <a:pt x="234" y="386"/>
                  </a:lnTo>
                  <a:lnTo>
                    <a:pt x="232" y="396"/>
                  </a:lnTo>
                  <a:lnTo>
                    <a:pt x="228" y="404"/>
                  </a:lnTo>
                  <a:lnTo>
                    <a:pt x="228" y="404"/>
                  </a:lnTo>
                  <a:lnTo>
                    <a:pt x="220" y="408"/>
                  </a:lnTo>
                  <a:lnTo>
                    <a:pt x="208" y="410"/>
                  </a:lnTo>
                  <a:lnTo>
                    <a:pt x="208" y="410"/>
                  </a:lnTo>
                  <a:lnTo>
                    <a:pt x="198" y="408"/>
                  </a:lnTo>
                  <a:lnTo>
                    <a:pt x="190" y="404"/>
                  </a:lnTo>
                  <a:lnTo>
                    <a:pt x="190" y="404"/>
                  </a:lnTo>
                  <a:lnTo>
                    <a:pt x="186" y="396"/>
                  </a:lnTo>
                  <a:lnTo>
                    <a:pt x="186" y="386"/>
                  </a:lnTo>
                  <a:lnTo>
                    <a:pt x="186" y="204"/>
                  </a:lnTo>
                  <a:lnTo>
                    <a:pt x="186" y="204"/>
                  </a:lnTo>
                  <a:lnTo>
                    <a:pt x="102" y="208"/>
                  </a:lnTo>
                  <a:lnTo>
                    <a:pt x="102" y="208"/>
                  </a:lnTo>
                  <a:lnTo>
                    <a:pt x="106" y="210"/>
                  </a:lnTo>
                  <a:lnTo>
                    <a:pt x="108" y="214"/>
                  </a:lnTo>
                  <a:lnTo>
                    <a:pt x="108" y="224"/>
                  </a:lnTo>
                  <a:lnTo>
                    <a:pt x="108" y="260"/>
                  </a:lnTo>
                  <a:lnTo>
                    <a:pt x="108" y="260"/>
                  </a:lnTo>
                  <a:lnTo>
                    <a:pt x="110" y="272"/>
                  </a:lnTo>
                  <a:lnTo>
                    <a:pt x="110" y="284"/>
                  </a:lnTo>
                  <a:lnTo>
                    <a:pt x="114" y="294"/>
                  </a:lnTo>
                  <a:lnTo>
                    <a:pt x="118" y="302"/>
                  </a:lnTo>
                  <a:lnTo>
                    <a:pt x="118" y="302"/>
                  </a:lnTo>
                  <a:lnTo>
                    <a:pt x="126" y="316"/>
                  </a:lnTo>
                  <a:lnTo>
                    <a:pt x="140" y="328"/>
                  </a:lnTo>
                  <a:lnTo>
                    <a:pt x="154" y="340"/>
                  </a:lnTo>
                  <a:lnTo>
                    <a:pt x="174" y="352"/>
                  </a:lnTo>
                  <a:lnTo>
                    <a:pt x="174" y="352"/>
                  </a:lnTo>
                  <a:lnTo>
                    <a:pt x="178" y="360"/>
                  </a:lnTo>
                  <a:lnTo>
                    <a:pt x="178" y="368"/>
                  </a:lnTo>
                  <a:lnTo>
                    <a:pt x="178" y="368"/>
                  </a:lnTo>
                  <a:lnTo>
                    <a:pt x="176" y="378"/>
                  </a:lnTo>
                  <a:lnTo>
                    <a:pt x="170" y="386"/>
                  </a:lnTo>
                  <a:lnTo>
                    <a:pt x="170" y="386"/>
                  </a:lnTo>
                  <a:lnTo>
                    <a:pt x="162" y="392"/>
                  </a:lnTo>
                  <a:lnTo>
                    <a:pt x="152" y="392"/>
                  </a:lnTo>
                  <a:lnTo>
                    <a:pt x="152" y="392"/>
                  </a:lnTo>
                  <a:lnTo>
                    <a:pt x="144" y="392"/>
                  </a:lnTo>
                  <a:lnTo>
                    <a:pt x="136" y="386"/>
                  </a:lnTo>
                  <a:lnTo>
                    <a:pt x="136" y="386"/>
                  </a:lnTo>
                  <a:lnTo>
                    <a:pt x="128" y="378"/>
                  </a:lnTo>
                  <a:lnTo>
                    <a:pt x="116" y="368"/>
                  </a:lnTo>
                  <a:lnTo>
                    <a:pt x="92" y="336"/>
                  </a:lnTo>
                  <a:lnTo>
                    <a:pt x="92" y="336"/>
                  </a:lnTo>
                  <a:lnTo>
                    <a:pt x="88" y="332"/>
                  </a:lnTo>
                  <a:lnTo>
                    <a:pt x="88" y="332"/>
                  </a:lnTo>
                  <a:lnTo>
                    <a:pt x="86" y="334"/>
                  </a:lnTo>
                  <a:lnTo>
                    <a:pt x="84" y="336"/>
                  </a:lnTo>
                  <a:lnTo>
                    <a:pt x="84" y="336"/>
                  </a:lnTo>
                  <a:lnTo>
                    <a:pt x="66" y="362"/>
                  </a:lnTo>
                  <a:lnTo>
                    <a:pt x="48" y="386"/>
                  </a:lnTo>
                  <a:lnTo>
                    <a:pt x="48" y="386"/>
                  </a:lnTo>
                  <a:lnTo>
                    <a:pt x="38" y="392"/>
                  </a:lnTo>
                  <a:lnTo>
                    <a:pt x="28" y="394"/>
                  </a:lnTo>
                  <a:lnTo>
                    <a:pt x="28" y="394"/>
                  </a:lnTo>
                  <a:lnTo>
                    <a:pt x="18" y="392"/>
                  </a:lnTo>
                  <a:lnTo>
                    <a:pt x="10" y="388"/>
                  </a:lnTo>
                  <a:lnTo>
                    <a:pt x="10" y="388"/>
                  </a:lnTo>
                  <a:lnTo>
                    <a:pt x="2" y="380"/>
                  </a:lnTo>
                  <a:lnTo>
                    <a:pt x="0" y="374"/>
                  </a:lnTo>
                  <a:lnTo>
                    <a:pt x="0" y="370"/>
                  </a:lnTo>
                  <a:lnTo>
                    <a:pt x="0" y="370"/>
                  </a:lnTo>
                  <a:lnTo>
                    <a:pt x="2" y="360"/>
                  </a:lnTo>
                  <a:lnTo>
                    <a:pt x="8" y="352"/>
                  </a:lnTo>
                  <a:lnTo>
                    <a:pt x="8" y="352"/>
                  </a:lnTo>
                  <a:lnTo>
                    <a:pt x="32" y="330"/>
                  </a:lnTo>
                  <a:lnTo>
                    <a:pt x="42" y="320"/>
                  </a:lnTo>
                  <a:lnTo>
                    <a:pt x="50" y="310"/>
                  </a:lnTo>
                  <a:lnTo>
                    <a:pt x="50" y="310"/>
                  </a:lnTo>
                  <a:lnTo>
                    <a:pt x="54" y="300"/>
                  </a:lnTo>
                  <a:lnTo>
                    <a:pt x="58" y="288"/>
                  </a:lnTo>
                  <a:lnTo>
                    <a:pt x="60" y="274"/>
                  </a:lnTo>
                  <a:lnTo>
                    <a:pt x="62" y="260"/>
                  </a:lnTo>
                  <a:lnTo>
                    <a:pt x="62" y="224"/>
                  </a:lnTo>
                  <a:lnTo>
                    <a:pt x="62" y="224"/>
                  </a:lnTo>
                  <a:lnTo>
                    <a:pt x="62" y="216"/>
                  </a:lnTo>
                  <a:lnTo>
                    <a:pt x="68" y="210"/>
                  </a:lnTo>
                  <a:lnTo>
                    <a:pt x="68" y="210"/>
                  </a:lnTo>
                  <a:close/>
                  <a:moveTo>
                    <a:pt x="54" y="0"/>
                  </a:moveTo>
                  <a:lnTo>
                    <a:pt x="364" y="0"/>
                  </a:lnTo>
                  <a:lnTo>
                    <a:pt x="364" y="0"/>
                  </a:lnTo>
                  <a:lnTo>
                    <a:pt x="378" y="2"/>
                  </a:lnTo>
                  <a:lnTo>
                    <a:pt x="384" y="4"/>
                  </a:lnTo>
                  <a:lnTo>
                    <a:pt x="388" y="8"/>
                  </a:lnTo>
                  <a:lnTo>
                    <a:pt x="392" y="12"/>
                  </a:lnTo>
                  <a:lnTo>
                    <a:pt x="396" y="18"/>
                  </a:lnTo>
                  <a:lnTo>
                    <a:pt x="398" y="32"/>
                  </a:lnTo>
                  <a:lnTo>
                    <a:pt x="398" y="102"/>
                  </a:lnTo>
                  <a:lnTo>
                    <a:pt x="398" y="102"/>
                  </a:lnTo>
                  <a:lnTo>
                    <a:pt x="396" y="116"/>
                  </a:lnTo>
                  <a:lnTo>
                    <a:pt x="392" y="122"/>
                  </a:lnTo>
                  <a:lnTo>
                    <a:pt x="388" y="128"/>
                  </a:lnTo>
                  <a:lnTo>
                    <a:pt x="384" y="130"/>
                  </a:lnTo>
                  <a:lnTo>
                    <a:pt x="378" y="134"/>
                  </a:lnTo>
                  <a:lnTo>
                    <a:pt x="364" y="136"/>
                  </a:lnTo>
                  <a:lnTo>
                    <a:pt x="54" y="136"/>
                  </a:lnTo>
                  <a:lnTo>
                    <a:pt x="54" y="136"/>
                  </a:lnTo>
                  <a:lnTo>
                    <a:pt x="40" y="134"/>
                  </a:lnTo>
                  <a:lnTo>
                    <a:pt x="34" y="130"/>
                  </a:lnTo>
                  <a:lnTo>
                    <a:pt x="30" y="128"/>
                  </a:lnTo>
                  <a:lnTo>
                    <a:pt x="26" y="122"/>
                  </a:lnTo>
                  <a:lnTo>
                    <a:pt x="24" y="116"/>
                  </a:lnTo>
                  <a:lnTo>
                    <a:pt x="20" y="102"/>
                  </a:lnTo>
                  <a:lnTo>
                    <a:pt x="20" y="32"/>
                  </a:lnTo>
                  <a:lnTo>
                    <a:pt x="20" y="32"/>
                  </a:lnTo>
                  <a:lnTo>
                    <a:pt x="24" y="18"/>
                  </a:lnTo>
                  <a:lnTo>
                    <a:pt x="26" y="12"/>
                  </a:lnTo>
                  <a:lnTo>
                    <a:pt x="30" y="8"/>
                  </a:lnTo>
                  <a:lnTo>
                    <a:pt x="34" y="4"/>
                  </a:lnTo>
                  <a:lnTo>
                    <a:pt x="40" y="2"/>
                  </a:lnTo>
                  <a:lnTo>
                    <a:pt x="54" y="0"/>
                  </a:lnTo>
                  <a:lnTo>
                    <a:pt x="54" y="0"/>
                  </a:lnTo>
                  <a:close/>
                  <a:moveTo>
                    <a:pt x="130" y="94"/>
                  </a:moveTo>
                  <a:lnTo>
                    <a:pt x="130" y="42"/>
                  </a:lnTo>
                  <a:lnTo>
                    <a:pt x="80" y="42"/>
                  </a:lnTo>
                  <a:lnTo>
                    <a:pt x="80" y="42"/>
                  </a:lnTo>
                  <a:lnTo>
                    <a:pt x="76" y="42"/>
                  </a:lnTo>
                  <a:lnTo>
                    <a:pt x="72" y="44"/>
                  </a:lnTo>
                  <a:lnTo>
                    <a:pt x="72" y="46"/>
                  </a:lnTo>
                  <a:lnTo>
                    <a:pt x="70" y="50"/>
                  </a:lnTo>
                  <a:lnTo>
                    <a:pt x="70" y="84"/>
                  </a:lnTo>
                  <a:lnTo>
                    <a:pt x="70" y="84"/>
                  </a:lnTo>
                  <a:lnTo>
                    <a:pt x="72" y="88"/>
                  </a:lnTo>
                  <a:lnTo>
                    <a:pt x="72" y="90"/>
                  </a:lnTo>
                  <a:lnTo>
                    <a:pt x="76" y="92"/>
                  </a:lnTo>
                  <a:lnTo>
                    <a:pt x="80" y="94"/>
                  </a:lnTo>
                  <a:lnTo>
                    <a:pt x="130" y="94"/>
                  </a:lnTo>
                  <a:close/>
                  <a:moveTo>
                    <a:pt x="240" y="94"/>
                  </a:moveTo>
                  <a:lnTo>
                    <a:pt x="240" y="42"/>
                  </a:lnTo>
                  <a:lnTo>
                    <a:pt x="178" y="42"/>
                  </a:lnTo>
                  <a:lnTo>
                    <a:pt x="178" y="94"/>
                  </a:lnTo>
                  <a:lnTo>
                    <a:pt x="240" y="94"/>
                  </a:lnTo>
                  <a:close/>
                  <a:moveTo>
                    <a:pt x="324" y="204"/>
                  </a:moveTo>
                  <a:lnTo>
                    <a:pt x="324" y="204"/>
                  </a:lnTo>
                  <a:lnTo>
                    <a:pt x="336" y="206"/>
                  </a:lnTo>
                  <a:lnTo>
                    <a:pt x="342" y="208"/>
                  </a:lnTo>
                  <a:lnTo>
                    <a:pt x="342" y="208"/>
                  </a:lnTo>
                  <a:lnTo>
                    <a:pt x="346" y="214"/>
                  </a:lnTo>
                  <a:lnTo>
                    <a:pt x="348" y="224"/>
                  </a:lnTo>
                  <a:lnTo>
                    <a:pt x="348" y="260"/>
                  </a:lnTo>
                  <a:lnTo>
                    <a:pt x="348" y="260"/>
                  </a:lnTo>
                  <a:lnTo>
                    <a:pt x="348" y="272"/>
                  </a:lnTo>
                  <a:lnTo>
                    <a:pt x="350" y="284"/>
                  </a:lnTo>
                  <a:lnTo>
                    <a:pt x="354" y="294"/>
                  </a:lnTo>
                  <a:lnTo>
                    <a:pt x="358" y="302"/>
                  </a:lnTo>
                  <a:lnTo>
                    <a:pt x="358" y="302"/>
                  </a:lnTo>
                  <a:lnTo>
                    <a:pt x="366" y="316"/>
                  </a:lnTo>
                  <a:lnTo>
                    <a:pt x="378" y="328"/>
                  </a:lnTo>
                  <a:lnTo>
                    <a:pt x="394" y="340"/>
                  </a:lnTo>
                  <a:lnTo>
                    <a:pt x="414" y="352"/>
                  </a:lnTo>
                  <a:lnTo>
                    <a:pt x="414" y="352"/>
                  </a:lnTo>
                  <a:lnTo>
                    <a:pt x="418" y="358"/>
                  </a:lnTo>
                  <a:lnTo>
                    <a:pt x="420" y="366"/>
                  </a:lnTo>
                  <a:lnTo>
                    <a:pt x="420" y="366"/>
                  </a:lnTo>
                  <a:lnTo>
                    <a:pt x="420" y="372"/>
                  </a:lnTo>
                  <a:lnTo>
                    <a:pt x="418" y="376"/>
                  </a:lnTo>
                  <a:lnTo>
                    <a:pt x="410" y="386"/>
                  </a:lnTo>
                  <a:lnTo>
                    <a:pt x="410" y="386"/>
                  </a:lnTo>
                  <a:lnTo>
                    <a:pt x="402" y="392"/>
                  </a:lnTo>
                  <a:lnTo>
                    <a:pt x="392" y="392"/>
                  </a:lnTo>
                  <a:lnTo>
                    <a:pt x="392" y="392"/>
                  </a:lnTo>
                  <a:lnTo>
                    <a:pt x="384" y="392"/>
                  </a:lnTo>
                  <a:lnTo>
                    <a:pt x="376" y="386"/>
                  </a:lnTo>
                  <a:lnTo>
                    <a:pt x="376" y="386"/>
                  </a:lnTo>
                  <a:lnTo>
                    <a:pt x="356" y="366"/>
                  </a:lnTo>
                  <a:lnTo>
                    <a:pt x="330" y="334"/>
                  </a:lnTo>
                  <a:lnTo>
                    <a:pt x="330" y="334"/>
                  </a:lnTo>
                  <a:lnTo>
                    <a:pt x="328" y="332"/>
                  </a:lnTo>
                  <a:lnTo>
                    <a:pt x="328" y="332"/>
                  </a:lnTo>
                  <a:lnTo>
                    <a:pt x="324" y="334"/>
                  </a:lnTo>
                  <a:lnTo>
                    <a:pt x="324" y="334"/>
                  </a:lnTo>
                  <a:lnTo>
                    <a:pt x="304" y="362"/>
                  </a:lnTo>
                  <a:lnTo>
                    <a:pt x="284" y="386"/>
                  </a:lnTo>
                  <a:lnTo>
                    <a:pt x="284" y="386"/>
                  </a:lnTo>
                  <a:lnTo>
                    <a:pt x="274" y="392"/>
                  </a:lnTo>
                  <a:lnTo>
                    <a:pt x="264" y="394"/>
                  </a:lnTo>
                  <a:lnTo>
                    <a:pt x="264" y="394"/>
                  </a:lnTo>
                  <a:lnTo>
                    <a:pt x="254" y="392"/>
                  </a:lnTo>
                  <a:lnTo>
                    <a:pt x="246" y="388"/>
                  </a:lnTo>
                  <a:lnTo>
                    <a:pt x="246" y="388"/>
                  </a:lnTo>
                  <a:lnTo>
                    <a:pt x="240" y="380"/>
                  </a:lnTo>
                  <a:lnTo>
                    <a:pt x="236" y="370"/>
                  </a:lnTo>
                  <a:lnTo>
                    <a:pt x="236" y="370"/>
                  </a:lnTo>
                  <a:lnTo>
                    <a:pt x="238" y="360"/>
                  </a:lnTo>
                  <a:lnTo>
                    <a:pt x="244" y="352"/>
                  </a:lnTo>
                  <a:lnTo>
                    <a:pt x="244" y="352"/>
                  </a:lnTo>
                  <a:lnTo>
                    <a:pt x="270" y="330"/>
                  </a:lnTo>
                  <a:lnTo>
                    <a:pt x="280" y="320"/>
                  </a:lnTo>
                  <a:lnTo>
                    <a:pt x="288" y="310"/>
                  </a:lnTo>
                  <a:lnTo>
                    <a:pt x="288" y="310"/>
                  </a:lnTo>
                  <a:lnTo>
                    <a:pt x="292" y="300"/>
                  </a:lnTo>
                  <a:lnTo>
                    <a:pt x="296" y="288"/>
                  </a:lnTo>
                  <a:lnTo>
                    <a:pt x="300" y="274"/>
                  </a:lnTo>
                  <a:lnTo>
                    <a:pt x="300" y="260"/>
                  </a:lnTo>
                  <a:lnTo>
                    <a:pt x="300" y="224"/>
                  </a:lnTo>
                  <a:lnTo>
                    <a:pt x="300" y="224"/>
                  </a:lnTo>
                  <a:lnTo>
                    <a:pt x="302" y="214"/>
                  </a:lnTo>
                  <a:lnTo>
                    <a:pt x="304" y="210"/>
                  </a:lnTo>
                  <a:lnTo>
                    <a:pt x="308" y="208"/>
                  </a:lnTo>
                  <a:lnTo>
                    <a:pt x="308" y="208"/>
                  </a:lnTo>
                  <a:lnTo>
                    <a:pt x="314" y="204"/>
                  </a:lnTo>
                  <a:lnTo>
                    <a:pt x="324" y="204"/>
                  </a:lnTo>
                  <a:lnTo>
                    <a:pt x="324" y="204"/>
                  </a:lnTo>
                  <a:close/>
                  <a:moveTo>
                    <a:pt x="338" y="94"/>
                  </a:moveTo>
                  <a:lnTo>
                    <a:pt x="338" y="94"/>
                  </a:lnTo>
                  <a:lnTo>
                    <a:pt x="342" y="92"/>
                  </a:lnTo>
                  <a:lnTo>
                    <a:pt x="346" y="90"/>
                  </a:lnTo>
                  <a:lnTo>
                    <a:pt x="348" y="88"/>
                  </a:lnTo>
                  <a:lnTo>
                    <a:pt x="348" y="84"/>
                  </a:lnTo>
                  <a:lnTo>
                    <a:pt x="348" y="50"/>
                  </a:lnTo>
                  <a:lnTo>
                    <a:pt x="348" y="50"/>
                  </a:lnTo>
                  <a:lnTo>
                    <a:pt x="348" y="46"/>
                  </a:lnTo>
                  <a:lnTo>
                    <a:pt x="346" y="44"/>
                  </a:lnTo>
                  <a:lnTo>
                    <a:pt x="342" y="42"/>
                  </a:lnTo>
                  <a:lnTo>
                    <a:pt x="338" y="42"/>
                  </a:lnTo>
                  <a:lnTo>
                    <a:pt x="288" y="42"/>
                  </a:lnTo>
                  <a:lnTo>
                    <a:pt x="288" y="94"/>
                  </a:lnTo>
                  <a:lnTo>
                    <a:pt x="338" y="94"/>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pPr defTabSz="1004086"/>
              <a:endParaRPr kumimoji="0" lang="zh-TW" altLang="en-US">
                <a:solidFill>
                  <a:prstClr val="black"/>
                </a:solidFill>
                <a:latin typeface="Calibri"/>
                <a:ea typeface="新細明體"/>
                <a:cs typeface="Arial" charset="0"/>
              </a:endParaRPr>
            </a:p>
          </p:txBody>
        </p:sp>
        <p:sp>
          <p:nvSpPr>
            <p:cNvPr id="19" name="Freeform 21"/>
            <p:cNvSpPr>
              <a:spLocks noEditPoints="1"/>
            </p:cNvSpPr>
            <p:nvPr userDrawn="1"/>
          </p:nvSpPr>
          <p:spPr bwMode="auto">
            <a:xfrm>
              <a:off x="1717980" y="1616016"/>
              <a:ext cx="386045" cy="382403"/>
            </a:xfrm>
            <a:custGeom>
              <a:avLst/>
              <a:gdLst/>
              <a:ahLst/>
              <a:cxnLst>
                <a:cxn ang="0">
                  <a:pos x="122" y="4"/>
                </a:cxn>
                <a:cxn ang="0">
                  <a:pos x="132" y="16"/>
                </a:cxn>
                <a:cxn ang="0">
                  <a:pos x="128" y="42"/>
                </a:cxn>
                <a:cxn ang="0">
                  <a:pos x="104" y="396"/>
                </a:cxn>
                <a:cxn ang="0">
                  <a:pos x="92" y="418"/>
                </a:cxn>
                <a:cxn ang="0">
                  <a:pos x="64" y="414"/>
                </a:cxn>
                <a:cxn ang="0">
                  <a:pos x="58" y="210"/>
                </a:cxn>
                <a:cxn ang="0">
                  <a:pos x="44" y="228"/>
                </a:cxn>
                <a:cxn ang="0">
                  <a:pos x="16" y="232"/>
                </a:cxn>
                <a:cxn ang="0">
                  <a:pos x="0" y="210"/>
                </a:cxn>
                <a:cxn ang="0">
                  <a:pos x="6" y="194"/>
                </a:cxn>
                <a:cxn ang="0">
                  <a:pos x="86" y="14"/>
                </a:cxn>
                <a:cxn ang="0">
                  <a:pos x="98" y="2"/>
                </a:cxn>
                <a:cxn ang="0">
                  <a:pos x="402" y="86"/>
                </a:cxn>
                <a:cxn ang="0">
                  <a:pos x="420" y="92"/>
                </a:cxn>
                <a:cxn ang="0">
                  <a:pos x="424" y="118"/>
                </a:cxn>
                <a:cxn ang="0">
                  <a:pos x="402" y="132"/>
                </a:cxn>
                <a:cxn ang="0">
                  <a:pos x="134" y="126"/>
                </a:cxn>
                <a:cxn ang="0">
                  <a:pos x="128" y="108"/>
                </a:cxn>
                <a:cxn ang="0">
                  <a:pos x="140" y="88"/>
                </a:cxn>
                <a:cxn ang="0">
                  <a:pos x="384" y="156"/>
                </a:cxn>
                <a:cxn ang="0">
                  <a:pos x="400" y="160"/>
                </a:cxn>
                <a:cxn ang="0">
                  <a:pos x="404" y="184"/>
                </a:cxn>
                <a:cxn ang="0">
                  <a:pos x="384" y="196"/>
                </a:cxn>
                <a:cxn ang="0">
                  <a:pos x="148" y="192"/>
                </a:cxn>
                <a:cxn ang="0">
                  <a:pos x="142" y="176"/>
                </a:cxn>
                <a:cxn ang="0">
                  <a:pos x="154" y="156"/>
                </a:cxn>
                <a:cxn ang="0">
                  <a:pos x="384" y="220"/>
                </a:cxn>
                <a:cxn ang="0">
                  <a:pos x="400" y="224"/>
                </a:cxn>
                <a:cxn ang="0">
                  <a:pos x="404" y="248"/>
                </a:cxn>
                <a:cxn ang="0">
                  <a:pos x="384" y="260"/>
                </a:cxn>
                <a:cxn ang="0">
                  <a:pos x="148" y="254"/>
                </a:cxn>
                <a:cxn ang="0">
                  <a:pos x="142" y="240"/>
                </a:cxn>
                <a:cxn ang="0">
                  <a:pos x="154" y="220"/>
                </a:cxn>
                <a:cxn ang="0">
                  <a:pos x="380" y="18"/>
                </a:cxn>
                <a:cxn ang="0">
                  <a:pos x="396" y="22"/>
                </a:cxn>
                <a:cxn ang="0">
                  <a:pos x="400" y="46"/>
                </a:cxn>
                <a:cxn ang="0">
                  <a:pos x="380" y="58"/>
                </a:cxn>
                <a:cxn ang="0">
                  <a:pos x="150" y="54"/>
                </a:cxn>
                <a:cxn ang="0">
                  <a:pos x="146" y="38"/>
                </a:cxn>
                <a:cxn ang="0">
                  <a:pos x="158" y="18"/>
                </a:cxn>
                <a:cxn ang="0">
                  <a:pos x="368" y="286"/>
                </a:cxn>
                <a:cxn ang="0">
                  <a:pos x="392" y="294"/>
                </a:cxn>
                <a:cxn ang="0">
                  <a:pos x="400" y="382"/>
                </a:cxn>
                <a:cxn ang="0">
                  <a:pos x="392" y="406"/>
                </a:cxn>
                <a:cxn ang="0">
                  <a:pos x="178" y="414"/>
                </a:cxn>
                <a:cxn ang="0">
                  <a:pos x="154" y="406"/>
                </a:cxn>
                <a:cxn ang="0">
                  <a:pos x="146" y="318"/>
                </a:cxn>
                <a:cxn ang="0">
                  <a:pos x="154" y="294"/>
                </a:cxn>
                <a:cxn ang="0">
                  <a:pos x="178" y="286"/>
                </a:cxn>
                <a:cxn ang="0">
                  <a:pos x="348" y="372"/>
                </a:cxn>
                <a:cxn ang="0">
                  <a:pos x="350" y="336"/>
                </a:cxn>
                <a:cxn ang="0">
                  <a:pos x="340" y="326"/>
                </a:cxn>
                <a:cxn ang="0">
                  <a:pos x="198" y="328"/>
                </a:cxn>
                <a:cxn ang="0">
                  <a:pos x="194" y="364"/>
                </a:cxn>
                <a:cxn ang="0">
                  <a:pos x="206" y="374"/>
                </a:cxn>
              </a:cxnLst>
              <a:rect l="0" t="0" r="r" b="b"/>
              <a:pathLst>
                <a:path w="424" h="420">
                  <a:moveTo>
                    <a:pt x="102" y="0"/>
                  </a:moveTo>
                  <a:lnTo>
                    <a:pt x="102" y="0"/>
                  </a:lnTo>
                  <a:lnTo>
                    <a:pt x="114" y="0"/>
                  </a:lnTo>
                  <a:lnTo>
                    <a:pt x="122" y="4"/>
                  </a:lnTo>
                  <a:lnTo>
                    <a:pt x="122" y="4"/>
                  </a:lnTo>
                  <a:lnTo>
                    <a:pt x="126" y="6"/>
                  </a:lnTo>
                  <a:lnTo>
                    <a:pt x="130" y="10"/>
                  </a:lnTo>
                  <a:lnTo>
                    <a:pt x="132" y="16"/>
                  </a:lnTo>
                  <a:lnTo>
                    <a:pt x="132" y="22"/>
                  </a:lnTo>
                  <a:lnTo>
                    <a:pt x="132" y="22"/>
                  </a:lnTo>
                  <a:lnTo>
                    <a:pt x="128" y="42"/>
                  </a:lnTo>
                  <a:lnTo>
                    <a:pt x="128" y="42"/>
                  </a:lnTo>
                  <a:lnTo>
                    <a:pt x="118" y="76"/>
                  </a:lnTo>
                  <a:lnTo>
                    <a:pt x="104" y="112"/>
                  </a:lnTo>
                  <a:lnTo>
                    <a:pt x="104" y="396"/>
                  </a:lnTo>
                  <a:lnTo>
                    <a:pt x="104" y="396"/>
                  </a:lnTo>
                  <a:lnTo>
                    <a:pt x="102" y="406"/>
                  </a:lnTo>
                  <a:lnTo>
                    <a:pt x="98" y="414"/>
                  </a:lnTo>
                  <a:lnTo>
                    <a:pt x="98" y="414"/>
                  </a:lnTo>
                  <a:lnTo>
                    <a:pt x="92" y="418"/>
                  </a:lnTo>
                  <a:lnTo>
                    <a:pt x="80" y="420"/>
                  </a:lnTo>
                  <a:lnTo>
                    <a:pt x="80" y="420"/>
                  </a:lnTo>
                  <a:lnTo>
                    <a:pt x="70" y="418"/>
                  </a:lnTo>
                  <a:lnTo>
                    <a:pt x="64" y="414"/>
                  </a:lnTo>
                  <a:lnTo>
                    <a:pt x="64" y="414"/>
                  </a:lnTo>
                  <a:lnTo>
                    <a:pt x="58" y="406"/>
                  </a:lnTo>
                  <a:lnTo>
                    <a:pt x="58" y="396"/>
                  </a:lnTo>
                  <a:lnTo>
                    <a:pt x="58" y="210"/>
                  </a:lnTo>
                  <a:lnTo>
                    <a:pt x="58" y="210"/>
                  </a:lnTo>
                  <a:lnTo>
                    <a:pt x="48" y="226"/>
                  </a:lnTo>
                  <a:lnTo>
                    <a:pt x="48" y="226"/>
                  </a:lnTo>
                  <a:lnTo>
                    <a:pt x="44" y="228"/>
                  </a:lnTo>
                  <a:lnTo>
                    <a:pt x="38" y="232"/>
                  </a:lnTo>
                  <a:lnTo>
                    <a:pt x="28" y="234"/>
                  </a:lnTo>
                  <a:lnTo>
                    <a:pt x="28" y="234"/>
                  </a:lnTo>
                  <a:lnTo>
                    <a:pt x="16" y="232"/>
                  </a:lnTo>
                  <a:lnTo>
                    <a:pt x="8" y="228"/>
                  </a:lnTo>
                  <a:lnTo>
                    <a:pt x="8" y="228"/>
                  </a:lnTo>
                  <a:lnTo>
                    <a:pt x="2" y="220"/>
                  </a:lnTo>
                  <a:lnTo>
                    <a:pt x="0" y="210"/>
                  </a:lnTo>
                  <a:lnTo>
                    <a:pt x="0" y="210"/>
                  </a:lnTo>
                  <a:lnTo>
                    <a:pt x="2" y="202"/>
                  </a:lnTo>
                  <a:lnTo>
                    <a:pt x="6" y="194"/>
                  </a:lnTo>
                  <a:lnTo>
                    <a:pt x="6" y="194"/>
                  </a:lnTo>
                  <a:lnTo>
                    <a:pt x="30" y="152"/>
                  </a:lnTo>
                  <a:lnTo>
                    <a:pt x="52" y="108"/>
                  </a:lnTo>
                  <a:lnTo>
                    <a:pt x="70" y="62"/>
                  </a:lnTo>
                  <a:lnTo>
                    <a:pt x="86" y="14"/>
                  </a:lnTo>
                  <a:lnTo>
                    <a:pt x="86" y="14"/>
                  </a:lnTo>
                  <a:lnTo>
                    <a:pt x="90" y="8"/>
                  </a:lnTo>
                  <a:lnTo>
                    <a:pt x="92" y="4"/>
                  </a:lnTo>
                  <a:lnTo>
                    <a:pt x="98" y="2"/>
                  </a:lnTo>
                  <a:lnTo>
                    <a:pt x="102" y="0"/>
                  </a:lnTo>
                  <a:lnTo>
                    <a:pt x="102" y="0"/>
                  </a:lnTo>
                  <a:close/>
                  <a:moveTo>
                    <a:pt x="150" y="86"/>
                  </a:moveTo>
                  <a:lnTo>
                    <a:pt x="402" y="86"/>
                  </a:lnTo>
                  <a:lnTo>
                    <a:pt x="402" y="86"/>
                  </a:lnTo>
                  <a:lnTo>
                    <a:pt x="412" y="88"/>
                  </a:lnTo>
                  <a:lnTo>
                    <a:pt x="420" y="92"/>
                  </a:lnTo>
                  <a:lnTo>
                    <a:pt x="420" y="92"/>
                  </a:lnTo>
                  <a:lnTo>
                    <a:pt x="424" y="98"/>
                  </a:lnTo>
                  <a:lnTo>
                    <a:pt x="424" y="108"/>
                  </a:lnTo>
                  <a:lnTo>
                    <a:pt x="424" y="108"/>
                  </a:lnTo>
                  <a:lnTo>
                    <a:pt x="424" y="118"/>
                  </a:lnTo>
                  <a:lnTo>
                    <a:pt x="420" y="124"/>
                  </a:lnTo>
                  <a:lnTo>
                    <a:pt x="420" y="124"/>
                  </a:lnTo>
                  <a:lnTo>
                    <a:pt x="412" y="130"/>
                  </a:lnTo>
                  <a:lnTo>
                    <a:pt x="402" y="132"/>
                  </a:lnTo>
                  <a:lnTo>
                    <a:pt x="150" y="132"/>
                  </a:lnTo>
                  <a:lnTo>
                    <a:pt x="150" y="132"/>
                  </a:lnTo>
                  <a:lnTo>
                    <a:pt x="140" y="130"/>
                  </a:lnTo>
                  <a:lnTo>
                    <a:pt x="134" y="126"/>
                  </a:lnTo>
                  <a:lnTo>
                    <a:pt x="134" y="126"/>
                  </a:lnTo>
                  <a:lnTo>
                    <a:pt x="130" y="120"/>
                  </a:lnTo>
                  <a:lnTo>
                    <a:pt x="128" y="108"/>
                  </a:lnTo>
                  <a:lnTo>
                    <a:pt x="128" y="108"/>
                  </a:lnTo>
                  <a:lnTo>
                    <a:pt x="130" y="98"/>
                  </a:lnTo>
                  <a:lnTo>
                    <a:pt x="134" y="92"/>
                  </a:lnTo>
                  <a:lnTo>
                    <a:pt x="134" y="92"/>
                  </a:lnTo>
                  <a:lnTo>
                    <a:pt x="140" y="88"/>
                  </a:lnTo>
                  <a:lnTo>
                    <a:pt x="150" y="86"/>
                  </a:lnTo>
                  <a:lnTo>
                    <a:pt x="150" y="86"/>
                  </a:lnTo>
                  <a:close/>
                  <a:moveTo>
                    <a:pt x="162" y="156"/>
                  </a:moveTo>
                  <a:lnTo>
                    <a:pt x="384" y="156"/>
                  </a:lnTo>
                  <a:lnTo>
                    <a:pt x="384" y="156"/>
                  </a:lnTo>
                  <a:lnTo>
                    <a:pt x="394" y="156"/>
                  </a:lnTo>
                  <a:lnTo>
                    <a:pt x="400" y="160"/>
                  </a:lnTo>
                  <a:lnTo>
                    <a:pt x="400" y="160"/>
                  </a:lnTo>
                  <a:lnTo>
                    <a:pt x="404" y="166"/>
                  </a:lnTo>
                  <a:lnTo>
                    <a:pt x="404" y="176"/>
                  </a:lnTo>
                  <a:lnTo>
                    <a:pt x="404" y="176"/>
                  </a:lnTo>
                  <a:lnTo>
                    <a:pt x="404" y="184"/>
                  </a:lnTo>
                  <a:lnTo>
                    <a:pt x="400" y="190"/>
                  </a:lnTo>
                  <a:lnTo>
                    <a:pt x="400" y="190"/>
                  </a:lnTo>
                  <a:lnTo>
                    <a:pt x="394" y="194"/>
                  </a:lnTo>
                  <a:lnTo>
                    <a:pt x="384" y="196"/>
                  </a:lnTo>
                  <a:lnTo>
                    <a:pt x="162" y="196"/>
                  </a:lnTo>
                  <a:lnTo>
                    <a:pt x="162" y="196"/>
                  </a:lnTo>
                  <a:lnTo>
                    <a:pt x="154" y="196"/>
                  </a:lnTo>
                  <a:lnTo>
                    <a:pt x="148" y="192"/>
                  </a:lnTo>
                  <a:lnTo>
                    <a:pt x="148" y="192"/>
                  </a:lnTo>
                  <a:lnTo>
                    <a:pt x="144" y="186"/>
                  </a:lnTo>
                  <a:lnTo>
                    <a:pt x="142" y="176"/>
                  </a:lnTo>
                  <a:lnTo>
                    <a:pt x="142" y="176"/>
                  </a:lnTo>
                  <a:lnTo>
                    <a:pt x="144" y="168"/>
                  </a:lnTo>
                  <a:lnTo>
                    <a:pt x="148" y="160"/>
                  </a:lnTo>
                  <a:lnTo>
                    <a:pt x="148" y="160"/>
                  </a:lnTo>
                  <a:lnTo>
                    <a:pt x="154" y="156"/>
                  </a:lnTo>
                  <a:lnTo>
                    <a:pt x="162" y="156"/>
                  </a:lnTo>
                  <a:lnTo>
                    <a:pt x="162" y="156"/>
                  </a:lnTo>
                  <a:close/>
                  <a:moveTo>
                    <a:pt x="162" y="220"/>
                  </a:moveTo>
                  <a:lnTo>
                    <a:pt x="384" y="220"/>
                  </a:lnTo>
                  <a:lnTo>
                    <a:pt x="384" y="220"/>
                  </a:lnTo>
                  <a:lnTo>
                    <a:pt x="394" y="220"/>
                  </a:lnTo>
                  <a:lnTo>
                    <a:pt x="400" y="224"/>
                  </a:lnTo>
                  <a:lnTo>
                    <a:pt x="400" y="224"/>
                  </a:lnTo>
                  <a:lnTo>
                    <a:pt x="404" y="230"/>
                  </a:lnTo>
                  <a:lnTo>
                    <a:pt x="404" y="240"/>
                  </a:lnTo>
                  <a:lnTo>
                    <a:pt x="404" y="240"/>
                  </a:lnTo>
                  <a:lnTo>
                    <a:pt x="404" y="248"/>
                  </a:lnTo>
                  <a:lnTo>
                    <a:pt x="400" y="254"/>
                  </a:lnTo>
                  <a:lnTo>
                    <a:pt x="400" y="254"/>
                  </a:lnTo>
                  <a:lnTo>
                    <a:pt x="394" y="258"/>
                  </a:lnTo>
                  <a:lnTo>
                    <a:pt x="384" y="260"/>
                  </a:lnTo>
                  <a:lnTo>
                    <a:pt x="162" y="260"/>
                  </a:lnTo>
                  <a:lnTo>
                    <a:pt x="162" y="260"/>
                  </a:lnTo>
                  <a:lnTo>
                    <a:pt x="154" y="258"/>
                  </a:lnTo>
                  <a:lnTo>
                    <a:pt x="148" y="254"/>
                  </a:lnTo>
                  <a:lnTo>
                    <a:pt x="148" y="254"/>
                  </a:lnTo>
                  <a:lnTo>
                    <a:pt x="144" y="250"/>
                  </a:lnTo>
                  <a:lnTo>
                    <a:pt x="142" y="240"/>
                  </a:lnTo>
                  <a:lnTo>
                    <a:pt x="142" y="240"/>
                  </a:lnTo>
                  <a:lnTo>
                    <a:pt x="144" y="230"/>
                  </a:lnTo>
                  <a:lnTo>
                    <a:pt x="148" y="224"/>
                  </a:lnTo>
                  <a:lnTo>
                    <a:pt x="148" y="224"/>
                  </a:lnTo>
                  <a:lnTo>
                    <a:pt x="154" y="220"/>
                  </a:lnTo>
                  <a:lnTo>
                    <a:pt x="162" y="220"/>
                  </a:lnTo>
                  <a:lnTo>
                    <a:pt x="162" y="220"/>
                  </a:lnTo>
                  <a:close/>
                  <a:moveTo>
                    <a:pt x="166" y="18"/>
                  </a:moveTo>
                  <a:lnTo>
                    <a:pt x="380" y="18"/>
                  </a:lnTo>
                  <a:lnTo>
                    <a:pt x="380" y="18"/>
                  </a:lnTo>
                  <a:lnTo>
                    <a:pt x="390" y="18"/>
                  </a:lnTo>
                  <a:lnTo>
                    <a:pt x="396" y="22"/>
                  </a:lnTo>
                  <a:lnTo>
                    <a:pt x="396" y="22"/>
                  </a:lnTo>
                  <a:lnTo>
                    <a:pt x="400" y="28"/>
                  </a:lnTo>
                  <a:lnTo>
                    <a:pt x="400" y="38"/>
                  </a:lnTo>
                  <a:lnTo>
                    <a:pt x="400" y="38"/>
                  </a:lnTo>
                  <a:lnTo>
                    <a:pt x="400" y="46"/>
                  </a:lnTo>
                  <a:lnTo>
                    <a:pt x="396" y="52"/>
                  </a:lnTo>
                  <a:lnTo>
                    <a:pt x="396" y="52"/>
                  </a:lnTo>
                  <a:lnTo>
                    <a:pt x="390" y="56"/>
                  </a:lnTo>
                  <a:lnTo>
                    <a:pt x="380" y="58"/>
                  </a:lnTo>
                  <a:lnTo>
                    <a:pt x="166" y="58"/>
                  </a:lnTo>
                  <a:lnTo>
                    <a:pt x="166" y="58"/>
                  </a:lnTo>
                  <a:lnTo>
                    <a:pt x="158" y="56"/>
                  </a:lnTo>
                  <a:lnTo>
                    <a:pt x="150" y="54"/>
                  </a:lnTo>
                  <a:lnTo>
                    <a:pt x="150" y="54"/>
                  </a:lnTo>
                  <a:lnTo>
                    <a:pt x="148" y="48"/>
                  </a:lnTo>
                  <a:lnTo>
                    <a:pt x="146" y="38"/>
                  </a:lnTo>
                  <a:lnTo>
                    <a:pt x="146" y="38"/>
                  </a:lnTo>
                  <a:lnTo>
                    <a:pt x="148" y="28"/>
                  </a:lnTo>
                  <a:lnTo>
                    <a:pt x="150" y="22"/>
                  </a:lnTo>
                  <a:lnTo>
                    <a:pt x="150" y="22"/>
                  </a:lnTo>
                  <a:lnTo>
                    <a:pt x="158" y="18"/>
                  </a:lnTo>
                  <a:lnTo>
                    <a:pt x="166" y="18"/>
                  </a:lnTo>
                  <a:lnTo>
                    <a:pt x="166" y="18"/>
                  </a:lnTo>
                  <a:close/>
                  <a:moveTo>
                    <a:pt x="178" y="286"/>
                  </a:moveTo>
                  <a:lnTo>
                    <a:pt x="368" y="286"/>
                  </a:lnTo>
                  <a:lnTo>
                    <a:pt x="368" y="286"/>
                  </a:lnTo>
                  <a:lnTo>
                    <a:pt x="382" y="288"/>
                  </a:lnTo>
                  <a:lnTo>
                    <a:pt x="388" y="290"/>
                  </a:lnTo>
                  <a:lnTo>
                    <a:pt x="392" y="294"/>
                  </a:lnTo>
                  <a:lnTo>
                    <a:pt x="396" y="298"/>
                  </a:lnTo>
                  <a:lnTo>
                    <a:pt x="398" y="304"/>
                  </a:lnTo>
                  <a:lnTo>
                    <a:pt x="400" y="318"/>
                  </a:lnTo>
                  <a:lnTo>
                    <a:pt x="400" y="382"/>
                  </a:lnTo>
                  <a:lnTo>
                    <a:pt x="400" y="382"/>
                  </a:lnTo>
                  <a:lnTo>
                    <a:pt x="398" y="396"/>
                  </a:lnTo>
                  <a:lnTo>
                    <a:pt x="396" y="402"/>
                  </a:lnTo>
                  <a:lnTo>
                    <a:pt x="392" y="406"/>
                  </a:lnTo>
                  <a:lnTo>
                    <a:pt x="388" y="410"/>
                  </a:lnTo>
                  <a:lnTo>
                    <a:pt x="382" y="412"/>
                  </a:lnTo>
                  <a:lnTo>
                    <a:pt x="368" y="414"/>
                  </a:lnTo>
                  <a:lnTo>
                    <a:pt x="178" y="414"/>
                  </a:lnTo>
                  <a:lnTo>
                    <a:pt x="178" y="414"/>
                  </a:lnTo>
                  <a:lnTo>
                    <a:pt x="164" y="412"/>
                  </a:lnTo>
                  <a:lnTo>
                    <a:pt x="160" y="410"/>
                  </a:lnTo>
                  <a:lnTo>
                    <a:pt x="154" y="406"/>
                  </a:lnTo>
                  <a:lnTo>
                    <a:pt x="150" y="402"/>
                  </a:lnTo>
                  <a:lnTo>
                    <a:pt x="148" y="396"/>
                  </a:lnTo>
                  <a:lnTo>
                    <a:pt x="146" y="382"/>
                  </a:lnTo>
                  <a:lnTo>
                    <a:pt x="146" y="318"/>
                  </a:lnTo>
                  <a:lnTo>
                    <a:pt x="146" y="318"/>
                  </a:lnTo>
                  <a:lnTo>
                    <a:pt x="148" y="304"/>
                  </a:lnTo>
                  <a:lnTo>
                    <a:pt x="150" y="298"/>
                  </a:lnTo>
                  <a:lnTo>
                    <a:pt x="154" y="294"/>
                  </a:lnTo>
                  <a:lnTo>
                    <a:pt x="160" y="290"/>
                  </a:lnTo>
                  <a:lnTo>
                    <a:pt x="164" y="288"/>
                  </a:lnTo>
                  <a:lnTo>
                    <a:pt x="178" y="286"/>
                  </a:lnTo>
                  <a:lnTo>
                    <a:pt x="178" y="286"/>
                  </a:lnTo>
                  <a:close/>
                  <a:moveTo>
                    <a:pt x="340" y="374"/>
                  </a:moveTo>
                  <a:lnTo>
                    <a:pt x="340" y="374"/>
                  </a:lnTo>
                  <a:lnTo>
                    <a:pt x="346" y="374"/>
                  </a:lnTo>
                  <a:lnTo>
                    <a:pt x="348" y="372"/>
                  </a:lnTo>
                  <a:lnTo>
                    <a:pt x="350" y="368"/>
                  </a:lnTo>
                  <a:lnTo>
                    <a:pt x="350" y="364"/>
                  </a:lnTo>
                  <a:lnTo>
                    <a:pt x="350" y="336"/>
                  </a:lnTo>
                  <a:lnTo>
                    <a:pt x="350" y="336"/>
                  </a:lnTo>
                  <a:lnTo>
                    <a:pt x="350" y="332"/>
                  </a:lnTo>
                  <a:lnTo>
                    <a:pt x="348" y="328"/>
                  </a:lnTo>
                  <a:lnTo>
                    <a:pt x="346" y="326"/>
                  </a:lnTo>
                  <a:lnTo>
                    <a:pt x="340" y="326"/>
                  </a:lnTo>
                  <a:lnTo>
                    <a:pt x="206" y="326"/>
                  </a:lnTo>
                  <a:lnTo>
                    <a:pt x="206" y="326"/>
                  </a:lnTo>
                  <a:lnTo>
                    <a:pt x="202" y="326"/>
                  </a:lnTo>
                  <a:lnTo>
                    <a:pt x="198" y="328"/>
                  </a:lnTo>
                  <a:lnTo>
                    <a:pt x="196" y="332"/>
                  </a:lnTo>
                  <a:lnTo>
                    <a:pt x="194" y="336"/>
                  </a:lnTo>
                  <a:lnTo>
                    <a:pt x="194" y="364"/>
                  </a:lnTo>
                  <a:lnTo>
                    <a:pt x="194" y="364"/>
                  </a:lnTo>
                  <a:lnTo>
                    <a:pt x="196" y="368"/>
                  </a:lnTo>
                  <a:lnTo>
                    <a:pt x="198" y="372"/>
                  </a:lnTo>
                  <a:lnTo>
                    <a:pt x="202" y="374"/>
                  </a:lnTo>
                  <a:lnTo>
                    <a:pt x="206" y="374"/>
                  </a:lnTo>
                  <a:lnTo>
                    <a:pt x="340" y="374"/>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pPr defTabSz="1004086"/>
              <a:endParaRPr kumimoji="0" lang="zh-TW" altLang="en-US">
                <a:solidFill>
                  <a:prstClr val="black"/>
                </a:solidFill>
                <a:latin typeface="Calibri"/>
                <a:ea typeface="新細明體"/>
                <a:cs typeface="Arial" charset="0"/>
              </a:endParaRPr>
            </a:p>
          </p:txBody>
        </p:sp>
      </p:grpSp>
    </p:spTree>
    <p:extLst>
      <p:ext uri="{BB962C8B-B14F-4D97-AF65-F5344CB8AC3E}">
        <p14:creationId xmlns:p14="http://schemas.microsoft.com/office/powerpoint/2010/main" val="1769667671"/>
      </p:ext>
    </p:extLst>
  </p:cSld>
  <p:clrMapOvr>
    <a:masterClrMapping/>
  </p:clrMapOvr>
  <p:transition>
    <p:random/>
  </p:transition>
  <p:timing>
    <p:tnLst>
      <p:par>
        <p:cTn id="1" dur="indefinite" restart="never" nodeType="tmRoot"/>
      </p:par>
    </p:tnLst>
  </p:timing>
</p:sldLayout>
</file>

<file path=ppt/slideLayouts/slideLayout350.xml><?xml version="1.0" encoding="utf-8"?>
<p:sldLayout xmlns:a="http://schemas.openxmlformats.org/drawingml/2006/main" xmlns:r="http://schemas.openxmlformats.org/officeDocument/2006/relationships" xmlns:p="http://schemas.openxmlformats.org/presentationml/2006/main" userDrawn="1">
  <p:cSld name="42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86"/>
            <a:ext cx="2544763" cy="163513"/>
          </a:xfrm>
          <a:prstGeom prst="rect">
            <a:avLst/>
          </a:prstGeom>
          <a:noFill/>
          <a:ln w="25400" algn="ctr">
            <a:noFill/>
            <a:miter lim="800000"/>
            <a:headEnd/>
            <a:tailEnd/>
          </a:ln>
        </p:spPr>
        <p:txBody>
          <a:bodyPr lIns="0" tIns="0" rIns="0" bIns="0"/>
          <a:lstStyle/>
          <a:p>
            <a:pPr algn="r" defTabSz="945820"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349" tIns="45172" rIns="90349" bIns="45172"/>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0155" indent="-271355">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2704" indent="-172537">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5633" indent="-172537">
              <a:lnSpc>
                <a:spcPct val="100000"/>
              </a:lnSpc>
              <a:spcBef>
                <a:spcPts val="600"/>
              </a:spcBef>
              <a:buClr>
                <a:srgbClr val="92D050"/>
              </a:buClr>
              <a:defRPr>
                <a:latin typeface="Calibri" pitchFamily="34" charset="0"/>
                <a:ea typeface="標楷體" pitchFamily="65" charset="-120"/>
              </a:defRPr>
            </a:lvl4pPr>
            <a:lvl5pPr marL="1246976" indent="-10038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48"/>
            <a:ext cx="428625" cy="263525"/>
          </a:xfrm>
          <a:prstGeom prst="rect">
            <a:avLst/>
          </a:prstGeom>
        </p:spPr>
        <p:txBody>
          <a:bodyPr vert="horz" wrap="square" lIns="90349" tIns="45172" rIns="90349" bIns="45172"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2879576173"/>
      </p:ext>
    </p:extLst>
  </p:cSld>
  <p:clrMapOvr>
    <a:masterClrMapping/>
  </p:clrMapOvr>
  <p:timing>
    <p:tnLst>
      <p:par>
        <p:cTn id="1" dur="indefinite" restart="never" nodeType="tmRoot"/>
      </p:par>
    </p:tnLst>
  </p:timing>
</p:sldLayout>
</file>

<file path=ppt/slideLayouts/slideLayout351.xml><?xml version="1.0" encoding="utf-8"?>
<p:sldLayout xmlns:a="http://schemas.openxmlformats.org/drawingml/2006/main" xmlns:r="http://schemas.openxmlformats.org/officeDocument/2006/relationships" xmlns:p="http://schemas.openxmlformats.org/presentationml/2006/main" userDrawn="1">
  <p:cSld name="43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86"/>
            <a:ext cx="2544763" cy="163513"/>
          </a:xfrm>
          <a:prstGeom prst="rect">
            <a:avLst/>
          </a:prstGeom>
          <a:noFill/>
          <a:ln w="25400" algn="ctr">
            <a:noFill/>
            <a:miter lim="800000"/>
            <a:headEnd/>
            <a:tailEnd/>
          </a:ln>
        </p:spPr>
        <p:txBody>
          <a:bodyPr lIns="0" tIns="0" rIns="0" bIns="0"/>
          <a:lstStyle/>
          <a:p>
            <a:pPr algn="r" defTabSz="945820"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349" tIns="45172" rIns="90349" bIns="45172"/>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0155" indent="-271355">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2704" indent="-172537">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5633" indent="-172537">
              <a:lnSpc>
                <a:spcPct val="100000"/>
              </a:lnSpc>
              <a:spcBef>
                <a:spcPts val="600"/>
              </a:spcBef>
              <a:buClr>
                <a:srgbClr val="92D050"/>
              </a:buClr>
              <a:defRPr>
                <a:latin typeface="Calibri" pitchFamily="34" charset="0"/>
                <a:ea typeface="標楷體" pitchFamily="65" charset="-120"/>
              </a:defRPr>
            </a:lvl4pPr>
            <a:lvl5pPr marL="1246976" indent="-10038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48"/>
            <a:ext cx="428625" cy="263525"/>
          </a:xfrm>
          <a:prstGeom prst="rect">
            <a:avLst/>
          </a:prstGeom>
        </p:spPr>
        <p:txBody>
          <a:bodyPr vert="horz" wrap="square" lIns="90349" tIns="45172" rIns="90349" bIns="45172"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2898440259"/>
      </p:ext>
    </p:extLst>
  </p:cSld>
  <p:clrMapOvr>
    <a:masterClrMapping/>
  </p:clrMapOvr>
  <p:timing>
    <p:tnLst>
      <p:par>
        <p:cTn id="1" dur="indefinite" restart="never" nodeType="tmRoot"/>
      </p:par>
    </p:tnLst>
  </p:timing>
</p:sldLayout>
</file>

<file path=ppt/slideLayouts/slideLayout352.xml><?xml version="1.0" encoding="utf-8"?>
<p:sldLayout xmlns:a="http://schemas.openxmlformats.org/drawingml/2006/main" xmlns:r="http://schemas.openxmlformats.org/officeDocument/2006/relationships" xmlns:p="http://schemas.openxmlformats.org/presentationml/2006/main" userDrawn="1">
  <p:cSld name="44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86"/>
            <a:ext cx="2544763" cy="163513"/>
          </a:xfrm>
          <a:prstGeom prst="rect">
            <a:avLst/>
          </a:prstGeom>
          <a:noFill/>
          <a:ln w="25400" algn="ctr">
            <a:noFill/>
            <a:miter lim="800000"/>
            <a:headEnd/>
            <a:tailEnd/>
          </a:ln>
        </p:spPr>
        <p:txBody>
          <a:bodyPr lIns="0" tIns="0" rIns="0" bIns="0"/>
          <a:lstStyle/>
          <a:p>
            <a:pPr algn="r" defTabSz="945820"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349" tIns="45172" rIns="90349" bIns="45172"/>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0155" indent="-271355">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2704" indent="-172537">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5633" indent="-172537">
              <a:lnSpc>
                <a:spcPct val="100000"/>
              </a:lnSpc>
              <a:spcBef>
                <a:spcPts val="600"/>
              </a:spcBef>
              <a:buClr>
                <a:srgbClr val="92D050"/>
              </a:buClr>
              <a:defRPr>
                <a:latin typeface="Calibri" pitchFamily="34" charset="0"/>
                <a:ea typeface="標楷體" pitchFamily="65" charset="-120"/>
              </a:defRPr>
            </a:lvl4pPr>
            <a:lvl5pPr marL="1246976" indent="-10038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48"/>
            <a:ext cx="428625" cy="263525"/>
          </a:xfrm>
          <a:prstGeom prst="rect">
            <a:avLst/>
          </a:prstGeom>
        </p:spPr>
        <p:txBody>
          <a:bodyPr vert="horz" wrap="square" lIns="90349" tIns="45172" rIns="90349" bIns="45172"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2102506796"/>
      </p:ext>
    </p:extLst>
  </p:cSld>
  <p:clrMapOvr>
    <a:masterClrMapping/>
  </p:clrMapOvr>
  <p:timing>
    <p:tnLst>
      <p:par>
        <p:cTn id="1" dur="indefinite" restart="never" nodeType="tmRoot"/>
      </p:par>
    </p:tnLst>
  </p:timing>
</p:sldLayout>
</file>

<file path=ppt/slideLayouts/slideLayout353.xml><?xml version="1.0" encoding="utf-8"?>
<p:sldLayout xmlns:a="http://schemas.openxmlformats.org/drawingml/2006/main" xmlns:r="http://schemas.openxmlformats.org/officeDocument/2006/relationships" xmlns:p="http://schemas.openxmlformats.org/presentationml/2006/main" userDrawn="1">
  <p:cSld name="45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86"/>
            <a:ext cx="2544763" cy="163513"/>
          </a:xfrm>
          <a:prstGeom prst="rect">
            <a:avLst/>
          </a:prstGeom>
          <a:noFill/>
          <a:ln w="25400" algn="ctr">
            <a:noFill/>
            <a:miter lim="800000"/>
            <a:headEnd/>
            <a:tailEnd/>
          </a:ln>
        </p:spPr>
        <p:txBody>
          <a:bodyPr lIns="0" tIns="0" rIns="0" bIns="0"/>
          <a:lstStyle/>
          <a:p>
            <a:pPr algn="r" defTabSz="945820"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349" tIns="45172" rIns="90349" bIns="45172"/>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0155" indent="-271355">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2704" indent="-172537">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5633" indent="-172537">
              <a:lnSpc>
                <a:spcPct val="100000"/>
              </a:lnSpc>
              <a:spcBef>
                <a:spcPts val="600"/>
              </a:spcBef>
              <a:buClr>
                <a:srgbClr val="92D050"/>
              </a:buClr>
              <a:defRPr>
                <a:latin typeface="Calibri" pitchFamily="34" charset="0"/>
                <a:ea typeface="標楷體" pitchFamily="65" charset="-120"/>
              </a:defRPr>
            </a:lvl4pPr>
            <a:lvl5pPr marL="1246976" indent="-10038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48"/>
            <a:ext cx="428625" cy="263525"/>
          </a:xfrm>
          <a:prstGeom prst="rect">
            <a:avLst/>
          </a:prstGeom>
        </p:spPr>
        <p:txBody>
          <a:bodyPr vert="horz" wrap="square" lIns="90349" tIns="45172" rIns="90349" bIns="45172"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2473355235"/>
      </p:ext>
    </p:extLst>
  </p:cSld>
  <p:clrMapOvr>
    <a:masterClrMapping/>
  </p:clrMapOvr>
  <p:timing>
    <p:tnLst>
      <p:par>
        <p:cTn id="1" dur="indefinite" restart="never" nodeType="tmRoot"/>
      </p:par>
    </p:tnLst>
  </p:timing>
</p:sldLayout>
</file>

<file path=ppt/slideLayouts/slideLayout354.xml><?xml version="1.0" encoding="utf-8"?>
<p:sldLayout xmlns:a="http://schemas.openxmlformats.org/drawingml/2006/main" xmlns:r="http://schemas.openxmlformats.org/officeDocument/2006/relationships" xmlns:p="http://schemas.openxmlformats.org/presentationml/2006/main" userDrawn="1">
  <p:cSld name="46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86"/>
            <a:ext cx="2544763" cy="163513"/>
          </a:xfrm>
          <a:prstGeom prst="rect">
            <a:avLst/>
          </a:prstGeom>
          <a:noFill/>
          <a:ln w="25400" algn="ctr">
            <a:noFill/>
            <a:miter lim="800000"/>
            <a:headEnd/>
            <a:tailEnd/>
          </a:ln>
        </p:spPr>
        <p:txBody>
          <a:bodyPr lIns="0" tIns="0" rIns="0" bIns="0"/>
          <a:lstStyle/>
          <a:p>
            <a:pPr algn="r" defTabSz="945820"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349" tIns="45172" rIns="90349" bIns="45172"/>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0155" indent="-271355">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2704" indent="-172537">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5633" indent="-172537">
              <a:lnSpc>
                <a:spcPct val="100000"/>
              </a:lnSpc>
              <a:spcBef>
                <a:spcPts val="600"/>
              </a:spcBef>
              <a:buClr>
                <a:srgbClr val="92D050"/>
              </a:buClr>
              <a:defRPr>
                <a:latin typeface="Calibri" pitchFamily="34" charset="0"/>
                <a:ea typeface="標楷體" pitchFamily="65" charset="-120"/>
              </a:defRPr>
            </a:lvl4pPr>
            <a:lvl5pPr marL="1246976" indent="-10038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48"/>
            <a:ext cx="428625" cy="263525"/>
          </a:xfrm>
          <a:prstGeom prst="rect">
            <a:avLst/>
          </a:prstGeom>
        </p:spPr>
        <p:txBody>
          <a:bodyPr vert="horz" wrap="square" lIns="90349" tIns="45172" rIns="90349" bIns="45172"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2173985378"/>
      </p:ext>
    </p:extLst>
  </p:cSld>
  <p:clrMapOvr>
    <a:masterClrMapping/>
  </p:clrMapOvr>
  <p:timing>
    <p:tnLst>
      <p:par>
        <p:cTn id="1" dur="indefinite" restart="never" nodeType="tmRoot"/>
      </p:par>
    </p:tnLst>
  </p:timing>
</p:sldLayout>
</file>

<file path=ppt/slideLayouts/slideLayout355.xml><?xml version="1.0" encoding="utf-8"?>
<p:sldLayout xmlns:a="http://schemas.openxmlformats.org/drawingml/2006/main" xmlns:r="http://schemas.openxmlformats.org/officeDocument/2006/relationships" xmlns:p="http://schemas.openxmlformats.org/presentationml/2006/main" userDrawn="1">
  <p:cSld name="47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86"/>
            <a:ext cx="2544763" cy="163513"/>
          </a:xfrm>
          <a:prstGeom prst="rect">
            <a:avLst/>
          </a:prstGeom>
          <a:noFill/>
          <a:ln w="25400" algn="ctr">
            <a:noFill/>
            <a:miter lim="800000"/>
            <a:headEnd/>
            <a:tailEnd/>
          </a:ln>
        </p:spPr>
        <p:txBody>
          <a:bodyPr lIns="0" tIns="0" rIns="0" bIns="0"/>
          <a:lstStyle/>
          <a:p>
            <a:pPr algn="r" defTabSz="945820"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349" tIns="45172" rIns="90349" bIns="45172"/>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0155" indent="-271355">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2704" indent="-172537">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5633" indent="-172537">
              <a:lnSpc>
                <a:spcPct val="100000"/>
              </a:lnSpc>
              <a:spcBef>
                <a:spcPts val="600"/>
              </a:spcBef>
              <a:buClr>
                <a:srgbClr val="92D050"/>
              </a:buClr>
              <a:defRPr>
                <a:latin typeface="Calibri" pitchFamily="34" charset="0"/>
                <a:ea typeface="標楷體" pitchFamily="65" charset="-120"/>
              </a:defRPr>
            </a:lvl4pPr>
            <a:lvl5pPr marL="1246976" indent="-10038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48"/>
            <a:ext cx="428625" cy="263525"/>
          </a:xfrm>
          <a:prstGeom prst="rect">
            <a:avLst/>
          </a:prstGeom>
        </p:spPr>
        <p:txBody>
          <a:bodyPr vert="horz" wrap="square" lIns="90349" tIns="45172" rIns="90349" bIns="45172"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4282405894"/>
      </p:ext>
    </p:extLst>
  </p:cSld>
  <p:clrMapOvr>
    <a:masterClrMapping/>
  </p:clrMapOvr>
  <p:timing>
    <p:tnLst>
      <p:par>
        <p:cTn id="1" dur="indefinite" restart="never" nodeType="tmRoot"/>
      </p:par>
    </p:tnLst>
  </p:timing>
</p:sldLayout>
</file>

<file path=ppt/slideLayouts/slideLayout356.xml><?xml version="1.0" encoding="utf-8"?>
<p:sldLayout xmlns:a="http://schemas.openxmlformats.org/drawingml/2006/main" xmlns:r="http://schemas.openxmlformats.org/officeDocument/2006/relationships" xmlns:p="http://schemas.openxmlformats.org/presentationml/2006/main" userDrawn="1">
  <p:cSld name="48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86"/>
            <a:ext cx="2544763" cy="163513"/>
          </a:xfrm>
          <a:prstGeom prst="rect">
            <a:avLst/>
          </a:prstGeom>
          <a:noFill/>
          <a:ln w="25400" algn="ctr">
            <a:noFill/>
            <a:miter lim="800000"/>
            <a:headEnd/>
            <a:tailEnd/>
          </a:ln>
        </p:spPr>
        <p:txBody>
          <a:bodyPr lIns="0" tIns="0" rIns="0" bIns="0"/>
          <a:lstStyle/>
          <a:p>
            <a:pPr algn="r" defTabSz="945820"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349" tIns="45172" rIns="90349" bIns="45172"/>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0155" indent="-271355">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2704" indent="-172537">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5633" indent="-172537">
              <a:lnSpc>
                <a:spcPct val="100000"/>
              </a:lnSpc>
              <a:spcBef>
                <a:spcPts val="600"/>
              </a:spcBef>
              <a:buClr>
                <a:srgbClr val="92D050"/>
              </a:buClr>
              <a:defRPr>
                <a:latin typeface="Calibri" pitchFamily="34" charset="0"/>
                <a:ea typeface="標楷體" pitchFamily="65" charset="-120"/>
              </a:defRPr>
            </a:lvl4pPr>
            <a:lvl5pPr marL="1246976" indent="-10038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48"/>
            <a:ext cx="428625" cy="263525"/>
          </a:xfrm>
          <a:prstGeom prst="rect">
            <a:avLst/>
          </a:prstGeom>
        </p:spPr>
        <p:txBody>
          <a:bodyPr vert="horz" wrap="square" lIns="90349" tIns="45172" rIns="90349" bIns="45172"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2215594086"/>
      </p:ext>
    </p:extLst>
  </p:cSld>
  <p:clrMapOvr>
    <a:masterClrMapping/>
  </p:clrMapOvr>
  <p:timing>
    <p:tnLst>
      <p:par>
        <p:cTn id="1" dur="indefinite" restart="never" nodeType="tmRoot"/>
      </p:par>
    </p:tnLst>
  </p:timing>
</p:sldLayout>
</file>

<file path=ppt/slideLayouts/slideLayout357.xml><?xml version="1.0" encoding="utf-8"?>
<p:sldLayout xmlns:a="http://schemas.openxmlformats.org/drawingml/2006/main" xmlns:r="http://schemas.openxmlformats.org/officeDocument/2006/relationships" xmlns:p="http://schemas.openxmlformats.org/presentationml/2006/main" userDrawn="1">
  <p:cSld name="49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86"/>
            <a:ext cx="2544763" cy="163513"/>
          </a:xfrm>
          <a:prstGeom prst="rect">
            <a:avLst/>
          </a:prstGeom>
          <a:noFill/>
          <a:ln w="25400" algn="ctr">
            <a:noFill/>
            <a:miter lim="800000"/>
            <a:headEnd/>
            <a:tailEnd/>
          </a:ln>
        </p:spPr>
        <p:txBody>
          <a:bodyPr lIns="0" tIns="0" rIns="0" bIns="0"/>
          <a:lstStyle/>
          <a:p>
            <a:pPr algn="r" defTabSz="945820"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349" tIns="45172" rIns="90349" bIns="45172"/>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0155" indent="-271355">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2704" indent="-172537">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5633" indent="-172537">
              <a:lnSpc>
                <a:spcPct val="100000"/>
              </a:lnSpc>
              <a:spcBef>
                <a:spcPts val="600"/>
              </a:spcBef>
              <a:buClr>
                <a:srgbClr val="92D050"/>
              </a:buClr>
              <a:defRPr>
                <a:latin typeface="Calibri" pitchFamily="34" charset="0"/>
                <a:ea typeface="標楷體" pitchFamily="65" charset="-120"/>
              </a:defRPr>
            </a:lvl4pPr>
            <a:lvl5pPr marL="1246976" indent="-10038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48"/>
            <a:ext cx="428625" cy="263525"/>
          </a:xfrm>
          <a:prstGeom prst="rect">
            <a:avLst/>
          </a:prstGeom>
        </p:spPr>
        <p:txBody>
          <a:bodyPr vert="horz" wrap="square" lIns="90349" tIns="45172" rIns="90349" bIns="45172"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490863356"/>
      </p:ext>
    </p:extLst>
  </p:cSld>
  <p:clrMapOvr>
    <a:masterClrMapping/>
  </p:clrMapOvr>
  <p:timing>
    <p:tnLst>
      <p:par>
        <p:cTn id="1" dur="indefinite" restart="never" nodeType="tmRoot"/>
      </p:par>
    </p:tnLst>
  </p:timing>
</p:sldLayout>
</file>

<file path=ppt/slideLayouts/slideLayout358.xml><?xml version="1.0" encoding="utf-8"?>
<p:sldLayout xmlns:a="http://schemas.openxmlformats.org/drawingml/2006/main" xmlns:r="http://schemas.openxmlformats.org/officeDocument/2006/relationships" xmlns:p="http://schemas.openxmlformats.org/presentationml/2006/main" userDrawn="1">
  <p:cSld name="50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86"/>
            <a:ext cx="2544763" cy="163513"/>
          </a:xfrm>
          <a:prstGeom prst="rect">
            <a:avLst/>
          </a:prstGeom>
          <a:noFill/>
          <a:ln w="25400" algn="ctr">
            <a:noFill/>
            <a:miter lim="800000"/>
            <a:headEnd/>
            <a:tailEnd/>
          </a:ln>
        </p:spPr>
        <p:txBody>
          <a:bodyPr lIns="0" tIns="0" rIns="0" bIns="0"/>
          <a:lstStyle/>
          <a:p>
            <a:pPr algn="r" defTabSz="945820"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349" tIns="45172" rIns="90349" bIns="45172"/>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0155" indent="-271355">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2704" indent="-172537">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5633" indent="-172537">
              <a:lnSpc>
                <a:spcPct val="100000"/>
              </a:lnSpc>
              <a:spcBef>
                <a:spcPts val="600"/>
              </a:spcBef>
              <a:buClr>
                <a:srgbClr val="92D050"/>
              </a:buClr>
              <a:defRPr>
                <a:latin typeface="Calibri" pitchFamily="34" charset="0"/>
                <a:ea typeface="標楷體" pitchFamily="65" charset="-120"/>
              </a:defRPr>
            </a:lvl4pPr>
            <a:lvl5pPr marL="1246976" indent="-10038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48"/>
            <a:ext cx="428625" cy="263525"/>
          </a:xfrm>
          <a:prstGeom prst="rect">
            <a:avLst/>
          </a:prstGeom>
        </p:spPr>
        <p:txBody>
          <a:bodyPr vert="horz" wrap="square" lIns="90349" tIns="45172" rIns="90349" bIns="45172"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1169603376"/>
      </p:ext>
    </p:extLst>
  </p:cSld>
  <p:clrMapOvr>
    <a:masterClrMapping/>
  </p:clrMapOvr>
  <p:timing>
    <p:tnLst>
      <p:par>
        <p:cTn id="1" dur="indefinite" restart="never" nodeType="tmRoot"/>
      </p:par>
    </p:tnLst>
  </p:timing>
</p:sldLayout>
</file>

<file path=ppt/slideLayouts/slideLayout359.xml><?xml version="1.0" encoding="utf-8"?>
<p:sldLayout xmlns:a="http://schemas.openxmlformats.org/drawingml/2006/main" xmlns:r="http://schemas.openxmlformats.org/officeDocument/2006/relationships" xmlns:p="http://schemas.openxmlformats.org/presentationml/2006/main" userDrawn="1">
  <p:cSld name="51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86"/>
            <a:ext cx="2544763" cy="163513"/>
          </a:xfrm>
          <a:prstGeom prst="rect">
            <a:avLst/>
          </a:prstGeom>
          <a:noFill/>
          <a:ln w="25400" algn="ctr">
            <a:noFill/>
            <a:miter lim="800000"/>
            <a:headEnd/>
            <a:tailEnd/>
          </a:ln>
        </p:spPr>
        <p:txBody>
          <a:bodyPr lIns="0" tIns="0" rIns="0" bIns="0"/>
          <a:lstStyle/>
          <a:p>
            <a:pPr algn="r" defTabSz="945820"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349" tIns="45172" rIns="90349" bIns="45172"/>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0155" indent="-271355">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2704" indent="-172537">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5633" indent="-172537">
              <a:lnSpc>
                <a:spcPct val="100000"/>
              </a:lnSpc>
              <a:spcBef>
                <a:spcPts val="600"/>
              </a:spcBef>
              <a:buClr>
                <a:srgbClr val="92D050"/>
              </a:buClr>
              <a:defRPr>
                <a:latin typeface="Calibri" pitchFamily="34" charset="0"/>
                <a:ea typeface="標楷體" pitchFamily="65" charset="-120"/>
              </a:defRPr>
            </a:lvl4pPr>
            <a:lvl5pPr marL="1246976" indent="-10038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48"/>
            <a:ext cx="428625" cy="263525"/>
          </a:xfrm>
          <a:prstGeom prst="rect">
            <a:avLst/>
          </a:prstGeom>
        </p:spPr>
        <p:txBody>
          <a:bodyPr vert="horz" wrap="square" lIns="90349" tIns="45172" rIns="90349" bIns="45172"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2874702155"/>
      </p:ext>
    </p:extLst>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Custom Layout">
    <p:bg>
      <p:bgRef idx="1001">
        <a:schemeClr val="bg1"/>
      </p:bgRef>
    </p:bg>
    <p:spTree>
      <p:nvGrpSpPr>
        <p:cNvPr id="1" name=""/>
        <p:cNvGrpSpPr/>
        <p:nvPr/>
      </p:nvGrpSpPr>
      <p:grpSpPr>
        <a:xfrm>
          <a:off x="0" y="0"/>
          <a:ext cx="0" cy="0"/>
          <a:chOff x="0" y="0"/>
          <a:chExt cx="0" cy="0"/>
        </a:xfrm>
      </p:grpSpPr>
      <p:pic>
        <p:nvPicPr>
          <p:cNvPr id="3" name="Picture 9" descr="deloitte_bg"/>
          <p:cNvPicPr>
            <a:picLocks noChangeAspect="1" noChangeArrowheads="1"/>
          </p:cNvPicPr>
          <p:nvPr userDrawn="1"/>
        </p:nvPicPr>
        <p:blipFill>
          <a:blip r:embed="rId3"/>
          <a:srcRect/>
          <a:stretch>
            <a:fillRect/>
          </a:stretch>
        </p:blipFill>
        <p:spPr bwMode="auto">
          <a:xfrm>
            <a:off x="2908069" y="1495413"/>
            <a:ext cx="4244057" cy="2087460"/>
          </a:xfrm>
          <a:prstGeom prst="rect">
            <a:avLst/>
          </a:prstGeom>
          <a:noFill/>
          <a:ln w="9525">
            <a:noFill/>
            <a:miter lim="800000"/>
            <a:headEnd/>
            <a:tailEnd/>
          </a:ln>
        </p:spPr>
      </p:pic>
      <p:sp>
        <p:nvSpPr>
          <p:cNvPr id="4" name="Text Box 11"/>
          <p:cNvSpPr txBox="1">
            <a:spLocks noChangeArrowheads="1"/>
          </p:cNvSpPr>
          <p:nvPr userDrawn="1"/>
        </p:nvSpPr>
        <p:spPr bwMode="auto">
          <a:xfrm>
            <a:off x="1886248" y="3886999"/>
            <a:ext cx="6444680" cy="680224"/>
          </a:xfrm>
          <a:prstGeom prst="rect">
            <a:avLst/>
          </a:prstGeom>
          <a:noFill/>
          <a:ln w="9525">
            <a:noFill/>
            <a:miter lim="800000"/>
            <a:headEnd/>
            <a:tailEnd/>
          </a:ln>
        </p:spPr>
        <p:txBody>
          <a:bodyPr lIns="100387" tIns="50185" rIns="100387" bIns="50185">
            <a:spAutoFit/>
          </a:bodyPr>
          <a:lstStyle/>
          <a:p>
            <a:pPr defTabSz="1004086" fontAlgn="auto">
              <a:spcBef>
                <a:spcPts val="0"/>
              </a:spcBef>
              <a:spcAft>
                <a:spcPts val="0"/>
              </a:spcAft>
              <a:defRPr/>
            </a:pPr>
            <a:r>
              <a:rPr kumimoji="0" lang="en-GB" altLang="zh-TW" sz="3700" b="1" dirty="0">
                <a:solidFill>
                  <a:srgbClr val="000099"/>
                </a:solidFill>
                <a:latin typeface="Segoe Script" pitchFamily="34" charset="0"/>
                <a:ea typeface="新細明體"/>
              </a:rPr>
              <a:t>Always One Step Ahead.</a:t>
            </a:r>
            <a:endParaRPr kumimoji="0" lang="en-US" altLang="zh-TW" sz="3700" b="1" dirty="0">
              <a:solidFill>
                <a:srgbClr val="000099"/>
              </a:solidFill>
              <a:latin typeface="Segoe Script" pitchFamily="34" charset="0"/>
              <a:ea typeface="新細明體"/>
            </a:endParaRPr>
          </a:p>
        </p:txBody>
      </p:sp>
      <p:sp>
        <p:nvSpPr>
          <p:cNvPr id="5" name="Text Box 11"/>
          <p:cNvSpPr txBox="1">
            <a:spLocks noChangeArrowheads="1"/>
          </p:cNvSpPr>
          <p:nvPr userDrawn="1"/>
        </p:nvSpPr>
        <p:spPr bwMode="auto">
          <a:xfrm>
            <a:off x="157187" y="6478372"/>
            <a:ext cx="9195458" cy="886180"/>
          </a:xfrm>
          <a:prstGeom prst="rect">
            <a:avLst/>
          </a:prstGeom>
          <a:noFill/>
          <a:ln w="9525">
            <a:noFill/>
            <a:miter lim="800000"/>
            <a:headEnd/>
            <a:tailEnd/>
          </a:ln>
        </p:spPr>
        <p:txBody>
          <a:bodyPr lIns="100387" tIns="50185" rIns="100387" bIns="50185">
            <a:spAutoFit/>
          </a:bodyPr>
          <a:lstStyle/>
          <a:p>
            <a:pPr defTabSz="1004086" fontAlgn="auto">
              <a:spcBef>
                <a:spcPts val="0"/>
              </a:spcBef>
              <a:spcAft>
                <a:spcPts val="0"/>
              </a:spcAft>
              <a:defRPr/>
            </a:pPr>
            <a:r>
              <a:rPr kumimoji="0" lang="en-US" altLang="zh-TW" sz="1200" dirty="0" smtClean="0">
                <a:solidFill>
                  <a:srgbClr val="000099"/>
                </a:solidFill>
                <a:latin typeface="Calibri" pitchFamily="34" charset="0"/>
              </a:rPr>
              <a:t>©2013</a:t>
            </a:r>
            <a:r>
              <a:rPr kumimoji="0" lang="zh-TW" altLang="en-US" sz="1200" dirty="0" smtClean="0">
                <a:solidFill>
                  <a:srgbClr val="000099"/>
                </a:solidFill>
                <a:latin typeface="Calibri" pitchFamily="34" charset="0"/>
              </a:rPr>
              <a:t> 勤業眾信版權所有 保留一切權利</a:t>
            </a:r>
          </a:p>
          <a:p>
            <a:pPr defTabSz="1004086" fontAlgn="auto">
              <a:spcBef>
                <a:spcPts val="0"/>
              </a:spcBef>
              <a:spcAft>
                <a:spcPts val="0"/>
              </a:spcAft>
              <a:defRPr/>
            </a:pPr>
            <a:r>
              <a:rPr kumimoji="0" lang="en-US" sz="1300" dirty="0" smtClean="0">
                <a:solidFill>
                  <a:srgbClr val="000099"/>
                </a:solidFill>
                <a:latin typeface="Calibri"/>
                <a:ea typeface="+mn-ea"/>
              </a:rPr>
              <a:t>Deloitte</a:t>
            </a:r>
            <a:r>
              <a:rPr kumimoji="0" lang="zh-CN" altLang="en-US" sz="1300" dirty="0" smtClean="0">
                <a:solidFill>
                  <a:srgbClr val="000099"/>
                </a:solidFill>
                <a:latin typeface="Calibri"/>
                <a:ea typeface="宋体"/>
              </a:rPr>
              <a:t>「德勤」泛指</a:t>
            </a:r>
            <a:r>
              <a:rPr kumimoji="0" lang="en-US" sz="1300" dirty="0" smtClean="0">
                <a:solidFill>
                  <a:srgbClr val="000099"/>
                </a:solidFill>
                <a:latin typeface="Calibri"/>
                <a:ea typeface="+mn-ea"/>
              </a:rPr>
              <a:t>Deloitte </a:t>
            </a:r>
            <a:r>
              <a:rPr kumimoji="0" lang="en-US" sz="1300" dirty="0" err="1" smtClean="0">
                <a:solidFill>
                  <a:srgbClr val="000099"/>
                </a:solidFill>
                <a:latin typeface="Calibri"/>
                <a:ea typeface="+mn-ea"/>
              </a:rPr>
              <a:t>Touche</a:t>
            </a:r>
            <a:r>
              <a:rPr kumimoji="0" lang="en-US" sz="1300" dirty="0" smtClean="0">
                <a:solidFill>
                  <a:srgbClr val="000099"/>
                </a:solidFill>
                <a:latin typeface="Calibri"/>
                <a:ea typeface="+mn-ea"/>
              </a:rPr>
              <a:t> Tohmatsu Limited </a:t>
            </a:r>
            <a:r>
              <a:rPr kumimoji="0" lang="zh-CN" altLang="en-US" sz="1300" dirty="0" smtClean="0">
                <a:solidFill>
                  <a:srgbClr val="000099"/>
                </a:solidFill>
                <a:latin typeface="Calibri"/>
                <a:ea typeface="宋体"/>
              </a:rPr>
              <a:t>「德勤有限公司」及其會員所之一或多者。「德勤有限公司」及其會員所，為法律上各自分離的個體而獨自就自身行為負責。有關「德勤有限公司」及其會員所法律架構的詳細說明，請參見 </a:t>
            </a:r>
            <a:r>
              <a:rPr kumimoji="0" lang="zh-CN" altLang="en-US" sz="1300" u="sng" dirty="0" smtClean="0">
                <a:solidFill>
                  <a:srgbClr val="000099"/>
                </a:solidFill>
                <a:latin typeface="Calibri"/>
                <a:ea typeface="宋体"/>
                <a:hlinkClick r:id="rId4"/>
              </a:rPr>
              <a:t>關於勤業眾信</a:t>
            </a:r>
            <a:r>
              <a:rPr kumimoji="0" lang="zh-CN" altLang="en-US" sz="1300" dirty="0" smtClean="0">
                <a:solidFill>
                  <a:srgbClr val="000099"/>
                </a:solidFill>
                <a:latin typeface="Calibri"/>
                <a:ea typeface="宋体"/>
              </a:rPr>
              <a:t>。</a:t>
            </a:r>
            <a:endParaRPr kumimoji="0" lang="en-US" altLang="zh-TW" sz="1300" dirty="0">
              <a:solidFill>
                <a:srgbClr val="000099"/>
              </a:solidFill>
              <a:latin typeface="Calibri" pitchFamily="34" charset="0"/>
            </a:endParaRPr>
          </a:p>
        </p:txBody>
      </p:sp>
    </p:spTree>
    <p:extLst>
      <p:ext uri="{BB962C8B-B14F-4D97-AF65-F5344CB8AC3E}">
        <p14:creationId xmlns:p14="http://schemas.microsoft.com/office/powerpoint/2010/main" val="854704985"/>
      </p:ext>
    </p:extLst>
  </p:cSld>
  <p:clrMapOvr>
    <a:overrideClrMapping bg1="lt1" tx1="dk1" bg2="lt2" tx2="dk2" accent1="accent1" accent2="accent2" accent3="accent3" accent4="accent4" accent5="accent5" accent6="accent6" hlink="hlink" folHlink="folHlink"/>
  </p:clrMapOvr>
  <p:transition>
    <p:random/>
  </p:transition>
  <p:timing>
    <p:tnLst>
      <p:par>
        <p:cTn id="1" dur="indefinite" restart="never" nodeType="tmRoot"/>
      </p:par>
    </p:tnLst>
  </p:timing>
</p:sldLayout>
</file>

<file path=ppt/slideLayouts/slideLayout360.xml><?xml version="1.0" encoding="utf-8"?>
<p:sldLayout xmlns:a="http://schemas.openxmlformats.org/drawingml/2006/main" xmlns:r="http://schemas.openxmlformats.org/officeDocument/2006/relationships" xmlns:p="http://schemas.openxmlformats.org/presentationml/2006/main" userDrawn="1">
  <p:cSld name="52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86"/>
            <a:ext cx="2544763" cy="163513"/>
          </a:xfrm>
          <a:prstGeom prst="rect">
            <a:avLst/>
          </a:prstGeom>
          <a:noFill/>
          <a:ln w="25400" algn="ctr">
            <a:noFill/>
            <a:miter lim="800000"/>
            <a:headEnd/>
            <a:tailEnd/>
          </a:ln>
        </p:spPr>
        <p:txBody>
          <a:bodyPr lIns="0" tIns="0" rIns="0" bIns="0"/>
          <a:lstStyle/>
          <a:p>
            <a:pPr algn="r" defTabSz="945820"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349" tIns="45172" rIns="90349" bIns="45172"/>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0155" indent="-271355">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2704" indent="-172537">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5633" indent="-172537">
              <a:lnSpc>
                <a:spcPct val="100000"/>
              </a:lnSpc>
              <a:spcBef>
                <a:spcPts val="600"/>
              </a:spcBef>
              <a:buClr>
                <a:srgbClr val="92D050"/>
              </a:buClr>
              <a:defRPr>
                <a:latin typeface="Calibri" pitchFamily="34" charset="0"/>
                <a:ea typeface="標楷體" pitchFamily="65" charset="-120"/>
              </a:defRPr>
            </a:lvl4pPr>
            <a:lvl5pPr marL="1246976" indent="-10038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48"/>
            <a:ext cx="428625" cy="263525"/>
          </a:xfrm>
          <a:prstGeom prst="rect">
            <a:avLst/>
          </a:prstGeom>
        </p:spPr>
        <p:txBody>
          <a:bodyPr vert="horz" wrap="square" lIns="90349" tIns="45172" rIns="90349" bIns="45172"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786892179"/>
      </p:ext>
    </p:extLst>
  </p:cSld>
  <p:clrMapOvr>
    <a:masterClrMapping/>
  </p:clrMapOvr>
  <p:timing>
    <p:tnLst>
      <p:par>
        <p:cTn id="1" dur="indefinite" restart="never" nodeType="tmRoot"/>
      </p:par>
    </p:tnLst>
  </p:timing>
</p:sldLayout>
</file>

<file path=ppt/slideLayouts/slideLayout361.xml><?xml version="1.0" encoding="utf-8"?>
<p:sldLayout xmlns:a="http://schemas.openxmlformats.org/drawingml/2006/main" xmlns:r="http://schemas.openxmlformats.org/officeDocument/2006/relationships" xmlns:p="http://schemas.openxmlformats.org/presentationml/2006/main" userDrawn="1">
  <p:cSld name="53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86"/>
            <a:ext cx="2544763" cy="163513"/>
          </a:xfrm>
          <a:prstGeom prst="rect">
            <a:avLst/>
          </a:prstGeom>
          <a:noFill/>
          <a:ln w="25400" algn="ctr">
            <a:noFill/>
            <a:miter lim="800000"/>
            <a:headEnd/>
            <a:tailEnd/>
          </a:ln>
        </p:spPr>
        <p:txBody>
          <a:bodyPr lIns="0" tIns="0" rIns="0" bIns="0"/>
          <a:lstStyle/>
          <a:p>
            <a:pPr algn="r" defTabSz="945820"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349" tIns="45172" rIns="90349" bIns="45172"/>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0155" indent="-271355">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2704" indent="-172537">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5633" indent="-172537">
              <a:lnSpc>
                <a:spcPct val="100000"/>
              </a:lnSpc>
              <a:spcBef>
                <a:spcPts val="600"/>
              </a:spcBef>
              <a:buClr>
                <a:srgbClr val="92D050"/>
              </a:buClr>
              <a:defRPr>
                <a:latin typeface="Calibri" pitchFamily="34" charset="0"/>
                <a:ea typeface="標楷體" pitchFamily="65" charset="-120"/>
              </a:defRPr>
            </a:lvl4pPr>
            <a:lvl5pPr marL="1246976" indent="-10038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48"/>
            <a:ext cx="428625" cy="263525"/>
          </a:xfrm>
          <a:prstGeom prst="rect">
            <a:avLst/>
          </a:prstGeom>
        </p:spPr>
        <p:txBody>
          <a:bodyPr vert="horz" wrap="square" lIns="90349" tIns="45172" rIns="90349" bIns="45172"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794355883"/>
      </p:ext>
    </p:extLst>
  </p:cSld>
  <p:clrMapOvr>
    <a:masterClrMapping/>
  </p:clrMapOvr>
  <p:timing>
    <p:tnLst>
      <p:par>
        <p:cTn id="1" dur="indefinite" restart="never" nodeType="tmRoot"/>
      </p:par>
    </p:tnLst>
  </p:timing>
</p:sldLayout>
</file>

<file path=ppt/slideLayouts/slideLayout362.xml><?xml version="1.0" encoding="utf-8"?>
<p:sldLayout xmlns:a="http://schemas.openxmlformats.org/drawingml/2006/main" xmlns:r="http://schemas.openxmlformats.org/officeDocument/2006/relationships" xmlns:p="http://schemas.openxmlformats.org/presentationml/2006/main" userDrawn="1">
  <p:cSld name="54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86"/>
            <a:ext cx="2544763" cy="163513"/>
          </a:xfrm>
          <a:prstGeom prst="rect">
            <a:avLst/>
          </a:prstGeom>
          <a:noFill/>
          <a:ln w="25400" algn="ctr">
            <a:noFill/>
            <a:miter lim="800000"/>
            <a:headEnd/>
            <a:tailEnd/>
          </a:ln>
        </p:spPr>
        <p:txBody>
          <a:bodyPr lIns="0" tIns="0" rIns="0" bIns="0"/>
          <a:lstStyle/>
          <a:p>
            <a:pPr algn="r" defTabSz="945820"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349" tIns="45172" rIns="90349" bIns="45172"/>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0155" indent="-271355">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2704" indent="-172537">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5633" indent="-172537">
              <a:lnSpc>
                <a:spcPct val="100000"/>
              </a:lnSpc>
              <a:spcBef>
                <a:spcPts val="600"/>
              </a:spcBef>
              <a:buClr>
                <a:srgbClr val="92D050"/>
              </a:buClr>
              <a:defRPr>
                <a:latin typeface="Calibri" pitchFamily="34" charset="0"/>
                <a:ea typeface="標楷體" pitchFamily="65" charset="-120"/>
              </a:defRPr>
            </a:lvl4pPr>
            <a:lvl5pPr marL="1246976" indent="-10038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48"/>
            <a:ext cx="428625" cy="263525"/>
          </a:xfrm>
          <a:prstGeom prst="rect">
            <a:avLst/>
          </a:prstGeom>
        </p:spPr>
        <p:txBody>
          <a:bodyPr vert="horz" wrap="square" lIns="90349" tIns="45172" rIns="90349" bIns="45172"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1861008687"/>
      </p:ext>
    </p:extLst>
  </p:cSld>
  <p:clrMapOvr>
    <a:masterClrMapping/>
  </p:clrMapOvr>
  <p:timing>
    <p:tnLst>
      <p:par>
        <p:cTn id="1" dur="indefinite" restart="never" nodeType="tmRoot"/>
      </p:par>
    </p:tnLst>
  </p:timing>
</p:sldLayout>
</file>

<file path=ppt/slideLayouts/slideLayout363.xml><?xml version="1.0" encoding="utf-8"?>
<p:sldLayout xmlns:a="http://schemas.openxmlformats.org/drawingml/2006/main" xmlns:r="http://schemas.openxmlformats.org/officeDocument/2006/relationships" xmlns:p="http://schemas.openxmlformats.org/presentationml/2006/main" userDrawn="1">
  <p:cSld name="55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86"/>
            <a:ext cx="2544763" cy="163513"/>
          </a:xfrm>
          <a:prstGeom prst="rect">
            <a:avLst/>
          </a:prstGeom>
          <a:noFill/>
          <a:ln w="25400" algn="ctr">
            <a:noFill/>
            <a:miter lim="800000"/>
            <a:headEnd/>
            <a:tailEnd/>
          </a:ln>
        </p:spPr>
        <p:txBody>
          <a:bodyPr lIns="0" tIns="0" rIns="0" bIns="0"/>
          <a:lstStyle/>
          <a:p>
            <a:pPr algn="r" defTabSz="945820"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349" tIns="45172" rIns="90349" bIns="45172"/>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0155" indent="-271355">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2704" indent="-172537">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5633" indent="-172537">
              <a:lnSpc>
                <a:spcPct val="100000"/>
              </a:lnSpc>
              <a:spcBef>
                <a:spcPts val="600"/>
              </a:spcBef>
              <a:buClr>
                <a:srgbClr val="92D050"/>
              </a:buClr>
              <a:defRPr>
                <a:latin typeface="Calibri" pitchFamily="34" charset="0"/>
                <a:ea typeface="標楷體" pitchFamily="65" charset="-120"/>
              </a:defRPr>
            </a:lvl4pPr>
            <a:lvl5pPr marL="1246976" indent="-10038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48"/>
            <a:ext cx="428625" cy="263525"/>
          </a:xfrm>
          <a:prstGeom prst="rect">
            <a:avLst/>
          </a:prstGeom>
        </p:spPr>
        <p:txBody>
          <a:bodyPr vert="horz" wrap="square" lIns="90349" tIns="45172" rIns="90349" bIns="45172"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576544539"/>
      </p:ext>
    </p:extLst>
  </p:cSld>
  <p:clrMapOvr>
    <a:masterClrMapping/>
  </p:clrMapOvr>
  <p:timing>
    <p:tnLst>
      <p:par>
        <p:cTn id="1" dur="indefinite" restart="never" nodeType="tmRoot"/>
      </p:par>
    </p:tnLst>
  </p:timing>
</p:sldLayout>
</file>

<file path=ppt/slideLayouts/slideLayout364.xml><?xml version="1.0" encoding="utf-8"?>
<p:sldLayout xmlns:a="http://schemas.openxmlformats.org/drawingml/2006/main" xmlns:r="http://schemas.openxmlformats.org/officeDocument/2006/relationships" xmlns:p="http://schemas.openxmlformats.org/presentationml/2006/main" userDrawn="1">
  <p:cSld name="56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86"/>
            <a:ext cx="2544763" cy="163513"/>
          </a:xfrm>
          <a:prstGeom prst="rect">
            <a:avLst/>
          </a:prstGeom>
          <a:noFill/>
          <a:ln w="25400" algn="ctr">
            <a:noFill/>
            <a:miter lim="800000"/>
            <a:headEnd/>
            <a:tailEnd/>
          </a:ln>
        </p:spPr>
        <p:txBody>
          <a:bodyPr lIns="0" tIns="0" rIns="0" bIns="0"/>
          <a:lstStyle/>
          <a:p>
            <a:pPr algn="r" defTabSz="945820"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349" tIns="45172" rIns="90349" bIns="45172"/>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0155" indent="-271355">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2704" indent="-172537">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5633" indent="-172537">
              <a:lnSpc>
                <a:spcPct val="100000"/>
              </a:lnSpc>
              <a:spcBef>
                <a:spcPts val="600"/>
              </a:spcBef>
              <a:buClr>
                <a:srgbClr val="92D050"/>
              </a:buClr>
              <a:defRPr>
                <a:latin typeface="Calibri" pitchFamily="34" charset="0"/>
                <a:ea typeface="標楷體" pitchFamily="65" charset="-120"/>
              </a:defRPr>
            </a:lvl4pPr>
            <a:lvl5pPr marL="1246976" indent="-10038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48"/>
            <a:ext cx="428625" cy="263525"/>
          </a:xfrm>
          <a:prstGeom prst="rect">
            <a:avLst/>
          </a:prstGeom>
        </p:spPr>
        <p:txBody>
          <a:bodyPr vert="horz" wrap="square" lIns="90349" tIns="45172" rIns="90349" bIns="45172"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2664699115"/>
      </p:ext>
    </p:extLst>
  </p:cSld>
  <p:clrMapOvr>
    <a:masterClrMapping/>
  </p:clrMapOvr>
  <p:timing>
    <p:tnLst>
      <p:par>
        <p:cTn id="1" dur="indefinite" restart="never" nodeType="tmRoot"/>
      </p:par>
    </p:tnLst>
  </p:timing>
</p:sldLayout>
</file>

<file path=ppt/slideLayouts/slideLayout365.xml><?xml version="1.0" encoding="utf-8"?>
<p:sldLayout xmlns:a="http://schemas.openxmlformats.org/drawingml/2006/main" xmlns:r="http://schemas.openxmlformats.org/officeDocument/2006/relationships" xmlns:p="http://schemas.openxmlformats.org/presentationml/2006/main" userDrawn="1">
  <p:cSld name="57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86"/>
            <a:ext cx="2544763" cy="163513"/>
          </a:xfrm>
          <a:prstGeom prst="rect">
            <a:avLst/>
          </a:prstGeom>
          <a:noFill/>
          <a:ln w="25400" algn="ctr">
            <a:noFill/>
            <a:miter lim="800000"/>
            <a:headEnd/>
            <a:tailEnd/>
          </a:ln>
        </p:spPr>
        <p:txBody>
          <a:bodyPr lIns="0" tIns="0" rIns="0" bIns="0"/>
          <a:lstStyle/>
          <a:p>
            <a:pPr algn="r" defTabSz="945820"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349" tIns="45172" rIns="90349" bIns="45172"/>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0155" indent="-271355">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2704" indent="-172537">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5633" indent="-172537">
              <a:lnSpc>
                <a:spcPct val="100000"/>
              </a:lnSpc>
              <a:spcBef>
                <a:spcPts val="600"/>
              </a:spcBef>
              <a:buClr>
                <a:srgbClr val="92D050"/>
              </a:buClr>
              <a:defRPr>
                <a:latin typeface="Calibri" pitchFamily="34" charset="0"/>
                <a:ea typeface="標楷體" pitchFamily="65" charset="-120"/>
              </a:defRPr>
            </a:lvl4pPr>
            <a:lvl5pPr marL="1246976" indent="-10038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48"/>
            <a:ext cx="428625" cy="263525"/>
          </a:xfrm>
          <a:prstGeom prst="rect">
            <a:avLst/>
          </a:prstGeom>
        </p:spPr>
        <p:txBody>
          <a:bodyPr vert="horz" wrap="square" lIns="90349" tIns="45172" rIns="90349" bIns="45172"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387939572"/>
      </p:ext>
    </p:extLst>
  </p:cSld>
  <p:clrMapOvr>
    <a:masterClrMapping/>
  </p:clrMapOvr>
  <p:timing>
    <p:tnLst>
      <p:par>
        <p:cTn id="1" dur="indefinite" restart="never" nodeType="tmRoot"/>
      </p:par>
    </p:tnLst>
  </p:timing>
</p:sldLayout>
</file>

<file path=ppt/slideLayouts/slideLayout366.xml><?xml version="1.0" encoding="utf-8"?>
<p:sldLayout xmlns:a="http://schemas.openxmlformats.org/drawingml/2006/main" xmlns:r="http://schemas.openxmlformats.org/officeDocument/2006/relationships" xmlns:p="http://schemas.openxmlformats.org/presentationml/2006/main" userDrawn="1">
  <p:cSld name="58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86"/>
            <a:ext cx="2544763" cy="163513"/>
          </a:xfrm>
          <a:prstGeom prst="rect">
            <a:avLst/>
          </a:prstGeom>
          <a:noFill/>
          <a:ln w="25400" algn="ctr">
            <a:noFill/>
            <a:miter lim="800000"/>
            <a:headEnd/>
            <a:tailEnd/>
          </a:ln>
        </p:spPr>
        <p:txBody>
          <a:bodyPr lIns="0" tIns="0" rIns="0" bIns="0"/>
          <a:lstStyle/>
          <a:p>
            <a:pPr algn="r" defTabSz="945820"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349" tIns="45172" rIns="90349" bIns="45172"/>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0155" indent="-271355">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2704" indent="-172537">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5633" indent="-172537">
              <a:lnSpc>
                <a:spcPct val="100000"/>
              </a:lnSpc>
              <a:spcBef>
                <a:spcPts val="600"/>
              </a:spcBef>
              <a:buClr>
                <a:srgbClr val="92D050"/>
              </a:buClr>
              <a:defRPr>
                <a:latin typeface="Calibri" pitchFamily="34" charset="0"/>
                <a:ea typeface="標楷體" pitchFamily="65" charset="-120"/>
              </a:defRPr>
            </a:lvl4pPr>
            <a:lvl5pPr marL="1246976" indent="-10038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48"/>
            <a:ext cx="428625" cy="263525"/>
          </a:xfrm>
          <a:prstGeom prst="rect">
            <a:avLst/>
          </a:prstGeom>
        </p:spPr>
        <p:txBody>
          <a:bodyPr vert="horz" wrap="square" lIns="90349" tIns="45172" rIns="90349" bIns="45172"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533175248"/>
      </p:ext>
    </p:extLst>
  </p:cSld>
  <p:clrMapOvr>
    <a:masterClrMapping/>
  </p:clrMapOvr>
  <p:timing>
    <p:tnLst>
      <p:par>
        <p:cTn id="1" dur="indefinite" restart="never" nodeType="tmRoot"/>
      </p:par>
    </p:tnLst>
  </p:timing>
</p:sldLayout>
</file>

<file path=ppt/slideLayouts/slideLayout367.xml><?xml version="1.0" encoding="utf-8"?>
<p:sldLayout xmlns:a="http://schemas.openxmlformats.org/drawingml/2006/main" xmlns:r="http://schemas.openxmlformats.org/officeDocument/2006/relationships" xmlns:p="http://schemas.openxmlformats.org/presentationml/2006/main" userDrawn="1">
  <p:cSld name="59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86"/>
            <a:ext cx="2544763" cy="163513"/>
          </a:xfrm>
          <a:prstGeom prst="rect">
            <a:avLst/>
          </a:prstGeom>
          <a:noFill/>
          <a:ln w="25400" algn="ctr">
            <a:noFill/>
            <a:miter lim="800000"/>
            <a:headEnd/>
            <a:tailEnd/>
          </a:ln>
        </p:spPr>
        <p:txBody>
          <a:bodyPr lIns="0" tIns="0" rIns="0" bIns="0"/>
          <a:lstStyle/>
          <a:p>
            <a:pPr algn="r" defTabSz="945820"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349" tIns="45172" rIns="90349" bIns="45172"/>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0155" indent="-271355">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2704" indent="-172537">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5633" indent="-172537">
              <a:lnSpc>
                <a:spcPct val="100000"/>
              </a:lnSpc>
              <a:spcBef>
                <a:spcPts val="600"/>
              </a:spcBef>
              <a:buClr>
                <a:srgbClr val="92D050"/>
              </a:buClr>
              <a:defRPr>
                <a:latin typeface="Calibri" pitchFamily="34" charset="0"/>
                <a:ea typeface="標楷體" pitchFamily="65" charset="-120"/>
              </a:defRPr>
            </a:lvl4pPr>
            <a:lvl5pPr marL="1246976" indent="-10038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48"/>
            <a:ext cx="428625" cy="263525"/>
          </a:xfrm>
          <a:prstGeom prst="rect">
            <a:avLst/>
          </a:prstGeom>
        </p:spPr>
        <p:txBody>
          <a:bodyPr vert="horz" wrap="square" lIns="90349" tIns="45172" rIns="90349" bIns="45172"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1863091376"/>
      </p:ext>
    </p:extLst>
  </p:cSld>
  <p:clrMapOvr>
    <a:masterClrMapping/>
  </p:clrMapOvr>
  <p:timing>
    <p:tnLst>
      <p:par>
        <p:cTn id="1" dur="indefinite" restart="never" nodeType="tmRoot"/>
      </p:par>
    </p:tnLst>
  </p:timing>
</p:sldLayout>
</file>

<file path=ppt/slideLayouts/slideLayout368.xml><?xml version="1.0" encoding="utf-8"?>
<p:sldLayout xmlns:a="http://schemas.openxmlformats.org/drawingml/2006/main" xmlns:r="http://schemas.openxmlformats.org/officeDocument/2006/relationships" xmlns:p="http://schemas.openxmlformats.org/presentationml/2006/main" userDrawn="1">
  <p:cSld name="60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86"/>
            <a:ext cx="2544763" cy="163513"/>
          </a:xfrm>
          <a:prstGeom prst="rect">
            <a:avLst/>
          </a:prstGeom>
          <a:noFill/>
          <a:ln w="25400" algn="ctr">
            <a:noFill/>
            <a:miter lim="800000"/>
            <a:headEnd/>
            <a:tailEnd/>
          </a:ln>
        </p:spPr>
        <p:txBody>
          <a:bodyPr lIns="0" tIns="0" rIns="0" bIns="0"/>
          <a:lstStyle/>
          <a:p>
            <a:pPr algn="r" defTabSz="945820"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349" tIns="45172" rIns="90349" bIns="45172"/>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0155" indent="-271355">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2704" indent="-172537">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5633" indent="-172537">
              <a:lnSpc>
                <a:spcPct val="100000"/>
              </a:lnSpc>
              <a:spcBef>
                <a:spcPts val="600"/>
              </a:spcBef>
              <a:buClr>
                <a:srgbClr val="92D050"/>
              </a:buClr>
              <a:defRPr>
                <a:latin typeface="Calibri" pitchFamily="34" charset="0"/>
                <a:ea typeface="標楷體" pitchFamily="65" charset="-120"/>
              </a:defRPr>
            </a:lvl4pPr>
            <a:lvl5pPr marL="1246976" indent="-10038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48"/>
            <a:ext cx="428625" cy="263525"/>
          </a:xfrm>
          <a:prstGeom prst="rect">
            <a:avLst/>
          </a:prstGeom>
        </p:spPr>
        <p:txBody>
          <a:bodyPr vert="horz" wrap="square" lIns="90349" tIns="45172" rIns="90349" bIns="45172"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2416834476"/>
      </p:ext>
    </p:extLst>
  </p:cSld>
  <p:clrMapOvr>
    <a:masterClrMapping/>
  </p:clrMapOvr>
  <p:timing>
    <p:tnLst>
      <p:par>
        <p:cTn id="1" dur="indefinite" restart="never" nodeType="tmRoot"/>
      </p:par>
    </p:tnLst>
  </p:timing>
</p:sldLayout>
</file>

<file path=ppt/slideLayouts/slideLayout369.xml><?xml version="1.0" encoding="utf-8"?>
<p:sldLayout xmlns:a="http://schemas.openxmlformats.org/drawingml/2006/main" xmlns:r="http://schemas.openxmlformats.org/officeDocument/2006/relationships" xmlns:p="http://schemas.openxmlformats.org/presentationml/2006/main" userDrawn="1">
  <p:cSld name="61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86"/>
            <a:ext cx="2544763" cy="163513"/>
          </a:xfrm>
          <a:prstGeom prst="rect">
            <a:avLst/>
          </a:prstGeom>
          <a:noFill/>
          <a:ln w="25400" algn="ctr">
            <a:noFill/>
            <a:miter lim="800000"/>
            <a:headEnd/>
            <a:tailEnd/>
          </a:ln>
        </p:spPr>
        <p:txBody>
          <a:bodyPr lIns="0" tIns="0" rIns="0" bIns="0"/>
          <a:lstStyle/>
          <a:p>
            <a:pPr algn="r" defTabSz="945820"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349" tIns="45172" rIns="90349" bIns="45172"/>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0155" indent="-271355">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2704" indent="-172537">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5633" indent="-172537">
              <a:lnSpc>
                <a:spcPct val="100000"/>
              </a:lnSpc>
              <a:spcBef>
                <a:spcPts val="600"/>
              </a:spcBef>
              <a:buClr>
                <a:srgbClr val="92D050"/>
              </a:buClr>
              <a:defRPr>
                <a:latin typeface="Calibri" pitchFamily="34" charset="0"/>
                <a:ea typeface="標楷體" pitchFamily="65" charset="-120"/>
              </a:defRPr>
            </a:lvl4pPr>
            <a:lvl5pPr marL="1246976" indent="-10038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48"/>
            <a:ext cx="428625" cy="263525"/>
          </a:xfrm>
          <a:prstGeom prst="rect">
            <a:avLst/>
          </a:prstGeom>
        </p:spPr>
        <p:txBody>
          <a:bodyPr vert="horz" wrap="square" lIns="90349" tIns="45172" rIns="90349" bIns="45172"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2500841738"/>
      </p:ext>
    </p:extLst>
  </p:cSld>
  <p:clrMapOvr>
    <a:masterClrMapping/>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7_兩項物件">
    <p:spTree>
      <p:nvGrpSpPr>
        <p:cNvPr id="1" name=""/>
        <p:cNvGrpSpPr/>
        <p:nvPr/>
      </p:nvGrpSpPr>
      <p:grpSpPr>
        <a:xfrm>
          <a:off x="0" y="0"/>
          <a:ext cx="0" cy="0"/>
          <a:chOff x="0" y="0"/>
          <a:chExt cx="0" cy="0"/>
        </a:xfrm>
      </p:grpSpPr>
      <p:sp>
        <p:nvSpPr>
          <p:cNvPr id="2" name="Title 1"/>
          <p:cNvSpPr>
            <a:spLocks noGrp="1"/>
          </p:cNvSpPr>
          <p:nvPr>
            <p:ph type="title"/>
          </p:nvPr>
        </p:nvSpPr>
        <p:spPr>
          <a:xfrm>
            <a:off x="390102" y="360005"/>
            <a:ext cx="9126001" cy="630000"/>
          </a:xfrm>
          <a:prstGeom prst="rect">
            <a:avLst/>
          </a:prstGeom>
        </p:spPr>
        <p:txBody>
          <a:bodyPr lIns="90088" tIns="45042" rIns="90088" bIns="45042"/>
          <a:lstStyle>
            <a:lvl1pPr>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sp>
        <p:nvSpPr>
          <p:cNvPr id="6" name="Slide Number Placeholder 9"/>
          <p:cNvSpPr>
            <a:spLocks noGrp="1"/>
          </p:cNvSpPr>
          <p:nvPr>
            <p:ph type="sldNum" sz="quarter" idx="10"/>
          </p:nvPr>
        </p:nvSpPr>
        <p:spPr>
          <a:xfrm>
            <a:off x="172211" y="7509696"/>
            <a:ext cx="428628" cy="264293"/>
          </a:xfrm>
          <a:prstGeom prst="rect">
            <a:avLst/>
          </a:prstGeom>
        </p:spPr>
        <p:txBody>
          <a:bodyPr lIns="90088" tIns="45042" rIns="90088" bIns="45042"/>
          <a:lstStyle>
            <a:lvl1pPr>
              <a:defRPr sz="10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8" name="Text Placeholder 2"/>
          <p:cNvSpPr>
            <a:spLocks noGrp="1"/>
          </p:cNvSpPr>
          <p:nvPr>
            <p:ph idx="1"/>
          </p:nvPr>
        </p:nvSpPr>
        <p:spPr bwMode="auto">
          <a:xfrm>
            <a:off x="446089" y="1349377"/>
            <a:ext cx="9266238"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82062" indent="-486378">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77773" indent="-39570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582835" indent="-305077">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43384" indent="-100089">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9" name="Footer Placeholder 4"/>
          <p:cNvSpPr>
            <a:spLocks noGrp="1"/>
          </p:cNvSpPr>
          <p:nvPr userDrawn="1">
            <p:ph type="ftr" sz="quarter" idx="11"/>
          </p:nvPr>
        </p:nvSpPr>
        <p:spPr>
          <a:xfrm>
            <a:off x="6874325" y="7531076"/>
            <a:ext cx="3185663" cy="242912"/>
          </a:xfrm>
          <a:prstGeom prst="rect">
            <a:avLst/>
          </a:prstGeom>
        </p:spPr>
        <p:txBody>
          <a:bodyPr/>
          <a:lstStyle>
            <a:lvl1pPr>
              <a:defRPr sz="1000"/>
            </a:lvl1pPr>
          </a:lstStyle>
          <a:p>
            <a:pPr algn="r">
              <a:defRPr/>
            </a:pPr>
            <a:r>
              <a:rPr lang="en-US" altLang="zh-TW" dirty="0" smtClean="0">
                <a:solidFill>
                  <a:prstClr val="black">
                    <a:tint val="75000"/>
                  </a:prstClr>
                </a:solidFill>
              </a:rPr>
              <a:t>©2013 </a:t>
            </a:r>
            <a:r>
              <a:rPr lang="zh-TW" altLang="en-US" dirty="0" smtClean="0">
                <a:solidFill>
                  <a:prstClr val="black">
                    <a:tint val="75000"/>
                  </a:prstClr>
                </a:solidFill>
              </a:rPr>
              <a:t>勤業眾信版權所有 保留一切權利</a:t>
            </a:r>
            <a:endParaRPr lang="zh-TW" altLang="en-US" dirty="0">
              <a:solidFill>
                <a:prstClr val="black">
                  <a:tint val="75000"/>
                </a:prstClr>
              </a:solidFill>
            </a:endParaRPr>
          </a:p>
        </p:txBody>
      </p:sp>
    </p:spTree>
    <p:extLst>
      <p:ext uri="{BB962C8B-B14F-4D97-AF65-F5344CB8AC3E}">
        <p14:creationId xmlns:p14="http://schemas.microsoft.com/office/powerpoint/2010/main" val="1897816834"/>
      </p:ext>
    </p:extLst>
  </p:cSld>
  <p:clrMapOvr>
    <a:masterClrMapping/>
  </p:clrMapOvr>
  <p:transition>
    <p:random/>
  </p:transition>
  <p:timing>
    <p:tnLst>
      <p:par>
        <p:cTn id="1" dur="indefinite" restart="never" nodeType="tmRoot"/>
      </p:par>
    </p:tnLst>
  </p:timing>
</p:sldLayout>
</file>

<file path=ppt/slideLayouts/slideLayout370.xml><?xml version="1.0" encoding="utf-8"?>
<p:sldLayout xmlns:a="http://schemas.openxmlformats.org/drawingml/2006/main" xmlns:r="http://schemas.openxmlformats.org/officeDocument/2006/relationships" xmlns:p="http://schemas.openxmlformats.org/presentationml/2006/main" userDrawn="1">
  <p:cSld name="62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86"/>
            <a:ext cx="2544763" cy="163513"/>
          </a:xfrm>
          <a:prstGeom prst="rect">
            <a:avLst/>
          </a:prstGeom>
          <a:noFill/>
          <a:ln w="25400" algn="ctr">
            <a:noFill/>
            <a:miter lim="800000"/>
            <a:headEnd/>
            <a:tailEnd/>
          </a:ln>
        </p:spPr>
        <p:txBody>
          <a:bodyPr lIns="0" tIns="0" rIns="0" bIns="0"/>
          <a:lstStyle/>
          <a:p>
            <a:pPr algn="r" defTabSz="945820"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349" tIns="45172" rIns="90349" bIns="45172"/>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0155" indent="-271355">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2704" indent="-172537">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5633" indent="-172537">
              <a:lnSpc>
                <a:spcPct val="100000"/>
              </a:lnSpc>
              <a:spcBef>
                <a:spcPts val="600"/>
              </a:spcBef>
              <a:buClr>
                <a:srgbClr val="92D050"/>
              </a:buClr>
              <a:defRPr>
                <a:latin typeface="Calibri" pitchFamily="34" charset="0"/>
                <a:ea typeface="標楷體" pitchFamily="65" charset="-120"/>
              </a:defRPr>
            </a:lvl4pPr>
            <a:lvl5pPr marL="1246976" indent="-10038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48"/>
            <a:ext cx="428625" cy="263525"/>
          </a:xfrm>
          <a:prstGeom prst="rect">
            <a:avLst/>
          </a:prstGeom>
        </p:spPr>
        <p:txBody>
          <a:bodyPr vert="horz" wrap="square" lIns="90349" tIns="45172" rIns="90349" bIns="45172"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74588300"/>
      </p:ext>
    </p:extLst>
  </p:cSld>
  <p:clrMapOvr>
    <a:masterClrMapping/>
  </p:clrMapOvr>
  <p:timing>
    <p:tnLst>
      <p:par>
        <p:cTn id="1" dur="indefinite" restart="never" nodeType="tmRoot"/>
      </p:par>
    </p:tnLst>
  </p:timing>
</p:sldLayout>
</file>

<file path=ppt/slideLayouts/slideLayout371.xml><?xml version="1.0" encoding="utf-8"?>
<p:sldLayout xmlns:a="http://schemas.openxmlformats.org/drawingml/2006/main" xmlns:r="http://schemas.openxmlformats.org/officeDocument/2006/relationships" xmlns:p="http://schemas.openxmlformats.org/presentationml/2006/main" userDrawn="1">
  <p:cSld name="63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86"/>
            <a:ext cx="2544763" cy="163513"/>
          </a:xfrm>
          <a:prstGeom prst="rect">
            <a:avLst/>
          </a:prstGeom>
          <a:noFill/>
          <a:ln w="25400" algn="ctr">
            <a:noFill/>
            <a:miter lim="800000"/>
            <a:headEnd/>
            <a:tailEnd/>
          </a:ln>
        </p:spPr>
        <p:txBody>
          <a:bodyPr lIns="0" tIns="0" rIns="0" bIns="0"/>
          <a:lstStyle/>
          <a:p>
            <a:pPr algn="r" defTabSz="945820"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349" tIns="45172" rIns="90349" bIns="45172"/>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0155" indent="-271355">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2704" indent="-172537">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5633" indent="-172537">
              <a:lnSpc>
                <a:spcPct val="100000"/>
              </a:lnSpc>
              <a:spcBef>
                <a:spcPts val="600"/>
              </a:spcBef>
              <a:buClr>
                <a:srgbClr val="92D050"/>
              </a:buClr>
              <a:defRPr>
                <a:latin typeface="Calibri" pitchFamily="34" charset="0"/>
                <a:ea typeface="標楷體" pitchFamily="65" charset="-120"/>
              </a:defRPr>
            </a:lvl4pPr>
            <a:lvl5pPr marL="1246976" indent="-10038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48"/>
            <a:ext cx="428625" cy="263525"/>
          </a:xfrm>
          <a:prstGeom prst="rect">
            <a:avLst/>
          </a:prstGeom>
        </p:spPr>
        <p:txBody>
          <a:bodyPr vert="horz" wrap="square" lIns="90349" tIns="45172" rIns="90349" bIns="45172"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956657064"/>
      </p:ext>
    </p:extLst>
  </p:cSld>
  <p:clrMapOvr>
    <a:masterClrMapping/>
  </p:clrMapOvr>
  <p:timing>
    <p:tnLst>
      <p:par>
        <p:cTn id="1" dur="indefinite" restart="never" nodeType="tmRoot"/>
      </p:par>
    </p:tnLst>
  </p:timing>
</p:sldLayout>
</file>

<file path=ppt/slideLayouts/slideLayout372.xml><?xml version="1.0" encoding="utf-8"?>
<p:sldLayout xmlns:a="http://schemas.openxmlformats.org/drawingml/2006/main" xmlns:r="http://schemas.openxmlformats.org/officeDocument/2006/relationships" xmlns:p="http://schemas.openxmlformats.org/presentationml/2006/main" userDrawn="1">
  <p:cSld name="64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86"/>
            <a:ext cx="2544763" cy="163513"/>
          </a:xfrm>
          <a:prstGeom prst="rect">
            <a:avLst/>
          </a:prstGeom>
          <a:noFill/>
          <a:ln w="25400" algn="ctr">
            <a:noFill/>
            <a:miter lim="800000"/>
            <a:headEnd/>
            <a:tailEnd/>
          </a:ln>
        </p:spPr>
        <p:txBody>
          <a:bodyPr lIns="0" tIns="0" rIns="0" bIns="0"/>
          <a:lstStyle/>
          <a:p>
            <a:pPr algn="r" defTabSz="945820"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349" tIns="45172" rIns="90349" bIns="45172"/>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0155" indent="-271355">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2704" indent="-172537">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5633" indent="-172537">
              <a:lnSpc>
                <a:spcPct val="100000"/>
              </a:lnSpc>
              <a:spcBef>
                <a:spcPts val="600"/>
              </a:spcBef>
              <a:buClr>
                <a:srgbClr val="92D050"/>
              </a:buClr>
              <a:defRPr>
                <a:latin typeface="Calibri" pitchFamily="34" charset="0"/>
                <a:ea typeface="標楷體" pitchFamily="65" charset="-120"/>
              </a:defRPr>
            </a:lvl4pPr>
            <a:lvl5pPr marL="1246976" indent="-10038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48"/>
            <a:ext cx="428625" cy="263525"/>
          </a:xfrm>
          <a:prstGeom prst="rect">
            <a:avLst/>
          </a:prstGeom>
        </p:spPr>
        <p:txBody>
          <a:bodyPr vert="horz" wrap="square" lIns="90349" tIns="45172" rIns="90349" bIns="45172"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248952984"/>
      </p:ext>
    </p:extLst>
  </p:cSld>
  <p:clrMapOvr>
    <a:masterClrMapping/>
  </p:clrMapOvr>
  <p:timing>
    <p:tnLst>
      <p:par>
        <p:cTn id="1" dur="indefinite" restart="never" nodeType="tmRoot"/>
      </p:par>
    </p:tnLst>
  </p:timing>
</p:sldLayout>
</file>

<file path=ppt/slideLayouts/slideLayout373.xml><?xml version="1.0" encoding="utf-8"?>
<p:sldLayout xmlns:a="http://schemas.openxmlformats.org/drawingml/2006/main" xmlns:r="http://schemas.openxmlformats.org/officeDocument/2006/relationships" xmlns:p="http://schemas.openxmlformats.org/presentationml/2006/main" userDrawn="1">
  <p:cSld name="65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86"/>
            <a:ext cx="2544763" cy="163513"/>
          </a:xfrm>
          <a:prstGeom prst="rect">
            <a:avLst/>
          </a:prstGeom>
          <a:noFill/>
          <a:ln w="25400" algn="ctr">
            <a:noFill/>
            <a:miter lim="800000"/>
            <a:headEnd/>
            <a:tailEnd/>
          </a:ln>
        </p:spPr>
        <p:txBody>
          <a:bodyPr lIns="0" tIns="0" rIns="0" bIns="0"/>
          <a:lstStyle/>
          <a:p>
            <a:pPr algn="r" defTabSz="945820"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349" tIns="45172" rIns="90349" bIns="45172"/>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0155" indent="-271355">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2704" indent="-172537">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5633" indent="-172537">
              <a:lnSpc>
                <a:spcPct val="100000"/>
              </a:lnSpc>
              <a:spcBef>
                <a:spcPts val="600"/>
              </a:spcBef>
              <a:buClr>
                <a:srgbClr val="92D050"/>
              </a:buClr>
              <a:defRPr>
                <a:latin typeface="Calibri" pitchFamily="34" charset="0"/>
                <a:ea typeface="標楷體" pitchFamily="65" charset="-120"/>
              </a:defRPr>
            </a:lvl4pPr>
            <a:lvl5pPr marL="1246976" indent="-10038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48"/>
            <a:ext cx="428625" cy="263525"/>
          </a:xfrm>
          <a:prstGeom prst="rect">
            <a:avLst/>
          </a:prstGeom>
        </p:spPr>
        <p:txBody>
          <a:bodyPr vert="horz" wrap="square" lIns="90349" tIns="45172" rIns="90349" bIns="45172"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630024093"/>
      </p:ext>
    </p:extLst>
  </p:cSld>
  <p:clrMapOvr>
    <a:masterClrMapping/>
  </p:clrMapOvr>
  <p:timing>
    <p:tnLst>
      <p:par>
        <p:cTn id="1" dur="indefinite" restart="never" nodeType="tmRoot"/>
      </p:par>
    </p:tnLst>
  </p:timing>
</p:sldLayout>
</file>

<file path=ppt/slideLayouts/slideLayout374.xml><?xml version="1.0" encoding="utf-8"?>
<p:sldLayout xmlns:a="http://schemas.openxmlformats.org/drawingml/2006/main" xmlns:r="http://schemas.openxmlformats.org/officeDocument/2006/relationships" xmlns:p="http://schemas.openxmlformats.org/presentationml/2006/main" userDrawn="1">
  <p:cSld name="66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86"/>
            <a:ext cx="2544763" cy="163513"/>
          </a:xfrm>
          <a:prstGeom prst="rect">
            <a:avLst/>
          </a:prstGeom>
          <a:noFill/>
          <a:ln w="25400" algn="ctr">
            <a:noFill/>
            <a:miter lim="800000"/>
            <a:headEnd/>
            <a:tailEnd/>
          </a:ln>
        </p:spPr>
        <p:txBody>
          <a:bodyPr lIns="0" tIns="0" rIns="0" bIns="0"/>
          <a:lstStyle/>
          <a:p>
            <a:pPr algn="r" defTabSz="945820"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349" tIns="45172" rIns="90349" bIns="45172"/>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0155" indent="-271355">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2704" indent="-172537">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5633" indent="-172537">
              <a:lnSpc>
                <a:spcPct val="100000"/>
              </a:lnSpc>
              <a:spcBef>
                <a:spcPts val="600"/>
              </a:spcBef>
              <a:buClr>
                <a:srgbClr val="92D050"/>
              </a:buClr>
              <a:defRPr>
                <a:latin typeface="Calibri" pitchFamily="34" charset="0"/>
                <a:ea typeface="標楷體" pitchFamily="65" charset="-120"/>
              </a:defRPr>
            </a:lvl4pPr>
            <a:lvl5pPr marL="1246976" indent="-10038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48"/>
            <a:ext cx="428625" cy="263525"/>
          </a:xfrm>
          <a:prstGeom prst="rect">
            <a:avLst/>
          </a:prstGeom>
        </p:spPr>
        <p:txBody>
          <a:bodyPr vert="horz" wrap="square" lIns="90349" tIns="45172" rIns="90349" bIns="45172"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308676013"/>
      </p:ext>
    </p:extLst>
  </p:cSld>
  <p:clrMapOvr>
    <a:masterClrMapping/>
  </p:clrMapOvr>
  <p:timing>
    <p:tnLst>
      <p:par>
        <p:cTn id="1" dur="indefinite" restart="never" nodeType="tmRoot"/>
      </p:par>
    </p:tnLst>
  </p:timing>
</p:sldLayout>
</file>

<file path=ppt/slideLayouts/slideLayout375.xml><?xml version="1.0" encoding="utf-8"?>
<p:sldLayout xmlns:a="http://schemas.openxmlformats.org/drawingml/2006/main" xmlns:r="http://schemas.openxmlformats.org/officeDocument/2006/relationships" xmlns:p="http://schemas.openxmlformats.org/presentationml/2006/main" userDrawn="1">
  <p:cSld name="67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86"/>
            <a:ext cx="2544763" cy="163513"/>
          </a:xfrm>
          <a:prstGeom prst="rect">
            <a:avLst/>
          </a:prstGeom>
          <a:noFill/>
          <a:ln w="25400" algn="ctr">
            <a:noFill/>
            <a:miter lim="800000"/>
            <a:headEnd/>
            <a:tailEnd/>
          </a:ln>
        </p:spPr>
        <p:txBody>
          <a:bodyPr lIns="0" tIns="0" rIns="0" bIns="0"/>
          <a:lstStyle/>
          <a:p>
            <a:pPr algn="r" defTabSz="945820"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349" tIns="45172" rIns="90349" bIns="45172"/>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0155" indent="-271355">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2704" indent="-172537">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5633" indent="-172537">
              <a:lnSpc>
                <a:spcPct val="100000"/>
              </a:lnSpc>
              <a:spcBef>
                <a:spcPts val="600"/>
              </a:spcBef>
              <a:buClr>
                <a:srgbClr val="92D050"/>
              </a:buClr>
              <a:defRPr>
                <a:latin typeface="Calibri" pitchFamily="34" charset="0"/>
                <a:ea typeface="標楷體" pitchFamily="65" charset="-120"/>
              </a:defRPr>
            </a:lvl4pPr>
            <a:lvl5pPr marL="1246976" indent="-10038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48"/>
            <a:ext cx="428625" cy="263525"/>
          </a:xfrm>
          <a:prstGeom prst="rect">
            <a:avLst/>
          </a:prstGeom>
        </p:spPr>
        <p:txBody>
          <a:bodyPr vert="horz" wrap="square" lIns="90349" tIns="45172" rIns="90349" bIns="45172"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2618790478"/>
      </p:ext>
    </p:extLst>
  </p:cSld>
  <p:clrMapOvr>
    <a:masterClrMapping/>
  </p:clrMapOvr>
  <p:timing>
    <p:tnLst>
      <p:par>
        <p:cTn id="1" dur="indefinite" restart="never" nodeType="tmRoot"/>
      </p:par>
    </p:tnLst>
  </p:timing>
</p:sldLayout>
</file>

<file path=ppt/slideLayouts/slideLayout376.xml><?xml version="1.0" encoding="utf-8"?>
<p:sldLayout xmlns:a="http://schemas.openxmlformats.org/drawingml/2006/main" xmlns:r="http://schemas.openxmlformats.org/officeDocument/2006/relationships" xmlns:p="http://schemas.openxmlformats.org/presentationml/2006/main" userDrawn="1">
  <p:cSld name="68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86"/>
            <a:ext cx="2544763" cy="163513"/>
          </a:xfrm>
          <a:prstGeom prst="rect">
            <a:avLst/>
          </a:prstGeom>
          <a:noFill/>
          <a:ln w="25400" algn="ctr">
            <a:noFill/>
            <a:miter lim="800000"/>
            <a:headEnd/>
            <a:tailEnd/>
          </a:ln>
        </p:spPr>
        <p:txBody>
          <a:bodyPr lIns="0" tIns="0" rIns="0" bIns="0"/>
          <a:lstStyle/>
          <a:p>
            <a:pPr algn="r" defTabSz="945820"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349" tIns="45172" rIns="90349" bIns="45172"/>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0155" indent="-271355">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2704" indent="-172537">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5633" indent="-172537">
              <a:lnSpc>
                <a:spcPct val="100000"/>
              </a:lnSpc>
              <a:spcBef>
                <a:spcPts val="600"/>
              </a:spcBef>
              <a:buClr>
                <a:srgbClr val="92D050"/>
              </a:buClr>
              <a:defRPr>
                <a:latin typeface="Calibri" pitchFamily="34" charset="0"/>
                <a:ea typeface="標楷體" pitchFamily="65" charset="-120"/>
              </a:defRPr>
            </a:lvl4pPr>
            <a:lvl5pPr marL="1246976" indent="-10038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48"/>
            <a:ext cx="428625" cy="263525"/>
          </a:xfrm>
          <a:prstGeom prst="rect">
            <a:avLst/>
          </a:prstGeom>
        </p:spPr>
        <p:txBody>
          <a:bodyPr vert="horz" wrap="square" lIns="90349" tIns="45172" rIns="90349" bIns="45172"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1994693942"/>
      </p:ext>
    </p:extLst>
  </p:cSld>
  <p:clrMapOvr>
    <a:masterClrMapping/>
  </p:clrMapOvr>
  <p:timing>
    <p:tnLst>
      <p:par>
        <p:cTn id="1" dur="indefinite" restart="never" nodeType="tmRoot"/>
      </p:par>
    </p:tnLst>
  </p:timing>
</p:sldLayout>
</file>

<file path=ppt/slideLayouts/slideLayout377.xml><?xml version="1.0" encoding="utf-8"?>
<p:sldLayout xmlns:a="http://schemas.openxmlformats.org/drawingml/2006/main" xmlns:r="http://schemas.openxmlformats.org/officeDocument/2006/relationships" xmlns:p="http://schemas.openxmlformats.org/presentationml/2006/main" userDrawn="1">
  <p:cSld name="69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86"/>
            <a:ext cx="2544763" cy="163513"/>
          </a:xfrm>
          <a:prstGeom prst="rect">
            <a:avLst/>
          </a:prstGeom>
          <a:noFill/>
          <a:ln w="25400" algn="ctr">
            <a:noFill/>
            <a:miter lim="800000"/>
            <a:headEnd/>
            <a:tailEnd/>
          </a:ln>
        </p:spPr>
        <p:txBody>
          <a:bodyPr lIns="0" tIns="0" rIns="0" bIns="0"/>
          <a:lstStyle/>
          <a:p>
            <a:pPr algn="r" defTabSz="945820"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349" tIns="45172" rIns="90349" bIns="45172"/>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0155" indent="-271355">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2704" indent="-172537">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5633" indent="-172537">
              <a:lnSpc>
                <a:spcPct val="100000"/>
              </a:lnSpc>
              <a:spcBef>
                <a:spcPts val="600"/>
              </a:spcBef>
              <a:buClr>
                <a:srgbClr val="92D050"/>
              </a:buClr>
              <a:defRPr>
                <a:latin typeface="Calibri" pitchFamily="34" charset="0"/>
                <a:ea typeface="標楷體" pitchFamily="65" charset="-120"/>
              </a:defRPr>
            </a:lvl4pPr>
            <a:lvl5pPr marL="1246976" indent="-10038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48"/>
            <a:ext cx="428625" cy="263525"/>
          </a:xfrm>
          <a:prstGeom prst="rect">
            <a:avLst/>
          </a:prstGeom>
        </p:spPr>
        <p:txBody>
          <a:bodyPr vert="horz" wrap="square" lIns="90349" tIns="45172" rIns="90349" bIns="45172"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631246658"/>
      </p:ext>
    </p:extLst>
  </p:cSld>
  <p:clrMapOvr>
    <a:masterClrMapping/>
  </p:clrMapOvr>
  <p:timing>
    <p:tnLst>
      <p:par>
        <p:cTn id="1" dur="indefinite" restart="never" nodeType="tmRoot"/>
      </p:par>
    </p:tnLst>
  </p:timing>
</p:sldLayout>
</file>

<file path=ppt/slideLayouts/slideLayout378.xml><?xml version="1.0" encoding="utf-8"?>
<p:sldLayout xmlns:a="http://schemas.openxmlformats.org/drawingml/2006/main" xmlns:r="http://schemas.openxmlformats.org/officeDocument/2006/relationships" xmlns:p="http://schemas.openxmlformats.org/presentationml/2006/main" userDrawn="1">
  <p:cSld name="70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86"/>
            <a:ext cx="2544763" cy="163513"/>
          </a:xfrm>
          <a:prstGeom prst="rect">
            <a:avLst/>
          </a:prstGeom>
          <a:noFill/>
          <a:ln w="25400" algn="ctr">
            <a:noFill/>
            <a:miter lim="800000"/>
            <a:headEnd/>
            <a:tailEnd/>
          </a:ln>
        </p:spPr>
        <p:txBody>
          <a:bodyPr lIns="0" tIns="0" rIns="0" bIns="0"/>
          <a:lstStyle/>
          <a:p>
            <a:pPr algn="r" defTabSz="945820"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349" tIns="45172" rIns="90349" bIns="45172"/>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0155" indent="-271355">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2704" indent="-172537">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5633" indent="-172537">
              <a:lnSpc>
                <a:spcPct val="100000"/>
              </a:lnSpc>
              <a:spcBef>
                <a:spcPts val="600"/>
              </a:spcBef>
              <a:buClr>
                <a:srgbClr val="92D050"/>
              </a:buClr>
              <a:defRPr>
                <a:latin typeface="Calibri" pitchFamily="34" charset="0"/>
                <a:ea typeface="標楷體" pitchFamily="65" charset="-120"/>
              </a:defRPr>
            </a:lvl4pPr>
            <a:lvl5pPr marL="1246976" indent="-10038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48"/>
            <a:ext cx="428625" cy="263525"/>
          </a:xfrm>
          <a:prstGeom prst="rect">
            <a:avLst/>
          </a:prstGeom>
        </p:spPr>
        <p:txBody>
          <a:bodyPr vert="horz" wrap="square" lIns="90349" tIns="45172" rIns="90349" bIns="45172"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2766343937"/>
      </p:ext>
    </p:extLst>
  </p:cSld>
  <p:clrMapOvr>
    <a:masterClrMapping/>
  </p:clrMapOvr>
  <p:timing>
    <p:tnLst>
      <p:par>
        <p:cTn id="1" dur="indefinite" restart="never" nodeType="tmRoot"/>
      </p:par>
    </p:tnLst>
  </p:timing>
</p:sldLayout>
</file>

<file path=ppt/slideLayouts/slideLayout379.xml><?xml version="1.0" encoding="utf-8"?>
<p:sldLayout xmlns:a="http://schemas.openxmlformats.org/drawingml/2006/main" xmlns:r="http://schemas.openxmlformats.org/officeDocument/2006/relationships" xmlns:p="http://schemas.openxmlformats.org/presentationml/2006/main" userDrawn="1">
  <p:cSld name="71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86"/>
            <a:ext cx="2544763" cy="163513"/>
          </a:xfrm>
          <a:prstGeom prst="rect">
            <a:avLst/>
          </a:prstGeom>
          <a:noFill/>
          <a:ln w="25400" algn="ctr">
            <a:noFill/>
            <a:miter lim="800000"/>
            <a:headEnd/>
            <a:tailEnd/>
          </a:ln>
        </p:spPr>
        <p:txBody>
          <a:bodyPr lIns="0" tIns="0" rIns="0" bIns="0"/>
          <a:lstStyle/>
          <a:p>
            <a:pPr algn="r" defTabSz="945820"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349" tIns="45172" rIns="90349" bIns="45172"/>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0155" indent="-271355">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2704" indent="-172537">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5633" indent="-172537">
              <a:lnSpc>
                <a:spcPct val="100000"/>
              </a:lnSpc>
              <a:spcBef>
                <a:spcPts val="600"/>
              </a:spcBef>
              <a:buClr>
                <a:srgbClr val="92D050"/>
              </a:buClr>
              <a:defRPr>
                <a:latin typeface="Calibri" pitchFamily="34" charset="0"/>
                <a:ea typeface="標楷體" pitchFamily="65" charset="-120"/>
              </a:defRPr>
            </a:lvl4pPr>
            <a:lvl5pPr marL="1246976" indent="-10038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48"/>
            <a:ext cx="428625" cy="263525"/>
          </a:xfrm>
          <a:prstGeom prst="rect">
            <a:avLst/>
          </a:prstGeom>
        </p:spPr>
        <p:txBody>
          <a:bodyPr vert="horz" wrap="square" lIns="90349" tIns="45172" rIns="90349" bIns="45172"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91817437"/>
      </p:ext>
    </p:extLst>
  </p:cSld>
  <p:clrMapOvr>
    <a:masterClrMapping/>
  </p:clrMapOvr>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cSld name="1_自訂版面配置">
    <p:spTree>
      <p:nvGrpSpPr>
        <p:cNvPr id="1" name=""/>
        <p:cNvGrpSpPr/>
        <p:nvPr/>
      </p:nvGrpSpPr>
      <p:grpSpPr>
        <a:xfrm>
          <a:off x="0" y="0"/>
          <a:ext cx="0" cy="0"/>
          <a:chOff x="0" y="0"/>
          <a:chExt cx="0" cy="0"/>
        </a:xfrm>
      </p:grpSpPr>
      <p:sp>
        <p:nvSpPr>
          <p:cNvPr id="3" name="Title Placeholder 1"/>
          <p:cNvSpPr>
            <a:spLocks noGrp="1"/>
          </p:cNvSpPr>
          <p:nvPr>
            <p:ph type="ctrTitle"/>
          </p:nvPr>
        </p:nvSpPr>
        <p:spPr>
          <a:xfrm>
            <a:off x="315086" y="2886968"/>
            <a:ext cx="4330064" cy="1177777"/>
          </a:xfrm>
          <a:prstGeom prst="rect">
            <a:avLst/>
          </a:prstGeom>
        </p:spPr>
        <p:txBody>
          <a:bodyPr lIns="90074" tIns="45035" rIns="90074" bIns="45035"/>
          <a:lstStyle>
            <a:lvl1pPr>
              <a:lnSpc>
                <a:spcPts val="4000"/>
              </a:lnSpc>
              <a:defRPr sz="3600" b="1" baseline="0" smtClean="0">
                <a:solidFill>
                  <a:srgbClr val="002776"/>
                </a:solidFill>
                <a:effectLst>
                  <a:outerShdw blurRad="38100" dist="38100" dir="2700000" algn="tl">
                    <a:srgbClr val="000000">
                      <a:alpha val="43137"/>
                    </a:srgbClr>
                  </a:outerShdw>
                </a:effectLst>
                <a:latin typeface="微軟正黑體" pitchFamily="34" charset="-120"/>
                <a:ea typeface="微軟正黑體" pitchFamily="34" charset="-120"/>
              </a:defRPr>
            </a:lvl1pPr>
          </a:lstStyle>
          <a:p>
            <a:r>
              <a:rPr lang="zh-TW" altLang="en-US" smtClean="0"/>
              <a:t>按一下以編輯母片標題樣式</a:t>
            </a:r>
            <a:endParaRPr lang="en-US" dirty="0" smtClean="0"/>
          </a:p>
        </p:txBody>
      </p:sp>
      <p:pic>
        <p:nvPicPr>
          <p:cNvPr id="144387" name="Picture 3"/>
          <p:cNvPicPr>
            <a:picLocks noChangeAspect="1" noChangeArrowheads="1"/>
          </p:cNvPicPr>
          <p:nvPr/>
        </p:nvPicPr>
        <p:blipFill>
          <a:blip r:embed="rId2" cstate="print"/>
          <a:srcRect/>
          <a:stretch>
            <a:fillRect/>
          </a:stretch>
        </p:blipFill>
        <p:spPr bwMode="auto">
          <a:xfrm>
            <a:off x="4958556" y="106"/>
            <a:ext cx="4889216" cy="6673075"/>
          </a:xfrm>
          <a:prstGeom prst="rect">
            <a:avLst/>
          </a:prstGeom>
          <a:noFill/>
          <a:ln w="9525">
            <a:noFill/>
            <a:miter lim="800000"/>
            <a:headEnd/>
            <a:tailEnd/>
          </a:ln>
        </p:spPr>
      </p:pic>
    </p:spTree>
    <p:extLst>
      <p:ext uri="{BB962C8B-B14F-4D97-AF65-F5344CB8AC3E}">
        <p14:creationId xmlns:p14="http://schemas.microsoft.com/office/powerpoint/2010/main" val="2346488698"/>
      </p:ext>
    </p:extLst>
  </p:cSld>
  <p:clrMapOvr>
    <a:masterClrMapping/>
  </p:clrMapOvr>
  <p:timing>
    <p:tnLst>
      <p:par>
        <p:cTn id="1" dur="indefinite" restart="never" nodeType="tmRoot"/>
      </p:par>
    </p:tnLst>
  </p:timing>
</p:sldLayout>
</file>

<file path=ppt/slideLayouts/slideLayout380.xml><?xml version="1.0" encoding="utf-8"?>
<p:sldLayout xmlns:a="http://schemas.openxmlformats.org/drawingml/2006/main" xmlns:r="http://schemas.openxmlformats.org/officeDocument/2006/relationships" xmlns:p="http://schemas.openxmlformats.org/presentationml/2006/main" userDrawn="1">
  <p:cSld name="72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86"/>
            <a:ext cx="2544763" cy="163513"/>
          </a:xfrm>
          <a:prstGeom prst="rect">
            <a:avLst/>
          </a:prstGeom>
          <a:noFill/>
          <a:ln w="25400" algn="ctr">
            <a:noFill/>
            <a:miter lim="800000"/>
            <a:headEnd/>
            <a:tailEnd/>
          </a:ln>
        </p:spPr>
        <p:txBody>
          <a:bodyPr lIns="0" tIns="0" rIns="0" bIns="0"/>
          <a:lstStyle/>
          <a:p>
            <a:pPr algn="r" defTabSz="945820"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349" tIns="45172" rIns="90349" bIns="45172"/>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0155" indent="-271355">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2704" indent="-172537">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5633" indent="-172537">
              <a:lnSpc>
                <a:spcPct val="100000"/>
              </a:lnSpc>
              <a:spcBef>
                <a:spcPts val="600"/>
              </a:spcBef>
              <a:buClr>
                <a:srgbClr val="92D050"/>
              </a:buClr>
              <a:defRPr>
                <a:latin typeface="Calibri" pitchFamily="34" charset="0"/>
                <a:ea typeface="標楷體" pitchFamily="65" charset="-120"/>
              </a:defRPr>
            </a:lvl4pPr>
            <a:lvl5pPr marL="1246976" indent="-10038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48"/>
            <a:ext cx="428625" cy="263525"/>
          </a:xfrm>
          <a:prstGeom prst="rect">
            <a:avLst/>
          </a:prstGeom>
        </p:spPr>
        <p:txBody>
          <a:bodyPr vert="horz" wrap="square" lIns="90349" tIns="45172" rIns="90349" bIns="45172"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135579491"/>
      </p:ext>
    </p:extLst>
  </p:cSld>
  <p:clrMapOvr>
    <a:masterClrMapping/>
  </p:clrMapOvr>
  <p:timing>
    <p:tnLst>
      <p:par>
        <p:cTn id="1" dur="indefinite" restart="never" nodeType="tmRoot"/>
      </p:par>
    </p:tnLst>
  </p:timing>
</p:sldLayout>
</file>

<file path=ppt/slideLayouts/slideLayout381.xml><?xml version="1.0" encoding="utf-8"?>
<p:sldLayout xmlns:a="http://schemas.openxmlformats.org/drawingml/2006/main" xmlns:r="http://schemas.openxmlformats.org/officeDocument/2006/relationships" xmlns:p="http://schemas.openxmlformats.org/presentationml/2006/main" userDrawn="1">
  <p:cSld name="73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86"/>
            <a:ext cx="2544763" cy="163513"/>
          </a:xfrm>
          <a:prstGeom prst="rect">
            <a:avLst/>
          </a:prstGeom>
          <a:noFill/>
          <a:ln w="25400" algn="ctr">
            <a:noFill/>
            <a:miter lim="800000"/>
            <a:headEnd/>
            <a:tailEnd/>
          </a:ln>
        </p:spPr>
        <p:txBody>
          <a:bodyPr lIns="0" tIns="0" rIns="0" bIns="0"/>
          <a:lstStyle/>
          <a:p>
            <a:pPr algn="r" defTabSz="945820"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349" tIns="45172" rIns="90349" bIns="45172"/>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0155" indent="-271355">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2704" indent="-172537">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5633" indent="-172537">
              <a:lnSpc>
                <a:spcPct val="100000"/>
              </a:lnSpc>
              <a:spcBef>
                <a:spcPts val="600"/>
              </a:spcBef>
              <a:buClr>
                <a:srgbClr val="92D050"/>
              </a:buClr>
              <a:defRPr>
                <a:latin typeface="Calibri" pitchFamily="34" charset="0"/>
                <a:ea typeface="標楷體" pitchFamily="65" charset="-120"/>
              </a:defRPr>
            </a:lvl4pPr>
            <a:lvl5pPr marL="1246976" indent="-10038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48"/>
            <a:ext cx="428625" cy="263525"/>
          </a:xfrm>
          <a:prstGeom prst="rect">
            <a:avLst/>
          </a:prstGeom>
        </p:spPr>
        <p:txBody>
          <a:bodyPr vert="horz" wrap="square" lIns="90349" tIns="45172" rIns="90349" bIns="45172"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2877031054"/>
      </p:ext>
    </p:extLst>
  </p:cSld>
  <p:clrMapOvr>
    <a:masterClrMapping/>
  </p:clrMapOvr>
  <p:timing>
    <p:tnLst>
      <p:par>
        <p:cTn id="1" dur="indefinite" restart="never" nodeType="tmRoot"/>
      </p:par>
    </p:tnLst>
  </p:timing>
</p:sldLayout>
</file>

<file path=ppt/slideLayouts/slideLayout382.xml><?xml version="1.0" encoding="utf-8"?>
<p:sldLayout xmlns:a="http://schemas.openxmlformats.org/drawingml/2006/main" xmlns:r="http://schemas.openxmlformats.org/officeDocument/2006/relationships" xmlns:p="http://schemas.openxmlformats.org/presentationml/2006/main" userDrawn="1">
  <p:cSld name="74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86"/>
            <a:ext cx="2544763" cy="163513"/>
          </a:xfrm>
          <a:prstGeom prst="rect">
            <a:avLst/>
          </a:prstGeom>
          <a:noFill/>
          <a:ln w="25400" algn="ctr">
            <a:noFill/>
            <a:miter lim="800000"/>
            <a:headEnd/>
            <a:tailEnd/>
          </a:ln>
        </p:spPr>
        <p:txBody>
          <a:bodyPr lIns="0" tIns="0" rIns="0" bIns="0"/>
          <a:lstStyle/>
          <a:p>
            <a:pPr algn="r" defTabSz="945820"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349" tIns="45172" rIns="90349" bIns="45172"/>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0155" indent="-271355">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2704" indent="-172537">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5633" indent="-172537">
              <a:lnSpc>
                <a:spcPct val="100000"/>
              </a:lnSpc>
              <a:spcBef>
                <a:spcPts val="600"/>
              </a:spcBef>
              <a:buClr>
                <a:srgbClr val="92D050"/>
              </a:buClr>
              <a:defRPr>
                <a:latin typeface="Calibri" pitchFamily="34" charset="0"/>
                <a:ea typeface="標楷體" pitchFamily="65" charset="-120"/>
              </a:defRPr>
            </a:lvl4pPr>
            <a:lvl5pPr marL="1246976" indent="-10038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48"/>
            <a:ext cx="428625" cy="263525"/>
          </a:xfrm>
          <a:prstGeom prst="rect">
            <a:avLst/>
          </a:prstGeom>
        </p:spPr>
        <p:txBody>
          <a:bodyPr vert="horz" wrap="square" lIns="90349" tIns="45172" rIns="90349" bIns="45172"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1182159055"/>
      </p:ext>
    </p:extLst>
  </p:cSld>
  <p:clrMapOvr>
    <a:masterClrMapping/>
  </p:clrMapOvr>
  <p:timing>
    <p:tnLst>
      <p:par>
        <p:cTn id="1" dur="indefinite" restart="never" nodeType="tmRoot"/>
      </p:par>
    </p:tnLst>
  </p:timing>
</p:sldLayout>
</file>

<file path=ppt/slideLayouts/slideLayout383.xml><?xml version="1.0" encoding="utf-8"?>
<p:sldLayout xmlns:a="http://schemas.openxmlformats.org/drawingml/2006/main" xmlns:r="http://schemas.openxmlformats.org/officeDocument/2006/relationships" xmlns:p="http://schemas.openxmlformats.org/presentationml/2006/main" userDrawn="1">
  <p:cSld name="75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86"/>
            <a:ext cx="2544763" cy="163513"/>
          </a:xfrm>
          <a:prstGeom prst="rect">
            <a:avLst/>
          </a:prstGeom>
          <a:noFill/>
          <a:ln w="25400" algn="ctr">
            <a:noFill/>
            <a:miter lim="800000"/>
            <a:headEnd/>
            <a:tailEnd/>
          </a:ln>
        </p:spPr>
        <p:txBody>
          <a:bodyPr lIns="0" tIns="0" rIns="0" bIns="0"/>
          <a:lstStyle/>
          <a:p>
            <a:pPr algn="r" defTabSz="945820"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349" tIns="45172" rIns="90349" bIns="45172"/>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0155" indent="-271355">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2704" indent="-172537">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5633" indent="-172537">
              <a:lnSpc>
                <a:spcPct val="100000"/>
              </a:lnSpc>
              <a:spcBef>
                <a:spcPts val="600"/>
              </a:spcBef>
              <a:buClr>
                <a:srgbClr val="92D050"/>
              </a:buClr>
              <a:defRPr>
                <a:latin typeface="Calibri" pitchFamily="34" charset="0"/>
                <a:ea typeface="標楷體" pitchFamily="65" charset="-120"/>
              </a:defRPr>
            </a:lvl4pPr>
            <a:lvl5pPr marL="1246976" indent="-10038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48"/>
            <a:ext cx="428625" cy="263525"/>
          </a:xfrm>
          <a:prstGeom prst="rect">
            <a:avLst/>
          </a:prstGeom>
        </p:spPr>
        <p:txBody>
          <a:bodyPr vert="horz" wrap="square" lIns="90349" tIns="45172" rIns="90349" bIns="45172"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338091347"/>
      </p:ext>
    </p:extLst>
  </p:cSld>
  <p:clrMapOvr>
    <a:masterClrMapping/>
  </p:clrMapOvr>
  <p:timing>
    <p:tnLst>
      <p:par>
        <p:cTn id="1" dur="indefinite" restart="never" nodeType="tmRoot"/>
      </p:par>
    </p:tnLst>
  </p:timing>
</p:sldLayout>
</file>

<file path=ppt/slideLayouts/slideLayout384.xml><?xml version="1.0" encoding="utf-8"?>
<p:sldLayout xmlns:a="http://schemas.openxmlformats.org/drawingml/2006/main" xmlns:r="http://schemas.openxmlformats.org/officeDocument/2006/relationships" xmlns:p="http://schemas.openxmlformats.org/presentationml/2006/main" userDrawn="1">
  <p:cSld name="32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583"/>
            <a:ext cx="2544763" cy="163513"/>
          </a:xfrm>
          <a:prstGeom prst="rect">
            <a:avLst/>
          </a:prstGeom>
          <a:noFill/>
          <a:ln w="25400" algn="ctr">
            <a:noFill/>
            <a:miter lim="800000"/>
            <a:headEnd/>
            <a:tailEnd/>
          </a:ln>
        </p:spPr>
        <p:txBody>
          <a:bodyPr lIns="0" tIns="0" rIns="0" bIns="0"/>
          <a:lstStyle/>
          <a:p>
            <a:pPr algn="r" defTabSz="945972" fontAlgn="auto">
              <a:spcBef>
                <a:spcPts val="0"/>
              </a:spcBef>
              <a:spcAft>
                <a:spcPts val="0"/>
              </a:spcAft>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a:lstStyle>
            <a:lvl1pPr>
              <a:defRPr sz="2800" baseline="0">
                <a:solidFill>
                  <a:srgbClr val="002776"/>
                </a:solidFill>
                <a:latin typeface="微軟正黑體" pitchFamily="34" charset="-120"/>
                <a:ea typeface="微軟正黑體" pitchFamily="34"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a:latin typeface="微軟正黑體" pitchFamily="34" charset="-120"/>
                <a:ea typeface="微軟正黑體" pitchFamily="34" charset="-120"/>
              </a:defRPr>
            </a:lvl1pPr>
            <a:lvl2pPr>
              <a:defRPr>
                <a:latin typeface="微軟正黑體" pitchFamily="34" charset="-120"/>
                <a:ea typeface="微軟正黑體" pitchFamily="34" charset="-120"/>
              </a:defRPr>
            </a:lvl2pPr>
            <a:lvl3pPr>
              <a:defRPr>
                <a:latin typeface="微軟正黑體" pitchFamily="34" charset="-120"/>
                <a:ea typeface="微軟正黑體" pitchFamily="34" charset="-120"/>
              </a:defRPr>
            </a:lvl3pPr>
            <a:lvl4pPr>
              <a:defRPr>
                <a:latin typeface="微軟正黑體" pitchFamily="34" charset="-120"/>
                <a:ea typeface="微軟正黑體" pitchFamily="34" charset="-120"/>
              </a:defRPr>
            </a:lvl4pPr>
            <a:lvl5pPr>
              <a:buFont typeface="Arial" pitchFamily="34" charset="0"/>
              <a:buNone/>
              <a:defRPr>
                <a:solidFill>
                  <a:schemeClr val="tx1"/>
                </a:solidFill>
                <a:latin typeface="微軟正黑體" pitchFamily="34" charset="-120"/>
                <a:ea typeface="微軟正黑體" pitchFamily="34"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583"/>
            <a:ext cx="311150" cy="163513"/>
          </a:xfrm>
          <a:prstGeom prst="rect">
            <a:avLst/>
          </a:prstGeom>
        </p:spPr>
        <p:txBody>
          <a:bodyPr vert="horz" wrap="square" lIns="90363" tIns="45180" rIns="90363" bIns="45180" numCol="1" anchor="t" anchorCtr="0" compatLnSpc="1">
            <a:prstTxWarp prst="textNoShape">
              <a:avLst/>
            </a:prstTxWarp>
          </a:bodyPr>
          <a:lstStyle>
            <a:lvl1pPr>
              <a:defRPr kumimoji="0" sz="8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2880187685"/>
      </p:ext>
    </p:extLst>
  </p:cSld>
  <p:clrMapOvr>
    <a:masterClrMapping/>
  </p:clrMapOvr>
  <p:timing>
    <p:tnLst>
      <p:par>
        <p:cTn id="1" dur="indefinite" restart="never" nodeType="tmRoot"/>
      </p:par>
    </p:tnLst>
  </p:timing>
</p:sldLayout>
</file>

<file path=ppt/slideLayouts/slideLayout385.xml><?xml version="1.0" encoding="utf-8"?>
<p:sldLayout xmlns:a="http://schemas.openxmlformats.org/drawingml/2006/main" xmlns:r="http://schemas.openxmlformats.org/officeDocument/2006/relationships" xmlns:p="http://schemas.openxmlformats.org/presentationml/2006/main" userDrawn="1">
  <p:cSld name="8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583"/>
            <a:ext cx="2544763" cy="163513"/>
          </a:xfrm>
          <a:prstGeom prst="rect">
            <a:avLst/>
          </a:prstGeom>
          <a:noFill/>
          <a:ln w="25400" algn="ctr">
            <a:noFill/>
            <a:miter lim="800000"/>
            <a:headEnd/>
            <a:tailEnd/>
          </a:ln>
        </p:spPr>
        <p:txBody>
          <a:bodyPr lIns="0" tIns="0" rIns="0" bIns="0"/>
          <a:lstStyle/>
          <a:p>
            <a:pPr algn="r" defTabSz="945972" fontAlgn="auto">
              <a:spcBef>
                <a:spcPts val="0"/>
              </a:spcBef>
              <a:spcAft>
                <a:spcPts val="0"/>
              </a:spcAft>
              <a:defRPr/>
            </a:pPr>
            <a:r>
              <a:rPr kumimoji="0" lang="en-US" altLang="zh-TW" sz="900" dirty="0" smtClean="0">
                <a:solidFill>
                  <a:srgbClr val="002060"/>
                </a:solidFill>
                <a:latin typeface="Arial" charset="0"/>
                <a:ea typeface="新細明體" charset="-120"/>
                <a:cs typeface="Arial" charset="0"/>
              </a:rPr>
              <a:t>© 2013 </a:t>
            </a:r>
            <a:r>
              <a:rPr kumimoji="0" lang="zh-TW" altLang="en-US" sz="900" dirty="0" smtClean="0">
                <a:solidFill>
                  <a:srgbClr val="002060"/>
                </a:solidFill>
                <a:latin typeface="Arial" charset="0"/>
                <a:ea typeface="新細明體" charset="-120"/>
                <a:cs typeface="Arial" charset="0"/>
              </a:rPr>
              <a:t>勤業眾信版權所有 保留一切權利</a:t>
            </a:r>
            <a:endParaRPr kumimoji="0" lang="en-US" altLang="zh-TW" sz="900" dirty="0">
              <a:solidFill>
                <a:srgbClr val="002060"/>
              </a:solidFill>
              <a:latin typeface="Arial" charset="0"/>
              <a:ea typeface="新細明體"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a:lstStyle>
            <a:lvl1pPr>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a:latin typeface="Calibri" pitchFamily="34" charset="0"/>
                <a:ea typeface="微軟正黑體" pitchFamily="34" charset="-120"/>
              </a:defRPr>
            </a:lvl1pPr>
            <a:lvl2pPr>
              <a:defRPr>
                <a:latin typeface="Calibri" pitchFamily="34" charset="0"/>
                <a:ea typeface="微軟正黑體" pitchFamily="34" charset="-120"/>
              </a:defRPr>
            </a:lvl2pPr>
            <a:lvl3pPr>
              <a:defRPr>
                <a:latin typeface="Calibri" pitchFamily="34" charset="0"/>
                <a:ea typeface="微軟正黑體" pitchFamily="34" charset="-120"/>
              </a:defRPr>
            </a:lvl3pPr>
            <a:lvl4pPr>
              <a:defRPr>
                <a:latin typeface="Calibri" pitchFamily="34" charset="0"/>
                <a:ea typeface="微軟正黑體" pitchFamily="34" charset="-120"/>
              </a:defRPr>
            </a:lvl4pPr>
            <a:lvl5pPr>
              <a:buFont typeface="Arial" pitchFamily="34" charset="0"/>
              <a:buNone/>
              <a:defRPr>
                <a:solidFill>
                  <a:schemeClr val="tx1"/>
                </a:solidFill>
                <a:latin typeface="Calibri" pitchFamily="34" charset="0"/>
                <a:ea typeface="微軟正黑體" pitchFamily="34"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583"/>
            <a:ext cx="311150" cy="163513"/>
          </a:xfrm>
          <a:prstGeom prst="rect">
            <a:avLst/>
          </a:prstGeom>
        </p:spPr>
        <p:txBody>
          <a:bodyPr vert="horz" wrap="square" lIns="90363" tIns="45180" rIns="90363" bIns="45180" numCol="1" anchor="t" anchorCtr="0" compatLnSpc="1">
            <a:prstTxWarp prst="textNoShape">
              <a:avLst/>
            </a:prstTxWarp>
          </a:bodyPr>
          <a:lstStyle>
            <a:lvl1pPr>
              <a:defRPr kumimoji="0" sz="800">
                <a:latin typeface="Arial" charset="0"/>
                <a:ea typeface="新細明體" charset="-120"/>
                <a:cs typeface="Arial" charset="0"/>
              </a:defRPr>
            </a:lvl1pPr>
          </a:lstStyle>
          <a:p>
            <a:pPr>
              <a:defRPr/>
            </a:pPr>
            <a:fld id="{E7248DCC-D2F2-466C-9721-2DA1D549E461}"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2020051194"/>
      </p:ext>
    </p:extLst>
  </p:cSld>
  <p:clrMapOvr>
    <a:masterClrMapping/>
  </p:clrMapOvr>
</p:sldLayout>
</file>

<file path=ppt/slideLayouts/slideLayout386.xml><?xml version="1.0" encoding="utf-8"?>
<p:sldLayout xmlns:a="http://schemas.openxmlformats.org/drawingml/2006/main" xmlns:r="http://schemas.openxmlformats.org/officeDocument/2006/relationships" xmlns:p="http://schemas.openxmlformats.org/presentationml/2006/main" userDrawn="1">
  <p:cSld name="10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583"/>
            <a:ext cx="2544763" cy="163513"/>
          </a:xfrm>
          <a:prstGeom prst="rect">
            <a:avLst/>
          </a:prstGeom>
          <a:noFill/>
          <a:ln w="25400" algn="ctr">
            <a:noFill/>
            <a:miter lim="800000"/>
            <a:headEnd/>
            <a:tailEnd/>
          </a:ln>
        </p:spPr>
        <p:txBody>
          <a:bodyPr lIns="0" tIns="0" rIns="0" bIns="0"/>
          <a:lstStyle/>
          <a:p>
            <a:pPr algn="r" defTabSz="945972" fontAlgn="auto">
              <a:spcBef>
                <a:spcPts val="0"/>
              </a:spcBef>
              <a:spcAft>
                <a:spcPts val="0"/>
              </a:spcAft>
              <a:defRPr/>
            </a:pPr>
            <a:r>
              <a:rPr kumimoji="0" lang="en-US" altLang="zh-TW" sz="900" smtClean="0">
                <a:solidFill>
                  <a:srgbClr val="002060"/>
                </a:solidFill>
                <a:latin typeface="Arial" charset="0"/>
                <a:ea typeface="新細明體" charset="-120"/>
                <a:cs typeface="Arial" charset="0"/>
              </a:rPr>
              <a:t>© 2012 </a:t>
            </a:r>
            <a:r>
              <a:rPr kumimoji="0" lang="zh-TW" altLang="en-US" sz="900" dirty="0" smtClean="0">
                <a:solidFill>
                  <a:srgbClr val="002060"/>
                </a:solidFill>
                <a:latin typeface="Arial" charset="0"/>
                <a:ea typeface="新細明體" charset="-120"/>
                <a:cs typeface="Arial" charset="0"/>
              </a:rPr>
              <a:t>勤業眾信版權所有 保留一切權利</a:t>
            </a:r>
            <a:endParaRPr kumimoji="0" lang="en-US" altLang="zh-TW" sz="900" dirty="0">
              <a:solidFill>
                <a:srgbClr val="002060"/>
              </a:solidFill>
              <a:latin typeface="Arial" charset="0"/>
              <a:ea typeface="新細明體"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a:lstStyle>
            <a:lvl1pPr>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a:latin typeface="Calibri" pitchFamily="34" charset="0"/>
                <a:ea typeface="微軟正黑體" pitchFamily="34" charset="-120"/>
              </a:defRPr>
            </a:lvl1pPr>
            <a:lvl2pPr>
              <a:defRPr>
                <a:latin typeface="Calibri" pitchFamily="34" charset="0"/>
                <a:ea typeface="微軟正黑體" pitchFamily="34" charset="-120"/>
              </a:defRPr>
            </a:lvl2pPr>
            <a:lvl3pPr>
              <a:defRPr>
                <a:latin typeface="Calibri" pitchFamily="34" charset="0"/>
                <a:ea typeface="微軟正黑體" pitchFamily="34" charset="-120"/>
              </a:defRPr>
            </a:lvl3pPr>
            <a:lvl4pPr>
              <a:defRPr>
                <a:latin typeface="Calibri" pitchFamily="34" charset="0"/>
                <a:ea typeface="微軟正黑體" pitchFamily="34" charset="-120"/>
              </a:defRPr>
            </a:lvl4pPr>
            <a:lvl5pPr>
              <a:buFont typeface="Arial" pitchFamily="34" charset="0"/>
              <a:buNone/>
              <a:defRPr>
                <a:solidFill>
                  <a:schemeClr val="tx1"/>
                </a:solidFill>
                <a:latin typeface="Calibri" pitchFamily="34" charset="0"/>
                <a:ea typeface="微軟正黑體" pitchFamily="34"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583"/>
            <a:ext cx="311150" cy="163513"/>
          </a:xfrm>
          <a:prstGeom prst="rect">
            <a:avLst/>
          </a:prstGeom>
        </p:spPr>
        <p:txBody>
          <a:bodyPr vert="horz" wrap="square" lIns="90363" tIns="45180" rIns="90363" bIns="45180" numCol="1" anchor="t" anchorCtr="0" compatLnSpc="1">
            <a:prstTxWarp prst="textNoShape">
              <a:avLst/>
            </a:prstTxWarp>
          </a:bodyPr>
          <a:lstStyle>
            <a:lvl1pPr>
              <a:defRPr kumimoji="0" sz="800">
                <a:latin typeface="Arial" charset="0"/>
                <a:ea typeface="新細明體" charset="-120"/>
                <a:cs typeface="Arial" charset="0"/>
              </a:defRPr>
            </a:lvl1pPr>
          </a:lstStyle>
          <a:p>
            <a:pPr>
              <a:defRPr/>
            </a:pPr>
            <a:fld id="{E7248DCC-D2F2-466C-9721-2DA1D549E461}"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1599911173"/>
      </p:ext>
    </p:extLst>
  </p:cSld>
  <p:clrMapOvr>
    <a:masterClrMapping/>
  </p:clrMapOvr>
</p:sldLayout>
</file>

<file path=ppt/slideLayouts/slideLayout387.xml><?xml version="1.0" encoding="utf-8"?>
<p:sldLayout xmlns:a="http://schemas.openxmlformats.org/drawingml/2006/main" xmlns:r="http://schemas.openxmlformats.org/officeDocument/2006/relationships" xmlns:p="http://schemas.openxmlformats.org/presentationml/2006/main" userDrawn="1">
  <p:cSld name="11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583"/>
            <a:ext cx="2544763" cy="163513"/>
          </a:xfrm>
          <a:prstGeom prst="rect">
            <a:avLst/>
          </a:prstGeom>
          <a:noFill/>
          <a:ln w="25400" algn="ctr">
            <a:noFill/>
            <a:miter lim="800000"/>
            <a:headEnd/>
            <a:tailEnd/>
          </a:ln>
        </p:spPr>
        <p:txBody>
          <a:bodyPr lIns="0" tIns="0" rIns="0" bIns="0"/>
          <a:lstStyle/>
          <a:p>
            <a:pPr algn="r" defTabSz="945972" fontAlgn="auto">
              <a:spcBef>
                <a:spcPts val="0"/>
              </a:spcBef>
              <a:spcAft>
                <a:spcPts val="0"/>
              </a:spcAft>
              <a:defRPr/>
            </a:pPr>
            <a:r>
              <a:rPr kumimoji="0" lang="en-US" altLang="zh-TW" sz="900" smtClean="0">
                <a:solidFill>
                  <a:srgbClr val="002060"/>
                </a:solidFill>
                <a:latin typeface="Arial" charset="0"/>
                <a:ea typeface="新細明體" charset="-120"/>
                <a:cs typeface="Arial" charset="0"/>
              </a:rPr>
              <a:t>© 2012 </a:t>
            </a:r>
            <a:r>
              <a:rPr kumimoji="0" lang="zh-TW" altLang="en-US" sz="900" dirty="0" smtClean="0">
                <a:solidFill>
                  <a:srgbClr val="002060"/>
                </a:solidFill>
                <a:latin typeface="Arial" charset="0"/>
                <a:ea typeface="新細明體" charset="-120"/>
                <a:cs typeface="Arial" charset="0"/>
              </a:rPr>
              <a:t>勤業眾信版權所有 保留一切權利</a:t>
            </a:r>
            <a:endParaRPr kumimoji="0" lang="en-US" altLang="zh-TW" sz="900" dirty="0">
              <a:solidFill>
                <a:srgbClr val="002060"/>
              </a:solidFill>
              <a:latin typeface="Arial" charset="0"/>
              <a:ea typeface="新細明體"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a:lstStyle>
            <a:lvl1pPr>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a:latin typeface="Calibri" pitchFamily="34" charset="0"/>
                <a:ea typeface="微軟正黑體" pitchFamily="34" charset="-120"/>
              </a:defRPr>
            </a:lvl1pPr>
            <a:lvl2pPr>
              <a:defRPr>
                <a:latin typeface="Calibri" pitchFamily="34" charset="0"/>
                <a:ea typeface="微軟正黑體" pitchFamily="34" charset="-120"/>
              </a:defRPr>
            </a:lvl2pPr>
            <a:lvl3pPr>
              <a:defRPr>
                <a:latin typeface="Calibri" pitchFamily="34" charset="0"/>
                <a:ea typeface="微軟正黑體" pitchFamily="34" charset="-120"/>
              </a:defRPr>
            </a:lvl3pPr>
            <a:lvl4pPr>
              <a:defRPr>
                <a:latin typeface="Calibri" pitchFamily="34" charset="0"/>
                <a:ea typeface="微軟正黑體" pitchFamily="34" charset="-120"/>
              </a:defRPr>
            </a:lvl4pPr>
            <a:lvl5pPr>
              <a:buFont typeface="Arial" pitchFamily="34" charset="0"/>
              <a:buNone/>
              <a:defRPr>
                <a:solidFill>
                  <a:schemeClr val="tx1"/>
                </a:solidFill>
                <a:latin typeface="Calibri" pitchFamily="34" charset="0"/>
                <a:ea typeface="微軟正黑體" pitchFamily="34"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583"/>
            <a:ext cx="311150" cy="163513"/>
          </a:xfrm>
          <a:prstGeom prst="rect">
            <a:avLst/>
          </a:prstGeom>
        </p:spPr>
        <p:txBody>
          <a:bodyPr vert="horz" wrap="square" lIns="90363" tIns="45180" rIns="90363" bIns="45180" numCol="1" anchor="t" anchorCtr="0" compatLnSpc="1">
            <a:prstTxWarp prst="textNoShape">
              <a:avLst/>
            </a:prstTxWarp>
          </a:bodyPr>
          <a:lstStyle>
            <a:lvl1pPr>
              <a:defRPr kumimoji="0" sz="800">
                <a:latin typeface="Arial" charset="0"/>
                <a:ea typeface="新細明體" charset="-120"/>
                <a:cs typeface="Arial" charset="0"/>
              </a:defRPr>
            </a:lvl1pPr>
          </a:lstStyle>
          <a:p>
            <a:pPr>
              <a:defRPr/>
            </a:pPr>
            <a:fld id="{E7248DCC-D2F2-466C-9721-2DA1D549E461}"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551145924"/>
      </p:ext>
    </p:extLst>
  </p:cSld>
  <p:clrMapOvr>
    <a:masterClrMapping/>
  </p:clrMapOvr>
</p:sldLayout>
</file>

<file path=ppt/slideLayouts/slideLayout388.xml><?xml version="1.0" encoding="utf-8"?>
<p:sldLayout xmlns:a="http://schemas.openxmlformats.org/drawingml/2006/main" xmlns:r="http://schemas.openxmlformats.org/officeDocument/2006/relationships" xmlns:p="http://schemas.openxmlformats.org/presentationml/2006/main" userDrawn="1">
  <p:cSld name="18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583"/>
            <a:ext cx="2544763" cy="163513"/>
          </a:xfrm>
          <a:prstGeom prst="rect">
            <a:avLst/>
          </a:prstGeom>
          <a:noFill/>
          <a:ln w="25400" algn="ctr">
            <a:noFill/>
            <a:miter lim="800000"/>
            <a:headEnd/>
            <a:tailEnd/>
          </a:ln>
        </p:spPr>
        <p:txBody>
          <a:bodyPr lIns="0" tIns="0" rIns="0" bIns="0"/>
          <a:lstStyle/>
          <a:p>
            <a:pPr algn="r" defTabSz="945972" fontAlgn="auto">
              <a:spcBef>
                <a:spcPts val="0"/>
              </a:spcBef>
              <a:spcAft>
                <a:spcPts val="0"/>
              </a:spcAft>
              <a:defRPr/>
            </a:pPr>
            <a:r>
              <a:rPr kumimoji="0" lang="en-US" altLang="zh-TW" sz="900" smtClean="0">
                <a:solidFill>
                  <a:srgbClr val="002060"/>
                </a:solidFill>
                <a:latin typeface="Arial" charset="0"/>
                <a:ea typeface="新細明體" charset="-120"/>
                <a:cs typeface="Arial" charset="0"/>
              </a:rPr>
              <a:t>© 2012 </a:t>
            </a:r>
            <a:r>
              <a:rPr kumimoji="0" lang="zh-TW" altLang="en-US" sz="900" dirty="0" smtClean="0">
                <a:solidFill>
                  <a:srgbClr val="002060"/>
                </a:solidFill>
                <a:latin typeface="Arial" charset="0"/>
                <a:ea typeface="新細明體" charset="-120"/>
                <a:cs typeface="Arial" charset="0"/>
              </a:rPr>
              <a:t>勤業眾信版權所有 保留一切權利</a:t>
            </a:r>
            <a:endParaRPr kumimoji="0" lang="en-US" altLang="zh-TW" sz="900" dirty="0">
              <a:solidFill>
                <a:srgbClr val="002060"/>
              </a:solidFill>
              <a:latin typeface="Arial" charset="0"/>
              <a:ea typeface="新細明體"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a:lstStyle>
            <a:lvl1pPr>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a:latin typeface="Calibri" pitchFamily="34" charset="0"/>
                <a:ea typeface="微軟正黑體" pitchFamily="34" charset="-120"/>
              </a:defRPr>
            </a:lvl1pPr>
            <a:lvl2pPr>
              <a:defRPr>
                <a:latin typeface="Calibri" pitchFamily="34" charset="0"/>
                <a:ea typeface="微軟正黑體" pitchFamily="34" charset="-120"/>
              </a:defRPr>
            </a:lvl2pPr>
            <a:lvl3pPr>
              <a:defRPr>
                <a:latin typeface="Calibri" pitchFamily="34" charset="0"/>
                <a:ea typeface="微軟正黑體" pitchFamily="34" charset="-120"/>
              </a:defRPr>
            </a:lvl3pPr>
            <a:lvl4pPr>
              <a:defRPr>
                <a:latin typeface="Calibri" pitchFamily="34" charset="0"/>
                <a:ea typeface="微軟正黑體" pitchFamily="34" charset="-120"/>
              </a:defRPr>
            </a:lvl4pPr>
            <a:lvl5pPr>
              <a:buFont typeface="Arial" pitchFamily="34" charset="0"/>
              <a:buNone/>
              <a:defRPr>
                <a:solidFill>
                  <a:schemeClr val="tx1"/>
                </a:solidFill>
                <a:latin typeface="Calibri" pitchFamily="34" charset="0"/>
                <a:ea typeface="微軟正黑體" pitchFamily="34"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583"/>
            <a:ext cx="311150" cy="163513"/>
          </a:xfrm>
          <a:prstGeom prst="rect">
            <a:avLst/>
          </a:prstGeom>
        </p:spPr>
        <p:txBody>
          <a:bodyPr vert="horz" wrap="square" lIns="90363" tIns="45180" rIns="90363" bIns="45180" numCol="1" anchor="t" anchorCtr="0" compatLnSpc="1">
            <a:prstTxWarp prst="textNoShape">
              <a:avLst/>
            </a:prstTxWarp>
          </a:bodyPr>
          <a:lstStyle>
            <a:lvl1pPr>
              <a:defRPr kumimoji="0" sz="800">
                <a:latin typeface="Arial" charset="0"/>
                <a:ea typeface="新細明體" charset="-120"/>
                <a:cs typeface="Arial" charset="0"/>
              </a:defRPr>
            </a:lvl1pPr>
          </a:lstStyle>
          <a:p>
            <a:pPr>
              <a:defRPr/>
            </a:pPr>
            <a:fld id="{E7248DCC-D2F2-466C-9721-2DA1D549E461}"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2684475252"/>
      </p:ext>
    </p:extLst>
  </p:cSld>
  <p:clrMapOvr>
    <a:masterClrMapping/>
  </p:clrMapOvr>
</p:sldLayout>
</file>

<file path=ppt/slideLayouts/slideLayout389.xml><?xml version="1.0" encoding="utf-8"?>
<p:sldLayout xmlns:a="http://schemas.openxmlformats.org/drawingml/2006/main" xmlns:r="http://schemas.openxmlformats.org/officeDocument/2006/relationships" xmlns:p="http://schemas.openxmlformats.org/presentationml/2006/main" userDrawn="1">
  <p:cSld name="21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583"/>
            <a:ext cx="2544763" cy="163513"/>
          </a:xfrm>
          <a:prstGeom prst="rect">
            <a:avLst/>
          </a:prstGeom>
          <a:noFill/>
          <a:ln w="25400" algn="ctr">
            <a:noFill/>
            <a:miter lim="800000"/>
            <a:headEnd/>
            <a:tailEnd/>
          </a:ln>
        </p:spPr>
        <p:txBody>
          <a:bodyPr lIns="0" tIns="0" rIns="0" bIns="0"/>
          <a:lstStyle/>
          <a:p>
            <a:pPr algn="r" defTabSz="945972" fontAlgn="auto">
              <a:spcBef>
                <a:spcPts val="0"/>
              </a:spcBef>
              <a:spcAft>
                <a:spcPts val="0"/>
              </a:spcAft>
              <a:defRPr/>
            </a:pPr>
            <a:r>
              <a:rPr kumimoji="0" lang="en-US" altLang="zh-TW" sz="900" smtClean="0">
                <a:solidFill>
                  <a:srgbClr val="002060"/>
                </a:solidFill>
                <a:latin typeface="Arial" charset="0"/>
                <a:ea typeface="新細明體" charset="-120"/>
                <a:cs typeface="Arial" charset="0"/>
              </a:rPr>
              <a:t>© 2012 </a:t>
            </a:r>
            <a:r>
              <a:rPr kumimoji="0" lang="zh-TW" altLang="en-US" sz="900" dirty="0" smtClean="0">
                <a:solidFill>
                  <a:srgbClr val="002060"/>
                </a:solidFill>
                <a:latin typeface="Arial" charset="0"/>
                <a:ea typeface="新細明體" charset="-120"/>
                <a:cs typeface="Arial" charset="0"/>
              </a:rPr>
              <a:t>勤業眾信版權所有 保留一切權利</a:t>
            </a:r>
            <a:endParaRPr kumimoji="0" lang="en-US" altLang="zh-TW" sz="900" dirty="0">
              <a:solidFill>
                <a:srgbClr val="002060"/>
              </a:solidFill>
              <a:latin typeface="Arial" charset="0"/>
              <a:ea typeface="新細明體"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a:lstStyle>
            <a:lvl1pPr>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a:latin typeface="Calibri" pitchFamily="34" charset="0"/>
                <a:ea typeface="微軟正黑體" pitchFamily="34" charset="-120"/>
              </a:defRPr>
            </a:lvl1pPr>
            <a:lvl2pPr>
              <a:defRPr>
                <a:latin typeface="Calibri" pitchFamily="34" charset="0"/>
                <a:ea typeface="微軟正黑體" pitchFamily="34" charset="-120"/>
              </a:defRPr>
            </a:lvl2pPr>
            <a:lvl3pPr>
              <a:defRPr>
                <a:latin typeface="Calibri" pitchFamily="34" charset="0"/>
                <a:ea typeface="微軟正黑體" pitchFamily="34" charset="-120"/>
              </a:defRPr>
            </a:lvl3pPr>
            <a:lvl4pPr>
              <a:defRPr>
                <a:latin typeface="Calibri" pitchFamily="34" charset="0"/>
                <a:ea typeface="微軟正黑體" pitchFamily="34" charset="-120"/>
              </a:defRPr>
            </a:lvl4pPr>
            <a:lvl5pPr>
              <a:buFont typeface="Arial" pitchFamily="34" charset="0"/>
              <a:buNone/>
              <a:defRPr>
                <a:solidFill>
                  <a:schemeClr val="tx1"/>
                </a:solidFill>
                <a:latin typeface="Calibri" pitchFamily="34" charset="0"/>
                <a:ea typeface="微軟正黑體" pitchFamily="34"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583"/>
            <a:ext cx="311150" cy="163513"/>
          </a:xfrm>
          <a:prstGeom prst="rect">
            <a:avLst/>
          </a:prstGeom>
        </p:spPr>
        <p:txBody>
          <a:bodyPr vert="horz" wrap="square" lIns="90363" tIns="45180" rIns="90363" bIns="45180" numCol="1" anchor="t" anchorCtr="0" compatLnSpc="1">
            <a:prstTxWarp prst="textNoShape">
              <a:avLst/>
            </a:prstTxWarp>
          </a:bodyPr>
          <a:lstStyle>
            <a:lvl1pPr>
              <a:defRPr kumimoji="0" sz="800">
                <a:latin typeface="Arial" charset="0"/>
                <a:ea typeface="新細明體" charset="-120"/>
                <a:cs typeface="Arial" charset="0"/>
              </a:defRPr>
            </a:lvl1pPr>
          </a:lstStyle>
          <a:p>
            <a:pPr>
              <a:defRPr/>
            </a:pPr>
            <a:fld id="{E7248DCC-D2F2-466C-9721-2DA1D549E461}"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240614279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2_兩項物件">
    <p:spTree>
      <p:nvGrpSpPr>
        <p:cNvPr id="1" name=""/>
        <p:cNvGrpSpPr/>
        <p:nvPr/>
      </p:nvGrpSpPr>
      <p:grpSpPr>
        <a:xfrm>
          <a:off x="0" y="0"/>
          <a:ext cx="0" cy="0"/>
          <a:chOff x="0" y="0"/>
          <a:chExt cx="0" cy="0"/>
        </a:xfrm>
      </p:grpSpPr>
      <p:sp>
        <p:nvSpPr>
          <p:cNvPr id="2" name="Title 1"/>
          <p:cNvSpPr>
            <a:spLocks noGrp="1"/>
          </p:cNvSpPr>
          <p:nvPr>
            <p:ph type="title"/>
          </p:nvPr>
        </p:nvSpPr>
        <p:spPr>
          <a:xfrm>
            <a:off x="390001" y="360000"/>
            <a:ext cx="9126000" cy="630000"/>
          </a:xfrm>
          <a:prstGeom prst="rect">
            <a:avLst/>
          </a:prstGeom>
        </p:spPr>
        <p:txBody>
          <a:bodyPr lIns="90088" tIns="45042" rIns="90088" bIns="45042"/>
          <a:lstStyle>
            <a:lvl1pPr algn="ct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6" name="Slide Number Placeholder 9"/>
          <p:cNvSpPr>
            <a:spLocks noGrp="1"/>
          </p:cNvSpPr>
          <p:nvPr>
            <p:ph type="sldNum" sz="quarter" idx="10"/>
          </p:nvPr>
        </p:nvSpPr>
        <p:spPr>
          <a:xfrm>
            <a:off x="172210" y="7509695"/>
            <a:ext cx="428628" cy="264293"/>
          </a:xfrm>
          <a:prstGeom prst="rect">
            <a:avLst/>
          </a:prstGeom>
        </p:spPr>
        <p:txBody>
          <a:bodyPr lIns="90088" tIns="45042" rIns="90088" bIns="45042"/>
          <a:lstStyle>
            <a:lvl1pPr>
              <a:defRPr sz="10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標楷體" pitchFamily="65" charset="-120"/>
              </a:defRPr>
            </a:lvl1pPr>
            <a:lvl2pPr marL="882062" indent="-486378">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標楷體" pitchFamily="65" charset="-120"/>
              </a:defRPr>
            </a:lvl2pPr>
            <a:lvl3pPr marL="1277773" indent="-39570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標楷體" pitchFamily="65" charset="-120"/>
              </a:defRPr>
            </a:lvl3pPr>
            <a:lvl4pPr marL="1582835" indent="-305077">
              <a:lnSpc>
                <a:spcPct val="100000"/>
              </a:lnSpc>
              <a:spcBef>
                <a:spcPts val="600"/>
              </a:spcBef>
              <a:spcAft>
                <a:spcPts val="669"/>
              </a:spcAft>
              <a:buClr>
                <a:srgbClr val="92D050"/>
              </a:buClr>
              <a:buSzPct val="80000"/>
              <a:buFont typeface="Wingdings" pitchFamily="2" charset="2"/>
              <a:buChar char="l"/>
              <a:defRPr>
                <a:latin typeface="Calibri" pitchFamily="34" charset="0"/>
                <a:ea typeface="標楷體" pitchFamily="65" charset="-120"/>
              </a:defRPr>
            </a:lvl4pPr>
            <a:lvl5pPr marL="1243384" indent="-100089">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9" name="頁尾版面配置區 4"/>
          <p:cNvSpPr txBox="1">
            <a:spLocks/>
          </p:cNvSpPr>
          <p:nvPr userDrawn="1"/>
        </p:nvSpPr>
        <p:spPr>
          <a:xfrm>
            <a:off x="6208907" y="7522186"/>
            <a:ext cx="3856329" cy="413893"/>
          </a:xfrm>
          <a:prstGeom prst="rect">
            <a:avLst/>
          </a:prstGeom>
        </p:spPr>
        <p:txBody>
          <a:bodyPr lIns="100404" tIns="50193" rIns="100404" bIns="50193"/>
          <a:lstStyle>
            <a:lvl1pPr>
              <a:defRPr sz="900"/>
            </a:lvl1pPr>
          </a:lstStyle>
          <a:p>
            <a:pPr algn="r" defTabSz="1004086">
              <a:defRPr/>
            </a:pPr>
            <a:r>
              <a:rPr kumimoji="0" lang="en-US" altLang="zh-TW" sz="1000" dirty="0" smtClean="0">
                <a:solidFill>
                  <a:prstClr val="black"/>
                </a:solidFill>
                <a:latin typeface="Arial" charset="0"/>
                <a:ea typeface="新細明體"/>
                <a:cs typeface="Arial" charset="0"/>
              </a:rPr>
              <a:t>©2013 </a:t>
            </a:r>
            <a:r>
              <a:rPr kumimoji="0" lang="zh-TW" altLang="en-US" sz="1000" dirty="0" smtClean="0">
                <a:solidFill>
                  <a:prstClr val="black"/>
                </a:solidFill>
                <a:latin typeface="Arial" charset="0"/>
                <a:ea typeface="新細明體"/>
                <a:cs typeface="Arial" charset="0"/>
              </a:rPr>
              <a:t>勤業眾信版權所有 保留一切權利</a:t>
            </a:r>
            <a:endParaRPr kumimoji="0" lang="zh-TW" altLang="en-US" sz="1000" dirty="0">
              <a:solidFill>
                <a:prstClr val="black"/>
              </a:solidFill>
              <a:latin typeface="Arial" charset="0"/>
              <a:ea typeface="新細明體"/>
              <a:cs typeface="Arial" charset="0"/>
            </a:endParaRPr>
          </a:p>
        </p:txBody>
      </p:sp>
    </p:spTree>
    <p:extLst>
      <p:ext uri="{BB962C8B-B14F-4D97-AF65-F5344CB8AC3E}">
        <p14:creationId xmlns:p14="http://schemas.microsoft.com/office/powerpoint/2010/main" val="1743899118"/>
      </p:ext>
    </p:extLst>
  </p:cSld>
  <p:clrMapOvr>
    <a:masterClrMapping/>
  </p:clrMapOvr>
  <p:transition>
    <p:random/>
  </p:transition>
  <p:timing>
    <p:tnLst>
      <p:par>
        <p:cTn id="1" dur="indefinite" restart="never" nodeType="tmRoot"/>
      </p:par>
    </p:tnLst>
  </p:timing>
</p:sldLayout>
</file>

<file path=ppt/slideLayouts/slideLayout390.xml><?xml version="1.0" encoding="utf-8"?>
<p:sldLayout xmlns:a="http://schemas.openxmlformats.org/drawingml/2006/main" xmlns:r="http://schemas.openxmlformats.org/officeDocument/2006/relationships" xmlns:p="http://schemas.openxmlformats.org/presentationml/2006/main" userDrawn="1">
  <p:cSld name="4_自訂版面配置">
    <p:spTree>
      <p:nvGrpSpPr>
        <p:cNvPr id="1" name=""/>
        <p:cNvGrpSpPr/>
        <p:nvPr/>
      </p:nvGrpSpPr>
      <p:grpSpPr>
        <a:xfrm>
          <a:off x="0" y="0"/>
          <a:ext cx="0" cy="0"/>
          <a:chOff x="0" y="0"/>
          <a:chExt cx="0" cy="0"/>
        </a:xfrm>
      </p:grpSpPr>
      <p:pic>
        <p:nvPicPr>
          <p:cNvPr id="2" name="圖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20977" y="2417894"/>
            <a:ext cx="6057163" cy="4162750"/>
          </a:xfrm>
          <a:prstGeom prst="rect">
            <a:avLst/>
          </a:prstGeom>
        </p:spPr>
      </p:pic>
      <p:sp>
        <p:nvSpPr>
          <p:cNvPr id="3" name="Title Placeholder 1"/>
          <p:cNvSpPr>
            <a:spLocks noGrp="1"/>
          </p:cNvSpPr>
          <p:nvPr>
            <p:ph type="ctrTitle"/>
          </p:nvPr>
        </p:nvSpPr>
        <p:spPr>
          <a:xfrm>
            <a:off x="315086" y="2886946"/>
            <a:ext cx="4330064" cy="1177777"/>
          </a:xfrm>
          <a:prstGeom prst="rect">
            <a:avLst/>
          </a:prstGeom>
        </p:spPr>
        <p:txBody>
          <a:bodyPr lIns="90363" tIns="45180" rIns="90363" bIns="45180"/>
          <a:lstStyle>
            <a:lvl1pPr>
              <a:lnSpc>
                <a:spcPts val="4000"/>
              </a:lnSpc>
              <a:defRPr sz="4000" b="1" baseline="0" smtClean="0">
                <a:solidFill>
                  <a:srgbClr val="002776"/>
                </a:solidFill>
                <a:effectLst>
                  <a:outerShdw blurRad="38100" dist="38100" dir="2700000" algn="tl">
                    <a:srgbClr val="000000">
                      <a:alpha val="43137"/>
                    </a:srgbClr>
                  </a:outerShdw>
                </a:effectLst>
                <a:latin typeface="Calibri" pitchFamily="34" charset="0"/>
                <a:ea typeface="微軟正黑體" pitchFamily="34" charset="-120"/>
              </a:defRPr>
            </a:lvl1pPr>
          </a:lstStyle>
          <a:p>
            <a:r>
              <a:rPr lang="en-US" altLang="zh-TW" dirty="0" smtClean="0"/>
              <a:t>Click to edit Master title style</a:t>
            </a:r>
            <a:endParaRPr lang="en-US" dirty="0" smtClean="0"/>
          </a:p>
        </p:txBody>
      </p:sp>
    </p:spTree>
    <p:extLst>
      <p:ext uri="{BB962C8B-B14F-4D97-AF65-F5344CB8AC3E}">
        <p14:creationId xmlns:p14="http://schemas.microsoft.com/office/powerpoint/2010/main" val="1100437078"/>
      </p:ext>
    </p:extLst>
  </p:cSld>
  <p:clrMapOvr>
    <a:masterClrMapping/>
  </p:clrMapOvr>
  <p:transition>
    <p:random/>
  </p:transition>
  <p:timing>
    <p:tnLst>
      <p:par>
        <p:cTn id="1" dur="indefinite" restart="never" nodeType="tmRoot"/>
      </p:par>
    </p:tnLst>
  </p:timing>
</p:sldLayout>
</file>

<file path=ppt/slideLayouts/slideLayout391.xml><?xml version="1.0" encoding="utf-8"?>
<p:sldLayout xmlns:a="http://schemas.openxmlformats.org/drawingml/2006/main" xmlns:r="http://schemas.openxmlformats.org/officeDocument/2006/relationships" xmlns:p="http://schemas.openxmlformats.org/presentationml/2006/main" userDrawn="1">
  <p:cSld name="30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84"/>
            <a:ext cx="2544763" cy="163513"/>
          </a:xfrm>
          <a:prstGeom prst="rect">
            <a:avLst/>
          </a:prstGeom>
          <a:noFill/>
          <a:ln w="25400" algn="ctr">
            <a:noFill/>
            <a:miter lim="800000"/>
            <a:headEnd/>
            <a:tailEnd/>
          </a:ln>
        </p:spPr>
        <p:txBody>
          <a:bodyPr lIns="0" tIns="0" rIns="0" bIns="0"/>
          <a:lstStyle/>
          <a:p>
            <a:pPr algn="r" defTabSz="945972"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0240" indent="-271399">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2816" indent="-172565">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5789" indent="-172565">
              <a:lnSpc>
                <a:spcPct val="100000"/>
              </a:lnSpc>
              <a:spcBef>
                <a:spcPts val="600"/>
              </a:spcBef>
              <a:buClr>
                <a:srgbClr val="92D050"/>
              </a:buClr>
              <a:defRPr>
                <a:latin typeface="Calibri" pitchFamily="34" charset="0"/>
                <a:ea typeface="標楷體" pitchFamily="65" charset="-120"/>
              </a:defRPr>
            </a:lvl4pPr>
            <a:lvl5pPr marL="1247176" indent="-100397">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47"/>
            <a:ext cx="428625" cy="263525"/>
          </a:xfrm>
          <a:prstGeom prst="rect">
            <a:avLst/>
          </a:prstGeom>
        </p:spPr>
        <p:txBody>
          <a:bodyPr vert="horz" wrap="square" lIns="90363" tIns="45180" rIns="90363" bIns="45180"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583253607"/>
      </p:ext>
    </p:extLst>
  </p:cSld>
  <p:clrMapOvr>
    <a:masterClrMapping/>
  </p:clrMapOvr>
  <p:timing>
    <p:tnLst>
      <p:par>
        <p:cTn id="1" dur="indefinite" restart="never" nodeType="tmRoot"/>
      </p:par>
    </p:tnLst>
  </p:timing>
</p:sldLayout>
</file>

<file path=ppt/slideLayouts/slideLayout392.xml><?xml version="1.0" encoding="utf-8"?>
<p:sldLayout xmlns:a="http://schemas.openxmlformats.org/drawingml/2006/main" xmlns:r="http://schemas.openxmlformats.org/officeDocument/2006/relationships" xmlns:p="http://schemas.openxmlformats.org/presentationml/2006/main" userDrawn="1">
  <p:cSld name="31_兩項物件">
    <p:spTree>
      <p:nvGrpSpPr>
        <p:cNvPr id="1" name=""/>
        <p:cNvGrpSpPr/>
        <p:nvPr/>
      </p:nvGrpSpPr>
      <p:grpSpPr>
        <a:xfrm>
          <a:off x="0" y="0"/>
          <a:ext cx="0" cy="0"/>
          <a:chOff x="0" y="0"/>
          <a:chExt cx="0" cy="0"/>
        </a:xfrm>
      </p:grpSpPr>
      <p:sp>
        <p:nvSpPr>
          <p:cNvPr id="5" name="Rectangle 4"/>
          <p:cNvSpPr>
            <a:spLocks noChangeArrowheads="1"/>
          </p:cNvSpPr>
          <p:nvPr/>
        </p:nvSpPr>
        <p:spPr bwMode="auto">
          <a:xfrm>
            <a:off x="7038975" y="7429587"/>
            <a:ext cx="2544763" cy="163513"/>
          </a:xfrm>
          <a:prstGeom prst="rect">
            <a:avLst/>
          </a:prstGeom>
          <a:noFill/>
          <a:ln w="25400" algn="ctr">
            <a:noFill/>
            <a:miter lim="800000"/>
            <a:headEnd/>
            <a:tailEnd/>
          </a:ln>
        </p:spPr>
        <p:txBody>
          <a:bodyPr lIns="0" tIns="0" rIns="0" bIns="0"/>
          <a:lstStyle/>
          <a:p>
            <a:pPr algn="r" defTabSz="945517" fontAlgn="auto">
              <a:spcBef>
                <a:spcPts val="0"/>
              </a:spcBef>
              <a:spcAft>
                <a:spcPts val="0"/>
              </a:spcAft>
            </a:pPr>
            <a:r>
              <a:rPr kumimoji="0" lang="en-US" altLang="zh-TW" sz="900" dirty="0" smtClean="0">
                <a:solidFill>
                  <a:srgbClr val="002060"/>
                </a:solidFill>
                <a:latin typeface="微軟正黑體" pitchFamily="34" charset="-120"/>
                <a:ea typeface="新細明體"/>
              </a:rPr>
              <a:t>©2011 </a:t>
            </a:r>
            <a:r>
              <a:rPr kumimoji="0" lang="zh-TW" altLang="en-US" sz="900" dirty="0" smtClean="0">
                <a:solidFill>
                  <a:srgbClr val="002060"/>
                </a:solidFill>
                <a:latin typeface="微軟正黑體" pitchFamily="34" charset="-120"/>
                <a:ea typeface="新細明體"/>
              </a:rPr>
              <a:t>勤業眾信版權所有 保留一切權利</a:t>
            </a:r>
            <a:endParaRPr kumimoji="0" lang="en-US" altLang="zh-TW" sz="900" dirty="0">
              <a:solidFill>
                <a:srgbClr val="002060"/>
              </a:solidFill>
              <a:latin typeface="微軟正黑體" pitchFamily="34" charset="-120"/>
              <a:ea typeface="新細明體"/>
            </a:endParaRPr>
          </a:p>
        </p:txBody>
      </p:sp>
      <p:sp>
        <p:nvSpPr>
          <p:cNvPr id="2" name="Title 1"/>
          <p:cNvSpPr>
            <a:spLocks noGrp="1"/>
          </p:cNvSpPr>
          <p:nvPr>
            <p:ph type="title"/>
          </p:nvPr>
        </p:nvSpPr>
        <p:spPr>
          <a:xfrm>
            <a:off x="390001" y="360000"/>
            <a:ext cx="9126000" cy="630000"/>
          </a:xfrm>
          <a:prstGeom prst="rect">
            <a:avLst/>
          </a:prstGeom>
        </p:spPr>
        <p:txBody>
          <a:bodyPr lIns="90320" tIns="45157" rIns="90320" bIns="45157"/>
          <a:lstStyle>
            <a:lvl1pPr>
              <a:defRPr baseline="0">
                <a:solidFill>
                  <a:srgbClr val="002776"/>
                </a:solidFill>
                <a:latin typeface="Verdana" pitchFamily="34" charset="0"/>
                <a:ea typeface="微軟正黑體" pitchFamily="34" charset="-120"/>
              </a:defRPr>
            </a:lvl1pPr>
          </a:lstStyle>
          <a:p>
            <a:r>
              <a:rPr lang="zh-TW" altLang="en-US" dirty="0" smtClean="0"/>
              <a:t>按一下以編輯母片標題樣式</a:t>
            </a:r>
            <a:endParaRPr lang="en-GB" dirty="0"/>
          </a:p>
        </p:txBody>
      </p:sp>
      <p:sp>
        <p:nvSpPr>
          <p:cNvPr id="6" name="Slide Number Placeholder 9"/>
          <p:cNvSpPr>
            <a:spLocks noGrp="1"/>
          </p:cNvSpPr>
          <p:nvPr>
            <p:ph type="sldNum" sz="quarter" idx="10"/>
          </p:nvPr>
        </p:nvSpPr>
        <p:spPr>
          <a:xfrm>
            <a:off x="457203" y="7429587"/>
            <a:ext cx="311150" cy="163513"/>
          </a:xfrm>
          <a:prstGeom prst="rect">
            <a:avLst/>
          </a:prstGeom>
        </p:spPr>
        <p:txBody>
          <a:bodyPr lIns="90320" tIns="45157" rIns="90320" bIns="45157"/>
          <a:lstStyle>
            <a:lvl1pPr>
              <a:defRPr sz="800">
                <a:latin typeface="微軟正黑體" pitchFamily="34" charset="-12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a:ea typeface="微軟正黑體" pitchFamily="34" charset="-120"/>
              </a:defRPr>
            </a:lvl1pPr>
            <a:lvl2pPr>
              <a:defRPr>
                <a:ea typeface="微軟正黑體" pitchFamily="34" charset="-120"/>
              </a:defRPr>
            </a:lvl2pPr>
            <a:lvl3pPr>
              <a:defRPr>
                <a:ea typeface="微軟正黑體" pitchFamily="34" charset="-120"/>
              </a:defRPr>
            </a:lvl3pPr>
            <a:lvl4pPr>
              <a:defRPr>
                <a:ea typeface="微軟正黑體" pitchFamily="34" charset="-120"/>
              </a:defRPr>
            </a:lvl4pPr>
            <a:lvl5pPr>
              <a:buFont typeface="Arial" pitchFamily="34" charset="0"/>
              <a:buNone/>
              <a:defRPr>
                <a:solidFill>
                  <a:schemeClr val="tx1"/>
                </a:solidFill>
                <a:ea typeface="微軟正黑體" pitchFamily="34"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zh-TW" altLang="en-US" dirty="0" smtClean="0"/>
              <a:t>按一下以編輯母片文字樣式</a:t>
            </a:r>
          </a:p>
          <a:p>
            <a:pPr lvl="1"/>
            <a:r>
              <a:rPr lang="zh-TW" altLang="en-US" dirty="0" smtClean="0"/>
              <a:t>第二層</a:t>
            </a:r>
          </a:p>
          <a:p>
            <a:pPr lvl="2"/>
            <a:r>
              <a:rPr lang="zh-TW" altLang="en-US" dirty="0" smtClean="0"/>
              <a:t>第三層</a:t>
            </a:r>
          </a:p>
          <a:p>
            <a:pPr lvl="3"/>
            <a:r>
              <a:rPr lang="zh-TW" altLang="en-US" dirty="0" smtClean="0"/>
              <a:t>第四層</a:t>
            </a:r>
          </a:p>
          <a:p>
            <a:pPr lvl="4"/>
            <a:r>
              <a:rPr lang="zh-TW" altLang="en-US" dirty="0" smtClean="0"/>
              <a:t>第五層</a:t>
            </a:r>
            <a:endParaRPr lang="en-US" dirty="0" smtClean="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71057388"/>
      </p:ext>
    </p:extLst>
  </p:cSld>
  <p:clrMapOvr>
    <a:masterClrMapping/>
  </p:clrMapOvr>
</p:sldLayout>
</file>

<file path=ppt/slideLayouts/slideLayout393.xml><?xml version="1.0" encoding="utf-8"?>
<p:sldLayout xmlns:a="http://schemas.openxmlformats.org/drawingml/2006/main" xmlns:r="http://schemas.openxmlformats.org/officeDocument/2006/relationships" xmlns:p="http://schemas.openxmlformats.org/presentationml/2006/main" userDrawn="1">
  <p:cSld name="76_兩項物件">
    <p:spTree>
      <p:nvGrpSpPr>
        <p:cNvPr id="1" name=""/>
        <p:cNvGrpSpPr/>
        <p:nvPr/>
      </p:nvGrpSpPr>
      <p:grpSpPr>
        <a:xfrm>
          <a:off x="0" y="0"/>
          <a:ext cx="0" cy="0"/>
          <a:chOff x="0" y="0"/>
          <a:chExt cx="0" cy="0"/>
        </a:xfrm>
      </p:grpSpPr>
      <p:sp>
        <p:nvSpPr>
          <p:cNvPr id="5" name="Rectangle 4"/>
          <p:cNvSpPr>
            <a:spLocks noChangeArrowheads="1"/>
          </p:cNvSpPr>
          <p:nvPr/>
        </p:nvSpPr>
        <p:spPr bwMode="auto">
          <a:xfrm>
            <a:off x="7038975" y="7429587"/>
            <a:ext cx="2544763" cy="163513"/>
          </a:xfrm>
          <a:prstGeom prst="rect">
            <a:avLst/>
          </a:prstGeom>
          <a:noFill/>
          <a:ln w="25400" algn="ctr">
            <a:noFill/>
            <a:miter lim="800000"/>
            <a:headEnd/>
            <a:tailEnd/>
          </a:ln>
        </p:spPr>
        <p:txBody>
          <a:bodyPr lIns="0" tIns="0" rIns="0" bIns="0"/>
          <a:lstStyle/>
          <a:p>
            <a:pPr algn="r" defTabSz="945517" fontAlgn="auto">
              <a:spcBef>
                <a:spcPts val="0"/>
              </a:spcBef>
              <a:spcAft>
                <a:spcPts val="0"/>
              </a:spcAft>
            </a:pPr>
            <a:r>
              <a:rPr kumimoji="0" lang="en-US" altLang="zh-TW" sz="900" dirty="0" smtClean="0">
                <a:solidFill>
                  <a:srgbClr val="002060"/>
                </a:solidFill>
                <a:latin typeface="微軟正黑體" pitchFamily="34" charset="-120"/>
                <a:ea typeface="新細明體"/>
              </a:rPr>
              <a:t>©2011 </a:t>
            </a:r>
            <a:r>
              <a:rPr kumimoji="0" lang="zh-TW" altLang="en-US" sz="900" dirty="0" smtClean="0">
                <a:solidFill>
                  <a:srgbClr val="002060"/>
                </a:solidFill>
                <a:latin typeface="微軟正黑體" pitchFamily="34" charset="-120"/>
                <a:ea typeface="新細明體"/>
              </a:rPr>
              <a:t>勤業眾信版權所有 保留一切權利</a:t>
            </a:r>
            <a:endParaRPr kumimoji="0" lang="en-US" altLang="zh-TW" sz="900" dirty="0">
              <a:solidFill>
                <a:srgbClr val="002060"/>
              </a:solidFill>
              <a:latin typeface="微軟正黑體" pitchFamily="34" charset="-120"/>
              <a:ea typeface="新細明體"/>
            </a:endParaRPr>
          </a:p>
        </p:txBody>
      </p:sp>
      <p:sp>
        <p:nvSpPr>
          <p:cNvPr id="2" name="Title 1"/>
          <p:cNvSpPr>
            <a:spLocks noGrp="1"/>
          </p:cNvSpPr>
          <p:nvPr>
            <p:ph type="title"/>
          </p:nvPr>
        </p:nvSpPr>
        <p:spPr>
          <a:xfrm>
            <a:off x="390001" y="360000"/>
            <a:ext cx="9126000" cy="630000"/>
          </a:xfrm>
          <a:prstGeom prst="rect">
            <a:avLst/>
          </a:prstGeom>
        </p:spPr>
        <p:txBody>
          <a:bodyPr lIns="90320" tIns="45157" rIns="90320" bIns="45157"/>
          <a:lstStyle>
            <a:lvl1pPr>
              <a:defRPr baseline="0">
                <a:solidFill>
                  <a:srgbClr val="002776"/>
                </a:solidFill>
                <a:latin typeface="Verdana" pitchFamily="34" charset="0"/>
                <a:ea typeface="微軟正黑體" pitchFamily="34" charset="-120"/>
              </a:defRPr>
            </a:lvl1pPr>
          </a:lstStyle>
          <a:p>
            <a:r>
              <a:rPr lang="zh-TW" altLang="en-US" dirty="0" smtClean="0"/>
              <a:t>按一下以編輯母片標題樣式</a:t>
            </a:r>
            <a:endParaRPr lang="en-GB" dirty="0"/>
          </a:p>
        </p:txBody>
      </p:sp>
      <p:sp>
        <p:nvSpPr>
          <p:cNvPr id="6" name="Slide Number Placeholder 9"/>
          <p:cNvSpPr>
            <a:spLocks noGrp="1"/>
          </p:cNvSpPr>
          <p:nvPr>
            <p:ph type="sldNum" sz="quarter" idx="10"/>
          </p:nvPr>
        </p:nvSpPr>
        <p:spPr>
          <a:xfrm>
            <a:off x="457203" y="7429587"/>
            <a:ext cx="311150" cy="163513"/>
          </a:xfrm>
          <a:prstGeom prst="rect">
            <a:avLst/>
          </a:prstGeom>
        </p:spPr>
        <p:txBody>
          <a:bodyPr lIns="90320" tIns="45157" rIns="90320" bIns="45157"/>
          <a:lstStyle>
            <a:lvl1pPr>
              <a:defRPr sz="800">
                <a:latin typeface="微軟正黑體" pitchFamily="34" charset="-12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a:ea typeface="微軟正黑體" pitchFamily="34" charset="-120"/>
              </a:defRPr>
            </a:lvl1pPr>
            <a:lvl2pPr>
              <a:defRPr>
                <a:ea typeface="微軟正黑體" pitchFamily="34" charset="-120"/>
              </a:defRPr>
            </a:lvl2pPr>
            <a:lvl3pPr>
              <a:defRPr>
                <a:ea typeface="微軟正黑體" pitchFamily="34" charset="-120"/>
              </a:defRPr>
            </a:lvl3pPr>
            <a:lvl4pPr>
              <a:defRPr>
                <a:ea typeface="微軟正黑體" pitchFamily="34" charset="-120"/>
              </a:defRPr>
            </a:lvl4pPr>
            <a:lvl5pPr>
              <a:buFont typeface="Arial" pitchFamily="34" charset="0"/>
              <a:buNone/>
              <a:defRPr>
                <a:solidFill>
                  <a:schemeClr val="tx1"/>
                </a:solidFill>
                <a:ea typeface="微軟正黑體" pitchFamily="34"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zh-TW" altLang="en-US" dirty="0" smtClean="0"/>
              <a:t>按一下以編輯母片文字樣式</a:t>
            </a:r>
          </a:p>
          <a:p>
            <a:pPr lvl="1"/>
            <a:r>
              <a:rPr lang="zh-TW" altLang="en-US" dirty="0" smtClean="0"/>
              <a:t>第二層</a:t>
            </a:r>
          </a:p>
          <a:p>
            <a:pPr lvl="2"/>
            <a:r>
              <a:rPr lang="zh-TW" altLang="en-US" dirty="0" smtClean="0"/>
              <a:t>第三層</a:t>
            </a:r>
          </a:p>
          <a:p>
            <a:pPr lvl="3"/>
            <a:r>
              <a:rPr lang="zh-TW" altLang="en-US" dirty="0" smtClean="0"/>
              <a:t>第四層</a:t>
            </a:r>
          </a:p>
          <a:p>
            <a:pPr lvl="4"/>
            <a:r>
              <a:rPr lang="zh-TW" altLang="en-US" dirty="0" smtClean="0"/>
              <a:t>第五層</a:t>
            </a:r>
            <a:endParaRPr lang="en-US" dirty="0" smtClean="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0940418"/>
      </p:ext>
    </p:extLst>
  </p:cSld>
  <p:clrMapOvr>
    <a:masterClrMapping/>
  </p:clrMapOvr>
</p:sldLayout>
</file>

<file path=ppt/slideLayouts/slideLayout394.xml><?xml version="1.0" encoding="utf-8"?>
<p:sldLayout xmlns:a="http://schemas.openxmlformats.org/drawingml/2006/main" xmlns:r="http://schemas.openxmlformats.org/officeDocument/2006/relationships" xmlns:p="http://schemas.openxmlformats.org/presentationml/2006/main" userDrawn="1">
  <p:cSld name="77_兩項物件">
    <p:spTree>
      <p:nvGrpSpPr>
        <p:cNvPr id="1" name=""/>
        <p:cNvGrpSpPr/>
        <p:nvPr/>
      </p:nvGrpSpPr>
      <p:grpSpPr>
        <a:xfrm>
          <a:off x="0" y="0"/>
          <a:ext cx="0" cy="0"/>
          <a:chOff x="0" y="0"/>
          <a:chExt cx="0" cy="0"/>
        </a:xfrm>
      </p:grpSpPr>
      <p:sp>
        <p:nvSpPr>
          <p:cNvPr id="5" name="Rectangle 4"/>
          <p:cNvSpPr>
            <a:spLocks noChangeArrowheads="1"/>
          </p:cNvSpPr>
          <p:nvPr/>
        </p:nvSpPr>
        <p:spPr bwMode="auto">
          <a:xfrm>
            <a:off x="7038975" y="7429587"/>
            <a:ext cx="2544763" cy="163513"/>
          </a:xfrm>
          <a:prstGeom prst="rect">
            <a:avLst/>
          </a:prstGeom>
          <a:noFill/>
          <a:ln w="25400" algn="ctr">
            <a:noFill/>
            <a:miter lim="800000"/>
            <a:headEnd/>
            <a:tailEnd/>
          </a:ln>
        </p:spPr>
        <p:txBody>
          <a:bodyPr lIns="0" tIns="0" rIns="0" bIns="0"/>
          <a:lstStyle/>
          <a:p>
            <a:pPr algn="r" defTabSz="945517" fontAlgn="auto">
              <a:spcBef>
                <a:spcPts val="0"/>
              </a:spcBef>
              <a:spcAft>
                <a:spcPts val="0"/>
              </a:spcAft>
            </a:pPr>
            <a:r>
              <a:rPr kumimoji="0" lang="en-US" altLang="zh-TW" sz="900" dirty="0" smtClean="0">
                <a:solidFill>
                  <a:srgbClr val="002060"/>
                </a:solidFill>
                <a:latin typeface="微軟正黑體" pitchFamily="34" charset="-120"/>
                <a:ea typeface="新細明體"/>
              </a:rPr>
              <a:t>©2011 </a:t>
            </a:r>
            <a:r>
              <a:rPr kumimoji="0" lang="zh-TW" altLang="en-US" sz="900" dirty="0" smtClean="0">
                <a:solidFill>
                  <a:srgbClr val="002060"/>
                </a:solidFill>
                <a:latin typeface="微軟正黑體" pitchFamily="34" charset="-120"/>
                <a:ea typeface="新細明體"/>
              </a:rPr>
              <a:t>勤業眾信版權所有 保留一切權利</a:t>
            </a:r>
            <a:endParaRPr kumimoji="0" lang="en-US" altLang="zh-TW" sz="900" dirty="0">
              <a:solidFill>
                <a:srgbClr val="002060"/>
              </a:solidFill>
              <a:latin typeface="微軟正黑體" pitchFamily="34" charset="-120"/>
              <a:ea typeface="新細明體"/>
            </a:endParaRPr>
          </a:p>
        </p:txBody>
      </p:sp>
      <p:sp>
        <p:nvSpPr>
          <p:cNvPr id="2" name="Title 1"/>
          <p:cNvSpPr>
            <a:spLocks noGrp="1"/>
          </p:cNvSpPr>
          <p:nvPr>
            <p:ph type="title"/>
          </p:nvPr>
        </p:nvSpPr>
        <p:spPr>
          <a:xfrm>
            <a:off x="390001" y="360000"/>
            <a:ext cx="9126000" cy="630000"/>
          </a:xfrm>
          <a:prstGeom prst="rect">
            <a:avLst/>
          </a:prstGeom>
        </p:spPr>
        <p:txBody>
          <a:bodyPr lIns="90320" tIns="45157" rIns="90320" bIns="45157"/>
          <a:lstStyle>
            <a:lvl1pPr>
              <a:defRPr baseline="0">
                <a:solidFill>
                  <a:srgbClr val="002776"/>
                </a:solidFill>
                <a:latin typeface="Verdana" pitchFamily="34" charset="0"/>
                <a:ea typeface="微軟正黑體" pitchFamily="34" charset="-120"/>
              </a:defRPr>
            </a:lvl1pPr>
          </a:lstStyle>
          <a:p>
            <a:r>
              <a:rPr lang="zh-TW" altLang="en-US" dirty="0" smtClean="0"/>
              <a:t>按一下以編輯母片標題樣式</a:t>
            </a:r>
            <a:endParaRPr lang="en-GB" dirty="0"/>
          </a:p>
        </p:txBody>
      </p:sp>
      <p:sp>
        <p:nvSpPr>
          <p:cNvPr id="6" name="Slide Number Placeholder 9"/>
          <p:cNvSpPr>
            <a:spLocks noGrp="1"/>
          </p:cNvSpPr>
          <p:nvPr>
            <p:ph type="sldNum" sz="quarter" idx="10"/>
          </p:nvPr>
        </p:nvSpPr>
        <p:spPr>
          <a:xfrm>
            <a:off x="457203" y="7429587"/>
            <a:ext cx="311150" cy="163513"/>
          </a:xfrm>
          <a:prstGeom prst="rect">
            <a:avLst/>
          </a:prstGeom>
        </p:spPr>
        <p:txBody>
          <a:bodyPr lIns="90320" tIns="45157" rIns="90320" bIns="45157"/>
          <a:lstStyle>
            <a:lvl1pPr>
              <a:defRPr sz="800">
                <a:latin typeface="微軟正黑體" pitchFamily="34" charset="-12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a:ea typeface="微軟正黑體" pitchFamily="34" charset="-120"/>
              </a:defRPr>
            </a:lvl1pPr>
            <a:lvl2pPr>
              <a:defRPr>
                <a:ea typeface="微軟正黑體" pitchFamily="34" charset="-120"/>
              </a:defRPr>
            </a:lvl2pPr>
            <a:lvl3pPr>
              <a:defRPr>
                <a:ea typeface="微軟正黑體" pitchFamily="34" charset="-120"/>
              </a:defRPr>
            </a:lvl3pPr>
            <a:lvl4pPr>
              <a:defRPr>
                <a:ea typeface="微軟正黑體" pitchFamily="34" charset="-120"/>
              </a:defRPr>
            </a:lvl4pPr>
            <a:lvl5pPr>
              <a:buFont typeface="Arial" pitchFamily="34" charset="0"/>
              <a:buNone/>
              <a:defRPr>
                <a:solidFill>
                  <a:schemeClr val="tx1"/>
                </a:solidFill>
                <a:ea typeface="微軟正黑體" pitchFamily="34"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zh-TW" altLang="en-US" dirty="0" smtClean="0"/>
              <a:t>按一下以編輯母片文字樣式</a:t>
            </a:r>
          </a:p>
          <a:p>
            <a:pPr lvl="1"/>
            <a:r>
              <a:rPr lang="zh-TW" altLang="en-US" dirty="0" smtClean="0"/>
              <a:t>第二層</a:t>
            </a:r>
          </a:p>
          <a:p>
            <a:pPr lvl="2"/>
            <a:r>
              <a:rPr lang="zh-TW" altLang="en-US" dirty="0" smtClean="0"/>
              <a:t>第三層</a:t>
            </a:r>
          </a:p>
          <a:p>
            <a:pPr lvl="3"/>
            <a:r>
              <a:rPr lang="zh-TW" altLang="en-US" dirty="0" smtClean="0"/>
              <a:t>第四層</a:t>
            </a:r>
          </a:p>
          <a:p>
            <a:pPr lvl="4"/>
            <a:r>
              <a:rPr lang="zh-TW" altLang="en-US" dirty="0" smtClean="0"/>
              <a:t>第五層</a:t>
            </a:r>
            <a:endParaRPr lang="en-US" dirty="0" smtClean="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44241431"/>
      </p:ext>
    </p:extLst>
  </p:cSld>
  <p:clrMapOvr>
    <a:masterClrMapping/>
  </p:clrMapOvr>
</p:sldLayout>
</file>

<file path=ppt/slideLayouts/slideLayout395.xml><?xml version="1.0" encoding="utf-8"?>
<p:sldLayout xmlns:a="http://schemas.openxmlformats.org/drawingml/2006/main" xmlns:r="http://schemas.openxmlformats.org/officeDocument/2006/relationships" xmlns:p="http://schemas.openxmlformats.org/presentationml/2006/main" userDrawn="1">
  <p:cSld name="78_兩項物件">
    <p:spTree>
      <p:nvGrpSpPr>
        <p:cNvPr id="1" name=""/>
        <p:cNvGrpSpPr/>
        <p:nvPr/>
      </p:nvGrpSpPr>
      <p:grpSpPr>
        <a:xfrm>
          <a:off x="0" y="0"/>
          <a:ext cx="0" cy="0"/>
          <a:chOff x="0" y="0"/>
          <a:chExt cx="0" cy="0"/>
        </a:xfrm>
      </p:grpSpPr>
      <p:sp>
        <p:nvSpPr>
          <p:cNvPr id="2" name="Title 1"/>
          <p:cNvSpPr>
            <a:spLocks noGrp="1"/>
          </p:cNvSpPr>
          <p:nvPr>
            <p:ph type="title"/>
          </p:nvPr>
        </p:nvSpPr>
        <p:spPr>
          <a:xfrm>
            <a:off x="390001" y="360000"/>
            <a:ext cx="9126000" cy="630000"/>
          </a:xfrm>
          <a:prstGeom prst="rect">
            <a:avLst/>
          </a:prstGeom>
        </p:spPr>
        <p:txBody>
          <a:bodyPr lIns="90363" tIns="45180" rIns="90363" bIns="45180"/>
          <a:lstStyle>
            <a:lvl1pPr algn="ct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6" name="Slide Number Placeholder 9"/>
          <p:cNvSpPr>
            <a:spLocks noGrp="1"/>
          </p:cNvSpPr>
          <p:nvPr>
            <p:ph type="sldNum" sz="quarter" idx="10"/>
          </p:nvPr>
        </p:nvSpPr>
        <p:spPr>
          <a:xfrm>
            <a:off x="172210" y="7509695"/>
            <a:ext cx="428628" cy="264293"/>
          </a:xfrm>
          <a:prstGeom prst="rect">
            <a:avLst/>
          </a:prstGeom>
        </p:spPr>
        <p:txBody>
          <a:bodyPr lIns="90363" tIns="45180" rIns="90363" bIns="45180"/>
          <a:lstStyle>
            <a:lvl1pPr>
              <a:defRPr sz="10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標楷體" pitchFamily="65" charset="-120"/>
              </a:defRPr>
            </a:lvl1pPr>
            <a:lvl2pPr marL="884751" indent="-487860">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標楷體" pitchFamily="65" charset="-120"/>
              </a:defRPr>
            </a:lvl2pPr>
            <a:lvl3pPr marL="1281670" indent="-396916">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標楷體" pitchFamily="65" charset="-120"/>
              </a:defRPr>
            </a:lvl3pPr>
            <a:lvl4pPr marL="1587660" indent="-306009">
              <a:lnSpc>
                <a:spcPct val="100000"/>
              </a:lnSpc>
              <a:spcBef>
                <a:spcPts val="600"/>
              </a:spcBef>
              <a:spcAft>
                <a:spcPts val="669"/>
              </a:spcAft>
              <a:buClr>
                <a:srgbClr val="92D050"/>
              </a:buClr>
              <a:buSzPct val="80000"/>
              <a:buFont typeface="Wingdings" pitchFamily="2" charset="2"/>
              <a:buChar char="l"/>
              <a:defRPr>
                <a:latin typeface="Calibri" pitchFamily="34" charset="0"/>
                <a:ea typeface="標楷體" pitchFamily="65" charset="-120"/>
              </a:defRPr>
            </a:lvl4pPr>
            <a:lvl5pPr marL="1247176" indent="-100397">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9" name="頁尾版面配置區 4"/>
          <p:cNvSpPr txBox="1">
            <a:spLocks/>
          </p:cNvSpPr>
          <p:nvPr userDrawn="1"/>
        </p:nvSpPr>
        <p:spPr>
          <a:xfrm>
            <a:off x="6208907" y="7522165"/>
            <a:ext cx="3856329" cy="413893"/>
          </a:xfrm>
          <a:prstGeom prst="rect">
            <a:avLst/>
          </a:prstGeom>
        </p:spPr>
        <p:txBody>
          <a:bodyPr lIns="100712" tIns="50350" rIns="100712" bIns="50350"/>
          <a:lstStyle>
            <a:lvl1pPr>
              <a:defRPr sz="900"/>
            </a:lvl1pPr>
          </a:lstStyle>
          <a:p>
            <a:pPr algn="r" defTabSz="1007150">
              <a:defRPr/>
            </a:pPr>
            <a:r>
              <a:rPr kumimoji="0" lang="en-US" altLang="zh-TW" sz="1000" dirty="0" smtClean="0">
                <a:solidFill>
                  <a:prstClr val="black"/>
                </a:solidFill>
                <a:latin typeface="Arial" charset="0"/>
                <a:ea typeface="新細明體"/>
                <a:cs typeface="Arial" charset="0"/>
              </a:rPr>
              <a:t>©2013 </a:t>
            </a:r>
            <a:r>
              <a:rPr kumimoji="0" lang="zh-TW" altLang="en-US" sz="1000" dirty="0" smtClean="0">
                <a:solidFill>
                  <a:prstClr val="black"/>
                </a:solidFill>
                <a:latin typeface="Arial" charset="0"/>
                <a:ea typeface="新細明體"/>
                <a:cs typeface="Arial" charset="0"/>
              </a:rPr>
              <a:t>勤業眾信版權所有 保留一切權利</a:t>
            </a:r>
            <a:endParaRPr kumimoji="0" lang="zh-TW" altLang="en-US" sz="1000" dirty="0">
              <a:solidFill>
                <a:prstClr val="black"/>
              </a:solidFill>
              <a:latin typeface="Arial" charset="0"/>
              <a:ea typeface="新細明體"/>
              <a:cs typeface="Arial" charset="0"/>
            </a:endParaRPr>
          </a:p>
        </p:txBody>
      </p:sp>
    </p:spTree>
    <p:extLst>
      <p:ext uri="{BB962C8B-B14F-4D97-AF65-F5344CB8AC3E}">
        <p14:creationId xmlns:p14="http://schemas.microsoft.com/office/powerpoint/2010/main" val="2407263401"/>
      </p:ext>
    </p:extLst>
  </p:cSld>
  <p:clrMapOvr>
    <a:masterClrMapping/>
  </p:clrMapOvr>
  <p:transition>
    <p:random/>
  </p:transition>
  <p:timing>
    <p:tnLst>
      <p:par>
        <p:cTn id="1" dur="indefinite" restart="never" nodeType="tmRoot"/>
      </p:par>
    </p:tnLst>
  </p:timing>
</p:sldLayout>
</file>

<file path=ppt/slideLayouts/slideLayout396.xml><?xml version="1.0" encoding="utf-8"?>
<p:sldLayout xmlns:a="http://schemas.openxmlformats.org/drawingml/2006/main" xmlns:r="http://schemas.openxmlformats.org/officeDocument/2006/relationships" xmlns:p="http://schemas.openxmlformats.org/presentationml/2006/main" userDrawn="1">
  <p:cSld name="79_兩項物件">
    <p:spTree>
      <p:nvGrpSpPr>
        <p:cNvPr id="1" name=""/>
        <p:cNvGrpSpPr/>
        <p:nvPr/>
      </p:nvGrpSpPr>
      <p:grpSpPr>
        <a:xfrm>
          <a:off x="0" y="0"/>
          <a:ext cx="0" cy="0"/>
          <a:chOff x="0" y="0"/>
          <a:chExt cx="0" cy="0"/>
        </a:xfrm>
      </p:grpSpPr>
      <p:sp>
        <p:nvSpPr>
          <p:cNvPr id="2" name="Title 1"/>
          <p:cNvSpPr>
            <a:spLocks noGrp="1"/>
          </p:cNvSpPr>
          <p:nvPr>
            <p:ph type="title"/>
          </p:nvPr>
        </p:nvSpPr>
        <p:spPr>
          <a:xfrm>
            <a:off x="390001" y="360000"/>
            <a:ext cx="9126000" cy="630000"/>
          </a:xfrm>
          <a:prstGeom prst="rect">
            <a:avLst/>
          </a:prstGeom>
        </p:spPr>
        <p:txBody>
          <a:bodyPr lIns="90363" tIns="45180" rIns="90363" bIns="45180"/>
          <a:lstStyle>
            <a:lvl1pPr algn="ct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6" name="Slide Number Placeholder 9"/>
          <p:cNvSpPr>
            <a:spLocks noGrp="1"/>
          </p:cNvSpPr>
          <p:nvPr>
            <p:ph type="sldNum" sz="quarter" idx="10"/>
          </p:nvPr>
        </p:nvSpPr>
        <p:spPr>
          <a:xfrm>
            <a:off x="172210" y="7509695"/>
            <a:ext cx="428628" cy="264293"/>
          </a:xfrm>
          <a:prstGeom prst="rect">
            <a:avLst/>
          </a:prstGeom>
        </p:spPr>
        <p:txBody>
          <a:bodyPr lIns="90363" tIns="45180" rIns="90363" bIns="45180"/>
          <a:lstStyle>
            <a:lvl1pPr>
              <a:defRPr sz="10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標楷體" pitchFamily="65" charset="-120"/>
              </a:defRPr>
            </a:lvl1pPr>
            <a:lvl2pPr marL="884751" indent="-487860">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標楷體" pitchFamily="65" charset="-120"/>
              </a:defRPr>
            </a:lvl2pPr>
            <a:lvl3pPr marL="1281670" indent="-396916">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標楷體" pitchFamily="65" charset="-120"/>
              </a:defRPr>
            </a:lvl3pPr>
            <a:lvl4pPr marL="1587660" indent="-306009">
              <a:lnSpc>
                <a:spcPct val="100000"/>
              </a:lnSpc>
              <a:spcBef>
                <a:spcPts val="600"/>
              </a:spcBef>
              <a:spcAft>
                <a:spcPts val="669"/>
              </a:spcAft>
              <a:buClr>
                <a:srgbClr val="92D050"/>
              </a:buClr>
              <a:buSzPct val="80000"/>
              <a:buFont typeface="Wingdings" pitchFamily="2" charset="2"/>
              <a:buChar char="l"/>
              <a:defRPr>
                <a:latin typeface="Calibri" pitchFamily="34" charset="0"/>
                <a:ea typeface="標楷體" pitchFamily="65" charset="-120"/>
              </a:defRPr>
            </a:lvl4pPr>
            <a:lvl5pPr marL="1247176" indent="-100397">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9" name="頁尾版面配置區 4"/>
          <p:cNvSpPr txBox="1">
            <a:spLocks/>
          </p:cNvSpPr>
          <p:nvPr userDrawn="1"/>
        </p:nvSpPr>
        <p:spPr>
          <a:xfrm>
            <a:off x="6208907" y="7522165"/>
            <a:ext cx="3856329" cy="413893"/>
          </a:xfrm>
          <a:prstGeom prst="rect">
            <a:avLst/>
          </a:prstGeom>
        </p:spPr>
        <p:txBody>
          <a:bodyPr lIns="100712" tIns="50350" rIns="100712" bIns="50350"/>
          <a:lstStyle>
            <a:lvl1pPr>
              <a:defRPr sz="900"/>
            </a:lvl1pPr>
          </a:lstStyle>
          <a:p>
            <a:pPr algn="r" defTabSz="1007150">
              <a:defRPr/>
            </a:pPr>
            <a:r>
              <a:rPr kumimoji="0" lang="en-US" altLang="zh-TW" sz="1000" dirty="0" smtClean="0">
                <a:solidFill>
                  <a:prstClr val="black"/>
                </a:solidFill>
                <a:latin typeface="Arial" charset="0"/>
                <a:ea typeface="新細明體"/>
                <a:cs typeface="Arial" charset="0"/>
              </a:rPr>
              <a:t>©2011 </a:t>
            </a:r>
            <a:r>
              <a:rPr kumimoji="0" lang="zh-TW" altLang="en-US" sz="1000" dirty="0" smtClean="0">
                <a:solidFill>
                  <a:prstClr val="black"/>
                </a:solidFill>
                <a:latin typeface="Arial" charset="0"/>
                <a:ea typeface="新細明體"/>
                <a:cs typeface="Arial" charset="0"/>
              </a:rPr>
              <a:t>勤業眾信版權所有 保留一切權利</a:t>
            </a:r>
            <a:endParaRPr kumimoji="0" lang="zh-TW" altLang="en-US" sz="1000" dirty="0">
              <a:solidFill>
                <a:prstClr val="black"/>
              </a:solidFill>
              <a:latin typeface="Arial" charset="0"/>
              <a:ea typeface="新細明體"/>
              <a:cs typeface="Arial" charset="0"/>
            </a:endParaRPr>
          </a:p>
        </p:txBody>
      </p:sp>
    </p:spTree>
    <p:extLst>
      <p:ext uri="{BB962C8B-B14F-4D97-AF65-F5344CB8AC3E}">
        <p14:creationId xmlns:p14="http://schemas.microsoft.com/office/powerpoint/2010/main" val="1470752319"/>
      </p:ext>
    </p:extLst>
  </p:cSld>
  <p:clrMapOvr>
    <a:masterClrMapping/>
  </p:clrMapOvr>
  <p:transition>
    <p:random/>
  </p:transition>
  <p:timing>
    <p:tnLst>
      <p:par>
        <p:cTn id="1" dur="indefinite" restart="never" nodeType="tmRoot"/>
      </p:par>
    </p:tnLst>
  </p:timing>
</p:sldLayout>
</file>

<file path=ppt/slideLayouts/slideLayout397.xml><?xml version="1.0" encoding="utf-8"?>
<p:sldLayout xmlns:a="http://schemas.openxmlformats.org/drawingml/2006/main" xmlns:r="http://schemas.openxmlformats.org/officeDocument/2006/relationships" xmlns:p="http://schemas.openxmlformats.org/presentationml/2006/main" userDrawn="1">
  <p:cSld name="80_兩項物件">
    <p:spTree>
      <p:nvGrpSpPr>
        <p:cNvPr id="1" name=""/>
        <p:cNvGrpSpPr/>
        <p:nvPr/>
      </p:nvGrpSpPr>
      <p:grpSpPr>
        <a:xfrm>
          <a:off x="0" y="0"/>
          <a:ext cx="0" cy="0"/>
          <a:chOff x="0" y="0"/>
          <a:chExt cx="0" cy="0"/>
        </a:xfrm>
      </p:grpSpPr>
      <p:sp>
        <p:nvSpPr>
          <p:cNvPr id="2" name="Title 1"/>
          <p:cNvSpPr>
            <a:spLocks noGrp="1"/>
          </p:cNvSpPr>
          <p:nvPr>
            <p:ph type="title"/>
          </p:nvPr>
        </p:nvSpPr>
        <p:spPr>
          <a:xfrm>
            <a:off x="390001" y="360000"/>
            <a:ext cx="9126000" cy="630000"/>
          </a:xfrm>
          <a:prstGeom prst="rect">
            <a:avLst/>
          </a:prstGeom>
        </p:spPr>
        <p:txBody>
          <a:bodyPr lIns="90363" tIns="45180" rIns="90363" bIns="45180"/>
          <a:lstStyle>
            <a:lvl1pPr algn="ct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6" name="Slide Number Placeholder 9"/>
          <p:cNvSpPr>
            <a:spLocks noGrp="1"/>
          </p:cNvSpPr>
          <p:nvPr>
            <p:ph type="sldNum" sz="quarter" idx="10"/>
          </p:nvPr>
        </p:nvSpPr>
        <p:spPr>
          <a:xfrm>
            <a:off x="172210" y="7509695"/>
            <a:ext cx="428628" cy="264293"/>
          </a:xfrm>
          <a:prstGeom prst="rect">
            <a:avLst/>
          </a:prstGeom>
        </p:spPr>
        <p:txBody>
          <a:bodyPr lIns="90363" tIns="45180" rIns="90363" bIns="45180"/>
          <a:lstStyle>
            <a:lvl1pPr>
              <a:defRPr sz="10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標楷體" pitchFamily="65" charset="-120"/>
              </a:defRPr>
            </a:lvl1pPr>
            <a:lvl2pPr marL="884751" indent="-487860">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標楷體" pitchFamily="65" charset="-120"/>
              </a:defRPr>
            </a:lvl2pPr>
            <a:lvl3pPr marL="1281670" indent="-396916">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標楷體" pitchFamily="65" charset="-120"/>
              </a:defRPr>
            </a:lvl3pPr>
            <a:lvl4pPr marL="1587660" indent="-306009">
              <a:lnSpc>
                <a:spcPct val="100000"/>
              </a:lnSpc>
              <a:spcBef>
                <a:spcPts val="600"/>
              </a:spcBef>
              <a:spcAft>
                <a:spcPts val="669"/>
              </a:spcAft>
              <a:buClr>
                <a:srgbClr val="92D050"/>
              </a:buClr>
              <a:buSzPct val="80000"/>
              <a:buFont typeface="Wingdings" pitchFamily="2" charset="2"/>
              <a:buChar char="l"/>
              <a:defRPr>
                <a:latin typeface="Calibri" pitchFamily="34" charset="0"/>
                <a:ea typeface="標楷體" pitchFamily="65" charset="-120"/>
              </a:defRPr>
            </a:lvl4pPr>
            <a:lvl5pPr marL="1247176" indent="-100397">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9" name="頁尾版面配置區 4"/>
          <p:cNvSpPr txBox="1">
            <a:spLocks/>
          </p:cNvSpPr>
          <p:nvPr userDrawn="1"/>
        </p:nvSpPr>
        <p:spPr>
          <a:xfrm>
            <a:off x="6208907" y="7522165"/>
            <a:ext cx="3856329" cy="413893"/>
          </a:xfrm>
          <a:prstGeom prst="rect">
            <a:avLst/>
          </a:prstGeom>
        </p:spPr>
        <p:txBody>
          <a:bodyPr lIns="100712" tIns="50350" rIns="100712" bIns="50350"/>
          <a:lstStyle>
            <a:lvl1pPr>
              <a:defRPr sz="900"/>
            </a:lvl1pPr>
          </a:lstStyle>
          <a:p>
            <a:pPr algn="r" defTabSz="1007150">
              <a:defRPr/>
            </a:pPr>
            <a:r>
              <a:rPr kumimoji="0" lang="en-US" altLang="zh-TW" sz="1000" dirty="0" smtClean="0">
                <a:solidFill>
                  <a:prstClr val="black"/>
                </a:solidFill>
                <a:latin typeface="Arial" charset="0"/>
                <a:ea typeface="新細明體"/>
                <a:cs typeface="Arial" charset="0"/>
              </a:rPr>
              <a:t>©2011 </a:t>
            </a:r>
            <a:r>
              <a:rPr kumimoji="0" lang="zh-TW" altLang="en-US" sz="1000" dirty="0" smtClean="0">
                <a:solidFill>
                  <a:prstClr val="black"/>
                </a:solidFill>
                <a:latin typeface="Arial" charset="0"/>
                <a:ea typeface="新細明體"/>
                <a:cs typeface="Arial" charset="0"/>
              </a:rPr>
              <a:t>勤業眾信版權所有 保留一切權利</a:t>
            </a:r>
            <a:endParaRPr kumimoji="0" lang="zh-TW" altLang="en-US" sz="1000" dirty="0">
              <a:solidFill>
                <a:prstClr val="black"/>
              </a:solidFill>
              <a:latin typeface="Arial" charset="0"/>
              <a:ea typeface="新細明體"/>
              <a:cs typeface="Arial" charset="0"/>
            </a:endParaRPr>
          </a:p>
        </p:txBody>
      </p:sp>
    </p:spTree>
    <p:extLst>
      <p:ext uri="{BB962C8B-B14F-4D97-AF65-F5344CB8AC3E}">
        <p14:creationId xmlns:p14="http://schemas.microsoft.com/office/powerpoint/2010/main" val="3007170488"/>
      </p:ext>
    </p:extLst>
  </p:cSld>
  <p:clrMapOvr>
    <a:masterClrMapping/>
  </p:clrMapOvr>
  <p:transition>
    <p:random/>
  </p:transition>
  <p:timing>
    <p:tnLst>
      <p:par>
        <p:cTn id="1" dur="indefinite" restart="never" nodeType="tmRoot"/>
      </p:par>
    </p:tnLst>
  </p:timing>
</p:sldLayout>
</file>

<file path=ppt/slideLayouts/slideLayout398.xml><?xml version="1.0" encoding="utf-8"?>
<p:sldLayout xmlns:a="http://schemas.openxmlformats.org/drawingml/2006/main" xmlns:r="http://schemas.openxmlformats.org/officeDocument/2006/relationships" xmlns:p="http://schemas.openxmlformats.org/presentationml/2006/main" userDrawn="1">
  <p:cSld name="25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038975" y="7429583"/>
            <a:ext cx="2544763" cy="163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0000"/>
                </a:solidFill>
                <a:miter lim="800000"/>
                <a:headEnd/>
                <a:tailEnd/>
              </a14:hiddenLine>
            </a:ext>
          </a:extLst>
        </p:spPr>
        <p:txBody>
          <a:bodyPr lIns="0" tIns="0" rIns="0" bIns="0"/>
          <a:lstStyle/>
          <a:p>
            <a:pPr algn="r" defTabSz="942833" fontAlgn="auto">
              <a:spcBef>
                <a:spcPts val="0"/>
              </a:spcBef>
              <a:spcAft>
                <a:spcPts val="0"/>
              </a:spcAft>
            </a:pPr>
            <a:r>
              <a:rPr kumimoji="0" lang="en-US" altLang="zh-TW" sz="900">
                <a:solidFill>
                  <a:srgbClr val="002060"/>
                </a:solidFill>
                <a:latin typeface="Calibri"/>
                <a:ea typeface="新細明體"/>
              </a:rPr>
              <a:t>©2012 </a:t>
            </a:r>
            <a:r>
              <a:rPr kumimoji="0" lang="zh-TW" altLang="en-US" sz="900">
                <a:solidFill>
                  <a:srgbClr val="002060"/>
                </a:solidFill>
                <a:latin typeface="Calibri"/>
                <a:ea typeface="新細明體"/>
              </a:rPr>
              <a:t>勤業眾信版權所有 保留一切權利</a:t>
            </a:r>
            <a:endParaRPr kumimoji="0" lang="en-US" altLang="zh-TW" sz="90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179" tIns="45091" rIns="90179" bIns="45091"/>
          <a:lstStyle>
            <a:lvl1pPr>
              <a:defRPr sz="2800" baseline="0">
                <a:solidFill>
                  <a:srgbClr val="002776"/>
                </a:solidFill>
                <a:latin typeface="微軟正黑體" pitchFamily="34" charset="-120"/>
                <a:ea typeface="微軟正黑體" pitchFamily="34" charset="-120"/>
              </a:defRPr>
            </a:lvl1pPr>
          </a:lstStyle>
          <a:p>
            <a:r>
              <a:rPr lang="zh-TW" altLang="en-US" dirty="0" smtClean="0"/>
              <a:t>按一下以編輯母片標題樣式</a:t>
            </a:r>
            <a:endParaRPr lang="en-GB" dirty="0"/>
          </a:p>
        </p:txBody>
      </p:sp>
      <p:sp>
        <p:nvSpPr>
          <p:cNvPr id="8" name="Text Placeholder 2"/>
          <p:cNvSpPr>
            <a:spLocks noGrp="1"/>
          </p:cNvSpPr>
          <p:nvPr>
            <p:ph idx="1"/>
          </p:nvPr>
        </p:nvSpPr>
        <p:spPr bwMode="auto">
          <a:xfrm>
            <a:off x="446165"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800"/>
            </a:lvl1pPr>
            <a:lvl2pPr>
              <a:defRPr sz="2500"/>
            </a:lvl2pPr>
            <a:lvl3pPr>
              <a:defRPr sz="2000"/>
            </a:lvl3pPr>
            <a:lvl5pPr>
              <a:buFont typeface="Arial" pitchFamily="34" charset="0"/>
              <a:buNone/>
              <a:defRPr>
                <a:solidFill>
                  <a:schemeClr val="tx1"/>
                </a:solidFill>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zh-TW" altLang="en-US" dirty="0" smtClean="0"/>
              <a:t>按一下以編輯母片文字樣式</a:t>
            </a:r>
          </a:p>
          <a:p>
            <a:pPr lvl="1"/>
            <a:r>
              <a:rPr lang="zh-TW" altLang="en-US" dirty="0" smtClean="0"/>
              <a:t>第二層</a:t>
            </a:r>
          </a:p>
          <a:p>
            <a:pPr lvl="2"/>
            <a:r>
              <a:rPr lang="zh-TW" altLang="en-US" dirty="0" smtClean="0"/>
              <a:t>第三層</a:t>
            </a:r>
          </a:p>
          <a:p>
            <a:pPr lvl="3"/>
            <a:r>
              <a:rPr lang="zh-TW" altLang="en-US" dirty="0" smtClean="0"/>
              <a:t>第四層</a:t>
            </a:r>
          </a:p>
          <a:p>
            <a:pPr lvl="4"/>
            <a:r>
              <a:rPr lang="zh-TW" altLang="en-US" dirty="0" smtClean="0"/>
              <a:t>第五層</a:t>
            </a:r>
            <a:endParaRPr lang="en-US" dirty="0" smtClean="0"/>
          </a:p>
        </p:txBody>
      </p:sp>
      <p:sp>
        <p:nvSpPr>
          <p:cNvPr id="6" name="Slide Number Placeholder 9"/>
          <p:cNvSpPr>
            <a:spLocks noGrp="1"/>
          </p:cNvSpPr>
          <p:nvPr>
            <p:ph type="sldNum" sz="quarter" idx="10"/>
          </p:nvPr>
        </p:nvSpPr>
        <p:spPr>
          <a:xfrm>
            <a:off x="457200" y="7429583"/>
            <a:ext cx="540346" cy="163513"/>
          </a:xfrm>
          <a:prstGeom prst="rect">
            <a:avLst/>
          </a:prstGeom>
        </p:spPr>
        <p:txBody>
          <a:bodyPr vert="horz" wrap="square" lIns="90179" tIns="45091" rIns="90179" bIns="45091" numCol="1" anchor="t" anchorCtr="0" compatLnSpc="1">
            <a:prstTxWarp prst="textNoShape">
              <a:avLst/>
            </a:prstTxWarp>
          </a:bodyPr>
          <a:lstStyle>
            <a:lvl1pPr>
              <a:defRPr kumimoji="0" sz="900"/>
            </a:lvl1pPr>
          </a:lstStyle>
          <a:p>
            <a:fld id="{114707A4-840B-441F-91DD-318E34C9C1C7}" type="slidenum">
              <a:rPr lang="en-US" altLang="zh-TW">
                <a:solidFill>
                  <a:prstClr val="black">
                    <a:tint val="75000"/>
                  </a:prstClr>
                </a:solidFill>
              </a:rPr>
              <a:pPr/>
              <a:t>‹#›</a:t>
            </a:fld>
            <a:endParaRPr lang="en-US" altLang="zh-TW">
              <a:solidFill>
                <a:prstClr val="black">
                  <a:tint val="75000"/>
                </a:prstClr>
              </a:solidFill>
            </a:endParaRPr>
          </a:p>
        </p:txBody>
      </p:sp>
    </p:spTree>
    <p:extLst>
      <p:ext uri="{BB962C8B-B14F-4D97-AF65-F5344CB8AC3E}">
        <p14:creationId xmlns:p14="http://schemas.microsoft.com/office/powerpoint/2010/main" val="2549101484"/>
      </p:ext>
    </p:extLst>
  </p:cSld>
  <p:clrMapOvr>
    <a:masterClrMapping/>
  </p:clrMapOvr>
  <p:timing>
    <p:tnLst>
      <p:par>
        <p:cTn id="1" dur="indefinite" restart="never" nodeType="tmRoot"/>
      </p:par>
    </p:tnLst>
  </p:timing>
</p:sldLayout>
</file>

<file path=ppt/slideLayouts/slideLayout399.xml><?xml version="1.0" encoding="utf-8"?>
<p:sldLayout xmlns:a="http://schemas.openxmlformats.org/drawingml/2006/main" xmlns:r="http://schemas.openxmlformats.org/officeDocument/2006/relationships" xmlns:p="http://schemas.openxmlformats.org/presentationml/2006/main" userDrawn="1">
  <p:cSld name="26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038975" y="7429583"/>
            <a:ext cx="2544763" cy="163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0000"/>
                </a:solidFill>
                <a:miter lim="800000"/>
                <a:headEnd/>
                <a:tailEnd/>
              </a14:hiddenLine>
            </a:ext>
          </a:extLst>
        </p:spPr>
        <p:txBody>
          <a:bodyPr lIns="0" tIns="0" rIns="0" bIns="0"/>
          <a:lstStyle/>
          <a:p>
            <a:pPr algn="r" defTabSz="942833" fontAlgn="auto">
              <a:spcBef>
                <a:spcPts val="0"/>
              </a:spcBef>
              <a:spcAft>
                <a:spcPts val="0"/>
              </a:spcAft>
            </a:pPr>
            <a:r>
              <a:rPr kumimoji="0" lang="en-US" altLang="zh-TW" sz="900">
                <a:solidFill>
                  <a:srgbClr val="002060"/>
                </a:solidFill>
                <a:latin typeface="Calibri"/>
                <a:ea typeface="新細明體"/>
              </a:rPr>
              <a:t>©2012 </a:t>
            </a:r>
            <a:r>
              <a:rPr kumimoji="0" lang="zh-TW" altLang="en-US" sz="900">
                <a:solidFill>
                  <a:srgbClr val="002060"/>
                </a:solidFill>
                <a:latin typeface="Calibri"/>
                <a:ea typeface="新細明體"/>
              </a:rPr>
              <a:t>勤業眾信版權所有 保留一切權利</a:t>
            </a:r>
            <a:endParaRPr kumimoji="0" lang="en-US" altLang="zh-TW" sz="90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179" tIns="45091" rIns="90179" bIns="45091"/>
          <a:lstStyle>
            <a:lvl1pPr>
              <a:defRPr sz="2800" baseline="0">
                <a:solidFill>
                  <a:srgbClr val="002776"/>
                </a:solidFill>
                <a:latin typeface="微軟正黑體" pitchFamily="34" charset="-120"/>
                <a:ea typeface="微軟正黑體" pitchFamily="34" charset="-120"/>
              </a:defRPr>
            </a:lvl1pPr>
          </a:lstStyle>
          <a:p>
            <a:r>
              <a:rPr lang="zh-TW" altLang="en-US" dirty="0" smtClean="0"/>
              <a:t>按一下以編輯母片標題樣式</a:t>
            </a:r>
            <a:endParaRPr lang="en-GB" dirty="0"/>
          </a:p>
        </p:txBody>
      </p:sp>
      <p:sp>
        <p:nvSpPr>
          <p:cNvPr id="8" name="Text Placeholder 2"/>
          <p:cNvSpPr>
            <a:spLocks noGrp="1"/>
          </p:cNvSpPr>
          <p:nvPr>
            <p:ph idx="1"/>
          </p:nvPr>
        </p:nvSpPr>
        <p:spPr bwMode="auto">
          <a:xfrm>
            <a:off x="446165"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800"/>
            </a:lvl1pPr>
            <a:lvl2pPr>
              <a:defRPr sz="2500"/>
            </a:lvl2pPr>
            <a:lvl3pPr>
              <a:defRPr sz="2000"/>
            </a:lvl3pPr>
            <a:lvl5pPr>
              <a:buFont typeface="Arial" pitchFamily="34" charset="0"/>
              <a:buNone/>
              <a:defRPr>
                <a:solidFill>
                  <a:schemeClr val="tx1"/>
                </a:solidFill>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zh-TW" altLang="en-US" dirty="0" smtClean="0"/>
              <a:t>按一下以編輯母片文字樣式</a:t>
            </a:r>
          </a:p>
          <a:p>
            <a:pPr lvl="1"/>
            <a:r>
              <a:rPr lang="zh-TW" altLang="en-US" dirty="0" smtClean="0"/>
              <a:t>第二層</a:t>
            </a:r>
          </a:p>
          <a:p>
            <a:pPr lvl="2"/>
            <a:r>
              <a:rPr lang="zh-TW" altLang="en-US" dirty="0" smtClean="0"/>
              <a:t>第三層</a:t>
            </a:r>
          </a:p>
          <a:p>
            <a:pPr lvl="3"/>
            <a:r>
              <a:rPr lang="zh-TW" altLang="en-US" dirty="0" smtClean="0"/>
              <a:t>第四層</a:t>
            </a:r>
          </a:p>
          <a:p>
            <a:pPr lvl="4"/>
            <a:r>
              <a:rPr lang="zh-TW" altLang="en-US" dirty="0" smtClean="0"/>
              <a:t>第五層</a:t>
            </a:r>
            <a:endParaRPr lang="en-US" dirty="0" smtClean="0"/>
          </a:p>
        </p:txBody>
      </p:sp>
      <p:sp>
        <p:nvSpPr>
          <p:cNvPr id="6" name="Slide Number Placeholder 9"/>
          <p:cNvSpPr>
            <a:spLocks noGrp="1"/>
          </p:cNvSpPr>
          <p:nvPr>
            <p:ph type="sldNum" sz="quarter" idx="10"/>
          </p:nvPr>
        </p:nvSpPr>
        <p:spPr>
          <a:xfrm>
            <a:off x="457200" y="7429583"/>
            <a:ext cx="540346" cy="163513"/>
          </a:xfrm>
          <a:prstGeom prst="rect">
            <a:avLst/>
          </a:prstGeom>
        </p:spPr>
        <p:txBody>
          <a:bodyPr vert="horz" wrap="square" lIns="90179" tIns="45091" rIns="90179" bIns="45091" numCol="1" anchor="t" anchorCtr="0" compatLnSpc="1">
            <a:prstTxWarp prst="textNoShape">
              <a:avLst/>
            </a:prstTxWarp>
          </a:bodyPr>
          <a:lstStyle>
            <a:lvl1pPr>
              <a:defRPr kumimoji="0" sz="900"/>
            </a:lvl1pPr>
          </a:lstStyle>
          <a:p>
            <a:fld id="{114707A4-840B-441F-91DD-318E34C9C1C7}" type="slidenum">
              <a:rPr lang="en-US" altLang="zh-TW">
                <a:solidFill>
                  <a:prstClr val="black">
                    <a:tint val="75000"/>
                  </a:prstClr>
                </a:solidFill>
              </a:rPr>
              <a:pPr/>
              <a:t>‹#›</a:t>
            </a:fld>
            <a:endParaRPr lang="en-US" altLang="zh-TW">
              <a:solidFill>
                <a:prstClr val="black">
                  <a:tint val="75000"/>
                </a:prstClr>
              </a:solidFill>
            </a:endParaRPr>
          </a:p>
        </p:txBody>
      </p:sp>
    </p:spTree>
    <p:extLst>
      <p:ext uri="{BB962C8B-B14F-4D97-AF65-F5344CB8AC3E}">
        <p14:creationId xmlns:p14="http://schemas.microsoft.com/office/powerpoint/2010/main" val="259352371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自訂版面配置">
    <p:spTree>
      <p:nvGrpSpPr>
        <p:cNvPr id="1" name=""/>
        <p:cNvGrpSpPr/>
        <p:nvPr/>
      </p:nvGrpSpPr>
      <p:grpSpPr>
        <a:xfrm>
          <a:off x="0" y="0"/>
          <a:ext cx="0" cy="0"/>
          <a:chOff x="0" y="0"/>
          <a:chExt cx="0" cy="0"/>
        </a:xfrm>
      </p:grpSpPr>
      <p:sp>
        <p:nvSpPr>
          <p:cNvPr id="4" name="矩形 3"/>
          <p:cNvSpPr/>
          <p:nvPr userDrawn="1"/>
        </p:nvSpPr>
        <p:spPr>
          <a:xfrm>
            <a:off x="0" y="0"/>
            <a:ext cx="10059988" cy="7773988"/>
          </a:xfrm>
          <a:prstGeom prst="rect">
            <a:avLst/>
          </a:prstGeom>
          <a:solidFill>
            <a:srgbClr val="72C7E7"/>
          </a:solidFill>
          <a:ln>
            <a:noFill/>
          </a:ln>
        </p:spPr>
        <p:style>
          <a:lnRef idx="2">
            <a:schemeClr val="accent1">
              <a:shade val="50000"/>
            </a:schemeClr>
          </a:lnRef>
          <a:fillRef idx="1">
            <a:schemeClr val="accent1"/>
          </a:fillRef>
          <a:effectRef idx="0">
            <a:schemeClr val="accent1"/>
          </a:effectRef>
          <a:fontRef idx="minor">
            <a:schemeClr val="lt1"/>
          </a:fontRef>
        </p:style>
        <p:txBody>
          <a:bodyPr lIns="89958" tIns="44977" rIns="89958" bIns="44977" anchor="ctr"/>
          <a:lstStyle/>
          <a:p>
            <a:pPr algn="ctr">
              <a:defRPr/>
            </a:pPr>
            <a:endParaRPr kumimoji="0" lang="zh-TW" altLang="en-US">
              <a:solidFill>
                <a:srgbClr val="FFFFFF"/>
              </a:solidFill>
              <a:ea typeface="新細明體" charset="-120"/>
              <a:cs typeface="Arial" charset="0"/>
            </a:endParaRPr>
          </a:p>
        </p:txBody>
      </p:sp>
      <p:sp>
        <p:nvSpPr>
          <p:cNvPr id="3" name="Title Placeholder 1"/>
          <p:cNvSpPr>
            <a:spLocks noGrp="1"/>
          </p:cNvSpPr>
          <p:nvPr>
            <p:ph type="ctrTitle"/>
          </p:nvPr>
        </p:nvSpPr>
        <p:spPr>
          <a:xfrm>
            <a:off x="529400" y="2886443"/>
            <a:ext cx="4330064" cy="1177777"/>
          </a:xfrm>
          <a:prstGeom prst="rect">
            <a:avLst/>
          </a:prstGeom>
        </p:spPr>
        <p:txBody>
          <a:bodyPr lIns="89958" tIns="44977" rIns="89958" bIns="44977"/>
          <a:lstStyle>
            <a:lvl1pPr>
              <a:lnSpc>
                <a:spcPts val="4000"/>
              </a:lnSpc>
              <a:defRPr sz="2800" b="1" baseline="0" smtClean="0">
                <a:solidFill>
                  <a:schemeClr val="bg1"/>
                </a:solidFill>
                <a:latin typeface="Verdana" pitchFamily="34" charset="0"/>
                <a:ea typeface="華康中黑體" pitchFamily="49" charset="-120"/>
              </a:defRPr>
            </a:lvl1pPr>
          </a:lstStyle>
          <a:p>
            <a:r>
              <a:rPr lang="en-US" altLang="zh-TW" smtClean="0"/>
              <a:t>Click to edit Master title style</a:t>
            </a:r>
            <a:endParaRPr lang="en-US" dirty="0" smtClean="0"/>
          </a:p>
        </p:txBody>
      </p:sp>
    </p:spTree>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12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515007" y="7511361"/>
            <a:ext cx="2544763" cy="163513"/>
          </a:xfrm>
          <a:prstGeom prst="rect">
            <a:avLst/>
          </a:prstGeom>
          <a:noFill/>
          <a:ln w="25400" algn="ctr">
            <a:noFill/>
            <a:miter lim="800000"/>
            <a:headEnd/>
            <a:tailEnd/>
          </a:ln>
        </p:spPr>
        <p:txBody>
          <a:bodyPr lIns="0" tIns="0" rIns="0" bIns="0"/>
          <a:lstStyle/>
          <a:p>
            <a:pPr algn="r" defTabSz="943096" fontAlgn="auto">
              <a:spcBef>
                <a:spcPts val="0"/>
              </a:spcBef>
              <a:spcAft>
                <a:spcPts val="0"/>
              </a:spcAft>
              <a:defRPr/>
            </a:pPr>
            <a:r>
              <a:rPr kumimoji="0" lang="en-US" altLang="zh-TW" sz="900" dirty="0" smtClean="0">
                <a:solidFill>
                  <a:srgbClr val="002060"/>
                </a:solidFill>
                <a:latin typeface="Arial" charset="0"/>
                <a:ea typeface="新細明體" charset="-120"/>
                <a:cs typeface="Arial" charset="0"/>
              </a:rPr>
              <a:t>© 2013 </a:t>
            </a:r>
            <a:r>
              <a:rPr kumimoji="0" lang="zh-TW" altLang="en-US" sz="900" dirty="0" smtClean="0">
                <a:solidFill>
                  <a:srgbClr val="002060"/>
                </a:solidFill>
                <a:latin typeface="Arial" charset="0"/>
                <a:ea typeface="新細明體" charset="-120"/>
                <a:cs typeface="Arial" charset="0"/>
              </a:rPr>
              <a:t>勤業眾信版權所有 保留一切權利</a:t>
            </a:r>
            <a:endParaRPr kumimoji="0" lang="en-US" altLang="zh-TW" sz="900" dirty="0">
              <a:solidFill>
                <a:srgbClr val="002060"/>
              </a:solidFill>
              <a:latin typeface="Arial" charset="0"/>
              <a:ea typeface="新細明體"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a:lstStyle>
            <a:lvl1pPr>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a:latin typeface="Calibri" pitchFamily="34" charset="0"/>
                <a:ea typeface="微軟正黑體" pitchFamily="34" charset="-120"/>
              </a:defRPr>
            </a:lvl1pPr>
            <a:lvl2pPr>
              <a:defRPr>
                <a:latin typeface="Calibri" pitchFamily="34" charset="0"/>
                <a:ea typeface="微軟正黑體" pitchFamily="34" charset="-120"/>
              </a:defRPr>
            </a:lvl2pPr>
            <a:lvl3pPr>
              <a:defRPr>
                <a:latin typeface="Calibri" pitchFamily="34" charset="0"/>
                <a:ea typeface="微軟正黑體" pitchFamily="34" charset="-120"/>
              </a:defRPr>
            </a:lvl3pPr>
            <a:lvl4pPr>
              <a:defRPr>
                <a:latin typeface="Calibri" pitchFamily="34" charset="0"/>
                <a:ea typeface="微軟正黑體" pitchFamily="34" charset="-120"/>
              </a:defRPr>
            </a:lvl4pPr>
            <a:lvl5pPr>
              <a:buFont typeface="Arial" pitchFamily="34" charset="0"/>
              <a:buNone/>
              <a:defRPr>
                <a:solidFill>
                  <a:schemeClr val="tx1"/>
                </a:solidFill>
                <a:latin typeface="Calibri" pitchFamily="34" charset="0"/>
                <a:ea typeface="微軟正黑體" pitchFamily="34"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05"/>
            <a:ext cx="311150" cy="163513"/>
          </a:xfrm>
          <a:prstGeom prst="rect">
            <a:avLst/>
          </a:prstGeom>
        </p:spPr>
        <p:txBody>
          <a:bodyPr vert="horz" wrap="square" lIns="90088" tIns="45042" rIns="90088" bIns="45042" numCol="1" anchor="t" anchorCtr="0" compatLnSpc="1">
            <a:prstTxWarp prst="textNoShape">
              <a:avLst/>
            </a:prstTxWarp>
          </a:bodyPr>
          <a:lstStyle>
            <a:lvl1pPr>
              <a:defRPr kumimoji="0" sz="800">
                <a:latin typeface="Arial" charset="0"/>
                <a:ea typeface="新細明體" charset="-120"/>
                <a:cs typeface="Arial" charset="0"/>
              </a:defRPr>
            </a:lvl1pPr>
          </a:lstStyle>
          <a:p>
            <a:pPr>
              <a:defRPr/>
            </a:pPr>
            <a:fld id="{E7248DCC-D2F2-466C-9721-2DA1D549E461}"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891431592"/>
      </p:ext>
    </p:extLst>
  </p:cSld>
  <p:clrMapOvr>
    <a:masterClrMapping/>
  </p:clrMapOvr>
</p:sldLayout>
</file>

<file path=ppt/slideLayouts/slideLayout400.xml><?xml version="1.0" encoding="utf-8"?>
<p:sldLayout xmlns:a="http://schemas.openxmlformats.org/drawingml/2006/main" xmlns:r="http://schemas.openxmlformats.org/officeDocument/2006/relationships" xmlns:p="http://schemas.openxmlformats.org/presentationml/2006/main" userDrawn="1">
  <p:cSld name="22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038975" y="7429583"/>
            <a:ext cx="2544763" cy="163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0000"/>
                </a:solidFill>
                <a:miter lim="800000"/>
                <a:headEnd/>
                <a:tailEnd/>
              </a14:hiddenLine>
            </a:ext>
          </a:extLst>
        </p:spPr>
        <p:txBody>
          <a:bodyPr lIns="0" tIns="0" rIns="0" bIns="0"/>
          <a:lstStyle/>
          <a:p>
            <a:pPr algn="r" defTabSz="942833" fontAlgn="auto">
              <a:spcBef>
                <a:spcPts val="0"/>
              </a:spcBef>
              <a:spcAft>
                <a:spcPts val="0"/>
              </a:spcAft>
            </a:pPr>
            <a:r>
              <a:rPr kumimoji="0" lang="en-US" altLang="zh-TW" sz="900" dirty="0">
                <a:solidFill>
                  <a:srgbClr val="002060"/>
                </a:solidFill>
                <a:latin typeface="Calibri"/>
                <a:ea typeface="新細明體"/>
              </a:rPr>
              <a:t>©</a:t>
            </a:r>
            <a:r>
              <a:rPr kumimoji="0" lang="en-US" altLang="zh-TW" sz="900" dirty="0" smtClean="0">
                <a:solidFill>
                  <a:srgbClr val="002060"/>
                </a:solidFill>
                <a:latin typeface="Calibri"/>
                <a:ea typeface="新細明體"/>
              </a:rPr>
              <a:t>2013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179" tIns="45091" rIns="90179" bIns="45091"/>
          <a:lstStyle>
            <a:lvl1pPr>
              <a:defRPr sz="2800" baseline="0">
                <a:solidFill>
                  <a:srgbClr val="002776"/>
                </a:solidFill>
                <a:latin typeface="微軟正黑體" pitchFamily="34" charset="-120"/>
                <a:ea typeface="微軟正黑體" pitchFamily="34" charset="-120"/>
              </a:defRPr>
            </a:lvl1pPr>
          </a:lstStyle>
          <a:p>
            <a:r>
              <a:rPr lang="zh-TW" altLang="en-US" dirty="0" smtClean="0"/>
              <a:t>按一下以編輯母片標題樣式</a:t>
            </a:r>
            <a:endParaRPr lang="en-GB" dirty="0"/>
          </a:p>
        </p:txBody>
      </p:sp>
      <p:sp>
        <p:nvSpPr>
          <p:cNvPr id="8" name="Text Placeholder 2"/>
          <p:cNvSpPr>
            <a:spLocks noGrp="1"/>
          </p:cNvSpPr>
          <p:nvPr>
            <p:ph idx="1"/>
          </p:nvPr>
        </p:nvSpPr>
        <p:spPr bwMode="auto">
          <a:xfrm>
            <a:off x="446165"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800"/>
            </a:lvl1pPr>
            <a:lvl2pPr>
              <a:defRPr sz="2500"/>
            </a:lvl2pPr>
            <a:lvl3pPr>
              <a:defRPr sz="2000"/>
            </a:lvl3pPr>
            <a:lvl5pPr>
              <a:buFont typeface="Arial" pitchFamily="34" charset="0"/>
              <a:buNone/>
              <a:defRPr>
                <a:solidFill>
                  <a:schemeClr val="tx1"/>
                </a:solidFill>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zh-TW" altLang="en-US" dirty="0" smtClean="0"/>
              <a:t>按一下以編輯母片文字樣式</a:t>
            </a:r>
          </a:p>
          <a:p>
            <a:pPr lvl="1"/>
            <a:r>
              <a:rPr lang="zh-TW" altLang="en-US" dirty="0" smtClean="0"/>
              <a:t>第二層</a:t>
            </a:r>
          </a:p>
          <a:p>
            <a:pPr lvl="2"/>
            <a:r>
              <a:rPr lang="zh-TW" altLang="en-US" dirty="0" smtClean="0"/>
              <a:t>第三層</a:t>
            </a:r>
          </a:p>
          <a:p>
            <a:pPr lvl="3"/>
            <a:r>
              <a:rPr lang="zh-TW" altLang="en-US" dirty="0" smtClean="0"/>
              <a:t>第四層</a:t>
            </a:r>
          </a:p>
          <a:p>
            <a:pPr lvl="4"/>
            <a:r>
              <a:rPr lang="zh-TW" altLang="en-US" dirty="0" smtClean="0"/>
              <a:t>第五層</a:t>
            </a:r>
            <a:endParaRPr lang="en-US" dirty="0" smtClean="0"/>
          </a:p>
        </p:txBody>
      </p:sp>
      <p:sp>
        <p:nvSpPr>
          <p:cNvPr id="6" name="Slide Number Placeholder 9"/>
          <p:cNvSpPr>
            <a:spLocks noGrp="1"/>
          </p:cNvSpPr>
          <p:nvPr>
            <p:ph type="sldNum" sz="quarter" idx="10"/>
          </p:nvPr>
        </p:nvSpPr>
        <p:spPr>
          <a:xfrm>
            <a:off x="457200" y="7429583"/>
            <a:ext cx="540346" cy="163513"/>
          </a:xfrm>
          <a:prstGeom prst="rect">
            <a:avLst/>
          </a:prstGeom>
        </p:spPr>
        <p:txBody>
          <a:bodyPr vert="horz" wrap="square" lIns="90179" tIns="45091" rIns="90179" bIns="45091" numCol="1" anchor="t" anchorCtr="0" compatLnSpc="1">
            <a:prstTxWarp prst="textNoShape">
              <a:avLst/>
            </a:prstTxWarp>
          </a:bodyPr>
          <a:lstStyle>
            <a:lvl1pPr>
              <a:defRPr kumimoji="0" sz="900"/>
            </a:lvl1pPr>
          </a:lstStyle>
          <a:p>
            <a:fld id="{114707A4-840B-441F-91DD-318E34C9C1C7}" type="slidenum">
              <a:rPr lang="en-US" altLang="zh-TW">
                <a:solidFill>
                  <a:prstClr val="black">
                    <a:tint val="75000"/>
                  </a:prstClr>
                </a:solidFill>
              </a:rPr>
              <a:pPr/>
              <a:t>‹#›</a:t>
            </a:fld>
            <a:endParaRPr lang="en-US" altLang="zh-TW">
              <a:solidFill>
                <a:prstClr val="black">
                  <a:tint val="75000"/>
                </a:prstClr>
              </a:solidFill>
            </a:endParaRPr>
          </a:p>
        </p:txBody>
      </p:sp>
    </p:spTree>
    <p:extLst>
      <p:ext uri="{BB962C8B-B14F-4D97-AF65-F5344CB8AC3E}">
        <p14:creationId xmlns:p14="http://schemas.microsoft.com/office/powerpoint/2010/main" val="3117220632"/>
      </p:ext>
    </p:extLst>
  </p:cSld>
  <p:clrMapOvr>
    <a:masterClrMapping/>
  </p:clrMapOvr>
  <p:timing>
    <p:tnLst>
      <p:par>
        <p:cTn id="1" dur="indefinite" restart="never" nodeType="tmRoot"/>
      </p:par>
    </p:tnLst>
  </p:timing>
</p:sldLayout>
</file>

<file path=ppt/slideLayouts/slideLayout401.xml><?xml version="1.0" encoding="utf-8"?>
<p:sldLayout xmlns:a="http://schemas.openxmlformats.org/drawingml/2006/main" xmlns:r="http://schemas.openxmlformats.org/officeDocument/2006/relationships" xmlns:p="http://schemas.openxmlformats.org/presentationml/2006/main" type="tbl">
  <p:cSld name="標題及表格">
    <p:spTree>
      <p:nvGrpSpPr>
        <p:cNvPr id="1" name=""/>
        <p:cNvGrpSpPr/>
        <p:nvPr/>
      </p:nvGrpSpPr>
      <p:grpSpPr>
        <a:xfrm>
          <a:off x="0" y="0"/>
          <a:ext cx="0" cy="0"/>
          <a:chOff x="0" y="0"/>
          <a:chExt cx="0" cy="0"/>
        </a:xfrm>
      </p:grpSpPr>
      <p:sp>
        <p:nvSpPr>
          <p:cNvPr id="2" name="標題 1"/>
          <p:cNvSpPr>
            <a:spLocks noGrp="1"/>
          </p:cNvSpPr>
          <p:nvPr>
            <p:ph type="title"/>
          </p:nvPr>
        </p:nvSpPr>
        <p:spPr>
          <a:xfrm>
            <a:off x="502999" y="1"/>
            <a:ext cx="9556989" cy="1606985"/>
          </a:xfrm>
          <a:prstGeom prst="rect">
            <a:avLst/>
          </a:prstGeom>
        </p:spPr>
        <p:txBody>
          <a:bodyPr lIns="100696" tIns="50342" rIns="100696" bIns="50342"/>
          <a:lstStyle/>
          <a:p>
            <a:r>
              <a:rPr lang="zh-TW" altLang="en-US" smtClean="0"/>
              <a:t>按一下以編輯母片標題樣式</a:t>
            </a:r>
            <a:endParaRPr lang="zh-TW" altLang="en-US"/>
          </a:p>
        </p:txBody>
      </p:sp>
      <p:sp>
        <p:nvSpPr>
          <p:cNvPr id="3" name="表格版面配置區 2"/>
          <p:cNvSpPr>
            <a:spLocks noGrp="1"/>
          </p:cNvSpPr>
          <p:nvPr>
            <p:ph type="tbl" idx="1"/>
          </p:nvPr>
        </p:nvSpPr>
        <p:spPr>
          <a:xfrm>
            <a:off x="503005" y="1814015"/>
            <a:ext cx="9053989" cy="5130473"/>
          </a:xfrm>
          <a:prstGeom prst="rect">
            <a:avLst/>
          </a:prstGeom>
        </p:spPr>
        <p:txBody>
          <a:bodyPr lIns="100696" tIns="50342" rIns="100696" bIns="50342"/>
          <a:lstStyle/>
          <a:p>
            <a:pPr lvl="0"/>
            <a:endParaRPr lang="zh-TW" altLang="en-US" noProof="0" smtClean="0"/>
          </a:p>
        </p:txBody>
      </p:sp>
      <p:sp>
        <p:nvSpPr>
          <p:cNvPr id="4" name="Rectangle 4"/>
          <p:cNvSpPr>
            <a:spLocks noGrp="1" noChangeArrowheads="1"/>
          </p:cNvSpPr>
          <p:nvPr>
            <p:ph type="dt" sz="half" idx="10"/>
          </p:nvPr>
        </p:nvSpPr>
        <p:spPr>
          <a:xfrm>
            <a:off x="502999" y="7079368"/>
            <a:ext cx="2347331" cy="539860"/>
          </a:xfrm>
          <a:prstGeom prst="rect">
            <a:avLst/>
          </a:prstGeom>
          <a:ln/>
        </p:spPr>
        <p:txBody>
          <a:bodyPr lIns="100696" tIns="50342" rIns="100696" bIns="50342"/>
          <a:lstStyle>
            <a:lvl1pPr>
              <a:defRPr/>
            </a:lvl1pPr>
          </a:lstStyle>
          <a:p>
            <a:pPr>
              <a:defRPr/>
            </a:pPr>
            <a:endParaRPr lang="en-US" altLang="zh-TW">
              <a:solidFill>
                <a:prstClr val="black">
                  <a:tint val="75000"/>
                </a:prstClr>
              </a:solidFill>
            </a:endParaRPr>
          </a:p>
        </p:txBody>
      </p:sp>
      <p:sp>
        <p:nvSpPr>
          <p:cNvPr id="5" name="Rectangle 5"/>
          <p:cNvSpPr>
            <a:spLocks noGrp="1" noChangeArrowheads="1"/>
          </p:cNvSpPr>
          <p:nvPr>
            <p:ph type="ftr" sz="quarter" idx="11"/>
          </p:nvPr>
        </p:nvSpPr>
        <p:spPr>
          <a:xfrm>
            <a:off x="3437168" y="7079368"/>
            <a:ext cx="3185663" cy="539860"/>
          </a:xfrm>
          <a:prstGeom prst="rect">
            <a:avLst/>
          </a:prstGeom>
          <a:ln/>
        </p:spPr>
        <p:txBody>
          <a:bodyPr lIns="100696" tIns="50342" rIns="100696" bIns="50342"/>
          <a:lstStyle>
            <a:lvl1pPr>
              <a:defRPr/>
            </a:lvl1pPr>
          </a:lstStyle>
          <a:p>
            <a:pPr>
              <a:defRPr/>
            </a:pPr>
            <a:endParaRPr lang="en-US" altLang="zh-TW">
              <a:solidFill>
                <a:prstClr val="black">
                  <a:tint val="75000"/>
                </a:prstClr>
              </a:solidFill>
            </a:endParaRPr>
          </a:p>
        </p:txBody>
      </p:sp>
      <p:sp>
        <p:nvSpPr>
          <p:cNvPr id="6" name="Rectangle 6"/>
          <p:cNvSpPr>
            <a:spLocks noGrp="1" noChangeArrowheads="1"/>
          </p:cNvSpPr>
          <p:nvPr>
            <p:ph type="sldNum" sz="quarter" idx="12"/>
          </p:nvPr>
        </p:nvSpPr>
        <p:spPr>
          <a:xfrm>
            <a:off x="7485610" y="7234128"/>
            <a:ext cx="2347331" cy="539860"/>
          </a:xfrm>
          <a:prstGeom prst="rect">
            <a:avLst/>
          </a:prstGeom>
          <a:ln/>
        </p:spPr>
        <p:txBody>
          <a:bodyPr lIns="100696" tIns="50342" rIns="100696" bIns="50342"/>
          <a:lstStyle>
            <a:lvl1pPr>
              <a:defRPr/>
            </a:lvl1pPr>
          </a:lstStyle>
          <a:p>
            <a:pPr>
              <a:defRPr/>
            </a:pPr>
            <a:fld id="{6D22F5EB-2038-4367-8041-BB40EFD71C35}"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1365837527"/>
      </p:ext>
    </p:extLst>
  </p:cSld>
  <p:clrMapOvr>
    <a:masterClrMapping/>
  </p:clrMapOvr>
</p:sldLayout>
</file>

<file path=ppt/slideLayouts/slideLayout402.xml><?xml version="1.0" encoding="utf-8"?>
<p:sldLayout xmlns:a="http://schemas.openxmlformats.org/drawingml/2006/main" xmlns:r="http://schemas.openxmlformats.org/officeDocument/2006/relationships" xmlns:p="http://schemas.openxmlformats.org/presentationml/2006/main" userDrawn="1">
  <p:cSld name="24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038975" y="7429583"/>
            <a:ext cx="2544763" cy="163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0000"/>
                </a:solidFill>
                <a:miter lim="800000"/>
                <a:headEnd/>
                <a:tailEnd/>
              </a14:hiddenLine>
            </a:ext>
          </a:extLst>
        </p:spPr>
        <p:txBody>
          <a:bodyPr lIns="0" tIns="0" rIns="0" bIns="0"/>
          <a:lstStyle/>
          <a:p>
            <a:pPr algn="r" defTabSz="942833" fontAlgn="auto">
              <a:spcBef>
                <a:spcPts val="0"/>
              </a:spcBef>
              <a:spcAft>
                <a:spcPts val="0"/>
              </a:spcAft>
            </a:pPr>
            <a:r>
              <a:rPr kumimoji="0" lang="en-US" altLang="zh-TW" sz="900" dirty="0">
                <a:solidFill>
                  <a:srgbClr val="002060"/>
                </a:solidFill>
                <a:latin typeface="Calibri"/>
                <a:ea typeface="新細明體"/>
              </a:rPr>
              <a:t>©</a:t>
            </a:r>
            <a:r>
              <a:rPr kumimoji="0" lang="en-US" altLang="zh-TW" sz="900" dirty="0" smtClean="0">
                <a:solidFill>
                  <a:srgbClr val="002060"/>
                </a:solidFill>
                <a:latin typeface="Calibri"/>
                <a:ea typeface="新細明體"/>
              </a:rPr>
              <a:t>2013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179" tIns="45091" rIns="90179" bIns="45091"/>
          <a:lstStyle>
            <a:lvl1pPr>
              <a:defRPr sz="2800" baseline="0">
                <a:solidFill>
                  <a:srgbClr val="002776"/>
                </a:solidFill>
                <a:latin typeface="微軟正黑體" pitchFamily="34" charset="-120"/>
                <a:ea typeface="微軟正黑體" pitchFamily="34" charset="-120"/>
              </a:defRPr>
            </a:lvl1pPr>
          </a:lstStyle>
          <a:p>
            <a:r>
              <a:rPr lang="zh-TW" altLang="en-US" dirty="0" smtClean="0"/>
              <a:t>按一下以編輯母片標題樣式</a:t>
            </a:r>
            <a:endParaRPr lang="en-GB" dirty="0"/>
          </a:p>
        </p:txBody>
      </p:sp>
      <p:sp>
        <p:nvSpPr>
          <p:cNvPr id="8" name="Text Placeholder 2"/>
          <p:cNvSpPr>
            <a:spLocks noGrp="1"/>
          </p:cNvSpPr>
          <p:nvPr>
            <p:ph idx="1"/>
          </p:nvPr>
        </p:nvSpPr>
        <p:spPr bwMode="auto">
          <a:xfrm>
            <a:off x="446165"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800"/>
            </a:lvl1pPr>
            <a:lvl2pPr>
              <a:defRPr sz="2500"/>
            </a:lvl2pPr>
            <a:lvl3pPr>
              <a:defRPr sz="2000"/>
            </a:lvl3pPr>
            <a:lvl5pPr>
              <a:buFont typeface="Arial" pitchFamily="34" charset="0"/>
              <a:buNone/>
              <a:defRPr>
                <a:solidFill>
                  <a:schemeClr val="tx1"/>
                </a:solidFill>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zh-TW" altLang="en-US" dirty="0" smtClean="0"/>
              <a:t>按一下以編輯母片文字樣式</a:t>
            </a:r>
          </a:p>
          <a:p>
            <a:pPr lvl="1"/>
            <a:r>
              <a:rPr lang="zh-TW" altLang="en-US" dirty="0" smtClean="0"/>
              <a:t>第二層</a:t>
            </a:r>
          </a:p>
          <a:p>
            <a:pPr lvl="2"/>
            <a:r>
              <a:rPr lang="zh-TW" altLang="en-US" dirty="0" smtClean="0"/>
              <a:t>第三層</a:t>
            </a:r>
          </a:p>
          <a:p>
            <a:pPr lvl="3"/>
            <a:r>
              <a:rPr lang="zh-TW" altLang="en-US" dirty="0" smtClean="0"/>
              <a:t>第四層</a:t>
            </a:r>
          </a:p>
          <a:p>
            <a:pPr lvl="4"/>
            <a:r>
              <a:rPr lang="zh-TW" altLang="en-US" dirty="0" smtClean="0"/>
              <a:t>第五層</a:t>
            </a:r>
            <a:endParaRPr lang="en-US" dirty="0" smtClean="0"/>
          </a:p>
        </p:txBody>
      </p:sp>
      <p:sp>
        <p:nvSpPr>
          <p:cNvPr id="6" name="Slide Number Placeholder 9"/>
          <p:cNvSpPr>
            <a:spLocks noGrp="1"/>
          </p:cNvSpPr>
          <p:nvPr>
            <p:ph type="sldNum" sz="quarter" idx="10"/>
          </p:nvPr>
        </p:nvSpPr>
        <p:spPr>
          <a:xfrm>
            <a:off x="457200" y="7429583"/>
            <a:ext cx="540346" cy="163513"/>
          </a:xfrm>
          <a:prstGeom prst="rect">
            <a:avLst/>
          </a:prstGeom>
        </p:spPr>
        <p:txBody>
          <a:bodyPr vert="horz" wrap="square" lIns="90179" tIns="45091" rIns="90179" bIns="45091" numCol="1" anchor="t" anchorCtr="0" compatLnSpc="1">
            <a:prstTxWarp prst="textNoShape">
              <a:avLst/>
            </a:prstTxWarp>
          </a:bodyPr>
          <a:lstStyle>
            <a:lvl1pPr>
              <a:defRPr kumimoji="0" sz="900"/>
            </a:lvl1pPr>
          </a:lstStyle>
          <a:p>
            <a:fld id="{114707A4-840B-441F-91DD-318E34C9C1C7}" type="slidenum">
              <a:rPr lang="en-US" altLang="zh-TW">
                <a:solidFill>
                  <a:prstClr val="black">
                    <a:tint val="75000"/>
                  </a:prstClr>
                </a:solidFill>
              </a:rPr>
              <a:pPr/>
              <a:t>‹#›</a:t>
            </a:fld>
            <a:endParaRPr lang="en-US" altLang="zh-TW">
              <a:solidFill>
                <a:prstClr val="black">
                  <a:tint val="75000"/>
                </a:prstClr>
              </a:solidFill>
            </a:endParaRPr>
          </a:p>
        </p:txBody>
      </p:sp>
    </p:spTree>
    <p:extLst>
      <p:ext uri="{BB962C8B-B14F-4D97-AF65-F5344CB8AC3E}">
        <p14:creationId xmlns:p14="http://schemas.microsoft.com/office/powerpoint/2010/main" val="2004142145"/>
      </p:ext>
    </p:extLst>
  </p:cSld>
  <p:clrMapOvr>
    <a:masterClrMapping/>
  </p:clrMapOvr>
  <p:timing>
    <p:tnLst>
      <p:par>
        <p:cTn id="1" dur="indefinite" restart="never" nodeType="tmRoot"/>
      </p:par>
    </p:tnLst>
  </p:timing>
</p:sldLayout>
</file>

<file path=ppt/slideLayouts/slideLayout403.xml><?xml version="1.0" encoding="utf-8"?>
<p:sldLayout xmlns:a="http://schemas.openxmlformats.org/drawingml/2006/main" xmlns:r="http://schemas.openxmlformats.org/officeDocument/2006/relationships" xmlns:p="http://schemas.openxmlformats.org/presentationml/2006/main" userDrawn="1">
  <p:cSld name="13_自訂版面配置">
    <p:spTree>
      <p:nvGrpSpPr>
        <p:cNvPr id="1" name=""/>
        <p:cNvGrpSpPr/>
        <p:nvPr/>
      </p:nvGrpSpPr>
      <p:grpSpPr>
        <a:xfrm>
          <a:off x="0" y="0"/>
          <a:ext cx="0" cy="0"/>
          <a:chOff x="0" y="0"/>
          <a:chExt cx="0" cy="0"/>
        </a:xfrm>
      </p:grpSpPr>
      <p:sp>
        <p:nvSpPr>
          <p:cNvPr id="3" name="Title Placeholder 1"/>
          <p:cNvSpPr>
            <a:spLocks noGrp="1"/>
          </p:cNvSpPr>
          <p:nvPr>
            <p:ph type="ctrTitle"/>
          </p:nvPr>
        </p:nvSpPr>
        <p:spPr>
          <a:xfrm>
            <a:off x="315086" y="2886865"/>
            <a:ext cx="4330064" cy="1571512"/>
          </a:xfrm>
          <a:prstGeom prst="rect">
            <a:avLst/>
          </a:prstGeom>
        </p:spPr>
        <p:txBody>
          <a:bodyPr lIns="90349" tIns="45172" rIns="90349" bIns="45172"/>
          <a:lstStyle>
            <a:lvl1pPr algn="l">
              <a:lnSpc>
                <a:spcPts val="5569"/>
              </a:lnSpc>
              <a:defRPr sz="4000" b="1" baseline="0" smtClean="0">
                <a:solidFill>
                  <a:srgbClr val="002776"/>
                </a:solidFill>
                <a:effectLst>
                  <a:outerShdw blurRad="38100" dist="38100" dir="2700000" algn="tl">
                    <a:srgbClr val="000000">
                      <a:alpha val="43137"/>
                    </a:srgbClr>
                  </a:outerShdw>
                </a:effectLst>
                <a:latin typeface="Calibri" pitchFamily="34" charset="0"/>
                <a:ea typeface="微軟正黑體" pitchFamily="34" charset="-120"/>
              </a:defRPr>
            </a:lvl1pPr>
          </a:lstStyle>
          <a:p>
            <a:r>
              <a:rPr lang="en-US" altLang="zh-TW" dirty="0" smtClean="0"/>
              <a:t>Click to edit Master title style</a:t>
            </a:r>
            <a:endParaRPr lang="en-US" dirty="0" smtClean="0"/>
          </a:p>
        </p:txBody>
      </p:sp>
    </p:spTree>
    <p:extLst>
      <p:ext uri="{BB962C8B-B14F-4D97-AF65-F5344CB8AC3E}">
        <p14:creationId xmlns:p14="http://schemas.microsoft.com/office/powerpoint/2010/main" val="41450920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04.xml><?xml version="1.0" encoding="utf-8"?>
<p:sldLayout xmlns:a="http://schemas.openxmlformats.org/drawingml/2006/main" xmlns:r="http://schemas.openxmlformats.org/officeDocument/2006/relationships" xmlns:p="http://schemas.openxmlformats.org/presentationml/2006/main" type="title">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754499" y="2415059"/>
            <a:ext cx="8550990" cy="1666369"/>
          </a:xfrm>
        </p:spPr>
        <p:txBody>
          <a:body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1508998" y="4405260"/>
            <a:ext cx="7041992" cy="1986686"/>
          </a:xfrm>
        </p:spPr>
        <p:txBody>
          <a:bodyPr/>
          <a:lstStyle>
            <a:lvl1pPr marL="0" indent="0" algn="ctr">
              <a:buNone/>
              <a:defRPr>
                <a:solidFill>
                  <a:schemeClr val="tx1">
                    <a:tint val="75000"/>
                  </a:schemeClr>
                </a:solidFill>
              </a:defRPr>
            </a:lvl1pPr>
            <a:lvl2pPr marL="503496" indent="0" algn="ctr">
              <a:buNone/>
              <a:defRPr>
                <a:solidFill>
                  <a:schemeClr val="tx1">
                    <a:tint val="75000"/>
                  </a:schemeClr>
                </a:solidFill>
              </a:defRPr>
            </a:lvl2pPr>
            <a:lvl3pPr marL="1006989" indent="0" algn="ctr">
              <a:buNone/>
              <a:defRPr>
                <a:solidFill>
                  <a:schemeClr val="tx1">
                    <a:tint val="75000"/>
                  </a:schemeClr>
                </a:solidFill>
              </a:defRPr>
            </a:lvl3pPr>
            <a:lvl4pPr marL="1510490" indent="0" algn="ctr">
              <a:buNone/>
              <a:defRPr>
                <a:solidFill>
                  <a:schemeClr val="tx1">
                    <a:tint val="75000"/>
                  </a:schemeClr>
                </a:solidFill>
              </a:defRPr>
            </a:lvl4pPr>
            <a:lvl5pPr marL="2013982" indent="0" algn="ctr">
              <a:buNone/>
              <a:defRPr>
                <a:solidFill>
                  <a:schemeClr val="tx1">
                    <a:tint val="75000"/>
                  </a:schemeClr>
                </a:solidFill>
              </a:defRPr>
            </a:lvl5pPr>
            <a:lvl6pPr marL="2517464" indent="0" algn="ctr">
              <a:buNone/>
              <a:defRPr>
                <a:solidFill>
                  <a:schemeClr val="tx1">
                    <a:tint val="75000"/>
                  </a:schemeClr>
                </a:solidFill>
              </a:defRPr>
            </a:lvl6pPr>
            <a:lvl7pPr marL="3020972" indent="0" algn="ctr">
              <a:buNone/>
              <a:defRPr>
                <a:solidFill>
                  <a:schemeClr val="tx1">
                    <a:tint val="75000"/>
                  </a:schemeClr>
                </a:solidFill>
              </a:defRPr>
            </a:lvl7pPr>
            <a:lvl8pPr marL="3524462" indent="0" algn="ctr">
              <a:buNone/>
              <a:defRPr>
                <a:solidFill>
                  <a:schemeClr val="tx1">
                    <a:tint val="75000"/>
                  </a:schemeClr>
                </a:solidFill>
              </a:defRPr>
            </a:lvl8pPr>
            <a:lvl9pPr marL="4027952" indent="0" algn="ctr">
              <a:buNone/>
              <a:defRPr>
                <a:solidFill>
                  <a:schemeClr val="tx1">
                    <a:tint val="75000"/>
                  </a:schemeClr>
                </a:solidFill>
              </a:defRPr>
            </a:lvl9pPr>
          </a:lstStyle>
          <a:p>
            <a:r>
              <a:rPr lang="zh-TW" altLang="en-US" smtClean="0"/>
              <a:t>按一下以編輯母片副標題樣式</a:t>
            </a:r>
            <a:endParaRPr lang="zh-TW" altLang="en-US"/>
          </a:p>
        </p:txBody>
      </p:sp>
      <p:sp>
        <p:nvSpPr>
          <p:cNvPr id="4" name="日期版面配置區 3"/>
          <p:cNvSpPr>
            <a:spLocks noGrp="1"/>
          </p:cNvSpPr>
          <p:nvPr>
            <p:ph type="dt" sz="half" idx="10"/>
          </p:nvPr>
        </p:nvSpPr>
        <p:spPr/>
        <p:txBody>
          <a:bodyPr/>
          <a:lstStyle/>
          <a:p>
            <a:fld id="{F344F5E6-E874-4386-A34B-7854486FD334}" type="datetimeFigureOut">
              <a:rPr lang="zh-TW" altLang="en-US" smtClean="0">
                <a:solidFill>
                  <a:prstClr val="black">
                    <a:tint val="75000"/>
                  </a:prstClr>
                </a:solidFill>
              </a:rPr>
              <a:pPr/>
              <a:t>2013/11/15</a:t>
            </a:fld>
            <a:endParaRPr lang="zh-TW" altLang="en-US">
              <a:solidFill>
                <a:prstClr val="black">
                  <a:tint val="75000"/>
                </a:prstClr>
              </a:solidFill>
            </a:endParaRPr>
          </a:p>
        </p:txBody>
      </p:sp>
      <p:sp>
        <p:nvSpPr>
          <p:cNvPr id="5" name="頁尾版面配置區 4"/>
          <p:cNvSpPr>
            <a:spLocks noGrp="1"/>
          </p:cNvSpPr>
          <p:nvPr>
            <p:ph type="ftr" sz="quarter" idx="11"/>
          </p:nvPr>
        </p:nvSpPr>
        <p:spPr/>
        <p:txBody>
          <a:bodyPr/>
          <a:lstStyle/>
          <a:p>
            <a:endParaRPr lang="zh-TW" altLang="en-US">
              <a:solidFill>
                <a:prstClr val="black">
                  <a:tint val="75000"/>
                </a:prstClr>
              </a:solidFill>
            </a:endParaRPr>
          </a:p>
        </p:txBody>
      </p:sp>
      <p:sp>
        <p:nvSpPr>
          <p:cNvPr id="6" name="投影片編號版面配置區 5"/>
          <p:cNvSpPr>
            <a:spLocks noGrp="1"/>
          </p:cNvSpPr>
          <p:nvPr>
            <p:ph type="sldNum" sz="quarter" idx="12"/>
          </p:nvPr>
        </p:nvSpPr>
        <p:spPr/>
        <p:txBody>
          <a:bodyPr/>
          <a:lstStyle/>
          <a:p>
            <a:fld id="{0D8EC6FE-6E2D-452A-B8A0-6D8867C3654D}" type="slidenum">
              <a:rPr lang="zh-TW" altLang="en-US" smtClean="0">
                <a:solidFill>
                  <a:prstClr val="black">
                    <a:tint val="75000"/>
                  </a:prstClr>
                </a:solidFill>
              </a:rPr>
              <a:pPr/>
              <a:t>‹#›</a:t>
            </a:fld>
            <a:endParaRPr lang="zh-TW" altLang="en-US">
              <a:solidFill>
                <a:prstClr val="black">
                  <a:tint val="75000"/>
                </a:prstClr>
              </a:solidFill>
            </a:endParaRPr>
          </a:p>
        </p:txBody>
      </p:sp>
    </p:spTree>
    <p:extLst>
      <p:ext uri="{BB962C8B-B14F-4D97-AF65-F5344CB8AC3E}">
        <p14:creationId xmlns:p14="http://schemas.microsoft.com/office/powerpoint/2010/main" val="4217060937"/>
      </p:ext>
    </p:extLst>
  </p:cSld>
  <p:clrMapOvr>
    <a:masterClrMapping/>
  </p:clrMapOvr>
  <p:timing>
    <p:tnLst>
      <p:par>
        <p:cTn id="1" dur="indefinite" restart="never" nodeType="tmRoot"/>
      </p:par>
    </p:tnLst>
  </p:timing>
</p:sldLayout>
</file>

<file path=ppt/slideLayouts/slideLayout405.xml><?xml version="1.0" encoding="utf-8"?>
<p:sldLayout xmlns:a="http://schemas.openxmlformats.org/drawingml/2006/main" xmlns:r="http://schemas.openxmlformats.org/officeDocument/2006/relationships" xmlns:p="http://schemas.openxmlformats.org/presentationml/2006/main" userDrawn="1">
  <p:cSld name="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597"/>
            <a:ext cx="2544763" cy="163513"/>
          </a:xfrm>
          <a:prstGeom prst="rect">
            <a:avLst/>
          </a:prstGeom>
          <a:noFill/>
          <a:ln w="25400" algn="ctr">
            <a:noFill/>
            <a:miter lim="800000"/>
            <a:headEnd/>
            <a:tailEnd/>
          </a:ln>
        </p:spPr>
        <p:txBody>
          <a:bodyPr lIns="0" tIns="0" rIns="0" bIns="0"/>
          <a:lstStyle/>
          <a:p>
            <a:pPr algn="r" defTabSz="944404" fontAlgn="auto">
              <a:spcBef>
                <a:spcPts val="0"/>
              </a:spcBef>
              <a:spcAft>
                <a:spcPts val="0"/>
              </a:spcAft>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213" tIns="45106" rIns="90213" bIns="45106"/>
          <a:lstStyle>
            <a:lvl1pPr>
              <a:defRPr sz="32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94"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500" baseline="0">
                <a:latin typeface="Calibri" pitchFamily="34" charset="0"/>
                <a:ea typeface="標楷體" pitchFamily="65" charset="-120"/>
              </a:defRPr>
            </a:lvl1pPr>
            <a:lvl2pPr marL="200468" indent="-200468">
              <a:buClr>
                <a:schemeClr val="accent6">
                  <a:lumMod val="75000"/>
                </a:schemeClr>
              </a:buClr>
              <a:buFont typeface="Wingdings" pitchFamily="2" charset="2"/>
              <a:buChar char="l"/>
              <a:defRPr sz="2500" baseline="0">
                <a:latin typeface="Calibri" pitchFamily="34" charset="0"/>
                <a:ea typeface="標楷體" pitchFamily="65" charset="-120"/>
              </a:defRPr>
            </a:lvl2pPr>
            <a:lvl3pPr>
              <a:buClr>
                <a:schemeClr val="accent6">
                  <a:lumMod val="75000"/>
                </a:schemeClr>
              </a:buClr>
              <a:defRPr sz="2500" baseline="0">
                <a:latin typeface="Calibri" pitchFamily="34" charset="0"/>
                <a:ea typeface="標楷體" pitchFamily="65" charset="-120"/>
              </a:defRPr>
            </a:lvl3pPr>
            <a:lvl4pPr>
              <a:buClr>
                <a:schemeClr val="accent6">
                  <a:lumMod val="75000"/>
                </a:schemeClr>
              </a:buClr>
              <a:defRPr sz="2500" baseline="0">
                <a:latin typeface="Calibri" pitchFamily="34" charset="0"/>
                <a:ea typeface="標楷體" pitchFamily="65" charset="-120"/>
              </a:defRPr>
            </a:lvl4pPr>
            <a:lvl5pPr>
              <a:buFont typeface="Arial" pitchFamily="34" charset="0"/>
              <a:buNone/>
              <a:defRPr sz="2500" baseline="0">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597"/>
            <a:ext cx="453283" cy="163513"/>
          </a:xfrm>
          <a:prstGeom prst="rect">
            <a:avLst/>
          </a:prstGeom>
        </p:spPr>
        <p:txBody>
          <a:bodyPr vert="horz" wrap="square" lIns="90213" tIns="45106" rIns="90213" bIns="45106"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2900441247"/>
      </p:ext>
    </p:extLst>
  </p:cSld>
  <p:clrMapOvr>
    <a:masterClrMapping/>
  </p:clrMapOvr>
  <p:timing>
    <p:tnLst>
      <p:par>
        <p:cTn id="1" dur="indefinite" restart="never" nodeType="tmRoot"/>
      </p:par>
    </p:tnLst>
  </p:timing>
</p:sldLayout>
</file>

<file path=ppt/slideLayouts/slideLayout406.xml><?xml version="1.0" encoding="utf-8"?>
<p:sldLayout xmlns:a="http://schemas.openxmlformats.org/drawingml/2006/main" xmlns:r="http://schemas.openxmlformats.org/officeDocument/2006/relationships" xmlns:p="http://schemas.openxmlformats.org/presentationml/2006/main" userDrawn="1">
  <p:cSld name="100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84610" indent="-4877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81464" indent="-396852">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587406" indent="-305960">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46976" indent="-100381">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83" y="360005"/>
            <a:ext cx="9126001" cy="630000"/>
          </a:xfrm>
          <a:prstGeom prst="rect">
            <a:avLst/>
          </a:prstGeom>
        </p:spPr>
        <p:txBody>
          <a:bodyPr lIns="90349" tIns="45172" rIns="90349" bIns="45172"/>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2"/>
            <a:ext cx="428628" cy="264293"/>
          </a:xfrm>
          <a:prstGeom prst="rect">
            <a:avLst/>
          </a:prstGeom>
        </p:spPr>
        <p:txBody>
          <a:bodyPr lIns="90349" tIns="45172" rIns="90349" bIns="45172"/>
          <a:lstStyle>
            <a:lvl1pPr algn="ctr">
              <a:defRPr sz="12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7" name="Rectangle 3"/>
          <p:cNvSpPr>
            <a:spLocks noChangeArrowheads="1"/>
          </p:cNvSpPr>
          <p:nvPr userDrawn="1"/>
        </p:nvSpPr>
        <p:spPr bwMode="auto">
          <a:xfrm>
            <a:off x="7644297" y="7478349"/>
            <a:ext cx="2069435" cy="245139"/>
          </a:xfrm>
          <a:prstGeom prst="rect">
            <a:avLst/>
          </a:prstGeom>
          <a:noFill/>
          <a:ln w="25400" algn="ctr">
            <a:noFill/>
            <a:miter lim="800000"/>
            <a:headEnd/>
            <a:tailEnd/>
          </a:ln>
        </p:spPr>
        <p:txBody>
          <a:bodyPr lIns="0" tIns="0" rIns="0" bIns="0" anchor="ctr"/>
          <a:lstStyle/>
          <a:p>
            <a:pPr algn="r" defTabSz="945820" fontAlgn="auto">
              <a:spcBef>
                <a:spcPts val="0"/>
              </a:spcBef>
              <a:spcAft>
                <a:spcPts val="0"/>
              </a:spcAft>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040878316"/>
      </p:ext>
    </p:extLst>
  </p:cSld>
  <p:clrMapOvr>
    <a:masterClrMapping/>
  </p:clrMapOvr>
  <p:transition>
    <p:random/>
  </p:transition>
  <p:timing>
    <p:tnLst>
      <p:par>
        <p:cTn id="1" dur="indefinite" restart="never" nodeType="tmRoot"/>
      </p:par>
    </p:tnLst>
  </p:timing>
</p:sldLayout>
</file>

<file path=ppt/slideLayouts/slideLayout407.xml><?xml version="1.0" encoding="utf-8"?>
<p:sldLayout xmlns:a="http://schemas.openxmlformats.org/drawingml/2006/main" xmlns:r="http://schemas.openxmlformats.org/officeDocument/2006/relationships" xmlns:p="http://schemas.openxmlformats.org/presentationml/2006/main" showMasterSp="0" type="title">
  <p:cSld name="2_Title Slide">
    <p:spTree>
      <p:nvGrpSpPr>
        <p:cNvPr id="1" name=""/>
        <p:cNvGrpSpPr/>
        <p:nvPr/>
      </p:nvGrpSpPr>
      <p:grpSpPr>
        <a:xfrm>
          <a:off x="0" y="0"/>
          <a:ext cx="0" cy="0"/>
          <a:chOff x="0" y="0"/>
          <a:chExt cx="0" cy="0"/>
        </a:xfrm>
      </p:grpSpPr>
      <p:sp>
        <p:nvSpPr>
          <p:cNvPr id="148482" name="Title Placeholder 1"/>
          <p:cNvSpPr>
            <a:spLocks noGrp="1"/>
          </p:cNvSpPr>
          <p:nvPr>
            <p:ph type="ctrTitle"/>
          </p:nvPr>
        </p:nvSpPr>
        <p:spPr>
          <a:xfrm>
            <a:off x="1257302" y="3027363"/>
            <a:ext cx="6724650" cy="1279525"/>
          </a:xfrm>
        </p:spPr>
        <p:txBody>
          <a:bodyPr/>
          <a:lstStyle>
            <a:lvl1pPr>
              <a:lnSpc>
                <a:spcPts val="5199"/>
              </a:lnSpc>
              <a:defRPr sz="5600" b="0">
                <a:solidFill>
                  <a:schemeClr val="bg2"/>
                </a:solidFill>
                <a:latin typeface="Times New Roman" pitchFamily="18" charset="0"/>
              </a:defRPr>
            </a:lvl1pPr>
          </a:lstStyle>
          <a:p>
            <a:r>
              <a:rPr lang="en-US" smtClean="0"/>
              <a:t>Click to edit Master title style</a:t>
            </a:r>
            <a:endParaRPr lang="en-US"/>
          </a:p>
        </p:txBody>
      </p:sp>
      <p:sp>
        <p:nvSpPr>
          <p:cNvPr id="7" name="Slide Number Placeholder 9"/>
          <p:cNvSpPr>
            <a:spLocks noGrp="1"/>
          </p:cNvSpPr>
          <p:nvPr>
            <p:ph type="sldNum" sz="quarter" idx="4"/>
          </p:nvPr>
        </p:nvSpPr>
        <p:spPr>
          <a:xfrm>
            <a:off x="390527" y="7429585"/>
            <a:ext cx="311150" cy="163513"/>
          </a:xfrm>
          <a:prstGeom prst="rect">
            <a:avLst/>
          </a:prstGeom>
        </p:spPr>
        <p:txBody>
          <a:bodyPr lIns="0" tIns="0" rIns="0" bIns="0"/>
          <a:lstStyle>
            <a:lvl1pPr>
              <a:defRPr sz="1000" b="1" smtClean="0">
                <a:solidFill>
                  <a:schemeClr val="bg1"/>
                </a:solidFill>
              </a:defRPr>
            </a:lvl1pPr>
          </a:lstStyle>
          <a:p>
            <a:pPr>
              <a:defRPr/>
            </a:pPr>
            <a:fld id="{161F61C0-2215-4557-9AEC-40913A79701B}" type="slidenum">
              <a:rPr lang="en-US">
                <a:solidFill>
                  <a:prstClr val="white"/>
                </a:solidFill>
              </a:rPr>
              <a:pPr>
                <a:defRPr/>
              </a:pPr>
              <a:t>‹#›</a:t>
            </a:fld>
            <a:endParaRPr lang="en-US" dirty="0">
              <a:solidFill>
                <a:prstClr val="white"/>
              </a:solidFill>
            </a:endParaRPr>
          </a:p>
        </p:txBody>
      </p:sp>
      <p:sp>
        <p:nvSpPr>
          <p:cNvPr id="8" name="Footer Placeholder 10"/>
          <p:cNvSpPr>
            <a:spLocks noGrp="1"/>
          </p:cNvSpPr>
          <p:nvPr>
            <p:ph type="ftr" sz="quarter" idx="3"/>
          </p:nvPr>
        </p:nvSpPr>
        <p:spPr>
          <a:xfrm>
            <a:off x="849313" y="7429585"/>
            <a:ext cx="4749800" cy="163513"/>
          </a:xfrm>
          <a:prstGeom prst="rect">
            <a:avLst/>
          </a:prstGeom>
        </p:spPr>
        <p:txBody>
          <a:bodyPr lIns="0" tIns="0" rIns="0" bIns="0"/>
          <a:lstStyle>
            <a:lvl1pPr>
              <a:defRPr sz="1000" smtClean="0">
                <a:solidFill>
                  <a:schemeClr val="bg1"/>
                </a:solidFill>
              </a:defRPr>
            </a:lvl1pPr>
          </a:lstStyle>
          <a:p>
            <a:pPr>
              <a:defRPr/>
            </a:pPr>
            <a:r>
              <a:rPr lang="en-US">
                <a:solidFill>
                  <a:prstClr val="white"/>
                </a:solidFill>
              </a:rPr>
              <a:t>Footer</a:t>
            </a:r>
            <a:endParaRPr lang="en-US" dirty="0">
              <a:solidFill>
                <a:prstClr val="white"/>
              </a:solidFill>
            </a:endParaRPr>
          </a:p>
        </p:txBody>
      </p:sp>
    </p:spTree>
    <p:extLst>
      <p:ext uri="{BB962C8B-B14F-4D97-AF65-F5344CB8AC3E}">
        <p14:creationId xmlns:p14="http://schemas.microsoft.com/office/powerpoint/2010/main" val="1783036940"/>
      </p:ext>
    </p:extLst>
  </p:cSld>
  <p:clrMapOvr>
    <a:masterClrMapping/>
  </p:clrMapOvr>
  <p:hf hdr="0" dt="0"/>
</p:sldLayout>
</file>

<file path=ppt/slideLayouts/slideLayout408.xml><?xml version="1.0" encoding="utf-8"?>
<p:sldLayout xmlns:a="http://schemas.openxmlformats.org/drawingml/2006/main" xmlns:r="http://schemas.openxmlformats.org/officeDocument/2006/relationships" xmlns:p="http://schemas.openxmlformats.org/presentationml/2006/main" userDrawn="1">
  <p:cSld name="127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84610" indent="-4877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81464" indent="-396852">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587406" indent="-305960">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46976" indent="-100381">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83" y="360005"/>
            <a:ext cx="9126001" cy="630000"/>
          </a:xfrm>
          <a:prstGeom prst="rect">
            <a:avLst/>
          </a:prstGeom>
        </p:spPr>
        <p:txBody>
          <a:bodyPr lIns="90349" tIns="45172" rIns="90349" bIns="45172"/>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2"/>
            <a:ext cx="428628" cy="264293"/>
          </a:xfrm>
          <a:prstGeom prst="rect">
            <a:avLst/>
          </a:prstGeom>
        </p:spPr>
        <p:txBody>
          <a:bodyPr lIns="90349" tIns="45172" rIns="90349" bIns="45172"/>
          <a:lstStyle>
            <a:lvl1pPr algn="ctr">
              <a:defRPr sz="12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7" name="Rectangle 3"/>
          <p:cNvSpPr>
            <a:spLocks noChangeArrowheads="1"/>
          </p:cNvSpPr>
          <p:nvPr userDrawn="1"/>
        </p:nvSpPr>
        <p:spPr bwMode="auto">
          <a:xfrm>
            <a:off x="7644297" y="7478349"/>
            <a:ext cx="2069435" cy="245139"/>
          </a:xfrm>
          <a:prstGeom prst="rect">
            <a:avLst/>
          </a:prstGeom>
          <a:noFill/>
          <a:ln w="25400" algn="ctr">
            <a:noFill/>
            <a:miter lim="800000"/>
            <a:headEnd/>
            <a:tailEnd/>
          </a:ln>
        </p:spPr>
        <p:txBody>
          <a:bodyPr lIns="0" tIns="0" rIns="0" bIns="0" anchor="ctr"/>
          <a:lstStyle/>
          <a:p>
            <a:pPr algn="r" defTabSz="945820" fontAlgn="auto">
              <a:spcBef>
                <a:spcPts val="0"/>
              </a:spcBef>
              <a:spcAft>
                <a:spcPts val="0"/>
              </a:spcAft>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366420400"/>
      </p:ext>
    </p:extLst>
  </p:cSld>
  <p:clrMapOvr>
    <a:masterClrMapping/>
  </p:clrMapOvr>
  <p:transition>
    <p:random/>
  </p:transition>
  <p:timing>
    <p:tnLst>
      <p:par>
        <p:cTn id="1" dur="indefinite" restart="never" nodeType="tmRoot"/>
      </p:par>
    </p:tnLst>
  </p:timing>
</p:sldLayout>
</file>

<file path=ppt/slideLayouts/slideLayout409.xml><?xml version="1.0" encoding="utf-8"?>
<p:sldLayout xmlns:a="http://schemas.openxmlformats.org/drawingml/2006/main" xmlns:r="http://schemas.openxmlformats.org/officeDocument/2006/relationships" xmlns:p="http://schemas.openxmlformats.org/presentationml/2006/main" userDrawn="1">
  <p:cSld name="128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84610" indent="-4877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81464" indent="-396852">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587406" indent="-305960">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46976" indent="-100381">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83" y="360005"/>
            <a:ext cx="9126001" cy="630000"/>
          </a:xfrm>
          <a:prstGeom prst="rect">
            <a:avLst/>
          </a:prstGeom>
        </p:spPr>
        <p:txBody>
          <a:bodyPr lIns="90349" tIns="45172" rIns="90349" bIns="45172"/>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2"/>
            <a:ext cx="428628" cy="264293"/>
          </a:xfrm>
          <a:prstGeom prst="rect">
            <a:avLst/>
          </a:prstGeom>
        </p:spPr>
        <p:txBody>
          <a:bodyPr lIns="90349" tIns="45172" rIns="90349" bIns="45172"/>
          <a:lstStyle>
            <a:lvl1pPr algn="ctr">
              <a:defRPr sz="12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7" name="Rectangle 3"/>
          <p:cNvSpPr>
            <a:spLocks noChangeArrowheads="1"/>
          </p:cNvSpPr>
          <p:nvPr userDrawn="1"/>
        </p:nvSpPr>
        <p:spPr bwMode="auto">
          <a:xfrm>
            <a:off x="7644297" y="7478349"/>
            <a:ext cx="2069435" cy="245139"/>
          </a:xfrm>
          <a:prstGeom prst="rect">
            <a:avLst/>
          </a:prstGeom>
          <a:noFill/>
          <a:ln w="25400" algn="ctr">
            <a:noFill/>
            <a:miter lim="800000"/>
            <a:headEnd/>
            <a:tailEnd/>
          </a:ln>
        </p:spPr>
        <p:txBody>
          <a:bodyPr lIns="0" tIns="0" rIns="0" bIns="0" anchor="ctr"/>
          <a:lstStyle/>
          <a:p>
            <a:pPr algn="r" defTabSz="945820" fontAlgn="auto">
              <a:spcBef>
                <a:spcPts val="0"/>
              </a:spcBef>
              <a:spcAft>
                <a:spcPts val="0"/>
              </a:spcAft>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899105575"/>
      </p:ext>
    </p:extLst>
  </p:cSld>
  <p:clrMapOvr>
    <a:masterClrMapping/>
  </p:clrMapOvr>
  <p:transition>
    <p:random/>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16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515226" y="7511361"/>
            <a:ext cx="2544763" cy="163513"/>
          </a:xfrm>
          <a:prstGeom prst="rect">
            <a:avLst/>
          </a:prstGeom>
          <a:noFill/>
          <a:ln w="25400" algn="ctr">
            <a:noFill/>
            <a:miter lim="800000"/>
            <a:headEnd/>
            <a:tailEnd/>
          </a:ln>
        </p:spPr>
        <p:txBody>
          <a:bodyPr lIns="0" tIns="0" rIns="0" bIns="0"/>
          <a:lstStyle/>
          <a:p>
            <a:pPr algn="r" defTabSz="943096" fontAlgn="auto">
              <a:spcBef>
                <a:spcPts val="0"/>
              </a:spcBef>
              <a:spcAft>
                <a:spcPts val="0"/>
              </a:spcAft>
              <a:defRPr/>
            </a:pPr>
            <a:r>
              <a:rPr kumimoji="0" lang="en-US" altLang="zh-TW" sz="900" dirty="0" smtClean="0">
                <a:solidFill>
                  <a:srgbClr val="002060"/>
                </a:solidFill>
                <a:latin typeface="Arial" charset="0"/>
                <a:ea typeface="新細明體" charset="-120"/>
                <a:cs typeface="Arial" charset="0"/>
              </a:rPr>
              <a:t>© 2013 </a:t>
            </a:r>
            <a:r>
              <a:rPr kumimoji="0" lang="zh-TW" altLang="en-US" sz="900" dirty="0" smtClean="0">
                <a:solidFill>
                  <a:srgbClr val="002060"/>
                </a:solidFill>
                <a:latin typeface="Arial" charset="0"/>
                <a:ea typeface="新細明體" charset="-120"/>
                <a:cs typeface="Arial" charset="0"/>
              </a:rPr>
              <a:t>勤業眾信版權所有 保留一切權利</a:t>
            </a:r>
            <a:endParaRPr kumimoji="0" lang="en-US" altLang="zh-TW" sz="900" dirty="0">
              <a:solidFill>
                <a:srgbClr val="002060"/>
              </a:solidFill>
              <a:latin typeface="Arial" charset="0"/>
              <a:ea typeface="新細明體"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a:lstStyle>
            <a:lvl1pPr>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a:latin typeface="Calibri" pitchFamily="34" charset="0"/>
                <a:ea typeface="微軟正黑體" pitchFamily="34" charset="-120"/>
              </a:defRPr>
            </a:lvl1pPr>
            <a:lvl2pPr>
              <a:defRPr>
                <a:latin typeface="Calibri" pitchFamily="34" charset="0"/>
                <a:ea typeface="微軟正黑體" pitchFamily="34" charset="-120"/>
              </a:defRPr>
            </a:lvl2pPr>
            <a:lvl3pPr>
              <a:defRPr>
                <a:latin typeface="Calibri" pitchFamily="34" charset="0"/>
                <a:ea typeface="微軟正黑體" pitchFamily="34" charset="-120"/>
              </a:defRPr>
            </a:lvl3pPr>
            <a:lvl4pPr>
              <a:defRPr>
                <a:latin typeface="Calibri" pitchFamily="34" charset="0"/>
                <a:ea typeface="微軟正黑體" pitchFamily="34" charset="-120"/>
              </a:defRPr>
            </a:lvl4pPr>
            <a:lvl5pPr>
              <a:buFont typeface="Arial" pitchFamily="34" charset="0"/>
              <a:buNone/>
              <a:defRPr>
                <a:solidFill>
                  <a:schemeClr val="tx1"/>
                </a:solidFill>
                <a:latin typeface="Calibri" pitchFamily="34" charset="0"/>
                <a:ea typeface="微軟正黑體" pitchFamily="34"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05"/>
            <a:ext cx="311150" cy="163513"/>
          </a:xfrm>
          <a:prstGeom prst="rect">
            <a:avLst/>
          </a:prstGeom>
        </p:spPr>
        <p:txBody>
          <a:bodyPr vert="horz" wrap="square" lIns="90088" tIns="45042" rIns="90088" bIns="45042" numCol="1" anchor="t" anchorCtr="0" compatLnSpc="1">
            <a:prstTxWarp prst="textNoShape">
              <a:avLst/>
            </a:prstTxWarp>
          </a:bodyPr>
          <a:lstStyle>
            <a:lvl1pPr>
              <a:defRPr kumimoji="0" sz="800">
                <a:latin typeface="Arial" charset="0"/>
                <a:ea typeface="新細明體" charset="-120"/>
                <a:cs typeface="Arial" charset="0"/>
              </a:defRPr>
            </a:lvl1pPr>
          </a:lstStyle>
          <a:p>
            <a:pPr>
              <a:defRPr/>
            </a:pPr>
            <a:fld id="{E7248DCC-D2F2-466C-9721-2DA1D549E461}"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202027004"/>
      </p:ext>
    </p:extLst>
  </p:cSld>
  <p:clrMapOvr>
    <a:masterClrMapping/>
  </p:clrMapOvr>
</p:sldLayout>
</file>

<file path=ppt/slideLayouts/slideLayout410.xml><?xml version="1.0" encoding="utf-8"?>
<p:sldLayout xmlns:a="http://schemas.openxmlformats.org/drawingml/2006/main" xmlns:r="http://schemas.openxmlformats.org/officeDocument/2006/relationships" xmlns:p="http://schemas.openxmlformats.org/presentationml/2006/main" userDrawn="1">
  <p:cSld name="135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84610" indent="-4877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81464" indent="-396852">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587406" indent="-305960">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46976" indent="-100381">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83" y="360005"/>
            <a:ext cx="9126001" cy="630000"/>
          </a:xfrm>
          <a:prstGeom prst="rect">
            <a:avLst/>
          </a:prstGeom>
        </p:spPr>
        <p:txBody>
          <a:bodyPr lIns="90349" tIns="45172" rIns="90349" bIns="45172"/>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2"/>
            <a:ext cx="428628" cy="264293"/>
          </a:xfrm>
          <a:prstGeom prst="rect">
            <a:avLst/>
          </a:prstGeom>
        </p:spPr>
        <p:txBody>
          <a:bodyPr lIns="90349" tIns="45172" rIns="90349" bIns="45172"/>
          <a:lstStyle>
            <a:lvl1pPr algn="ctr">
              <a:defRPr sz="12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7" name="Rectangle 3"/>
          <p:cNvSpPr>
            <a:spLocks noChangeArrowheads="1"/>
          </p:cNvSpPr>
          <p:nvPr userDrawn="1"/>
        </p:nvSpPr>
        <p:spPr bwMode="auto">
          <a:xfrm>
            <a:off x="7644297" y="7478349"/>
            <a:ext cx="2069435" cy="245139"/>
          </a:xfrm>
          <a:prstGeom prst="rect">
            <a:avLst/>
          </a:prstGeom>
          <a:noFill/>
          <a:ln w="25400" algn="ctr">
            <a:noFill/>
            <a:miter lim="800000"/>
            <a:headEnd/>
            <a:tailEnd/>
          </a:ln>
        </p:spPr>
        <p:txBody>
          <a:bodyPr lIns="0" tIns="0" rIns="0" bIns="0" anchor="ctr"/>
          <a:lstStyle/>
          <a:p>
            <a:pPr algn="r" defTabSz="945820" fontAlgn="auto">
              <a:spcBef>
                <a:spcPts val="0"/>
              </a:spcBef>
              <a:spcAft>
                <a:spcPts val="0"/>
              </a:spcAft>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4180977809"/>
      </p:ext>
    </p:extLst>
  </p:cSld>
  <p:clrMapOvr>
    <a:masterClrMapping/>
  </p:clrMapOvr>
  <p:transition>
    <p:random/>
  </p:transition>
  <p:timing>
    <p:tnLst>
      <p:par>
        <p:cTn id="1" dur="indefinite" restart="never" nodeType="tmRoot"/>
      </p:par>
    </p:tnLst>
  </p:timing>
</p:sldLayout>
</file>

<file path=ppt/slideLayouts/slideLayout411.xml><?xml version="1.0" encoding="utf-8"?>
<p:sldLayout xmlns:a="http://schemas.openxmlformats.org/drawingml/2006/main" xmlns:r="http://schemas.openxmlformats.org/officeDocument/2006/relationships" xmlns:p="http://schemas.openxmlformats.org/presentationml/2006/main" userDrawn="1">
  <p:cSld name="146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84610" indent="-4877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81464" indent="-396852">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587406" indent="-305960">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46976" indent="-100381">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83" y="360005"/>
            <a:ext cx="9126001" cy="630000"/>
          </a:xfrm>
          <a:prstGeom prst="rect">
            <a:avLst/>
          </a:prstGeom>
        </p:spPr>
        <p:txBody>
          <a:bodyPr lIns="90349" tIns="45172" rIns="90349" bIns="45172"/>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2"/>
            <a:ext cx="428628" cy="264293"/>
          </a:xfrm>
          <a:prstGeom prst="rect">
            <a:avLst/>
          </a:prstGeom>
        </p:spPr>
        <p:txBody>
          <a:bodyPr lIns="90349" tIns="45172" rIns="90349" bIns="45172"/>
          <a:lstStyle>
            <a:lvl1pPr algn="ctr">
              <a:defRPr sz="12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7" name="Rectangle 3"/>
          <p:cNvSpPr>
            <a:spLocks noChangeArrowheads="1"/>
          </p:cNvSpPr>
          <p:nvPr userDrawn="1"/>
        </p:nvSpPr>
        <p:spPr bwMode="auto">
          <a:xfrm>
            <a:off x="7644297" y="7478349"/>
            <a:ext cx="2069435" cy="245139"/>
          </a:xfrm>
          <a:prstGeom prst="rect">
            <a:avLst/>
          </a:prstGeom>
          <a:noFill/>
          <a:ln w="25400" algn="ctr">
            <a:noFill/>
            <a:miter lim="800000"/>
            <a:headEnd/>
            <a:tailEnd/>
          </a:ln>
        </p:spPr>
        <p:txBody>
          <a:bodyPr lIns="0" tIns="0" rIns="0" bIns="0" anchor="ctr"/>
          <a:lstStyle/>
          <a:p>
            <a:pPr algn="r" defTabSz="945820" fontAlgn="auto">
              <a:spcBef>
                <a:spcPts val="0"/>
              </a:spcBef>
              <a:spcAft>
                <a:spcPts val="0"/>
              </a:spcAft>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552645527"/>
      </p:ext>
    </p:extLst>
  </p:cSld>
  <p:clrMapOvr>
    <a:masterClrMapping/>
  </p:clrMapOvr>
  <p:transition>
    <p:random/>
  </p:transition>
  <p:timing>
    <p:tnLst>
      <p:par>
        <p:cTn id="1" dur="indefinite" restart="never" nodeType="tmRoot"/>
      </p:par>
    </p:tnLst>
  </p:timing>
</p:sldLayout>
</file>

<file path=ppt/slideLayouts/slideLayout412.xml><?xml version="1.0" encoding="utf-8"?>
<p:sldLayout xmlns:a="http://schemas.openxmlformats.org/drawingml/2006/main" xmlns:r="http://schemas.openxmlformats.org/officeDocument/2006/relationships" xmlns:p="http://schemas.openxmlformats.org/presentationml/2006/main" userDrawn="1">
  <p:cSld name="147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84610" indent="-4877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81464" indent="-396852">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587406" indent="-305960">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46976" indent="-100381">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83" y="360005"/>
            <a:ext cx="9126001" cy="630000"/>
          </a:xfrm>
          <a:prstGeom prst="rect">
            <a:avLst/>
          </a:prstGeom>
        </p:spPr>
        <p:txBody>
          <a:bodyPr lIns="90349" tIns="45172" rIns="90349" bIns="45172"/>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2"/>
            <a:ext cx="428628" cy="264293"/>
          </a:xfrm>
          <a:prstGeom prst="rect">
            <a:avLst/>
          </a:prstGeom>
        </p:spPr>
        <p:txBody>
          <a:bodyPr lIns="90349" tIns="45172" rIns="90349" bIns="45172"/>
          <a:lstStyle>
            <a:lvl1pPr algn="ctr">
              <a:defRPr sz="12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7" name="Rectangle 3"/>
          <p:cNvSpPr>
            <a:spLocks noChangeArrowheads="1"/>
          </p:cNvSpPr>
          <p:nvPr userDrawn="1"/>
        </p:nvSpPr>
        <p:spPr bwMode="auto">
          <a:xfrm>
            <a:off x="7644297" y="7478349"/>
            <a:ext cx="2069435" cy="245139"/>
          </a:xfrm>
          <a:prstGeom prst="rect">
            <a:avLst/>
          </a:prstGeom>
          <a:noFill/>
          <a:ln w="25400" algn="ctr">
            <a:noFill/>
            <a:miter lim="800000"/>
            <a:headEnd/>
            <a:tailEnd/>
          </a:ln>
        </p:spPr>
        <p:txBody>
          <a:bodyPr lIns="0" tIns="0" rIns="0" bIns="0" anchor="ctr"/>
          <a:lstStyle/>
          <a:p>
            <a:pPr algn="r" defTabSz="945820" fontAlgn="auto">
              <a:spcBef>
                <a:spcPts val="0"/>
              </a:spcBef>
              <a:spcAft>
                <a:spcPts val="0"/>
              </a:spcAft>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98057188"/>
      </p:ext>
    </p:extLst>
  </p:cSld>
  <p:clrMapOvr>
    <a:masterClrMapping/>
  </p:clrMapOvr>
  <p:transition>
    <p:random/>
  </p:transition>
  <p:timing>
    <p:tnLst>
      <p:par>
        <p:cTn id="1" dur="indefinite" restart="never" nodeType="tmRoot"/>
      </p:par>
    </p:tnLst>
  </p:timing>
</p:sldLayout>
</file>

<file path=ppt/slideLayouts/slideLayout413.xml><?xml version="1.0" encoding="utf-8"?>
<p:sldLayout xmlns:a="http://schemas.openxmlformats.org/drawingml/2006/main" xmlns:r="http://schemas.openxmlformats.org/officeDocument/2006/relationships" xmlns:p="http://schemas.openxmlformats.org/presentationml/2006/main" userDrawn="1">
  <p:cSld name="148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84610" indent="-4877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81464" indent="-396852">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587406" indent="-305960">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46976" indent="-100381">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83" y="360005"/>
            <a:ext cx="9126001" cy="630000"/>
          </a:xfrm>
          <a:prstGeom prst="rect">
            <a:avLst/>
          </a:prstGeom>
        </p:spPr>
        <p:txBody>
          <a:bodyPr lIns="90349" tIns="45172" rIns="90349" bIns="45172"/>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2"/>
            <a:ext cx="428628" cy="264293"/>
          </a:xfrm>
          <a:prstGeom prst="rect">
            <a:avLst/>
          </a:prstGeom>
        </p:spPr>
        <p:txBody>
          <a:bodyPr lIns="90349" tIns="45172" rIns="90349" bIns="45172"/>
          <a:lstStyle>
            <a:lvl1pPr algn="ctr">
              <a:defRPr sz="12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7" name="Rectangle 3"/>
          <p:cNvSpPr>
            <a:spLocks noChangeArrowheads="1"/>
          </p:cNvSpPr>
          <p:nvPr userDrawn="1"/>
        </p:nvSpPr>
        <p:spPr bwMode="auto">
          <a:xfrm>
            <a:off x="7644297" y="7478349"/>
            <a:ext cx="2069435" cy="245139"/>
          </a:xfrm>
          <a:prstGeom prst="rect">
            <a:avLst/>
          </a:prstGeom>
          <a:noFill/>
          <a:ln w="25400" algn="ctr">
            <a:noFill/>
            <a:miter lim="800000"/>
            <a:headEnd/>
            <a:tailEnd/>
          </a:ln>
        </p:spPr>
        <p:txBody>
          <a:bodyPr lIns="0" tIns="0" rIns="0" bIns="0" anchor="ctr"/>
          <a:lstStyle/>
          <a:p>
            <a:pPr algn="r" defTabSz="945820" fontAlgn="auto">
              <a:spcBef>
                <a:spcPts val="0"/>
              </a:spcBef>
              <a:spcAft>
                <a:spcPts val="0"/>
              </a:spcAft>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335911919"/>
      </p:ext>
    </p:extLst>
  </p:cSld>
  <p:clrMapOvr>
    <a:masterClrMapping/>
  </p:clrMapOvr>
  <p:transition>
    <p:random/>
  </p:transition>
  <p:timing>
    <p:tnLst>
      <p:par>
        <p:cTn id="1" dur="indefinite" restart="never" nodeType="tmRoot"/>
      </p:par>
    </p:tnLst>
  </p:timing>
</p:sldLayout>
</file>

<file path=ppt/slideLayouts/slideLayout414.xml><?xml version="1.0" encoding="utf-8"?>
<p:sldLayout xmlns:a="http://schemas.openxmlformats.org/drawingml/2006/main" xmlns:r="http://schemas.openxmlformats.org/officeDocument/2006/relationships" xmlns:p="http://schemas.openxmlformats.org/presentationml/2006/main" userDrawn="1">
  <p:cSld name="129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84610" indent="-4877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81464" indent="-396852">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587406" indent="-305960">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46976" indent="-100381">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83" y="360005"/>
            <a:ext cx="9126001" cy="630000"/>
          </a:xfrm>
          <a:prstGeom prst="rect">
            <a:avLst/>
          </a:prstGeom>
        </p:spPr>
        <p:txBody>
          <a:bodyPr lIns="90349" tIns="45172" rIns="90349" bIns="45172"/>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2"/>
            <a:ext cx="428628" cy="264293"/>
          </a:xfrm>
          <a:prstGeom prst="rect">
            <a:avLst/>
          </a:prstGeom>
        </p:spPr>
        <p:txBody>
          <a:bodyPr lIns="90349" tIns="45172" rIns="90349" bIns="45172"/>
          <a:lstStyle>
            <a:lvl1pPr algn="ctr">
              <a:defRPr sz="12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7" name="Rectangle 3"/>
          <p:cNvSpPr>
            <a:spLocks noChangeArrowheads="1"/>
          </p:cNvSpPr>
          <p:nvPr userDrawn="1"/>
        </p:nvSpPr>
        <p:spPr bwMode="auto">
          <a:xfrm>
            <a:off x="7644297" y="7478349"/>
            <a:ext cx="2069435" cy="245139"/>
          </a:xfrm>
          <a:prstGeom prst="rect">
            <a:avLst/>
          </a:prstGeom>
          <a:noFill/>
          <a:ln w="25400" algn="ctr">
            <a:noFill/>
            <a:miter lim="800000"/>
            <a:headEnd/>
            <a:tailEnd/>
          </a:ln>
        </p:spPr>
        <p:txBody>
          <a:bodyPr lIns="0" tIns="0" rIns="0" bIns="0" anchor="ctr"/>
          <a:lstStyle/>
          <a:p>
            <a:pPr algn="r" defTabSz="945820" fontAlgn="auto">
              <a:spcBef>
                <a:spcPts val="0"/>
              </a:spcBef>
              <a:spcAft>
                <a:spcPts val="0"/>
              </a:spcAft>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55272462"/>
      </p:ext>
    </p:extLst>
  </p:cSld>
  <p:clrMapOvr>
    <a:masterClrMapping/>
  </p:clrMapOvr>
  <p:transition>
    <p:random/>
  </p:transition>
  <p:timing>
    <p:tnLst>
      <p:par>
        <p:cTn id="1" dur="indefinite" restart="never" nodeType="tmRoot"/>
      </p:par>
    </p:tnLst>
  </p:timing>
</p:sldLayout>
</file>

<file path=ppt/slideLayouts/slideLayout415.xml><?xml version="1.0" encoding="utf-8"?>
<p:sldLayout xmlns:a="http://schemas.openxmlformats.org/drawingml/2006/main" xmlns:r="http://schemas.openxmlformats.org/officeDocument/2006/relationships" xmlns:p="http://schemas.openxmlformats.org/presentationml/2006/main" userDrawn="1">
  <p:cSld name="158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84610" indent="-4877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81464" indent="-396852">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587406" indent="-305960">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46976" indent="-100381">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83" y="360005"/>
            <a:ext cx="9126001" cy="630000"/>
          </a:xfrm>
          <a:prstGeom prst="rect">
            <a:avLst/>
          </a:prstGeom>
        </p:spPr>
        <p:txBody>
          <a:bodyPr lIns="90349" tIns="45172" rIns="90349" bIns="45172"/>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2"/>
            <a:ext cx="428628" cy="264293"/>
          </a:xfrm>
          <a:prstGeom prst="rect">
            <a:avLst/>
          </a:prstGeom>
        </p:spPr>
        <p:txBody>
          <a:bodyPr lIns="90349" tIns="45172" rIns="90349" bIns="45172"/>
          <a:lstStyle>
            <a:lvl1pPr algn="ctr">
              <a:defRPr sz="12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7" name="Rectangle 3"/>
          <p:cNvSpPr>
            <a:spLocks noChangeArrowheads="1"/>
          </p:cNvSpPr>
          <p:nvPr userDrawn="1"/>
        </p:nvSpPr>
        <p:spPr bwMode="auto">
          <a:xfrm>
            <a:off x="7644297" y="7478349"/>
            <a:ext cx="2069435" cy="245139"/>
          </a:xfrm>
          <a:prstGeom prst="rect">
            <a:avLst/>
          </a:prstGeom>
          <a:noFill/>
          <a:ln w="25400" algn="ctr">
            <a:noFill/>
            <a:miter lim="800000"/>
            <a:headEnd/>
            <a:tailEnd/>
          </a:ln>
        </p:spPr>
        <p:txBody>
          <a:bodyPr lIns="0" tIns="0" rIns="0" bIns="0" anchor="ctr"/>
          <a:lstStyle/>
          <a:p>
            <a:pPr algn="r" defTabSz="945820" fontAlgn="auto">
              <a:spcBef>
                <a:spcPts val="0"/>
              </a:spcBef>
              <a:spcAft>
                <a:spcPts val="0"/>
              </a:spcAft>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839445155"/>
      </p:ext>
    </p:extLst>
  </p:cSld>
  <p:clrMapOvr>
    <a:masterClrMapping/>
  </p:clrMapOvr>
  <p:transition>
    <p:random/>
  </p:transition>
  <p:timing>
    <p:tnLst>
      <p:par>
        <p:cTn id="1" dur="indefinite" restart="never" nodeType="tmRoot"/>
      </p:par>
    </p:tnLst>
  </p:timing>
</p:sldLayout>
</file>

<file path=ppt/slideLayouts/slideLayout416.xml><?xml version="1.0" encoding="utf-8"?>
<p:sldLayout xmlns:a="http://schemas.openxmlformats.org/drawingml/2006/main" xmlns:r="http://schemas.openxmlformats.org/officeDocument/2006/relationships" xmlns:p="http://schemas.openxmlformats.org/presentationml/2006/main" userDrawn="1">
  <p:cSld name="160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84610" indent="-4877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81464" indent="-396852">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587406" indent="-305960">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46976" indent="-100381">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83" y="360005"/>
            <a:ext cx="9126001" cy="630000"/>
          </a:xfrm>
          <a:prstGeom prst="rect">
            <a:avLst/>
          </a:prstGeom>
        </p:spPr>
        <p:txBody>
          <a:bodyPr lIns="90349" tIns="45172" rIns="90349" bIns="45172"/>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2"/>
            <a:ext cx="428628" cy="264293"/>
          </a:xfrm>
          <a:prstGeom prst="rect">
            <a:avLst/>
          </a:prstGeom>
        </p:spPr>
        <p:txBody>
          <a:bodyPr lIns="90349" tIns="45172" rIns="90349" bIns="45172"/>
          <a:lstStyle>
            <a:lvl1pPr algn="ctr">
              <a:defRPr sz="12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7" name="Rectangle 3"/>
          <p:cNvSpPr>
            <a:spLocks noChangeArrowheads="1"/>
          </p:cNvSpPr>
          <p:nvPr userDrawn="1"/>
        </p:nvSpPr>
        <p:spPr bwMode="auto">
          <a:xfrm>
            <a:off x="7644297" y="7478349"/>
            <a:ext cx="2069435" cy="245139"/>
          </a:xfrm>
          <a:prstGeom prst="rect">
            <a:avLst/>
          </a:prstGeom>
          <a:noFill/>
          <a:ln w="25400" algn="ctr">
            <a:noFill/>
            <a:miter lim="800000"/>
            <a:headEnd/>
            <a:tailEnd/>
          </a:ln>
        </p:spPr>
        <p:txBody>
          <a:bodyPr lIns="0" tIns="0" rIns="0" bIns="0" anchor="ctr"/>
          <a:lstStyle/>
          <a:p>
            <a:pPr algn="r" defTabSz="945820" fontAlgn="auto">
              <a:spcBef>
                <a:spcPts val="0"/>
              </a:spcBef>
              <a:spcAft>
                <a:spcPts val="0"/>
              </a:spcAft>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80285321"/>
      </p:ext>
    </p:extLst>
  </p:cSld>
  <p:clrMapOvr>
    <a:masterClrMapping/>
  </p:clrMapOvr>
  <p:transition>
    <p:random/>
  </p:transition>
  <p:timing>
    <p:tnLst>
      <p:par>
        <p:cTn id="1" dur="indefinite" restart="never" nodeType="tmRoot"/>
      </p:par>
    </p:tnLst>
  </p:timing>
</p:sldLayout>
</file>

<file path=ppt/slideLayouts/slideLayout417.xml><?xml version="1.0" encoding="utf-8"?>
<p:sldLayout xmlns:a="http://schemas.openxmlformats.org/drawingml/2006/main" xmlns:r="http://schemas.openxmlformats.org/officeDocument/2006/relationships" xmlns:p="http://schemas.openxmlformats.org/presentationml/2006/main" preserve="1" userDrawn="1">
  <p:cSld name="2_標題投影片">
    <p:bg>
      <p:bgPr>
        <a:solidFill>
          <a:schemeClr val="bg1"/>
        </a:solidFill>
        <a:effectLst/>
      </p:bgPr>
    </p:bg>
    <p:spTree>
      <p:nvGrpSpPr>
        <p:cNvPr id="1" name=""/>
        <p:cNvGrpSpPr/>
        <p:nvPr/>
      </p:nvGrpSpPr>
      <p:grpSpPr>
        <a:xfrm>
          <a:off x="0" y="0"/>
          <a:ext cx="0" cy="0"/>
          <a:chOff x="0" y="0"/>
          <a:chExt cx="0" cy="0"/>
        </a:xfrm>
      </p:grpSpPr>
      <p:grpSp>
        <p:nvGrpSpPr>
          <p:cNvPr id="4" name="群組 1"/>
          <p:cNvGrpSpPr>
            <a:grpSpLocks/>
          </p:cNvGrpSpPr>
          <p:nvPr userDrawn="1"/>
        </p:nvGrpSpPr>
        <p:grpSpPr bwMode="auto">
          <a:xfrm>
            <a:off x="452438" y="428625"/>
            <a:ext cx="2125662" cy="928688"/>
            <a:chOff x="452407" y="1071546"/>
            <a:chExt cx="2125070" cy="928694"/>
          </a:xfrm>
        </p:grpSpPr>
        <p:sp>
          <p:nvSpPr>
            <p:cNvPr id="5" name="AutoShape 6"/>
            <p:cNvSpPr>
              <a:spLocks noChangeAspect="1" noChangeArrowheads="1" noTextEdit="1"/>
            </p:cNvSpPr>
            <p:nvPr userDrawn="1"/>
          </p:nvSpPr>
          <p:spPr bwMode="auto">
            <a:xfrm>
              <a:off x="452407" y="1071546"/>
              <a:ext cx="2125070" cy="928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1008443" fontAlgn="auto">
                <a:spcBef>
                  <a:spcPts val="0"/>
                </a:spcBef>
                <a:spcAft>
                  <a:spcPts val="0"/>
                </a:spcAft>
              </a:pPr>
              <a:endParaRPr kumimoji="0" lang="zh-TW" altLang="en-US">
                <a:solidFill>
                  <a:prstClr val="black"/>
                </a:solidFill>
                <a:latin typeface="Calibri"/>
                <a:ea typeface="新細明體"/>
              </a:endParaRPr>
            </a:p>
          </p:txBody>
        </p:sp>
        <p:sp>
          <p:nvSpPr>
            <p:cNvPr id="6" name="Freeform 8"/>
            <p:cNvSpPr>
              <a:spLocks noEditPoints="1"/>
            </p:cNvSpPr>
            <p:nvPr userDrawn="1"/>
          </p:nvSpPr>
          <p:spPr bwMode="auto">
            <a:xfrm>
              <a:off x="816601" y="1171699"/>
              <a:ext cx="267682" cy="293176"/>
            </a:xfrm>
            <a:custGeom>
              <a:avLst/>
              <a:gdLst>
                <a:gd name="T0" fmla="*/ 150 w 294"/>
                <a:gd name="T1" fmla="*/ 72 h 322"/>
                <a:gd name="T2" fmla="*/ 174 w 294"/>
                <a:gd name="T3" fmla="*/ 78 h 322"/>
                <a:gd name="T4" fmla="*/ 190 w 294"/>
                <a:gd name="T5" fmla="*/ 92 h 322"/>
                <a:gd name="T6" fmla="*/ 198 w 294"/>
                <a:gd name="T7" fmla="*/ 108 h 322"/>
                <a:gd name="T8" fmla="*/ 200 w 294"/>
                <a:gd name="T9" fmla="*/ 126 h 322"/>
                <a:gd name="T10" fmla="*/ 98 w 294"/>
                <a:gd name="T11" fmla="*/ 126 h 322"/>
                <a:gd name="T12" fmla="*/ 102 w 294"/>
                <a:gd name="T13" fmla="*/ 106 h 322"/>
                <a:gd name="T14" fmla="*/ 112 w 294"/>
                <a:gd name="T15" fmla="*/ 88 h 322"/>
                <a:gd name="T16" fmla="*/ 128 w 294"/>
                <a:gd name="T17" fmla="*/ 76 h 322"/>
                <a:gd name="T18" fmla="*/ 150 w 294"/>
                <a:gd name="T19" fmla="*/ 72 h 322"/>
                <a:gd name="T20" fmla="*/ 260 w 294"/>
                <a:gd name="T21" fmla="*/ 232 h 322"/>
                <a:gd name="T22" fmla="*/ 242 w 294"/>
                <a:gd name="T23" fmla="*/ 236 h 322"/>
                <a:gd name="T24" fmla="*/ 226 w 294"/>
                <a:gd name="T25" fmla="*/ 240 h 322"/>
                <a:gd name="T26" fmla="*/ 186 w 294"/>
                <a:gd name="T27" fmla="*/ 244 h 322"/>
                <a:gd name="T28" fmla="*/ 170 w 294"/>
                <a:gd name="T29" fmla="*/ 244 h 322"/>
                <a:gd name="T30" fmla="*/ 140 w 294"/>
                <a:gd name="T31" fmla="*/ 238 h 322"/>
                <a:gd name="T32" fmla="*/ 118 w 294"/>
                <a:gd name="T33" fmla="*/ 226 h 322"/>
                <a:gd name="T34" fmla="*/ 104 w 294"/>
                <a:gd name="T35" fmla="*/ 206 h 322"/>
                <a:gd name="T36" fmla="*/ 290 w 294"/>
                <a:gd name="T37" fmla="*/ 194 h 322"/>
                <a:gd name="T38" fmla="*/ 294 w 294"/>
                <a:gd name="T39" fmla="*/ 178 h 322"/>
                <a:gd name="T40" fmla="*/ 294 w 294"/>
                <a:gd name="T41" fmla="*/ 154 h 322"/>
                <a:gd name="T42" fmla="*/ 286 w 294"/>
                <a:gd name="T43" fmla="*/ 96 h 322"/>
                <a:gd name="T44" fmla="*/ 276 w 294"/>
                <a:gd name="T45" fmla="*/ 70 h 322"/>
                <a:gd name="T46" fmla="*/ 262 w 294"/>
                <a:gd name="T47" fmla="*/ 46 h 322"/>
                <a:gd name="T48" fmla="*/ 242 w 294"/>
                <a:gd name="T49" fmla="*/ 28 h 322"/>
                <a:gd name="T50" fmla="*/ 218 w 294"/>
                <a:gd name="T51" fmla="*/ 12 h 322"/>
                <a:gd name="T52" fmla="*/ 188 w 294"/>
                <a:gd name="T53" fmla="*/ 2 h 322"/>
                <a:gd name="T54" fmla="*/ 152 w 294"/>
                <a:gd name="T55" fmla="*/ 0 h 322"/>
                <a:gd name="T56" fmla="*/ 134 w 294"/>
                <a:gd name="T57" fmla="*/ 0 h 322"/>
                <a:gd name="T58" fmla="*/ 102 w 294"/>
                <a:gd name="T59" fmla="*/ 8 h 322"/>
                <a:gd name="T60" fmla="*/ 74 w 294"/>
                <a:gd name="T61" fmla="*/ 20 h 322"/>
                <a:gd name="T62" fmla="*/ 50 w 294"/>
                <a:gd name="T63" fmla="*/ 38 h 322"/>
                <a:gd name="T64" fmla="*/ 30 w 294"/>
                <a:gd name="T65" fmla="*/ 62 h 322"/>
                <a:gd name="T66" fmla="*/ 16 w 294"/>
                <a:gd name="T67" fmla="*/ 88 h 322"/>
                <a:gd name="T68" fmla="*/ 6 w 294"/>
                <a:gd name="T69" fmla="*/ 116 h 322"/>
                <a:gd name="T70" fmla="*/ 0 w 294"/>
                <a:gd name="T71" fmla="*/ 148 h 322"/>
                <a:gd name="T72" fmla="*/ 0 w 294"/>
                <a:gd name="T73" fmla="*/ 164 h 322"/>
                <a:gd name="T74" fmla="*/ 4 w 294"/>
                <a:gd name="T75" fmla="*/ 200 h 322"/>
                <a:gd name="T76" fmla="*/ 12 w 294"/>
                <a:gd name="T77" fmla="*/ 232 h 322"/>
                <a:gd name="T78" fmla="*/ 28 w 294"/>
                <a:gd name="T79" fmla="*/ 258 h 322"/>
                <a:gd name="T80" fmla="*/ 48 w 294"/>
                <a:gd name="T81" fmla="*/ 282 h 322"/>
                <a:gd name="T82" fmla="*/ 72 w 294"/>
                <a:gd name="T83" fmla="*/ 300 h 322"/>
                <a:gd name="T84" fmla="*/ 102 w 294"/>
                <a:gd name="T85" fmla="*/ 312 h 322"/>
                <a:gd name="T86" fmla="*/ 134 w 294"/>
                <a:gd name="T87" fmla="*/ 320 h 322"/>
                <a:gd name="T88" fmla="*/ 168 w 294"/>
                <a:gd name="T89" fmla="*/ 322 h 322"/>
                <a:gd name="T90" fmla="*/ 202 w 294"/>
                <a:gd name="T91" fmla="*/ 322 h 322"/>
                <a:gd name="T92" fmla="*/ 228 w 294"/>
                <a:gd name="T93" fmla="*/ 318 h 322"/>
                <a:gd name="T94" fmla="*/ 274 w 294"/>
                <a:gd name="T95" fmla="*/ 302 h 32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294" h="322">
                  <a:moveTo>
                    <a:pt x="150" y="72"/>
                  </a:moveTo>
                  <a:lnTo>
                    <a:pt x="150" y="72"/>
                  </a:lnTo>
                  <a:lnTo>
                    <a:pt x="164" y="74"/>
                  </a:lnTo>
                  <a:lnTo>
                    <a:pt x="174" y="78"/>
                  </a:lnTo>
                  <a:lnTo>
                    <a:pt x="182" y="84"/>
                  </a:lnTo>
                  <a:lnTo>
                    <a:pt x="190" y="92"/>
                  </a:lnTo>
                  <a:lnTo>
                    <a:pt x="194" y="100"/>
                  </a:lnTo>
                  <a:lnTo>
                    <a:pt x="198" y="108"/>
                  </a:lnTo>
                  <a:lnTo>
                    <a:pt x="200" y="126"/>
                  </a:lnTo>
                  <a:lnTo>
                    <a:pt x="98" y="126"/>
                  </a:lnTo>
                  <a:lnTo>
                    <a:pt x="98" y="116"/>
                  </a:lnTo>
                  <a:lnTo>
                    <a:pt x="102" y="106"/>
                  </a:lnTo>
                  <a:lnTo>
                    <a:pt x="106" y="96"/>
                  </a:lnTo>
                  <a:lnTo>
                    <a:pt x="112" y="88"/>
                  </a:lnTo>
                  <a:lnTo>
                    <a:pt x="120" y="82"/>
                  </a:lnTo>
                  <a:lnTo>
                    <a:pt x="128" y="76"/>
                  </a:lnTo>
                  <a:lnTo>
                    <a:pt x="138" y="72"/>
                  </a:lnTo>
                  <a:lnTo>
                    <a:pt x="150" y="72"/>
                  </a:lnTo>
                  <a:close/>
                  <a:moveTo>
                    <a:pt x="260" y="232"/>
                  </a:moveTo>
                  <a:lnTo>
                    <a:pt x="260" y="232"/>
                  </a:lnTo>
                  <a:lnTo>
                    <a:pt x="242" y="236"/>
                  </a:lnTo>
                  <a:lnTo>
                    <a:pt x="226" y="240"/>
                  </a:lnTo>
                  <a:lnTo>
                    <a:pt x="206" y="244"/>
                  </a:lnTo>
                  <a:lnTo>
                    <a:pt x="186" y="244"/>
                  </a:lnTo>
                  <a:lnTo>
                    <a:pt x="170" y="244"/>
                  </a:lnTo>
                  <a:lnTo>
                    <a:pt x="154" y="242"/>
                  </a:lnTo>
                  <a:lnTo>
                    <a:pt x="140" y="238"/>
                  </a:lnTo>
                  <a:lnTo>
                    <a:pt x="128" y="232"/>
                  </a:lnTo>
                  <a:lnTo>
                    <a:pt x="118" y="226"/>
                  </a:lnTo>
                  <a:lnTo>
                    <a:pt x="110" y="218"/>
                  </a:lnTo>
                  <a:lnTo>
                    <a:pt x="104" y="206"/>
                  </a:lnTo>
                  <a:lnTo>
                    <a:pt x="100" y="194"/>
                  </a:lnTo>
                  <a:lnTo>
                    <a:pt x="290" y="194"/>
                  </a:lnTo>
                  <a:lnTo>
                    <a:pt x="294" y="178"/>
                  </a:lnTo>
                  <a:lnTo>
                    <a:pt x="294" y="154"/>
                  </a:lnTo>
                  <a:lnTo>
                    <a:pt x="292" y="124"/>
                  </a:lnTo>
                  <a:lnTo>
                    <a:pt x="286" y="96"/>
                  </a:lnTo>
                  <a:lnTo>
                    <a:pt x="282" y="82"/>
                  </a:lnTo>
                  <a:lnTo>
                    <a:pt x="276" y="70"/>
                  </a:lnTo>
                  <a:lnTo>
                    <a:pt x="270" y="58"/>
                  </a:lnTo>
                  <a:lnTo>
                    <a:pt x="262" y="46"/>
                  </a:lnTo>
                  <a:lnTo>
                    <a:pt x="252" y="36"/>
                  </a:lnTo>
                  <a:lnTo>
                    <a:pt x="242" y="28"/>
                  </a:lnTo>
                  <a:lnTo>
                    <a:pt x="230" y="18"/>
                  </a:lnTo>
                  <a:lnTo>
                    <a:pt x="218" y="12"/>
                  </a:lnTo>
                  <a:lnTo>
                    <a:pt x="204" y="6"/>
                  </a:lnTo>
                  <a:lnTo>
                    <a:pt x="188" y="2"/>
                  </a:lnTo>
                  <a:lnTo>
                    <a:pt x="170" y="0"/>
                  </a:lnTo>
                  <a:lnTo>
                    <a:pt x="152" y="0"/>
                  </a:lnTo>
                  <a:lnTo>
                    <a:pt x="134" y="0"/>
                  </a:lnTo>
                  <a:lnTo>
                    <a:pt x="118" y="2"/>
                  </a:lnTo>
                  <a:lnTo>
                    <a:pt x="102" y="8"/>
                  </a:lnTo>
                  <a:lnTo>
                    <a:pt x="86" y="12"/>
                  </a:lnTo>
                  <a:lnTo>
                    <a:pt x="74" y="20"/>
                  </a:lnTo>
                  <a:lnTo>
                    <a:pt x="60" y="28"/>
                  </a:lnTo>
                  <a:lnTo>
                    <a:pt x="50" y="38"/>
                  </a:lnTo>
                  <a:lnTo>
                    <a:pt x="40" y="50"/>
                  </a:lnTo>
                  <a:lnTo>
                    <a:pt x="30" y="62"/>
                  </a:lnTo>
                  <a:lnTo>
                    <a:pt x="22" y="74"/>
                  </a:lnTo>
                  <a:lnTo>
                    <a:pt x="16" y="88"/>
                  </a:lnTo>
                  <a:lnTo>
                    <a:pt x="10" y="102"/>
                  </a:lnTo>
                  <a:lnTo>
                    <a:pt x="6" y="116"/>
                  </a:lnTo>
                  <a:lnTo>
                    <a:pt x="2" y="132"/>
                  </a:lnTo>
                  <a:lnTo>
                    <a:pt x="0" y="148"/>
                  </a:lnTo>
                  <a:lnTo>
                    <a:pt x="0" y="164"/>
                  </a:lnTo>
                  <a:lnTo>
                    <a:pt x="2" y="182"/>
                  </a:lnTo>
                  <a:lnTo>
                    <a:pt x="4" y="200"/>
                  </a:lnTo>
                  <a:lnTo>
                    <a:pt x="8" y="216"/>
                  </a:lnTo>
                  <a:lnTo>
                    <a:pt x="12" y="232"/>
                  </a:lnTo>
                  <a:lnTo>
                    <a:pt x="20" y="246"/>
                  </a:lnTo>
                  <a:lnTo>
                    <a:pt x="28" y="258"/>
                  </a:lnTo>
                  <a:lnTo>
                    <a:pt x="38" y="270"/>
                  </a:lnTo>
                  <a:lnTo>
                    <a:pt x="48" y="282"/>
                  </a:lnTo>
                  <a:lnTo>
                    <a:pt x="60" y="290"/>
                  </a:lnTo>
                  <a:lnTo>
                    <a:pt x="72" y="300"/>
                  </a:lnTo>
                  <a:lnTo>
                    <a:pt x="86" y="306"/>
                  </a:lnTo>
                  <a:lnTo>
                    <a:pt x="102" y="312"/>
                  </a:lnTo>
                  <a:lnTo>
                    <a:pt x="116" y="316"/>
                  </a:lnTo>
                  <a:lnTo>
                    <a:pt x="134" y="320"/>
                  </a:lnTo>
                  <a:lnTo>
                    <a:pt x="150" y="322"/>
                  </a:lnTo>
                  <a:lnTo>
                    <a:pt x="168" y="322"/>
                  </a:lnTo>
                  <a:lnTo>
                    <a:pt x="202" y="322"/>
                  </a:lnTo>
                  <a:lnTo>
                    <a:pt x="228" y="318"/>
                  </a:lnTo>
                  <a:lnTo>
                    <a:pt x="252" y="312"/>
                  </a:lnTo>
                  <a:lnTo>
                    <a:pt x="274" y="302"/>
                  </a:lnTo>
                  <a:lnTo>
                    <a:pt x="260" y="232"/>
                  </a:lnTo>
                  <a:close/>
                </a:path>
              </a:pathLst>
            </a:custGeom>
            <a:solidFill>
              <a:srgbClr val="00277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008443" fontAlgn="auto">
                <a:spcBef>
                  <a:spcPts val="0"/>
                </a:spcBef>
                <a:spcAft>
                  <a:spcPts val="0"/>
                </a:spcAft>
              </a:pPr>
              <a:endParaRPr kumimoji="0" lang="zh-TW" altLang="en-US">
                <a:solidFill>
                  <a:prstClr val="black"/>
                </a:solidFill>
                <a:latin typeface="Calibri"/>
                <a:ea typeface="新細明體"/>
              </a:endParaRPr>
            </a:p>
          </p:txBody>
        </p:sp>
        <p:sp>
          <p:nvSpPr>
            <p:cNvPr id="7" name="Freeform 9"/>
            <p:cNvSpPr>
              <a:spLocks noEditPoints="1"/>
            </p:cNvSpPr>
            <p:nvPr userDrawn="1"/>
          </p:nvSpPr>
          <p:spPr bwMode="auto">
            <a:xfrm>
              <a:off x="2164117" y="1171699"/>
              <a:ext cx="269503" cy="293176"/>
            </a:xfrm>
            <a:custGeom>
              <a:avLst/>
              <a:gdLst>
                <a:gd name="T0" fmla="*/ 152 w 296"/>
                <a:gd name="T1" fmla="*/ 72 h 322"/>
                <a:gd name="T2" fmla="*/ 176 w 296"/>
                <a:gd name="T3" fmla="*/ 78 h 322"/>
                <a:gd name="T4" fmla="*/ 190 w 296"/>
                <a:gd name="T5" fmla="*/ 92 h 322"/>
                <a:gd name="T6" fmla="*/ 198 w 296"/>
                <a:gd name="T7" fmla="*/ 108 h 322"/>
                <a:gd name="T8" fmla="*/ 200 w 296"/>
                <a:gd name="T9" fmla="*/ 126 h 322"/>
                <a:gd name="T10" fmla="*/ 98 w 296"/>
                <a:gd name="T11" fmla="*/ 126 h 322"/>
                <a:gd name="T12" fmla="*/ 102 w 296"/>
                <a:gd name="T13" fmla="*/ 106 h 322"/>
                <a:gd name="T14" fmla="*/ 112 w 296"/>
                <a:gd name="T15" fmla="*/ 88 h 322"/>
                <a:gd name="T16" fmla="*/ 128 w 296"/>
                <a:gd name="T17" fmla="*/ 76 h 322"/>
                <a:gd name="T18" fmla="*/ 152 w 296"/>
                <a:gd name="T19" fmla="*/ 72 h 322"/>
                <a:gd name="T20" fmla="*/ 260 w 296"/>
                <a:gd name="T21" fmla="*/ 232 h 322"/>
                <a:gd name="T22" fmla="*/ 244 w 296"/>
                <a:gd name="T23" fmla="*/ 236 h 322"/>
                <a:gd name="T24" fmla="*/ 226 w 296"/>
                <a:gd name="T25" fmla="*/ 240 h 322"/>
                <a:gd name="T26" fmla="*/ 186 w 296"/>
                <a:gd name="T27" fmla="*/ 244 h 322"/>
                <a:gd name="T28" fmla="*/ 170 w 296"/>
                <a:gd name="T29" fmla="*/ 244 h 322"/>
                <a:gd name="T30" fmla="*/ 142 w 296"/>
                <a:gd name="T31" fmla="*/ 238 h 322"/>
                <a:gd name="T32" fmla="*/ 118 w 296"/>
                <a:gd name="T33" fmla="*/ 226 h 322"/>
                <a:gd name="T34" fmla="*/ 104 w 296"/>
                <a:gd name="T35" fmla="*/ 206 h 322"/>
                <a:gd name="T36" fmla="*/ 292 w 296"/>
                <a:gd name="T37" fmla="*/ 194 h 322"/>
                <a:gd name="T38" fmla="*/ 294 w 296"/>
                <a:gd name="T39" fmla="*/ 178 h 322"/>
                <a:gd name="T40" fmla="*/ 296 w 296"/>
                <a:gd name="T41" fmla="*/ 154 h 322"/>
                <a:gd name="T42" fmla="*/ 288 w 296"/>
                <a:gd name="T43" fmla="*/ 96 h 322"/>
                <a:gd name="T44" fmla="*/ 278 w 296"/>
                <a:gd name="T45" fmla="*/ 70 h 322"/>
                <a:gd name="T46" fmla="*/ 262 w 296"/>
                <a:gd name="T47" fmla="*/ 46 h 322"/>
                <a:gd name="T48" fmla="*/ 244 w 296"/>
                <a:gd name="T49" fmla="*/ 28 h 322"/>
                <a:gd name="T50" fmla="*/ 218 w 296"/>
                <a:gd name="T51" fmla="*/ 12 h 322"/>
                <a:gd name="T52" fmla="*/ 188 w 296"/>
                <a:gd name="T53" fmla="*/ 2 h 322"/>
                <a:gd name="T54" fmla="*/ 154 w 296"/>
                <a:gd name="T55" fmla="*/ 0 h 322"/>
                <a:gd name="T56" fmla="*/ 136 w 296"/>
                <a:gd name="T57" fmla="*/ 0 h 322"/>
                <a:gd name="T58" fmla="*/ 102 w 296"/>
                <a:gd name="T59" fmla="*/ 8 h 322"/>
                <a:gd name="T60" fmla="*/ 74 w 296"/>
                <a:gd name="T61" fmla="*/ 20 h 322"/>
                <a:gd name="T62" fmla="*/ 50 w 296"/>
                <a:gd name="T63" fmla="*/ 38 h 322"/>
                <a:gd name="T64" fmla="*/ 30 w 296"/>
                <a:gd name="T65" fmla="*/ 62 h 322"/>
                <a:gd name="T66" fmla="*/ 16 w 296"/>
                <a:gd name="T67" fmla="*/ 88 h 322"/>
                <a:gd name="T68" fmla="*/ 6 w 296"/>
                <a:gd name="T69" fmla="*/ 116 h 322"/>
                <a:gd name="T70" fmla="*/ 2 w 296"/>
                <a:gd name="T71" fmla="*/ 148 h 322"/>
                <a:gd name="T72" fmla="*/ 0 w 296"/>
                <a:gd name="T73" fmla="*/ 164 h 322"/>
                <a:gd name="T74" fmla="*/ 4 w 296"/>
                <a:gd name="T75" fmla="*/ 200 h 322"/>
                <a:gd name="T76" fmla="*/ 14 w 296"/>
                <a:gd name="T77" fmla="*/ 232 h 322"/>
                <a:gd name="T78" fmla="*/ 28 w 296"/>
                <a:gd name="T79" fmla="*/ 258 h 322"/>
                <a:gd name="T80" fmla="*/ 48 w 296"/>
                <a:gd name="T81" fmla="*/ 282 h 322"/>
                <a:gd name="T82" fmla="*/ 72 w 296"/>
                <a:gd name="T83" fmla="*/ 300 h 322"/>
                <a:gd name="T84" fmla="*/ 102 w 296"/>
                <a:gd name="T85" fmla="*/ 312 h 322"/>
                <a:gd name="T86" fmla="*/ 134 w 296"/>
                <a:gd name="T87" fmla="*/ 320 h 322"/>
                <a:gd name="T88" fmla="*/ 170 w 296"/>
                <a:gd name="T89" fmla="*/ 322 h 322"/>
                <a:gd name="T90" fmla="*/ 202 w 296"/>
                <a:gd name="T91" fmla="*/ 322 h 322"/>
                <a:gd name="T92" fmla="*/ 228 w 296"/>
                <a:gd name="T93" fmla="*/ 318 h 322"/>
                <a:gd name="T94" fmla="*/ 276 w 296"/>
                <a:gd name="T95" fmla="*/ 302 h 32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296" h="322">
                  <a:moveTo>
                    <a:pt x="152" y="72"/>
                  </a:moveTo>
                  <a:lnTo>
                    <a:pt x="152" y="72"/>
                  </a:lnTo>
                  <a:lnTo>
                    <a:pt x="164" y="74"/>
                  </a:lnTo>
                  <a:lnTo>
                    <a:pt x="176" y="78"/>
                  </a:lnTo>
                  <a:lnTo>
                    <a:pt x="184" y="84"/>
                  </a:lnTo>
                  <a:lnTo>
                    <a:pt x="190" y="92"/>
                  </a:lnTo>
                  <a:lnTo>
                    <a:pt x="194" y="100"/>
                  </a:lnTo>
                  <a:lnTo>
                    <a:pt x="198" y="108"/>
                  </a:lnTo>
                  <a:lnTo>
                    <a:pt x="200" y="126"/>
                  </a:lnTo>
                  <a:lnTo>
                    <a:pt x="98" y="126"/>
                  </a:lnTo>
                  <a:lnTo>
                    <a:pt x="100" y="116"/>
                  </a:lnTo>
                  <a:lnTo>
                    <a:pt x="102" y="106"/>
                  </a:lnTo>
                  <a:lnTo>
                    <a:pt x="106" y="96"/>
                  </a:lnTo>
                  <a:lnTo>
                    <a:pt x="112" y="88"/>
                  </a:lnTo>
                  <a:lnTo>
                    <a:pt x="120" y="82"/>
                  </a:lnTo>
                  <a:lnTo>
                    <a:pt x="128" y="76"/>
                  </a:lnTo>
                  <a:lnTo>
                    <a:pt x="140" y="72"/>
                  </a:lnTo>
                  <a:lnTo>
                    <a:pt x="152" y="72"/>
                  </a:lnTo>
                  <a:close/>
                  <a:moveTo>
                    <a:pt x="260" y="232"/>
                  </a:moveTo>
                  <a:lnTo>
                    <a:pt x="260" y="232"/>
                  </a:lnTo>
                  <a:lnTo>
                    <a:pt x="244" y="236"/>
                  </a:lnTo>
                  <a:lnTo>
                    <a:pt x="226" y="240"/>
                  </a:lnTo>
                  <a:lnTo>
                    <a:pt x="206" y="244"/>
                  </a:lnTo>
                  <a:lnTo>
                    <a:pt x="186" y="244"/>
                  </a:lnTo>
                  <a:lnTo>
                    <a:pt x="170" y="244"/>
                  </a:lnTo>
                  <a:lnTo>
                    <a:pt x="154" y="242"/>
                  </a:lnTo>
                  <a:lnTo>
                    <a:pt x="142" y="238"/>
                  </a:lnTo>
                  <a:lnTo>
                    <a:pt x="128" y="232"/>
                  </a:lnTo>
                  <a:lnTo>
                    <a:pt x="118" y="226"/>
                  </a:lnTo>
                  <a:lnTo>
                    <a:pt x="110" y="218"/>
                  </a:lnTo>
                  <a:lnTo>
                    <a:pt x="104" y="206"/>
                  </a:lnTo>
                  <a:lnTo>
                    <a:pt x="100" y="194"/>
                  </a:lnTo>
                  <a:lnTo>
                    <a:pt x="292" y="194"/>
                  </a:lnTo>
                  <a:lnTo>
                    <a:pt x="294" y="178"/>
                  </a:lnTo>
                  <a:lnTo>
                    <a:pt x="296" y="154"/>
                  </a:lnTo>
                  <a:lnTo>
                    <a:pt x="294" y="124"/>
                  </a:lnTo>
                  <a:lnTo>
                    <a:pt x="288" y="96"/>
                  </a:lnTo>
                  <a:lnTo>
                    <a:pt x="282" y="82"/>
                  </a:lnTo>
                  <a:lnTo>
                    <a:pt x="278" y="70"/>
                  </a:lnTo>
                  <a:lnTo>
                    <a:pt x="270" y="58"/>
                  </a:lnTo>
                  <a:lnTo>
                    <a:pt x="262" y="46"/>
                  </a:lnTo>
                  <a:lnTo>
                    <a:pt x="254" y="36"/>
                  </a:lnTo>
                  <a:lnTo>
                    <a:pt x="244" y="28"/>
                  </a:lnTo>
                  <a:lnTo>
                    <a:pt x="232" y="18"/>
                  </a:lnTo>
                  <a:lnTo>
                    <a:pt x="218" y="12"/>
                  </a:lnTo>
                  <a:lnTo>
                    <a:pt x="204" y="6"/>
                  </a:lnTo>
                  <a:lnTo>
                    <a:pt x="188" y="2"/>
                  </a:lnTo>
                  <a:lnTo>
                    <a:pt x="172" y="0"/>
                  </a:lnTo>
                  <a:lnTo>
                    <a:pt x="154" y="0"/>
                  </a:lnTo>
                  <a:lnTo>
                    <a:pt x="136" y="0"/>
                  </a:lnTo>
                  <a:lnTo>
                    <a:pt x="118" y="2"/>
                  </a:lnTo>
                  <a:lnTo>
                    <a:pt x="102" y="8"/>
                  </a:lnTo>
                  <a:lnTo>
                    <a:pt x="88" y="12"/>
                  </a:lnTo>
                  <a:lnTo>
                    <a:pt x="74" y="20"/>
                  </a:lnTo>
                  <a:lnTo>
                    <a:pt x="62" y="28"/>
                  </a:lnTo>
                  <a:lnTo>
                    <a:pt x="50" y="38"/>
                  </a:lnTo>
                  <a:lnTo>
                    <a:pt x="40" y="50"/>
                  </a:lnTo>
                  <a:lnTo>
                    <a:pt x="30" y="62"/>
                  </a:lnTo>
                  <a:lnTo>
                    <a:pt x="22" y="74"/>
                  </a:lnTo>
                  <a:lnTo>
                    <a:pt x="16" y="88"/>
                  </a:lnTo>
                  <a:lnTo>
                    <a:pt x="10" y="102"/>
                  </a:lnTo>
                  <a:lnTo>
                    <a:pt x="6" y="116"/>
                  </a:lnTo>
                  <a:lnTo>
                    <a:pt x="4" y="132"/>
                  </a:lnTo>
                  <a:lnTo>
                    <a:pt x="2" y="148"/>
                  </a:lnTo>
                  <a:lnTo>
                    <a:pt x="0" y="164"/>
                  </a:lnTo>
                  <a:lnTo>
                    <a:pt x="2" y="182"/>
                  </a:lnTo>
                  <a:lnTo>
                    <a:pt x="4" y="200"/>
                  </a:lnTo>
                  <a:lnTo>
                    <a:pt x="8" y="216"/>
                  </a:lnTo>
                  <a:lnTo>
                    <a:pt x="14" y="232"/>
                  </a:lnTo>
                  <a:lnTo>
                    <a:pt x="20" y="246"/>
                  </a:lnTo>
                  <a:lnTo>
                    <a:pt x="28" y="258"/>
                  </a:lnTo>
                  <a:lnTo>
                    <a:pt x="38" y="270"/>
                  </a:lnTo>
                  <a:lnTo>
                    <a:pt x="48" y="282"/>
                  </a:lnTo>
                  <a:lnTo>
                    <a:pt x="60" y="290"/>
                  </a:lnTo>
                  <a:lnTo>
                    <a:pt x="72" y="300"/>
                  </a:lnTo>
                  <a:lnTo>
                    <a:pt x="86" y="306"/>
                  </a:lnTo>
                  <a:lnTo>
                    <a:pt x="102" y="312"/>
                  </a:lnTo>
                  <a:lnTo>
                    <a:pt x="118" y="316"/>
                  </a:lnTo>
                  <a:lnTo>
                    <a:pt x="134" y="320"/>
                  </a:lnTo>
                  <a:lnTo>
                    <a:pt x="152" y="322"/>
                  </a:lnTo>
                  <a:lnTo>
                    <a:pt x="170" y="322"/>
                  </a:lnTo>
                  <a:lnTo>
                    <a:pt x="202" y="322"/>
                  </a:lnTo>
                  <a:lnTo>
                    <a:pt x="228" y="318"/>
                  </a:lnTo>
                  <a:lnTo>
                    <a:pt x="252" y="312"/>
                  </a:lnTo>
                  <a:lnTo>
                    <a:pt x="276" y="302"/>
                  </a:lnTo>
                  <a:lnTo>
                    <a:pt x="260" y="232"/>
                  </a:lnTo>
                  <a:close/>
                </a:path>
              </a:pathLst>
            </a:custGeom>
            <a:solidFill>
              <a:srgbClr val="00277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008443" fontAlgn="auto">
                <a:spcBef>
                  <a:spcPts val="0"/>
                </a:spcBef>
                <a:spcAft>
                  <a:spcPts val="0"/>
                </a:spcAft>
              </a:pPr>
              <a:endParaRPr kumimoji="0" lang="zh-TW" altLang="en-US">
                <a:solidFill>
                  <a:prstClr val="black"/>
                </a:solidFill>
                <a:latin typeface="Calibri"/>
                <a:ea typeface="新細明體"/>
              </a:endParaRPr>
            </a:p>
          </p:txBody>
        </p:sp>
        <p:sp>
          <p:nvSpPr>
            <p:cNvPr id="8" name="Rectangle 10"/>
            <p:cNvSpPr>
              <a:spLocks noChangeArrowheads="1"/>
            </p:cNvSpPr>
            <p:nvPr userDrawn="1"/>
          </p:nvSpPr>
          <p:spPr bwMode="auto">
            <a:xfrm>
              <a:off x="1127986" y="1077009"/>
              <a:ext cx="92869" cy="382403"/>
            </a:xfrm>
            <a:prstGeom prst="rect">
              <a:avLst/>
            </a:prstGeom>
            <a:solidFill>
              <a:srgbClr val="00277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008443" fontAlgn="auto">
                <a:spcBef>
                  <a:spcPts val="0"/>
                </a:spcBef>
                <a:spcAft>
                  <a:spcPts val="0"/>
                </a:spcAft>
              </a:pPr>
              <a:endParaRPr kumimoji="0" lang="zh-TW" altLang="en-US">
                <a:solidFill>
                  <a:prstClr val="black"/>
                </a:solidFill>
                <a:latin typeface="Calibri"/>
                <a:ea typeface="新細明體"/>
              </a:endParaRPr>
            </a:p>
          </p:txBody>
        </p:sp>
        <p:sp>
          <p:nvSpPr>
            <p:cNvPr id="9" name="Freeform 11"/>
            <p:cNvSpPr>
              <a:spLocks noEditPoints="1"/>
            </p:cNvSpPr>
            <p:nvPr userDrawn="1"/>
          </p:nvSpPr>
          <p:spPr bwMode="auto">
            <a:xfrm>
              <a:off x="1264559" y="1171699"/>
              <a:ext cx="293176" cy="293176"/>
            </a:xfrm>
            <a:custGeom>
              <a:avLst/>
              <a:gdLst>
                <a:gd name="T0" fmla="*/ 160 w 322"/>
                <a:gd name="T1" fmla="*/ 246 h 322"/>
                <a:gd name="T2" fmla="*/ 138 w 322"/>
                <a:gd name="T3" fmla="*/ 240 h 322"/>
                <a:gd name="T4" fmla="*/ 120 w 322"/>
                <a:gd name="T5" fmla="*/ 222 h 322"/>
                <a:gd name="T6" fmla="*/ 108 w 322"/>
                <a:gd name="T7" fmla="*/ 196 h 322"/>
                <a:gd name="T8" fmla="*/ 104 w 322"/>
                <a:gd name="T9" fmla="*/ 162 h 322"/>
                <a:gd name="T10" fmla="*/ 106 w 322"/>
                <a:gd name="T11" fmla="*/ 146 h 322"/>
                <a:gd name="T12" fmla="*/ 112 w 322"/>
                <a:gd name="T13" fmla="*/ 116 h 322"/>
                <a:gd name="T14" fmla="*/ 126 w 322"/>
                <a:gd name="T15" fmla="*/ 92 h 322"/>
                <a:gd name="T16" fmla="*/ 146 w 322"/>
                <a:gd name="T17" fmla="*/ 78 h 322"/>
                <a:gd name="T18" fmla="*/ 160 w 322"/>
                <a:gd name="T19" fmla="*/ 76 h 322"/>
                <a:gd name="T20" fmla="*/ 186 w 322"/>
                <a:gd name="T21" fmla="*/ 84 h 322"/>
                <a:gd name="T22" fmla="*/ 202 w 322"/>
                <a:gd name="T23" fmla="*/ 104 h 322"/>
                <a:gd name="T24" fmla="*/ 212 w 322"/>
                <a:gd name="T25" fmla="*/ 132 h 322"/>
                <a:gd name="T26" fmla="*/ 214 w 322"/>
                <a:gd name="T27" fmla="*/ 160 h 322"/>
                <a:gd name="T28" fmla="*/ 214 w 322"/>
                <a:gd name="T29" fmla="*/ 180 h 322"/>
                <a:gd name="T30" fmla="*/ 206 w 322"/>
                <a:gd name="T31" fmla="*/ 210 h 322"/>
                <a:gd name="T32" fmla="*/ 192 w 322"/>
                <a:gd name="T33" fmla="*/ 232 h 322"/>
                <a:gd name="T34" fmla="*/ 172 w 322"/>
                <a:gd name="T35" fmla="*/ 244 h 322"/>
                <a:gd name="T36" fmla="*/ 160 w 322"/>
                <a:gd name="T37" fmla="*/ 246 h 322"/>
                <a:gd name="T38" fmla="*/ 160 w 322"/>
                <a:gd name="T39" fmla="*/ 322 h 322"/>
                <a:gd name="T40" fmla="*/ 190 w 322"/>
                <a:gd name="T41" fmla="*/ 320 h 322"/>
                <a:gd name="T42" fmla="*/ 218 w 322"/>
                <a:gd name="T43" fmla="*/ 312 h 322"/>
                <a:gd name="T44" fmla="*/ 246 w 322"/>
                <a:gd name="T45" fmla="*/ 300 h 322"/>
                <a:gd name="T46" fmla="*/ 270 w 322"/>
                <a:gd name="T47" fmla="*/ 282 h 322"/>
                <a:gd name="T48" fmla="*/ 292 w 322"/>
                <a:gd name="T49" fmla="*/ 260 h 322"/>
                <a:gd name="T50" fmla="*/ 308 w 322"/>
                <a:gd name="T51" fmla="*/ 232 h 322"/>
                <a:gd name="T52" fmla="*/ 318 w 322"/>
                <a:gd name="T53" fmla="*/ 198 h 322"/>
                <a:gd name="T54" fmla="*/ 322 w 322"/>
                <a:gd name="T55" fmla="*/ 158 h 322"/>
                <a:gd name="T56" fmla="*/ 320 w 322"/>
                <a:gd name="T57" fmla="*/ 132 h 322"/>
                <a:gd name="T58" fmla="*/ 308 w 322"/>
                <a:gd name="T59" fmla="*/ 92 h 322"/>
                <a:gd name="T60" fmla="*/ 296 w 322"/>
                <a:gd name="T61" fmla="*/ 66 h 322"/>
                <a:gd name="T62" fmla="*/ 276 w 322"/>
                <a:gd name="T63" fmla="*/ 42 h 322"/>
                <a:gd name="T64" fmla="*/ 252 w 322"/>
                <a:gd name="T65" fmla="*/ 24 h 322"/>
                <a:gd name="T66" fmla="*/ 222 w 322"/>
                <a:gd name="T67" fmla="*/ 8 h 322"/>
                <a:gd name="T68" fmla="*/ 186 w 322"/>
                <a:gd name="T69" fmla="*/ 0 h 322"/>
                <a:gd name="T70" fmla="*/ 164 w 322"/>
                <a:gd name="T71" fmla="*/ 0 h 322"/>
                <a:gd name="T72" fmla="*/ 122 w 322"/>
                <a:gd name="T73" fmla="*/ 4 h 322"/>
                <a:gd name="T74" fmla="*/ 88 w 322"/>
                <a:gd name="T75" fmla="*/ 14 h 322"/>
                <a:gd name="T76" fmla="*/ 60 w 322"/>
                <a:gd name="T77" fmla="*/ 32 h 322"/>
                <a:gd name="T78" fmla="*/ 36 w 322"/>
                <a:gd name="T79" fmla="*/ 54 h 322"/>
                <a:gd name="T80" fmla="*/ 20 w 322"/>
                <a:gd name="T81" fmla="*/ 78 h 322"/>
                <a:gd name="T82" fmla="*/ 8 w 322"/>
                <a:gd name="T83" fmla="*/ 106 h 322"/>
                <a:gd name="T84" fmla="*/ 2 w 322"/>
                <a:gd name="T85" fmla="*/ 134 h 322"/>
                <a:gd name="T86" fmla="*/ 0 w 322"/>
                <a:gd name="T87" fmla="*/ 164 h 322"/>
                <a:gd name="T88" fmla="*/ 2 w 322"/>
                <a:gd name="T89" fmla="*/ 198 h 322"/>
                <a:gd name="T90" fmla="*/ 12 w 322"/>
                <a:gd name="T91" fmla="*/ 228 h 322"/>
                <a:gd name="T92" fmla="*/ 26 w 322"/>
                <a:gd name="T93" fmla="*/ 256 h 322"/>
                <a:gd name="T94" fmla="*/ 44 w 322"/>
                <a:gd name="T95" fmla="*/ 278 h 322"/>
                <a:gd name="T96" fmla="*/ 68 w 322"/>
                <a:gd name="T97" fmla="*/ 298 h 322"/>
                <a:gd name="T98" fmla="*/ 94 w 322"/>
                <a:gd name="T99" fmla="*/ 312 h 322"/>
                <a:gd name="T100" fmla="*/ 126 w 322"/>
                <a:gd name="T101" fmla="*/ 320 h 322"/>
                <a:gd name="T102" fmla="*/ 160 w 322"/>
                <a:gd name="T103" fmla="*/ 322 h 32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322" h="322">
                  <a:moveTo>
                    <a:pt x="160" y="246"/>
                  </a:moveTo>
                  <a:lnTo>
                    <a:pt x="160" y="246"/>
                  </a:lnTo>
                  <a:lnTo>
                    <a:pt x="148" y="244"/>
                  </a:lnTo>
                  <a:lnTo>
                    <a:pt x="138" y="240"/>
                  </a:lnTo>
                  <a:lnTo>
                    <a:pt x="128" y="232"/>
                  </a:lnTo>
                  <a:lnTo>
                    <a:pt x="120" y="222"/>
                  </a:lnTo>
                  <a:lnTo>
                    <a:pt x="114" y="210"/>
                  </a:lnTo>
                  <a:lnTo>
                    <a:pt x="108" y="196"/>
                  </a:lnTo>
                  <a:lnTo>
                    <a:pt x="106" y="180"/>
                  </a:lnTo>
                  <a:lnTo>
                    <a:pt x="104" y="162"/>
                  </a:lnTo>
                  <a:lnTo>
                    <a:pt x="106" y="146"/>
                  </a:lnTo>
                  <a:lnTo>
                    <a:pt x="108" y="130"/>
                  </a:lnTo>
                  <a:lnTo>
                    <a:pt x="112" y="116"/>
                  </a:lnTo>
                  <a:lnTo>
                    <a:pt x="118" y="104"/>
                  </a:lnTo>
                  <a:lnTo>
                    <a:pt x="126" y="92"/>
                  </a:lnTo>
                  <a:lnTo>
                    <a:pt x="134" y="84"/>
                  </a:lnTo>
                  <a:lnTo>
                    <a:pt x="146" y="78"/>
                  </a:lnTo>
                  <a:lnTo>
                    <a:pt x="160" y="76"/>
                  </a:lnTo>
                  <a:lnTo>
                    <a:pt x="174" y="78"/>
                  </a:lnTo>
                  <a:lnTo>
                    <a:pt x="186" y="84"/>
                  </a:lnTo>
                  <a:lnTo>
                    <a:pt x="196" y="94"/>
                  </a:lnTo>
                  <a:lnTo>
                    <a:pt x="202" y="104"/>
                  </a:lnTo>
                  <a:lnTo>
                    <a:pt x="208" y="118"/>
                  </a:lnTo>
                  <a:lnTo>
                    <a:pt x="212" y="132"/>
                  </a:lnTo>
                  <a:lnTo>
                    <a:pt x="214" y="146"/>
                  </a:lnTo>
                  <a:lnTo>
                    <a:pt x="214" y="160"/>
                  </a:lnTo>
                  <a:lnTo>
                    <a:pt x="214" y="180"/>
                  </a:lnTo>
                  <a:lnTo>
                    <a:pt x="210" y="196"/>
                  </a:lnTo>
                  <a:lnTo>
                    <a:pt x="206" y="210"/>
                  </a:lnTo>
                  <a:lnTo>
                    <a:pt x="200" y="222"/>
                  </a:lnTo>
                  <a:lnTo>
                    <a:pt x="192" y="232"/>
                  </a:lnTo>
                  <a:lnTo>
                    <a:pt x="182" y="240"/>
                  </a:lnTo>
                  <a:lnTo>
                    <a:pt x="172" y="244"/>
                  </a:lnTo>
                  <a:lnTo>
                    <a:pt x="160" y="246"/>
                  </a:lnTo>
                  <a:close/>
                  <a:moveTo>
                    <a:pt x="160" y="322"/>
                  </a:moveTo>
                  <a:lnTo>
                    <a:pt x="160" y="322"/>
                  </a:lnTo>
                  <a:lnTo>
                    <a:pt x="174" y="322"/>
                  </a:lnTo>
                  <a:lnTo>
                    <a:pt x="190" y="320"/>
                  </a:lnTo>
                  <a:lnTo>
                    <a:pt x="204" y="318"/>
                  </a:lnTo>
                  <a:lnTo>
                    <a:pt x="218" y="312"/>
                  </a:lnTo>
                  <a:lnTo>
                    <a:pt x="232" y="308"/>
                  </a:lnTo>
                  <a:lnTo>
                    <a:pt x="246" y="300"/>
                  </a:lnTo>
                  <a:lnTo>
                    <a:pt x="258" y="292"/>
                  </a:lnTo>
                  <a:lnTo>
                    <a:pt x="270" y="282"/>
                  </a:lnTo>
                  <a:lnTo>
                    <a:pt x="282" y="272"/>
                  </a:lnTo>
                  <a:lnTo>
                    <a:pt x="292" y="260"/>
                  </a:lnTo>
                  <a:lnTo>
                    <a:pt x="300" y="246"/>
                  </a:lnTo>
                  <a:lnTo>
                    <a:pt x="308" y="232"/>
                  </a:lnTo>
                  <a:lnTo>
                    <a:pt x="314" y="216"/>
                  </a:lnTo>
                  <a:lnTo>
                    <a:pt x="318" y="198"/>
                  </a:lnTo>
                  <a:lnTo>
                    <a:pt x="320" y="178"/>
                  </a:lnTo>
                  <a:lnTo>
                    <a:pt x="322" y="158"/>
                  </a:lnTo>
                  <a:lnTo>
                    <a:pt x="320" y="132"/>
                  </a:lnTo>
                  <a:lnTo>
                    <a:pt x="314" y="104"/>
                  </a:lnTo>
                  <a:lnTo>
                    <a:pt x="308" y="92"/>
                  </a:lnTo>
                  <a:lnTo>
                    <a:pt x="302" y="78"/>
                  </a:lnTo>
                  <a:lnTo>
                    <a:pt x="296" y="66"/>
                  </a:lnTo>
                  <a:lnTo>
                    <a:pt x="286" y="54"/>
                  </a:lnTo>
                  <a:lnTo>
                    <a:pt x="276" y="42"/>
                  </a:lnTo>
                  <a:lnTo>
                    <a:pt x="266" y="32"/>
                  </a:lnTo>
                  <a:lnTo>
                    <a:pt x="252" y="24"/>
                  </a:lnTo>
                  <a:lnTo>
                    <a:pt x="238" y="16"/>
                  </a:lnTo>
                  <a:lnTo>
                    <a:pt x="222" y="8"/>
                  </a:lnTo>
                  <a:lnTo>
                    <a:pt x="204" y="4"/>
                  </a:lnTo>
                  <a:lnTo>
                    <a:pt x="186" y="0"/>
                  </a:lnTo>
                  <a:lnTo>
                    <a:pt x="164" y="0"/>
                  </a:lnTo>
                  <a:lnTo>
                    <a:pt x="142" y="0"/>
                  </a:lnTo>
                  <a:lnTo>
                    <a:pt x="122" y="4"/>
                  </a:lnTo>
                  <a:lnTo>
                    <a:pt x="104" y="8"/>
                  </a:lnTo>
                  <a:lnTo>
                    <a:pt x="88" y="14"/>
                  </a:lnTo>
                  <a:lnTo>
                    <a:pt x="72" y="22"/>
                  </a:lnTo>
                  <a:lnTo>
                    <a:pt x="60" y="32"/>
                  </a:lnTo>
                  <a:lnTo>
                    <a:pt x="48" y="42"/>
                  </a:lnTo>
                  <a:lnTo>
                    <a:pt x="36" y="54"/>
                  </a:lnTo>
                  <a:lnTo>
                    <a:pt x="28" y="66"/>
                  </a:lnTo>
                  <a:lnTo>
                    <a:pt x="20" y="78"/>
                  </a:lnTo>
                  <a:lnTo>
                    <a:pt x="14" y="92"/>
                  </a:lnTo>
                  <a:lnTo>
                    <a:pt x="8" y="106"/>
                  </a:lnTo>
                  <a:lnTo>
                    <a:pt x="4" y="120"/>
                  </a:lnTo>
                  <a:lnTo>
                    <a:pt x="2" y="134"/>
                  </a:lnTo>
                  <a:lnTo>
                    <a:pt x="0" y="164"/>
                  </a:lnTo>
                  <a:lnTo>
                    <a:pt x="0" y="180"/>
                  </a:lnTo>
                  <a:lnTo>
                    <a:pt x="2" y="198"/>
                  </a:lnTo>
                  <a:lnTo>
                    <a:pt x="6" y="214"/>
                  </a:lnTo>
                  <a:lnTo>
                    <a:pt x="12" y="228"/>
                  </a:lnTo>
                  <a:lnTo>
                    <a:pt x="18" y="242"/>
                  </a:lnTo>
                  <a:lnTo>
                    <a:pt x="26" y="256"/>
                  </a:lnTo>
                  <a:lnTo>
                    <a:pt x="34" y="268"/>
                  </a:lnTo>
                  <a:lnTo>
                    <a:pt x="44" y="278"/>
                  </a:lnTo>
                  <a:lnTo>
                    <a:pt x="56" y="288"/>
                  </a:lnTo>
                  <a:lnTo>
                    <a:pt x="68" y="298"/>
                  </a:lnTo>
                  <a:lnTo>
                    <a:pt x="80" y="304"/>
                  </a:lnTo>
                  <a:lnTo>
                    <a:pt x="94" y="312"/>
                  </a:lnTo>
                  <a:lnTo>
                    <a:pt x="110" y="316"/>
                  </a:lnTo>
                  <a:lnTo>
                    <a:pt x="126" y="320"/>
                  </a:lnTo>
                  <a:lnTo>
                    <a:pt x="142" y="322"/>
                  </a:lnTo>
                  <a:lnTo>
                    <a:pt x="160" y="322"/>
                  </a:lnTo>
                  <a:close/>
                </a:path>
              </a:pathLst>
            </a:custGeom>
            <a:solidFill>
              <a:srgbClr val="00277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008443" fontAlgn="auto">
                <a:spcBef>
                  <a:spcPts val="0"/>
                </a:spcBef>
                <a:spcAft>
                  <a:spcPts val="0"/>
                </a:spcAft>
              </a:pPr>
              <a:endParaRPr kumimoji="0" lang="zh-TW" altLang="en-US">
                <a:solidFill>
                  <a:prstClr val="black"/>
                </a:solidFill>
                <a:latin typeface="Calibri"/>
                <a:ea typeface="新細明體"/>
              </a:endParaRPr>
            </a:p>
          </p:txBody>
        </p:sp>
        <p:sp>
          <p:nvSpPr>
            <p:cNvPr id="10" name="Rectangle 12"/>
            <p:cNvSpPr>
              <a:spLocks noChangeArrowheads="1"/>
            </p:cNvSpPr>
            <p:nvPr userDrawn="1"/>
          </p:nvSpPr>
          <p:spPr bwMode="auto">
            <a:xfrm>
              <a:off x="1597796" y="1177162"/>
              <a:ext cx="94690" cy="282250"/>
            </a:xfrm>
            <a:prstGeom prst="rect">
              <a:avLst/>
            </a:prstGeom>
            <a:solidFill>
              <a:srgbClr val="00277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008443" fontAlgn="auto">
                <a:spcBef>
                  <a:spcPts val="0"/>
                </a:spcBef>
                <a:spcAft>
                  <a:spcPts val="0"/>
                </a:spcAft>
              </a:pPr>
              <a:endParaRPr kumimoji="0" lang="zh-TW" altLang="en-US">
                <a:solidFill>
                  <a:prstClr val="black"/>
                </a:solidFill>
                <a:latin typeface="Calibri"/>
                <a:ea typeface="新細明體"/>
              </a:endParaRPr>
            </a:p>
          </p:txBody>
        </p:sp>
        <p:sp>
          <p:nvSpPr>
            <p:cNvPr id="11" name="Rectangle 13"/>
            <p:cNvSpPr>
              <a:spLocks noChangeArrowheads="1"/>
            </p:cNvSpPr>
            <p:nvPr userDrawn="1"/>
          </p:nvSpPr>
          <p:spPr bwMode="auto">
            <a:xfrm>
              <a:off x="1597796" y="1077009"/>
              <a:ext cx="94690" cy="74660"/>
            </a:xfrm>
            <a:prstGeom prst="rect">
              <a:avLst/>
            </a:prstGeom>
            <a:solidFill>
              <a:srgbClr val="00277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008443" fontAlgn="auto">
                <a:spcBef>
                  <a:spcPts val="0"/>
                </a:spcBef>
                <a:spcAft>
                  <a:spcPts val="0"/>
                </a:spcAft>
              </a:pPr>
              <a:endParaRPr kumimoji="0" lang="zh-TW" altLang="en-US">
                <a:solidFill>
                  <a:prstClr val="black"/>
                </a:solidFill>
                <a:latin typeface="Calibri"/>
                <a:ea typeface="新細明體"/>
              </a:endParaRPr>
            </a:p>
          </p:txBody>
        </p:sp>
        <p:sp>
          <p:nvSpPr>
            <p:cNvPr id="12" name="Freeform 14"/>
            <p:cNvSpPr>
              <a:spLocks/>
            </p:cNvSpPr>
            <p:nvPr userDrawn="1"/>
          </p:nvSpPr>
          <p:spPr bwMode="auto">
            <a:xfrm>
              <a:off x="1730727" y="1091577"/>
              <a:ext cx="198486" cy="373299"/>
            </a:xfrm>
            <a:custGeom>
              <a:avLst/>
              <a:gdLst>
                <a:gd name="T0" fmla="*/ 40 w 218"/>
                <a:gd name="T1" fmla="*/ 10 h 410"/>
                <a:gd name="T2" fmla="*/ 40 w 218"/>
                <a:gd name="T3" fmla="*/ 94 h 410"/>
                <a:gd name="T4" fmla="*/ 0 w 218"/>
                <a:gd name="T5" fmla="*/ 94 h 410"/>
                <a:gd name="T6" fmla="*/ 0 w 218"/>
                <a:gd name="T7" fmla="*/ 172 h 410"/>
                <a:gd name="T8" fmla="*/ 40 w 218"/>
                <a:gd name="T9" fmla="*/ 172 h 410"/>
                <a:gd name="T10" fmla="*/ 40 w 218"/>
                <a:gd name="T11" fmla="*/ 298 h 410"/>
                <a:gd name="T12" fmla="*/ 40 w 218"/>
                <a:gd name="T13" fmla="*/ 298 h 410"/>
                <a:gd name="T14" fmla="*/ 42 w 218"/>
                <a:gd name="T15" fmla="*/ 322 h 410"/>
                <a:gd name="T16" fmla="*/ 46 w 218"/>
                <a:gd name="T17" fmla="*/ 344 h 410"/>
                <a:gd name="T18" fmla="*/ 54 w 218"/>
                <a:gd name="T19" fmla="*/ 364 h 410"/>
                <a:gd name="T20" fmla="*/ 64 w 218"/>
                <a:gd name="T21" fmla="*/ 380 h 410"/>
                <a:gd name="T22" fmla="*/ 72 w 218"/>
                <a:gd name="T23" fmla="*/ 388 h 410"/>
                <a:gd name="T24" fmla="*/ 80 w 218"/>
                <a:gd name="T25" fmla="*/ 394 h 410"/>
                <a:gd name="T26" fmla="*/ 88 w 218"/>
                <a:gd name="T27" fmla="*/ 398 h 410"/>
                <a:gd name="T28" fmla="*/ 98 w 218"/>
                <a:gd name="T29" fmla="*/ 402 h 410"/>
                <a:gd name="T30" fmla="*/ 120 w 218"/>
                <a:gd name="T31" fmla="*/ 408 h 410"/>
                <a:gd name="T32" fmla="*/ 144 w 218"/>
                <a:gd name="T33" fmla="*/ 410 h 410"/>
                <a:gd name="T34" fmla="*/ 144 w 218"/>
                <a:gd name="T35" fmla="*/ 410 h 410"/>
                <a:gd name="T36" fmla="*/ 166 w 218"/>
                <a:gd name="T37" fmla="*/ 410 h 410"/>
                <a:gd name="T38" fmla="*/ 188 w 218"/>
                <a:gd name="T39" fmla="*/ 406 h 410"/>
                <a:gd name="T40" fmla="*/ 188 w 218"/>
                <a:gd name="T41" fmla="*/ 406 h 410"/>
                <a:gd name="T42" fmla="*/ 218 w 218"/>
                <a:gd name="T43" fmla="*/ 400 h 410"/>
                <a:gd name="T44" fmla="*/ 218 w 218"/>
                <a:gd name="T45" fmla="*/ 400 h 410"/>
                <a:gd name="T46" fmla="*/ 216 w 218"/>
                <a:gd name="T47" fmla="*/ 320 h 410"/>
                <a:gd name="T48" fmla="*/ 216 w 218"/>
                <a:gd name="T49" fmla="*/ 320 h 410"/>
                <a:gd name="T50" fmla="*/ 202 w 218"/>
                <a:gd name="T51" fmla="*/ 322 h 410"/>
                <a:gd name="T52" fmla="*/ 182 w 218"/>
                <a:gd name="T53" fmla="*/ 324 h 410"/>
                <a:gd name="T54" fmla="*/ 182 w 218"/>
                <a:gd name="T55" fmla="*/ 324 h 410"/>
                <a:gd name="T56" fmla="*/ 166 w 218"/>
                <a:gd name="T57" fmla="*/ 324 h 410"/>
                <a:gd name="T58" fmla="*/ 160 w 218"/>
                <a:gd name="T59" fmla="*/ 320 h 410"/>
                <a:gd name="T60" fmla="*/ 152 w 218"/>
                <a:gd name="T61" fmla="*/ 314 h 410"/>
                <a:gd name="T62" fmla="*/ 152 w 218"/>
                <a:gd name="T63" fmla="*/ 314 h 410"/>
                <a:gd name="T64" fmla="*/ 148 w 218"/>
                <a:gd name="T65" fmla="*/ 310 h 410"/>
                <a:gd name="T66" fmla="*/ 144 w 218"/>
                <a:gd name="T67" fmla="*/ 302 h 410"/>
                <a:gd name="T68" fmla="*/ 142 w 218"/>
                <a:gd name="T69" fmla="*/ 292 h 410"/>
                <a:gd name="T70" fmla="*/ 142 w 218"/>
                <a:gd name="T71" fmla="*/ 280 h 410"/>
                <a:gd name="T72" fmla="*/ 142 w 218"/>
                <a:gd name="T73" fmla="*/ 172 h 410"/>
                <a:gd name="T74" fmla="*/ 208 w 218"/>
                <a:gd name="T75" fmla="*/ 172 h 410"/>
                <a:gd name="T76" fmla="*/ 208 w 218"/>
                <a:gd name="T77" fmla="*/ 94 h 410"/>
                <a:gd name="T78" fmla="*/ 208 w 218"/>
                <a:gd name="T79" fmla="*/ 94 h 410"/>
                <a:gd name="T80" fmla="*/ 142 w 218"/>
                <a:gd name="T81" fmla="*/ 94 h 410"/>
                <a:gd name="T82" fmla="*/ 142 w 218"/>
                <a:gd name="T83" fmla="*/ 94 h 410"/>
                <a:gd name="T84" fmla="*/ 142 w 218"/>
                <a:gd name="T85" fmla="*/ 0 h 410"/>
                <a:gd name="T86" fmla="*/ 40 w 218"/>
                <a:gd name="T87" fmla="*/ 10 h 41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18" h="410">
                  <a:moveTo>
                    <a:pt x="40" y="10"/>
                  </a:moveTo>
                  <a:lnTo>
                    <a:pt x="40" y="94"/>
                  </a:lnTo>
                  <a:lnTo>
                    <a:pt x="0" y="94"/>
                  </a:lnTo>
                  <a:lnTo>
                    <a:pt x="0" y="172"/>
                  </a:lnTo>
                  <a:lnTo>
                    <a:pt x="40" y="172"/>
                  </a:lnTo>
                  <a:lnTo>
                    <a:pt x="40" y="298"/>
                  </a:lnTo>
                  <a:lnTo>
                    <a:pt x="42" y="322"/>
                  </a:lnTo>
                  <a:lnTo>
                    <a:pt x="46" y="344"/>
                  </a:lnTo>
                  <a:lnTo>
                    <a:pt x="54" y="364"/>
                  </a:lnTo>
                  <a:lnTo>
                    <a:pt x="64" y="380"/>
                  </a:lnTo>
                  <a:lnTo>
                    <a:pt x="72" y="388"/>
                  </a:lnTo>
                  <a:lnTo>
                    <a:pt x="80" y="394"/>
                  </a:lnTo>
                  <a:lnTo>
                    <a:pt x="88" y="398"/>
                  </a:lnTo>
                  <a:lnTo>
                    <a:pt x="98" y="402"/>
                  </a:lnTo>
                  <a:lnTo>
                    <a:pt x="120" y="408"/>
                  </a:lnTo>
                  <a:lnTo>
                    <a:pt x="144" y="410"/>
                  </a:lnTo>
                  <a:lnTo>
                    <a:pt x="166" y="410"/>
                  </a:lnTo>
                  <a:lnTo>
                    <a:pt x="188" y="406"/>
                  </a:lnTo>
                  <a:lnTo>
                    <a:pt x="218" y="400"/>
                  </a:lnTo>
                  <a:lnTo>
                    <a:pt x="216" y="320"/>
                  </a:lnTo>
                  <a:lnTo>
                    <a:pt x="202" y="322"/>
                  </a:lnTo>
                  <a:lnTo>
                    <a:pt x="182" y="324"/>
                  </a:lnTo>
                  <a:lnTo>
                    <a:pt x="166" y="324"/>
                  </a:lnTo>
                  <a:lnTo>
                    <a:pt x="160" y="320"/>
                  </a:lnTo>
                  <a:lnTo>
                    <a:pt x="152" y="314"/>
                  </a:lnTo>
                  <a:lnTo>
                    <a:pt x="148" y="310"/>
                  </a:lnTo>
                  <a:lnTo>
                    <a:pt x="144" y="302"/>
                  </a:lnTo>
                  <a:lnTo>
                    <a:pt x="142" y="292"/>
                  </a:lnTo>
                  <a:lnTo>
                    <a:pt x="142" y="280"/>
                  </a:lnTo>
                  <a:lnTo>
                    <a:pt x="142" y="172"/>
                  </a:lnTo>
                  <a:lnTo>
                    <a:pt x="208" y="172"/>
                  </a:lnTo>
                  <a:lnTo>
                    <a:pt x="208" y="94"/>
                  </a:lnTo>
                  <a:lnTo>
                    <a:pt x="142" y="94"/>
                  </a:lnTo>
                  <a:lnTo>
                    <a:pt x="142" y="0"/>
                  </a:lnTo>
                  <a:lnTo>
                    <a:pt x="40" y="10"/>
                  </a:lnTo>
                  <a:close/>
                </a:path>
              </a:pathLst>
            </a:custGeom>
            <a:solidFill>
              <a:srgbClr val="00277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008443" fontAlgn="auto">
                <a:spcBef>
                  <a:spcPts val="0"/>
                </a:spcBef>
                <a:spcAft>
                  <a:spcPts val="0"/>
                </a:spcAft>
              </a:pPr>
              <a:endParaRPr kumimoji="0" lang="zh-TW" altLang="en-US">
                <a:solidFill>
                  <a:prstClr val="black"/>
                </a:solidFill>
                <a:latin typeface="Calibri"/>
                <a:ea typeface="新細明體"/>
              </a:endParaRPr>
            </a:p>
          </p:txBody>
        </p:sp>
        <p:sp>
          <p:nvSpPr>
            <p:cNvPr id="13" name="Freeform 15"/>
            <p:cNvSpPr>
              <a:spLocks/>
            </p:cNvSpPr>
            <p:nvPr userDrawn="1"/>
          </p:nvSpPr>
          <p:spPr bwMode="auto">
            <a:xfrm>
              <a:off x="1949243" y="1091577"/>
              <a:ext cx="196665" cy="373299"/>
            </a:xfrm>
            <a:custGeom>
              <a:avLst/>
              <a:gdLst>
                <a:gd name="T0" fmla="*/ 40 w 216"/>
                <a:gd name="T1" fmla="*/ 10 h 410"/>
                <a:gd name="T2" fmla="*/ 40 w 216"/>
                <a:gd name="T3" fmla="*/ 94 h 410"/>
                <a:gd name="T4" fmla="*/ 0 w 216"/>
                <a:gd name="T5" fmla="*/ 94 h 410"/>
                <a:gd name="T6" fmla="*/ 0 w 216"/>
                <a:gd name="T7" fmla="*/ 172 h 410"/>
                <a:gd name="T8" fmla="*/ 40 w 216"/>
                <a:gd name="T9" fmla="*/ 172 h 410"/>
                <a:gd name="T10" fmla="*/ 40 w 216"/>
                <a:gd name="T11" fmla="*/ 298 h 410"/>
                <a:gd name="T12" fmla="*/ 40 w 216"/>
                <a:gd name="T13" fmla="*/ 298 h 410"/>
                <a:gd name="T14" fmla="*/ 40 w 216"/>
                <a:gd name="T15" fmla="*/ 322 h 410"/>
                <a:gd name="T16" fmla="*/ 46 w 216"/>
                <a:gd name="T17" fmla="*/ 344 h 410"/>
                <a:gd name="T18" fmla="*/ 54 w 216"/>
                <a:gd name="T19" fmla="*/ 364 h 410"/>
                <a:gd name="T20" fmla="*/ 64 w 216"/>
                <a:gd name="T21" fmla="*/ 380 h 410"/>
                <a:gd name="T22" fmla="*/ 70 w 216"/>
                <a:gd name="T23" fmla="*/ 388 h 410"/>
                <a:gd name="T24" fmla="*/ 78 w 216"/>
                <a:gd name="T25" fmla="*/ 394 h 410"/>
                <a:gd name="T26" fmla="*/ 88 w 216"/>
                <a:gd name="T27" fmla="*/ 398 h 410"/>
                <a:gd name="T28" fmla="*/ 96 w 216"/>
                <a:gd name="T29" fmla="*/ 402 h 410"/>
                <a:gd name="T30" fmla="*/ 118 w 216"/>
                <a:gd name="T31" fmla="*/ 408 h 410"/>
                <a:gd name="T32" fmla="*/ 144 w 216"/>
                <a:gd name="T33" fmla="*/ 410 h 410"/>
                <a:gd name="T34" fmla="*/ 144 w 216"/>
                <a:gd name="T35" fmla="*/ 410 h 410"/>
                <a:gd name="T36" fmla="*/ 166 w 216"/>
                <a:gd name="T37" fmla="*/ 410 h 410"/>
                <a:gd name="T38" fmla="*/ 186 w 216"/>
                <a:gd name="T39" fmla="*/ 406 h 410"/>
                <a:gd name="T40" fmla="*/ 186 w 216"/>
                <a:gd name="T41" fmla="*/ 406 h 410"/>
                <a:gd name="T42" fmla="*/ 216 w 216"/>
                <a:gd name="T43" fmla="*/ 400 h 410"/>
                <a:gd name="T44" fmla="*/ 216 w 216"/>
                <a:gd name="T45" fmla="*/ 400 h 410"/>
                <a:gd name="T46" fmla="*/ 216 w 216"/>
                <a:gd name="T47" fmla="*/ 320 h 410"/>
                <a:gd name="T48" fmla="*/ 216 w 216"/>
                <a:gd name="T49" fmla="*/ 320 h 410"/>
                <a:gd name="T50" fmla="*/ 200 w 216"/>
                <a:gd name="T51" fmla="*/ 322 h 410"/>
                <a:gd name="T52" fmla="*/ 180 w 216"/>
                <a:gd name="T53" fmla="*/ 324 h 410"/>
                <a:gd name="T54" fmla="*/ 180 w 216"/>
                <a:gd name="T55" fmla="*/ 324 h 410"/>
                <a:gd name="T56" fmla="*/ 166 w 216"/>
                <a:gd name="T57" fmla="*/ 324 h 410"/>
                <a:gd name="T58" fmla="*/ 158 w 216"/>
                <a:gd name="T59" fmla="*/ 320 h 410"/>
                <a:gd name="T60" fmla="*/ 152 w 216"/>
                <a:gd name="T61" fmla="*/ 314 h 410"/>
                <a:gd name="T62" fmla="*/ 152 w 216"/>
                <a:gd name="T63" fmla="*/ 314 h 410"/>
                <a:gd name="T64" fmla="*/ 146 w 216"/>
                <a:gd name="T65" fmla="*/ 310 h 410"/>
                <a:gd name="T66" fmla="*/ 144 w 216"/>
                <a:gd name="T67" fmla="*/ 302 h 410"/>
                <a:gd name="T68" fmla="*/ 142 w 216"/>
                <a:gd name="T69" fmla="*/ 292 h 410"/>
                <a:gd name="T70" fmla="*/ 140 w 216"/>
                <a:gd name="T71" fmla="*/ 280 h 410"/>
                <a:gd name="T72" fmla="*/ 140 w 216"/>
                <a:gd name="T73" fmla="*/ 172 h 410"/>
                <a:gd name="T74" fmla="*/ 208 w 216"/>
                <a:gd name="T75" fmla="*/ 172 h 410"/>
                <a:gd name="T76" fmla="*/ 208 w 216"/>
                <a:gd name="T77" fmla="*/ 94 h 410"/>
                <a:gd name="T78" fmla="*/ 208 w 216"/>
                <a:gd name="T79" fmla="*/ 94 h 410"/>
                <a:gd name="T80" fmla="*/ 140 w 216"/>
                <a:gd name="T81" fmla="*/ 94 h 410"/>
                <a:gd name="T82" fmla="*/ 140 w 216"/>
                <a:gd name="T83" fmla="*/ 94 h 410"/>
                <a:gd name="T84" fmla="*/ 140 w 216"/>
                <a:gd name="T85" fmla="*/ 0 h 410"/>
                <a:gd name="T86" fmla="*/ 40 w 216"/>
                <a:gd name="T87" fmla="*/ 10 h 41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16" h="410">
                  <a:moveTo>
                    <a:pt x="40" y="10"/>
                  </a:moveTo>
                  <a:lnTo>
                    <a:pt x="40" y="94"/>
                  </a:lnTo>
                  <a:lnTo>
                    <a:pt x="0" y="94"/>
                  </a:lnTo>
                  <a:lnTo>
                    <a:pt x="0" y="172"/>
                  </a:lnTo>
                  <a:lnTo>
                    <a:pt x="40" y="172"/>
                  </a:lnTo>
                  <a:lnTo>
                    <a:pt x="40" y="298"/>
                  </a:lnTo>
                  <a:lnTo>
                    <a:pt x="40" y="322"/>
                  </a:lnTo>
                  <a:lnTo>
                    <a:pt x="46" y="344"/>
                  </a:lnTo>
                  <a:lnTo>
                    <a:pt x="54" y="364"/>
                  </a:lnTo>
                  <a:lnTo>
                    <a:pt x="64" y="380"/>
                  </a:lnTo>
                  <a:lnTo>
                    <a:pt x="70" y="388"/>
                  </a:lnTo>
                  <a:lnTo>
                    <a:pt x="78" y="394"/>
                  </a:lnTo>
                  <a:lnTo>
                    <a:pt x="88" y="398"/>
                  </a:lnTo>
                  <a:lnTo>
                    <a:pt x="96" y="402"/>
                  </a:lnTo>
                  <a:lnTo>
                    <a:pt x="118" y="408"/>
                  </a:lnTo>
                  <a:lnTo>
                    <a:pt x="144" y="410"/>
                  </a:lnTo>
                  <a:lnTo>
                    <a:pt x="166" y="410"/>
                  </a:lnTo>
                  <a:lnTo>
                    <a:pt x="186" y="406"/>
                  </a:lnTo>
                  <a:lnTo>
                    <a:pt x="216" y="400"/>
                  </a:lnTo>
                  <a:lnTo>
                    <a:pt x="216" y="320"/>
                  </a:lnTo>
                  <a:lnTo>
                    <a:pt x="200" y="322"/>
                  </a:lnTo>
                  <a:lnTo>
                    <a:pt x="180" y="324"/>
                  </a:lnTo>
                  <a:lnTo>
                    <a:pt x="166" y="324"/>
                  </a:lnTo>
                  <a:lnTo>
                    <a:pt x="158" y="320"/>
                  </a:lnTo>
                  <a:lnTo>
                    <a:pt x="152" y="314"/>
                  </a:lnTo>
                  <a:lnTo>
                    <a:pt x="146" y="310"/>
                  </a:lnTo>
                  <a:lnTo>
                    <a:pt x="144" y="302"/>
                  </a:lnTo>
                  <a:lnTo>
                    <a:pt x="142" y="292"/>
                  </a:lnTo>
                  <a:lnTo>
                    <a:pt x="140" y="280"/>
                  </a:lnTo>
                  <a:lnTo>
                    <a:pt x="140" y="172"/>
                  </a:lnTo>
                  <a:lnTo>
                    <a:pt x="208" y="172"/>
                  </a:lnTo>
                  <a:lnTo>
                    <a:pt x="208" y="94"/>
                  </a:lnTo>
                  <a:lnTo>
                    <a:pt x="140" y="94"/>
                  </a:lnTo>
                  <a:lnTo>
                    <a:pt x="140" y="0"/>
                  </a:lnTo>
                  <a:lnTo>
                    <a:pt x="40" y="10"/>
                  </a:lnTo>
                  <a:close/>
                </a:path>
              </a:pathLst>
            </a:custGeom>
            <a:solidFill>
              <a:srgbClr val="00277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008443" fontAlgn="auto">
                <a:spcBef>
                  <a:spcPts val="0"/>
                </a:spcBef>
                <a:spcAft>
                  <a:spcPts val="0"/>
                </a:spcAft>
              </a:pPr>
              <a:endParaRPr kumimoji="0" lang="zh-TW" altLang="en-US">
                <a:solidFill>
                  <a:prstClr val="black"/>
                </a:solidFill>
                <a:latin typeface="Calibri"/>
                <a:ea typeface="新細明體"/>
              </a:endParaRPr>
            </a:p>
          </p:txBody>
        </p:sp>
        <p:sp>
          <p:nvSpPr>
            <p:cNvPr id="14" name="Freeform 16"/>
            <p:cNvSpPr>
              <a:spLocks/>
            </p:cNvSpPr>
            <p:nvPr userDrawn="1"/>
          </p:nvSpPr>
          <p:spPr bwMode="auto">
            <a:xfrm>
              <a:off x="2473682" y="1361080"/>
              <a:ext cx="103795" cy="103795"/>
            </a:xfrm>
            <a:custGeom>
              <a:avLst/>
              <a:gdLst>
                <a:gd name="T0" fmla="*/ 0 w 114"/>
                <a:gd name="T1" fmla="*/ 58 h 114"/>
                <a:gd name="T2" fmla="*/ 0 w 114"/>
                <a:gd name="T3" fmla="*/ 58 h 114"/>
                <a:gd name="T4" fmla="*/ 2 w 114"/>
                <a:gd name="T5" fmla="*/ 46 h 114"/>
                <a:gd name="T6" fmla="*/ 4 w 114"/>
                <a:gd name="T7" fmla="*/ 36 h 114"/>
                <a:gd name="T8" fmla="*/ 10 w 114"/>
                <a:gd name="T9" fmla="*/ 26 h 114"/>
                <a:gd name="T10" fmla="*/ 16 w 114"/>
                <a:gd name="T11" fmla="*/ 18 h 114"/>
                <a:gd name="T12" fmla="*/ 26 w 114"/>
                <a:gd name="T13" fmla="*/ 10 h 114"/>
                <a:gd name="T14" fmla="*/ 34 w 114"/>
                <a:gd name="T15" fmla="*/ 4 h 114"/>
                <a:gd name="T16" fmla="*/ 46 w 114"/>
                <a:gd name="T17" fmla="*/ 2 h 114"/>
                <a:gd name="T18" fmla="*/ 58 w 114"/>
                <a:gd name="T19" fmla="*/ 0 h 114"/>
                <a:gd name="T20" fmla="*/ 58 w 114"/>
                <a:gd name="T21" fmla="*/ 0 h 114"/>
                <a:gd name="T22" fmla="*/ 68 w 114"/>
                <a:gd name="T23" fmla="*/ 2 h 114"/>
                <a:gd name="T24" fmla="*/ 80 w 114"/>
                <a:gd name="T25" fmla="*/ 4 h 114"/>
                <a:gd name="T26" fmla="*/ 90 w 114"/>
                <a:gd name="T27" fmla="*/ 10 h 114"/>
                <a:gd name="T28" fmla="*/ 98 w 114"/>
                <a:gd name="T29" fmla="*/ 18 h 114"/>
                <a:gd name="T30" fmla="*/ 104 w 114"/>
                <a:gd name="T31" fmla="*/ 26 h 114"/>
                <a:gd name="T32" fmla="*/ 110 w 114"/>
                <a:gd name="T33" fmla="*/ 36 h 114"/>
                <a:gd name="T34" fmla="*/ 114 w 114"/>
                <a:gd name="T35" fmla="*/ 46 h 114"/>
                <a:gd name="T36" fmla="*/ 114 w 114"/>
                <a:gd name="T37" fmla="*/ 58 h 114"/>
                <a:gd name="T38" fmla="*/ 114 w 114"/>
                <a:gd name="T39" fmla="*/ 58 h 114"/>
                <a:gd name="T40" fmla="*/ 114 w 114"/>
                <a:gd name="T41" fmla="*/ 68 h 114"/>
                <a:gd name="T42" fmla="*/ 110 w 114"/>
                <a:gd name="T43" fmla="*/ 80 h 114"/>
                <a:gd name="T44" fmla="*/ 104 w 114"/>
                <a:gd name="T45" fmla="*/ 90 h 114"/>
                <a:gd name="T46" fmla="*/ 98 w 114"/>
                <a:gd name="T47" fmla="*/ 98 h 114"/>
                <a:gd name="T48" fmla="*/ 90 w 114"/>
                <a:gd name="T49" fmla="*/ 104 h 114"/>
                <a:gd name="T50" fmla="*/ 80 w 114"/>
                <a:gd name="T51" fmla="*/ 110 h 114"/>
                <a:gd name="T52" fmla="*/ 68 w 114"/>
                <a:gd name="T53" fmla="*/ 114 h 114"/>
                <a:gd name="T54" fmla="*/ 58 w 114"/>
                <a:gd name="T55" fmla="*/ 114 h 114"/>
                <a:gd name="T56" fmla="*/ 58 w 114"/>
                <a:gd name="T57" fmla="*/ 114 h 114"/>
                <a:gd name="T58" fmla="*/ 46 w 114"/>
                <a:gd name="T59" fmla="*/ 114 h 114"/>
                <a:gd name="T60" fmla="*/ 34 w 114"/>
                <a:gd name="T61" fmla="*/ 110 h 114"/>
                <a:gd name="T62" fmla="*/ 26 w 114"/>
                <a:gd name="T63" fmla="*/ 104 h 114"/>
                <a:gd name="T64" fmla="*/ 16 w 114"/>
                <a:gd name="T65" fmla="*/ 98 h 114"/>
                <a:gd name="T66" fmla="*/ 10 w 114"/>
                <a:gd name="T67" fmla="*/ 90 h 114"/>
                <a:gd name="T68" fmla="*/ 4 w 114"/>
                <a:gd name="T69" fmla="*/ 80 h 114"/>
                <a:gd name="T70" fmla="*/ 2 w 114"/>
                <a:gd name="T71" fmla="*/ 68 h 114"/>
                <a:gd name="T72" fmla="*/ 0 w 114"/>
                <a:gd name="T73" fmla="*/ 58 h 114"/>
                <a:gd name="T74" fmla="*/ 0 w 114"/>
                <a:gd name="T75" fmla="*/ 58 h 11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14" h="114">
                  <a:moveTo>
                    <a:pt x="0" y="58"/>
                  </a:moveTo>
                  <a:lnTo>
                    <a:pt x="0" y="58"/>
                  </a:lnTo>
                  <a:lnTo>
                    <a:pt x="2" y="46"/>
                  </a:lnTo>
                  <a:lnTo>
                    <a:pt x="4" y="36"/>
                  </a:lnTo>
                  <a:lnTo>
                    <a:pt x="10" y="26"/>
                  </a:lnTo>
                  <a:lnTo>
                    <a:pt x="16" y="18"/>
                  </a:lnTo>
                  <a:lnTo>
                    <a:pt x="26" y="10"/>
                  </a:lnTo>
                  <a:lnTo>
                    <a:pt x="34" y="4"/>
                  </a:lnTo>
                  <a:lnTo>
                    <a:pt x="46" y="2"/>
                  </a:lnTo>
                  <a:lnTo>
                    <a:pt x="58" y="0"/>
                  </a:lnTo>
                  <a:lnTo>
                    <a:pt x="68" y="2"/>
                  </a:lnTo>
                  <a:lnTo>
                    <a:pt x="80" y="4"/>
                  </a:lnTo>
                  <a:lnTo>
                    <a:pt x="90" y="10"/>
                  </a:lnTo>
                  <a:lnTo>
                    <a:pt x="98" y="18"/>
                  </a:lnTo>
                  <a:lnTo>
                    <a:pt x="104" y="26"/>
                  </a:lnTo>
                  <a:lnTo>
                    <a:pt x="110" y="36"/>
                  </a:lnTo>
                  <a:lnTo>
                    <a:pt x="114" y="46"/>
                  </a:lnTo>
                  <a:lnTo>
                    <a:pt x="114" y="58"/>
                  </a:lnTo>
                  <a:lnTo>
                    <a:pt x="114" y="68"/>
                  </a:lnTo>
                  <a:lnTo>
                    <a:pt x="110" y="80"/>
                  </a:lnTo>
                  <a:lnTo>
                    <a:pt x="104" y="90"/>
                  </a:lnTo>
                  <a:lnTo>
                    <a:pt x="98" y="98"/>
                  </a:lnTo>
                  <a:lnTo>
                    <a:pt x="90" y="104"/>
                  </a:lnTo>
                  <a:lnTo>
                    <a:pt x="80" y="110"/>
                  </a:lnTo>
                  <a:lnTo>
                    <a:pt x="68" y="114"/>
                  </a:lnTo>
                  <a:lnTo>
                    <a:pt x="58" y="114"/>
                  </a:lnTo>
                  <a:lnTo>
                    <a:pt x="46" y="114"/>
                  </a:lnTo>
                  <a:lnTo>
                    <a:pt x="34" y="110"/>
                  </a:lnTo>
                  <a:lnTo>
                    <a:pt x="26" y="104"/>
                  </a:lnTo>
                  <a:lnTo>
                    <a:pt x="16" y="98"/>
                  </a:lnTo>
                  <a:lnTo>
                    <a:pt x="10" y="90"/>
                  </a:lnTo>
                  <a:lnTo>
                    <a:pt x="4" y="80"/>
                  </a:lnTo>
                  <a:lnTo>
                    <a:pt x="2" y="68"/>
                  </a:lnTo>
                  <a:lnTo>
                    <a:pt x="0" y="58"/>
                  </a:lnTo>
                  <a:close/>
                </a:path>
              </a:pathLst>
            </a:custGeom>
            <a:solidFill>
              <a:srgbClr val="A4D4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008443" fontAlgn="auto">
                <a:spcBef>
                  <a:spcPts val="0"/>
                </a:spcBef>
                <a:spcAft>
                  <a:spcPts val="0"/>
                </a:spcAft>
              </a:pPr>
              <a:endParaRPr kumimoji="0" lang="zh-TW" altLang="en-US">
                <a:solidFill>
                  <a:prstClr val="black"/>
                </a:solidFill>
                <a:latin typeface="Calibri"/>
                <a:ea typeface="新細明體"/>
              </a:endParaRPr>
            </a:p>
          </p:txBody>
        </p:sp>
        <p:sp>
          <p:nvSpPr>
            <p:cNvPr id="15" name="Freeform 17"/>
            <p:cNvSpPr>
              <a:spLocks noEditPoints="1"/>
            </p:cNvSpPr>
            <p:nvPr userDrawn="1"/>
          </p:nvSpPr>
          <p:spPr bwMode="auto">
            <a:xfrm>
              <a:off x="452407" y="1071546"/>
              <a:ext cx="335058" cy="387866"/>
            </a:xfrm>
            <a:custGeom>
              <a:avLst/>
              <a:gdLst>
                <a:gd name="T0" fmla="*/ 118 w 368"/>
                <a:gd name="T1" fmla="*/ 426 h 426"/>
                <a:gd name="T2" fmla="*/ 142 w 368"/>
                <a:gd name="T3" fmla="*/ 426 h 426"/>
                <a:gd name="T4" fmla="*/ 172 w 368"/>
                <a:gd name="T5" fmla="*/ 424 h 426"/>
                <a:gd name="T6" fmla="*/ 222 w 368"/>
                <a:gd name="T7" fmla="*/ 412 h 426"/>
                <a:gd name="T8" fmla="*/ 266 w 368"/>
                <a:gd name="T9" fmla="*/ 394 h 426"/>
                <a:gd name="T10" fmla="*/ 300 w 368"/>
                <a:gd name="T11" fmla="*/ 372 h 426"/>
                <a:gd name="T12" fmla="*/ 328 w 368"/>
                <a:gd name="T13" fmla="*/ 342 h 426"/>
                <a:gd name="T14" fmla="*/ 348 w 368"/>
                <a:gd name="T15" fmla="*/ 310 h 426"/>
                <a:gd name="T16" fmla="*/ 362 w 368"/>
                <a:gd name="T17" fmla="*/ 272 h 426"/>
                <a:gd name="T18" fmla="*/ 368 w 368"/>
                <a:gd name="T19" fmla="*/ 234 h 426"/>
                <a:gd name="T20" fmla="*/ 368 w 368"/>
                <a:gd name="T21" fmla="*/ 214 h 426"/>
                <a:gd name="T22" fmla="*/ 364 w 368"/>
                <a:gd name="T23" fmla="*/ 164 h 426"/>
                <a:gd name="T24" fmla="*/ 352 w 368"/>
                <a:gd name="T25" fmla="*/ 122 h 426"/>
                <a:gd name="T26" fmla="*/ 332 w 368"/>
                <a:gd name="T27" fmla="*/ 86 h 426"/>
                <a:gd name="T28" fmla="*/ 302 w 368"/>
                <a:gd name="T29" fmla="*/ 56 h 426"/>
                <a:gd name="T30" fmla="*/ 268 w 368"/>
                <a:gd name="T31" fmla="*/ 32 h 426"/>
                <a:gd name="T32" fmla="*/ 224 w 368"/>
                <a:gd name="T33" fmla="*/ 14 h 426"/>
                <a:gd name="T34" fmla="*/ 174 w 368"/>
                <a:gd name="T35" fmla="*/ 4 h 426"/>
                <a:gd name="T36" fmla="*/ 118 w 368"/>
                <a:gd name="T37" fmla="*/ 0 h 426"/>
                <a:gd name="T38" fmla="*/ 58 w 368"/>
                <a:gd name="T39" fmla="*/ 2 h 426"/>
                <a:gd name="T40" fmla="*/ 0 w 368"/>
                <a:gd name="T41" fmla="*/ 426 h 426"/>
                <a:gd name="T42" fmla="*/ 150 w 368"/>
                <a:gd name="T43" fmla="*/ 342 h 426"/>
                <a:gd name="T44" fmla="*/ 102 w 368"/>
                <a:gd name="T45" fmla="*/ 344 h 426"/>
                <a:gd name="T46" fmla="*/ 102 w 368"/>
                <a:gd name="T47" fmla="*/ 86 h 426"/>
                <a:gd name="T48" fmla="*/ 138 w 368"/>
                <a:gd name="T49" fmla="*/ 84 h 426"/>
                <a:gd name="T50" fmla="*/ 160 w 368"/>
                <a:gd name="T51" fmla="*/ 86 h 426"/>
                <a:gd name="T52" fmla="*/ 204 w 368"/>
                <a:gd name="T53" fmla="*/ 102 h 426"/>
                <a:gd name="T54" fmla="*/ 222 w 368"/>
                <a:gd name="T55" fmla="*/ 114 h 426"/>
                <a:gd name="T56" fmla="*/ 238 w 368"/>
                <a:gd name="T57" fmla="*/ 132 h 426"/>
                <a:gd name="T58" fmla="*/ 250 w 368"/>
                <a:gd name="T59" fmla="*/ 156 h 426"/>
                <a:gd name="T60" fmla="*/ 258 w 368"/>
                <a:gd name="T61" fmla="*/ 182 h 426"/>
                <a:gd name="T62" fmla="*/ 262 w 368"/>
                <a:gd name="T63" fmla="*/ 214 h 426"/>
                <a:gd name="T64" fmla="*/ 260 w 368"/>
                <a:gd name="T65" fmla="*/ 230 h 426"/>
                <a:gd name="T66" fmla="*/ 256 w 368"/>
                <a:gd name="T67" fmla="*/ 260 h 426"/>
                <a:gd name="T68" fmla="*/ 246 w 368"/>
                <a:gd name="T69" fmla="*/ 284 h 426"/>
                <a:gd name="T70" fmla="*/ 232 w 368"/>
                <a:gd name="T71" fmla="*/ 304 h 426"/>
                <a:gd name="T72" fmla="*/ 208 w 368"/>
                <a:gd name="T73" fmla="*/ 324 h 426"/>
                <a:gd name="T74" fmla="*/ 170 w 368"/>
                <a:gd name="T75" fmla="*/ 340 h 426"/>
                <a:gd name="T76" fmla="*/ 150 w 368"/>
                <a:gd name="T77" fmla="*/ 342 h 42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368" h="426">
                  <a:moveTo>
                    <a:pt x="0" y="426"/>
                  </a:moveTo>
                  <a:lnTo>
                    <a:pt x="118" y="426"/>
                  </a:lnTo>
                  <a:lnTo>
                    <a:pt x="142" y="426"/>
                  </a:lnTo>
                  <a:lnTo>
                    <a:pt x="172" y="424"/>
                  </a:lnTo>
                  <a:lnTo>
                    <a:pt x="198" y="418"/>
                  </a:lnTo>
                  <a:lnTo>
                    <a:pt x="222" y="412"/>
                  </a:lnTo>
                  <a:lnTo>
                    <a:pt x="246" y="404"/>
                  </a:lnTo>
                  <a:lnTo>
                    <a:pt x="266" y="394"/>
                  </a:lnTo>
                  <a:lnTo>
                    <a:pt x="284" y="384"/>
                  </a:lnTo>
                  <a:lnTo>
                    <a:pt x="300" y="372"/>
                  </a:lnTo>
                  <a:lnTo>
                    <a:pt x="316" y="358"/>
                  </a:lnTo>
                  <a:lnTo>
                    <a:pt x="328" y="342"/>
                  </a:lnTo>
                  <a:lnTo>
                    <a:pt x="340" y="326"/>
                  </a:lnTo>
                  <a:lnTo>
                    <a:pt x="348" y="310"/>
                  </a:lnTo>
                  <a:lnTo>
                    <a:pt x="356" y="292"/>
                  </a:lnTo>
                  <a:lnTo>
                    <a:pt x="362" y="272"/>
                  </a:lnTo>
                  <a:lnTo>
                    <a:pt x="366" y="254"/>
                  </a:lnTo>
                  <a:lnTo>
                    <a:pt x="368" y="234"/>
                  </a:lnTo>
                  <a:lnTo>
                    <a:pt x="368" y="214"/>
                  </a:lnTo>
                  <a:lnTo>
                    <a:pt x="368" y="188"/>
                  </a:lnTo>
                  <a:lnTo>
                    <a:pt x="364" y="164"/>
                  </a:lnTo>
                  <a:lnTo>
                    <a:pt x="360" y="142"/>
                  </a:lnTo>
                  <a:lnTo>
                    <a:pt x="352" y="122"/>
                  </a:lnTo>
                  <a:lnTo>
                    <a:pt x="342" y="104"/>
                  </a:lnTo>
                  <a:lnTo>
                    <a:pt x="332" y="86"/>
                  </a:lnTo>
                  <a:lnTo>
                    <a:pt x="318" y="70"/>
                  </a:lnTo>
                  <a:lnTo>
                    <a:pt x="302" y="56"/>
                  </a:lnTo>
                  <a:lnTo>
                    <a:pt x="286" y="42"/>
                  </a:lnTo>
                  <a:lnTo>
                    <a:pt x="268" y="32"/>
                  </a:lnTo>
                  <a:lnTo>
                    <a:pt x="246" y="22"/>
                  </a:lnTo>
                  <a:lnTo>
                    <a:pt x="224" y="14"/>
                  </a:lnTo>
                  <a:lnTo>
                    <a:pt x="200" y="8"/>
                  </a:lnTo>
                  <a:lnTo>
                    <a:pt x="174" y="4"/>
                  </a:lnTo>
                  <a:lnTo>
                    <a:pt x="146" y="0"/>
                  </a:lnTo>
                  <a:lnTo>
                    <a:pt x="118" y="0"/>
                  </a:lnTo>
                  <a:lnTo>
                    <a:pt x="58" y="2"/>
                  </a:lnTo>
                  <a:lnTo>
                    <a:pt x="0" y="4"/>
                  </a:lnTo>
                  <a:lnTo>
                    <a:pt x="0" y="426"/>
                  </a:lnTo>
                  <a:close/>
                  <a:moveTo>
                    <a:pt x="150" y="342"/>
                  </a:moveTo>
                  <a:lnTo>
                    <a:pt x="150" y="342"/>
                  </a:lnTo>
                  <a:lnTo>
                    <a:pt x="134" y="344"/>
                  </a:lnTo>
                  <a:lnTo>
                    <a:pt x="102" y="344"/>
                  </a:lnTo>
                  <a:lnTo>
                    <a:pt x="102" y="86"/>
                  </a:lnTo>
                  <a:lnTo>
                    <a:pt x="138" y="84"/>
                  </a:lnTo>
                  <a:lnTo>
                    <a:pt x="160" y="86"/>
                  </a:lnTo>
                  <a:lnTo>
                    <a:pt x="182" y="92"/>
                  </a:lnTo>
                  <a:lnTo>
                    <a:pt x="204" y="102"/>
                  </a:lnTo>
                  <a:lnTo>
                    <a:pt x="212" y="108"/>
                  </a:lnTo>
                  <a:lnTo>
                    <a:pt x="222" y="114"/>
                  </a:lnTo>
                  <a:lnTo>
                    <a:pt x="230" y="124"/>
                  </a:lnTo>
                  <a:lnTo>
                    <a:pt x="238" y="132"/>
                  </a:lnTo>
                  <a:lnTo>
                    <a:pt x="244" y="144"/>
                  </a:lnTo>
                  <a:lnTo>
                    <a:pt x="250" y="156"/>
                  </a:lnTo>
                  <a:lnTo>
                    <a:pt x="256" y="168"/>
                  </a:lnTo>
                  <a:lnTo>
                    <a:pt x="258" y="182"/>
                  </a:lnTo>
                  <a:lnTo>
                    <a:pt x="260" y="196"/>
                  </a:lnTo>
                  <a:lnTo>
                    <a:pt x="262" y="214"/>
                  </a:lnTo>
                  <a:lnTo>
                    <a:pt x="260" y="230"/>
                  </a:lnTo>
                  <a:lnTo>
                    <a:pt x="258" y="246"/>
                  </a:lnTo>
                  <a:lnTo>
                    <a:pt x="256" y="260"/>
                  </a:lnTo>
                  <a:lnTo>
                    <a:pt x="252" y="272"/>
                  </a:lnTo>
                  <a:lnTo>
                    <a:pt x="246" y="284"/>
                  </a:lnTo>
                  <a:lnTo>
                    <a:pt x="240" y="294"/>
                  </a:lnTo>
                  <a:lnTo>
                    <a:pt x="232" y="304"/>
                  </a:lnTo>
                  <a:lnTo>
                    <a:pt x="226" y="312"/>
                  </a:lnTo>
                  <a:lnTo>
                    <a:pt x="208" y="324"/>
                  </a:lnTo>
                  <a:lnTo>
                    <a:pt x="188" y="334"/>
                  </a:lnTo>
                  <a:lnTo>
                    <a:pt x="170" y="340"/>
                  </a:lnTo>
                  <a:lnTo>
                    <a:pt x="150" y="342"/>
                  </a:lnTo>
                  <a:close/>
                </a:path>
              </a:pathLst>
            </a:custGeom>
            <a:solidFill>
              <a:srgbClr val="00277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008443" fontAlgn="auto">
                <a:spcBef>
                  <a:spcPts val="0"/>
                </a:spcBef>
                <a:spcAft>
                  <a:spcPts val="0"/>
                </a:spcAft>
              </a:pPr>
              <a:endParaRPr kumimoji="0" lang="zh-TW" altLang="en-US">
                <a:solidFill>
                  <a:prstClr val="black"/>
                </a:solidFill>
                <a:latin typeface="Calibri"/>
                <a:ea typeface="新細明體"/>
              </a:endParaRPr>
            </a:p>
          </p:txBody>
        </p:sp>
        <p:sp>
          <p:nvSpPr>
            <p:cNvPr id="16" name="Freeform 18"/>
            <p:cNvSpPr>
              <a:spLocks noEditPoints="1"/>
            </p:cNvSpPr>
            <p:nvPr userDrawn="1"/>
          </p:nvSpPr>
          <p:spPr bwMode="auto">
            <a:xfrm>
              <a:off x="452407" y="1610553"/>
              <a:ext cx="373299" cy="386045"/>
            </a:xfrm>
            <a:custGeom>
              <a:avLst/>
              <a:gdLst>
                <a:gd name="T0" fmla="*/ 40 w 410"/>
                <a:gd name="T1" fmla="*/ 4 h 424"/>
                <a:gd name="T2" fmla="*/ 70 w 410"/>
                <a:gd name="T3" fmla="*/ 4 h 424"/>
                <a:gd name="T4" fmla="*/ 158 w 410"/>
                <a:gd name="T5" fmla="*/ 20 h 424"/>
                <a:gd name="T6" fmla="*/ 180 w 410"/>
                <a:gd name="T7" fmla="*/ 2 h 424"/>
                <a:gd name="T8" fmla="*/ 204 w 410"/>
                <a:gd name="T9" fmla="*/ 30 h 424"/>
                <a:gd name="T10" fmla="*/ 234 w 410"/>
                <a:gd name="T11" fmla="*/ 40 h 424"/>
                <a:gd name="T12" fmla="*/ 226 w 410"/>
                <a:gd name="T13" fmla="*/ 64 h 424"/>
                <a:gd name="T14" fmla="*/ 196 w 410"/>
                <a:gd name="T15" fmla="*/ 112 h 424"/>
                <a:gd name="T16" fmla="*/ 204 w 410"/>
                <a:gd name="T17" fmla="*/ 136 h 424"/>
                <a:gd name="T18" fmla="*/ 228 w 410"/>
                <a:gd name="T19" fmla="*/ 214 h 424"/>
                <a:gd name="T20" fmla="*/ 138 w 410"/>
                <a:gd name="T21" fmla="*/ 256 h 424"/>
                <a:gd name="T22" fmla="*/ 232 w 410"/>
                <a:gd name="T23" fmla="*/ 264 h 424"/>
                <a:gd name="T24" fmla="*/ 224 w 410"/>
                <a:gd name="T25" fmla="*/ 292 h 424"/>
                <a:gd name="T26" fmla="*/ 206 w 410"/>
                <a:gd name="T27" fmla="*/ 314 h 424"/>
                <a:gd name="T28" fmla="*/ 214 w 410"/>
                <a:gd name="T29" fmla="*/ 338 h 424"/>
                <a:gd name="T30" fmla="*/ 138 w 410"/>
                <a:gd name="T31" fmla="*/ 370 h 424"/>
                <a:gd name="T32" fmla="*/ 222 w 410"/>
                <a:gd name="T33" fmla="*/ 370 h 424"/>
                <a:gd name="T34" fmla="*/ 264 w 410"/>
                <a:gd name="T35" fmla="*/ 234 h 424"/>
                <a:gd name="T36" fmla="*/ 236 w 410"/>
                <a:gd name="T37" fmla="*/ 136 h 424"/>
                <a:gd name="T38" fmla="*/ 228 w 410"/>
                <a:gd name="T39" fmla="*/ 98 h 424"/>
                <a:gd name="T40" fmla="*/ 274 w 410"/>
                <a:gd name="T41" fmla="*/ 28 h 424"/>
                <a:gd name="T42" fmla="*/ 296 w 410"/>
                <a:gd name="T43" fmla="*/ 6 h 424"/>
                <a:gd name="T44" fmla="*/ 320 w 410"/>
                <a:gd name="T45" fmla="*/ 26 h 424"/>
                <a:gd name="T46" fmla="*/ 400 w 410"/>
                <a:gd name="T47" fmla="*/ 98 h 424"/>
                <a:gd name="T48" fmla="*/ 410 w 410"/>
                <a:gd name="T49" fmla="*/ 132 h 424"/>
                <a:gd name="T50" fmla="*/ 400 w 410"/>
                <a:gd name="T51" fmla="*/ 394 h 424"/>
                <a:gd name="T52" fmla="*/ 346 w 410"/>
                <a:gd name="T53" fmla="*/ 424 h 424"/>
                <a:gd name="T54" fmla="*/ 290 w 410"/>
                <a:gd name="T55" fmla="*/ 408 h 424"/>
                <a:gd name="T56" fmla="*/ 288 w 410"/>
                <a:gd name="T57" fmla="*/ 376 h 424"/>
                <a:gd name="T58" fmla="*/ 312 w 410"/>
                <a:gd name="T59" fmla="*/ 372 h 424"/>
                <a:gd name="T60" fmla="*/ 360 w 410"/>
                <a:gd name="T61" fmla="*/ 372 h 424"/>
                <a:gd name="T62" fmla="*/ 366 w 410"/>
                <a:gd name="T63" fmla="*/ 148 h 424"/>
                <a:gd name="T64" fmla="*/ 318 w 410"/>
                <a:gd name="T65" fmla="*/ 138 h 424"/>
                <a:gd name="T66" fmla="*/ 270 w 410"/>
                <a:gd name="T67" fmla="*/ 378 h 424"/>
                <a:gd name="T68" fmla="*/ 226 w 410"/>
                <a:gd name="T69" fmla="*/ 424 h 424"/>
                <a:gd name="T70" fmla="*/ 206 w 410"/>
                <a:gd name="T71" fmla="*/ 408 h 424"/>
                <a:gd name="T72" fmla="*/ 20 w 410"/>
                <a:gd name="T73" fmla="*/ 414 h 424"/>
                <a:gd name="T74" fmla="*/ 0 w 410"/>
                <a:gd name="T75" fmla="*/ 394 h 424"/>
                <a:gd name="T76" fmla="*/ 24 w 410"/>
                <a:gd name="T77" fmla="*/ 374 h 424"/>
                <a:gd name="T78" fmla="*/ 20 w 410"/>
                <a:gd name="T79" fmla="*/ 346 h 424"/>
                <a:gd name="T80" fmla="*/ 20 w 410"/>
                <a:gd name="T81" fmla="*/ 316 h 424"/>
                <a:gd name="T82" fmla="*/ 20 w 410"/>
                <a:gd name="T83" fmla="*/ 294 h 424"/>
                <a:gd name="T84" fmla="*/ 2 w 410"/>
                <a:gd name="T85" fmla="*/ 274 h 424"/>
                <a:gd name="T86" fmla="*/ 20 w 410"/>
                <a:gd name="T87" fmla="*/ 256 h 424"/>
                <a:gd name="T88" fmla="*/ 14 w 410"/>
                <a:gd name="T89" fmla="*/ 232 h 424"/>
                <a:gd name="T90" fmla="*/ 14 w 410"/>
                <a:gd name="T91" fmla="*/ 144 h 424"/>
                <a:gd name="T92" fmla="*/ 58 w 410"/>
                <a:gd name="T93" fmla="*/ 118 h 424"/>
                <a:gd name="T94" fmla="*/ 18 w 410"/>
                <a:gd name="T95" fmla="*/ 66 h 424"/>
                <a:gd name="T96" fmla="*/ 0 w 410"/>
                <a:gd name="T97" fmla="*/ 48 h 424"/>
                <a:gd name="T98" fmla="*/ 18 w 410"/>
                <a:gd name="T99" fmla="*/ 30 h 424"/>
                <a:gd name="T100" fmla="*/ 54 w 410"/>
                <a:gd name="T101" fmla="*/ 174 h 424"/>
                <a:gd name="T102" fmla="*/ 92 w 410"/>
                <a:gd name="T103" fmla="*/ 204 h 424"/>
                <a:gd name="T104" fmla="*/ 152 w 410"/>
                <a:gd name="T105" fmla="*/ 84 h 424"/>
                <a:gd name="T106" fmla="*/ 176 w 410"/>
                <a:gd name="T107" fmla="*/ 204 h 424"/>
                <a:gd name="T108" fmla="*/ 184 w 410"/>
                <a:gd name="T109" fmla="*/ 178 h 42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10" h="424">
                  <a:moveTo>
                    <a:pt x="18" y="30"/>
                  </a:moveTo>
                  <a:lnTo>
                    <a:pt x="32" y="30"/>
                  </a:lnTo>
                  <a:lnTo>
                    <a:pt x="32" y="20"/>
                  </a:lnTo>
                  <a:lnTo>
                    <a:pt x="34" y="10"/>
                  </a:lnTo>
                  <a:lnTo>
                    <a:pt x="40" y="4"/>
                  </a:lnTo>
                  <a:lnTo>
                    <a:pt x="54" y="0"/>
                  </a:lnTo>
                  <a:lnTo>
                    <a:pt x="62" y="2"/>
                  </a:lnTo>
                  <a:lnTo>
                    <a:pt x="70" y="4"/>
                  </a:lnTo>
                  <a:lnTo>
                    <a:pt x="76" y="10"/>
                  </a:lnTo>
                  <a:lnTo>
                    <a:pt x="78" y="20"/>
                  </a:lnTo>
                  <a:lnTo>
                    <a:pt x="78" y="30"/>
                  </a:lnTo>
                  <a:lnTo>
                    <a:pt x="158" y="30"/>
                  </a:lnTo>
                  <a:lnTo>
                    <a:pt x="158" y="20"/>
                  </a:lnTo>
                  <a:lnTo>
                    <a:pt x="160" y="14"/>
                  </a:lnTo>
                  <a:lnTo>
                    <a:pt x="166" y="6"/>
                  </a:lnTo>
                  <a:lnTo>
                    <a:pt x="172" y="4"/>
                  </a:lnTo>
                  <a:lnTo>
                    <a:pt x="180" y="2"/>
                  </a:lnTo>
                  <a:lnTo>
                    <a:pt x="188" y="4"/>
                  </a:lnTo>
                  <a:lnTo>
                    <a:pt x="196" y="6"/>
                  </a:lnTo>
                  <a:lnTo>
                    <a:pt x="202" y="12"/>
                  </a:lnTo>
                  <a:lnTo>
                    <a:pt x="204" y="20"/>
                  </a:lnTo>
                  <a:lnTo>
                    <a:pt x="204" y="30"/>
                  </a:lnTo>
                  <a:lnTo>
                    <a:pt x="218" y="30"/>
                  </a:lnTo>
                  <a:lnTo>
                    <a:pt x="226" y="30"/>
                  </a:lnTo>
                  <a:lnTo>
                    <a:pt x="232" y="34"/>
                  </a:lnTo>
                  <a:lnTo>
                    <a:pt x="234" y="40"/>
                  </a:lnTo>
                  <a:lnTo>
                    <a:pt x="236" y="48"/>
                  </a:lnTo>
                  <a:lnTo>
                    <a:pt x="234" y="54"/>
                  </a:lnTo>
                  <a:lnTo>
                    <a:pt x="232" y="60"/>
                  </a:lnTo>
                  <a:lnTo>
                    <a:pt x="226" y="64"/>
                  </a:lnTo>
                  <a:lnTo>
                    <a:pt x="218" y="66"/>
                  </a:lnTo>
                  <a:lnTo>
                    <a:pt x="204" y="66"/>
                  </a:lnTo>
                  <a:lnTo>
                    <a:pt x="204" y="96"/>
                  </a:lnTo>
                  <a:lnTo>
                    <a:pt x="202" y="106"/>
                  </a:lnTo>
                  <a:lnTo>
                    <a:pt x="196" y="112"/>
                  </a:lnTo>
                  <a:lnTo>
                    <a:pt x="186" y="116"/>
                  </a:lnTo>
                  <a:lnTo>
                    <a:pt x="174" y="118"/>
                  </a:lnTo>
                  <a:lnTo>
                    <a:pt x="138" y="118"/>
                  </a:lnTo>
                  <a:lnTo>
                    <a:pt x="138" y="136"/>
                  </a:lnTo>
                  <a:lnTo>
                    <a:pt x="204" y="136"/>
                  </a:lnTo>
                  <a:lnTo>
                    <a:pt x="214" y="138"/>
                  </a:lnTo>
                  <a:lnTo>
                    <a:pt x="222" y="144"/>
                  </a:lnTo>
                  <a:lnTo>
                    <a:pt x="226" y="152"/>
                  </a:lnTo>
                  <a:lnTo>
                    <a:pt x="228" y="162"/>
                  </a:lnTo>
                  <a:lnTo>
                    <a:pt x="228" y="214"/>
                  </a:lnTo>
                  <a:lnTo>
                    <a:pt x="226" y="224"/>
                  </a:lnTo>
                  <a:lnTo>
                    <a:pt x="222" y="232"/>
                  </a:lnTo>
                  <a:lnTo>
                    <a:pt x="214" y="236"/>
                  </a:lnTo>
                  <a:lnTo>
                    <a:pt x="204" y="238"/>
                  </a:lnTo>
                  <a:lnTo>
                    <a:pt x="138" y="238"/>
                  </a:lnTo>
                  <a:lnTo>
                    <a:pt x="138" y="256"/>
                  </a:lnTo>
                  <a:lnTo>
                    <a:pt x="216" y="256"/>
                  </a:lnTo>
                  <a:lnTo>
                    <a:pt x="224" y="258"/>
                  </a:lnTo>
                  <a:lnTo>
                    <a:pt x="230" y="260"/>
                  </a:lnTo>
                  <a:lnTo>
                    <a:pt x="232" y="264"/>
                  </a:lnTo>
                  <a:lnTo>
                    <a:pt x="234" y="274"/>
                  </a:lnTo>
                  <a:lnTo>
                    <a:pt x="234" y="282"/>
                  </a:lnTo>
                  <a:lnTo>
                    <a:pt x="230" y="288"/>
                  </a:lnTo>
                  <a:lnTo>
                    <a:pt x="224" y="292"/>
                  </a:lnTo>
                  <a:lnTo>
                    <a:pt x="216" y="294"/>
                  </a:lnTo>
                  <a:lnTo>
                    <a:pt x="138" y="294"/>
                  </a:lnTo>
                  <a:lnTo>
                    <a:pt x="138" y="312"/>
                  </a:lnTo>
                  <a:lnTo>
                    <a:pt x="200" y="312"/>
                  </a:lnTo>
                  <a:lnTo>
                    <a:pt x="206" y="314"/>
                  </a:lnTo>
                  <a:lnTo>
                    <a:pt x="212" y="316"/>
                  </a:lnTo>
                  <a:lnTo>
                    <a:pt x="214" y="322"/>
                  </a:lnTo>
                  <a:lnTo>
                    <a:pt x="216" y="332"/>
                  </a:lnTo>
                  <a:lnTo>
                    <a:pt x="214" y="338"/>
                  </a:lnTo>
                  <a:lnTo>
                    <a:pt x="214" y="344"/>
                  </a:lnTo>
                  <a:lnTo>
                    <a:pt x="208" y="348"/>
                  </a:lnTo>
                  <a:lnTo>
                    <a:pt x="200" y="350"/>
                  </a:lnTo>
                  <a:lnTo>
                    <a:pt x="138" y="350"/>
                  </a:lnTo>
                  <a:lnTo>
                    <a:pt x="138" y="370"/>
                  </a:lnTo>
                  <a:lnTo>
                    <a:pt x="210" y="366"/>
                  </a:lnTo>
                  <a:lnTo>
                    <a:pt x="216" y="368"/>
                  </a:lnTo>
                  <a:lnTo>
                    <a:pt x="222" y="370"/>
                  </a:lnTo>
                  <a:lnTo>
                    <a:pt x="236" y="338"/>
                  </a:lnTo>
                  <a:lnTo>
                    <a:pt x="248" y="304"/>
                  </a:lnTo>
                  <a:lnTo>
                    <a:pt x="258" y="270"/>
                  </a:lnTo>
                  <a:lnTo>
                    <a:pt x="264" y="234"/>
                  </a:lnTo>
                  <a:lnTo>
                    <a:pt x="268" y="192"/>
                  </a:lnTo>
                  <a:lnTo>
                    <a:pt x="272" y="138"/>
                  </a:lnTo>
                  <a:lnTo>
                    <a:pt x="246" y="138"/>
                  </a:lnTo>
                  <a:lnTo>
                    <a:pt x="236" y="136"/>
                  </a:lnTo>
                  <a:lnTo>
                    <a:pt x="228" y="132"/>
                  </a:lnTo>
                  <a:lnTo>
                    <a:pt x="224" y="126"/>
                  </a:lnTo>
                  <a:lnTo>
                    <a:pt x="224" y="116"/>
                  </a:lnTo>
                  <a:lnTo>
                    <a:pt x="224" y="104"/>
                  </a:lnTo>
                  <a:lnTo>
                    <a:pt x="228" y="98"/>
                  </a:lnTo>
                  <a:lnTo>
                    <a:pt x="236" y="92"/>
                  </a:lnTo>
                  <a:lnTo>
                    <a:pt x="246" y="92"/>
                  </a:lnTo>
                  <a:lnTo>
                    <a:pt x="274" y="92"/>
                  </a:lnTo>
                  <a:lnTo>
                    <a:pt x="274" y="28"/>
                  </a:lnTo>
                  <a:lnTo>
                    <a:pt x="276" y="18"/>
                  </a:lnTo>
                  <a:lnTo>
                    <a:pt x="280" y="12"/>
                  </a:lnTo>
                  <a:lnTo>
                    <a:pt x="286" y="8"/>
                  </a:lnTo>
                  <a:lnTo>
                    <a:pt x="296" y="6"/>
                  </a:lnTo>
                  <a:lnTo>
                    <a:pt x="306" y="8"/>
                  </a:lnTo>
                  <a:lnTo>
                    <a:pt x="314" y="10"/>
                  </a:lnTo>
                  <a:lnTo>
                    <a:pt x="318" y="18"/>
                  </a:lnTo>
                  <a:lnTo>
                    <a:pt x="320" y="26"/>
                  </a:lnTo>
                  <a:lnTo>
                    <a:pt x="318" y="92"/>
                  </a:lnTo>
                  <a:lnTo>
                    <a:pt x="374" y="92"/>
                  </a:lnTo>
                  <a:lnTo>
                    <a:pt x="390" y="94"/>
                  </a:lnTo>
                  <a:lnTo>
                    <a:pt x="396" y="94"/>
                  </a:lnTo>
                  <a:lnTo>
                    <a:pt x="400" y="98"/>
                  </a:lnTo>
                  <a:lnTo>
                    <a:pt x="404" y="102"/>
                  </a:lnTo>
                  <a:lnTo>
                    <a:pt x="408" y="110"/>
                  </a:lnTo>
                  <a:lnTo>
                    <a:pt x="410" y="120"/>
                  </a:lnTo>
                  <a:lnTo>
                    <a:pt x="410" y="132"/>
                  </a:lnTo>
                  <a:lnTo>
                    <a:pt x="410" y="256"/>
                  </a:lnTo>
                  <a:lnTo>
                    <a:pt x="408" y="344"/>
                  </a:lnTo>
                  <a:lnTo>
                    <a:pt x="406" y="364"/>
                  </a:lnTo>
                  <a:lnTo>
                    <a:pt x="404" y="380"/>
                  </a:lnTo>
                  <a:lnTo>
                    <a:pt x="400" y="394"/>
                  </a:lnTo>
                  <a:lnTo>
                    <a:pt x="394" y="404"/>
                  </a:lnTo>
                  <a:lnTo>
                    <a:pt x="384" y="412"/>
                  </a:lnTo>
                  <a:lnTo>
                    <a:pt x="374" y="418"/>
                  </a:lnTo>
                  <a:lnTo>
                    <a:pt x="362" y="422"/>
                  </a:lnTo>
                  <a:lnTo>
                    <a:pt x="346" y="424"/>
                  </a:lnTo>
                  <a:lnTo>
                    <a:pt x="328" y="422"/>
                  </a:lnTo>
                  <a:lnTo>
                    <a:pt x="310" y="418"/>
                  </a:lnTo>
                  <a:lnTo>
                    <a:pt x="298" y="414"/>
                  </a:lnTo>
                  <a:lnTo>
                    <a:pt x="290" y="408"/>
                  </a:lnTo>
                  <a:lnTo>
                    <a:pt x="284" y="400"/>
                  </a:lnTo>
                  <a:lnTo>
                    <a:pt x="284" y="392"/>
                  </a:lnTo>
                  <a:lnTo>
                    <a:pt x="284" y="382"/>
                  </a:lnTo>
                  <a:lnTo>
                    <a:pt x="288" y="376"/>
                  </a:lnTo>
                  <a:lnTo>
                    <a:pt x="294" y="370"/>
                  </a:lnTo>
                  <a:lnTo>
                    <a:pt x="304" y="370"/>
                  </a:lnTo>
                  <a:lnTo>
                    <a:pt x="312" y="372"/>
                  </a:lnTo>
                  <a:lnTo>
                    <a:pt x="328" y="374"/>
                  </a:lnTo>
                  <a:lnTo>
                    <a:pt x="344" y="376"/>
                  </a:lnTo>
                  <a:lnTo>
                    <a:pt x="350" y="376"/>
                  </a:lnTo>
                  <a:lnTo>
                    <a:pt x="356" y="374"/>
                  </a:lnTo>
                  <a:lnTo>
                    <a:pt x="360" y="372"/>
                  </a:lnTo>
                  <a:lnTo>
                    <a:pt x="362" y="368"/>
                  </a:lnTo>
                  <a:lnTo>
                    <a:pt x="364" y="358"/>
                  </a:lnTo>
                  <a:lnTo>
                    <a:pt x="366" y="340"/>
                  </a:lnTo>
                  <a:lnTo>
                    <a:pt x="366" y="148"/>
                  </a:lnTo>
                  <a:lnTo>
                    <a:pt x="364" y="140"/>
                  </a:lnTo>
                  <a:lnTo>
                    <a:pt x="362" y="138"/>
                  </a:lnTo>
                  <a:lnTo>
                    <a:pt x="360" y="138"/>
                  </a:lnTo>
                  <a:lnTo>
                    <a:pt x="318" y="138"/>
                  </a:lnTo>
                  <a:lnTo>
                    <a:pt x="312" y="196"/>
                  </a:lnTo>
                  <a:lnTo>
                    <a:pt x="306" y="246"/>
                  </a:lnTo>
                  <a:lnTo>
                    <a:pt x="296" y="294"/>
                  </a:lnTo>
                  <a:lnTo>
                    <a:pt x="284" y="338"/>
                  </a:lnTo>
                  <a:lnTo>
                    <a:pt x="270" y="378"/>
                  </a:lnTo>
                  <a:lnTo>
                    <a:pt x="252" y="412"/>
                  </a:lnTo>
                  <a:lnTo>
                    <a:pt x="246" y="418"/>
                  </a:lnTo>
                  <a:lnTo>
                    <a:pt x="240" y="420"/>
                  </a:lnTo>
                  <a:lnTo>
                    <a:pt x="232" y="424"/>
                  </a:lnTo>
                  <a:lnTo>
                    <a:pt x="226" y="424"/>
                  </a:lnTo>
                  <a:lnTo>
                    <a:pt x="214" y="422"/>
                  </a:lnTo>
                  <a:lnTo>
                    <a:pt x="208" y="418"/>
                  </a:lnTo>
                  <a:lnTo>
                    <a:pt x="206" y="412"/>
                  </a:lnTo>
                  <a:lnTo>
                    <a:pt x="206" y="408"/>
                  </a:lnTo>
                  <a:lnTo>
                    <a:pt x="206" y="400"/>
                  </a:lnTo>
                  <a:lnTo>
                    <a:pt x="110" y="410"/>
                  </a:lnTo>
                  <a:lnTo>
                    <a:pt x="20" y="414"/>
                  </a:lnTo>
                  <a:lnTo>
                    <a:pt x="10" y="414"/>
                  </a:lnTo>
                  <a:lnTo>
                    <a:pt x="4" y="410"/>
                  </a:lnTo>
                  <a:lnTo>
                    <a:pt x="0" y="404"/>
                  </a:lnTo>
                  <a:lnTo>
                    <a:pt x="0" y="394"/>
                  </a:lnTo>
                  <a:lnTo>
                    <a:pt x="0" y="386"/>
                  </a:lnTo>
                  <a:lnTo>
                    <a:pt x="4" y="382"/>
                  </a:lnTo>
                  <a:lnTo>
                    <a:pt x="12" y="376"/>
                  </a:lnTo>
                  <a:lnTo>
                    <a:pt x="24" y="374"/>
                  </a:lnTo>
                  <a:lnTo>
                    <a:pt x="92" y="372"/>
                  </a:lnTo>
                  <a:lnTo>
                    <a:pt x="92" y="350"/>
                  </a:lnTo>
                  <a:lnTo>
                    <a:pt x="32" y="350"/>
                  </a:lnTo>
                  <a:lnTo>
                    <a:pt x="26" y="348"/>
                  </a:lnTo>
                  <a:lnTo>
                    <a:pt x="20" y="346"/>
                  </a:lnTo>
                  <a:lnTo>
                    <a:pt x="16" y="340"/>
                  </a:lnTo>
                  <a:lnTo>
                    <a:pt x="16" y="332"/>
                  </a:lnTo>
                  <a:lnTo>
                    <a:pt x="16" y="322"/>
                  </a:lnTo>
                  <a:lnTo>
                    <a:pt x="20" y="316"/>
                  </a:lnTo>
                  <a:lnTo>
                    <a:pt x="26" y="314"/>
                  </a:lnTo>
                  <a:lnTo>
                    <a:pt x="32" y="312"/>
                  </a:lnTo>
                  <a:lnTo>
                    <a:pt x="92" y="312"/>
                  </a:lnTo>
                  <a:lnTo>
                    <a:pt x="92" y="294"/>
                  </a:lnTo>
                  <a:lnTo>
                    <a:pt x="20" y="294"/>
                  </a:lnTo>
                  <a:lnTo>
                    <a:pt x="12" y="294"/>
                  </a:lnTo>
                  <a:lnTo>
                    <a:pt x="6" y="290"/>
                  </a:lnTo>
                  <a:lnTo>
                    <a:pt x="2" y="284"/>
                  </a:lnTo>
                  <a:lnTo>
                    <a:pt x="2" y="274"/>
                  </a:lnTo>
                  <a:lnTo>
                    <a:pt x="2" y="266"/>
                  </a:lnTo>
                  <a:lnTo>
                    <a:pt x="6" y="260"/>
                  </a:lnTo>
                  <a:lnTo>
                    <a:pt x="12" y="258"/>
                  </a:lnTo>
                  <a:lnTo>
                    <a:pt x="20" y="256"/>
                  </a:lnTo>
                  <a:lnTo>
                    <a:pt x="92" y="256"/>
                  </a:lnTo>
                  <a:lnTo>
                    <a:pt x="92" y="238"/>
                  </a:lnTo>
                  <a:lnTo>
                    <a:pt x="32" y="238"/>
                  </a:lnTo>
                  <a:lnTo>
                    <a:pt x="22" y="236"/>
                  </a:lnTo>
                  <a:lnTo>
                    <a:pt x="14" y="232"/>
                  </a:lnTo>
                  <a:lnTo>
                    <a:pt x="8" y="224"/>
                  </a:lnTo>
                  <a:lnTo>
                    <a:pt x="8" y="214"/>
                  </a:lnTo>
                  <a:lnTo>
                    <a:pt x="8" y="162"/>
                  </a:lnTo>
                  <a:lnTo>
                    <a:pt x="8" y="152"/>
                  </a:lnTo>
                  <a:lnTo>
                    <a:pt x="14" y="144"/>
                  </a:lnTo>
                  <a:lnTo>
                    <a:pt x="22" y="138"/>
                  </a:lnTo>
                  <a:lnTo>
                    <a:pt x="32" y="136"/>
                  </a:lnTo>
                  <a:lnTo>
                    <a:pt x="92" y="136"/>
                  </a:lnTo>
                  <a:lnTo>
                    <a:pt x="92" y="118"/>
                  </a:lnTo>
                  <a:lnTo>
                    <a:pt x="58" y="118"/>
                  </a:lnTo>
                  <a:lnTo>
                    <a:pt x="46" y="116"/>
                  </a:lnTo>
                  <a:lnTo>
                    <a:pt x="38" y="112"/>
                  </a:lnTo>
                  <a:lnTo>
                    <a:pt x="34" y="104"/>
                  </a:lnTo>
                  <a:lnTo>
                    <a:pt x="32" y="94"/>
                  </a:lnTo>
                  <a:lnTo>
                    <a:pt x="32" y="66"/>
                  </a:lnTo>
                  <a:lnTo>
                    <a:pt x="18" y="66"/>
                  </a:lnTo>
                  <a:lnTo>
                    <a:pt x="10" y="64"/>
                  </a:lnTo>
                  <a:lnTo>
                    <a:pt x="4" y="62"/>
                  </a:lnTo>
                  <a:lnTo>
                    <a:pt x="0" y="56"/>
                  </a:lnTo>
                  <a:lnTo>
                    <a:pt x="0" y="48"/>
                  </a:lnTo>
                  <a:lnTo>
                    <a:pt x="0" y="40"/>
                  </a:lnTo>
                  <a:lnTo>
                    <a:pt x="4" y="34"/>
                  </a:lnTo>
                  <a:lnTo>
                    <a:pt x="10" y="30"/>
                  </a:lnTo>
                  <a:lnTo>
                    <a:pt x="18" y="30"/>
                  </a:lnTo>
                  <a:close/>
                  <a:moveTo>
                    <a:pt x="92" y="204"/>
                  </a:moveTo>
                  <a:lnTo>
                    <a:pt x="92" y="172"/>
                  </a:lnTo>
                  <a:lnTo>
                    <a:pt x="60" y="172"/>
                  </a:lnTo>
                  <a:lnTo>
                    <a:pt x="54" y="174"/>
                  </a:lnTo>
                  <a:lnTo>
                    <a:pt x="52" y="178"/>
                  </a:lnTo>
                  <a:lnTo>
                    <a:pt x="52" y="196"/>
                  </a:lnTo>
                  <a:lnTo>
                    <a:pt x="54" y="202"/>
                  </a:lnTo>
                  <a:lnTo>
                    <a:pt x="60" y="204"/>
                  </a:lnTo>
                  <a:lnTo>
                    <a:pt x="92" y="204"/>
                  </a:lnTo>
                  <a:close/>
                  <a:moveTo>
                    <a:pt x="78" y="66"/>
                  </a:moveTo>
                  <a:lnTo>
                    <a:pt x="78" y="82"/>
                  </a:lnTo>
                  <a:lnTo>
                    <a:pt x="78" y="84"/>
                  </a:lnTo>
                  <a:lnTo>
                    <a:pt x="80" y="84"/>
                  </a:lnTo>
                  <a:lnTo>
                    <a:pt x="152" y="84"/>
                  </a:lnTo>
                  <a:lnTo>
                    <a:pt x="156" y="84"/>
                  </a:lnTo>
                  <a:lnTo>
                    <a:pt x="158" y="82"/>
                  </a:lnTo>
                  <a:lnTo>
                    <a:pt x="158" y="66"/>
                  </a:lnTo>
                  <a:lnTo>
                    <a:pt x="78" y="66"/>
                  </a:lnTo>
                  <a:close/>
                  <a:moveTo>
                    <a:pt x="176" y="204"/>
                  </a:moveTo>
                  <a:lnTo>
                    <a:pt x="176" y="204"/>
                  </a:lnTo>
                  <a:lnTo>
                    <a:pt x="182" y="202"/>
                  </a:lnTo>
                  <a:lnTo>
                    <a:pt x="182" y="200"/>
                  </a:lnTo>
                  <a:lnTo>
                    <a:pt x="184" y="196"/>
                  </a:lnTo>
                  <a:lnTo>
                    <a:pt x="184" y="178"/>
                  </a:lnTo>
                  <a:lnTo>
                    <a:pt x="182" y="174"/>
                  </a:lnTo>
                  <a:lnTo>
                    <a:pt x="176" y="172"/>
                  </a:lnTo>
                  <a:lnTo>
                    <a:pt x="138" y="172"/>
                  </a:lnTo>
                  <a:lnTo>
                    <a:pt x="138" y="204"/>
                  </a:lnTo>
                  <a:lnTo>
                    <a:pt x="176" y="204"/>
                  </a:lnTo>
                  <a:close/>
                </a:path>
              </a:pathLst>
            </a:custGeom>
            <a:solidFill>
              <a:srgbClr val="00277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008443" fontAlgn="auto">
                <a:spcBef>
                  <a:spcPts val="0"/>
                </a:spcBef>
                <a:spcAft>
                  <a:spcPts val="0"/>
                </a:spcAft>
              </a:pPr>
              <a:endParaRPr kumimoji="0" lang="zh-TW" altLang="en-US">
                <a:solidFill>
                  <a:prstClr val="black"/>
                </a:solidFill>
                <a:latin typeface="Calibri"/>
                <a:ea typeface="新細明體"/>
              </a:endParaRPr>
            </a:p>
          </p:txBody>
        </p:sp>
        <p:sp>
          <p:nvSpPr>
            <p:cNvPr id="17" name="Freeform 19"/>
            <p:cNvSpPr>
              <a:spLocks noEditPoints="1"/>
            </p:cNvSpPr>
            <p:nvPr userDrawn="1"/>
          </p:nvSpPr>
          <p:spPr bwMode="auto">
            <a:xfrm>
              <a:off x="873051" y="1610553"/>
              <a:ext cx="387866" cy="387866"/>
            </a:xfrm>
            <a:custGeom>
              <a:avLst/>
              <a:gdLst>
                <a:gd name="T0" fmla="*/ 186 w 426"/>
                <a:gd name="T1" fmla="*/ 4 h 426"/>
                <a:gd name="T2" fmla="*/ 232 w 426"/>
                <a:gd name="T3" fmla="*/ 20 h 426"/>
                <a:gd name="T4" fmla="*/ 244 w 426"/>
                <a:gd name="T5" fmla="*/ 2 h 426"/>
                <a:gd name="T6" fmla="*/ 272 w 426"/>
                <a:gd name="T7" fmla="*/ 4 h 426"/>
                <a:gd name="T8" fmla="*/ 316 w 426"/>
                <a:gd name="T9" fmla="*/ 72 h 426"/>
                <a:gd name="T10" fmla="*/ 352 w 426"/>
                <a:gd name="T11" fmla="*/ 16 h 426"/>
                <a:gd name="T12" fmla="*/ 374 w 426"/>
                <a:gd name="T13" fmla="*/ 18 h 426"/>
                <a:gd name="T14" fmla="*/ 362 w 426"/>
                <a:gd name="T15" fmla="*/ 72 h 426"/>
                <a:gd name="T16" fmla="*/ 422 w 426"/>
                <a:gd name="T17" fmla="*/ 76 h 426"/>
                <a:gd name="T18" fmla="*/ 422 w 426"/>
                <a:gd name="T19" fmla="*/ 106 h 426"/>
                <a:gd name="T20" fmla="*/ 300 w 426"/>
                <a:gd name="T21" fmla="*/ 148 h 426"/>
                <a:gd name="T22" fmla="*/ 404 w 426"/>
                <a:gd name="T23" fmla="*/ 152 h 426"/>
                <a:gd name="T24" fmla="*/ 404 w 426"/>
                <a:gd name="T25" fmla="*/ 182 h 426"/>
                <a:gd name="T26" fmla="*/ 238 w 426"/>
                <a:gd name="T27" fmla="*/ 216 h 426"/>
                <a:gd name="T28" fmla="*/ 396 w 426"/>
                <a:gd name="T29" fmla="*/ 222 h 426"/>
                <a:gd name="T30" fmla="*/ 398 w 426"/>
                <a:gd name="T31" fmla="*/ 250 h 426"/>
                <a:gd name="T32" fmla="*/ 238 w 426"/>
                <a:gd name="T33" fmla="*/ 284 h 426"/>
                <a:gd name="T34" fmla="*/ 414 w 426"/>
                <a:gd name="T35" fmla="*/ 288 h 426"/>
                <a:gd name="T36" fmla="*/ 414 w 426"/>
                <a:gd name="T37" fmla="*/ 320 h 426"/>
                <a:gd name="T38" fmla="*/ 284 w 426"/>
                <a:gd name="T39" fmla="*/ 326 h 426"/>
                <a:gd name="T40" fmla="*/ 422 w 426"/>
                <a:gd name="T41" fmla="*/ 388 h 426"/>
                <a:gd name="T42" fmla="*/ 418 w 426"/>
                <a:gd name="T43" fmla="*/ 408 h 426"/>
                <a:gd name="T44" fmla="*/ 394 w 426"/>
                <a:gd name="T45" fmla="*/ 416 h 426"/>
                <a:gd name="T46" fmla="*/ 344 w 426"/>
                <a:gd name="T47" fmla="*/ 404 h 426"/>
                <a:gd name="T48" fmla="*/ 238 w 426"/>
                <a:gd name="T49" fmla="*/ 414 h 426"/>
                <a:gd name="T50" fmla="*/ 214 w 426"/>
                <a:gd name="T51" fmla="*/ 426 h 426"/>
                <a:gd name="T52" fmla="*/ 192 w 426"/>
                <a:gd name="T53" fmla="*/ 402 h 426"/>
                <a:gd name="T54" fmla="*/ 142 w 426"/>
                <a:gd name="T55" fmla="*/ 372 h 426"/>
                <a:gd name="T56" fmla="*/ 56 w 426"/>
                <a:gd name="T57" fmla="*/ 414 h 426"/>
                <a:gd name="T58" fmla="*/ 16 w 426"/>
                <a:gd name="T59" fmla="*/ 418 h 426"/>
                <a:gd name="T60" fmla="*/ 0 w 426"/>
                <a:gd name="T61" fmla="*/ 394 h 426"/>
                <a:gd name="T62" fmla="*/ 56 w 426"/>
                <a:gd name="T63" fmla="*/ 362 h 426"/>
                <a:gd name="T64" fmla="*/ 24 w 426"/>
                <a:gd name="T65" fmla="*/ 326 h 426"/>
                <a:gd name="T66" fmla="*/ 4 w 426"/>
                <a:gd name="T67" fmla="*/ 304 h 426"/>
                <a:gd name="T68" fmla="*/ 16 w 426"/>
                <a:gd name="T69" fmla="*/ 286 h 426"/>
                <a:gd name="T70" fmla="*/ 42 w 426"/>
                <a:gd name="T71" fmla="*/ 256 h 426"/>
                <a:gd name="T72" fmla="*/ 22 w 426"/>
                <a:gd name="T73" fmla="*/ 236 h 426"/>
                <a:gd name="T74" fmla="*/ 34 w 426"/>
                <a:gd name="T75" fmla="*/ 218 h 426"/>
                <a:gd name="T76" fmla="*/ 38 w 426"/>
                <a:gd name="T77" fmla="*/ 190 h 426"/>
                <a:gd name="T78" fmla="*/ 18 w 426"/>
                <a:gd name="T79" fmla="*/ 168 h 426"/>
                <a:gd name="T80" fmla="*/ 28 w 426"/>
                <a:gd name="T81" fmla="*/ 150 h 426"/>
                <a:gd name="T82" fmla="*/ 20 w 426"/>
                <a:gd name="T83" fmla="*/ 114 h 426"/>
                <a:gd name="T84" fmla="*/ 0 w 426"/>
                <a:gd name="T85" fmla="*/ 92 h 426"/>
                <a:gd name="T86" fmla="*/ 12 w 426"/>
                <a:gd name="T87" fmla="*/ 72 h 426"/>
                <a:gd name="T88" fmla="*/ 52 w 426"/>
                <a:gd name="T89" fmla="*/ 42 h 426"/>
                <a:gd name="T90" fmla="*/ 56 w 426"/>
                <a:gd name="T91" fmla="*/ 18 h 426"/>
                <a:gd name="T92" fmla="*/ 76 w 426"/>
                <a:gd name="T93" fmla="*/ 16 h 426"/>
                <a:gd name="T94" fmla="*/ 96 w 426"/>
                <a:gd name="T95" fmla="*/ 34 h 426"/>
                <a:gd name="T96" fmla="*/ 144 w 426"/>
                <a:gd name="T97" fmla="*/ 20 h 426"/>
                <a:gd name="T98" fmla="*/ 158 w 426"/>
                <a:gd name="T99" fmla="*/ 2 h 426"/>
                <a:gd name="T100" fmla="*/ 264 w 426"/>
                <a:gd name="T101" fmla="*/ 114 h 42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26" h="426">
                  <a:moveTo>
                    <a:pt x="168" y="0"/>
                  </a:moveTo>
                  <a:lnTo>
                    <a:pt x="168" y="0"/>
                  </a:lnTo>
                  <a:lnTo>
                    <a:pt x="178" y="2"/>
                  </a:lnTo>
                  <a:lnTo>
                    <a:pt x="186" y="4"/>
                  </a:lnTo>
                  <a:lnTo>
                    <a:pt x="190" y="12"/>
                  </a:lnTo>
                  <a:lnTo>
                    <a:pt x="192" y="20"/>
                  </a:lnTo>
                  <a:lnTo>
                    <a:pt x="192" y="72"/>
                  </a:lnTo>
                  <a:lnTo>
                    <a:pt x="232" y="72"/>
                  </a:lnTo>
                  <a:lnTo>
                    <a:pt x="232" y="20"/>
                  </a:lnTo>
                  <a:lnTo>
                    <a:pt x="232" y="12"/>
                  </a:lnTo>
                  <a:lnTo>
                    <a:pt x="238" y="4"/>
                  </a:lnTo>
                  <a:lnTo>
                    <a:pt x="244" y="2"/>
                  </a:lnTo>
                  <a:lnTo>
                    <a:pt x="254" y="0"/>
                  </a:lnTo>
                  <a:lnTo>
                    <a:pt x="266" y="2"/>
                  </a:lnTo>
                  <a:lnTo>
                    <a:pt x="272" y="4"/>
                  </a:lnTo>
                  <a:lnTo>
                    <a:pt x="276" y="12"/>
                  </a:lnTo>
                  <a:lnTo>
                    <a:pt x="278" y="20"/>
                  </a:lnTo>
                  <a:lnTo>
                    <a:pt x="278" y="72"/>
                  </a:lnTo>
                  <a:lnTo>
                    <a:pt x="316" y="72"/>
                  </a:lnTo>
                  <a:lnTo>
                    <a:pt x="336" y="26"/>
                  </a:lnTo>
                  <a:lnTo>
                    <a:pt x="340" y="22"/>
                  </a:lnTo>
                  <a:lnTo>
                    <a:pt x="344" y="18"/>
                  </a:lnTo>
                  <a:lnTo>
                    <a:pt x="352" y="16"/>
                  </a:lnTo>
                  <a:lnTo>
                    <a:pt x="358" y="16"/>
                  </a:lnTo>
                  <a:lnTo>
                    <a:pt x="366" y="16"/>
                  </a:lnTo>
                  <a:lnTo>
                    <a:pt x="374" y="18"/>
                  </a:lnTo>
                  <a:lnTo>
                    <a:pt x="378" y="22"/>
                  </a:lnTo>
                  <a:lnTo>
                    <a:pt x="380" y="30"/>
                  </a:lnTo>
                  <a:lnTo>
                    <a:pt x="374" y="44"/>
                  </a:lnTo>
                  <a:lnTo>
                    <a:pt x="362" y="72"/>
                  </a:lnTo>
                  <a:lnTo>
                    <a:pt x="406" y="72"/>
                  </a:lnTo>
                  <a:lnTo>
                    <a:pt x="416" y="72"/>
                  </a:lnTo>
                  <a:lnTo>
                    <a:pt x="422" y="76"/>
                  </a:lnTo>
                  <a:lnTo>
                    <a:pt x="424" y="82"/>
                  </a:lnTo>
                  <a:lnTo>
                    <a:pt x="426" y="92"/>
                  </a:lnTo>
                  <a:lnTo>
                    <a:pt x="424" y="100"/>
                  </a:lnTo>
                  <a:lnTo>
                    <a:pt x="422" y="106"/>
                  </a:lnTo>
                  <a:lnTo>
                    <a:pt x="416" y="112"/>
                  </a:lnTo>
                  <a:lnTo>
                    <a:pt x="406" y="114"/>
                  </a:lnTo>
                  <a:lnTo>
                    <a:pt x="314" y="114"/>
                  </a:lnTo>
                  <a:lnTo>
                    <a:pt x="300" y="148"/>
                  </a:lnTo>
                  <a:lnTo>
                    <a:pt x="388" y="148"/>
                  </a:lnTo>
                  <a:lnTo>
                    <a:pt x="398" y="150"/>
                  </a:lnTo>
                  <a:lnTo>
                    <a:pt x="404" y="152"/>
                  </a:lnTo>
                  <a:lnTo>
                    <a:pt x="406" y="158"/>
                  </a:lnTo>
                  <a:lnTo>
                    <a:pt x="408" y="168"/>
                  </a:lnTo>
                  <a:lnTo>
                    <a:pt x="406" y="176"/>
                  </a:lnTo>
                  <a:lnTo>
                    <a:pt x="404" y="182"/>
                  </a:lnTo>
                  <a:lnTo>
                    <a:pt x="398" y="188"/>
                  </a:lnTo>
                  <a:lnTo>
                    <a:pt x="388" y="190"/>
                  </a:lnTo>
                  <a:lnTo>
                    <a:pt x="238" y="190"/>
                  </a:lnTo>
                  <a:lnTo>
                    <a:pt x="238" y="216"/>
                  </a:lnTo>
                  <a:lnTo>
                    <a:pt x="380" y="216"/>
                  </a:lnTo>
                  <a:lnTo>
                    <a:pt x="390" y="218"/>
                  </a:lnTo>
                  <a:lnTo>
                    <a:pt x="396" y="222"/>
                  </a:lnTo>
                  <a:lnTo>
                    <a:pt x="400" y="228"/>
                  </a:lnTo>
                  <a:lnTo>
                    <a:pt x="400" y="236"/>
                  </a:lnTo>
                  <a:lnTo>
                    <a:pt x="400" y="246"/>
                  </a:lnTo>
                  <a:lnTo>
                    <a:pt x="398" y="250"/>
                  </a:lnTo>
                  <a:lnTo>
                    <a:pt x="390" y="256"/>
                  </a:lnTo>
                  <a:lnTo>
                    <a:pt x="380" y="256"/>
                  </a:lnTo>
                  <a:lnTo>
                    <a:pt x="238" y="256"/>
                  </a:lnTo>
                  <a:lnTo>
                    <a:pt x="238" y="284"/>
                  </a:lnTo>
                  <a:lnTo>
                    <a:pt x="400" y="284"/>
                  </a:lnTo>
                  <a:lnTo>
                    <a:pt x="408" y="286"/>
                  </a:lnTo>
                  <a:lnTo>
                    <a:pt x="414" y="288"/>
                  </a:lnTo>
                  <a:lnTo>
                    <a:pt x="418" y="294"/>
                  </a:lnTo>
                  <a:lnTo>
                    <a:pt x="418" y="304"/>
                  </a:lnTo>
                  <a:lnTo>
                    <a:pt x="418" y="312"/>
                  </a:lnTo>
                  <a:lnTo>
                    <a:pt x="414" y="320"/>
                  </a:lnTo>
                  <a:lnTo>
                    <a:pt x="408" y="324"/>
                  </a:lnTo>
                  <a:lnTo>
                    <a:pt x="400" y="326"/>
                  </a:lnTo>
                  <a:lnTo>
                    <a:pt x="284" y="326"/>
                  </a:lnTo>
                  <a:lnTo>
                    <a:pt x="312" y="340"/>
                  </a:lnTo>
                  <a:lnTo>
                    <a:pt x="344" y="352"/>
                  </a:lnTo>
                  <a:lnTo>
                    <a:pt x="414" y="378"/>
                  </a:lnTo>
                  <a:lnTo>
                    <a:pt x="422" y="388"/>
                  </a:lnTo>
                  <a:lnTo>
                    <a:pt x="424" y="392"/>
                  </a:lnTo>
                  <a:lnTo>
                    <a:pt x="424" y="396"/>
                  </a:lnTo>
                  <a:lnTo>
                    <a:pt x="422" y="406"/>
                  </a:lnTo>
                  <a:lnTo>
                    <a:pt x="418" y="408"/>
                  </a:lnTo>
                  <a:lnTo>
                    <a:pt x="414" y="412"/>
                  </a:lnTo>
                  <a:lnTo>
                    <a:pt x="406" y="414"/>
                  </a:lnTo>
                  <a:lnTo>
                    <a:pt x="394" y="416"/>
                  </a:lnTo>
                  <a:lnTo>
                    <a:pt x="382" y="416"/>
                  </a:lnTo>
                  <a:lnTo>
                    <a:pt x="370" y="414"/>
                  </a:lnTo>
                  <a:lnTo>
                    <a:pt x="358" y="410"/>
                  </a:lnTo>
                  <a:lnTo>
                    <a:pt x="344" y="404"/>
                  </a:lnTo>
                  <a:lnTo>
                    <a:pt x="290" y="374"/>
                  </a:lnTo>
                  <a:lnTo>
                    <a:pt x="238" y="340"/>
                  </a:lnTo>
                  <a:lnTo>
                    <a:pt x="238" y="402"/>
                  </a:lnTo>
                  <a:lnTo>
                    <a:pt x="238" y="414"/>
                  </a:lnTo>
                  <a:lnTo>
                    <a:pt x="232" y="420"/>
                  </a:lnTo>
                  <a:lnTo>
                    <a:pt x="226" y="424"/>
                  </a:lnTo>
                  <a:lnTo>
                    <a:pt x="214" y="426"/>
                  </a:lnTo>
                  <a:lnTo>
                    <a:pt x="204" y="424"/>
                  </a:lnTo>
                  <a:lnTo>
                    <a:pt x="196" y="420"/>
                  </a:lnTo>
                  <a:lnTo>
                    <a:pt x="192" y="412"/>
                  </a:lnTo>
                  <a:lnTo>
                    <a:pt x="192" y="402"/>
                  </a:lnTo>
                  <a:lnTo>
                    <a:pt x="192" y="340"/>
                  </a:lnTo>
                  <a:lnTo>
                    <a:pt x="188" y="344"/>
                  </a:lnTo>
                  <a:lnTo>
                    <a:pt x="142" y="372"/>
                  </a:lnTo>
                  <a:lnTo>
                    <a:pt x="96" y="398"/>
                  </a:lnTo>
                  <a:lnTo>
                    <a:pt x="78" y="406"/>
                  </a:lnTo>
                  <a:lnTo>
                    <a:pt x="56" y="414"/>
                  </a:lnTo>
                  <a:lnTo>
                    <a:pt x="42" y="420"/>
                  </a:lnTo>
                  <a:lnTo>
                    <a:pt x="28" y="420"/>
                  </a:lnTo>
                  <a:lnTo>
                    <a:pt x="22" y="420"/>
                  </a:lnTo>
                  <a:lnTo>
                    <a:pt x="16" y="418"/>
                  </a:lnTo>
                  <a:lnTo>
                    <a:pt x="12" y="416"/>
                  </a:lnTo>
                  <a:lnTo>
                    <a:pt x="6" y="412"/>
                  </a:lnTo>
                  <a:lnTo>
                    <a:pt x="2" y="402"/>
                  </a:lnTo>
                  <a:lnTo>
                    <a:pt x="0" y="394"/>
                  </a:lnTo>
                  <a:lnTo>
                    <a:pt x="4" y="384"/>
                  </a:lnTo>
                  <a:lnTo>
                    <a:pt x="12" y="376"/>
                  </a:lnTo>
                  <a:lnTo>
                    <a:pt x="56" y="362"/>
                  </a:lnTo>
                  <a:lnTo>
                    <a:pt x="106" y="342"/>
                  </a:lnTo>
                  <a:lnTo>
                    <a:pt x="140" y="326"/>
                  </a:lnTo>
                  <a:lnTo>
                    <a:pt x="24" y="326"/>
                  </a:lnTo>
                  <a:lnTo>
                    <a:pt x="16" y="326"/>
                  </a:lnTo>
                  <a:lnTo>
                    <a:pt x="8" y="320"/>
                  </a:lnTo>
                  <a:lnTo>
                    <a:pt x="6" y="314"/>
                  </a:lnTo>
                  <a:lnTo>
                    <a:pt x="4" y="304"/>
                  </a:lnTo>
                  <a:lnTo>
                    <a:pt x="6" y="296"/>
                  </a:lnTo>
                  <a:lnTo>
                    <a:pt x="8" y="288"/>
                  </a:lnTo>
                  <a:lnTo>
                    <a:pt x="16" y="286"/>
                  </a:lnTo>
                  <a:lnTo>
                    <a:pt x="24" y="284"/>
                  </a:lnTo>
                  <a:lnTo>
                    <a:pt x="192" y="284"/>
                  </a:lnTo>
                  <a:lnTo>
                    <a:pt x="192" y="256"/>
                  </a:lnTo>
                  <a:lnTo>
                    <a:pt x="42" y="256"/>
                  </a:lnTo>
                  <a:lnTo>
                    <a:pt x="34" y="256"/>
                  </a:lnTo>
                  <a:lnTo>
                    <a:pt x="28" y="252"/>
                  </a:lnTo>
                  <a:lnTo>
                    <a:pt x="24" y="246"/>
                  </a:lnTo>
                  <a:lnTo>
                    <a:pt x="22" y="236"/>
                  </a:lnTo>
                  <a:lnTo>
                    <a:pt x="24" y="228"/>
                  </a:lnTo>
                  <a:lnTo>
                    <a:pt x="28" y="222"/>
                  </a:lnTo>
                  <a:lnTo>
                    <a:pt x="34" y="218"/>
                  </a:lnTo>
                  <a:lnTo>
                    <a:pt x="42" y="216"/>
                  </a:lnTo>
                  <a:lnTo>
                    <a:pt x="192" y="216"/>
                  </a:lnTo>
                  <a:lnTo>
                    <a:pt x="192" y="190"/>
                  </a:lnTo>
                  <a:lnTo>
                    <a:pt x="38" y="190"/>
                  </a:lnTo>
                  <a:lnTo>
                    <a:pt x="28" y="188"/>
                  </a:lnTo>
                  <a:lnTo>
                    <a:pt x="22" y="184"/>
                  </a:lnTo>
                  <a:lnTo>
                    <a:pt x="18" y="178"/>
                  </a:lnTo>
                  <a:lnTo>
                    <a:pt x="18" y="168"/>
                  </a:lnTo>
                  <a:lnTo>
                    <a:pt x="18" y="160"/>
                  </a:lnTo>
                  <a:lnTo>
                    <a:pt x="22" y="152"/>
                  </a:lnTo>
                  <a:lnTo>
                    <a:pt x="28" y="150"/>
                  </a:lnTo>
                  <a:lnTo>
                    <a:pt x="38" y="148"/>
                  </a:lnTo>
                  <a:lnTo>
                    <a:pt x="120" y="148"/>
                  </a:lnTo>
                  <a:lnTo>
                    <a:pt x="108" y="114"/>
                  </a:lnTo>
                  <a:lnTo>
                    <a:pt x="20" y="114"/>
                  </a:lnTo>
                  <a:lnTo>
                    <a:pt x="12" y="112"/>
                  </a:lnTo>
                  <a:lnTo>
                    <a:pt x="6" y="108"/>
                  </a:lnTo>
                  <a:lnTo>
                    <a:pt x="2" y="102"/>
                  </a:lnTo>
                  <a:lnTo>
                    <a:pt x="0" y="92"/>
                  </a:lnTo>
                  <a:lnTo>
                    <a:pt x="2" y="82"/>
                  </a:lnTo>
                  <a:lnTo>
                    <a:pt x="6" y="76"/>
                  </a:lnTo>
                  <a:lnTo>
                    <a:pt x="12" y="72"/>
                  </a:lnTo>
                  <a:lnTo>
                    <a:pt x="20" y="72"/>
                  </a:lnTo>
                  <a:lnTo>
                    <a:pt x="70" y="72"/>
                  </a:lnTo>
                  <a:lnTo>
                    <a:pt x="52" y="42"/>
                  </a:lnTo>
                  <a:lnTo>
                    <a:pt x="50" y="38"/>
                  </a:lnTo>
                  <a:lnTo>
                    <a:pt x="48" y="34"/>
                  </a:lnTo>
                  <a:lnTo>
                    <a:pt x="50" y="24"/>
                  </a:lnTo>
                  <a:lnTo>
                    <a:pt x="56" y="18"/>
                  </a:lnTo>
                  <a:lnTo>
                    <a:pt x="62" y="16"/>
                  </a:lnTo>
                  <a:lnTo>
                    <a:pt x="70" y="16"/>
                  </a:lnTo>
                  <a:lnTo>
                    <a:pt x="76" y="16"/>
                  </a:lnTo>
                  <a:lnTo>
                    <a:pt x="80" y="20"/>
                  </a:lnTo>
                  <a:lnTo>
                    <a:pt x="88" y="24"/>
                  </a:lnTo>
                  <a:lnTo>
                    <a:pt x="96" y="34"/>
                  </a:lnTo>
                  <a:lnTo>
                    <a:pt x="110" y="56"/>
                  </a:lnTo>
                  <a:lnTo>
                    <a:pt x="114" y="64"/>
                  </a:lnTo>
                  <a:lnTo>
                    <a:pt x="116" y="72"/>
                  </a:lnTo>
                  <a:lnTo>
                    <a:pt x="144" y="72"/>
                  </a:lnTo>
                  <a:lnTo>
                    <a:pt x="144" y="20"/>
                  </a:lnTo>
                  <a:lnTo>
                    <a:pt x="146" y="12"/>
                  </a:lnTo>
                  <a:lnTo>
                    <a:pt x="152" y="4"/>
                  </a:lnTo>
                  <a:lnTo>
                    <a:pt x="158" y="2"/>
                  </a:lnTo>
                  <a:lnTo>
                    <a:pt x="168" y="0"/>
                  </a:lnTo>
                  <a:close/>
                  <a:moveTo>
                    <a:pt x="172" y="148"/>
                  </a:moveTo>
                  <a:lnTo>
                    <a:pt x="250" y="148"/>
                  </a:lnTo>
                  <a:lnTo>
                    <a:pt x="264" y="114"/>
                  </a:lnTo>
                  <a:lnTo>
                    <a:pt x="158" y="114"/>
                  </a:lnTo>
                  <a:lnTo>
                    <a:pt x="172" y="148"/>
                  </a:lnTo>
                  <a:close/>
                </a:path>
              </a:pathLst>
            </a:custGeom>
            <a:solidFill>
              <a:srgbClr val="00277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008443" fontAlgn="auto">
                <a:spcBef>
                  <a:spcPts val="0"/>
                </a:spcBef>
                <a:spcAft>
                  <a:spcPts val="0"/>
                </a:spcAft>
              </a:pPr>
              <a:endParaRPr kumimoji="0" lang="zh-TW" altLang="en-US">
                <a:solidFill>
                  <a:prstClr val="black"/>
                </a:solidFill>
                <a:latin typeface="Calibri"/>
                <a:ea typeface="新細明體"/>
              </a:endParaRPr>
            </a:p>
          </p:txBody>
        </p:sp>
        <p:sp>
          <p:nvSpPr>
            <p:cNvPr id="18" name="Freeform 20"/>
            <p:cNvSpPr>
              <a:spLocks noEditPoints="1"/>
            </p:cNvSpPr>
            <p:nvPr userDrawn="1"/>
          </p:nvSpPr>
          <p:spPr bwMode="auto">
            <a:xfrm>
              <a:off x="1299157" y="1626941"/>
              <a:ext cx="382403" cy="373299"/>
            </a:xfrm>
            <a:custGeom>
              <a:avLst/>
              <a:gdLst>
                <a:gd name="T0" fmla="*/ 28 w 420"/>
                <a:gd name="T1" fmla="*/ 208 h 410"/>
                <a:gd name="T2" fmla="*/ 16 w 420"/>
                <a:gd name="T3" fmla="*/ 184 h 410"/>
                <a:gd name="T4" fmla="*/ 38 w 420"/>
                <a:gd name="T5" fmla="*/ 166 h 410"/>
                <a:gd name="T6" fmla="*/ 284 w 420"/>
                <a:gd name="T7" fmla="*/ 152 h 410"/>
                <a:gd name="T8" fmla="*/ 384 w 420"/>
                <a:gd name="T9" fmla="*/ 140 h 410"/>
                <a:gd name="T10" fmla="*/ 404 w 420"/>
                <a:gd name="T11" fmla="*/ 162 h 410"/>
                <a:gd name="T12" fmla="*/ 394 w 420"/>
                <a:gd name="T13" fmla="*/ 182 h 410"/>
                <a:gd name="T14" fmla="*/ 234 w 420"/>
                <a:gd name="T15" fmla="*/ 386 h 410"/>
                <a:gd name="T16" fmla="*/ 220 w 420"/>
                <a:gd name="T17" fmla="*/ 408 h 410"/>
                <a:gd name="T18" fmla="*/ 190 w 420"/>
                <a:gd name="T19" fmla="*/ 404 h 410"/>
                <a:gd name="T20" fmla="*/ 102 w 420"/>
                <a:gd name="T21" fmla="*/ 208 h 410"/>
                <a:gd name="T22" fmla="*/ 108 w 420"/>
                <a:gd name="T23" fmla="*/ 260 h 410"/>
                <a:gd name="T24" fmla="*/ 118 w 420"/>
                <a:gd name="T25" fmla="*/ 302 h 410"/>
                <a:gd name="T26" fmla="*/ 174 w 420"/>
                <a:gd name="T27" fmla="*/ 352 h 410"/>
                <a:gd name="T28" fmla="*/ 176 w 420"/>
                <a:gd name="T29" fmla="*/ 378 h 410"/>
                <a:gd name="T30" fmla="*/ 152 w 420"/>
                <a:gd name="T31" fmla="*/ 392 h 410"/>
                <a:gd name="T32" fmla="*/ 116 w 420"/>
                <a:gd name="T33" fmla="*/ 368 h 410"/>
                <a:gd name="T34" fmla="*/ 86 w 420"/>
                <a:gd name="T35" fmla="*/ 334 h 410"/>
                <a:gd name="T36" fmla="*/ 48 w 420"/>
                <a:gd name="T37" fmla="*/ 386 h 410"/>
                <a:gd name="T38" fmla="*/ 10 w 420"/>
                <a:gd name="T39" fmla="*/ 388 h 410"/>
                <a:gd name="T40" fmla="*/ 0 w 420"/>
                <a:gd name="T41" fmla="*/ 370 h 410"/>
                <a:gd name="T42" fmla="*/ 42 w 420"/>
                <a:gd name="T43" fmla="*/ 320 h 410"/>
                <a:gd name="T44" fmla="*/ 60 w 420"/>
                <a:gd name="T45" fmla="*/ 274 h 410"/>
                <a:gd name="T46" fmla="*/ 68 w 420"/>
                <a:gd name="T47" fmla="*/ 210 h 410"/>
                <a:gd name="T48" fmla="*/ 378 w 420"/>
                <a:gd name="T49" fmla="*/ 2 h 410"/>
                <a:gd name="T50" fmla="*/ 398 w 420"/>
                <a:gd name="T51" fmla="*/ 32 h 410"/>
                <a:gd name="T52" fmla="*/ 388 w 420"/>
                <a:gd name="T53" fmla="*/ 128 h 410"/>
                <a:gd name="T54" fmla="*/ 54 w 420"/>
                <a:gd name="T55" fmla="*/ 136 h 410"/>
                <a:gd name="T56" fmla="*/ 24 w 420"/>
                <a:gd name="T57" fmla="*/ 116 h 410"/>
                <a:gd name="T58" fmla="*/ 26 w 420"/>
                <a:gd name="T59" fmla="*/ 12 h 410"/>
                <a:gd name="T60" fmla="*/ 54 w 420"/>
                <a:gd name="T61" fmla="*/ 0 h 410"/>
                <a:gd name="T62" fmla="*/ 76 w 420"/>
                <a:gd name="T63" fmla="*/ 42 h 410"/>
                <a:gd name="T64" fmla="*/ 70 w 420"/>
                <a:gd name="T65" fmla="*/ 84 h 410"/>
                <a:gd name="T66" fmla="*/ 130 w 420"/>
                <a:gd name="T67" fmla="*/ 94 h 410"/>
                <a:gd name="T68" fmla="*/ 240 w 420"/>
                <a:gd name="T69" fmla="*/ 94 h 410"/>
                <a:gd name="T70" fmla="*/ 342 w 420"/>
                <a:gd name="T71" fmla="*/ 208 h 410"/>
                <a:gd name="T72" fmla="*/ 348 w 420"/>
                <a:gd name="T73" fmla="*/ 272 h 410"/>
                <a:gd name="T74" fmla="*/ 366 w 420"/>
                <a:gd name="T75" fmla="*/ 316 h 410"/>
                <a:gd name="T76" fmla="*/ 418 w 420"/>
                <a:gd name="T77" fmla="*/ 358 h 410"/>
                <a:gd name="T78" fmla="*/ 410 w 420"/>
                <a:gd name="T79" fmla="*/ 386 h 410"/>
                <a:gd name="T80" fmla="*/ 384 w 420"/>
                <a:gd name="T81" fmla="*/ 392 h 410"/>
                <a:gd name="T82" fmla="*/ 330 w 420"/>
                <a:gd name="T83" fmla="*/ 334 h 410"/>
                <a:gd name="T84" fmla="*/ 304 w 420"/>
                <a:gd name="T85" fmla="*/ 362 h 410"/>
                <a:gd name="T86" fmla="*/ 264 w 420"/>
                <a:gd name="T87" fmla="*/ 394 h 410"/>
                <a:gd name="T88" fmla="*/ 236 w 420"/>
                <a:gd name="T89" fmla="*/ 370 h 410"/>
                <a:gd name="T90" fmla="*/ 270 w 420"/>
                <a:gd name="T91" fmla="*/ 330 h 410"/>
                <a:gd name="T92" fmla="*/ 296 w 420"/>
                <a:gd name="T93" fmla="*/ 288 h 410"/>
                <a:gd name="T94" fmla="*/ 302 w 420"/>
                <a:gd name="T95" fmla="*/ 214 h 410"/>
                <a:gd name="T96" fmla="*/ 324 w 420"/>
                <a:gd name="T97" fmla="*/ 204 h 410"/>
                <a:gd name="T98" fmla="*/ 346 w 420"/>
                <a:gd name="T99" fmla="*/ 90 h 410"/>
                <a:gd name="T100" fmla="*/ 348 w 420"/>
                <a:gd name="T101" fmla="*/ 46 h 410"/>
                <a:gd name="T102" fmla="*/ 288 w 420"/>
                <a:gd name="T103" fmla="*/ 94 h 41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420" h="410">
                  <a:moveTo>
                    <a:pt x="68" y="210"/>
                  </a:moveTo>
                  <a:lnTo>
                    <a:pt x="68" y="210"/>
                  </a:lnTo>
                  <a:lnTo>
                    <a:pt x="40" y="210"/>
                  </a:lnTo>
                  <a:lnTo>
                    <a:pt x="28" y="208"/>
                  </a:lnTo>
                  <a:lnTo>
                    <a:pt x="24" y="206"/>
                  </a:lnTo>
                  <a:lnTo>
                    <a:pt x="20" y="202"/>
                  </a:lnTo>
                  <a:lnTo>
                    <a:pt x="18" y="194"/>
                  </a:lnTo>
                  <a:lnTo>
                    <a:pt x="16" y="184"/>
                  </a:lnTo>
                  <a:lnTo>
                    <a:pt x="18" y="176"/>
                  </a:lnTo>
                  <a:lnTo>
                    <a:pt x="22" y="170"/>
                  </a:lnTo>
                  <a:lnTo>
                    <a:pt x="28" y="168"/>
                  </a:lnTo>
                  <a:lnTo>
                    <a:pt x="38" y="166"/>
                  </a:lnTo>
                  <a:lnTo>
                    <a:pt x="116" y="164"/>
                  </a:lnTo>
                  <a:lnTo>
                    <a:pt x="192" y="160"/>
                  </a:lnTo>
                  <a:lnTo>
                    <a:pt x="284" y="152"/>
                  </a:lnTo>
                  <a:lnTo>
                    <a:pt x="326" y="148"/>
                  </a:lnTo>
                  <a:lnTo>
                    <a:pt x="366" y="142"/>
                  </a:lnTo>
                  <a:lnTo>
                    <a:pt x="384" y="140"/>
                  </a:lnTo>
                  <a:lnTo>
                    <a:pt x="392" y="142"/>
                  </a:lnTo>
                  <a:lnTo>
                    <a:pt x="398" y="148"/>
                  </a:lnTo>
                  <a:lnTo>
                    <a:pt x="402" y="154"/>
                  </a:lnTo>
                  <a:lnTo>
                    <a:pt x="404" y="162"/>
                  </a:lnTo>
                  <a:lnTo>
                    <a:pt x="404" y="170"/>
                  </a:lnTo>
                  <a:lnTo>
                    <a:pt x="402" y="174"/>
                  </a:lnTo>
                  <a:lnTo>
                    <a:pt x="398" y="178"/>
                  </a:lnTo>
                  <a:lnTo>
                    <a:pt x="394" y="182"/>
                  </a:lnTo>
                  <a:lnTo>
                    <a:pt x="360" y="188"/>
                  </a:lnTo>
                  <a:lnTo>
                    <a:pt x="322" y="192"/>
                  </a:lnTo>
                  <a:lnTo>
                    <a:pt x="234" y="200"/>
                  </a:lnTo>
                  <a:lnTo>
                    <a:pt x="234" y="386"/>
                  </a:lnTo>
                  <a:lnTo>
                    <a:pt x="232" y="396"/>
                  </a:lnTo>
                  <a:lnTo>
                    <a:pt x="228" y="404"/>
                  </a:lnTo>
                  <a:lnTo>
                    <a:pt x="220" y="408"/>
                  </a:lnTo>
                  <a:lnTo>
                    <a:pt x="208" y="410"/>
                  </a:lnTo>
                  <a:lnTo>
                    <a:pt x="198" y="408"/>
                  </a:lnTo>
                  <a:lnTo>
                    <a:pt x="190" y="404"/>
                  </a:lnTo>
                  <a:lnTo>
                    <a:pt x="186" y="396"/>
                  </a:lnTo>
                  <a:lnTo>
                    <a:pt x="186" y="386"/>
                  </a:lnTo>
                  <a:lnTo>
                    <a:pt x="186" y="204"/>
                  </a:lnTo>
                  <a:lnTo>
                    <a:pt x="102" y="208"/>
                  </a:lnTo>
                  <a:lnTo>
                    <a:pt x="106" y="210"/>
                  </a:lnTo>
                  <a:lnTo>
                    <a:pt x="108" y="214"/>
                  </a:lnTo>
                  <a:lnTo>
                    <a:pt x="108" y="224"/>
                  </a:lnTo>
                  <a:lnTo>
                    <a:pt x="108" y="260"/>
                  </a:lnTo>
                  <a:lnTo>
                    <a:pt x="110" y="272"/>
                  </a:lnTo>
                  <a:lnTo>
                    <a:pt x="110" y="284"/>
                  </a:lnTo>
                  <a:lnTo>
                    <a:pt x="114" y="294"/>
                  </a:lnTo>
                  <a:lnTo>
                    <a:pt x="118" y="302"/>
                  </a:lnTo>
                  <a:lnTo>
                    <a:pt x="126" y="316"/>
                  </a:lnTo>
                  <a:lnTo>
                    <a:pt x="140" y="328"/>
                  </a:lnTo>
                  <a:lnTo>
                    <a:pt x="154" y="340"/>
                  </a:lnTo>
                  <a:lnTo>
                    <a:pt x="174" y="352"/>
                  </a:lnTo>
                  <a:lnTo>
                    <a:pt x="178" y="360"/>
                  </a:lnTo>
                  <a:lnTo>
                    <a:pt x="178" y="368"/>
                  </a:lnTo>
                  <a:lnTo>
                    <a:pt x="176" y="378"/>
                  </a:lnTo>
                  <a:lnTo>
                    <a:pt x="170" y="386"/>
                  </a:lnTo>
                  <a:lnTo>
                    <a:pt x="162" y="392"/>
                  </a:lnTo>
                  <a:lnTo>
                    <a:pt x="152" y="392"/>
                  </a:lnTo>
                  <a:lnTo>
                    <a:pt x="144" y="392"/>
                  </a:lnTo>
                  <a:lnTo>
                    <a:pt x="136" y="386"/>
                  </a:lnTo>
                  <a:lnTo>
                    <a:pt x="128" y="378"/>
                  </a:lnTo>
                  <a:lnTo>
                    <a:pt x="116" y="368"/>
                  </a:lnTo>
                  <a:lnTo>
                    <a:pt x="92" y="336"/>
                  </a:lnTo>
                  <a:lnTo>
                    <a:pt x="88" y="332"/>
                  </a:lnTo>
                  <a:lnTo>
                    <a:pt x="86" y="334"/>
                  </a:lnTo>
                  <a:lnTo>
                    <a:pt x="84" y="336"/>
                  </a:lnTo>
                  <a:lnTo>
                    <a:pt x="66" y="362"/>
                  </a:lnTo>
                  <a:lnTo>
                    <a:pt x="48" y="386"/>
                  </a:lnTo>
                  <a:lnTo>
                    <a:pt x="38" y="392"/>
                  </a:lnTo>
                  <a:lnTo>
                    <a:pt x="28" y="394"/>
                  </a:lnTo>
                  <a:lnTo>
                    <a:pt x="18" y="392"/>
                  </a:lnTo>
                  <a:lnTo>
                    <a:pt x="10" y="388"/>
                  </a:lnTo>
                  <a:lnTo>
                    <a:pt x="2" y="380"/>
                  </a:lnTo>
                  <a:lnTo>
                    <a:pt x="0" y="374"/>
                  </a:lnTo>
                  <a:lnTo>
                    <a:pt x="0" y="370"/>
                  </a:lnTo>
                  <a:lnTo>
                    <a:pt x="2" y="360"/>
                  </a:lnTo>
                  <a:lnTo>
                    <a:pt x="8" y="352"/>
                  </a:lnTo>
                  <a:lnTo>
                    <a:pt x="32" y="330"/>
                  </a:lnTo>
                  <a:lnTo>
                    <a:pt x="42" y="320"/>
                  </a:lnTo>
                  <a:lnTo>
                    <a:pt x="50" y="310"/>
                  </a:lnTo>
                  <a:lnTo>
                    <a:pt x="54" y="300"/>
                  </a:lnTo>
                  <a:lnTo>
                    <a:pt x="58" y="288"/>
                  </a:lnTo>
                  <a:lnTo>
                    <a:pt x="60" y="274"/>
                  </a:lnTo>
                  <a:lnTo>
                    <a:pt x="62" y="260"/>
                  </a:lnTo>
                  <a:lnTo>
                    <a:pt x="62" y="224"/>
                  </a:lnTo>
                  <a:lnTo>
                    <a:pt x="62" y="216"/>
                  </a:lnTo>
                  <a:lnTo>
                    <a:pt x="68" y="210"/>
                  </a:lnTo>
                  <a:close/>
                  <a:moveTo>
                    <a:pt x="54" y="0"/>
                  </a:moveTo>
                  <a:lnTo>
                    <a:pt x="364" y="0"/>
                  </a:lnTo>
                  <a:lnTo>
                    <a:pt x="378" y="2"/>
                  </a:lnTo>
                  <a:lnTo>
                    <a:pt x="384" y="4"/>
                  </a:lnTo>
                  <a:lnTo>
                    <a:pt x="388" y="8"/>
                  </a:lnTo>
                  <a:lnTo>
                    <a:pt x="392" y="12"/>
                  </a:lnTo>
                  <a:lnTo>
                    <a:pt x="396" y="18"/>
                  </a:lnTo>
                  <a:lnTo>
                    <a:pt x="398" y="32"/>
                  </a:lnTo>
                  <a:lnTo>
                    <a:pt x="398" y="102"/>
                  </a:lnTo>
                  <a:lnTo>
                    <a:pt x="396" y="116"/>
                  </a:lnTo>
                  <a:lnTo>
                    <a:pt x="392" y="122"/>
                  </a:lnTo>
                  <a:lnTo>
                    <a:pt x="388" y="128"/>
                  </a:lnTo>
                  <a:lnTo>
                    <a:pt x="384" y="130"/>
                  </a:lnTo>
                  <a:lnTo>
                    <a:pt x="378" y="134"/>
                  </a:lnTo>
                  <a:lnTo>
                    <a:pt x="364" y="136"/>
                  </a:lnTo>
                  <a:lnTo>
                    <a:pt x="54" y="136"/>
                  </a:lnTo>
                  <a:lnTo>
                    <a:pt x="40" y="134"/>
                  </a:lnTo>
                  <a:lnTo>
                    <a:pt x="34" y="130"/>
                  </a:lnTo>
                  <a:lnTo>
                    <a:pt x="30" y="128"/>
                  </a:lnTo>
                  <a:lnTo>
                    <a:pt x="26" y="122"/>
                  </a:lnTo>
                  <a:lnTo>
                    <a:pt x="24" y="116"/>
                  </a:lnTo>
                  <a:lnTo>
                    <a:pt x="20" y="102"/>
                  </a:lnTo>
                  <a:lnTo>
                    <a:pt x="20" y="32"/>
                  </a:lnTo>
                  <a:lnTo>
                    <a:pt x="24" y="18"/>
                  </a:lnTo>
                  <a:lnTo>
                    <a:pt x="26" y="12"/>
                  </a:lnTo>
                  <a:lnTo>
                    <a:pt x="30" y="8"/>
                  </a:lnTo>
                  <a:lnTo>
                    <a:pt x="34" y="4"/>
                  </a:lnTo>
                  <a:lnTo>
                    <a:pt x="40" y="2"/>
                  </a:lnTo>
                  <a:lnTo>
                    <a:pt x="54" y="0"/>
                  </a:lnTo>
                  <a:close/>
                  <a:moveTo>
                    <a:pt x="130" y="94"/>
                  </a:moveTo>
                  <a:lnTo>
                    <a:pt x="130" y="42"/>
                  </a:lnTo>
                  <a:lnTo>
                    <a:pt x="80" y="42"/>
                  </a:lnTo>
                  <a:lnTo>
                    <a:pt x="76" y="42"/>
                  </a:lnTo>
                  <a:lnTo>
                    <a:pt x="72" y="44"/>
                  </a:lnTo>
                  <a:lnTo>
                    <a:pt x="72" y="46"/>
                  </a:lnTo>
                  <a:lnTo>
                    <a:pt x="70" y="50"/>
                  </a:lnTo>
                  <a:lnTo>
                    <a:pt x="70" y="84"/>
                  </a:lnTo>
                  <a:lnTo>
                    <a:pt x="72" y="88"/>
                  </a:lnTo>
                  <a:lnTo>
                    <a:pt x="72" y="90"/>
                  </a:lnTo>
                  <a:lnTo>
                    <a:pt x="76" y="92"/>
                  </a:lnTo>
                  <a:lnTo>
                    <a:pt x="80" y="94"/>
                  </a:lnTo>
                  <a:lnTo>
                    <a:pt x="130" y="94"/>
                  </a:lnTo>
                  <a:close/>
                  <a:moveTo>
                    <a:pt x="240" y="94"/>
                  </a:moveTo>
                  <a:lnTo>
                    <a:pt x="240" y="42"/>
                  </a:lnTo>
                  <a:lnTo>
                    <a:pt x="178" y="42"/>
                  </a:lnTo>
                  <a:lnTo>
                    <a:pt x="178" y="94"/>
                  </a:lnTo>
                  <a:lnTo>
                    <a:pt x="240" y="94"/>
                  </a:lnTo>
                  <a:close/>
                  <a:moveTo>
                    <a:pt x="324" y="204"/>
                  </a:moveTo>
                  <a:lnTo>
                    <a:pt x="324" y="204"/>
                  </a:lnTo>
                  <a:lnTo>
                    <a:pt x="336" y="206"/>
                  </a:lnTo>
                  <a:lnTo>
                    <a:pt x="342" y="208"/>
                  </a:lnTo>
                  <a:lnTo>
                    <a:pt x="346" y="214"/>
                  </a:lnTo>
                  <a:lnTo>
                    <a:pt x="348" y="224"/>
                  </a:lnTo>
                  <a:lnTo>
                    <a:pt x="348" y="260"/>
                  </a:lnTo>
                  <a:lnTo>
                    <a:pt x="348" y="272"/>
                  </a:lnTo>
                  <a:lnTo>
                    <a:pt x="350" y="284"/>
                  </a:lnTo>
                  <a:lnTo>
                    <a:pt x="354" y="294"/>
                  </a:lnTo>
                  <a:lnTo>
                    <a:pt x="358" y="302"/>
                  </a:lnTo>
                  <a:lnTo>
                    <a:pt x="366" y="316"/>
                  </a:lnTo>
                  <a:lnTo>
                    <a:pt x="378" y="328"/>
                  </a:lnTo>
                  <a:lnTo>
                    <a:pt x="394" y="340"/>
                  </a:lnTo>
                  <a:lnTo>
                    <a:pt x="414" y="352"/>
                  </a:lnTo>
                  <a:lnTo>
                    <a:pt x="418" y="358"/>
                  </a:lnTo>
                  <a:lnTo>
                    <a:pt x="420" y="366"/>
                  </a:lnTo>
                  <a:lnTo>
                    <a:pt x="420" y="372"/>
                  </a:lnTo>
                  <a:lnTo>
                    <a:pt x="418" y="376"/>
                  </a:lnTo>
                  <a:lnTo>
                    <a:pt x="410" y="386"/>
                  </a:lnTo>
                  <a:lnTo>
                    <a:pt x="402" y="392"/>
                  </a:lnTo>
                  <a:lnTo>
                    <a:pt x="392" y="392"/>
                  </a:lnTo>
                  <a:lnTo>
                    <a:pt x="384" y="392"/>
                  </a:lnTo>
                  <a:lnTo>
                    <a:pt x="376" y="386"/>
                  </a:lnTo>
                  <a:lnTo>
                    <a:pt x="356" y="366"/>
                  </a:lnTo>
                  <a:lnTo>
                    <a:pt x="330" y="334"/>
                  </a:lnTo>
                  <a:lnTo>
                    <a:pt x="328" y="332"/>
                  </a:lnTo>
                  <a:lnTo>
                    <a:pt x="324" y="334"/>
                  </a:lnTo>
                  <a:lnTo>
                    <a:pt x="304" y="362"/>
                  </a:lnTo>
                  <a:lnTo>
                    <a:pt x="284" y="386"/>
                  </a:lnTo>
                  <a:lnTo>
                    <a:pt x="274" y="392"/>
                  </a:lnTo>
                  <a:lnTo>
                    <a:pt x="264" y="394"/>
                  </a:lnTo>
                  <a:lnTo>
                    <a:pt x="254" y="392"/>
                  </a:lnTo>
                  <a:lnTo>
                    <a:pt x="246" y="388"/>
                  </a:lnTo>
                  <a:lnTo>
                    <a:pt x="240" y="380"/>
                  </a:lnTo>
                  <a:lnTo>
                    <a:pt x="236" y="370"/>
                  </a:lnTo>
                  <a:lnTo>
                    <a:pt x="238" y="360"/>
                  </a:lnTo>
                  <a:lnTo>
                    <a:pt x="244" y="352"/>
                  </a:lnTo>
                  <a:lnTo>
                    <a:pt x="270" y="330"/>
                  </a:lnTo>
                  <a:lnTo>
                    <a:pt x="280" y="320"/>
                  </a:lnTo>
                  <a:lnTo>
                    <a:pt x="288" y="310"/>
                  </a:lnTo>
                  <a:lnTo>
                    <a:pt x="292" y="300"/>
                  </a:lnTo>
                  <a:lnTo>
                    <a:pt x="296" y="288"/>
                  </a:lnTo>
                  <a:lnTo>
                    <a:pt x="300" y="274"/>
                  </a:lnTo>
                  <a:lnTo>
                    <a:pt x="300" y="260"/>
                  </a:lnTo>
                  <a:lnTo>
                    <a:pt x="300" y="224"/>
                  </a:lnTo>
                  <a:lnTo>
                    <a:pt x="302" y="214"/>
                  </a:lnTo>
                  <a:lnTo>
                    <a:pt x="304" y="210"/>
                  </a:lnTo>
                  <a:lnTo>
                    <a:pt x="308" y="208"/>
                  </a:lnTo>
                  <a:lnTo>
                    <a:pt x="314" y="204"/>
                  </a:lnTo>
                  <a:lnTo>
                    <a:pt x="324" y="204"/>
                  </a:lnTo>
                  <a:close/>
                  <a:moveTo>
                    <a:pt x="338" y="94"/>
                  </a:moveTo>
                  <a:lnTo>
                    <a:pt x="338" y="94"/>
                  </a:lnTo>
                  <a:lnTo>
                    <a:pt x="342" y="92"/>
                  </a:lnTo>
                  <a:lnTo>
                    <a:pt x="346" y="90"/>
                  </a:lnTo>
                  <a:lnTo>
                    <a:pt x="348" y="88"/>
                  </a:lnTo>
                  <a:lnTo>
                    <a:pt x="348" y="84"/>
                  </a:lnTo>
                  <a:lnTo>
                    <a:pt x="348" y="50"/>
                  </a:lnTo>
                  <a:lnTo>
                    <a:pt x="348" y="46"/>
                  </a:lnTo>
                  <a:lnTo>
                    <a:pt x="346" y="44"/>
                  </a:lnTo>
                  <a:lnTo>
                    <a:pt x="342" y="42"/>
                  </a:lnTo>
                  <a:lnTo>
                    <a:pt x="338" y="42"/>
                  </a:lnTo>
                  <a:lnTo>
                    <a:pt x="288" y="42"/>
                  </a:lnTo>
                  <a:lnTo>
                    <a:pt x="288" y="94"/>
                  </a:lnTo>
                  <a:lnTo>
                    <a:pt x="338" y="94"/>
                  </a:lnTo>
                  <a:close/>
                </a:path>
              </a:pathLst>
            </a:custGeom>
            <a:solidFill>
              <a:srgbClr val="00277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008443" fontAlgn="auto">
                <a:spcBef>
                  <a:spcPts val="0"/>
                </a:spcBef>
                <a:spcAft>
                  <a:spcPts val="0"/>
                </a:spcAft>
              </a:pPr>
              <a:endParaRPr kumimoji="0" lang="zh-TW" altLang="en-US">
                <a:solidFill>
                  <a:prstClr val="black"/>
                </a:solidFill>
                <a:latin typeface="Calibri"/>
                <a:ea typeface="新細明體"/>
              </a:endParaRPr>
            </a:p>
          </p:txBody>
        </p:sp>
        <p:sp>
          <p:nvSpPr>
            <p:cNvPr id="19" name="Freeform 21"/>
            <p:cNvSpPr>
              <a:spLocks noEditPoints="1"/>
            </p:cNvSpPr>
            <p:nvPr userDrawn="1"/>
          </p:nvSpPr>
          <p:spPr bwMode="auto">
            <a:xfrm>
              <a:off x="1717980" y="1616016"/>
              <a:ext cx="386045" cy="382403"/>
            </a:xfrm>
            <a:custGeom>
              <a:avLst/>
              <a:gdLst>
                <a:gd name="T0" fmla="*/ 122 w 424"/>
                <a:gd name="T1" fmla="*/ 4 h 420"/>
                <a:gd name="T2" fmla="*/ 132 w 424"/>
                <a:gd name="T3" fmla="*/ 16 h 420"/>
                <a:gd name="T4" fmla="*/ 128 w 424"/>
                <a:gd name="T5" fmla="*/ 42 h 420"/>
                <a:gd name="T6" fmla="*/ 104 w 424"/>
                <a:gd name="T7" fmla="*/ 396 h 420"/>
                <a:gd name="T8" fmla="*/ 92 w 424"/>
                <a:gd name="T9" fmla="*/ 418 h 420"/>
                <a:gd name="T10" fmla="*/ 64 w 424"/>
                <a:gd name="T11" fmla="*/ 414 h 420"/>
                <a:gd name="T12" fmla="*/ 58 w 424"/>
                <a:gd name="T13" fmla="*/ 210 h 420"/>
                <a:gd name="T14" fmla="*/ 44 w 424"/>
                <a:gd name="T15" fmla="*/ 228 h 420"/>
                <a:gd name="T16" fmla="*/ 16 w 424"/>
                <a:gd name="T17" fmla="*/ 232 h 420"/>
                <a:gd name="T18" fmla="*/ 0 w 424"/>
                <a:gd name="T19" fmla="*/ 210 h 420"/>
                <a:gd name="T20" fmla="*/ 6 w 424"/>
                <a:gd name="T21" fmla="*/ 194 h 420"/>
                <a:gd name="T22" fmla="*/ 86 w 424"/>
                <a:gd name="T23" fmla="*/ 14 h 420"/>
                <a:gd name="T24" fmla="*/ 98 w 424"/>
                <a:gd name="T25" fmla="*/ 2 h 420"/>
                <a:gd name="T26" fmla="*/ 402 w 424"/>
                <a:gd name="T27" fmla="*/ 86 h 420"/>
                <a:gd name="T28" fmla="*/ 420 w 424"/>
                <a:gd name="T29" fmla="*/ 92 h 420"/>
                <a:gd name="T30" fmla="*/ 424 w 424"/>
                <a:gd name="T31" fmla="*/ 118 h 420"/>
                <a:gd name="T32" fmla="*/ 402 w 424"/>
                <a:gd name="T33" fmla="*/ 132 h 420"/>
                <a:gd name="T34" fmla="*/ 134 w 424"/>
                <a:gd name="T35" fmla="*/ 126 h 420"/>
                <a:gd name="T36" fmla="*/ 128 w 424"/>
                <a:gd name="T37" fmla="*/ 108 h 420"/>
                <a:gd name="T38" fmla="*/ 140 w 424"/>
                <a:gd name="T39" fmla="*/ 88 h 420"/>
                <a:gd name="T40" fmla="*/ 384 w 424"/>
                <a:gd name="T41" fmla="*/ 156 h 420"/>
                <a:gd name="T42" fmla="*/ 400 w 424"/>
                <a:gd name="T43" fmla="*/ 160 h 420"/>
                <a:gd name="T44" fmla="*/ 404 w 424"/>
                <a:gd name="T45" fmla="*/ 184 h 420"/>
                <a:gd name="T46" fmla="*/ 384 w 424"/>
                <a:gd name="T47" fmla="*/ 196 h 420"/>
                <a:gd name="T48" fmla="*/ 148 w 424"/>
                <a:gd name="T49" fmla="*/ 192 h 420"/>
                <a:gd name="T50" fmla="*/ 142 w 424"/>
                <a:gd name="T51" fmla="*/ 176 h 420"/>
                <a:gd name="T52" fmla="*/ 154 w 424"/>
                <a:gd name="T53" fmla="*/ 156 h 420"/>
                <a:gd name="T54" fmla="*/ 384 w 424"/>
                <a:gd name="T55" fmla="*/ 220 h 420"/>
                <a:gd name="T56" fmla="*/ 400 w 424"/>
                <a:gd name="T57" fmla="*/ 224 h 420"/>
                <a:gd name="T58" fmla="*/ 404 w 424"/>
                <a:gd name="T59" fmla="*/ 248 h 420"/>
                <a:gd name="T60" fmla="*/ 384 w 424"/>
                <a:gd name="T61" fmla="*/ 260 h 420"/>
                <a:gd name="T62" fmla="*/ 148 w 424"/>
                <a:gd name="T63" fmla="*/ 254 h 420"/>
                <a:gd name="T64" fmla="*/ 142 w 424"/>
                <a:gd name="T65" fmla="*/ 240 h 420"/>
                <a:gd name="T66" fmla="*/ 154 w 424"/>
                <a:gd name="T67" fmla="*/ 220 h 420"/>
                <a:gd name="T68" fmla="*/ 380 w 424"/>
                <a:gd name="T69" fmla="*/ 18 h 420"/>
                <a:gd name="T70" fmla="*/ 396 w 424"/>
                <a:gd name="T71" fmla="*/ 22 h 420"/>
                <a:gd name="T72" fmla="*/ 400 w 424"/>
                <a:gd name="T73" fmla="*/ 46 h 420"/>
                <a:gd name="T74" fmla="*/ 380 w 424"/>
                <a:gd name="T75" fmla="*/ 58 h 420"/>
                <a:gd name="T76" fmla="*/ 150 w 424"/>
                <a:gd name="T77" fmla="*/ 54 h 420"/>
                <a:gd name="T78" fmla="*/ 146 w 424"/>
                <a:gd name="T79" fmla="*/ 38 h 420"/>
                <a:gd name="T80" fmla="*/ 158 w 424"/>
                <a:gd name="T81" fmla="*/ 18 h 420"/>
                <a:gd name="T82" fmla="*/ 368 w 424"/>
                <a:gd name="T83" fmla="*/ 286 h 420"/>
                <a:gd name="T84" fmla="*/ 392 w 424"/>
                <a:gd name="T85" fmla="*/ 294 h 420"/>
                <a:gd name="T86" fmla="*/ 400 w 424"/>
                <a:gd name="T87" fmla="*/ 382 h 420"/>
                <a:gd name="T88" fmla="*/ 392 w 424"/>
                <a:gd name="T89" fmla="*/ 406 h 420"/>
                <a:gd name="T90" fmla="*/ 178 w 424"/>
                <a:gd name="T91" fmla="*/ 414 h 420"/>
                <a:gd name="T92" fmla="*/ 154 w 424"/>
                <a:gd name="T93" fmla="*/ 406 h 420"/>
                <a:gd name="T94" fmla="*/ 146 w 424"/>
                <a:gd name="T95" fmla="*/ 318 h 420"/>
                <a:gd name="T96" fmla="*/ 154 w 424"/>
                <a:gd name="T97" fmla="*/ 294 h 420"/>
                <a:gd name="T98" fmla="*/ 178 w 424"/>
                <a:gd name="T99" fmla="*/ 286 h 420"/>
                <a:gd name="T100" fmla="*/ 348 w 424"/>
                <a:gd name="T101" fmla="*/ 372 h 420"/>
                <a:gd name="T102" fmla="*/ 350 w 424"/>
                <a:gd name="T103" fmla="*/ 336 h 420"/>
                <a:gd name="T104" fmla="*/ 340 w 424"/>
                <a:gd name="T105" fmla="*/ 326 h 420"/>
                <a:gd name="T106" fmla="*/ 198 w 424"/>
                <a:gd name="T107" fmla="*/ 328 h 420"/>
                <a:gd name="T108" fmla="*/ 194 w 424"/>
                <a:gd name="T109" fmla="*/ 364 h 420"/>
                <a:gd name="T110" fmla="*/ 206 w 424"/>
                <a:gd name="T111" fmla="*/ 374 h 42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424" h="420">
                  <a:moveTo>
                    <a:pt x="102" y="0"/>
                  </a:moveTo>
                  <a:lnTo>
                    <a:pt x="102" y="0"/>
                  </a:lnTo>
                  <a:lnTo>
                    <a:pt x="114" y="0"/>
                  </a:lnTo>
                  <a:lnTo>
                    <a:pt x="122" y="4"/>
                  </a:lnTo>
                  <a:lnTo>
                    <a:pt x="126" y="6"/>
                  </a:lnTo>
                  <a:lnTo>
                    <a:pt x="130" y="10"/>
                  </a:lnTo>
                  <a:lnTo>
                    <a:pt x="132" y="16"/>
                  </a:lnTo>
                  <a:lnTo>
                    <a:pt x="132" y="22"/>
                  </a:lnTo>
                  <a:lnTo>
                    <a:pt x="128" y="42"/>
                  </a:lnTo>
                  <a:lnTo>
                    <a:pt x="118" y="76"/>
                  </a:lnTo>
                  <a:lnTo>
                    <a:pt x="104" y="112"/>
                  </a:lnTo>
                  <a:lnTo>
                    <a:pt x="104" y="396"/>
                  </a:lnTo>
                  <a:lnTo>
                    <a:pt x="102" y="406"/>
                  </a:lnTo>
                  <a:lnTo>
                    <a:pt x="98" y="414"/>
                  </a:lnTo>
                  <a:lnTo>
                    <a:pt x="92" y="418"/>
                  </a:lnTo>
                  <a:lnTo>
                    <a:pt x="80" y="420"/>
                  </a:lnTo>
                  <a:lnTo>
                    <a:pt x="70" y="418"/>
                  </a:lnTo>
                  <a:lnTo>
                    <a:pt x="64" y="414"/>
                  </a:lnTo>
                  <a:lnTo>
                    <a:pt x="58" y="406"/>
                  </a:lnTo>
                  <a:lnTo>
                    <a:pt x="58" y="396"/>
                  </a:lnTo>
                  <a:lnTo>
                    <a:pt x="58" y="210"/>
                  </a:lnTo>
                  <a:lnTo>
                    <a:pt x="48" y="226"/>
                  </a:lnTo>
                  <a:lnTo>
                    <a:pt x="44" y="228"/>
                  </a:lnTo>
                  <a:lnTo>
                    <a:pt x="38" y="232"/>
                  </a:lnTo>
                  <a:lnTo>
                    <a:pt x="28" y="234"/>
                  </a:lnTo>
                  <a:lnTo>
                    <a:pt x="16" y="232"/>
                  </a:lnTo>
                  <a:lnTo>
                    <a:pt x="8" y="228"/>
                  </a:lnTo>
                  <a:lnTo>
                    <a:pt x="2" y="220"/>
                  </a:lnTo>
                  <a:lnTo>
                    <a:pt x="0" y="210"/>
                  </a:lnTo>
                  <a:lnTo>
                    <a:pt x="2" y="202"/>
                  </a:lnTo>
                  <a:lnTo>
                    <a:pt x="6" y="194"/>
                  </a:lnTo>
                  <a:lnTo>
                    <a:pt x="30" y="152"/>
                  </a:lnTo>
                  <a:lnTo>
                    <a:pt x="52" y="108"/>
                  </a:lnTo>
                  <a:lnTo>
                    <a:pt x="70" y="62"/>
                  </a:lnTo>
                  <a:lnTo>
                    <a:pt x="86" y="14"/>
                  </a:lnTo>
                  <a:lnTo>
                    <a:pt x="90" y="8"/>
                  </a:lnTo>
                  <a:lnTo>
                    <a:pt x="92" y="4"/>
                  </a:lnTo>
                  <a:lnTo>
                    <a:pt x="98" y="2"/>
                  </a:lnTo>
                  <a:lnTo>
                    <a:pt x="102" y="0"/>
                  </a:lnTo>
                  <a:close/>
                  <a:moveTo>
                    <a:pt x="150" y="86"/>
                  </a:moveTo>
                  <a:lnTo>
                    <a:pt x="402" y="86"/>
                  </a:lnTo>
                  <a:lnTo>
                    <a:pt x="412" y="88"/>
                  </a:lnTo>
                  <a:lnTo>
                    <a:pt x="420" y="92"/>
                  </a:lnTo>
                  <a:lnTo>
                    <a:pt x="424" y="98"/>
                  </a:lnTo>
                  <a:lnTo>
                    <a:pt x="424" y="108"/>
                  </a:lnTo>
                  <a:lnTo>
                    <a:pt x="424" y="118"/>
                  </a:lnTo>
                  <a:lnTo>
                    <a:pt x="420" y="124"/>
                  </a:lnTo>
                  <a:lnTo>
                    <a:pt x="412" y="130"/>
                  </a:lnTo>
                  <a:lnTo>
                    <a:pt x="402" y="132"/>
                  </a:lnTo>
                  <a:lnTo>
                    <a:pt x="150" y="132"/>
                  </a:lnTo>
                  <a:lnTo>
                    <a:pt x="140" y="130"/>
                  </a:lnTo>
                  <a:lnTo>
                    <a:pt x="134" y="126"/>
                  </a:lnTo>
                  <a:lnTo>
                    <a:pt x="130" y="120"/>
                  </a:lnTo>
                  <a:lnTo>
                    <a:pt x="128" y="108"/>
                  </a:lnTo>
                  <a:lnTo>
                    <a:pt x="130" y="98"/>
                  </a:lnTo>
                  <a:lnTo>
                    <a:pt x="134" y="92"/>
                  </a:lnTo>
                  <a:lnTo>
                    <a:pt x="140" y="88"/>
                  </a:lnTo>
                  <a:lnTo>
                    <a:pt x="150" y="86"/>
                  </a:lnTo>
                  <a:close/>
                  <a:moveTo>
                    <a:pt x="162" y="156"/>
                  </a:moveTo>
                  <a:lnTo>
                    <a:pt x="384" y="156"/>
                  </a:lnTo>
                  <a:lnTo>
                    <a:pt x="394" y="156"/>
                  </a:lnTo>
                  <a:lnTo>
                    <a:pt x="400" y="160"/>
                  </a:lnTo>
                  <a:lnTo>
                    <a:pt x="404" y="166"/>
                  </a:lnTo>
                  <a:lnTo>
                    <a:pt x="404" y="176"/>
                  </a:lnTo>
                  <a:lnTo>
                    <a:pt x="404" y="184"/>
                  </a:lnTo>
                  <a:lnTo>
                    <a:pt x="400" y="190"/>
                  </a:lnTo>
                  <a:lnTo>
                    <a:pt x="394" y="194"/>
                  </a:lnTo>
                  <a:lnTo>
                    <a:pt x="384" y="196"/>
                  </a:lnTo>
                  <a:lnTo>
                    <a:pt x="162" y="196"/>
                  </a:lnTo>
                  <a:lnTo>
                    <a:pt x="154" y="196"/>
                  </a:lnTo>
                  <a:lnTo>
                    <a:pt x="148" y="192"/>
                  </a:lnTo>
                  <a:lnTo>
                    <a:pt x="144" y="186"/>
                  </a:lnTo>
                  <a:lnTo>
                    <a:pt x="142" y="176"/>
                  </a:lnTo>
                  <a:lnTo>
                    <a:pt x="144" y="168"/>
                  </a:lnTo>
                  <a:lnTo>
                    <a:pt x="148" y="160"/>
                  </a:lnTo>
                  <a:lnTo>
                    <a:pt x="154" y="156"/>
                  </a:lnTo>
                  <a:lnTo>
                    <a:pt x="162" y="156"/>
                  </a:lnTo>
                  <a:close/>
                  <a:moveTo>
                    <a:pt x="162" y="220"/>
                  </a:moveTo>
                  <a:lnTo>
                    <a:pt x="384" y="220"/>
                  </a:lnTo>
                  <a:lnTo>
                    <a:pt x="394" y="220"/>
                  </a:lnTo>
                  <a:lnTo>
                    <a:pt x="400" y="224"/>
                  </a:lnTo>
                  <a:lnTo>
                    <a:pt x="404" y="230"/>
                  </a:lnTo>
                  <a:lnTo>
                    <a:pt x="404" y="240"/>
                  </a:lnTo>
                  <a:lnTo>
                    <a:pt x="404" y="248"/>
                  </a:lnTo>
                  <a:lnTo>
                    <a:pt x="400" y="254"/>
                  </a:lnTo>
                  <a:lnTo>
                    <a:pt x="394" y="258"/>
                  </a:lnTo>
                  <a:lnTo>
                    <a:pt x="384" y="260"/>
                  </a:lnTo>
                  <a:lnTo>
                    <a:pt x="162" y="260"/>
                  </a:lnTo>
                  <a:lnTo>
                    <a:pt x="154" y="258"/>
                  </a:lnTo>
                  <a:lnTo>
                    <a:pt x="148" y="254"/>
                  </a:lnTo>
                  <a:lnTo>
                    <a:pt x="144" y="250"/>
                  </a:lnTo>
                  <a:lnTo>
                    <a:pt x="142" y="240"/>
                  </a:lnTo>
                  <a:lnTo>
                    <a:pt x="144" y="230"/>
                  </a:lnTo>
                  <a:lnTo>
                    <a:pt x="148" y="224"/>
                  </a:lnTo>
                  <a:lnTo>
                    <a:pt x="154" y="220"/>
                  </a:lnTo>
                  <a:lnTo>
                    <a:pt x="162" y="220"/>
                  </a:lnTo>
                  <a:close/>
                  <a:moveTo>
                    <a:pt x="166" y="18"/>
                  </a:moveTo>
                  <a:lnTo>
                    <a:pt x="380" y="18"/>
                  </a:lnTo>
                  <a:lnTo>
                    <a:pt x="390" y="18"/>
                  </a:lnTo>
                  <a:lnTo>
                    <a:pt x="396" y="22"/>
                  </a:lnTo>
                  <a:lnTo>
                    <a:pt x="400" y="28"/>
                  </a:lnTo>
                  <a:lnTo>
                    <a:pt x="400" y="38"/>
                  </a:lnTo>
                  <a:lnTo>
                    <a:pt x="400" y="46"/>
                  </a:lnTo>
                  <a:lnTo>
                    <a:pt x="396" y="52"/>
                  </a:lnTo>
                  <a:lnTo>
                    <a:pt x="390" y="56"/>
                  </a:lnTo>
                  <a:lnTo>
                    <a:pt x="380" y="58"/>
                  </a:lnTo>
                  <a:lnTo>
                    <a:pt x="166" y="58"/>
                  </a:lnTo>
                  <a:lnTo>
                    <a:pt x="158" y="56"/>
                  </a:lnTo>
                  <a:lnTo>
                    <a:pt x="150" y="54"/>
                  </a:lnTo>
                  <a:lnTo>
                    <a:pt x="148" y="48"/>
                  </a:lnTo>
                  <a:lnTo>
                    <a:pt x="146" y="38"/>
                  </a:lnTo>
                  <a:lnTo>
                    <a:pt x="148" y="28"/>
                  </a:lnTo>
                  <a:lnTo>
                    <a:pt x="150" y="22"/>
                  </a:lnTo>
                  <a:lnTo>
                    <a:pt x="158" y="18"/>
                  </a:lnTo>
                  <a:lnTo>
                    <a:pt x="166" y="18"/>
                  </a:lnTo>
                  <a:close/>
                  <a:moveTo>
                    <a:pt x="178" y="286"/>
                  </a:moveTo>
                  <a:lnTo>
                    <a:pt x="368" y="286"/>
                  </a:lnTo>
                  <a:lnTo>
                    <a:pt x="382" y="288"/>
                  </a:lnTo>
                  <a:lnTo>
                    <a:pt x="388" y="290"/>
                  </a:lnTo>
                  <a:lnTo>
                    <a:pt x="392" y="294"/>
                  </a:lnTo>
                  <a:lnTo>
                    <a:pt x="396" y="298"/>
                  </a:lnTo>
                  <a:lnTo>
                    <a:pt x="398" y="304"/>
                  </a:lnTo>
                  <a:lnTo>
                    <a:pt x="400" y="318"/>
                  </a:lnTo>
                  <a:lnTo>
                    <a:pt x="400" y="382"/>
                  </a:lnTo>
                  <a:lnTo>
                    <a:pt x="398" y="396"/>
                  </a:lnTo>
                  <a:lnTo>
                    <a:pt x="396" y="402"/>
                  </a:lnTo>
                  <a:lnTo>
                    <a:pt x="392" y="406"/>
                  </a:lnTo>
                  <a:lnTo>
                    <a:pt x="388" y="410"/>
                  </a:lnTo>
                  <a:lnTo>
                    <a:pt x="382" y="412"/>
                  </a:lnTo>
                  <a:lnTo>
                    <a:pt x="368" y="414"/>
                  </a:lnTo>
                  <a:lnTo>
                    <a:pt x="178" y="414"/>
                  </a:lnTo>
                  <a:lnTo>
                    <a:pt x="164" y="412"/>
                  </a:lnTo>
                  <a:lnTo>
                    <a:pt x="160" y="410"/>
                  </a:lnTo>
                  <a:lnTo>
                    <a:pt x="154" y="406"/>
                  </a:lnTo>
                  <a:lnTo>
                    <a:pt x="150" y="402"/>
                  </a:lnTo>
                  <a:lnTo>
                    <a:pt x="148" y="396"/>
                  </a:lnTo>
                  <a:lnTo>
                    <a:pt x="146" y="382"/>
                  </a:lnTo>
                  <a:lnTo>
                    <a:pt x="146" y="318"/>
                  </a:lnTo>
                  <a:lnTo>
                    <a:pt x="148" y="304"/>
                  </a:lnTo>
                  <a:lnTo>
                    <a:pt x="150" y="298"/>
                  </a:lnTo>
                  <a:lnTo>
                    <a:pt x="154" y="294"/>
                  </a:lnTo>
                  <a:lnTo>
                    <a:pt x="160" y="290"/>
                  </a:lnTo>
                  <a:lnTo>
                    <a:pt x="164" y="288"/>
                  </a:lnTo>
                  <a:lnTo>
                    <a:pt x="178" y="286"/>
                  </a:lnTo>
                  <a:close/>
                  <a:moveTo>
                    <a:pt x="340" y="374"/>
                  </a:moveTo>
                  <a:lnTo>
                    <a:pt x="340" y="374"/>
                  </a:lnTo>
                  <a:lnTo>
                    <a:pt x="346" y="374"/>
                  </a:lnTo>
                  <a:lnTo>
                    <a:pt x="348" y="372"/>
                  </a:lnTo>
                  <a:lnTo>
                    <a:pt x="350" y="368"/>
                  </a:lnTo>
                  <a:lnTo>
                    <a:pt x="350" y="364"/>
                  </a:lnTo>
                  <a:lnTo>
                    <a:pt x="350" y="336"/>
                  </a:lnTo>
                  <a:lnTo>
                    <a:pt x="350" y="332"/>
                  </a:lnTo>
                  <a:lnTo>
                    <a:pt x="348" y="328"/>
                  </a:lnTo>
                  <a:lnTo>
                    <a:pt x="346" y="326"/>
                  </a:lnTo>
                  <a:lnTo>
                    <a:pt x="340" y="326"/>
                  </a:lnTo>
                  <a:lnTo>
                    <a:pt x="206" y="326"/>
                  </a:lnTo>
                  <a:lnTo>
                    <a:pt x="202" y="326"/>
                  </a:lnTo>
                  <a:lnTo>
                    <a:pt x="198" y="328"/>
                  </a:lnTo>
                  <a:lnTo>
                    <a:pt x="196" y="332"/>
                  </a:lnTo>
                  <a:lnTo>
                    <a:pt x="194" y="336"/>
                  </a:lnTo>
                  <a:lnTo>
                    <a:pt x="194" y="364"/>
                  </a:lnTo>
                  <a:lnTo>
                    <a:pt x="196" y="368"/>
                  </a:lnTo>
                  <a:lnTo>
                    <a:pt x="198" y="372"/>
                  </a:lnTo>
                  <a:lnTo>
                    <a:pt x="202" y="374"/>
                  </a:lnTo>
                  <a:lnTo>
                    <a:pt x="206" y="374"/>
                  </a:lnTo>
                  <a:lnTo>
                    <a:pt x="340" y="374"/>
                  </a:lnTo>
                  <a:close/>
                </a:path>
              </a:pathLst>
            </a:custGeom>
            <a:solidFill>
              <a:srgbClr val="00277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008443" fontAlgn="auto">
                <a:spcBef>
                  <a:spcPts val="0"/>
                </a:spcBef>
                <a:spcAft>
                  <a:spcPts val="0"/>
                </a:spcAft>
              </a:pPr>
              <a:endParaRPr kumimoji="0" lang="zh-TW" altLang="en-US">
                <a:solidFill>
                  <a:prstClr val="black"/>
                </a:solidFill>
                <a:latin typeface="Calibri"/>
                <a:ea typeface="新細明體"/>
              </a:endParaRPr>
            </a:p>
          </p:txBody>
        </p:sp>
      </p:grpSp>
      <p:sp>
        <p:nvSpPr>
          <p:cNvPr id="120836" name="Text Placeholder 2"/>
          <p:cNvSpPr>
            <a:spLocks noGrp="1"/>
          </p:cNvSpPr>
          <p:nvPr>
            <p:ph type="subTitle" idx="1"/>
          </p:nvPr>
        </p:nvSpPr>
        <p:spPr>
          <a:xfrm>
            <a:off x="447675" y="6834349"/>
            <a:ext cx="5214938" cy="344487"/>
          </a:xfrm>
          <a:prstGeom prst="rect">
            <a:avLst/>
          </a:prstGeom>
        </p:spPr>
        <p:txBody>
          <a:bodyPr lIns="90295" tIns="45148" rIns="90295" bIns="45148"/>
          <a:lstStyle>
            <a:lvl1pPr marL="0" indent="0">
              <a:lnSpc>
                <a:spcPts val="2222"/>
              </a:lnSpc>
              <a:defRPr sz="1800" b="1" baseline="0" smtClean="0">
                <a:latin typeface="Verdana" pitchFamily="34" charset="0"/>
                <a:ea typeface="華康中黑體" pitchFamily="49" charset="-120"/>
              </a:defRPr>
            </a:lvl1pPr>
          </a:lstStyle>
          <a:p>
            <a:r>
              <a:rPr lang="zh-TW" altLang="en-US" smtClean="0"/>
              <a:t>按一下以編輯母片副標題樣式</a:t>
            </a:r>
            <a:endParaRPr dirty="0" smtClean="0"/>
          </a:p>
        </p:txBody>
      </p:sp>
      <p:sp>
        <p:nvSpPr>
          <p:cNvPr id="26" name="Title Placeholder 1"/>
          <p:cNvSpPr>
            <a:spLocks noGrp="1"/>
          </p:cNvSpPr>
          <p:nvPr>
            <p:ph type="ctrTitle"/>
          </p:nvPr>
        </p:nvSpPr>
        <p:spPr>
          <a:xfrm>
            <a:off x="1238055" y="2886489"/>
            <a:ext cx="4330064" cy="1177777"/>
          </a:xfrm>
          <a:prstGeom prst="rect">
            <a:avLst/>
          </a:prstGeom>
        </p:spPr>
        <p:txBody>
          <a:bodyPr lIns="90295" tIns="45148" rIns="90295" bIns="45148"/>
          <a:lstStyle>
            <a:lvl1pPr>
              <a:lnSpc>
                <a:spcPts val="4000"/>
              </a:lnSpc>
              <a:defRPr sz="3700" b="0" baseline="0" smtClean="0">
                <a:solidFill>
                  <a:srgbClr val="002776"/>
                </a:solidFill>
                <a:latin typeface="Times New Roman" pitchFamily="18" charset="0"/>
                <a:ea typeface="華康中明體" pitchFamily="49" charset="-120"/>
              </a:defRPr>
            </a:lvl1pPr>
          </a:lstStyle>
          <a:p>
            <a:r>
              <a:rPr lang="zh-TW" altLang="en-US" smtClean="0"/>
              <a:t>按一下以編輯母片標題樣式</a:t>
            </a:r>
            <a:endParaRPr lang="en-US" dirty="0" smtClean="0"/>
          </a:p>
        </p:txBody>
      </p:sp>
    </p:spTree>
    <p:extLst>
      <p:ext uri="{BB962C8B-B14F-4D97-AF65-F5344CB8AC3E}">
        <p14:creationId xmlns:p14="http://schemas.microsoft.com/office/powerpoint/2010/main" val="2188062941"/>
      </p:ext>
    </p:extLst>
  </p:cSld>
  <p:clrMapOvr>
    <a:masterClrMapping/>
  </p:clrMapOvr>
  <p:transition/>
  <p:timing>
    <p:tnLst>
      <p:par>
        <p:cTn id="1" dur="indefinite" restart="never" nodeType="tmRoot"/>
      </p:par>
    </p:tnLst>
  </p:timing>
</p:sldLayout>
</file>

<file path=ppt/slideLayouts/slideLayout418.xml><?xml version="1.0" encoding="utf-8"?>
<p:sldLayout xmlns:a="http://schemas.openxmlformats.org/drawingml/2006/main" xmlns:r="http://schemas.openxmlformats.org/officeDocument/2006/relationships" xmlns:p="http://schemas.openxmlformats.org/presentationml/2006/main" preserve="1" userDrawn="1">
  <p:cSld name="1_兩項物件">
    <p:spTree>
      <p:nvGrpSpPr>
        <p:cNvPr id="1" name=""/>
        <p:cNvGrpSpPr/>
        <p:nvPr/>
      </p:nvGrpSpPr>
      <p:grpSpPr>
        <a:xfrm>
          <a:off x="0" y="0"/>
          <a:ext cx="0" cy="0"/>
          <a:chOff x="0" y="0"/>
          <a:chExt cx="0" cy="0"/>
        </a:xfrm>
      </p:grpSpPr>
      <p:sp>
        <p:nvSpPr>
          <p:cNvPr id="2" name="Title 1"/>
          <p:cNvSpPr>
            <a:spLocks noGrp="1"/>
          </p:cNvSpPr>
          <p:nvPr>
            <p:ph type="title"/>
          </p:nvPr>
        </p:nvSpPr>
        <p:spPr>
          <a:xfrm>
            <a:off x="390073" y="360005"/>
            <a:ext cx="9126001" cy="630000"/>
          </a:xfrm>
          <a:prstGeom prst="rect">
            <a:avLst/>
          </a:prstGeom>
        </p:spPr>
        <p:txBody>
          <a:bodyPr lIns="90479" tIns="45238" rIns="90479" bIns="45238"/>
          <a:lstStyle>
            <a:lvl1pPr>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sp>
        <p:nvSpPr>
          <p:cNvPr id="6" name="Slide Number Placeholder 9"/>
          <p:cNvSpPr>
            <a:spLocks noGrp="1"/>
          </p:cNvSpPr>
          <p:nvPr>
            <p:ph type="sldNum" sz="quarter" idx="10"/>
          </p:nvPr>
        </p:nvSpPr>
        <p:spPr>
          <a:xfrm>
            <a:off x="172211" y="7509696"/>
            <a:ext cx="428628" cy="264293"/>
          </a:xfrm>
          <a:prstGeom prst="rect">
            <a:avLst/>
          </a:prstGeom>
        </p:spPr>
        <p:txBody>
          <a:bodyPr lIns="90479" tIns="45238" rIns="90479" bIns="45238"/>
          <a:lstStyle>
            <a:lvl1pPr>
              <a:defRPr sz="10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8" name="Text Placeholder 2"/>
          <p:cNvSpPr>
            <a:spLocks noGrp="1"/>
          </p:cNvSpPr>
          <p:nvPr>
            <p:ph idx="1"/>
          </p:nvPr>
        </p:nvSpPr>
        <p:spPr bwMode="auto">
          <a:xfrm>
            <a:off x="446089" y="1349377"/>
            <a:ext cx="9266238"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85886" indent="-488484">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83312" indent="-397425">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589698" indent="-306401">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48777" indent="-100527">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9" name="Footer Placeholder 4"/>
          <p:cNvSpPr>
            <a:spLocks noGrp="1"/>
          </p:cNvSpPr>
          <p:nvPr userDrawn="1">
            <p:ph type="ftr" sz="quarter" idx="11"/>
          </p:nvPr>
        </p:nvSpPr>
        <p:spPr>
          <a:xfrm>
            <a:off x="6874325" y="7531076"/>
            <a:ext cx="3185663" cy="242912"/>
          </a:xfrm>
          <a:prstGeom prst="rect">
            <a:avLst/>
          </a:prstGeom>
        </p:spPr>
        <p:txBody>
          <a:bodyPr/>
          <a:lstStyle>
            <a:lvl1pPr>
              <a:defRPr sz="1000"/>
            </a:lvl1pPr>
          </a:lstStyle>
          <a:p>
            <a:pPr algn="r">
              <a:defRPr/>
            </a:pPr>
            <a:r>
              <a:rPr lang="en-US" altLang="zh-TW" dirty="0" smtClean="0">
                <a:solidFill>
                  <a:prstClr val="black">
                    <a:tint val="75000"/>
                  </a:prstClr>
                </a:solidFill>
              </a:rPr>
              <a:t>©2013 </a:t>
            </a:r>
            <a:r>
              <a:rPr lang="zh-TW" altLang="en-US" dirty="0" smtClean="0">
                <a:solidFill>
                  <a:prstClr val="black">
                    <a:tint val="75000"/>
                  </a:prstClr>
                </a:solidFill>
              </a:rPr>
              <a:t>勤業眾信版權所有 保留一切權利</a:t>
            </a:r>
            <a:endParaRPr lang="zh-TW" altLang="en-US" dirty="0">
              <a:solidFill>
                <a:prstClr val="black">
                  <a:tint val="75000"/>
                </a:prstClr>
              </a:solidFill>
            </a:endParaRPr>
          </a:p>
        </p:txBody>
      </p:sp>
    </p:spTree>
    <p:extLst>
      <p:ext uri="{BB962C8B-B14F-4D97-AF65-F5344CB8AC3E}">
        <p14:creationId xmlns:p14="http://schemas.microsoft.com/office/powerpoint/2010/main" val="19429998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19.xml><?xml version="1.0" encoding="utf-8"?>
<p:sldLayout xmlns:a="http://schemas.openxmlformats.org/drawingml/2006/main" xmlns:r="http://schemas.openxmlformats.org/officeDocument/2006/relationships" xmlns:p="http://schemas.openxmlformats.org/presentationml/2006/main" preserve="1" userDrawn="1">
  <p:cSld name="2_自訂版面配置">
    <p:spTree>
      <p:nvGrpSpPr>
        <p:cNvPr id="1" name=""/>
        <p:cNvGrpSpPr/>
        <p:nvPr/>
      </p:nvGrpSpPr>
      <p:grpSpPr>
        <a:xfrm>
          <a:off x="0" y="0"/>
          <a:ext cx="0" cy="0"/>
          <a:chOff x="0" y="0"/>
          <a:chExt cx="0" cy="0"/>
        </a:xfrm>
      </p:grpSpPr>
      <p:sp>
        <p:nvSpPr>
          <p:cNvPr id="3" name="Title Placeholder 1"/>
          <p:cNvSpPr>
            <a:spLocks noGrp="1"/>
          </p:cNvSpPr>
          <p:nvPr>
            <p:ph type="ctrTitle"/>
          </p:nvPr>
        </p:nvSpPr>
        <p:spPr>
          <a:xfrm>
            <a:off x="315086" y="2886938"/>
            <a:ext cx="4330064" cy="1177777"/>
          </a:xfrm>
          <a:prstGeom prst="rect">
            <a:avLst/>
          </a:prstGeom>
        </p:spPr>
        <p:txBody>
          <a:bodyPr lIns="90479" tIns="45238" rIns="90479" bIns="45238"/>
          <a:lstStyle>
            <a:lvl1pPr>
              <a:lnSpc>
                <a:spcPts val="4000"/>
              </a:lnSpc>
              <a:defRPr sz="4000" b="1" baseline="0" smtClean="0">
                <a:solidFill>
                  <a:srgbClr val="002776"/>
                </a:solidFill>
                <a:effectLst>
                  <a:outerShdw blurRad="38100" dist="38100" dir="2700000" algn="tl">
                    <a:srgbClr val="000000">
                      <a:alpha val="43137"/>
                    </a:srgbClr>
                  </a:outerShdw>
                </a:effectLst>
                <a:latin typeface="Calibri" pitchFamily="34" charset="0"/>
                <a:ea typeface="微軟正黑體" pitchFamily="34" charset="-120"/>
              </a:defRPr>
            </a:lvl1pPr>
          </a:lstStyle>
          <a:p>
            <a:r>
              <a:rPr lang="en-US" altLang="zh-TW" dirty="0" smtClean="0"/>
              <a:t>Click to edit Master title style</a:t>
            </a:r>
            <a:endParaRPr lang="en-US" dirty="0" smtClean="0"/>
          </a:p>
        </p:txBody>
      </p:sp>
      <p:pic>
        <p:nvPicPr>
          <p:cNvPr id="4" name="Picture 1" descr="C:\Users\phgoeth\Pictures\Office pictures\arrows.jpg"/>
          <p:cNvPicPr>
            <a:picLocks noChangeAspect="1" noChangeArrowheads="1"/>
          </p:cNvPicPr>
          <p:nvPr userDrawn="1"/>
        </p:nvPicPr>
        <p:blipFill>
          <a:blip r:embed="rId2" cstate="print"/>
          <a:stretch>
            <a:fillRect/>
          </a:stretch>
        </p:blipFill>
        <p:spPr bwMode="auto">
          <a:xfrm>
            <a:off x="5203947" y="3478868"/>
            <a:ext cx="4658548" cy="3599954"/>
          </a:xfrm>
          <a:prstGeom prst="rect">
            <a:avLst/>
          </a:prstGeom>
          <a:noFill/>
          <a:ln>
            <a:noFill/>
          </a:ln>
          <a:effectLst>
            <a:softEdge rad="317500"/>
          </a:effectLst>
        </p:spPr>
      </p:pic>
    </p:spTree>
    <p:extLst>
      <p:ext uri="{BB962C8B-B14F-4D97-AF65-F5344CB8AC3E}">
        <p14:creationId xmlns:p14="http://schemas.microsoft.com/office/powerpoint/2010/main" val="33538356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17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05"/>
            <a:ext cx="2544763" cy="163513"/>
          </a:xfrm>
          <a:prstGeom prst="rect">
            <a:avLst/>
          </a:prstGeom>
          <a:noFill/>
          <a:ln w="25400" algn="ctr">
            <a:noFill/>
            <a:miter lim="800000"/>
            <a:headEnd/>
            <a:tailEnd/>
          </a:ln>
        </p:spPr>
        <p:txBody>
          <a:bodyPr lIns="0" tIns="0" rIns="0" bIns="0"/>
          <a:lstStyle/>
          <a:p>
            <a:pPr algn="r" defTabSz="943096" fontAlgn="auto">
              <a:spcBef>
                <a:spcPts val="0"/>
              </a:spcBef>
              <a:spcAft>
                <a:spcPts val="0"/>
              </a:spcAft>
              <a:defRPr/>
            </a:pPr>
            <a:r>
              <a:rPr kumimoji="0" lang="en-US" altLang="zh-TW" sz="900" smtClean="0">
                <a:solidFill>
                  <a:srgbClr val="002060"/>
                </a:solidFill>
                <a:latin typeface="Arial" charset="0"/>
                <a:ea typeface="新細明體" charset="-120"/>
                <a:cs typeface="Arial" charset="0"/>
              </a:rPr>
              <a:t>© 2012 </a:t>
            </a:r>
            <a:r>
              <a:rPr kumimoji="0" lang="zh-TW" altLang="en-US" sz="900" dirty="0" smtClean="0">
                <a:solidFill>
                  <a:srgbClr val="002060"/>
                </a:solidFill>
                <a:latin typeface="Arial" charset="0"/>
                <a:ea typeface="新細明體" charset="-120"/>
                <a:cs typeface="Arial" charset="0"/>
              </a:rPr>
              <a:t>勤業眾信版權所有 保留一切權利</a:t>
            </a:r>
            <a:endParaRPr kumimoji="0" lang="en-US" altLang="zh-TW" sz="900" dirty="0">
              <a:solidFill>
                <a:srgbClr val="002060"/>
              </a:solidFill>
              <a:latin typeface="Arial" charset="0"/>
              <a:ea typeface="新細明體"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a:lstStyle>
            <a:lvl1pPr>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a:latin typeface="Calibri" pitchFamily="34" charset="0"/>
                <a:ea typeface="微軟正黑體" pitchFamily="34" charset="-120"/>
              </a:defRPr>
            </a:lvl1pPr>
            <a:lvl2pPr>
              <a:defRPr>
                <a:latin typeface="Calibri" pitchFamily="34" charset="0"/>
                <a:ea typeface="微軟正黑體" pitchFamily="34" charset="-120"/>
              </a:defRPr>
            </a:lvl2pPr>
            <a:lvl3pPr>
              <a:defRPr>
                <a:latin typeface="Calibri" pitchFamily="34" charset="0"/>
                <a:ea typeface="微軟正黑體" pitchFamily="34" charset="-120"/>
              </a:defRPr>
            </a:lvl3pPr>
            <a:lvl4pPr>
              <a:defRPr>
                <a:latin typeface="Calibri" pitchFamily="34" charset="0"/>
                <a:ea typeface="微軟正黑體" pitchFamily="34" charset="-120"/>
              </a:defRPr>
            </a:lvl4pPr>
            <a:lvl5pPr>
              <a:buFont typeface="Arial" pitchFamily="34" charset="0"/>
              <a:buNone/>
              <a:defRPr>
                <a:solidFill>
                  <a:schemeClr val="tx1"/>
                </a:solidFill>
                <a:latin typeface="Calibri" pitchFamily="34" charset="0"/>
                <a:ea typeface="微軟正黑體" pitchFamily="34"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05"/>
            <a:ext cx="311150" cy="163513"/>
          </a:xfrm>
          <a:prstGeom prst="rect">
            <a:avLst/>
          </a:prstGeom>
        </p:spPr>
        <p:txBody>
          <a:bodyPr vert="horz" wrap="square" lIns="90088" tIns="45042" rIns="90088" bIns="45042" numCol="1" anchor="t" anchorCtr="0" compatLnSpc="1">
            <a:prstTxWarp prst="textNoShape">
              <a:avLst/>
            </a:prstTxWarp>
          </a:bodyPr>
          <a:lstStyle>
            <a:lvl1pPr>
              <a:defRPr kumimoji="0" sz="800">
                <a:latin typeface="Arial" charset="0"/>
                <a:ea typeface="新細明體" charset="-120"/>
                <a:cs typeface="Arial" charset="0"/>
              </a:defRPr>
            </a:lvl1pPr>
          </a:lstStyle>
          <a:p>
            <a:pPr>
              <a:defRPr/>
            </a:pPr>
            <a:fld id="{E7248DCC-D2F2-466C-9721-2DA1D549E461}"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2044034452"/>
      </p:ext>
    </p:extLst>
  </p:cSld>
  <p:clrMapOvr>
    <a:masterClrMapping/>
  </p:clrMapOvr>
</p:sldLayout>
</file>

<file path=ppt/slideLayouts/slideLayout420.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endParaRPr lang="zh-TW" altLang="en-US">
              <a:solidFill>
                <a:prstClr val="black">
                  <a:tint val="75000"/>
                </a:prstClr>
              </a:solidFill>
            </a:endParaRPr>
          </a:p>
        </p:txBody>
      </p:sp>
      <p:sp>
        <p:nvSpPr>
          <p:cNvPr id="5" name="頁尾版面配置區 4"/>
          <p:cNvSpPr>
            <a:spLocks noGrp="1"/>
          </p:cNvSpPr>
          <p:nvPr>
            <p:ph type="ftr" sz="quarter" idx="11"/>
          </p:nvPr>
        </p:nvSpPr>
        <p:spPr/>
        <p:txBody>
          <a:bodyPr/>
          <a:lstStyle/>
          <a:p>
            <a:r>
              <a:rPr lang="en-US" altLang="zh-TW" smtClean="0">
                <a:solidFill>
                  <a:prstClr val="black">
                    <a:tint val="75000"/>
                  </a:prstClr>
                </a:solidFill>
              </a:rPr>
              <a:t>©2012 </a:t>
            </a:r>
            <a:r>
              <a:rPr lang="zh-TW" altLang="en-US" dirty="0" smtClean="0">
                <a:solidFill>
                  <a:prstClr val="black">
                    <a:tint val="75000"/>
                  </a:prstClr>
                </a:solidFill>
              </a:rPr>
              <a:t>勤業眾信版權所有 保留一切權利</a:t>
            </a:r>
            <a:endParaRPr lang="zh-TW" altLang="en-US" dirty="0">
              <a:solidFill>
                <a:prstClr val="black">
                  <a:tint val="75000"/>
                </a:prstClr>
              </a:solidFill>
            </a:endParaRPr>
          </a:p>
        </p:txBody>
      </p:sp>
      <p:sp>
        <p:nvSpPr>
          <p:cNvPr id="6" name="投影片編號版面配置區 5"/>
          <p:cNvSpPr>
            <a:spLocks noGrp="1"/>
          </p:cNvSpPr>
          <p:nvPr>
            <p:ph type="sldNum" sz="quarter" idx="12"/>
          </p:nvPr>
        </p:nvSpPr>
        <p:spPr/>
        <p:txBody>
          <a:bodyPr/>
          <a:lstStyle/>
          <a:p>
            <a:fld id="{5B2D9389-8C3D-4D31-8819-9C2CCD52A6B7}" type="slidenum">
              <a:rPr lang="zh-TW" altLang="en-US" smtClean="0">
                <a:solidFill>
                  <a:prstClr val="black">
                    <a:tint val="75000"/>
                  </a:prstClr>
                </a:solidFill>
              </a:rPr>
              <a:pPr/>
              <a:t>‹#›</a:t>
            </a:fld>
            <a:endParaRPr lang="zh-TW" altLang="en-US">
              <a:solidFill>
                <a:prstClr val="black">
                  <a:tint val="75000"/>
                </a:prstClr>
              </a:solidFill>
            </a:endParaRPr>
          </a:p>
        </p:txBody>
      </p:sp>
    </p:spTree>
    <p:extLst>
      <p:ext uri="{BB962C8B-B14F-4D97-AF65-F5344CB8AC3E}">
        <p14:creationId xmlns:p14="http://schemas.microsoft.com/office/powerpoint/2010/main" val="3689770190"/>
      </p:ext>
    </p:extLst>
  </p:cSld>
  <p:clrMapOvr>
    <a:masterClrMapping/>
  </p:clrMapOvr>
</p:sldLayout>
</file>

<file path=ppt/slideLayouts/slideLayout4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版面配置區 1"/>
          <p:cNvSpPr>
            <a:spLocks noGrp="1"/>
          </p:cNvSpPr>
          <p:nvPr>
            <p:ph type="dt" sz="half" idx="10"/>
          </p:nvPr>
        </p:nvSpPr>
        <p:spPr/>
        <p:txBody>
          <a:bodyPr/>
          <a:lstStyle/>
          <a:p>
            <a:endParaRPr lang="zh-TW" altLang="en-US">
              <a:solidFill>
                <a:prstClr val="black">
                  <a:tint val="75000"/>
                </a:prstClr>
              </a:solidFill>
            </a:endParaRPr>
          </a:p>
        </p:txBody>
      </p:sp>
      <p:sp>
        <p:nvSpPr>
          <p:cNvPr id="3" name="頁尾版面配置區 2"/>
          <p:cNvSpPr>
            <a:spLocks noGrp="1"/>
          </p:cNvSpPr>
          <p:nvPr>
            <p:ph type="ftr" sz="quarter" idx="11"/>
          </p:nvPr>
        </p:nvSpPr>
        <p:spPr/>
        <p:txBody>
          <a:bodyPr/>
          <a:lstStyle/>
          <a:p>
            <a:r>
              <a:rPr lang="en-US" altLang="zh-TW" smtClean="0">
                <a:solidFill>
                  <a:prstClr val="black">
                    <a:tint val="75000"/>
                  </a:prstClr>
                </a:solidFill>
              </a:rPr>
              <a:t>©2012 </a:t>
            </a:r>
            <a:r>
              <a:rPr lang="zh-TW" altLang="en-US" dirty="0" smtClean="0">
                <a:solidFill>
                  <a:prstClr val="black">
                    <a:tint val="75000"/>
                  </a:prstClr>
                </a:solidFill>
              </a:rPr>
              <a:t>勤業眾信版權所有 保留一切權利</a:t>
            </a:r>
            <a:endParaRPr lang="zh-TW" altLang="en-US" dirty="0">
              <a:solidFill>
                <a:prstClr val="black">
                  <a:tint val="75000"/>
                </a:prstClr>
              </a:solidFill>
            </a:endParaRPr>
          </a:p>
        </p:txBody>
      </p:sp>
      <p:sp>
        <p:nvSpPr>
          <p:cNvPr id="4" name="投影片編號版面配置區 3"/>
          <p:cNvSpPr>
            <a:spLocks noGrp="1"/>
          </p:cNvSpPr>
          <p:nvPr>
            <p:ph type="sldNum" sz="quarter" idx="12"/>
          </p:nvPr>
        </p:nvSpPr>
        <p:spPr/>
        <p:txBody>
          <a:bodyPr/>
          <a:lstStyle/>
          <a:p>
            <a:fld id="{5B2D9389-8C3D-4D31-8819-9C2CCD52A6B7}" type="slidenum">
              <a:rPr lang="zh-TW" altLang="en-US" smtClean="0">
                <a:solidFill>
                  <a:prstClr val="black">
                    <a:tint val="75000"/>
                  </a:prstClr>
                </a:solidFill>
              </a:rPr>
              <a:pPr/>
              <a:t>‹#›</a:t>
            </a:fld>
            <a:endParaRPr lang="zh-TW" altLang="en-US">
              <a:solidFill>
                <a:prstClr val="black">
                  <a:tint val="75000"/>
                </a:prstClr>
              </a:solidFill>
            </a:endParaRPr>
          </a:p>
        </p:txBody>
      </p:sp>
    </p:spTree>
    <p:extLst>
      <p:ext uri="{BB962C8B-B14F-4D97-AF65-F5344CB8AC3E}">
        <p14:creationId xmlns:p14="http://schemas.microsoft.com/office/powerpoint/2010/main" val="3745544558"/>
      </p:ext>
    </p:extLst>
  </p:cSld>
  <p:clrMapOvr>
    <a:masterClrMapping/>
  </p:clrMapOvr>
</p:sldLayout>
</file>

<file path=ppt/slideLayouts/slideLayout422.xml><?xml version="1.0" encoding="utf-8"?>
<p:sldLayout xmlns:a="http://schemas.openxmlformats.org/drawingml/2006/main" xmlns:r="http://schemas.openxmlformats.org/officeDocument/2006/relationships" xmlns:p="http://schemas.openxmlformats.org/presentationml/2006/main" userDrawn="1">
  <p:cSld name="20_兩項物件">
    <p:spTree>
      <p:nvGrpSpPr>
        <p:cNvPr id="1" name=""/>
        <p:cNvGrpSpPr/>
        <p:nvPr/>
      </p:nvGrpSpPr>
      <p:grpSpPr>
        <a:xfrm>
          <a:off x="0" y="0"/>
          <a:ext cx="0" cy="0"/>
          <a:chOff x="0" y="0"/>
          <a:chExt cx="0" cy="0"/>
        </a:xfrm>
      </p:grpSpPr>
      <p:sp>
        <p:nvSpPr>
          <p:cNvPr id="2" name="Title 1"/>
          <p:cNvSpPr>
            <a:spLocks noGrp="1"/>
          </p:cNvSpPr>
          <p:nvPr>
            <p:ph type="title"/>
          </p:nvPr>
        </p:nvSpPr>
        <p:spPr>
          <a:xfrm>
            <a:off x="390073" y="360005"/>
            <a:ext cx="9126001" cy="630000"/>
          </a:xfrm>
          <a:prstGeom prst="rect">
            <a:avLst/>
          </a:prstGeom>
        </p:spPr>
        <p:txBody>
          <a:bodyPr lIns="90479" tIns="45238" rIns="90479" bIns="45238"/>
          <a:lstStyle>
            <a:lvl1pPr>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sp>
        <p:nvSpPr>
          <p:cNvPr id="6" name="Slide Number Placeholder 9"/>
          <p:cNvSpPr>
            <a:spLocks noGrp="1"/>
          </p:cNvSpPr>
          <p:nvPr>
            <p:ph type="sldNum" sz="quarter" idx="10"/>
          </p:nvPr>
        </p:nvSpPr>
        <p:spPr>
          <a:xfrm>
            <a:off x="172211" y="7509696"/>
            <a:ext cx="428628" cy="264293"/>
          </a:xfrm>
          <a:prstGeom prst="rect">
            <a:avLst/>
          </a:prstGeom>
        </p:spPr>
        <p:txBody>
          <a:bodyPr lIns="90479" tIns="45238" rIns="90479" bIns="45238"/>
          <a:lstStyle>
            <a:lvl1pPr>
              <a:defRPr sz="10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8" name="Text Placeholder 2"/>
          <p:cNvSpPr>
            <a:spLocks noGrp="1"/>
          </p:cNvSpPr>
          <p:nvPr>
            <p:ph idx="1"/>
          </p:nvPr>
        </p:nvSpPr>
        <p:spPr bwMode="auto">
          <a:xfrm>
            <a:off x="446089" y="1349377"/>
            <a:ext cx="9266238"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85886" indent="-488484">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83312" indent="-397425">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589698" indent="-306401">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48777" indent="-100527">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9" name="Footer Placeholder 4"/>
          <p:cNvSpPr>
            <a:spLocks noGrp="1"/>
          </p:cNvSpPr>
          <p:nvPr userDrawn="1">
            <p:ph type="ftr" sz="quarter" idx="11"/>
          </p:nvPr>
        </p:nvSpPr>
        <p:spPr>
          <a:xfrm>
            <a:off x="6874325" y="7531076"/>
            <a:ext cx="3185663" cy="242912"/>
          </a:xfrm>
          <a:prstGeom prst="rect">
            <a:avLst/>
          </a:prstGeom>
        </p:spPr>
        <p:txBody>
          <a:bodyPr/>
          <a:lstStyle>
            <a:lvl1pPr>
              <a:defRPr sz="1000"/>
            </a:lvl1pPr>
          </a:lstStyle>
          <a:p>
            <a:pPr algn="r">
              <a:defRPr/>
            </a:pPr>
            <a:r>
              <a:rPr lang="en-US" altLang="zh-TW" dirty="0" smtClean="0">
                <a:solidFill>
                  <a:prstClr val="black">
                    <a:tint val="75000"/>
                  </a:prstClr>
                </a:solidFill>
              </a:rPr>
              <a:t>©2013 </a:t>
            </a:r>
            <a:r>
              <a:rPr lang="zh-TW" altLang="en-US" dirty="0" smtClean="0">
                <a:solidFill>
                  <a:prstClr val="black">
                    <a:tint val="75000"/>
                  </a:prstClr>
                </a:solidFill>
              </a:rPr>
              <a:t>勤業眾信版權所有 保留一切權利</a:t>
            </a:r>
            <a:endParaRPr lang="zh-TW" altLang="en-US" dirty="0">
              <a:solidFill>
                <a:prstClr val="black">
                  <a:tint val="75000"/>
                </a:prstClr>
              </a:solidFill>
            </a:endParaRPr>
          </a:p>
        </p:txBody>
      </p:sp>
    </p:spTree>
    <p:extLst>
      <p:ext uri="{BB962C8B-B14F-4D97-AF65-F5344CB8AC3E}">
        <p14:creationId xmlns:p14="http://schemas.microsoft.com/office/powerpoint/2010/main" val="69590439"/>
      </p:ext>
    </p:extLst>
  </p:cSld>
  <p:clrMapOvr>
    <a:masterClrMapping/>
  </p:clrMapOvr>
  <p:transition>
    <p:random/>
  </p:transition>
  <p:timing>
    <p:tnLst>
      <p:par>
        <p:cTn id="1" dur="indefinite" restart="never" nodeType="tmRoot"/>
      </p:par>
    </p:tnLst>
  </p:timing>
</p:sldLayout>
</file>

<file path=ppt/slideLayouts/slideLayout423.xml><?xml version="1.0" encoding="utf-8"?>
<p:sldLayout xmlns:a="http://schemas.openxmlformats.org/drawingml/2006/main" xmlns:r="http://schemas.openxmlformats.org/officeDocument/2006/relationships" xmlns:p="http://schemas.openxmlformats.org/presentationml/2006/main" userDrawn="1">
  <p:cSld name="1_標題投影片">
    <p:spTree>
      <p:nvGrpSpPr>
        <p:cNvPr id="1" name=""/>
        <p:cNvGrpSpPr/>
        <p:nvPr/>
      </p:nvGrpSpPr>
      <p:grpSpPr>
        <a:xfrm>
          <a:off x="0" y="0"/>
          <a:ext cx="0" cy="0"/>
          <a:chOff x="0" y="0"/>
          <a:chExt cx="0" cy="0"/>
        </a:xfrm>
      </p:grpSpPr>
      <p:pic>
        <p:nvPicPr>
          <p:cNvPr id="21" name="Picture 5" descr="Row of tennis balls_Lo.jpg"/>
          <p:cNvPicPr>
            <a:picLocks noChangeAspect="1"/>
          </p:cNvPicPr>
          <p:nvPr userDrawn="1"/>
        </p:nvPicPr>
        <p:blipFill>
          <a:blip r:embed="rId2" cstate="print"/>
          <a:srcRect l="21217" t="26233" r="6584" b="16257"/>
          <a:stretch>
            <a:fillRect/>
          </a:stretch>
        </p:blipFill>
        <p:spPr>
          <a:xfrm>
            <a:off x="3521873" y="3776588"/>
            <a:ext cx="6538120" cy="4028445"/>
          </a:xfrm>
          <a:prstGeom prst="rect">
            <a:avLst/>
          </a:prstGeom>
        </p:spPr>
      </p:pic>
      <p:sp>
        <p:nvSpPr>
          <p:cNvPr id="26" name="Title Placeholder 1"/>
          <p:cNvSpPr>
            <a:spLocks noGrp="1"/>
          </p:cNvSpPr>
          <p:nvPr>
            <p:ph type="ctrTitle"/>
          </p:nvPr>
        </p:nvSpPr>
        <p:spPr>
          <a:xfrm>
            <a:off x="1238128" y="2886405"/>
            <a:ext cx="4506319" cy="1177777"/>
          </a:xfrm>
          <a:prstGeom prst="rect">
            <a:avLst/>
          </a:prstGeom>
        </p:spPr>
        <p:txBody>
          <a:bodyPr lIns="90465" tIns="45231" rIns="90465" bIns="45231"/>
          <a:lstStyle>
            <a:lvl1pPr>
              <a:lnSpc>
                <a:spcPts val="4000"/>
              </a:lnSpc>
              <a:defRPr sz="4800" b="0" baseline="0" smtClean="0">
                <a:solidFill>
                  <a:srgbClr val="002776"/>
                </a:solidFill>
                <a:latin typeface="Calibri" pitchFamily="34" charset="0"/>
                <a:ea typeface="華康中明體" pitchFamily="49" charset="-120"/>
              </a:defRPr>
            </a:lvl1pPr>
          </a:lstStyle>
          <a:p>
            <a:r>
              <a:rPr lang="en-US" altLang="zh-TW" smtClean="0"/>
              <a:t>Click to edit Master title style</a:t>
            </a:r>
            <a:endParaRPr lang="en-US" dirty="0" smtClean="0"/>
          </a:p>
        </p:txBody>
      </p:sp>
      <p:grpSp>
        <p:nvGrpSpPr>
          <p:cNvPr id="4" name="群組 26"/>
          <p:cNvGrpSpPr/>
          <p:nvPr userDrawn="1"/>
        </p:nvGrpSpPr>
        <p:grpSpPr>
          <a:xfrm>
            <a:off x="7673208" y="243660"/>
            <a:ext cx="2125070" cy="928693"/>
            <a:chOff x="452407" y="1071546"/>
            <a:chExt cx="2125070" cy="928694"/>
          </a:xfrm>
        </p:grpSpPr>
        <p:sp>
          <p:nvSpPr>
            <p:cNvPr id="5" name="AutoShape 6"/>
            <p:cNvSpPr>
              <a:spLocks noChangeAspect="1" noChangeArrowheads="1" noTextEdit="1"/>
            </p:cNvSpPr>
            <p:nvPr userDrawn="1"/>
          </p:nvSpPr>
          <p:spPr bwMode="auto">
            <a:xfrm>
              <a:off x="452407" y="1071546"/>
              <a:ext cx="2125070" cy="92869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defTabSz="1008443"/>
              <a:endParaRPr kumimoji="0" lang="zh-TW" altLang="en-US">
                <a:solidFill>
                  <a:prstClr val="black"/>
                </a:solidFill>
                <a:latin typeface="Calibri"/>
                <a:ea typeface="新細明體"/>
                <a:cs typeface="Arial" charset="0"/>
              </a:endParaRPr>
            </a:p>
          </p:txBody>
        </p:sp>
        <p:sp>
          <p:nvSpPr>
            <p:cNvPr id="6" name="Freeform 8"/>
            <p:cNvSpPr>
              <a:spLocks noEditPoints="1"/>
            </p:cNvSpPr>
            <p:nvPr userDrawn="1"/>
          </p:nvSpPr>
          <p:spPr bwMode="auto">
            <a:xfrm>
              <a:off x="816601" y="1171699"/>
              <a:ext cx="267682" cy="293176"/>
            </a:xfrm>
            <a:custGeom>
              <a:avLst/>
              <a:gdLst/>
              <a:ahLst/>
              <a:cxnLst>
                <a:cxn ang="0">
                  <a:pos x="150" y="72"/>
                </a:cxn>
                <a:cxn ang="0">
                  <a:pos x="174" y="78"/>
                </a:cxn>
                <a:cxn ang="0">
                  <a:pos x="190" y="92"/>
                </a:cxn>
                <a:cxn ang="0">
                  <a:pos x="198" y="108"/>
                </a:cxn>
                <a:cxn ang="0">
                  <a:pos x="200" y="126"/>
                </a:cxn>
                <a:cxn ang="0">
                  <a:pos x="98" y="126"/>
                </a:cxn>
                <a:cxn ang="0">
                  <a:pos x="102" y="106"/>
                </a:cxn>
                <a:cxn ang="0">
                  <a:pos x="112" y="88"/>
                </a:cxn>
                <a:cxn ang="0">
                  <a:pos x="128" y="76"/>
                </a:cxn>
                <a:cxn ang="0">
                  <a:pos x="150" y="72"/>
                </a:cxn>
                <a:cxn ang="0">
                  <a:pos x="260" y="232"/>
                </a:cxn>
                <a:cxn ang="0">
                  <a:pos x="242" y="236"/>
                </a:cxn>
                <a:cxn ang="0">
                  <a:pos x="226" y="240"/>
                </a:cxn>
                <a:cxn ang="0">
                  <a:pos x="186" y="244"/>
                </a:cxn>
                <a:cxn ang="0">
                  <a:pos x="170" y="244"/>
                </a:cxn>
                <a:cxn ang="0">
                  <a:pos x="140" y="238"/>
                </a:cxn>
                <a:cxn ang="0">
                  <a:pos x="118" y="226"/>
                </a:cxn>
                <a:cxn ang="0">
                  <a:pos x="104" y="206"/>
                </a:cxn>
                <a:cxn ang="0">
                  <a:pos x="290" y="194"/>
                </a:cxn>
                <a:cxn ang="0">
                  <a:pos x="294" y="178"/>
                </a:cxn>
                <a:cxn ang="0">
                  <a:pos x="294" y="154"/>
                </a:cxn>
                <a:cxn ang="0">
                  <a:pos x="286" y="96"/>
                </a:cxn>
                <a:cxn ang="0">
                  <a:pos x="276" y="70"/>
                </a:cxn>
                <a:cxn ang="0">
                  <a:pos x="262" y="46"/>
                </a:cxn>
                <a:cxn ang="0">
                  <a:pos x="242" y="28"/>
                </a:cxn>
                <a:cxn ang="0">
                  <a:pos x="218" y="12"/>
                </a:cxn>
                <a:cxn ang="0">
                  <a:pos x="188" y="2"/>
                </a:cxn>
                <a:cxn ang="0">
                  <a:pos x="152" y="0"/>
                </a:cxn>
                <a:cxn ang="0">
                  <a:pos x="134" y="0"/>
                </a:cxn>
                <a:cxn ang="0">
                  <a:pos x="102" y="8"/>
                </a:cxn>
                <a:cxn ang="0">
                  <a:pos x="74" y="20"/>
                </a:cxn>
                <a:cxn ang="0">
                  <a:pos x="50" y="38"/>
                </a:cxn>
                <a:cxn ang="0">
                  <a:pos x="30" y="62"/>
                </a:cxn>
                <a:cxn ang="0">
                  <a:pos x="16" y="88"/>
                </a:cxn>
                <a:cxn ang="0">
                  <a:pos x="6" y="116"/>
                </a:cxn>
                <a:cxn ang="0">
                  <a:pos x="0" y="148"/>
                </a:cxn>
                <a:cxn ang="0">
                  <a:pos x="0" y="164"/>
                </a:cxn>
                <a:cxn ang="0">
                  <a:pos x="4" y="200"/>
                </a:cxn>
                <a:cxn ang="0">
                  <a:pos x="12" y="232"/>
                </a:cxn>
                <a:cxn ang="0">
                  <a:pos x="28" y="258"/>
                </a:cxn>
                <a:cxn ang="0">
                  <a:pos x="48" y="282"/>
                </a:cxn>
                <a:cxn ang="0">
                  <a:pos x="72" y="300"/>
                </a:cxn>
                <a:cxn ang="0">
                  <a:pos x="102" y="312"/>
                </a:cxn>
                <a:cxn ang="0">
                  <a:pos x="134" y="320"/>
                </a:cxn>
                <a:cxn ang="0">
                  <a:pos x="168" y="322"/>
                </a:cxn>
                <a:cxn ang="0">
                  <a:pos x="202" y="322"/>
                </a:cxn>
                <a:cxn ang="0">
                  <a:pos x="228" y="318"/>
                </a:cxn>
                <a:cxn ang="0">
                  <a:pos x="274" y="302"/>
                </a:cxn>
              </a:cxnLst>
              <a:rect l="0" t="0" r="r" b="b"/>
              <a:pathLst>
                <a:path w="294" h="322">
                  <a:moveTo>
                    <a:pt x="150" y="72"/>
                  </a:moveTo>
                  <a:lnTo>
                    <a:pt x="150" y="72"/>
                  </a:lnTo>
                  <a:lnTo>
                    <a:pt x="164" y="74"/>
                  </a:lnTo>
                  <a:lnTo>
                    <a:pt x="174" y="78"/>
                  </a:lnTo>
                  <a:lnTo>
                    <a:pt x="182" y="84"/>
                  </a:lnTo>
                  <a:lnTo>
                    <a:pt x="190" y="92"/>
                  </a:lnTo>
                  <a:lnTo>
                    <a:pt x="194" y="100"/>
                  </a:lnTo>
                  <a:lnTo>
                    <a:pt x="198" y="108"/>
                  </a:lnTo>
                  <a:lnTo>
                    <a:pt x="200" y="126"/>
                  </a:lnTo>
                  <a:lnTo>
                    <a:pt x="200" y="126"/>
                  </a:lnTo>
                  <a:lnTo>
                    <a:pt x="98" y="126"/>
                  </a:lnTo>
                  <a:lnTo>
                    <a:pt x="98" y="126"/>
                  </a:lnTo>
                  <a:lnTo>
                    <a:pt x="98" y="116"/>
                  </a:lnTo>
                  <a:lnTo>
                    <a:pt x="102" y="106"/>
                  </a:lnTo>
                  <a:lnTo>
                    <a:pt x="106" y="96"/>
                  </a:lnTo>
                  <a:lnTo>
                    <a:pt x="112" y="88"/>
                  </a:lnTo>
                  <a:lnTo>
                    <a:pt x="120" y="82"/>
                  </a:lnTo>
                  <a:lnTo>
                    <a:pt x="128" y="76"/>
                  </a:lnTo>
                  <a:lnTo>
                    <a:pt x="138" y="72"/>
                  </a:lnTo>
                  <a:lnTo>
                    <a:pt x="150" y="72"/>
                  </a:lnTo>
                  <a:lnTo>
                    <a:pt x="150" y="72"/>
                  </a:lnTo>
                  <a:close/>
                  <a:moveTo>
                    <a:pt x="260" y="232"/>
                  </a:moveTo>
                  <a:lnTo>
                    <a:pt x="260" y="232"/>
                  </a:lnTo>
                  <a:lnTo>
                    <a:pt x="242" y="236"/>
                  </a:lnTo>
                  <a:lnTo>
                    <a:pt x="226" y="240"/>
                  </a:lnTo>
                  <a:lnTo>
                    <a:pt x="226" y="240"/>
                  </a:lnTo>
                  <a:lnTo>
                    <a:pt x="206" y="244"/>
                  </a:lnTo>
                  <a:lnTo>
                    <a:pt x="186" y="244"/>
                  </a:lnTo>
                  <a:lnTo>
                    <a:pt x="186" y="244"/>
                  </a:lnTo>
                  <a:lnTo>
                    <a:pt x="170" y="244"/>
                  </a:lnTo>
                  <a:lnTo>
                    <a:pt x="154" y="242"/>
                  </a:lnTo>
                  <a:lnTo>
                    <a:pt x="140" y="238"/>
                  </a:lnTo>
                  <a:lnTo>
                    <a:pt x="128" y="232"/>
                  </a:lnTo>
                  <a:lnTo>
                    <a:pt x="118" y="226"/>
                  </a:lnTo>
                  <a:lnTo>
                    <a:pt x="110" y="218"/>
                  </a:lnTo>
                  <a:lnTo>
                    <a:pt x="104" y="206"/>
                  </a:lnTo>
                  <a:lnTo>
                    <a:pt x="100" y="194"/>
                  </a:lnTo>
                  <a:lnTo>
                    <a:pt x="290" y="194"/>
                  </a:lnTo>
                  <a:lnTo>
                    <a:pt x="290" y="194"/>
                  </a:lnTo>
                  <a:lnTo>
                    <a:pt x="294" y="178"/>
                  </a:lnTo>
                  <a:lnTo>
                    <a:pt x="294" y="154"/>
                  </a:lnTo>
                  <a:lnTo>
                    <a:pt x="294" y="154"/>
                  </a:lnTo>
                  <a:lnTo>
                    <a:pt x="292" y="124"/>
                  </a:lnTo>
                  <a:lnTo>
                    <a:pt x="286" y="96"/>
                  </a:lnTo>
                  <a:lnTo>
                    <a:pt x="282" y="82"/>
                  </a:lnTo>
                  <a:lnTo>
                    <a:pt x="276" y="70"/>
                  </a:lnTo>
                  <a:lnTo>
                    <a:pt x="270" y="58"/>
                  </a:lnTo>
                  <a:lnTo>
                    <a:pt x="262" y="46"/>
                  </a:lnTo>
                  <a:lnTo>
                    <a:pt x="252" y="36"/>
                  </a:lnTo>
                  <a:lnTo>
                    <a:pt x="242" y="28"/>
                  </a:lnTo>
                  <a:lnTo>
                    <a:pt x="230" y="18"/>
                  </a:lnTo>
                  <a:lnTo>
                    <a:pt x="218" y="12"/>
                  </a:lnTo>
                  <a:lnTo>
                    <a:pt x="204" y="6"/>
                  </a:lnTo>
                  <a:lnTo>
                    <a:pt x="188" y="2"/>
                  </a:lnTo>
                  <a:lnTo>
                    <a:pt x="170" y="0"/>
                  </a:lnTo>
                  <a:lnTo>
                    <a:pt x="152" y="0"/>
                  </a:lnTo>
                  <a:lnTo>
                    <a:pt x="152" y="0"/>
                  </a:lnTo>
                  <a:lnTo>
                    <a:pt x="134" y="0"/>
                  </a:lnTo>
                  <a:lnTo>
                    <a:pt x="118" y="2"/>
                  </a:lnTo>
                  <a:lnTo>
                    <a:pt x="102" y="8"/>
                  </a:lnTo>
                  <a:lnTo>
                    <a:pt x="86" y="12"/>
                  </a:lnTo>
                  <a:lnTo>
                    <a:pt x="74" y="20"/>
                  </a:lnTo>
                  <a:lnTo>
                    <a:pt x="60" y="28"/>
                  </a:lnTo>
                  <a:lnTo>
                    <a:pt x="50" y="38"/>
                  </a:lnTo>
                  <a:lnTo>
                    <a:pt x="40" y="50"/>
                  </a:lnTo>
                  <a:lnTo>
                    <a:pt x="30" y="62"/>
                  </a:lnTo>
                  <a:lnTo>
                    <a:pt x="22" y="74"/>
                  </a:lnTo>
                  <a:lnTo>
                    <a:pt x="16" y="88"/>
                  </a:lnTo>
                  <a:lnTo>
                    <a:pt x="10" y="102"/>
                  </a:lnTo>
                  <a:lnTo>
                    <a:pt x="6" y="116"/>
                  </a:lnTo>
                  <a:lnTo>
                    <a:pt x="2" y="132"/>
                  </a:lnTo>
                  <a:lnTo>
                    <a:pt x="0" y="148"/>
                  </a:lnTo>
                  <a:lnTo>
                    <a:pt x="0" y="164"/>
                  </a:lnTo>
                  <a:lnTo>
                    <a:pt x="0" y="164"/>
                  </a:lnTo>
                  <a:lnTo>
                    <a:pt x="2" y="182"/>
                  </a:lnTo>
                  <a:lnTo>
                    <a:pt x="4" y="200"/>
                  </a:lnTo>
                  <a:lnTo>
                    <a:pt x="8" y="216"/>
                  </a:lnTo>
                  <a:lnTo>
                    <a:pt x="12" y="232"/>
                  </a:lnTo>
                  <a:lnTo>
                    <a:pt x="20" y="246"/>
                  </a:lnTo>
                  <a:lnTo>
                    <a:pt x="28" y="258"/>
                  </a:lnTo>
                  <a:lnTo>
                    <a:pt x="38" y="270"/>
                  </a:lnTo>
                  <a:lnTo>
                    <a:pt x="48" y="282"/>
                  </a:lnTo>
                  <a:lnTo>
                    <a:pt x="60" y="290"/>
                  </a:lnTo>
                  <a:lnTo>
                    <a:pt x="72" y="300"/>
                  </a:lnTo>
                  <a:lnTo>
                    <a:pt x="86" y="306"/>
                  </a:lnTo>
                  <a:lnTo>
                    <a:pt x="102" y="312"/>
                  </a:lnTo>
                  <a:lnTo>
                    <a:pt x="116" y="316"/>
                  </a:lnTo>
                  <a:lnTo>
                    <a:pt x="134" y="320"/>
                  </a:lnTo>
                  <a:lnTo>
                    <a:pt x="150" y="322"/>
                  </a:lnTo>
                  <a:lnTo>
                    <a:pt x="168" y="322"/>
                  </a:lnTo>
                  <a:lnTo>
                    <a:pt x="168" y="322"/>
                  </a:lnTo>
                  <a:lnTo>
                    <a:pt x="202" y="322"/>
                  </a:lnTo>
                  <a:lnTo>
                    <a:pt x="228" y="318"/>
                  </a:lnTo>
                  <a:lnTo>
                    <a:pt x="228" y="318"/>
                  </a:lnTo>
                  <a:lnTo>
                    <a:pt x="252" y="312"/>
                  </a:lnTo>
                  <a:lnTo>
                    <a:pt x="274" y="302"/>
                  </a:lnTo>
                  <a:lnTo>
                    <a:pt x="260" y="232"/>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pPr defTabSz="1008443"/>
              <a:endParaRPr kumimoji="0" lang="zh-TW" altLang="en-US">
                <a:solidFill>
                  <a:prstClr val="black"/>
                </a:solidFill>
                <a:latin typeface="Calibri"/>
                <a:ea typeface="新細明體"/>
                <a:cs typeface="Arial" charset="0"/>
              </a:endParaRPr>
            </a:p>
          </p:txBody>
        </p:sp>
        <p:sp>
          <p:nvSpPr>
            <p:cNvPr id="7" name="Freeform 9"/>
            <p:cNvSpPr>
              <a:spLocks noEditPoints="1"/>
            </p:cNvSpPr>
            <p:nvPr userDrawn="1"/>
          </p:nvSpPr>
          <p:spPr bwMode="auto">
            <a:xfrm>
              <a:off x="2164117" y="1171699"/>
              <a:ext cx="269503" cy="293176"/>
            </a:xfrm>
            <a:custGeom>
              <a:avLst/>
              <a:gdLst/>
              <a:ahLst/>
              <a:cxnLst>
                <a:cxn ang="0">
                  <a:pos x="152" y="72"/>
                </a:cxn>
                <a:cxn ang="0">
                  <a:pos x="176" y="78"/>
                </a:cxn>
                <a:cxn ang="0">
                  <a:pos x="190" y="92"/>
                </a:cxn>
                <a:cxn ang="0">
                  <a:pos x="198" y="108"/>
                </a:cxn>
                <a:cxn ang="0">
                  <a:pos x="200" y="126"/>
                </a:cxn>
                <a:cxn ang="0">
                  <a:pos x="98" y="126"/>
                </a:cxn>
                <a:cxn ang="0">
                  <a:pos x="102" y="106"/>
                </a:cxn>
                <a:cxn ang="0">
                  <a:pos x="112" y="88"/>
                </a:cxn>
                <a:cxn ang="0">
                  <a:pos x="128" y="76"/>
                </a:cxn>
                <a:cxn ang="0">
                  <a:pos x="152" y="72"/>
                </a:cxn>
                <a:cxn ang="0">
                  <a:pos x="260" y="232"/>
                </a:cxn>
                <a:cxn ang="0">
                  <a:pos x="244" y="236"/>
                </a:cxn>
                <a:cxn ang="0">
                  <a:pos x="226" y="240"/>
                </a:cxn>
                <a:cxn ang="0">
                  <a:pos x="186" y="244"/>
                </a:cxn>
                <a:cxn ang="0">
                  <a:pos x="170" y="244"/>
                </a:cxn>
                <a:cxn ang="0">
                  <a:pos x="142" y="238"/>
                </a:cxn>
                <a:cxn ang="0">
                  <a:pos x="118" y="226"/>
                </a:cxn>
                <a:cxn ang="0">
                  <a:pos x="104" y="206"/>
                </a:cxn>
                <a:cxn ang="0">
                  <a:pos x="292" y="194"/>
                </a:cxn>
                <a:cxn ang="0">
                  <a:pos x="294" y="178"/>
                </a:cxn>
                <a:cxn ang="0">
                  <a:pos x="296" y="154"/>
                </a:cxn>
                <a:cxn ang="0">
                  <a:pos x="288" y="96"/>
                </a:cxn>
                <a:cxn ang="0">
                  <a:pos x="278" y="70"/>
                </a:cxn>
                <a:cxn ang="0">
                  <a:pos x="262" y="46"/>
                </a:cxn>
                <a:cxn ang="0">
                  <a:pos x="244" y="28"/>
                </a:cxn>
                <a:cxn ang="0">
                  <a:pos x="218" y="12"/>
                </a:cxn>
                <a:cxn ang="0">
                  <a:pos x="188" y="2"/>
                </a:cxn>
                <a:cxn ang="0">
                  <a:pos x="154" y="0"/>
                </a:cxn>
                <a:cxn ang="0">
                  <a:pos x="136" y="0"/>
                </a:cxn>
                <a:cxn ang="0">
                  <a:pos x="102" y="8"/>
                </a:cxn>
                <a:cxn ang="0">
                  <a:pos x="74" y="20"/>
                </a:cxn>
                <a:cxn ang="0">
                  <a:pos x="50" y="38"/>
                </a:cxn>
                <a:cxn ang="0">
                  <a:pos x="30" y="62"/>
                </a:cxn>
                <a:cxn ang="0">
                  <a:pos x="16" y="88"/>
                </a:cxn>
                <a:cxn ang="0">
                  <a:pos x="6" y="116"/>
                </a:cxn>
                <a:cxn ang="0">
                  <a:pos x="2" y="148"/>
                </a:cxn>
                <a:cxn ang="0">
                  <a:pos x="0" y="164"/>
                </a:cxn>
                <a:cxn ang="0">
                  <a:pos x="4" y="200"/>
                </a:cxn>
                <a:cxn ang="0">
                  <a:pos x="14" y="232"/>
                </a:cxn>
                <a:cxn ang="0">
                  <a:pos x="28" y="258"/>
                </a:cxn>
                <a:cxn ang="0">
                  <a:pos x="48" y="282"/>
                </a:cxn>
                <a:cxn ang="0">
                  <a:pos x="72" y="300"/>
                </a:cxn>
                <a:cxn ang="0">
                  <a:pos x="102" y="312"/>
                </a:cxn>
                <a:cxn ang="0">
                  <a:pos x="134" y="320"/>
                </a:cxn>
                <a:cxn ang="0">
                  <a:pos x="170" y="322"/>
                </a:cxn>
                <a:cxn ang="0">
                  <a:pos x="202" y="322"/>
                </a:cxn>
                <a:cxn ang="0">
                  <a:pos x="228" y="318"/>
                </a:cxn>
                <a:cxn ang="0">
                  <a:pos x="276" y="302"/>
                </a:cxn>
              </a:cxnLst>
              <a:rect l="0" t="0" r="r" b="b"/>
              <a:pathLst>
                <a:path w="296" h="322">
                  <a:moveTo>
                    <a:pt x="152" y="72"/>
                  </a:moveTo>
                  <a:lnTo>
                    <a:pt x="152" y="72"/>
                  </a:lnTo>
                  <a:lnTo>
                    <a:pt x="164" y="74"/>
                  </a:lnTo>
                  <a:lnTo>
                    <a:pt x="176" y="78"/>
                  </a:lnTo>
                  <a:lnTo>
                    <a:pt x="184" y="84"/>
                  </a:lnTo>
                  <a:lnTo>
                    <a:pt x="190" y="92"/>
                  </a:lnTo>
                  <a:lnTo>
                    <a:pt x="194" y="100"/>
                  </a:lnTo>
                  <a:lnTo>
                    <a:pt x="198" y="108"/>
                  </a:lnTo>
                  <a:lnTo>
                    <a:pt x="200" y="126"/>
                  </a:lnTo>
                  <a:lnTo>
                    <a:pt x="200" y="126"/>
                  </a:lnTo>
                  <a:lnTo>
                    <a:pt x="98" y="126"/>
                  </a:lnTo>
                  <a:lnTo>
                    <a:pt x="98" y="126"/>
                  </a:lnTo>
                  <a:lnTo>
                    <a:pt x="100" y="116"/>
                  </a:lnTo>
                  <a:lnTo>
                    <a:pt x="102" y="106"/>
                  </a:lnTo>
                  <a:lnTo>
                    <a:pt x="106" y="96"/>
                  </a:lnTo>
                  <a:lnTo>
                    <a:pt x="112" y="88"/>
                  </a:lnTo>
                  <a:lnTo>
                    <a:pt x="120" y="82"/>
                  </a:lnTo>
                  <a:lnTo>
                    <a:pt x="128" y="76"/>
                  </a:lnTo>
                  <a:lnTo>
                    <a:pt x="140" y="72"/>
                  </a:lnTo>
                  <a:lnTo>
                    <a:pt x="152" y="72"/>
                  </a:lnTo>
                  <a:lnTo>
                    <a:pt x="152" y="72"/>
                  </a:lnTo>
                  <a:close/>
                  <a:moveTo>
                    <a:pt x="260" y="232"/>
                  </a:moveTo>
                  <a:lnTo>
                    <a:pt x="260" y="232"/>
                  </a:lnTo>
                  <a:lnTo>
                    <a:pt x="244" y="236"/>
                  </a:lnTo>
                  <a:lnTo>
                    <a:pt x="226" y="240"/>
                  </a:lnTo>
                  <a:lnTo>
                    <a:pt x="226" y="240"/>
                  </a:lnTo>
                  <a:lnTo>
                    <a:pt x="206" y="244"/>
                  </a:lnTo>
                  <a:lnTo>
                    <a:pt x="186" y="244"/>
                  </a:lnTo>
                  <a:lnTo>
                    <a:pt x="186" y="244"/>
                  </a:lnTo>
                  <a:lnTo>
                    <a:pt x="170" y="244"/>
                  </a:lnTo>
                  <a:lnTo>
                    <a:pt x="154" y="242"/>
                  </a:lnTo>
                  <a:lnTo>
                    <a:pt x="142" y="238"/>
                  </a:lnTo>
                  <a:lnTo>
                    <a:pt x="128" y="232"/>
                  </a:lnTo>
                  <a:lnTo>
                    <a:pt x="118" y="226"/>
                  </a:lnTo>
                  <a:lnTo>
                    <a:pt x="110" y="218"/>
                  </a:lnTo>
                  <a:lnTo>
                    <a:pt x="104" y="206"/>
                  </a:lnTo>
                  <a:lnTo>
                    <a:pt x="100" y="194"/>
                  </a:lnTo>
                  <a:lnTo>
                    <a:pt x="292" y="194"/>
                  </a:lnTo>
                  <a:lnTo>
                    <a:pt x="292" y="194"/>
                  </a:lnTo>
                  <a:lnTo>
                    <a:pt x="294" y="178"/>
                  </a:lnTo>
                  <a:lnTo>
                    <a:pt x="296" y="154"/>
                  </a:lnTo>
                  <a:lnTo>
                    <a:pt x="296" y="154"/>
                  </a:lnTo>
                  <a:lnTo>
                    <a:pt x="294" y="124"/>
                  </a:lnTo>
                  <a:lnTo>
                    <a:pt x="288" y="96"/>
                  </a:lnTo>
                  <a:lnTo>
                    <a:pt x="282" y="82"/>
                  </a:lnTo>
                  <a:lnTo>
                    <a:pt x="278" y="70"/>
                  </a:lnTo>
                  <a:lnTo>
                    <a:pt x="270" y="58"/>
                  </a:lnTo>
                  <a:lnTo>
                    <a:pt x="262" y="46"/>
                  </a:lnTo>
                  <a:lnTo>
                    <a:pt x="254" y="36"/>
                  </a:lnTo>
                  <a:lnTo>
                    <a:pt x="244" y="28"/>
                  </a:lnTo>
                  <a:lnTo>
                    <a:pt x="232" y="18"/>
                  </a:lnTo>
                  <a:lnTo>
                    <a:pt x="218" y="12"/>
                  </a:lnTo>
                  <a:lnTo>
                    <a:pt x="204" y="6"/>
                  </a:lnTo>
                  <a:lnTo>
                    <a:pt x="188" y="2"/>
                  </a:lnTo>
                  <a:lnTo>
                    <a:pt x="172" y="0"/>
                  </a:lnTo>
                  <a:lnTo>
                    <a:pt x="154" y="0"/>
                  </a:lnTo>
                  <a:lnTo>
                    <a:pt x="154" y="0"/>
                  </a:lnTo>
                  <a:lnTo>
                    <a:pt x="136" y="0"/>
                  </a:lnTo>
                  <a:lnTo>
                    <a:pt x="118" y="2"/>
                  </a:lnTo>
                  <a:lnTo>
                    <a:pt x="102" y="8"/>
                  </a:lnTo>
                  <a:lnTo>
                    <a:pt x="88" y="12"/>
                  </a:lnTo>
                  <a:lnTo>
                    <a:pt x="74" y="20"/>
                  </a:lnTo>
                  <a:lnTo>
                    <a:pt x="62" y="28"/>
                  </a:lnTo>
                  <a:lnTo>
                    <a:pt x="50" y="38"/>
                  </a:lnTo>
                  <a:lnTo>
                    <a:pt x="40" y="50"/>
                  </a:lnTo>
                  <a:lnTo>
                    <a:pt x="30" y="62"/>
                  </a:lnTo>
                  <a:lnTo>
                    <a:pt x="22" y="74"/>
                  </a:lnTo>
                  <a:lnTo>
                    <a:pt x="16" y="88"/>
                  </a:lnTo>
                  <a:lnTo>
                    <a:pt x="10" y="102"/>
                  </a:lnTo>
                  <a:lnTo>
                    <a:pt x="6" y="116"/>
                  </a:lnTo>
                  <a:lnTo>
                    <a:pt x="4" y="132"/>
                  </a:lnTo>
                  <a:lnTo>
                    <a:pt x="2" y="148"/>
                  </a:lnTo>
                  <a:lnTo>
                    <a:pt x="0" y="164"/>
                  </a:lnTo>
                  <a:lnTo>
                    <a:pt x="0" y="164"/>
                  </a:lnTo>
                  <a:lnTo>
                    <a:pt x="2" y="182"/>
                  </a:lnTo>
                  <a:lnTo>
                    <a:pt x="4" y="200"/>
                  </a:lnTo>
                  <a:lnTo>
                    <a:pt x="8" y="216"/>
                  </a:lnTo>
                  <a:lnTo>
                    <a:pt x="14" y="232"/>
                  </a:lnTo>
                  <a:lnTo>
                    <a:pt x="20" y="246"/>
                  </a:lnTo>
                  <a:lnTo>
                    <a:pt x="28" y="258"/>
                  </a:lnTo>
                  <a:lnTo>
                    <a:pt x="38" y="270"/>
                  </a:lnTo>
                  <a:lnTo>
                    <a:pt x="48" y="282"/>
                  </a:lnTo>
                  <a:lnTo>
                    <a:pt x="60" y="290"/>
                  </a:lnTo>
                  <a:lnTo>
                    <a:pt x="72" y="300"/>
                  </a:lnTo>
                  <a:lnTo>
                    <a:pt x="86" y="306"/>
                  </a:lnTo>
                  <a:lnTo>
                    <a:pt x="102" y="312"/>
                  </a:lnTo>
                  <a:lnTo>
                    <a:pt x="118" y="316"/>
                  </a:lnTo>
                  <a:lnTo>
                    <a:pt x="134" y="320"/>
                  </a:lnTo>
                  <a:lnTo>
                    <a:pt x="152" y="322"/>
                  </a:lnTo>
                  <a:lnTo>
                    <a:pt x="170" y="322"/>
                  </a:lnTo>
                  <a:lnTo>
                    <a:pt x="170" y="322"/>
                  </a:lnTo>
                  <a:lnTo>
                    <a:pt x="202" y="322"/>
                  </a:lnTo>
                  <a:lnTo>
                    <a:pt x="228" y="318"/>
                  </a:lnTo>
                  <a:lnTo>
                    <a:pt x="228" y="318"/>
                  </a:lnTo>
                  <a:lnTo>
                    <a:pt x="252" y="312"/>
                  </a:lnTo>
                  <a:lnTo>
                    <a:pt x="276" y="302"/>
                  </a:lnTo>
                  <a:lnTo>
                    <a:pt x="260" y="232"/>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pPr defTabSz="1008443"/>
              <a:endParaRPr kumimoji="0" lang="zh-TW" altLang="en-US">
                <a:solidFill>
                  <a:prstClr val="black"/>
                </a:solidFill>
                <a:latin typeface="Calibri"/>
                <a:ea typeface="新細明體"/>
                <a:cs typeface="Arial" charset="0"/>
              </a:endParaRPr>
            </a:p>
          </p:txBody>
        </p:sp>
        <p:sp>
          <p:nvSpPr>
            <p:cNvPr id="8" name="Rectangle 10"/>
            <p:cNvSpPr>
              <a:spLocks noChangeArrowheads="1"/>
            </p:cNvSpPr>
            <p:nvPr userDrawn="1"/>
          </p:nvSpPr>
          <p:spPr bwMode="auto">
            <a:xfrm>
              <a:off x="1127986" y="1077009"/>
              <a:ext cx="92869" cy="382403"/>
            </a:xfrm>
            <a:prstGeom prst="rect">
              <a:avLst/>
            </a:prstGeom>
            <a:solidFill>
              <a:srgbClr val="002776"/>
            </a:solidFill>
            <a:ln w="9525">
              <a:noFill/>
              <a:miter lim="800000"/>
              <a:headEnd/>
              <a:tailEnd/>
            </a:ln>
          </p:spPr>
          <p:txBody>
            <a:bodyPr vert="horz" wrap="square" lIns="91440" tIns="45720" rIns="91440" bIns="45720" numCol="1" anchor="t" anchorCtr="0" compatLnSpc="1">
              <a:prstTxWarp prst="textNoShape">
                <a:avLst/>
              </a:prstTxWarp>
            </a:bodyPr>
            <a:lstStyle/>
            <a:p>
              <a:pPr defTabSz="1008443"/>
              <a:endParaRPr kumimoji="0" lang="zh-TW" altLang="en-US">
                <a:solidFill>
                  <a:prstClr val="black"/>
                </a:solidFill>
                <a:latin typeface="Calibri"/>
                <a:ea typeface="新細明體"/>
                <a:cs typeface="Arial" charset="0"/>
              </a:endParaRPr>
            </a:p>
          </p:txBody>
        </p:sp>
        <p:sp>
          <p:nvSpPr>
            <p:cNvPr id="9" name="Freeform 11"/>
            <p:cNvSpPr>
              <a:spLocks noEditPoints="1"/>
            </p:cNvSpPr>
            <p:nvPr userDrawn="1"/>
          </p:nvSpPr>
          <p:spPr bwMode="auto">
            <a:xfrm>
              <a:off x="1264559" y="1171699"/>
              <a:ext cx="293176" cy="293176"/>
            </a:xfrm>
            <a:custGeom>
              <a:avLst/>
              <a:gdLst/>
              <a:ahLst/>
              <a:cxnLst>
                <a:cxn ang="0">
                  <a:pos x="160" y="246"/>
                </a:cxn>
                <a:cxn ang="0">
                  <a:pos x="138" y="240"/>
                </a:cxn>
                <a:cxn ang="0">
                  <a:pos x="120" y="222"/>
                </a:cxn>
                <a:cxn ang="0">
                  <a:pos x="108" y="196"/>
                </a:cxn>
                <a:cxn ang="0">
                  <a:pos x="104" y="162"/>
                </a:cxn>
                <a:cxn ang="0">
                  <a:pos x="106" y="146"/>
                </a:cxn>
                <a:cxn ang="0">
                  <a:pos x="112" y="116"/>
                </a:cxn>
                <a:cxn ang="0">
                  <a:pos x="126" y="92"/>
                </a:cxn>
                <a:cxn ang="0">
                  <a:pos x="146" y="78"/>
                </a:cxn>
                <a:cxn ang="0">
                  <a:pos x="160" y="76"/>
                </a:cxn>
                <a:cxn ang="0">
                  <a:pos x="186" y="84"/>
                </a:cxn>
                <a:cxn ang="0">
                  <a:pos x="202" y="104"/>
                </a:cxn>
                <a:cxn ang="0">
                  <a:pos x="212" y="132"/>
                </a:cxn>
                <a:cxn ang="0">
                  <a:pos x="214" y="160"/>
                </a:cxn>
                <a:cxn ang="0">
                  <a:pos x="214" y="180"/>
                </a:cxn>
                <a:cxn ang="0">
                  <a:pos x="206" y="210"/>
                </a:cxn>
                <a:cxn ang="0">
                  <a:pos x="192" y="232"/>
                </a:cxn>
                <a:cxn ang="0">
                  <a:pos x="172" y="244"/>
                </a:cxn>
                <a:cxn ang="0">
                  <a:pos x="160" y="246"/>
                </a:cxn>
                <a:cxn ang="0">
                  <a:pos x="160" y="322"/>
                </a:cxn>
                <a:cxn ang="0">
                  <a:pos x="190" y="320"/>
                </a:cxn>
                <a:cxn ang="0">
                  <a:pos x="218" y="312"/>
                </a:cxn>
                <a:cxn ang="0">
                  <a:pos x="246" y="300"/>
                </a:cxn>
                <a:cxn ang="0">
                  <a:pos x="270" y="282"/>
                </a:cxn>
                <a:cxn ang="0">
                  <a:pos x="292" y="260"/>
                </a:cxn>
                <a:cxn ang="0">
                  <a:pos x="308" y="232"/>
                </a:cxn>
                <a:cxn ang="0">
                  <a:pos x="318" y="198"/>
                </a:cxn>
                <a:cxn ang="0">
                  <a:pos x="322" y="158"/>
                </a:cxn>
                <a:cxn ang="0">
                  <a:pos x="320" y="132"/>
                </a:cxn>
                <a:cxn ang="0">
                  <a:pos x="308" y="92"/>
                </a:cxn>
                <a:cxn ang="0">
                  <a:pos x="296" y="66"/>
                </a:cxn>
                <a:cxn ang="0">
                  <a:pos x="276" y="42"/>
                </a:cxn>
                <a:cxn ang="0">
                  <a:pos x="252" y="24"/>
                </a:cxn>
                <a:cxn ang="0">
                  <a:pos x="222" y="8"/>
                </a:cxn>
                <a:cxn ang="0">
                  <a:pos x="186" y="0"/>
                </a:cxn>
                <a:cxn ang="0">
                  <a:pos x="164" y="0"/>
                </a:cxn>
                <a:cxn ang="0">
                  <a:pos x="122" y="4"/>
                </a:cxn>
                <a:cxn ang="0">
                  <a:pos x="88" y="14"/>
                </a:cxn>
                <a:cxn ang="0">
                  <a:pos x="60" y="32"/>
                </a:cxn>
                <a:cxn ang="0">
                  <a:pos x="36" y="54"/>
                </a:cxn>
                <a:cxn ang="0">
                  <a:pos x="20" y="78"/>
                </a:cxn>
                <a:cxn ang="0">
                  <a:pos x="8" y="106"/>
                </a:cxn>
                <a:cxn ang="0">
                  <a:pos x="2" y="134"/>
                </a:cxn>
                <a:cxn ang="0">
                  <a:pos x="0" y="164"/>
                </a:cxn>
                <a:cxn ang="0">
                  <a:pos x="2" y="198"/>
                </a:cxn>
                <a:cxn ang="0">
                  <a:pos x="12" y="228"/>
                </a:cxn>
                <a:cxn ang="0">
                  <a:pos x="26" y="256"/>
                </a:cxn>
                <a:cxn ang="0">
                  <a:pos x="44" y="278"/>
                </a:cxn>
                <a:cxn ang="0">
                  <a:pos x="68" y="298"/>
                </a:cxn>
                <a:cxn ang="0">
                  <a:pos x="94" y="312"/>
                </a:cxn>
                <a:cxn ang="0">
                  <a:pos x="126" y="320"/>
                </a:cxn>
                <a:cxn ang="0">
                  <a:pos x="160" y="322"/>
                </a:cxn>
              </a:cxnLst>
              <a:rect l="0" t="0" r="r" b="b"/>
              <a:pathLst>
                <a:path w="322" h="322">
                  <a:moveTo>
                    <a:pt x="160" y="246"/>
                  </a:moveTo>
                  <a:lnTo>
                    <a:pt x="160" y="246"/>
                  </a:lnTo>
                  <a:lnTo>
                    <a:pt x="148" y="244"/>
                  </a:lnTo>
                  <a:lnTo>
                    <a:pt x="138" y="240"/>
                  </a:lnTo>
                  <a:lnTo>
                    <a:pt x="128" y="232"/>
                  </a:lnTo>
                  <a:lnTo>
                    <a:pt x="120" y="222"/>
                  </a:lnTo>
                  <a:lnTo>
                    <a:pt x="114" y="210"/>
                  </a:lnTo>
                  <a:lnTo>
                    <a:pt x="108" y="196"/>
                  </a:lnTo>
                  <a:lnTo>
                    <a:pt x="106" y="180"/>
                  </a:lnTo>
                  <a:lnTo>
                    <a:pt x="104" y="162"/>
                  </a:lnTo>
                  <a:lnTo>
                    <a:pt x="104" y="162"/>
                  </a:lnTo>
                  <a:lnTo>
                    <a:pt x="106" y="146"/>
                  </a:lnTo>
                  <a:lnTo>
                    <a:pt x="108" y="130"/>
                  </a:lnTo>
                  <a:lnTo>
                    <a:pt x="112" y="116"/>
                  </a:lnTo>
                  <a:lnTo>
                    <a:pt x="118" y="104"/>
                  </a:lnTo>
                  <a:lnTo>
                    <a:pt x="126" y="92"/>
                  </a:lnTo>
                  <a:lnTo>
                    <a:pt x="134" y="84"/>
                  </a:lnTo>
                  <a:lnTo>
                    <a:pt x="146" y="78"/>
                  </a:lnTo>
                  <a:lnTo>
                    <a:pt x="160" y="76"/>
                  </a:lnTo>
                  <a:lnTo>
                    <a:pt x="160" y="76"/>
                  </a:lnTo>
                  <a:lnTo>
                    <a:pt x="174" y="78"/>
                  </a:lnTo>
                  <a:lnTo>
                    <a:pt x="186" y="84"/>
                  </a:lnTo>
                  <a:lnTo>
                    <a:pt x="196" y="94"/>
                  </a:lnTo>
                  <a:lnTo>
                    <a:pt x="202" y="104"/>
                  </a:lnTo>
                  <a:lnTo>
                    <a:pt x="208" y="118"/>
                  </a:lnTo>
                  <a:lnTo>
                    <a:pt x="212" y="132"/>
                  </a:lnTo>
                  <a:lnTo>
                    <a:pt x="214" y="146"/>
                  </a:lnTo>
                  <a:lnTo>
                    <a:pt x="214" y="160"/>
                  </a:lnTo>
                  <a:lnTo>
                    <a:pt x="214" y="160"/>
                  </a:lnTo>
                  <a:lnTo>
                    <a:pt x="214" y="180"/>
                  </a:lnTo>
                  <a:lnTo>
                    <a:pt x="210" y="196"/>
                  </a:lnTo>
                  <a:lnTo>
                    <a:pt x="206" y="210"/>
                  </a:lnTo>
                  <a:lnTo>
                    <a:pt x="200" y="222"/>
                  </a:lnTo>
                  <a:lnTo>
                    <a:pt x="192" y="232"/>
                  </a:lnTo>
                  <a:lnTo>
                    <a:pt x="182" y="240"/>
                  </a:lnTo>
                  <a:lnTo>
                    <a:pt x="172" y="244"/>
                  </a:lnTo>
                  <a:lnTo>
                    <a:pt x="160" y="246"/>
                  </a:lnTo>
                  <a:lnTo>
                    <a:pt x="160" y="246"/>
                  </a:lnTo>
                  <a:close/>
                  <a:moveTo>
                    <a:pt x="160" y="322"/>
                  </a:moveTo>
                  <a:lnTo>
                    <a:pt x="160" y="322"/>
                  </a:lnTo>
                  <a:lnTo>
                    <a:pt x="174" y="322"/>
                  </a:lnTo>
                  <a:lnTo>
                    <a:pt x="190" y="320"/>
                  </a:lnTo>
                  <a:lnTo>
                    <a:pt x="204" y="318"/>
                  </a:lnTo>
                  <a:lnTo>
                    <a:pt x="218" y="312"/>
                  </a:lnTo>
                  <a:lnTo>
                    <a:pt x="232" y="308"/>
                  </a:lnTo>
                  <a:lnTo>
                    <a:pt x="246" y="300"/>
                  </a:lnTo>
                  <a:lnTo>
                    <a:pt x="258" y="292"/>
                  </a:lnTo>
                  <a:lnTo>
                    <a:pt x="270" y="282"/>
                  </a:lnTo>
                  <a:lnTo>
                    <a:pt x="282" y="272"/>
                  </a:lnTo>
                  <a:lnTo>
                    <a:pt x="292" y="260"/>
                  </a:lnTo>
                  <a:lnTo>
                    <a:pt x="300" y="246"/>
                  </a:lnTo>
                  <a:lnTo>
                    <a:pt x="308" y="232"/>
                  </a:lnTo>
                  <a:lnTo>
                    <a:pt x="314" y="216"/>
                  </a:lnTo>
                  <a:lnTo>
                    <a:pt x="318" y="198"/>
                  </a:lnTo>
                  <a:lnTo>
                    <a:pt x="320" y="178"/>
                  </a:lnTo>
                  <a:lnTo>
                    <a:pt x="322" y="158"/>
                  </a:lnTo>
                  <a:lnTo>
                    <a:pt x="322" y="158"/>
                  </a:lnTo>
                  <a:lnTo>
                    <a:pt x="320" y="132"/>
                  </a:lnTo>
                  <a:lnTo>
                    <a:pt x="314" y="104"/>
                  </a:lnTo>
                  <a:lnTo>
                    <a:pt x="308" y="92"/>
                  </a:lnTo>
                  <a:lnTo>
                    <a:pt x="302" y="78"/>
                  </a:lnTo>
                  <a:lnTo>
                    <a:pt x="296" y="66"/>
                  </a:lnTo>
                  <a:lnTo>
                    <a:pt x="286" y="54"/>
                  </a:lnTo>
                  <a:lnTo>
                    <a:pt x="276" y="42"/>
                  </a:lnTo>
                  <a:lnTo>
                    <a:pt x="266" y="32"/>
                  </a:lnTo>
                  <a:lnTo>
                    <a:pt x="252" y="24"/>
                  </a:lnTo>
                  <a:lnTo>
                    <a:pt x="238" y="16"/>
                  </a:lnTo>
                  <a:lnTo>
                    <a:pt x="222" y="8"/>
                  </a:lnTo>
                  <a:lnTo>
                    <a:pt x="204" y="4"/>
                  </a:lnTo>
                  <a:lnTo>
                    <a:pt x="186" y="0"/>
                  </a:lnTo>
                  <a:lnTo>
                    <a:pt x="164" y="0"/>
                  </a:lnTo>
                  <a:lnTo>
                    <a:pt x="164" y="0"/>
                  </a:lnTo>
                  <a:lnTo>
                    <a:pt x="142" y="0"/>
                  </a:lnTo>
                  <a:lnTo>
                    <a:pt x="122" y="4"/>
                  </a:lnTo>
                  <a:lnTo>
                    <a:pt x="104" y="8"/>
                  </a:lnTo>
                  <a:lnTo>
                    <a:pt x="88" y="14"/>
                  </a:lnTo>
                  <a:lnTo>
                    <a:pt x="72" y="22"/>
                  </a:lnTo>
                  <a:lnTo>
                    <a:pt x="60" y="32"/>
                  </a:lnTo>
                  <a:lnTo>
                    <a:pt x="48" y="42"/>
                  </a:lnTo>
                  <a:lnTo>
                    <a:pt x="36" y="54"/>
                  </a:lnTo>
                  <a:lnTo>
                    <a:pt x="28" y="66"/>
                  </a:lnTo>
                  <a:lnTo>
                    <a:pt x="20" y="78"/>
                  </a:lnTo>
                  <a:lnTo>
                    <a:pt x="14" y="92"/>
                  </a:lnTo>
                  <a:lnTo>
                    <a:pt x="8" y="106"/>
                  </a:lnTo>
                  <a:lnTo>
                    <a:pt x="4" y="120"/>
                  </a:lnTo>
                  <a:lnTo>
                    <a:pt x="2" y="134"/>
                  </a:lnTo>
                  <a:lnTo>
                    <a:pt x="0" y="164"/>
                  </a:lnTo>
                  <a:lnTo>
                    <a:pt x="0" y="164"/>
                  </a:lnTo>
                  <a:lnTo>
                    <a:pt x="0" y="180"/>
                  </a:lnTo>
                  <a:lnTo>
                    <a:pt x="2" y="198"/>
                  </a:lnTo>
                  <a:lnTo>
                    <a:pt x="6" y="214"/>
                  </a:lnTo>
                  <a:lnTo>
                    <a:pt x="12" y="228"/>
                  </a:lnTo>
                  <a:lnTo>
                    <a:pt x="18" y="242"/>
                  </a:lnTo>
                  <a:lnTo>
                    <a:pt x="26" y="256"/>
                  </a:lnTo>
                  <a:lnTo>
                    <a:pt x="34" y="268"/>
                  </a:lnTo>
                  <a:lnTo>
                    <a:pt x="44" y="278"/>
                  </a:lnTo>
                  <a:lnTo>
                    <a:pt x="56" y="288"/>
                  </a:lnTo>
                  <a:lnTo>
                    <a:pt x="68" y="298"/>
                  </a:lnTo>
                  <a:lnTo>
                    <a:pt x="80" y="304"/>
                  </a:lnTo>
                  <a:lnTo>
                    <a:pt x="94" y="312"/>
                  </a:lnTo>
                  <a:lnTo>
                    <a:pt x="110" y="316"/>
                  </a:lnTo>
                  <a:lnTo>
                    <a:pt x="126" y="320"/>
                  </a:lnTo>
                  <a:lnTo>
                    <a:pt x="142" y="322"/>
                  </a:lnTo>
                  <a:lnTo>
                    <a:pt x="160" y="322"/>
                  </a:lnTo>
                  <a:lnTo>
                    <a:pt x="160" y="322"/>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pPr defTabSz="1008443"/>
              <a:endParaRPr kumimoji="0" lang="zh-TW" altLang="en-US">
                <a:solidFill>
                  <a:prstClr val="black"/>
                </a:solidFill>
                <a:latin typeface="Calibri"/>
                <a:ea typeface="新細明體"/>
                <a:cs typeface="Arial" charset="0"/>
              </a:endParaRPr>
            </a:p>
          </p:txBody>
        </p:sp>
        <p:sp>
          <p:nvSpPr>
            <p:cNvPr id="10" name="Rectangle 12"/>
            <p:cNvSpPr>
              <a:spLocks noChangeArrowheads="1"/>
            </p:cNvSpPr>
            <p:nvPr userDrawn="1"/>
          </p:nvSpPr>
          <p:spPr bwMode="auto">
            <a:xfrm>
              <a:off x="1597796" y="1177162"/>
              <a:ext cx="94690" cy="282250"/>
            </a:xfrm>
            <a:prstGeom prst="rect">
              <a:avLst/>
            </a:prstGeom>
            <a:solidFill>
              <a:srgbClr val="002776"/>
            </a:solidFill>
            <a:ln w="9525">
              <a:noFill/>
              <a:miter lim="800000"/>
              <a:headEnd/>
              <a:tailEnd/>
            </a:ln>
          </p:spPr>
          <p:txBody>
            <a:bodyPr vert="horz" wrap="square" lIns="91440" tIns="45720" rIns="91440" bIns="45720" numCol="1" anchor="t" anchorCtr="0" compatLnSpc="1">
              <a:prstTxWarp prst="textNoShape">
                <a:avLst/>
              </a:prstTxWarp>
            </a:bodyPr>
            <a:lstStyle/>
            <a:p>
              <a:pPr defTabSz="1008443"/>
              <a:endParaRPr kumimoji="0" lang="zh-TW" altLang="en-US">
                <a:solidFill>
                  <a:prstClr val="black"/>
                </a:solidFill>
                <a:latin typeface="Calibri"/>
                <a:ea typeface="新細明體"/>
                <a:cs typeface="Arial" charset="0"/>
              </a:endParaRPr>
            </a:p>
          </p:txBody>
        </p:sp>
        <p:sp>
          <p:nvSpPr>
            <p:cNvPr id="11" name="Rectangle 13"/>
            <p:cNvSpPr>
              <a:spLocks noChangeArrowheads="1"/>
            </p:cNvSpPr>
            <p:nvPr userDrawn="1"/>
          </p:nvSpPr>
          <p:spPr bwMode="auto">
            <a:xfrm>
              <a:off x="1597796" y="1077009"/>
              <a:ext cx="94690" cy="74660"/>
            </a:xfrm>
            <a:prstGeom prst="rect">
              <a:avLst/>
            </a:prstGeom>
            <a:solidFill>
              <a:srgbClr val="002776"/>
            </a:solidFill>
            <a:ln w="9525">
              <a:noFill/>
              <a:miter lim="800000"/>
              <a:headEnd/>
              <a:tailEnd/>
            </a:ln>
          </p:spPr>
          <p:txBody>
            <a:bodyPr vert="horz" wrap="square" lIns="91440" tIns="45720" rIns="91440" bIns="45720" numCol="1" anchor="t" anchorCtr="0" compatLnSpc="1">
              <a:prstTxWarp prst="textNoShape">
                <a:avLst/>
              </a:prstTxWarp>
            </a:bodyPr>
            <a:lstStyle/>
            <a:p>
              <a:pPr defTabSz="1008443"/>
              <a:endParaRPr kumimoji="0" lang="zh-TW" altLang="en-US">
                <a:solidFill>
                  <a:prstClr val="black"/>
                </a:solidFill>
                <a:latin typeface="Calibri"/>
                <a:ea typeface="新細明體"/>
                <a:cs typeface="Arial" charset="0"/>
              </a:endParaRPr>
            </a:p>
          </p:txBody>
        </p:sp>
        <p:sp>
          <p:nvSpPr>
            <p:cNvPr id="12" name="Freeform 14"/>
            <p:cNvSpPr>
              <a:spLocks/>
            </p:cNvSpPr>
            <p:nvPr userDrawn="1"/>
          </p:nvSpPr>
          <p:spPr bwMode="auto">
            <a:xfrm>
              <a:off x="1730727" y="1091577"/>
              <a:ext cx="198486" cy="373299"/>
            </a:xfrm>
            <a:custGeom>
              <a:avLst/>
              <a:gdLst/>
              <a:ahLst/>
              <a:cxnLst>
                <a:cxn ang="0">
                  <a:pos x="40" y="10"/>
                </a:cxn>
                <a:cxn ang="0">
                  <a:pos x="40" y="94"/>
                </a:cxn>
                <a:cxn ang="0">
                  <a:pos x="0" y="94"/>
                </a:cxn>
                <a:cxn ang="0">
                  <a:pos x="0" y="172"/>
                </a:cxn>
                <a:cxn ang="0">
                  <a:pos x="40" y="172"/>
                </a:cxn>
                <a:cxn ang="0">
                  <a:pos x="40" y="298"/>
                </a:cxn>
                <a:cxn ang="0">
                  <a:pos x="40" y="298"/>
                </a:cxn>
                <a:cxn ang="0">
                  <a:pos x="42" y="322"/>
                </a:cxn>
                <a:cxn ang="0">
                  <a:pos x="46" y="344"/>
                </a:cxn>
                <a:cxn ang="0">
                  <a:pos x="54" y="364"/>
                </a:cxn>
                <a:cxn ang="0">
                  <a:pos x="64" y="380"/>
                </a:cxn>
                <a:cxn ang="0">
                  <a:pos x="72" y="388"/>
                </a:cxn>
                <a:cxn ang="0">
                  <a:pos x="80" y="394"/>
                </a:cxn>
                <a:cxn ang="0">
                  <a:pos x="88" y="398"/>
                </a:cxn>
                <a:cxn ang="0">
                  <a:pos x="98" y="402"/>
                </a:cxn>
                <a:cxn ang="0">
                  <a:pos x="120" y="408"/>
                </a:cxn>
                <a:cxn ang="0">
                  <a:pos x="144" y="410"/>
                </a:cxn>
                <a:cxn ang="0">
                  <a:pos x="144" y="410"/>
                </a:cxn>
                <a:cxn ang="0">
                  <a:pos x="166" y="410"/>
                </a:cxn>
                <a:cxn ang="0">
                  <a:pos x="188" y="406"/>
                </a:cxn>
                <a:cxn ang="0">
                  <a:pos x="188" y="406"/>
                </a:cxn>
                <a:cxn ang="0">
                  <a:pos x="218" y="400"/>
                </a:cxn>
                <a:cxn ang="0">
                  <a:pos x="218" y="400"/>
                </a:cxn>
                <a:cxn ang="0">
                  <a:pos x="216" y="320"/>
                </a:cxn>
                <a:cxn ang="0">
                  <a:pos x="216" y="320"/>
                </a:cxn>
                <a:cxn ang="0">
                  <a:pos x="202" y="322"/>
                </a:cxn>
                <a:cxn ang="0">
                  <a:pos x="182" y="324"/>
                </a:cxn>
                <a:cxn ang="0">
                  <a:pos x="182" y="324"/>
                </a:cxn>
                <a:cxn ang="0">
                  <a:pos x="166" y="324"/>
                </a:cxn>
                <a:cxn ang="0">
                  <a:pos x="160" y="320"/>
                </a:cxn>
                <a:cxn ang="0">
                  <a:pos x="152" y="314"/>
                </a:cxn>
                <a:cxn ang="0">
                  <a:pos x="152" y="314"/>
                </a:cxn>
                <a:cxn ang="0">
                  <a:pos x="148" y="310"/>
                </a:cxn>
                <a:cxn ang="0">
                  <a:pos x="144" y="302"/>
                </a:cxn>
                <a:cxn ang="0">
                  <a:pos x="142" y="292"/>
                </a:cxn>
                <a:cxn ang="0">
                  <a:pos x="142" y="280"/>
                </a:cxn>
                <a:cxn ang="0">
                  <a:pos x="142" y="172"/>
                </a:cxn>
                <a:cxn ang="0">
                  <a:pos x="208" y="172"/>
                </a:cxn>
                <a:cxn ang="0">
                  <a:pos x="208" y="94"/>
                </a:cxn>
                <a:cxn ang="0">
                  <a:pos x="208" y="94"/>
                </a:cxn>
                <a:cxn ang="0">
                  <a:pos x="142" y="94"/>
                </a:cxn>
                <a:cxn ang="0">
                  <a:pos x="142" y="94"/>
                </a:cxn>
                <a:cxn ang="0">
                  <a:pos x="142" y="0"/>
                </a:cxn>
                <a:cxn ang="0">
                  <a:pos x="40" y="10"/>
                </a:cxn>
              </a:cxnLst>
              <a:rect l="0" t="0" r="r" b="b"/>
              <a:pathLst>
                <a:path w="218" h="410">
                  <a:moveTo>
                    <a:pt x="40" y="10"/>
                  </a:moveTo>
                  <a:lnTo>
                    <a:pt x="40" y="94"/>
                  </a:lnTo>
                  <a:lnTo>
                    <a:pt x="0" y="94"/>
                  </a:lnTo>
                  <a:lnTo>
                    <a:pt x="0" y="172"/>
                  </a:lnTo>
                  <a:lnTo>
                    <a:pt x="40" y="172"/>
                  </a:lnTo>
                  <a:lnTo>
                    <a:pt x="40" y="298"/>
                  </a:lnTo>
                  <a:lnTo>
                    <a:pt x="40" y="298"/>
                  </a:lnTo>
                  <a:lnTo>
                    <a:pt x="42" y="322"/>
                  </a:lnTo>
                  <a:lnTo>
                    <a:pt x="46" y="344"/>
                  </a:lnTo>
                  <a:lnTo>
                    <a:pt x="54" y="364"/>
                  </a:lnTo>
                  <a:lnTo>
                    <a:pt x="64" y="380"/>
                  </a:lnTo>
                  <a:lnTo>
                    <a:pt x="72" y="388"/>
                  </a:lnTo>
                  <a:lnTo>
                    <a:pt x="80" y="394"/>
                  </a:lnTo>
                  <a:lnTo>
                    <a:pt x="88" y="398"/>
                  </a:lnTo>
                  <a:lnTo>
                    <a:pt x="98" y="402"/>
                  </a:lnTo>
                  <a:lnTo>
                    <a:pt x="120" y="408"/>
                  </a:lnTo>
                  <a:lnTo>
                    <a:pt x="144" y="410"/>
                  </a:lnTo>
                  <a:lnTo>
                    <a:pt x="144" y="410"/>
                  </a:lnTo>
                  <a:lnTo>
                    <a:pt x="166" y="410"/>
                  </a:lnTo>
                  <a:lnTo>
                    <a:pt x="188" y="406"/>
                  </a:lnTo>
                  <a:lnTo>
                    <a:pt x="188" y="406"/>
                  </a:lnTo>
                  <a:lnTo>
                    <a:pt x="218" y="400"/>
                  </a:lnTo>
                  <a:lnTo>
                    <a:pt x="218" y="400"/>
                  </a:lnTo>
                  <a:lnTo>
                    <a:pt x="216" y="320"/>
                  </a:lnTo>
                  <a:lnTo>
                    <a:pt x="216" y="320"/>
                  </a:lnTo>
                  <a:lnTo>
                    <a:pt x="202" y="322"/>
                  </a:lnTo>
                  <a:lnTo>
                    <a:pt x="182" y="324"/>
                  </a:lnTo>
                  <a:lnTo>
                    <a:pt x="182" y="324"/>
                  </a:lnTo>
                  <a:lnTo>
                    <a:pt x="166" y="324"/>
                  </a:lnTo>
                  <a:lnTo>
                    <a:pt x="160" y="320"/>
                  </a:lnTo>
                  <a:lnTo>
                    <a:pt x="152" y="314"/>
                  </a:lnTo>
                  <a:lnTo>
                    <a:pt x="152" y="314"/>
                  </a:lnTo>
                  <a:lnTo>
                    <a:pt x="148" y="310"/>
                  </a:lnTo>
                  <a:lnTo>
                    <a:pt x="144" y="302"/>
                  </a:lnTo>
                  <a:lnTo>
                    <a:pt x="142" y="292"/>
                  </a:lnTo>
                  <a:lnTo>
                    <a:pt x="142" y="280"/>
                  </a:lnTo>
                  <a:lnTo>
                    <a:pt x="142" y="172"/>
                  </a:lnTo>
                  <a:lnTo>
                    <a:pt x="208" y="172"/>
                  </a:lnTo>
                  <a:lnTo>
                    <a:pt x="208" y="94"/>
                  </a:lnTo>
                  <a:lnTo>
                    <a:pt x="208" y="94"/>
                  </a:lnTo>
                  <a:lnTo>
                    <a:pt x="142" y="94"/>
                  </a:lnTo>
                  <a:lnTo>
                    <a:pt x="142" y="94"/>
                  </a:lnTo>
                  <a:lnTo>
                    <a:pt x="142" y="0"/>
                  </a:lnTo>
                  <a:lnTo>
                    <a:pt x="40" y="10"/>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pPr defTabSz="1008443"/>
              <a:endParaRPr kumimoji="0" lang="zh-TW" altLang="en-US">
                <a:solidFill>
                  <a:prstClr val="black"/>
                </a:solidFill>
                <a:latin typeface="Calibri"/>
                <a:ea typeface="新細明體"/>
                <a:cs typeface="Arial" charset="0"/>
              </a:endParaRPr>
            </a:p>
          </p:txBody>
        </p:sp>
        <p:sp>
          <p:nvSpPr>
            <p:cNvPr id="13" name="Freeform 15"/>
            <p:cNvSpPr>
              <a:spLocks/>
            </p:cNvSpPr>
            <p:nvPr userDrawn="1"/>
          </p:nvSpPr>
          <p:spPr bwMode="auto">
            <a:xfrm>
              <a:off x="1949243" y="1091577"/>
              <a:ext cx="196665" cy="373299"/>
            </a:xfrm>
            <a:custGeom>
              <a:avLst/>
              <a:gdLst/>
              <a:ahLst/>
              <a:cxnLst>
                <a:cxn ang="0">
                  <a:pos x="40" y="10"/>
                </a:cxn>
                <a:cxn ang="0">
                  <a:pos x="40" y="94"/>
                </a:cxn>
                <a:cxn ang="0">
                  <a:pos x="0" y="94"/>
                </a:cxn>
                <a:cxn ang="0">
                  <a:pos x="0" y="172"/>
                </a:cxn>
                <a:cxn ang="0">
                  <a:pos x="40" y="172"/>
                </a:cxn>
                <a:cxn ang="0">
                  <a:pos x="40" y="298"/>
                </a:cxn>
                <a:cxn ang="0">
                  <a:pos x="40" y="298"/>
                </a:cxn>
                <a:cxn ang="0">
                  <a:pos x="40" y="322"/>
                </a:cxn>
                <a:cxn ang="0">
                  <a:pos x="46" y="344"/>
                </a:cxn>
                <a:cxn ang="0">
                  <a:pos x="54" y="364"/>
                </a:cxn>
                <a:cxn ang="0">
                  <a:pos x="64" y="380"/>
                </a:cxn>
                <a:cxn ang="0">
                  <a:pos x="70" y="388"/>
                </a:cxn>
                <a:cxn ang="0">
                  <a:pos x="78" y="394"/>
                </a:cxn>
                <a:cxn ang="0">
                  <a:pos x="88" y="398"/>
                </a:cxn>
                <a:cxn ang="0">
                  <a:pos x="96" y="402"/>
                </a:cxn>
                <a:cxn ang="0">
                  <a:pos x="118" y="408"/>
                </a:cxn>
                <a:cxn ang="0">
                  <a:pos x="144" y="410"/>
                </a:cxn>
                <a:cxn ang="0">
                  <a:pos x="144" y="410"/>
                </a:cxn>
                <a:cxn ang="0">
                  <a:pos x="166" y="410"/>
                </a:cxn>
                <a:cxn ang="0">
                  <a:pos x="186" y="406"/>
                </a:cxn>
                <a:cxn ang="0">
                  <a:pos x="186" y="406"/>
                </a:cxn>
                <a:cxn ang="0">
                  <a:pos x="216" y="400"/>
                </a:cxn>
                <a:cxn ang="0">
                  <a:pos x="216" y="400"/>
                </a:cxn>
                <a:cxn ang="0">
                  <a:pos x="216" y="320"/>
                </a:cxn>
                <a:cxn ang="0">
                  <a:pos x="216" y="320"/>
                </a:cxn>
                <a:cxn ang="0">
                  <a:pos x="200" y="322"/>
                </a:cxn>
                <a:cxn ang="0">
                  <a:pos x="180" y="324"/>
                </a:cxn>
                <a:cxn ang="0">
                  <a:pos x="180" y="324"/>
                </a:cxn>
                <a:cxn ang="0">
                  <a:pos x="166" y="324"/>
                </a:cxn>
                <a:cxn ang="0">
                  <a:pos x="158" y="320"/>
                </a:cxn>
                <a:cxn ang="0">
                  <a:pos x="152" y="314"/>
                </a:cxn>
                <a:cxn ang="0">
                  <a:pos x="152" y="314"/>
                </a:cxn>
                <a:cxn ang="0">
                  <a:pos x="146" y="310"/>
                </a:cxn>
                <a:cxn ang="0">
                  <a:pos x="144" y="302"/>
                </a:cxn>
                <a:cxn ang="0">
                  <a:pos x="142" y="292"/>
                </a:cxn>
                <a:cxn ang="0">
                  <a:pos x="140" y="280"/>
                </a:cxn>
                <a:cxn ang="0">
                  <a:pos x="140" y="172"/>
                </a:cxn>
                <a:cxn ang="0">
                  <a:pos x="208" y="172"/>
                </a:cxn>
                <a:cxn ang="0">
                  <a:pos x="208" y="94"/>
                </a:cxn>
                <a:cxn ang="0">
                  <a:pos x="208" y="94"/>
                </a:cxn>
                <a:cxn ang="0">
                  <a:pos x="140" y="94"/>
                </a:cxn>
                <a:cxn ang="0">
                  <a:pos x="140" y="94"/>
                </a:cxn>
                <a:cxn ang="0">
                  <a:pos x="140" y="0"/>
                </a:cxn>
                <a:cxn ang="0">
                  <a:pos x="40" y="10"/>
                </a:cxn>
              </a:cxnLst>
              <a:rect l="0" t="0" r="r" b="b"/>
              <a:pathLst>
                <a:path w="216" h="410">
                  <a:moveTo>
                    <a:pt x="40" y="10"/>
                  </a:moveTo>
                  <a:lnTo>
                    <a:pt x="40" y="94"/>
                  </a:lnTo>
                  <a:lnTo>
                    <a:pt x="0" y="94"/>
                  </a:lnTo>
                  <a:lnTo>
                    <a:pt x="0" y="172"/>
                  </a:lnTo>
                  <a:lnTo>
                    <a:pt x="40" y="172"/>
                  </a:lnTo>
                  <a:lnTo>
                    <a:pt x="40" y="298"/>
                  </a:lnTo>
                  <a:lnTo>
                    <a:pt x="40" y="298"/>
                  </a:lnTo>
                  <a:lnTo>
                    <a:pt x="40" y="322"/>
                  </a:lnTo>
                  <a:lnTo>
                    <a:pt x="46" y="344"/>
                  </a:lnTo>
                  <a:lnTo>
                    <a:pt x="54" y="364"/>
                  </a:lnTo>
                  <a:lnTo>
                    <a:pt x="64" y="380"/>
                  </a:lnTo>
                  <a:lnTo>
                    <a:pt x="70" y="388"/>
                  </a:lnTo>
                  <a:lnTo>
                    <a:pt x="78" y="394"/>
                  </a:lnTo>
                  <a:lnTo>
                    <a:pt x="88" y="398"/>
                  </a:lnTo>
                  <a:lnTo>
                    <a:pt x="96" y="402"/>
                  </a:lnTo>
                  <a:lnTo>
                    <a:pt x="118" y="408"/>
                  </a:lnTo>
                  <a:lnTo>
                    <a:pt x="144" y="410"/>
                  </a:lnTo>
                  <a:lnTo>
                    <a:pt x="144" y="410"/>
                  </a:lnTo>
                  <a:lnTo>
                    <a:pt x="166" y="410"/>
                  </a:lnTo>
                  <a:lnTo>
                    <a:pt x="186" y="406"/>
                  </a:lnTo>
                  <a:lnTo>
                    <a:pt x="186" y="406"/>
                  </a:lnTo>
                  <a:lnTo>
                    <a:pt x="216" y="400"/>
                  </a:lnTo>
                  <a:lnTo>
                    <a:pt x="216" y="400"/>
                  </a:lnTo>
                  <a:lnTo>
                    <a:pt x="216" y="320"/>
                  </a:lnTo>
                  <a:lnTo>
                    <a:pt x="216" y="320"/>
                  </a:lnTo>
                  <a:lnTo>
                    <a:pt x="200" y="322"/>
                  </a:lnTo>
                  <a:lnTo>
                    <a:pt x="180" y="324"/>
                  </a:lnTo>
                  <a:lnTo>
                    <a:pt x="180" y="324"/>
                  </a:lnTo>
                  <a:lnTo>
                    <a:pt x="166" y="324"/>
                  </a:lnTo>
                  <a:lnTo>
                    <a:pt x="158" y="320"/>
                  </a:lnTo>
                  <a:lnTo>
                    <a:pt x="152" y="314"/>
                  </a:lnTo>
                  <a:lnTo>
                    <a:pt x="152" y="314"/>
                  </a:lnTo>
                  <a:lnTo>
                    <a:pt x="146" y="310"/>
                  </a:lnTo>
                  <a:lnTo>
                    <a:pt x="144" y="302"/>
                  </a:lnTo>
                  <a:lnTo>
                    <a:pt x="142" y="292"/>
                  </a:lnTo>
                  <a:lnTo>
                    <a:pt x="140" y="280"/>
                  </a:lnTo>
                  <a:lnTo>
                    <a:pt x="140" y="172"/>
                  </a:lnTo>
                  <a:lnTo>
                    <a:pt x="208" y="172"/>
                  </a:lnTo>
                  <a:lnTo>
                    <a:pt x="208" y="94"/>
                  </a:lnTo>
                  <a:lnTo>
                    <a:pt x="208" y="94"/>
                  </a:lnTo>
                  <a:lnTo>
                    <a:pt x="140" y="94"/>
                  </a:lnTo>
                  <a:lnTo>
                    <a:pt x="140" y="94"/>
                  </a:lnTo>
                  <a:lnTo>
                    <a:pt x="140" y="0"/>
                  </a:lnTo>
                  <a:lnTo>
                    <a:pt x="40" y="10"/>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pPr defTabSz="1008443"/>
              <a:endParaRPr kumimoji="0" lang="zh-TW" altLang="en-US">
                <a:solidFill>
                  <a:prstClr val="black"/>
                </a:solidFill>
                <a:latin typeface="Calibri"/>
                <a:ea typeface="新細明體"/>
                <a:cs typeface="Arial" charset="0"/>
              </a:endParaRPr>
            </a:p>
          </p:txBody>
        </p:sp>
        <p:sp>
          <p:nvSpPr>
            <p:cNvPr id="14" name="Freeform 16"/>
            <p:cNvSpPr>
              <a:spLocks/>
            </p:cNvSpPr>
            <p:nvPr userDrawn="1"/>
          </p:nvSpPr>
          <p:spPr bwMode="auto">
            <a:xfrm>
              <a:off x="2473682" y="1361080"/>
              <a:ext cx="103795" cy="103795"/>
            </a:xfrm>
            <a:custGeom>
              <a:avLst/>
              <a:gdLst/>
              <a:ahLst/>
              <a:cxnLst>
                <a:cxn ang="0">
                  <a:pos x="0" y="58"/>
                </a:cxn>
                <a:cxn ang="0">
                  <a:pos x="0" y="58"/>
                </a:cxn>
                <a:cxn ang="0">
                  <a:pos x="2" y="46"/>
                </a:cxn>
                <a:cxn ang="0">
                  <a:pos x="4" y="36"/>
                </a:cxn>
                <a:cxn ang="0">
                  <a:pos x="10" y="26"/>
                </a:cxn>
                <a:cxn ang="0">
                  <a:pos x="16" y="18"/>
                </a:cxn>
                <a:cxn ang="0">
                  <a:pos x="26" y="10"/>
                </a:cxn>
                <a:cxn ang="0">
                  <a:pos x="34" y="4"/>
                </a:cxn>
                <a:cxn ang="0">
                  <a:pos x="46" y="2"/>
                </a:cxn>
                <a:cxn ang="0">
                  <a:pos x="58" y="0"/>
                </a:cxn>
                <a:cxn ang="0">
                  <a:pos x="58" y="0"/>
                </a:cxn>
                <a:cxn ang="0">
                  <a:pos x="68" y="2"/>
                </a:cxn>
                <a:cxn ang="0">
                  <a:pos x="80" y="4"/>
                </a:cxn>
                <a:cxn ang="0">
                  <a:pos x="90" y="10"/>
                </a:cxn>
                <a:cxn ang="0">
                  <a:pos x="98" y="18"/>
                </a:cxn>
                <a:cxn ang="0">
                  <a:pos x="104" y="26"/>
                </a:cxn>
                <a:cxn ang="0">
                  <a:pos x="110" y="36"/>
                </a:cxn>
                <a:cxn ang="0">
                  <a:pos x="114" y="46"/>
                </a:cxn>
                <a:cxn ang="0">
                  <a:pos x="114" y="58"/>
                </a:cxn>
                <a:cxn ang="0">
                  <a:pos x="114" y="58"/>
                </a:cxn>
                <a:cxn ang="0">
                  <a:pos x="114" y="68"/>
                </a:cxn>
                <a:cxn ang="0">
                  <a:pos x="110" y="80"/>
                </a:cxn>
                <a:cxn ang="0">
                  <a:pos x="104" y="90"/>
                </a:cxn>
                <a:cxn ang="0">
                  <a:pos x="98" y="98"/>
                </a:cxn>
                <a:cxn ang="0">
                  <a:pos x="90" y="104"/>
                </a:cxn>
                <a:cxn ang="0">
                  <a:pos x="80" y="110"/>
                </a:cxn>
                <a:cxn ang="0">
                  <a:pos x="68" y="114"/>
                </a:cxn>
                <a:cxn ang="0">
                  <a:pos x="58" y="114"/>
                </a:cxn>
                <a:cxn ang="0">
                  <a:pos x="58" y="114"/>
                </a:cxn>
                <a:cxn ang="0">
                  <a:pos x="46" y="114"/>
                </a:cxn>
                <a:cxn ang="0">
                  <a:pos x="34" y="110"/>
                </a:cxn>
                <a:cxn ang="0">
                  <a:pos x="26" y="104"/>
                </a:cxn>
                <a:cxn ang="0">
                  <a:pos x="16" y="98"/>
                </a:cxn>
                <a:cxn ang="0">
                  <a:pos x="10" y="90"/>
                </a:cxn>
                <a:cxn ang="0">
                  <a:pos x="4" y="80"/>
                </a:cxn>
                <a:cxn ang="0">
                  <a:pos x="2" y="68"/>
                </a:cxn>
                <a:cxn ang="0">
                  <a:pos x="0" y="58"/>
                </a:cxn>
                <a:cxn ang="0">
                  <a:pos x="0" y="58"/>
                </a:cxn>
              </a:cxnLst>
              <a:rect l="0" t="0" r="r" b="b"/>
              <a:pathLst>
                <a:path w="114" h="114">
                  <a:moveTo>
                    <a:pt x="0" y="58"/>
                  </a:moveTo>
                  <a:lnTo>
                    <a:pt x="0" y="58"/>
                  </a:lnTo>
                  <a:lnTo>
                    <a:pt x="2" y="46"/>
                  </a:lnTo>
                  <a:lnTo>
                    <a:pt x="4" y="36"/>
                  </a:lnTo>
                  <a:lnTo>
                    <a:pt x="10" y="26"/>
                  </a:lnTo>
                  <a:lnTo>
                    <a:pt x="16" y="18"/>
                  </a:lnTo>
                  <a:lnTo>
                    <a:pt x="26" y="10"/>
                  </a:lnTo>
                  <a:lnTo>
                    <a:pt x="34" y="4"/>
                  </a:lnTo>
                  <a:lnTo>
                    <a:pt x="46" y="2"/>
                  </a:lnTo>
                  <a:lnTo>
                    <a:pt x="58" y="0"/>
                  </a:lnTo>
                  <a:lnTo>
                    <a:pt x="58" y="0"/>
                  </a:lnTo>
                  <a:lnTo>
                    <a:pt x="68" y="2"/>
                  </a:lnTo>
                  <a:lnTo>
                    <a:pt x="80" y="4"/>
                  </a:lnTo>
                  <a:lnTo>
                    <a:pt x="90" y="10"/>
                  </a:lnTo>
                  <a:lnTo>
                    <a:pt x="98" y="18"/>
                  </a:lnTo>
                  <a:lnTo>
                    <a:pt x="104" y="26"/>
                  </a:lnTo>
                  <a:lnTo>
                    <a:pt x="110" y="36"/>
                  </a:lnTo>
                  <a:lnTo>
                    <a:pt x="114" y="46"/>
                  </a:lnTo>
                  <a:lnTo>
                    <a:pt x="114" y="58"/>
                  </a:lnTo>
                  <a:lnTo>
                    <a:pt x="114" y="58"/>
                  </a:lnTo>
                  <a:lnTo>
                    <a:pt x="114" y="68"/>
                  </a:lnTo>
                  <a:lnTo>
                    <a:pt x="110" y="80"/>
                  </a:lnTo>
                  <a:lnTo>
                    <a:pt x="104" y="90"/>
                  </a:lnTo>
                  <a:lnTo>
                    <a:pt x="98" y="98"/>
                  </a:lnTo>
                  <a:lnTo>
                    <a:pt x="90" y="104"/>
                  </a:lnTo>
                  <a:lnTo>
                    <a:pt x="80" y="110"/>
                  </a:lnTo>
                  <a:lnTo>
                    <a:pt x="68" y="114"/>
                  </a:lnTo>
                  <a:lnTo>
                    <a:pt x="58" y="114"/>
                  </a:lnTo>
                  <a:lnTo>
                    <a:pt x="58" y="114"/>
                  </a:lnTo>
                  <a:lnTo>
                    <a:pt x="46" y="114"/>
                  </a:lnTo>
                  <a:lnTo>
                    <a:pt x="34" y="110"/>
                  </a:lnTo>
                  <a:lnTo>
                    <a:pt x="26" y="104"/>
                  </a:lnTo>
                  <a:lnTo>
                    <a:pt x="16" y="98"/>
                  </a:lnTo>
                  <a:lnTo>
                    <a:pt x="10" y="90"/>
                  </a:lnTo>
                  <a:lnTo>
                    <a:pt x="4" y="80"/>
                  </a:lnTo>
                  <a:lnTo>
                    <a:pt x="2" y="68"/>
                  </a:lnTo>
                  <a:lnTo>
                    <a:pt x="0" y="58"/>
                  </a:lnTo>
                  <a:lnTo>
                    <a:pt x="0" y="58"/>
                  </a:lnTo>
                  <a:close/>
                </a:path>
              </a:pathLst>
            </a:custGeom>
            <a:solidFill>
              <a:srgbClr val="A4D400"/>
            </a:solidFill>
            <a:ln w="9525">
              <a:noFill/>
              <a:round/>
              <a:headEnd/>
              <a:tailEnd/>
            </a:ln>
          </p:spPr>
          <p:txBody>
            <a:bodyPr vert="horz" wrap="square" lIns="91440" tIns="45720" rIns="91440" bIns="45720" numCol="1" anchor="t" anchorCtr="0" compatLnSpc="1">
              <a:prstTxWarp prst="textNoShape">
                <a:avLst/>
              </a:prstTxWarp>
            </a:bodyPr>
            <a:lstStyle/>
            <a:p>
              <a:pPr defTabSz="1008443"/>
              <a:endParaRPr kumimoji="0" lang="zh-TW" altLang="en-US">
                <a:solidFill>
                  <a:prstClr val="black"/>
                </a:solidFill>
                <a:latin typeface="Calibri"/>
                <a:ea typeface="新細明體"/>
                <a:cs typeface="Arial" charset="0"/>
              </a:endParaRPr>
            </a:p>
          </p:txBody>
        </p:sp>
        <p:sp>
          <p:nvSpPr>
            <p:cNvPr id="15" name="Freeform 17"/>
            <p:cNvSpPr>
              <a:spLocks noEditPoints="1"/>
            </p:cNvSpPr>
            <p:nvPr userDrawn="1"/>
          </p:nvSpPr>
          <p:spPr bwMode="auto">
            <a:xfrm>
              <a:off x="452407" y="1071546"/>
              <a:ext cx="335058" cy="387866"/>
            </a:xfrm>
            <a:custGeom>
              <a:avLst/>
              <a:gdLst/>
              <a:ahLst/>
              <a:cxnLst>
                <a:cxn ang="0">
                  <a:pos x="118" y="426"/>
                </a:cxn>
                <a:cxn ang="0">
                  <a:pos x="142" y="426"/>
                </a:cxn>
                <a:cxn ang="0">
                  <a:pos x="172" y="424"/>
                </a:cxn>
                <a:cxn ang="0">
                  <a:pos x="222" y="412"/>
                </a:cxn>
                <a:cxn ang="0">
                  <a:pos x="266" y="394"/>
                </a:cxn>
                <a:cxn ang="0">
                  <a:pos x="300" y="372"/>
                </a:cxn>
                <a:cxn ang="0">
                  <a:pos x="328" y="342"/>
                </a:cxn>
                <a:cxn ang="0">
                  <a:pos x="348" y="310"/>
                </a:cxn>
                <a:cxn ang="0">
                  <a:pos x="362" y="272"/>
                </a:cxn>
                <a:cxn ang="0">
                  <a:pos x="368" y="234"/>
                </a:cxn>
                <a:cxn ang="0">
                  <a:pos x="368" y="214"/>
                </a:cxn>
                <a:cxn ang="0">
                  <a:pos x="364" y="164"/>
                </a:cxn>
                <a:cxn ang="0">
                  <a:pos x="352" y="122"/>
                </a:cxn>
                <a:cxn ang="0">
                  <a:pos x="332" y="86"/>
                </a:cxn>
                <a:cxn ang="0">
                  <a:pos x="302" y="56"/>
                </a:cxn>
                <a:cxn ang="0">
                  <a:pos x="268" y="32"/>
                </a:cxn>
                <a:cxn ang="0">
                  <a:pos x="224" y="14"/>
                </a:cxn>
                <a:cxn ang="0">
                  <a:pos x="174" y="4"/>
                </a:cxn>
                <a:cxn ang="0">
                  <a:pos x="118" y="0"/>
                </a:cxn>
                <a:cxn ang="0">
                  <a:pos x="58" y="2"/>
                </a:cxn>
                <a:cxn ang="0">
                  <a:pos x="0" y="426"/>
                </a:cxn>
                <a:cxn ang="0">
                  <a:pos x="150" y="342"/>
                </a:cxn>
                <a:cxn ang="0">
                  <a:pos x="102" y="344"/>
                </a:cxn>
                <a:cxn ang="0">
                  <a:pos x="102" y="86"/>
                </a:cxn>
                <a:cxn ang="0">
                  <a:pos x="138" y="84"/>
                </a:cxn>
                <a:cxn ang="0">
                  <a:pos x="160" y="86"/>
                </a:cxn>
                <a:cxn ang="0">
                  <a:pos x="204" y="102"/>
                </a:cxn>
                <a:cxn ang="0">
                  <a:pos x="222" y="114"/>
                </a:cxn>
                <a:cxn ang="0">
                  <a:pos x="238" y="132"/>
                </a:cxn>
                <a:cxn ang="0">
                  <a:pos x="250" y="156"/>
                </a:cxn>
                <a:cxn ang="0">
                  <a:pos x="258" y="182"/>
                </a:cxn>
                <a:cxn ang="0">
                  <a:pos x="262" y="214"/>
                </a:cxn>
                <a:cxn ang="0">
                  <a:pos x="260" y="230"/>
                </a:cxn>
                <a:cxn ang="0">
                  <a:pos x="256" y="260"/>
                </a:cxn>
                <a:cxn ang="0">
                  <a:pos x="246" y="284"/>
                </a:cxn>
                <a:cxn ang="0">
                  <a:pos x="232" y="304"/>
                </a:cxn>
                <a:cxn ang="0">
                  <a:pos x="208" y="324"/>
                </a:cxn>
                <a:cxn ang="0">
                  <a:pos x="170" y="340"/>
                </a:cxn>
                <a:cxn ang="0">
                  <a:pos x="150" y="342"/>
                </a:cxn>
              </a:cxnLst>
              <a:rect l="0" t="0" r="r" b="b"/>
              <a:pathLst>
                <a:path w="368" h="426">
                  <a:moveTo>
                    <a:pt x="0" y="426"/>
                  </a:moveTo>
                  <a:lnTo>
                    <a:pt x="118" y="426"/>
                  </a:lnTo>
                  <a:lnTo>
                    <a:pt x="118" y="426"/>
                  </a:lnTo>
                  <a:lnTo>
                    <a:pt x="142" y="426"/>
                  </a:lnTo>
                  <a:lnTo>
                    <a:pt x="142" y="426"/>
                  </a:lnTo>
                  <a:lnTo>
                    <a:pt x="172" y="424"/>
                  </a:lnTo>
                  <a:lnTo>
                    <a:pt x="198" y="418"/>
                  </a:lnTo>
                  <a:lnTo>
                    <a:pt x="222" y="412"/>
                  </a:lnTo>
                  <a:lnTo>
                    <a:pt x="246" y="404"/>
                  </a:lnTo>
                  <a:lnTo>
                    <a:pt x="266" y="394"/>
                  </a:lnTo>
                  <a:lnTo>
                    <a:pt x="284" y="384"/>
                  </a:lnTo>
                  <a:lnTo>
                    <a:pt x="300" y="372"/>
                  </a:lnTo>
                  <a:lnTo>
                    <a:pt x="316" y="358"/>
                  </a:lnTo>
                  <a:lnTo>
                    <a:pt x="328" y="342"/>
                  </a:lnTo>
                  <a:lnTo>
                    <a:pt x="340" y="326"/>
                  </a:lnTo>
                  <a:lnTo>
                    <a:pt x="348" y="310"/>
                  </a:lnTo>
                  <a:lnTo>
                    <a:pt x="356" y="292"/>
                  </a:lnTo>
                  <a:lnTo>
                    <a:pt x="362" y="272"/>
                  </a:lnTo>
                  <a:lnTo>
                    <a:pt x="366" y="254"/>
                  </a:lnTo>
                  <a:lnTo>
                    <a:pt x="368" y="234"/>
                  </a:lnTo>
                  <a:lnTo>
                    <a:pt x="368" y="214"/>
                  </a:lnTo>
                  <a:lnTo>
                    <a:pt x="368" y="214"/>
                  </a:lnTo>
                  <a:lnTo>
                    <a:pt x="368" y="188"/>
                  </a:lnTo>
                  <a:lnTo>
                    <a:pt x="364" y="164"/>
                  </a:lnTo>
                  <a:lnTo>
                    <a:pt x="360" y="142"/>
                  </a:lnTo>
                  <a:lnTo>
                    <a:pt x="352" y="122"/>
                  </a:lnTo>
                  <a:lnTo>
                    <a:pt x="342" y="104"/>
                  </a:lnTo>
                  <a:lnTo>
                    <a:pt x="332" y="86"/>
                  </a:lnTo>
                  <a:lnTo>
                    <a:pt x="318" y="70"/>
                  </a:lnTo>
                  <a:lnTo>
                    <a:pt x="302" y="56"/>
                  </a:lnTo>
                  <a:lnTo>
                    <a:pt x="286" y="42"/>
                  </a:lnTo>
                  <a:lnTo>
                    <a:pt x="268" y="32"/>
                  </a:lnTo>
                  <a:lnTo>
                    <a:pt x="246" y="22"/>
                  </a:lnTo>
                  <a:lnTo>
                    <a:pt x="224" y="14"/>
                  </a:lnTo>
                  <a:lnTo>
                    <a:pt x="200" y="8"/>
                  </a:lnTo>
                  <a:lnTo>
                    <a:pt x="174" y="4"/>
                  </a:lnTo>
                  <a:lnTo>
                    <a:pt x="146" y="0"/>
                  </a:lnTo>
                  <a:lnTo>
                    <a:pt x="118" y="0"/>
                  </a:lnTo>
                  <a:lnTo>
                    <a:pt x="118" y="0"/>
                  </a:lnTo>
                  <a:lnTo>
                    <a:pt x="58" y="2"/>
                  </a:lnTo>
                  <a:lnTo>
                    <a:pt x="0" y="4"/>
                  </a:lnTo>
                  <a:lnTo>
                    <a:pt x="0" y="426"/>
                  </a:lnTo>
                  <a:close/>
                  <a:moveTo>
                    <a:pt x="150" y="342"/>
                  </a:moveTo>
                  <a:lnTo>
                    <a:pt x="150" y="342"/>
                  </a:lnTo>
                  <a:lnTo>
                    <a:pt x="134" y="344"/>
                  </a:lnTo>
                  <a:lnTo>
                    <a:pt x="102" y="344"/>
                  </a:lnTo>
                  <a:lnTo>
                    <a:pt x="102" y="344"/>
                  </a:lnTo>
                  <a:lnTo>
                    <a:pt x="102" y="86"/>
                  </a:lnTo>
                  <a:lnTo>
                    <a:pt x="102" y="86"/>
                  </a:lnTo>
                  <a:lnTo>
                    <a:pt x="138" y="84"/>
                  </a:lnTo>
                  <a:lnTo>
                    <a:pt x="138" y="84"/>
                  </a:lnTo>
                  <a:lnTo>
                    <a:pt x="160" y="86"/>
                  </a:lnTo>
                  <a:lnTo>
                    <a:pt x="182" y="92"/>
                  </a:lnTo>
                  <a:lnTo>
                    <a:pt x="204" y="102"/>
                  </a:lnTo>
                  <a:lnTo>
                    <a:pt x="212" y="108"/>
                  </a:lnTo>
                  <a:lnTo>
                    <a:pt x="222" y="114"/>
                  </a:lnTo>
                  <a:lnTo>
                    <a:pt x="230" y="124"/>
                  </a:lnTo>
                  <a:lnTo>
                    <a:pt x="238" y="132"/>
                  </a:lnTo>
                  <a:lnTo>
                    <a:pt x="244" y="144"/>
                  </a:lnTo>
                  <a:lnTo>
                    <a:pt x="250" y="156"/>
                  </a:lnTo>
                  <a:lnTo>
                    <a:pt x="256" y="168"/>
                  </a:lnTo>
                  <a:lnTo>
                    <a:pt x="258" y="182"/>
                  </a:lnTo>
                  <a:lnTo>
                    <a:pt x="260" y="196"/>
                  </a:lnTo>
                  <a:lnTo>
                    <a:pt x="262" y="214"/>
                  </a:lnTo>
                  <a:lnTo>
                    <a:pt x="262" y="214"/>
                  </a:lnTo>
                  <a:lnTo>
                    <a:pt x="260" y="230"/>
                  </a:lnTo>
                  <a:lnTo>
                    <a:pt x="258" y="246"/>
                  </a:lnTo>
                  <a:lnTo>
                    <a:pt x="256" y="260"/>
                  </a:lnTo>
                  <a:lnTo>
                    <a:pt x="252" y="272"/>
                  </a:lnTo>
                  <a:lnTo>
                    <a:pt x="246" y="284"/>
                  </a:lnTo>
                  <a:lnTo>
                    <a:pt x="240" y="294"/>
                  </a:lnTo>
                  <a:lnTo>
                    <a:pt x="232" y="304"/>
                  </a:lnTo>
                  <a:lnTo>
                    <a:pt x="226" y="312"/>
                  </a:lnTo>
                  <a:lnTo>
                    <a:pt x="208" y="324"/>
                  </a:lnTo>
                  <a:lnTo>
                    <a:pt x="188" y="334"/>
                  </a:lnTo>
                  <a:lnTo>
                    <a:pt x="170" y="340"/>
                  </a:lnTo>
                  <a:lnTo>
                    <a:pt x="150" y="342"/>
                  </a:lnTo>
                  <a:lnTo>
                    <a:pt x="150" y="342"/>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pPr defTabSz="1008443"/>
              <a:endParaRPr kumimoji="0" lang="zh-TW" altLang="en-US">
                <a:solidFill>
                  <a:prstClr val="black"/>
                </a:solidFill>
                <a:latin typeface="Calibri"/>
                <a:ea typeface="新細明體"/>
                <a:cs typeface="Arial" charset="0"/>
              </a:endParaRPr>
            </a:p>
          </p:txBody>
        </p:sp>
        <p:sp>
          <p:nvSpPr>
            <p:cNvPr id="16" name="Freeform 18"/>
            <p:cNvSpPr>
              <a:spLocks noEditPoints="1"/>
            </p:cNvSpPr>
            <p:nvPr userDrawn="1"/>
          </p:nvSpPr>
          <p:spPr bwMode="auto">
            <a:xfrm>
              <a:off x="452407" y="1610553"/>
              <a:ext cx="373299" cy="386045"/>
            </a:xfrm>
            <a:custGeom>
              <a:avLst/>
              <a:gdLst/>
              <a:ahLst/>
              <a:cxnLst>
                <a:cxn ang="0">
                  <a:pos x="40" y="4"/>
                </a:cxn>
                <a:cxn ang="0">
                  <a:pos x="70" y="4"/>
                </a:cxn>
                <a:cxn ang="0">
                  <a:pos x="158" y="20"/>
                </a:cxn>
                <a:cxn ang="0">
                  <a:pos x="180" y="2"/>
                </a:cxn>
                <a:cxn ang="0">
                  <a:pos x="204" y="30"/>
                </a:cxn>
                <a:cxn ang="0">
                  <a:pos x="234" y="40"/>
                </a:cxn>
                <a:cxn ang="0">
                  <a:pos x="226" y="64"/>
                </a:cxn>
                <a:cxn ang="0">
                  <a:pos x="196" y="112"/>
                </a:cxn>
                <a:cxn ang="0">
                  <a:pos x="204" y="136"/>
                </a:cxn>
                <a:cxn ang="0">
                  <a:pos x="228" y="214"/>
                </a:cxn>
                <a:cxn ang="0">
                  <a:pos x="138" y="256"/>
                </a:cxn>
                <a:cxn ang="0">
                  <a:pos x="232" y="264"/>
                </a:cxn>
                <a:cxn ang="0">
                  <a:pos x="224" y="292"/>
                </a:cxn>
                <a:cxn ang="0">
                  <a:pos x="206" y="314"/>
                </a:cxn>
                <a:cxn ang="0">
                  <a:pos x="214" y="338"/>
                </a:cxn>
                <a:cxn ang="0">
                  <a:pos x="138" y="370"/>
                </a:cxn>
                <a:cxn ang="0">
                  <a:pos x="222" y="370"/>
                </a:cxn>
                <a:cxn ang="0">
                  <a:pos x="264" y="234"/>
                </a:cxn>
                <a:cxn ang="0">
                  <a:pos x="236" y="136"/>
                </a:cxn>
                <a:cxn ang="0">
                  <a:pos x="228" y="98"/>
                </a:cxn>
                <a:cxn ang="0">
                  <a:pos x="274" y="28"/>
                </a:cxn>
                <a:cxn ang="0">
                  <a:pos x="296" y="6"/>
                </a:cxn>
                <a:cxn ang="0">
                  <a:pos x="320" y="26"/>
                </a:cxn>
                <a:cxn ang="0">
                  <a:pos x="400" y="98"/>
                </a:cxn>
                <a:cxn ang="0">
                  <a:pos x="410" y="132"/>
                </a:cxn>
                <a:cxn ang="0">
                  <a:pos x="400" y="394"/>
                </a:cxn>
                <a:cxn ang="0">
                  <a:pos x="346" y="424"/>
                </a:cxn>
                <a:cxn ang="0">
                  <a:pos x="290" y="408"/>
                </a:cxn>
                <a:cxn ang="0">
                  <a:pos x="288" y="376"/>
                </a:cxn>
                <a:cxn ang="0">
                  <a:pos x="312" y="372"/>
                </a:cxn>
                <a:cxn ang="0">
                  <a:pos x="360" y="372"/>
                </a:cxn>
                <a:cxn ang="0">
                  <a:pos x="366" y="148"/>
                </a:cxn>
                <a:cxn ang="0">
                  <a:pos x="318" y="138"/>
                </a:cxn>
                <a:cxn ang="0">
                  <a:pos x="270" y="378"/>
                </a:cxn>
                <a:cxn ang="0">
                  <a:pos x="226" y="424"/>
                </a:cxn>
                <a:cxn ang="0">
                  <a:pos x="206" y="408"/>
                </a:cxn>
                <a:cxn ang="0">
                  <a:pos x="20" y="414"/>
                </a:cxn>
                <a:cxn ang="0">
                  <a:pos x="0" y="394"/>
                </a:cxn>
                <a:cxn ang="0">
                  <a:pos x="24" y="374"/>
                </a:cxn>
                <a:cxn ang="0">
                  <a:pos x="20" y="346"/>
                </a:cxn>
                <a:cxn ang="0">
                  <a:pos x="20" y="316"/>
                </a:cxn>
                <a:cxn ang="0">
                  <a:pos x="20" y="294"/>
                </a:cxn>
                <a:cxn ang="0">
                  <a:pos x="2" y="274"/>
                </a:cxn>
                <a:cxn ang="0">
                  <a:pos x="20" y="256"/>
                </a:cxn>
                <a:cxn ang="0">
                  <a:pos x="14" y="232"/>
                </a:cxn>
                <a:cxn ang="0">
                  <a:pos x="14" y="144"/>
                </a:cxn>
                <a:cxn ang="0">
                  <a:pos x="58" y="118"/>
                </a:cxn>
                <a:cxn ang="0">
                  <a:pos x="18" y="66"/>
                </a:cxn>
                <a:cxn ang="0">
                  <a:pos x="0" y="48"/>
                </a:cxn>
                <a:cxn ang="0">
                  <a:pos x="18" y="30"/>
                </a:cxn>
                <a:cxn ang="0">
                  <a:pos x="54" y="174"/>
                </a:cxn>
                <a:cxn ang="0">
                  <a:pos x="92" y="204"/>
                </a:cxn>
                <a:cxn ang="0">
                  <a:pos x="152" y="84"/>
                </a:cxn>
                <a:cxn ang="0">
                  <a:pos x="176" y="204"/>
                </a:cxn>
                <a:cxn ang="0">
                  <a:pos x="184" y="178"/>
                </a:cxn>
              </a:cxnLst>
              <a:rect l="0" t="0" r="r" b="b"/>
              <a:pathLst>
                <a:path w="410" h="424">
                  <a:moveTo>
                    <a:pt x="18" y="30"/>
                  </a:moveTo>
                  <a:lnTo>
                    <a:pt x="32" y="30"/>
                  </a:lnTo>
                  <a:lnTo>
                    <a:pt x="32" y="20"/>
                  </a:lnTo>
                  <a:lnTo>
                    <a:pt x="32" y="20"/>
                  </a:lnTo>
                  <a:lnTo>
                    <a:pt x="34" y="10"/>
                  </a:lnTo>
                  <a:lnTo>
                    <a:pt x="40" y="4"/>
                  </a:lnTo>
                  <a:lnTo>
                    <a:pt x="40" y="4"/>
                  </a:lnTo>
                  <a:lnTo>
                    <a:pt x="54" y="0"/>
                  </a:lnTo>
                  <a:lnTo>
                    <a:pt x="54" y="0"/>
                  </a:lnTo>
                  <a:lnTo>
                    <a:pt x="62" y="2"/>
                  </a:lnTo>
                  <a:lnTo>
                    <a:pt x="70" y="4"/>
                  </a:lnTo>
                  <a:lnTo>
                    <a:pt x="70" y="4"/>
                  </a:lnTo>
                  <a:lnTo>
                    <a:pt x="76" y="10"/>
                  </a:lnTo>
                  <a:lnTo>
                    <a:pt x="78" y="20"/>
                  </a:lnTo>
                  <a:lnTo>
                    <a:pt x="78" y="30"/>
                  </a:lnTo>
                  <a:lnTo>
                    <a:pt x="158" y="30"/>
                  </a:lnTo>
                  <a:lnTo>
                    <a:pt x="158" y="20"/>
                  </a:lnTo>
                  <a:lnTo>
                    <a:pt x="158" y="20"/>
                  </a:lnTo>
                  <a:lnTo>
                    <a:pt x="160" y="14"/>
                  </a:lnTo>
                  <a:lnTo>
                    <a:pt x="166" y="6"/>
                  </a:lnTo>
                  <a:lnTo>
                    <a:pt x="166" y="6"/>
                  </a:lnTo>
                  <a:lnTo>
                    <a:pt x="172" y="4"/>
                  </a:lnTo>
                  <a:lnTo>
                    <a:pt x="180" y="2"/>
                  </a:lnTo>
                  <a:lnTo>
                    <a:pt x="180" y="2"/>
                  </a:lnTo>
                  <a:lnTo>
                    <a:pt x="188" y="4"/>
                  </a:lnTo>
                  <a:lnTo>
                    <a:pt x="196" y="6"/>
                  </a:lnTo>
                  <a:lnTo>
                    <a:pt x="196" y="6"/>
                  </a:lnTo>
                  <a:lnTo>
                    <a:pt x="202" y="12"/>
                  </a:lnTo>
                  <a:lnTo>
                    <a:pt x="204" y="20"/>
                  </a:lnTo>
                  <a:lnTo>
                    <a:pt x="204" y="30"/>
                  </a:lnTo>
                  <a:lnTo>
                    <a:pt x="218" y="30"/>
                  </a:lnTo>
                  <a:lnTo>
                    <a:pt x="218" y="30"/>
                  </a:lnTo>
                  <a:lnTo>
                    <a:pt x="226" y="30"/>
                  </a:lnTo>
                  <a:lnTo>
                    <a:pt x="232" y="34"/>
                  </a:lnTo>
                  <a:lnTo>
                    <a:pt x="232" y="34"/>
                  </a:lnTo>
                  <a:lnTo>
                    <a:pt x="234" y="40"/>
                  </a:lnTo>
                  <a:lnTo>
                    <a:pt x="236" y="48"/>
                  </a:lnTo>
                  <a:lnTo>
                    <a:pt x="236" y="48"/>
                  </a:lnTo>
                  <a:lnTo>
                    <a:pt x="234" y="54"/>
                  </a:lnTo>
                  <a:lnTo>
                    <a:pt x="232" y="60"/>
                  </a:lnTo>
                  <a:lnTo>
                    <a:pt x="232" y="60"/>
                  </a:lnTo>
                  <a:lnTo>
                    <a:pt x="226" y="64"/>
                  </a:lnTo>
                  <a:lnTo>
                    <a:pt x="218" y="66"/>
                  </a:lnTo>
                  <a:lnTo>
                    <a:pt x="204" y="66"/>
                  </a:lnTo>
                  <a:lnTo>
                    <a:pt x="204" y="96"/>
                  </a:lnTo>
                  <a:lnTo>
                    <a:pt x="204" y="96"/>
                  </a:lnTo>
                  <a:lnTo>
                    <a:pt x="202" y="106"/>
                  </a:lnTo>
                  <a:lnTo>
                    <a:pt x="196" y="112"/>
                  </a:lnTo>
                  <a:lnTo>
                    <a:pt x="186" y="116"/>
                  </a:lnTo>
                  <a:lnTo>
                    <a:pt x="174" y="118"/>
                  </a:lnTo>
                  <a:lnTo>
                    <a:pt x="138" y="118"/>
                  </a:lnTo>
                  <a:lnTo>
                    <a:pt x="138" y="136"/>
                  </a:lnTo>
                  <a:lnTo>
                    <a:pt x="204" y="136"/>
                  </a:lnTo>
                  <a:lnTo>
                    <a:pt x="204" y="136"/>
                  </a:lnTo>
                  <a:lnTo>
                    <a:pt x="214" y="138"/>
                  </a:lnTo>
                  <a:lnTo>
                    <a:pt x="222" y="144"/>
                  </a:lnTo>
                  <a:lnTo>
                    <a:pt x="226" y="152"/>
                  </a:lnTo>
                  <a:lnTo>
                    <a:pt x="228" y="162"/>
                  </a:lnTo>
                  <a:lnTo>
                    <a:pt x="228" y="214"/>
                  </a:lnTo>
                  <a:lnTo>
                    <a:pt x="228" y="214"/>
                  </a:lnTo>
                  <a:lnTo>
                    <a:pt x="226" y="224"/>
                  </a:lnTo>
                  <a:lnTo>
                    <a:pt x="222" y="232"/>
                  </a:lnTo>
                  <a:lnTo>
                    <a:pt x="214" y="236"/>
                  </a:lnTo>
                  <a:lnTo>
                    <a:pt x="204" y="238"/>
                  </a:lnTo>
                  <a:lnTo>
                    <a:pt x="138" y="238"/>
                  </a:lnTo>
                  <a:lnTo>
                    <a:pt x="138" y="256"/>
                  </a:lnTo>
                  <a:lnTo>
                    <a:pt x="216" y="256"/>
                  </a:lnTo>
                  <a:lnTo>
                    <a:pt x="216" y="256"/>
                  </a:lnTo>
                  <a:lnTo>
                    <a:pt x="224" y="258"/>
                  </a:lnTo>
                  <a:lnTo>
                    <a:pt x="230" y="260"/>
                  </a:lnTo>
                  <a:lnTo>
                    <a:pt x="230" y="260"/>
                  </a:lnTo>
                  <a:lnTo>
                    <a:pt x="232" y="264"/>
                  </a:lnTo>
                  <a:lnTo>
                    <a:pt x="234" y="274"/>
                  </a:lnTo>
                  <a:lnTo>
                    <a:pt x="234" y="274"/>
                  </a:lnTo>
                  <a:lnTo>
                    <a:pt x="234" y="282"/>
                  </a:lnTo>
                  <a:lnTo>
                    <a:pt x="230" y="288"/>
                  </a:lnTo>
                  <a:lnTo>
                    <a:pt x="230" y="288"/>
                  </a:lnTo>
                  <a:lnTo>
                    <a:pt x="224" y="292"/>
                  </a:lnTo>
                  <a:lnTo>
                    <a:pt x="216" y="294"/>
                  </a:lnTo>
                  <a:lnTo>
                    <a:pt x="138" y="294"/>
                  </a:lnTo>
                  <a:lnTo>
                    <a:pt x="138" y="312"/>
                  </a:lnTo>
                  <a:lnTo>
                    <a:pt x="200" y="312"/>
                  </a:lnTo>
                  <a:lnTo>
                    <a:pt x="200" y="312"/>
                  </a:lnTo>
                  <a:lnTo>
                    <a:pt x="206" y="314"/>
                  </a:lnTo>
                  <a:lnTo>
                    <a:pt x="212" y="316"/>
                  </a:lnTo>
                  <a:lnTo>
                    <a:pt x="212" y="316"/>
                  </a:lnTo>
                  <a:lnTo>
                    <a:pt x="214" y="322"/>
                  </a:lnTo>
                  <a:lnTo>
                    <a:pt x="216" y="332"/>
                  </a:lnTo>
                  <a:lnTo>
                    <a:pt x="216" y="332"/>
                  </a:lnTo>
                  <a:lnTo>
                    <a:pt x="214" y="338"/>
                  </a:lnTo>
                  <a:lnTo>
                    <a:pt x="214" y="344"/>
                  </a:lnTo>
                  <a:lnTo>
                    <a:pt x="214" y="344"/>
                  </a:lnTo>
                  <a:lnTo>
                    <a:pt x="208" y="348"/>
                  </a:lnTo>
                  <a:lnTo>
                    <a:pt x="200" y="350"/>
                  </a:lnTo>
                  <a:lnTo>
                    <a:pt x="138" y="350"/>
                  </a:lnTo>
                  <a:lnTo>
                    <a:pt x="138" y="370"/>
                  </a:lnTo>
                  <a:lnTo>
                    <a:pt x="138" y="370"/>
                  </a:lnTo>
                  <a:lnTo>
                    <a:pt x="210" y="366"/>
                  </a:lnTo>
                  <a:lnTo>
                    <a:pt x="210" y="366"/>
                  </a:lnTo>
                  <a:lnTo>
                    <a:pt x="216" y="368"/>
                  </a:lnTo>
                  <a:lnTo>
                    <a:pt x="222" y="370"/>
                  </a:lnTo>
                  <a:lnTo>
                    <a:pt x="222" y="370"/>
                  </a:lnTo>
                  <a:lnTo>
                    <a:pt x="222" y="370"/>
                  </a:lnTo>
                  <a:lnTo>
                    <a:pt x="222" y="370"/>
                  </a:lnTo>
                  <a:lnTo>
                    <a:pt x="236" y="338"/>
                  </a:lnTo>
                  <a:lnTo>
                    <a:pt x="248" y="304"/>
                  </a:lnTo>
                  <a:lnTo>
                    <a:pt x="258" y="270"/>
                  </a:lnTo>
                  <a:lnTo>
                    <a:pt x="264" y="234"/>
                  </a:lnTo>
                  <a:lnTo>
                    <a:pt x="264" y="234"/>
                  </a:lnTo>
                  <a:lnTo>
                    <a:pt x="268" y="192"/>
                  </a:lnTo>
                  <a:lnTo>
                    <a:pt x="272" y="138"/>
                  </a:lnTo>
                  <a:lnTo>
                    <a:pt x="246" y="138"/>
                  </a:lnTo>
                  <a:lnTo>
                    <a:pt x="246" y="138"/>
                  </a:lnTo>
                  <a:lnTo>
                    <a:pt x="236" y="136"/>
                  </a:lnTo>
                  <a:lnTo>
                    <a:pt x="228" y="132"/>
                  </a:lnTo>
                  <a:lnTo>
                    <a:pt x="224" y="126"/>
                  </a:lnTo>
                  <a:lnTo>
                    <a:pt x="224" y="116"/>
                  </a:lnTo>
                  <a:lnTo>
                    <a:pt x="224" y="116"/>
                  </a:lnTo>
                  <a:lnTo>
                    <a:pt x="224" y="104"/>
                  </a:lnTo>
                  <a:lnTo>
                    <a:pt x="228" y="98"/>
                  </a:lnTo>
                  <a:lnTo>
                    <a:pt x="236" y="92"/>
                  </a:lnTo>
                  <a:lnTo>
                    <a:pt x="246" y="92"/>
                  </a:lnTo>
                  <a:lnTo>
                    <a:pt x="274" y="92"/>
                  </a:lnTo>
                  <a:lnTo>
                    <a:pt x="274" y="92"/>
                  </a:lnTo>
                  <a:lnTo>
                    <a:pt x="274" y="28"/>
                  </a:lnTo>
                  <a:lnTo>
                    <a:pt x="274" y="28"/>
                  </a:lnTo>
                  <a:lnTo>
                    <a:pt x="276" y="18"/>
                  </a:lnTo>
                  <a:lnTo>
                    <a:pt x="280" y="12"/>
                  </a:lnTo>
                  <a:lnTo>
                    <a:pt x="280" y="12"/>
                  </a:lnTo>
                  <a:lnTo>
                    <a:pt x="286" y="8"/>
                  </a:lnTo>
                  <a:lnTo>
                    <a:pt x="296" y="6"/>
                  </a:lnTo>
                  <a:lnTo>
                    <a:pt x="296" y="6"/>
                  </a:lnTo>
                  <a:lnTo>
                    <a:pt x="306" y="8"/>
                  </a:lnTo>
                  <a:lnTo>
                    <a:pt x="314" y="10"/>
                  </a:lnTo>
                  <a:lnTo>
                    <a:pt x="314" y="10"/>
                  </a:lnTo>
                  <a:lnTo>
                    <a:pt x="318" y="18"/>
                  </a:lnTo>
                  <a:lnTo>
                    <a:pt x="320" y="26"/>
                  </a:lnTo>
                  <a:lnTo>
                    <a:pt x="320" y="26"/>
                  </a:lnTo>
                  <a:lnTo>
                    <a:pt x="318" y="92"/>
                  </a:lnTo>
                  <a:lnTo>
                    <a:pt x="374" y="92"/>
                  </a:lnTo>
                  <a:lnTo>
                    <a:pt x="374" y="92"/>
                  </a:lnTo>
                  <a:lnTo>
                    <a:pt x="390" y="94"/>
                  </a:lnTo>
                  <a:lnTo>
                    <a:pt x="396" y="94"/>
                  </a:lnTo>
                  <a:lnTo>
                    <a:pt x="400" y="98"/>
                  </a:lnTo>
                  <a:lnTo>
                    <a:pt x="400" y="98"/>
                  </a:lnTo>
                  <a:lnTo>
                    <a:pt x="404" y="102"/>
                  </a:lnTo>
                  <a:lnTo>
                    <a:pt x="408" y="110"/>
                  </a:lnTo>
                  <a:lnTo>
                    <a:pt x="410" y="120"/>
                  </a:lnTo>
                  <a:lnTo>
                    <a:pt x="410" y="132"/>
                  </a:lnTo>
                  <a:lnTo>
                    <a:pt x="410" y="132"/>
                  </a:lnTo>
                  <a:lnTo>
                    <a:pt x="410" y="256"/>
                  </a:lnTo>
                  <a:lnTo>
                    <a:pt x="408" y="344"/>
                  </a:lnTo>
                  <a:lnTo>
                    <a:pt x="408" y="344"/>
                  </a:lnTo>
                  <a:lnTo>
                    <a:pt x="406" y="364"/>
                  </a:lnTo>
                  <a:lnTo>
                    <a:pt x="404" y="380"/>
                  </a:lnTo>
                  <a:lnTo>
                    <a:pt x="400" y="394"/>
                  </a:lnTo>
                  <a:lnTo>
                    <a:pt x="394" y="404"/>
                  </a:lnTo>
                  <a:lnTo>
                    <a:pt x="394" y="404"/>
                  </a:lnTo>
                  <a:lnTo>
                    <a:pt x="384" y="412"/>
                  </a:lnTo>
                  <a:lnTo>
                    <a:pt x="374" y="418"/>
                  </a:lnTo>
                  <a:lnTo>
                    <a:pt x="362" y="422"/>
                  </a:lnTo>
                  <a:lnTo>
                    <a:pt x="346" y="424"/>
                  </a:lnTo>
                  <a:lnTo>
                    <a:pt x="346" y="424"/>
                  </a:lnTo>
                  <a:lnTo>
                    <a:pt x="328" y="422"/>
                  </a:lnTo>
                  <a:lnTo>
                    <a:pt x="310" y="418"/>
                  </a:lnTo>
                  <a:lnTo>
                    <a:pt x="310" y="418"/>
                  </a:lnTo>
                  <a:lnTo>
                    <a:pt x="298" y="414"/>
                  </a:lnTo>
                  <a:lnTo>
                    <a:pt x="290" y="408"/>
                  </a:lnTo>
                  <a:lnTo>
                    <a:pt x="290" y="408"/>
                  </a:lnTo>
                  <a:lnTo>
                    <a:pt x="284" y="400"/>
                  </a:lnTo>
                  <a:lnTo>
                    <a:pt x="284" y="392"/>
                  </a:lnTo>
                  <a:lnTo>
                    <a:pt x="284" y="392"/>
                  </a:lnTo>
                  <a:lnTo>
                    <a:pt x="284" y="382"/>
                  </a:lnTo>
                  <a:lnTo>
                    <a:pt x="288" y="376"/>
                  </a:lnTo>
                  <a:lnTo>
                    <a:pt x="288" y="376"/>
                  </a:lnTo>
                  <a:lnTo>
                    <a:pt x="294" y="370"/>
                  </a:lnTo>
                  <a:lnTo>
                    <a:pt x="304" y="370"/>
                  </a:lnTo>
                  <a:lnTo>
                    <a:pt x="304" y="370"/>
                  </a:lnTo>
                  <a:lnTo>
                    <a:pt x="312" y="372"/>
                  </a:lnTo>
                  <a:lnTo>
                    <a:pt x="312" y="372"/>
                  </a:lnTo>
                  <a:lnTo>
                    <a:pt x="328" y="374"/>
                  </a:lnTo>
                  <a:lnTo>
                    <a:pt x="344" y="376"/>
                  </a:lnTo>
                  <a:lnTo>
                    <a:pt x="344" y="376"/>
                  </a:lnTo>
                  <a:lnTo>
                    <a:pt x="350" y="376"/>
                  </a:lnTo>
                  <a:lnTo>
                    <a:pt x="356" y="374"/>
                  </a:lnTo>
                  <a:lnTo>
                    <a:pt x="360" y="372"/>
                  </a:lnTo>
                  <a:lnTo>
                    <a:pt x="362" y="368"/>
                  </a:lnTo>
                  <a:lnTo>
                    <a:pt x="362" y="368"/>
                  </a:lnTo>
                  <a:lnTo>
                    <a:pt x="364" y="358"/>
                  </a:lnTo>
                  <a:lnTo>
                    <a:pt x="366" y="340"/>
                  </a:lnTo>
                  <a:lnTo>
                    <a:pt x="366" y="340"/>
                  </a:lnTo>
                  <a:lnTo>
                    <a:pt x="366" y="148"/>
                  </a:lnTo>
                  <a:lnTo>
                    <a:pt x="366" y="148"/>
                  </a:lnTo>
                  <a:lnTo>
                    <a:pt x="364" y="140"/>
                  </a:lnTo>
                  <a:lnTo>
                    <a:pt x="362" y="138"/>
                  </a:lnTo>
                  <a:lnTo>
                    <a:pt x="360" y="138"/>
                  </a:lnTo>
                  <a:lnTo>
                    <a:pt x="318" y="138"/>
                  </a:lnTo>
                  <a:lnTo>
                    <a:pt x="318" y="138"/>
                  </a:lnTo>
                  <a:lnTo>
                    <a:pt x="312" y="196"/>
                  </a:lnTo>
                  <a:lnTo>
                    <a:pt x="306" y="246"/>
                  </a:lnTo>
                  <a:lnTo>
                    <a:pt x="306" y="246"/>
                  </a:lnTo>
                  <a:lnTo>
                    <a:pt x="296" y="294"/>
                  </a:lnTo>
                  <a:lnTo>
                    <a:pt x="284" y="338"/>
                  </a:lnTo>
                  <a:lnTo>
                    <a:pt x="270" y="378"/>
                  </a:lnTo>
                  <a:lnTo>
                    <a:pt x="252" y="412"/>
                  </a:lnTo>
                  <a:lnTo>
                    <a:pt x="252" y="412"/>
                  </a:lnTo>
                  <a:lnTo>
                    <a:pt x="246" y="418"/>
                  </a:lnTo>
                  <a:lnTo>
                    <a:pt x="240" y="420"/>
                  </a:lnTo>
                  <a:lnTo>
                    <a:pt x="232" y="424"/>
                  </a:lnTo>
                  <a:lnTo>
                    <a:pt x="226" y="424"/>
                  </a:lnTo>
                  <a:lnTo>
                    <a:pt x="226" y="424"/>
                  </a:lnTo>
                  <a:lnTo>
                    <a:pt x="214" y="422"/>
                  </a:lnTo>
                  <a:lnTo>
                    <a:pt x="208" y="418"/>
                  </a:lnTo>
                  <a:lnTo>
                    <a:pt x="208" y="418"/>
                  </a:lnTo>
                  <a:lnTo>
                    <a:pt x="206" y="412"/>
                  </a:lnTo>
                  <a:lnTo>
                    <a:pt x="206" y="408"/>
                  </a:lnTo>
                  <a:lnTo>
                    <a:pt x="206" y="408"/>
                  </a:lnTo>
                  <a:lnTo>
                    <a:pt x="206" y="400"/>
                  </a:lnTo>
                  <a:lnTo>
                    <a:pt x="206" y="400"/>
                  </a:lnTo>
                  <a:lnTo>
                    <a:pt x="110" y="410"/>
                  </a:lnTo>
                  <a:lnTo>
                    <a:pt x="20" y="414"/>
                  </a:lnTo>
                  <a:lnTo>
                    <a:pt x="20" y="414"/>
                  </a:lnTo>
                  <a:lnTo>
                    <a:pt x="10" y="414"/>
                  </a:lnTo>
                  <a:lnTo>
                    <a:pt x="4" y="410"/>
                  </a:lnTo>
                  <a:lnTo>
                    <a:pt x="4" y="410"/>
                  </a:lnTo>
                  <a:lnTo>
                    <a:pt x="0" y="404"/>
                  </a:lnTo>
                  <a:lnTo>
                    <a:pt x="0" y="394"/>
                  </a:lnTo>
                  <a:lnTo>
                    <a:pt x="0" y="394"/>
                  </a:lnTo>
                  <a:lnTo>
                    <a:pt x="0" y="386"/>
                  </a:lnTo>
                  <a:lnTo>
                    <a:pt x="4" y="382"/>
                  </a:lnTo>
                  <a:lnTo>
                    <a:pt x="4" y="382"/>
                  </a:lnTo>
                  <a:lnTo>
                    <a:pt x="12" y="376"/>
                  </a:lnTo>
                  <a:lnTo>
                    <a:pt x="24" y="374"/>
                  </a:lnTo>
                  <a:lnTo>
                    <a:pt x="24" y="374"/>
                  </a:lnTo>
                  <a:lnTo>
                    <a:pt x="92" y="372"/>
                  </a:lnTo>
                  <a:lnTo>
                    <a:pt x="92" y="350"/>
                  </a:lnTo>
                  <a:lnTo>
                    <a:pt x="32" y="350"/>
                  </a:lnTo>
                  <a:lnTo>
                    <a:pt x="32" y="350"/>
                  </a:lnTo>
                  <a:lnTo>
                    <a:pt x="26" y="348"/>
                  </a:lnTo>
                  <a:lnTo>
                    <a:pt x="20" y="346"/>
                  </a:lnTo>
                  <a:lnTo>
                    <a:pt x="20" y="346"/>
                  </a:lnTo>
                  <a:lnTo>
                    <a:pt x="16" y="340"/>
                  </a:lnTo>
                  <a:lnTo>
                    <a:pt x="16" y="332"/>
                  </a:lnTo>
                  <a:lnTo>
                    <a:pt x="16" y="332"/>
                  </a:lnTo>
                  <a:lnTo>
                    <a:pt x="16" y="322"/>
                  </a:lnTo>
                  <a:lnTo>
                    <a:pt x="20" y="316"/>
                  </a:lnTo>
                  <a:lnTo>
                    <a:pt x="20" y="316"/>
                  </a:lnTo>
                  <a:lnTo>
                    <a:pt x="26" y="314"/>
                  </a:lnTo>
                  <a:lnTo>
                    <a:pt x="32" y="312"/>
                  </a:lnTo>
                  <a:lnTo>
                    <a:pt x="92" y="312"/>
                  </a:lnTo>
                  <a:lnTo>
                    <a:pt x="92" y="294"/>
                  </a:lnTo>
                  <a:lnTo>
                    <a:pt x="20" y="294"/>
                  </a:lnTo>
                  <a:lnTo>
                    <a:pt x="20" y="294"/>
                  </a:lnTo>
                  <a:lnTo>
                    <a:pt x="12" y="294"/>
                  </a:lnTo>
                  <a:lnTo>
                    <a:pt x="6" y="290"/>
                  </a:lnTo>
                  <a:lnTo>
                    <a:pt x="6" y="290"/>
                  </a:lnTo>
                  <a:lnTo>
                    <a:pt x="2" y="284"/>
                  </a:lnTo>
                  <a:lnTo>
                    <a:pt x="2" y="274"/>
                  </a:lnTo>
                  <a:lnTo>
                    <a:pt x="2" y="274"/>
                  </a:lnTo>
                  <a:lnTo>
                    <a:pt x="2" y="266"/>
                  </a:lnTo>
                  <a:lnTo>
                    <a:pt x="6" y="260"/>
                  </a:lnTo>
                  <a:lnTo>
                    <a:pt x="6" y="260"/>
                  </a:lnTo>
                  <a:lnTo>
                    <a:pt x="12" y="258"/>
                  </a:lnTo>
                  <a:lnTo>
                    <a:pt x="20" y="256"/>
                  </a:lnTo>
                  <a:lnTo>
                    <a:pt x="92" y="256"/>
                  </a:lnTo>
                  <a:lnTo>
                    <a:pt x="92" y="238"/>
                  </a:lnTo>
                  <a:lnTo>
                    <a:pt x="32" y="238"/>
                  </a:lnTo>
                  <a:lnTo>
                    <a:pt x="32" y="238"/>
                  </a:lnTo>
                  <a:lnTo>
                    <a:pt x="22" y="236"/>
                  </a:lnTo>
                  <a:lnTo>
                    <a:pt x="14" y="232"/>
                  </a:lnTo>
                  <a:lnTo>
                    <a:pt x="8" y="224"/>
                  </a:lnTo>
                  <a:lnTo>
                    <a:pt x="8" y="214"/>
                  </a:lnTo>
                  <a:lnTo>
                    <a:pt x="8" y="162"/>
                  </a:lnTo>
                  <a:lnTo>
                    <a:pt x="8" y="162"/>
                  </a:lnTo>
                  <a:lnTo>
                    <a:pt x="8" y="152"/>
                  </a:lnTo>
                  <a:lnTo>
                    <a:pt x="14" y="144"/>
                  </a:lnTo>
                  <a:lnTo>
                    <a:pt x="22" y="138"/>
                  </a:lnTo>
                  <a:lnTo>
                    <a:pt x="32" y="136"/>
                  </a:lnTo>
                  <a:lnTo>
                    <a:pt x="92" y="136"/>
                  </a:lnTo>
                  <a:lnTo>
                    <a:pt x="92" y="118"/>
                  </a:lnTo>
                  <a:lnTo>
                    <a:pt x="58" y="118"/>
                  </a:lnTo>
                  <a:lnTo>
                    <a:pt x="58" y="118"/>
                  </a:lnTo>
                  <a:lnTo>
                    <a:pt x="46" y="116"/>
                  </a:lnTo>
                  <a:lnTo>
                    <a:pt x="38" y="112"/>
                  </a:lnTo>
                  <a:lnTo>
                    <a:pt x="34" y="104"/>
                  </a:lnTo>
                  <a:lnTo>
                    <a:pt x="32" y="94"/>
                  </a:lnTo>
                  <a:lnTo>
                    <a:pt x="32" y="66"/>
                  </a:lnTo>
                  <a:lnTo>
                    <a:pt x="18" y="66"/>
                  </a:lnTo>
                  <a:lnTo>
                    <a:pt x="18" y="66"/>
                  </a:lnTo>
                  <a:lnTo>
                    <a:pt x="10" y="64"/>
                  </a:lnTo>
                  <a:lnTo>
                    <a:pt x="4" y="62"/>
                  </a:lnTo>
                  <a:lnTo>
                    <a:pt x="4" y="62"/>
                  </a:lnTo>
                  <a:lnTo>
                    <a:pt x="0" y="56"/>
                  </a:lnTo>
                  <a:lnTo>
                    <a:pt x="0" y="48"/>
                  </a:lnTo>
                  <a:lnTo>
                    <a:pt x="0" y="48"/>
                  </a:lnTo>
                  <a:lnTo>
                    <a:pt x="0" y="40"/>
                  </a:lnTo>
                  <a:lnTo>
                    <a:pt x="4" y="34"/>
                  </a:lnTo>
                  <a:lnTo>
                    <a:pt x="4" y="34"/>
                  </a:lnTo>
                  <a:lnTo>
                    <a:pt x="10" y="30"/>
                  </a:lnTo>
                  <a:lnTo>
                    <a:pt x="18" y="30"/>
                  </a:lnTo>
                  <a:lnTo>
                    <a:pt x="18" y="30"/>
                  </a:lnTo>
                  <a:close/>
                  <a:moveTo>
                    <a:pt x="92" y="204"/>
                  </a:moveTo>
                  <a:lnTo>
                    <a:pt x="92" y="172"/>
                  </a:lnTo>
                  <a:lnTo>
                    <a:pt x="60" y="172"/>
                  </a:lnTo>
                  <a:lnTo>
                    <a:pt x="60" y="172"/>
                  </a:lnTo>
                  <a:lnTo>
                    <a:pt x="54" y="174"/>
                  </a:lnTo>
                  <a:lnTo>
                    <a:pt x="52" y="178"/>
                  </a:lnTo>
                  <a:lnTo>
                    <a:pt x="52" y="196"/>
                  </a:lnTo>
                  <a:lnTo>
                    <a:pt x="52" y="196"/>
                  </a:lnTo>
                  <a:lnTo>
                    <a:pt x="54" y="202"/>
                  </a:lnTo>
                  <a:lnTo>
                    <a:pt x="60" y="204"/>
                  </a:lnTo>
                  <a:lnTo>
                    <a:pt x="92" y="204"/>
                  </a:lnTo>
                  <a:close/>
                  <a:moveTo>
                    <a:pt x="78" y="66"/>
                  </a:moveTo>
                  <a:lnTo>
                    <a:pt x="78" y="82"/>
                  </a:lnTo>
                  <a:lnTo>
                    <a:pt x="78" y="82"/>
                  </a:lnTo>
                  <a:lnTo>
                    <a:pt x="78" y="84"/>
                  </a:lnTo>
                  <a:lnTo>
                    <a:pt x="80" y="84"/>
                  </a:lnTo>
                  <a:lnTo>
                    <a:pt x="152" y="84"/>
                  </a:lnTo>
                  <a:lnTo>
                    <a:pt x="152" y="84"/>
                  </a:lnTo>
                  <a:lnTo>
                    <a:pt x="156" y="84"/>
                  </a:lnTo>
                  <a:lnTo>
                    <a:pt x="158" y="82"/>
                  </a:lnTo>
                  <a:lnTo>
                    <a:pt x="158" y="66"/>
                  </a:lnTo>
                  <a:lnTo>
                    <a:pt x="78" y="66"/>
                  </a:lnTo>
                  <a:close/>
                  <a:moveTo>
                    <a:pt x="176" y="204"/>
                  </a:moveTo>
                  <a:lnTo>
                    <a:pt x="176" y="204"/>
                  </a:lnTo>
                  <a:lnTo>
                    <a:pt x="182" y="202"/>
                  </a:lnTo>
                  <a:lnTo>
                    <a:pt x="182" y="200"/>
                  </a:lnTo>
                  <a:lnTo>
                    <a:pt x="184" y="196"/>
                  </a:lnTo>
                  <a:lnTo>
                    <a:pt x="184" y="178"/>
                  </a:lnTo>
                  <a:lnTo>
                    <a:pt x="184" y="178"/>
                  </a:lnTo>
                  <a:lnTo>
                    <a:pt x="182" y="174"/>
                  </a:lnTo>
                  <a:lnTo>
                    <a:pt x="176" y="172"/>
                  </a:lnTo>
                  <a:lnTo>
                    <a:pt x="138" y="172"/>
                  </a:lnTo>
                  <a:lnTo>
                    <a:pt x="138" y="204"/>
                  </a:lnTo>
                  <a:lnTo>
                    <a:pt x="176" y="204"/>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pPr defTabSz="1008443"/>
              <a:endParaRPr kumimoji="0" lang="zh-TW" altLang="en-US">
                <a:solidFill>
                  <a:prstClr val="black"/>
                </a:solidFill>
                <a:latin typeface="Calibri"/>
                <a:ea typeface="新細明體"/>
                <a:cs typeface="Arial" charset="0"/>
              </a:endParaRPr>
            </a:p>
          </p:txBody>
        </p:sp>
        <p:sp>
          <p:nvSpPr>
            <p:cNvPr id="17" name="Freeform 19"/>
            <p:cNvSpPr>
              <a:spLocks noEditPoints="1"/>
            </p:cNvSpPr>
            <p:nvPr userDrawn="1"/>
          </p:nvSpPr>
          <p:spPr bwMode="auto">
            <a:xfrm>
              <a:off x="873051" y="1610553"/>
              <a:ext cx="387866" cy="387866"/>
            </a:xfrm>
            <a:custGeom>
              <a:avLst/>
              <a:gdLst/>
              <a:ahLst/>
              <a:cxnLst>
                <a:cxn ang="0">
                  <a:pos x="186" y="4"/>
                </a:cxn>
                <a:cxn ang="0">
                  <a:pos x="232" y="20"/>
                </a:cxn>
                <a:cxn ang="0">
                  <a:pos x="244" y="2"/>
                </a:cxn>
                <a:cxn ang="0">
                  <a:pos x="272" y="4"/>
                </a:cxn>
                <a:cxn ang="0">
                  <a:pos x="316" y="72"/>
                </a:cxn>
                <a:cxn ang="0">
                  <a:pos x="352" y="16"/>
                </a:cxn>
                <a:cxn ang="0">
                  <a:pos x="374" y="18"/>
                </a:cxn>
                <a:cxn ang="0">
                  <a:pos x="362" y="72"/>
                </a:cxn>
                <a:cxn ang="0">
                  <a:pos x="422" y="76"/>
                </a:cxn>
                <a:cxn ang="0">
                  <a:pos x="422" y="106"/>
                </a:cxn>
                <a:cxn ang="0">
                  <a:pos x="300" y="148"/>
                </a:cxn>
                <a:cxn ang="0">
                  <a:pos x="404" y="152"/>
                </a:cxn>
                <a:cxn ang="0">
                  <a:pos x="404" y="182"/>
                </a:cxn>
                <a:cxn ang="0">
                  <a:pos x="238" y="216"/>
                </a:cxn>
                <a:cxn ang="0">
                  <a:pos x="396" y="222"/>
                </a:cxn>
                <a:cxn ang="0">
                  <a:pos x="398" y="250"/>
                </a:cxn>
                <a:cxn ang="0">
                  <a:pos x="238" y="284"/>
                </a:cxn>
                <a:cxn ang="0">
                  <a:pos x="414" y="288"/>
                </a:cxn>
                <a:cxn ang="0">
                  <a:pos x="414" y="320"/>
                </a:cxn>
                <a:cxn ang="0">
                  <a:pos x="284" y="326"/>
                </a:cxn>
                <a:cxn ang="0">
                  <a:pos x="422" y="388"/>
                </a:cxn>
                <a:cxn ang="0">
                  <a:pos x="418" y="408"/>
                </a:cxn>
                <a:cxn ang="0">
                  <a:pos x="394" y="416"/>
                </a:cxn>
                <a:cxn ang="0">
                  <a:pos x="344" y="404"/>
                </a:cxn>
                <a:cxn ang="0">
                  <a:pos x="238" y="414"/>
                </a:cxn>
                <a:cxn ang="0">
                  <a:pos x="214" y="426"/>
                </a:cxn>
                <a:cxn ang="0">
                  <a:pos x="192" y="402"/>
                </a:cxn>
                <a:cxn ang="0">
                  <a:pos x="142" y="372"/>
                </a:cxn>
                <a:cxn ang="0">
                  <a:pos x="56" y="414"/>
                </a:cxn>
                <a:cxn ang="0">
                  <a:pos x="16" y="418"/>
                </a:cxn>
                <a:cxn ang="0">
                  <a:pos x="0" y="394"/>
                </a:cxn>
                <a:cxn ang="0">
                  <a:pos x="56" y="362"/>
                </a:cxn>
                <a:cxn ang="0">
                  <a:pos x="24" y="326"/>
                </a:cxn>
                <a:cxn ang="0">
                  <a:pos x="4" y="304"/>
                </a:cxn>
                <a:cxn ang="0">
                  <a:pos x="16" y="286"/>
                </a:cxn>
                <a:cxn ang="0">
                  <a:pos x="42" y="256"/>
                </a:cxn>
                <a:cxn ang="0">
                  <a:pos x="22" y="236"/>
                </a:cxn>
                <a:cxn ang="0">
                  <a:pos x="34" y="218"/>
                </a:cxn>
                <a:cxn ang="0">
                  <a:pos x="38" y="190"/>
                </a:cxn>
                <a:cxn ang="0">
                  <a:pos x="18" y="168"/>
                </a:cxn>
                <a:cxn ang="0">
                  <a:pos x="28" y="150"/>
                </a:cxn>
                <a:cxn ang="0">
                  <a:pos x="20" y="114"/>
                </a:cxn>
                <a:cxn ang="0">
                  <a:pos x="0" y="92"/>
                </a:cxn>
                <a:cxn ang="0">
                  <a:pos x="12" y="72"/>
                </a:cxn>
                <a:cxn ang="0">
                  <a:pos x="52" y="42"/>
                </a:cxn>
                <a:cxn ang="0">
                  <a:pos x="56" y="18"/>
                </a:cxn>
                <a:cxn ang="0">
                  <a:pos x="76" y="16"/>
                </a:cxn>
                <a:cxn ang="0">
                  <a:pos x="96" y="34"/>
                </a:cxn>
                <a:cxn ang="0">
                  <a:pos x="144" y="20"/>
                </a:cxn>
                <a:cxn ang="0">
                  <a:pos x="158" y="2"/>
                </a:cxn>
                <a:cxn ang="0">
                  <a:pos x="264" y="114"/>
                </a:cxn>
              </a:cxnLst>
              <a:rect l="0" t="0" r="r" b="b"/>
              <a:pathLst>
                <a:path w="426" h="426">
                  <a:moveTo>
                    <a:pt x="168" y="0"/>
                  </a:moveTo>
                  <a:lnTo>
                    <a:pt x="168" y="0"/>
                  </a:lnTo>
                  <a:lnTo>
                    <a:pt x="178" y="2"/>
                  </a:lnTo>
                  <a:lnTo>
                    <a:pt x="186" y="4"/>
                  </a:lnTo>
                  <a:lnTo>
                    <a:pt x="186" y="4"/>
                  </a:lnTo>
                  <a:lnTo>
                    <a:pt x="190" y="12"/>
                  </a:lnTo>
                  <a:lnTo>
                    <a:pt x="192" y="20"/>
                  </a:lnTo>
                  <a:lnTo>
                    <a:pt x="192" y="72"/>
                  </a:lnTo>
                  <a:lnTo>
                    <a:pt x="232" y="72"/>
                  </a:lnTo>
                  <a:lnTo>
                    <a:pt x="232" y="20"/>
                  </a:lnTo>
                  <a:lnTo>
                    <a:pt x="232" y="20"/>
                  </a:lnTo>
                  <a:lnTo>
                    <a:pt x="232" y="12"/>
                  </a:lnTo>
                  <a:lnTo>
                    <a:pt x="238" y="4"/>
                  </a:lnTo>
                  <a:lnTo>
                    <a:pt x="238" y="4"/>
                  </a:lnTo>
                  <a:lnTo>
                    <a:pt x="244" y="2"/>
                  </a:lnTo>
                  <a:lnTo>
                    <a:pt x="254" y="0"/>
                  </a:lnTo>
                  <a:lnTo>
                    <a:pt x="254" y="0"/>
                  </a:lnTo>
                  <a:lnTo>
                    <a:pt x="266" y="2"/>
                  </a:lnTo>
                  <a:lnTo>
                    <a:pt x="272" y="4"/>
                  </a:lnTo>
                  <a:lnTo>
                    <a:pt x="272" y="4"/>
                  </a:lnTo>
                  <a:lnTo>
                    <a:pt x="276" y="12"/>
                  </a:lnTo>
                  <a:lnTo>
                    <a:pt x="278" y="20"/>
                  </a:lnTo>
                  <a:lnTo>
                    <a:pt x="278" y="72"/>
                  </a:lnTo>
                  <a:lnTo>
                    <a:pt x="316" y="72"/>
                  </a:lnTo>
                  <a:lnTo>
                    <a:pt x="316" y="72"/>
                  </a:lnTo>
                  <a:lnTo>
                    <a:pt x="336" y="26"/>
                  </a:lnTo>
                  <a:lnTo>
                    <a:pt x="336" y="26"/>
                  </a:lnTo>
                  <a:lnTo>
                    <a:pt x="340" y="22"/>
                  </a:lnTo>
                  <a:lnTo>
                    <a:pt x="344" y="18"/>
                  </a:lnTo>
                  <a:lnTo>
                    <a:pt x="352" y="16"/>
                  </a:lnTo>
                  <a:lnTo>
                    <a:pt x="358" y="16"/>
                  </a:lnTo>
                  <a:lnTo>
                    <a:pt x="358" y="16"/>
                  </a:lnTo>
                  <a:lnTo>
                    <a:pt x="366" y="16"/>
                  </a:lnTo>
                  <a:lnTo>
                    <a:pt x="374" y="18"/>
                  </a:lnTo>
                  <a:lnTo>
                    <a:pt x="374" y="18"/>
                  </a:lnTo>
                  <a:lnTo>
                    <a:pt x="378" y="22"/>
                  </a:lnTo>
                  <a:lnTo>
                    <a:pt x="380" y="30"/>
                  </a:lnTo>
                  <a:lnTo>
                    <a:pt x="380" y="30"/>
                  </a:lnTo>
                  <a:lnTo>
                    <a:pt x="374" y="44"/>
                  </a:lnTo>
                  <a:lnTo>
                    <a:pt x="362" y="72"/>
                  </a:lnTo>
                  <a:lnTo>
                    <a:pt x="406" y="72"/>
                  </a:lnTo>
                  <a:lnTo>
                    <a:pt x="406" y="72"/>
                  </a:lnTo>
                  <a:lnTo>
                    <a:pt x="416" y="72"/>
                  </a:lnTo>
                  <a:lnTo>
                    <a:pt x="422" y="76"/>
                  </a:lnTo>
                  <a:lnTo>
                    <a:pt x="422" y="76"/>
                  </a:lnTo>
                  <a:lnTo>
                    <a:pt x="424" y="82"/>
                  </a:lnTo>
                  <a:lnTo>
                    <a:pt x="426" y="92"/>
                  </a:lnTo>
                  <a:lnTo>
                    <a:pt x="426" y="92"/>
                  </a:lnTo>
                  <a:lnTo>
                    <a:pt x="424" y="100"/>
                  </a:lnTo>
                  <a:lnTo>
                    <a:pt x="422" y="106"/>
                  </a:lnTo>
                  <a:lnTo>
                    <a:pt x="422" y="106"/>
                  </a:lnTo>
                  <a:lnTo>
                    <a:pt x="416" y="112"/>
                  </a:lnTo>
                  <a:lnTo>
                    <a:pt x="406" y="114"/>
                  </a:lnTo>
                  <a:lnTo>
                    <a:pt x="314" y="114"/>
                  </a:lnTo>
                  <a:lnTo>
                    <a:pt x="300" y="148"/>
                  </a:lnTo>
                  <a:lnTo>
                    <a:pt x="388" y="148"/>
                  </a:lnTo>
                  <a:lnTo>
                    <a:pt x="388" y="148"/>
                  </a:lnTo>
                  <a:lnTo>
                    <a:pt x="398" y="150"/>
                  </a:lnTo>
                  <a:lnTo>
                    <a:pt x="404" y="152"/>
                  </a:lnTo>
                  <a:lnTo>
                    <a:pt x="404" y="152"/>
                  </a:lnTo>
                  <a:lnTo>
                    <a:pt x="406" y="158"/>
                  </a:lnTo>
                  <a:lnTo>
                    <a:pt x="408" y="168"/>
                  </a:lnTo>
                  <a:lnTo>
                    <a:pt x="408" y="168"/>
                  </a:lnTo>
                  <a:lnTo>
                    <a:pt x="406" y="176"/>
                  </a:lnTo>
                  <a:lnTo>
                    <a:pt x="404" y="182"/>
                  </a:lnTo>
                  <a:lnTo>
                    <a:pt x="404" y="182"/>
                  </a:lnTo>
                  <a:lnTo>
                    <a:pt x="398" y="188"/>
                  </a:lnTo>
                  <a:lnTo>
                    <a:pt x="388" y="190"/>
                  </a:lnTo>
                  <a:lnTo>
                    <a:pt x="238" y="190"/>
                  </a:lnTo>
                  <a:lnTo>
                    <a:pt x="238" y="216"/>
                  </a:lnTo>
                  <a:lnTo>
                    <a:pt x="380" y="216"/>
                  </a:lnTo>
                  <a:lnTo>
                    <a:pt x="380" y="216"/>
                  </a:lnTo>
                  <a:lnTo>
                    <a:pt x="390" y="218"/>
                  </a:lnTo>
                  <a:lnTo>
                    <a:pt x="396" y="222"/>
                  </a:lnTo>
                  <a:lnTo>
                    <a:pt x="396" y="222"/>
                  </a:lnTo>
                  <a:lnTo>
                    <a:pt x="400" y="228"/>
                  </a:lnTo>
                  <a:lnTo>
                    <a:pt x="400" y="236"/>
                  </a:lnTo>
                  <a:lnTo>
                    <a:pt x="400" y="236"/>
                  </a:lnTo>
                  <a:lnTo>
                    <a:pt x="400" y="246"/>
                  </a:lnTo>
                  <a:lnTo>
                    <a:pt x="398" y="250"/>
                  </a:lnTo>
                  <a:lnTo>
                    <a:pt x="398" y="250"/>
                  </a:lnTo>
                  <a:lnTo>
                    <a:pt x="390" y="256"/>
                  </a:lnTo>
                  <a:lnTo>
                    <a:pt x="380" y="256"/>
                  </a:lnTo>
                  <a:lnTo>
                    <a:pt x="238" y="256"/>
                  </a:lnTo>
                  <a:lnTo>
                    <a:pt x="238" y="284"/>
                  </a:lnTo>
                  <a:lnTo>
                    <a:pt x="400" y="284"/>
                  </a:lnTo>
                  <a:lnTo>
                    <a:pt x="400" y="284"/>
                  </a:lnTo>
                  <a:lnTo>
                    <a:pt x="408" y="286"/>
                  </a:lnTo>
                  <a:lnTo>
                    <a:pt x="414" y="288"/>
                  </a:lnTo>
                  <a:lnTo>
                    <a:pt x="414" y="288"/>
                  </a:lnTo>
                  <a:lnTo>
                    <a:pt x="418" y="294"/>
                  </a:lnTo>
                  <a:lnTo>
                    <a:pt x="418" y="304"/>
                  </a:lnTo>
                  <a:lnTo>
                    <a:pt x="418" y="304"/>
                  </a:lnTo>
                  <a:lnTo>
                    <a:pt x="418" y="312"/>
                  </a:lnTo>
                  <a:lnTo>
                    <a:pt x="414" y="320"/>
                  </a:lnTo>
                  <a:lnTo>
                    <a:pt x="414" y="320"/>
                  </a:lnTo>
                  <a:lnTo>
                    <a:pt x="408" y="324"/>
                  </a:lnTo>
                  <a:lnTo>
                    <a:pt x="400" y="326"/>
                  </a:lnTo>
                  <a:lnTo>
                    <a:pt x="284" y="326"/>
                  </a:lnTo>
                  <a:lnTo>
                    <a:pt x="284" y="326"/>
                  </a:lnTo>
                  <a:lnTo>
                    <a:pt x="312" y="340"/>
                  </a:lnTo>
                  <a:lnTo>
                    <a:pt x="344" y="352"/>
                  </a:lnTo>
                  <a:lnTo>
                    <a:pt x="414" y="378"/>
                  </a:lnTo>
                  <a:lnTo>
                    <a:pt x="414" y="378"/>
                  </a:lnTo>
                  <a:lnTo>
                    <a:pt x="422" y="388"/>
                  </a:lnTo>
                  <a:lnTo>
                    <a:pt x="424" y="392"/>
                  </a:lnTo>
                  <a:lnTo>
                    <a:pt x="424" y="396"/>
                  </a:lnTo>
                  <a:lnTo>
                    <a:pt x="424" y="396"/>
                  </a:lnTo>
                  <a:lnTo>
                    <a:pt x="422" y="406"/>
                  </a:lnTo>
                  <a:lnTo>
                    <a:pt x="418" y="408"/>
                  </a:lnTo>
                  <a:lnTo>
                    <a:pt x="414" y="412"/>
                  </a:lnTo>
                  <a:lnTo>
                    <a:pt x="414" y="412"/>
                  </a:lnTo>
                  <a:lnTo>
                    <a:pt x="406" y="414"/>
                  </a:lnTo>
                  <a:lnTo>
                    <a:pt x="394" y="416"/>
                  </a:lnTo>
                  <a:lnTo>
                    <a:pt x="394" y="416"/>
                  </a:lnTo>
                  <a:lnTo>
                    <a:pt x="382" y="416"/>
                  </a:lnTo>
                  <a:lnTo>
                    <a:pt x="370" y="414"/>
                  </a:lnTo>
                  <a:lnTo>
                    <a:pt x="358" y="410"/>
                  </a:lnTo>
                  <a:lnTo>
                    <a:pt x="344" y="404"/>
                  </a:lnTo>
                  <a:lnTo>
                    <a:pt x="344" y="404"/>
                  </a:lnTo>
                  <a:lnTo>
                    <a:pt x="290" y="374"/>
                  </a:lnTo>
                  <a:lnTo>
                    <a:pt x="238" y="340"/>
                  </a:lnTo>
                  <a:lnTo>
                    <a:pt x="238" y="402"/>
                  </a:lnTo>
                  <a:lnTo>
                    <a:pt x="238" y="402"/>
                  </a:lnTo>
                  <a:lnTo>
                    <a:pt x="238" y="414"/>
                  </a:lnTo>
                  <a:lnTo>
                    <a:pt x="232" y="420"/>
                  </a:lnTo>
                  <a:lnTo>
                    <a:pt x="232" y="420"/>
                  </a:lnTo>
                  <a:lnTo>
                    <a:pt x="226" y="424"/>
                  </a:lnTo>
                  <a:lnTo>
                    <a:pt x="214" y="426"/>
                  </a:lnTo>
                  <a:lnTo>
                    <a:pt x="214" y="426"/>
                  </a:lnTo>
                  <a:lnTo>
                    <a:pt x="204" y="424"/>
                  </a:lnTo>
                  <a:lnTo>
                    <a:pt x="196" y="420"/>
                  </a:lnTo>
                  <a:lnTo>
                    <a:pt x="196" y="420"/>
                  </a:lnTo>
                  <a:lnTo>
                    <a:pt x="192" y="412"/>
                  </a:lnTo>
                  <a:lnTo>
                    <a:pt x="192" y="402"/>
                  </a:lnTo>
                  <a:lnTo>
                    <a:pt x="192" y="340"/>
                  </a:lnTo>
                  <a:lnTo>
                    <a:pt x="192" y="340"/>
                  </a:lnTo>
                  <a:lnTo>
                    <a:pt x="188" y="344"/>
                  </a:lnTo>
                  <a:lnTo>
                    <a:pt x="188" y="344"/>
                  </a:lnTo>
                  <a:lnTo>
                    <a:pt x="142" y="372"/>
                  </a:lnTo>
                  <a:lnTo>
                    <a:pt x="96" y="398"/>
                  </a:lnTo>
                  <a:lnTo>
                    <a:pt x="96" y="398"/>
                  </a:lnTo>
                  <a:lnTo>
                    <a:pt x="78" y="406"/>
                  </a:lnTo>
                  <a:lnTo>
                    <a:pt x="56" y="414"/>
                  </a:lnTo>
                  <a:lnTo>
                    <a:pt x="56" y="414"/>
                  </a:lnTo>
                  <a:lnTo>
                    <a:pt x="42" y="420"/>
                  </a:lnTo>
                  <a:lnTo>
                    <a:pt x="28" y="420"/>
                  </a:lnTo>
                  <a:lnTo>
                    <a:pt x="28" y="420"/>
                  </a:lnTo>
                  <a:lnTo>
                    <a:pt x="22" y="420"/>
                  </a:lnTo>
                  <a:lnTo>
                    <a:pt x="16" y="418"/>
                  </a:lnTo>
                  <a:lnTo>
                    <a:pt x="12" y="416"/>
                  </a:lnTo>
                  <a:lnTo>
                    <a:pt x="6" y="412"/>
                  </a:lnTo>
                  <a:lnTo>
                    <a:pt x="6" y="412"/>
                  </a:lnTo>
                  <a:lnTo>
                    <a:pt x="2" y="402"/>
                  </a:lnTo>
                  <a:lnTo>
                    <a:pt x="0" y="394"/>
                  </a:lnTo>
                  <a:lnTo>
                    <a:pt x="0" y="394"/>
                  </a:lnTo>
                  <a:lnTo>
                    <a:pt x="4" y="384"/>
                  </a:lnTo>
                  <a:lnTo>
                    <a:pt x="12" y="376"/>
                  </a:lnTo>
                  <a:lnTo>
                    <a:pt x="12" y="376"/>
                  </a:lnTo>
                  <a:lnTo>
                    <a:pt x="56" y="362"/>
                  </a:lnTo>
                  <a:lnTo>
                    <a:pt x="106" y="342"/>
                  </a:lnTo>
                  <a:lnTo>
                    <a:pt x="106" y="342"/>
                  </a:lnTo>
                  <a:lnTo>
                    <a:pt x="140" y="326"/>
                  </a:lnTo>
                  <a:lnTo>
                    <a:pt x="24" y="326"/>
                  </a:lnTo>
                  <a:lnTo>
                    <a:pt x="24" y="326"/>
                  </a:lnTo>
                  <a:lnTo>
                    <a:pt x="16" y="326"/>
                  </a:lnTo>
                  <a:lnTo>
                    <a:pt x="8" y="320"/>
                  </a:lnTo>
                  <a:lnTo>
                    <a:pt x="8" y="320"/>
                  </a:lnTo>
                  <a:lnTo>
                    <a:pt x="6" y="314"/>
                  </a:lnTo>
                  <a:lnTo>
                    <a:pt x="4" y="304"/>
                  </a:lnTo>
                  <a:lnTo>
                    <a:pt x="4" y="304"/>
                  </a:lnTo>
                  <a:lnTo>
                    <a:pt x="6" y="296"/>
                  </a:lnTo>
                  <a:lnTo>
                    <a:pt x="8" y="288"/>
                  </a:lnTo>
                  <a:lnTo>
                    <a:pt x="8" y="288"/>
                  </a:lnTo>
                  <a:lnTo>
                    <a:pt x="16" y="286"/>
                  </a:lnTo>
                  <a:lnTo>
                    <a:pt x="24" y="284"/>
                  </a:lnTo>
                  <a:lnTo>
                    <a:pt x="192" y="284"/>
                  </a:lnTo>
                  <a:lnTo>
                    <a:pt x="192" y="256"/>
                  </a:lnTo>
                  <a:lnTo>
                    <a:pt x="42" y="256"/>
                  </a:lnTo>
                  <a:lnTo>
                    <a:pt x="42" y="256"/>
                  </a:lnTo>
                  <a:lnTo>
                    <a:pt x="34" y="256"/>
                  </a:lnTo>
                  <a:lnTo>
                    <a:pt x="28" y="252"/>
                  </a:lnTo>
                  <a:lnTo>
                    <a:pt x="28" y="252"/>
                  </a:lnTo>
                  <a:lnTo>
                    <a:pt x="24" y="246"/>
                  </a:lnTo>
                  <a:lnTo>
                    <a:pt x="22" y="236"/>
                  </a:lnTo>
                  <a:lnTo>
                    <a:pt x="22" y="236"/>
                  </a:lnTo>
                  <a:lnTo>
                    <a:pt x="24" y="228"/>
                  </a:lnTo>
                  <a:lnTo>
                    <a:pt x="28" y="222"/>
                  </a:lnTo>
                  <a:lnTo>
                    <a:pt x="28" y="222"/>
                  </a:lnTo>
                  <a:lnTo>
                    <a:pt x="34" y="218"/>
                  </a:lnTo>
                  <a:lnTo>
                    <a:pt x="42" y="216"/>
                  </a:lnTo>
                  <a:lnTo>
                    <a:pt x="192" y="216"/>
                  </a:lnTo>
                  <a:lnTo>
                    <a:pt x="192" y="190"/>
                  </a:lnTo>
                  <a:lnTo>
                    <a:pt x="38" y="190"/>
                  </a:lnTo>
                  <a:lnTo>
                    <a:pt x="38" y="190"/>
                  </a:lnTo>
                  <a:lnTo>
                    <a:pt x="28" y="188"/>
                  </a:lnTo>
                  <a:lnTo>
                    <a:pt x="22" y="184"/>
                  </a:lnTo>
                  <a:lnTo>
                    <a:pt x="22" y="184"/>
                  </a:lnTo>
                  <a:lnTo>
                    <a:pt x="18" y="178"/>
                  </a:lnTo>
                  <a:lnTo>
                    <a:pt x="18" y="168"/>
                  </a:lnTo>
                  <a:lnTo>
                    <a:pt x="18" y="168"/>
                  </a:lnTo>
                  <a:lnTo>
                    <a:pt x="18" y="160"/>
                  </a:lnTo>
                  <a:lnTo>
                    <a:pt x="22" y="152"/>
                  </a:lnTo>
                  <a:lnTo>
                    <a:pt x="22" y="152"/>
                  </a:lnTo>
                  <a:lnTo>
                    <a:pt x="28" y="150"/>
                  </a:lnTo>
                  <a:lnTo>
                    <a:pt x="38" y="148"/>
                  </a:lnTo>
                  <a:lnTo>
                    <a:pt x="120" y="148"/>
                  </a:lnTo>
                  <a:lnTo>
                    <a:pt x="108" y="114"/>
                  </a:lnTo>
                  <a:lnTo>
                    <a:pt x="20" y="114"/>
                  </a:lnTo>
                  <a:lnTo>
                    <a:pt x="20" y="114"/>
                  </a:lnTo>
                  <a:lnTo>
                    <a:pt x="12" y="112"/>
                  </a:lnTo>
                  <a:lnTo>
                    <a:pt x="6" y="108"/>
                  </a:lnTo>
                  <a:lnTo>
                    <a:pt x="6" y="108"/>
                  </a:lnTo>
                  <a:lnTo>
                    <a:pt x="2" y="102"/>
                  </a:lnTo>
                  <a:lnTo>
                    <a:pt x="0" y="92"/>
                  </a:lnTo>
                  <a:lnTo>
                    <a:pt x="0" y="92"/>
                  </a:lnTo>
                  <a:lnTo>
                    <a:pt x="2" y="82"/>
                  </a:lnTo>
                  <a:lnTo>
                    <a:pt x="6" y="76"/>
                  </a:lnTo>
                  <a:lnTo>
                    <a:pt x="6" y="76"/>
                  </a:lnTo>
                  <a:lnTo>
                    <a:pt x="12" y="72"/>
                  </a:lnTo>
                  <a:lnTo>
                    <a:pt x="20" y="72"/>
                  </a:lnTo>
                  <a:lnTo>
                    <a:pt x="70" y="72"/>
                  </a:lnTo>
                  <a:lnTo>
                    <a:pt x="70" y="72"/>
                  </a:lnTo>
                  <a:lnTo>
                    <a:pt x="52" y="42"/>
                  </a:lnTo>
                  <a:lnTo>
                    <a:pt x="52" y="42"/>
                  </a:lnTo>
                  <a:lnTo>
                    <a:pt x="50" y="38"/>
                  </a:lnTo>
                  <a:lnTo>
                    <a:pt x="48" y="34"/>
                  </a:lnTo>
                  <a:lnTo>
                    <a:pt x="48" y="34"/>
                  </a:lnTo>
                  <a:lnTo>
                    <a:pt x="50" y="24"/>
                  </a:lnTo>
                  <a:lnTo>
                    <a:pt x="56" y="18"/>
                  </a:lnTo>
                  <a:lnTo>
                    <a:pt x="56" y="18"/>
                  </a:lnTo>
                  <a:lnTo>
                    <a:pt x="62" y="16"/>
                  </a:lnTo>
                  <a:lnTo>
                    <a:pt x="70" y="16"/>
                  </a:lnTo>
                  <a:lnTo>
                    <a:pt x="70" y="16"/>
                  </a:lnTo>
                  <a:lnTo>
                    <a:pt x="76" y="16"/>
                  </a:lnTo>
                  <a:lnTo>
                    <a:pt x="80" y="20"/>
                  </a:lnTo>
                  <a:lnTo>
                    <a:pt x="80" y="20"/>
                  </a:lnTo>
                  <a:lnTo>
                    <a:pt x="88" y="24"/>
                  </a:lnTo>
                  <a:lnTo>
                    <a:pt x="96" y="34"/>
                  </a:lnTo>
                  <a:lnTo>
                    <a:pt x="96" y="34"/>
                  </a:lnTo>
                  <a:lnTo>
                    <a:pt x="110" y="56"/>
                  </a:lnTo>
                  <a:lnTo>
                    <a:pt x="114" y="64"/>
                  </a:lnTo>
                  <a:lnTo>
                    <a:pt x="116" y="72"/>
                  </a:lnTo>
                  <a:lnTo>
                    <a:pt x="144" y="72"/>
                  </a:lnTo>
                  <a:lnTo>
                    <a:pt x="144" y="20"/>
                  </a:lnTo>
                  <a:lnTo>
                    <a:pt x="144" y="20"/>
                  </a:lnTo>
                  <a:lnTo>
                    <a:pt x="146" y="12"/>
                  </a:lnTo>
                  <a:lnTo>
                    <a:pt x="152" y="4"/>
                  </a:lnTo>
                  <a:lnTo>
                    <a:pt x="152" y="4"/>
                  </a:lnTo>
                  <a:lnTo>
                    <a:pt x="158" y="2"/>
                  </a:lnTo>
                  <a:lnTo>
                    <a:pt x="168" y="0"/>
                  </a:lnTo>
                  <a:lnTo>
                    <a:pt x="168" y="0"/>
                  </a:lnTo>
                  <a:close/>
                  <a:moveTo>
                    <a:pt x="172" y="148"/>
                  </a:moveTo>
                  <a:lnTo>
                    <a:pt x="250" y="148"/>
                  </a:lnTo>
                  <a:lnTo>
                    <a:pt x="264" y="114"/>
                  </a:lnTo>
                  <a:lnTo>
                    <a:pt x="158" y="114"/>
                  </a:lnTo>
                  <a:lnTo>
                    <a:pt x="172" y="148"/>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pPr defTabSz="1008443"/>
              <a:endParaRPr kumimoji="0" lang="zh-TW" altLang="en-US">
                <a:solidFill>
                  <a:prstClr val="black"/>
                </a:solidFill>
                <a:latin typeface="Calibri"/>
                <a:ea typeface="新細明體"/>
                <a:cs typeface="Arial" charset="0"/>
              </a:endParaRPr>
            </a:p>
          </p:txBody>
        </p:sp>
        <p:sp>
          <p:nvSpPr>
            <p:cNvPr id="18" name="Freeform 20"/>
            <p:cNvSpPr>
              <a:spLocks noEditPoints="1"/>
            </p:cNvSpPr>
            <p:nvPr userDrawn="1"/>
          </p:nvSpPr>
          <p:spPr bwMode="auto">
            <a:xfrm>
              <a:off x="1299157" y="1626941"/>
              <a:ext cx="382403" cy="373299"/>
            </a:xfrm>
            <a:custGeom>
              <a:avLst/>
              <a:gdLst/>
              <a:ahLst/>
              <a:cxnLst>
                <a:cxn ang="0">
                  <a:pos x="28" y="208"/>
                </a:cxn>
                <a:cxn ang="0">
                  <a:pos x="16" y="184"/>
                </a:cxn>
                <a:cxn ang="0">
                  <a:pos x="38" y="166"/>
                </a:cxn>
                <a:cxn ang="0">
                  <a:pos x="284" y="152"/>
                </a:cxn>
                <a:cxn ang="0">
                  <a:pos x="384" y="140"/>
                </a:cxn>
                <a:cxn ang="0">
                  <a:pos x="404" y="162"/>
                </a:cxn>
                <a:cxn ang="0">
                  <a:pos x="394" y="182"/>
                </a:cxn>
                <a:cxn ang="0">
                  <a:pos x="234" y="386"/>
                </a:cxn>
                <a:cxn ang="0">
                  <a:pos x="220" y="408"/>
                </a:cxn>
                <a:cxn ang="0">
                  <a:pos x="190" y="404"/>
                </a:cxn>
                <a:cxn ang="0">
                  <a:pos x="102" y="208"/>
                </a:cxn>
                <a:cxn ang="0">
                  <a:pos x="108" y="260"/>
                </a:cxn>
                <a:cxn ang="0">
                  <a:pos x="118" y="302"/>
                </a:cxn>
                <a:cxn ang="0">
                  <a:pos x="174" y="352"/>
                </a:cxn>
                <a:cxn ang="0">
                  <a:pos x="176" y="378"/>
                </a:cxn>
                <a:cxn ang="0">
                  <a:pos x="152" y="392"/>
                </a:cxn>
                <a:cxn ang="0">
                  <a:pos x="116" y="368"/>
                </a:cxn>
                <a:cxn ang="0">
                  <a:pos x="86" y="334"/>
                </a:cxn>
                <a:cxn ang="0">
                  <a:pos x="48" y="386"/>
                </a:cxn>
                <a:cxn ang="0">
                  <a:pos x="10" y="388"/>
                </a:cxn>
                <a:cxn ang="0">
                  <a:pos x="0" y="370"/>
                </a:cxn>
                <a:cxn ang="0">
                  <a:pos x="42" y="320"/>
                </a:cxn>
                <a:cxn ang="0">
                  <a:pos x="60" y="274"/>
                </a:cxn>
                <a:cxn ang="0">
                  <a:pos x="68" y="210"/>
                </a:cxn>
                <a:cxn ang="0">
                  <a:pos x="378" y="2"/>
                </a:cxn>
                <a:cxn ang="0">
                  <a:pos x="398" y="32"/>
                </a:cxn>
                <a:cxn ang="0">
                  <a:pos x="388" y="128"/>
                </a:cxn>
                <a:cxn ang="0">
                  <a:pos x="54" y="136"/>
                </a:cxn>
                <a:cxn ang="0">
                  <a:pos x="24" y="116"/>
                </a:cxn>
                <a:cxn ang="0">
                  <a:pos x="26" y="12"/>
                </a:cxn>
                <a:cxn ang="0">
                  <a:pos x="54" y="0"/>
                </a:cxn>
                <a:cxn ang="0">
                  <a:pos x="76" y="42"/>
                </a:cxn>
                <a:cxn ang="0">
                  <a:pos x="70" y="84"/>
                </a:cxn>
                <a:cxn ang="0">
                  <a:pos x="130" y="94"/>
                </a:cxn>
                <a:cxn ang="0">
                  <a:pos x="240" y="94"/>
                </a:cxn>
                <a:cxn ang="0">
                  <a:pos x="342" y="208"/>
                </a:cxn>
                <a:cxn ang="0">
                  <a:pos x="348" y="272"/>
                </a:cxn>
                <a:cxn ang="0">
                  <a:pos x="366" y="316"/>
                </a:cxn>
                <a:cxn ang="0">
                  <a:pos x="418" y="358"/>
                </a:cxn>
                <a:cxn ang="0">
                  <a:pos x="410" y="386"/>
                </a:cxn>
                <a:cxn ang="0">
                  <a:pos x="384" y="392"/>
                </a:cxn>
                <a:cxn ang="0">
                  <a:pos x="330" y="334"/>
                </a:cxn>
                <a:cxn ang="0">
                  <a:pos x="304" y="362"/>
                </a:cxn>
                <a:cxn ang="0">
                  <a:pos x="264" y="394"/>
                </a:cxn>
                <a:cxn ang="0">
                  <a:pos x="236" y="370"/>
                </a:cxn>
                <a:cxn ang="0">
                  <a:pos x="270" y="330"/>
                </a:cxn>
                <a:cxn ang="0">
                  <a:pos x="296" y="288"/>
                </a:cxn>
                <a:cxn ang="0">
                  <a:pos x="302" y="214"/>
                </a:cxn>
                <a:cxn ang="0">
                  <a:pos x="324" y="204"/>
                </a:cxn>
                <a:cxn ang="0">
                  <a:pos x="346" y="90"/>
                </a:cxn>
                <a:cxn ang="0">
                  <a:pos x="348" y="46"/>
                </a:cxn>
                <a:cxn ang="0">
                  <a:pos x="288" y="94"/>
                </a:cxn>
              </a:cxnLst>
              <a:rect l="0" t="0" r="r" b="b"/>
              <a:pathLst>
                <a:path w="420" h="410">
                  <a:moveTo>
                    <a:pt x="68" y="210"/>
                  </a:moveTo>
                  <a:lnTo>
                    <a:pt x="68" y="210"/>
                  </a:lnTo>
                  <a:lnTo>
                    <a:pt x="40" y="210"/>
                  </a:lnTo>
                  <a:lnTo>
                    <a:pt x="40" y="210"/>
                  </a:lnTo>
                  <a:lnTo>
                    <a:pt x="28" y="208"/>
                  </a:lnTo>
                  <a:lnTo>
                    <a:pt x="24" y="206"/>
                  </a:lnTo>
                  <a:lnTo>
                    <a:pt x="20" y="202"/>
                  </a:lnTo>
                  <a:lnTo>
                    <a:pt x="20" y="202"/>
                  </a:lnTo>
                  <a:lnTo>
                    <a:pt x="18" y="194"/>
                  </a:lnTo>
                  <a:lnTo>
                    <a:pt x="16" y="184"/>
                  </a:lnTo>
                  <a:lnTo>
                    <a:pt x="16" y="184"/>
                  </a:lnTo>
                  <a:lnTo>
                    <a:pt x="18" y="176"/>
                  </a:lnTo>
                  <a:lnTo>
                    <a:pt x="22" y="170"/>
                  </a:lnTo>
                  <a:lnTo>
                    <a:pt x="28" y="168"/>
                  </a:lnTo>
                  <a:lnTo>
                    <a:pt x="38" y="166"/>
                  </a:lnTo>
                  <a:lnTo>
                    <a:pt x="38" y="166"/>
                  </a:lnTo>
                  <a:lnTo>
                    <a:pt x="116" y="164"/>
                  </a:lnTo>
                  <a:lnTo>
                    <a:pt x="192" y="160"/>
                  </a:lnTo>
                  <a:lnTo>
                    <a:pt x="192" y="160"/>
                  </a:lnTo>
                  <a:lnTo>
                    <a:pt x="284" y="152"/>
                  </a:lnTo>
                  <a:lnTo>
                    <a:pt x="326" y="148"/>
                  </a:lnTo>
                  <a:lnTo>
                    <a:pt x="366" y="142"/>
                  </a:lnTo>
                  <a:lnTo>
                    <a:pt x="366" y="142"/>
                  </a:lnTo>
                  <a:lnTo>
                    <a:pt x="384" y="140"/>
                  </a:lnTo>
                  <a:lnTo>
                    <a:pt x="384" y="140"/>
                  </a:lnTo>
                  <a:lnTo>
                    <a:pt x="392" y="142"/>
                  </a:lnTo>
                  <a:lnTo>
                    <a:pt x="398" y="148"/>
                  </a:lnTo>
                  <a:lnTo>
                    <a:pt x="398" y="148"/>
                  </a:lnTo>
                  <a:lnTo>
                    <a:pt x="402" y="154"/>
                  </a:lnTo>
                  <a:lnTo>
                    <a:pt x="404" y="162"/>
                  </a:lnTo>
                  <a:lnTo>
                    <a:pt x="404" y="162"/>
                  </a:lnTo>
                  <a:lnTo>
                    <a:pt x="404" y="170"/>
                  </a:lnTo>
                  <a:lnTo>
                    <a:pt x="402" y="174"/>
                  </a:lnTo>
                  <a:lnTo>
                    <a:pt x="398" y="178"/>
                  </a:lnTo>
                  <a:lnTo>
                    <a:pt x="394" y="182"/>
                  </a:lnTo>
                  <a:lnTo>
                    <a:pt x="394" y="182"/>
                  </a:lnTo>
                  <a:lnTo>
                    <a:pt x="360" y="188"/>
                  </a:lnTo>
                  <a:lnTo>
                    <a:pt x="322" y="192"/>
                  </a:lnTo>
                  <a:lnTo>
                    <a:pt x="234" y="200"/>
                  </a:lnTo>
                  <a:lnTo>
                    <a:pt x="234" y="386"/>
                  </a:lnTo>
                  <a:lnTo>
                    <a:pt x="234" y="386"/>
                  </a:lnTo>
                  <a:lnTo>
                    <a:pt x="232" y="396"/>
                  </a:lnTo>
                  <a:lnTo>
                    <a:pt x="228" y="404"/>
                  </a:lnTo>
                  <a:lnTo>
                    <a:pt x="228" y="404"/>
                  </a:lnTo>
                  <a:lnTo>
                    <a:pt x="220" y="408"/>
                  </a:lnTo>
                  <a:lnTo>
                    <a:pt x="208" y="410"/>
                  </a:lnTo>
                  <a:lnTo>
                    <a:pt x="208" y="410"/>
                  </a:lnTo>
                  <a:lnTo>
                    <a:pt x="198" y="408"/>
                  </a:lnTo>
                  <a:lnTo>
                    <a:pt x="190" y="404"/>
                  </a:lnTo>
                  <a:lnTo>
                    <a:pt x="190" y="404"/>
                  </a:lnTo>
                  <a:lnTo>
                    <a:pt x="186" y="396"/>
                  </a:lnTo>
                  <a:lnTo>
                    <a:pt x="186" y="386"/>
                  </a:lnTo>
                  <a:lnTo>
                    <a:pt x="186" y="204"/>
                  </a:lnTo>
                  <a:lnTo>
                    <a:pt x="186" y="204"/>
                  </a:lnTo>
                  <a:lnTo>
                    <a:pt x="102" y="208"/>
                  </a:lnTo>
                  <a:lnTo>
                    <a:pt x="102" y="208"/>
                  </a:lnTo>
                  <a:lnTo>
                    <a:pt x="106" y="210"/>
                  </a:lnTo>
                  <a:lnTo>
                    <a:pt x="108" y="214"/>
                  </a:lnTo>
                  <a:lnTo>
                    <a:pt x="108" y="224"/>
                  </a:lnTo>
                  <a:lnTo>
                    <a:pt x="108" y="260"/>
                  </a:lnTo>
                  <a:lnTo>
                    <a:pt x="108" y="260"/>
                  </a:lnTo>
                  <a:lnTo>
                    <a:pt x="110" y="272"/>
                  </a:lnTo>
                  <a:lnTo>
                    <a:pt x="110" y="284"/>
                  </a:lnTo>
                  <a:lnTo>
                    <a:pt x="114" y="294"/>
                  </a:lnTo>
                  <a:lnTo>
                    <a:pt x="118" y="302"/>
                  </a:lnTo>
                  <a:lnTo>
                    <a:pt x="118" y="302"/>
                  </a:lnTo>
                  <a:lnTo>
                    <a:pt x="126" y="316"/>
                  </a:lnTo>
                  <a:lnTo>
                    <a:pt x="140" y="328"/>
                  </a:lnTo>
                  <a:lnTo>
                    <a:pt x="154" y="340"/>
                  </a:lnTo>
                  <a:lnTo>
                    <a:pt x="174" y="352"/>
                  </a:lnTo>
                  <a:lnTo>
                    <a:pt x="174" y="352"/>
                  </a:lnTo>
                  <a:lnTo>
                    <a:pt x="178" y="360"/>
                  </a:lnTo>
                  <a:lnTo>
                    <a:pt x="178" y="368"/>
                  </a:lnTo>
                  <a:lnTo>
                    <a:pt x="178" y="368"/>
                  </a:lnTo>
                  <a:lnTo>
                    <a:pt x="176" y="378"/>
                  </a:lnTo>
                  <a:lnTo>
                    <a:pt x="170" y="386"/>
                  </a:lnTo>
                  <a:lnTo>
                    <a:pt x="170" y="386"/>
                  </a:lnTo>
                  <a:lnTo>
                    <a:pt x="162" y="392"/>
                  </a:lnTo>
                  <a:lnTo>
                    <a:pt x="152" y="392"/>
                  </a:lnTo>
                  <a:lnTo>
                    <a:pt x="152" y="392"/>
                  </a:lnTo>
                  <a:lnTo>
                    <a:pt x="144" y="392"/>
                  </a:lnTo>
                  <a:lnTo>
                    <a:pt x="136" y="386"/>
                  </a:lnTo>
                  <a:lnTo>
                    <a:pt x="136" y="386"/>
                  </a:lnTo>
                  <a:lnTo>
                    <a:pt x="128" y="378"/>
                  </a:lnTo>
                  <a:lnTo>
                    <a:pt x="116" y="368"/>
                  </a:lnTo>
                  <a:lnTo>
                    <a:pt x="92" y="336"/>
                  </a:lnTo>
                  <a:lnTo>
                    <a:pt x="92" y="336"/>
                  </a:lnTo>
                  <a:lnTo>
                    <a:pt x="88" y="332"/>
                  </a:lnTo>
                  <a:lnTo>
                    <a:pt x="88" y="332"/>
                  </a:lnTo>
                  <a:lnTo>
                    <a:pt x="86" y="334"/>
                  </a:lnTo>
                  <a:lnTo>
                    <a:pt x="84" y="336"/>
                  </a:lnTo>
                  <a:lnTo>
                    <a:pt x="84" y="336"/>
                  </a:lnTo>
                  <a:lnTo>
                    <a:pt x="66" y="362"/>
                  </a:lnTo>
                  <a:lnTo>
                    <a:pt x="48" y="386"/>
                  </a:lnTo>
                  <a:lnTo>
                    <a:pt x="48" y="386"/>
                  </a:lnTo>
                  <a:lnTo>
                    <a:pt x="38" y="392"/>
                  </a:lnTo>
                  <a:lnTo>
                    <a:pt x="28" y="394"/>
                  </a:lnTo>
                  <a:lnTo>
                    <a:pt x="28" y="394"/>
                  </a:lnTo>
                  <a:lnTo>
                    <a:pt x="18" y="392"/>
                  </a:lnTo>
                  <a:lnTo>
                    <a:pt x="10" y="388"/>
                  </a:lnTo>
                  <a:lnTo>
                    <a:pt x="10" y="388"/>
                  </a:lnTo>
                  <a:lnTo>
                    <a:pt x="2" y="380"/>
                  </a:lnTo>
                  <a:lnTo>
                    <a:pt x="0" y="374"/>
                  </a:lnTo>
                  <a:lnTo>
                    <a:pt x="0" y="370"/>
                  </a:lnTo>
                  <a:lnTo>
                    <a:pt x="0" y="370"/>
                  </a:lnTo>
                  <a:lnTo>
                    <a:pt x="2" y="360"/>
                  </a:lnTo>
                  <a:lnTo>
                    <a:pt x="8" y="352"/>
                  </a:lnTo>
                  <a:lnTo>
                    <a:pt x="8" y="352"/>
                  </a:lnTo>
                  <a:lnTo>
                    <a:pt x="32" y="330"/>
                  </a:lnTo>
                  <a:lnTo>
                    <a:pt x="42" y="320"/>
                  </a:lnTo>
                  <a:lnTo>
                    <a:pt x="50" y="310"/>
                  </a:lnTo>
                  <a:lnTo>
                    <a:pt x="50" y="310"/>
                  </a:lnTo>
                  <a:lnTo>
                    <a:pt x="54" y="300"/>
                  </a:lnTo>
                  <a:lnTo>
                    <a:pt x="58" y="288"/>
                  </a:lnTo>
                  <a:lnTo>
                    <a:pt x="60" y="274"/>
                  </a:lnTo>
                  <a:lnTo>
                    <a:pt x="62" y="260"/>
                  </a:lnTo>
                  <a:lnTo>
                    <a:pt x="62" y="224"/>
                  </a:lnTo>
                  <a:lnTo>
                    <a:pt x="62" y="224"/>
                  </a:lnTo>
                  <a:lnTo>
                    <a:pt x="62" y="216"/>
                  </a:lnTo>
                  <a:lnTo>
                    <a:pt x="68" y="210"/>
                  </a:lnTo>
                  <a:lnTo>
                    <a:pt x="68" y="210"/>
                  </a:lnTo>
                  <a:close/>
                  <a:moveTo>
                    <a:pt x="54" y="0"/>
                  </a:moveTo>
                  <a:lnTo>
                    <a:pt x="364" y="0"/>
                  </a:lnTo>
                  <a:lnTo>
                    <a:pt x="364" y="0"/>
                  </a:lnTo>
                  <a:lnTo>
                    <a:pt x="378" y="2"/>
                  </a:lnTo>
                  <a:lnTo>
                    <a:pt x="384" y="4"/>
                  </a:lnTo>
                  <a:lnTo>
                    <a:pt x="388" y="8"/>
                  </a:lnTo>
                  <a:lnTo>
                    <a:pt x="392" y="12"/>
                  </a:lnTo>
                  <a:lnTo>
                    <a:pt x="396" y="18"/>
                  </a:lnTo>
                  <a:lnTo>
                    <a:pt x="398" y="32"/>
                  </a:lnTo>
                  <a:lnTo>
                    <a:pt x="398" y="102"/>
                  </a:lnTo>
                  <a:lnTo>
                    <a:pt x="398" y="102"/>
                  </a:lnTo>
                  <a:lnTo>
                    <a:pt x="396" y="116"/>
                  </a:lnTo>
                  <a:lnTo>
                    <a:pt x="392" y="122"/>
                  </a:lnTo>
                  <a:lnTo>
                    <a:pt x="388" y="128"/>
                  </a:lnTo>
                  <a:lnTo>
                    <a:pt x="384" y="130"/>
                  </a:lnTo>
                  <a:lnTo>
                    <a:pt x="378" y="134"/>
                  </a:lnTo>
                  <a:lnTo>
                    <a:pt x="364" y="136"/>
                  </a:lnTo>
                  <a:lnTo>
                    <a:pt x="54" y="136"/>
                  </a:lnTo>
                  <a:lnTo>
                    <a:pt x="54" y="136"/>
                  </a:lnTo>
                  <a:lnTo>
                    <a:pt x="40" y="134"/>
                  </a:lnTo>
                  <a:lnTo>
                    <a:pt x="34" y="130"/>
                  </a:lnTo>
                  <a:lnTo>
                    <a:pt x="30" y="128"/>
                  </a:lnTo>
                  <a:lnTo>
                    <a:pt x="26" y="122"/>
                  </a:lnTo>
                  <a:lnTo>
                    <a:pt x="24" y="116"/>
                  </a:lnTo>
                  <a:lnTo>
                    <a:pt x="20" y="102"/>
                  </a:lnTo>
                  <a:lnTo>
                    <a:pt x="20" y="32"/>
                  </a:lnTo>
                  <a:lnTo>
                    <a:pt x="20" y="32"/>
                  </a:lnTo>
                  <a:lnTo>
                    <a:pt x="24" y="18"/>
                  </a:lnTo>
                  <a:lnTo>
                    <a:pt x="26" y="12"/>
                  </a:lnTo>
                  <a:lnTo>
                    <a:pt x="30" y="8"/>
                  </a:lnTo>
                  <a:lnTo>
                    <a:pt x="34" y="4"/>
                  </a:lnTo>
                  <a:lnTo>
                    <a:pt x="40" y="2"/>
                  </a:lnTo>
                  <a:lnTo>
                    <a:pt x="54" y="0"/>
                  </a:lnTo>
                  <a:lnTo>
                    <a:pt x="54" y="0"/>
                  </a:lnTo>
                  <a:close/>
                  <a:moveTo>
                    <a:pt x="130" y="94"/>
                  </a:moveTo>
                  <a:lnTo>
                    <a:pt x="130" y="42"/>
                  </a:lnTo>
                  <a:lnTo>
                    <a:pt x="80" y="42"/>
                  </a:lnTo>
                  <a:lnTo>
                    <a:pt x="80" y="42"/>
                  </a:lnTo>
                  <a:lnTo>
                    <a:pt x="76" y="42"/>
                  </a:lnTo>
                  <a:lnTo>
                    <a:pt x="72" y="44"/>
                  </a:lnTo>
                  <a:lnTo>
                    <a:pt x="72" y="46"/>
                  </a:lnTo>
                  <a:lnTo>
                    <a:pt x="70" y="50"/>
                  </a:lnTo>
                  <a:lnTo>
                    <a:pt x="70" y="84"/>
                  </a:lnTo>
                  <a:lnTo>
                    <a:pt x="70" y="84"/>
                  </a:lnTo>
                  <a:lnTo>
                    <a:pt x="72" y="88"/>
                  </a:lnTo>
                  <a:lnTo>
                    <a:pt x="72" y="90"/>
                  </a:lnTo>
                  <a:lnTo>
                    <a:pt x="76" y="92"/>
                  </a:lnTo>
                  <a:lnTo>
                    <a:pt x="80" y="94"/>
                  </a:lnTo>
                  <a:lnTo>
                    <a:pt x="130" y="94"/>
                  </a:lnTo>
                  <a:close/>
                  <a:moveTo>
                    <a:pt x="240" y="94"/>
                  </a:moveTo>
                  <a:lnTo>
                    <a:pt x="240" y="42"/>
                  </a:lnTo>
                  <a:lnTo>
                    <a:pt x="178" y="42"/>
                  </a:lnTo>
                  <a:lnTo>
                    <a:pt x="178" y="94"/>
                  </a:lnTo>
                  <a:lnTo>
                    <a:pt x="240" y="94"/>
                  </a:lnTo>
                  <a:close/>
                  <a:moveTo>
                    <a:pt x="324" y="204"/>
                  </a:moveTo>
                  <a:lnTo>
                    <a:pt x="324" y="204"/>
                  </a:lnTo>
                  <a:lnTo>
                    <a:pt x="336" y="206"/>
                  </a:lnTo>
                  <a:lnTo>
                    <a:pt x="342" y="208"/>
                  </a:lnTo>
                  <a:lnTo>
                    <a:pt x="342" y="208"/>
                  </a:lnTo>
                  <a:lnTo>
                    <a:pt x="346" y="214"/>
                  </a:lnTo>
                  <a:lnTo>
                    <a:pt x="348" y="224"/>
                  </a:lnTo>
                  <a:lnTo>
                    <a:pt x="348" y="260"/>
                  </a:lnTo>
                  <a:lnTo>
                    <a:pt x="348" y="260"/>
                  </a:lnTo>
                  <a:lnTo>
                    <a:pt x="348" y="272"/>
                  </a:lnTo>
                  <a:lnTo>
                    <a:pt x="350" y="284"/>
                  </a:lnTo>
                  <a:lnTo>
                    <a:pt x="354" y="294"/>
                  </a:lnTo>
                  <a:lnTo>
                    <a:pt x="358" y="302"/>
                  </a:lnTo>
                  <a:lnTo>
                    <a:pt x="358" y="302"/>
                  </a:lnTo>
                  <a:lnTo>
                    <a:pt x="366" y="316"/>
                  </a:lnTo>
                  <a:lnTo>
                    <a:pt x="378" y="328"/>
                  </a:lnTo>
                  <a:lnTo>
                    <a:pt x="394" y="340"/>
                  </a:lnTo>
                  <a:lnTo>
                    <a:pt x="414" y="352"/>
                  </a:lnTo>
                  <a:lnTo>
                    <a:pt x="414" y="352"/>
                  </a:lnTo>
                  <a:lnTo>
                    <a:pt x="418" y="358"/>
                  </a:lnTo>
                  <a:lnTo>
                    <a:pt x="420" y="366"/>
                  </a:lnTo>
                  <a:lnTo>
                    <a:pt x="420" y="366"/>
                  </a:lnTo>
                  <a:lnTo>
                    <a:pt x="420" y="372"/>
                  </a:lnTo>
                  <a:lnTo>
                    <a:pt x="418" y="376"/>
                  </a:lnTo>
                  <a:lnTo>
                    <a:pt x="410" y="386"/>
                  </a:lnTo>
                  <a:lnTo>
                    <a:pt x="410" y="386"/>
                  </a:lnTo>
                  <a:lnTo>
                    <a:pt x="402" y="392"/>
                  </a:lnTo>
                  <a:lnTo>
                    <a:pt x="392" y="392"/>
                  </a:lnTo>
                  <a:lnTo>
                    <a:pt x="392" y="392"/>
                  </a:lnTo>
                  <a:lnTo>
                    <a:pt x="384" y="392"/>
                  </a:lnTo>
                  <a:lnTo>
                    <a:pt x="376" y="386"/>
                  </a:lnTo>
                  <a:lnTo>
                    <a:pt x="376" y="386"/>
                  </a:lnTo>
                  <a:lnTo>
                    <a:pt x="356" y="366"/>
                  </a:lnTo>
                  <a:lnTo>
                    <a:pt x="330" y="334"/>
                  </a:lnTo>
                  <a:lnTo>
                    <a:pt x="330" y="334"/>
                  </a:lnTo>
                  <a:lnTo>
                    <a:pt x="328" y="332"/>
                  </a:lnTo>
                  <a:lnTo>
                    <a:pt x="328" y="332"/>
                  </a:lnTo>
                  <a:lnTo>
                    <a:pt x="324" y="334"/>
                  </a:lnTo>
                  <a:lnTo>
                    <a:pt x="324" y="334"/>
                  </a:lnTo>
                  <a:lnTo>
                    <a:pt x="304" y="362"/>
                  </a:lnTo>
                  <a:lnTo>
                    <a:pt x="284" y="386"/>
                  </a:lnTo>
                  <a:lnTo>
                    <a:pt x="284" y="386"/>
                  </a:lnTo>
                  <a:lnTo>
                    <a:pt x="274" y="392"/>
                  </a:lnTo>
                  <a:lnTo>
                    <a:pt x="264" y="394"/>
                  </a:lnTo>
                  <a:lnTo>
                    <a:pt x="264" y="394"/>
                  </a:lnTo>
                  <a:lnTo>
                    <a:pt x="254" y="392"/>
                  </a:lnTo>
                  <a:lnTo>
                    <a:pt x="246" y="388"/>
                  </a:lnTo>
                  <a:lnTo>
                    <a:pt x="246" y="388"/>
                  </a:lnTo>
                  <a:lnTo>
                    <a:pt x="240" y="380"/>
                  </a:lnTo>
                  <a:lnTo>
                    <a:pt x="236" y="370"/>
                  </a:lnTo>
                  <a:lnTo>
                    <a:pt x="236" y="370"/>
                  </a:lnTo>
                  <a:lnTo>
                    <a:pt x="238" y="360"/>
                  </a:lnTo>
                  <a:lnTo>
                    <a:pt x="244" y="352"/>
                  </a:lnTo>
                  <a:lnTo>
                    <a:pt x="244" y="352"/>
                  </a:lnTo>
                  <a:lnTo>
                    <a:pt x="270" y="330"/>
                  </a:lnTo>
                  <a:lnTo>
                    <a:pt x="280" y="320"/>
                  </a:lnTo>
                  <a:lnTo>
                    <a:pt x="288" y="310"/>
                  </a:lnTo>
                  <a:lnTo>
                    <a:pt x="288" y="310"/>
                  </a:lnTo>
                  <a:lnTo>
                    <a:pt x="292" y="300"/>
                  </a:lnTo>
                  <a:lnTo>
                    <a:pt x="296" y="288"/>
                  </a:lnTo>
                  <a:lnTo>
                    <a:pt x="300" y="274"/>
                  </a:lnTo>
                  <a:lnTo>
                    <a:pt x="300" y="260"/>
                  </a:lnTo>
                  <a:lnTo>
                    <a:pt x="300" y="224"/>
                  </a:lnTo>
                  <a:lnTo>
                    <a:pt x="300" y="224"/>
                  </a:lnTo>
                  <a:lnTo>
                    <a:pt x="302" y="214"/>
                  </a:lnTo>
                  <a:lnTo>
                    <a:pt x="304" y="210"/>
                  </a:lnTo>
                  <a:lnTo>
                    <a:pt x="308" y="208"/>
                  </a:lnTo>
                  <a:lnTo>
                    <a:pt x="308" y="208"/>
                  </a:lnTo>
                  <a:lnTo>
                    <a:pt x="314" y="204"/>
                  </a:lnTo>
                  <a:lnTo>
                    <a:pt x="324" y="204"/>
                  </a:lnTo>
                  <a:lnTo>
                    <a:pt x="324" y="204"/>
                  </a:lnTo>
                  <a:close/>
                  <a:moveTo>
                    <a:pt x="338" y="94"/>
                  </a:moveTo>
                  <a:lnTo>
                    <a:pt x="338" y="94"/>
                  </a:lnTo>
                  <a:lnTo>
                    <a:pt x="342" y="92"/>
                  </a:lnTo>
                  <a:lnTo>
                    <a:pt x="346" y="90"/>
                  </a:lnTo>
                  <a:lnTo>
                    <a:pt x="348" y="88"/>
                  </a:lnTo>
                  <a:lnTo>
                    <a:pt x="348" y="84"/>
                  </a:lnTo>
                  <a:lnTo>
                    <a:pt x="348" y="50"/>
                  </a:lnTo>
                  <a:lnTo>
                    <a:pt x="348" y="50"/>
                  </a:lnTo>
                  <a:lnTo>
                    <a:pt x="348" y="46"/>
                  </a:lnTo>
                  <a:lnTo>
                    <a:pt x="346" y="44"/>
                  </a:lnTo>
                  <a:lnTo>
                    <a:pt x="342" y="42"/>
                  </a:lnTo>
                  <a:lnTo>
                    <a:pt x="338" y="42"/>
                  </a:lnTo>
                  <a:lnTo>
                    <a:pt x="288" y="42"/>
                  </a:lnTo>
                  <a:lnTo>
                    <a:pt x="288" y="94"/>
                  </a:lnTo>
                  <a:lnTo>
                    <a:pt x="338" y="94"/>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pPr defTabSz="1008443"/>
              <a:endParaRPr kumimoji="0" lang="zh-TW" altLang="en-US">
                <a:solidFill>
                  <a:prstClr val="black"/>
                </a:solidFill>
                <a:latin typeface="Calibri"/>
                <a:ea typeface="新細明體"/>
                <a:cs typeface="Arial" charset="0"/>
              </a:endParaRPr>
            </a:p>
          </p:txBody>
        </p:sp>
        <p:sp>
          <p:nvSpPr>
            <p:cNvPr id="19" name="Freeform 21"/>
            <p:cNvSpPr>
              <a:spLocks noEditPoints="1"/>
            </p:cNvSpPr>
            <p:nvPr userDrawn="1"/>
          </p:nvSpPr>
          <p:spPr bwMode="auto">
            <a:xfrm>
              <a:off x="1717980" y="1616016"/>
              <a:ext cx="386045" cy="382403"/>
            </a:xfrm>
            <a:custGeom>
              <a:avLst/>
              <a:gdLst/>
              <a:ahLst/>
              <a:cxnLst>
                <a:cxn ang="0">
                  <a:pos x="122" y="4"/>
                </a:cxn>
                <a:cxn ang="0">
                  <a:pos x="132" y="16"/>
                </a:cxn>
                <a:cxn ang="0">
                  <a:pos x="128" y="42"/>
                </a:cxn>
                <a:cxn ang="0">
                  <a:pos x="104" y="396"/>
                </a:cxn>
                <a:cxn ang="0">
                  <a:pos x="92" y="418"/>
                </a:cxn>
                <a:cxn ang="0">
                  <a:pos x="64" y="414"/>
                </a:cxn>
                <a:cxn ang="0">
                  <a:pos x="58" y="210"/>
                </a:cxn>
                <a:cxn ang="0">
                  <a:pos x="44" y="228"/>
                </a:cxn>
                <a:cxn ang="0">
                  <a:pos x="16" y="232"/>
                </a:cxn>
                <a:cxn ang="0">
                  <a:pos x="0" y="210"/>
                </a:cxn>
                <a:cxn ang="0">
                  <a:pos x="6" y="194"/>
                </a:cxn>
                <a:cxn ang="0">
                  <a:pos x="86" y="14"/>
                </a:cxn>
                <a:cxn ang="0">
                  <a:pos x="98" y="2"/>
                </a:cxn>
                <a:cxn ang="0">
                  <a:pos x="402" y="86"/>
                </a:cxn>
                <a:cxn ang="0">
                  <a:pos x="420" y="92"/>
                </a:cxn>
                <a:cxn ang="0">
                  <a:pos x="424" y="118"/>
                </a:cxn>
                <a:cxn ang="0">
                  <a:pos x="402" y="132"/>
                </a:cxn>
                <a:cxn ang="0">
                  <a:pos x="134" y="126"/>
                </a:cxn>
                <a:cxn ang="0">
                  <a:pos x="128" y="108"/>
                </a:cxn>
                <a:cxn ang="0">
                  <a:pos x="140" y="88"/>
                </a:cxn>
                <a:cxn ang="0">
                  <a:pos x="384" y="156"/>
                </a:cxn>
                <a:cxn ang="0">
                  <a:pos x="400" y="160"/>
                </a:cxn>
                <a:cxn ang="0">
                  <a:pos x="404" y="184"/>
                </a:cxn>
                <a:cxn ang="0">
                  <a:pos x="384" y="196"/>
                </a:cxn>
                <a:cxn ang="0">
                  <a:pos x="148" y="192"/>
                </a:cxn>
                <a:cxn ang="0">
                  <a:pos x="142" y="176"/>
                </a:cxn>
                <a:cxn ang="0">
                  <a:pos x="154" y="156"/>
                </a:cxn>
                <a:cxn ang="0">
                  <a:pos x="384" y="220"/>
                </a:cxn>
                <a:cxn ang="0">
                  <a:pos x="400" y="224"/>
                </a:cxn>
                <a:cxn ang="0">
                  <a:pos x="404" y="248"/>
                </a:cxn>
                <a:cxn ang="0">
                  <a:pos x="384" y="260"/>
                </a:cxn>
                <a:cxn ang="0">
                  <a:pos x="148" y="254"/>
                </a:cxn>
                <a:cxn ang="0">
                  <a:pos x="142" y="240"/>
                </a:cxn>
                <a:cxn ang="0">
                  <a:pos x="154" y="220"/>
                </a:cxn>
                <a:cxn ang="0">
                  <a:pos x="380" y="18"/>
                </a:cxn>
                <a:cxn ang="0">
                  <a:pos x="396" y="22"/>
                </a:cxn>
                <a:cxn ang="0">
                  <a:pos x="400" y="46"/>
                </a:cxn>
                <a:cxn ang="0">
                  <a:pos x="380" y="58"/>
                </a:cxn>
                <a:cxn ang="0">
                  <a:pos x="150" y="54"/>
                </a:cxn>
                <a:cxn ang="0">
                  <a:pos x="146" y="38"/>
                </a:cxn>
                <a:cxn ang="0">
                  <a:pos x="158" y="18"/>
                </a:cxn>
                <a:cxn ang="0">
                  <a:pos x="368" y="286"/>
                </a:cxn>
                <a:cxn ang="0">
                  <a:pos x="392" y="294"/>
                </a:cxn>
                <a:cxn ang="0">
                  <a:pos x="400" y="382"/>
                </a:cxn>
                <a:cxn ang="0">
                  <a:pos x="392" y="406"/>
                </a:cxn>
                <a:cxn ang="0">
                  <a:pos x="178" y="414"/>
                </a:cxn>
                <a:cxn ang="0">
                  <a:pos x="154" y="406"/>
                </a:cxn>
                <a:cxn ang="0">
                  <a:pos x="146" y="318"/>
                </a:cxn>
                <a:cxn ang="0">
                  <a:pos x="154" y="294"/>
                </a:cxn>
                <a:cxn ang="0">
                  <a:pos x="178" y="286"/>
                </a:cxn>
                <a:cxn ang="0">
                  <a:pos x="348" y="372"/>
                </a:cxn>
                <a:cxn ang="0">
                  <a:pos x="350" y="336"/>
                </a:cxn>
                <a:cxn ang="0">
                  <a:pos x="340" y="326"/>
                </a:cxn>
                <a:cxn ang="0">
                  <a:pos x="198" y="328"/>
                </a:cxn>
                <a:cxn ang="0">
                  <a:pos x="194" y="364"/>
                </a:cxn>
                <a:cxn ang="0">
                  <a:pos x="206" y="374"/>
                </a:cxn>
              </a:cxnLst>
              <a:rect l="0" t="0" r="r" b="b"/>
              <a:pathLst>
                <a:path w="424" h="420">
                  <a:moveTo>
                    <a:pt x="102" y="0"/>
                  </a:moveTo>
                  <a:lnTo>
                    <a:pt x="102" y="0"/>
                  </a:lnTo>
                  <a:lnTo>
                    <a:pt x="114" y="0"/>
                  </a:lnTo>
                  <a:lnTo>
                    <a:pt x="122" y="4"/>
                  </a:lnTo>
                  <a:lnTo>
                    <a:pt x="122" y="4"/>
                  </a:lnTo>
                  <a:lnTo>
                    <a:pt x="126" y="6"/>
                  </a:lnTo>
                  <a:lnTo>
                    <a:pt x="130" y="10"/>
                  </a:lnTo>
                  <a:lnTo>
                    <a:pt x="132" y="16"/>
                  </a:lnTo>
                  <a:lnTo>
                    <a:pt x="132" y="22"/>
                  </a:lnTo>
                  <a:lnTo>
                    <a:pt x="132" y="22"/>
                  </a:lnTo>
                  <a:lnTo>
                    <a:pt x="128" y="42"/>
                  </a:lnTo>
                  <a:lnTo>
                    <a:pt x="128" y="42"/>
                  </a:lnTo>
                  <a:lnTo>
                    <a:pt x="118" y="76"/>
                  </a:lnTo>
                  <a:lnTo>
                    <a:pt x="104" y="112"/>
                  </a:lnTo>
                  <a:lnTo>
                    <a:pt x="104" y="396"/>
                  </a:lnTo>
                  <a:lnTo>
                    <a:pt x="104" y="396"/>
                  </a:lnTo>
                  <a:lnTo>
                    <a:pt x="102" y="406"/>
                  </a:lnTo>
                  <a:lnTo>
                    <a:pt x="98" y="414"/>
                  </a:lnTo>
                  <a:lnTo>
                    <a:pt x="98" y="414"/>
                  </a:lnTo>
                  <a:lnTo>
                    <a:pt x="92" y="418"/>
                  </a:lnTo>
                  <a:lnTo>
                    <a:pt x="80" y="420"/>
                  </a:lnTo>
                  <a:lnTo>
                    <a:pt x="80" y="420"/>
                  </a:lnTo>
                  <a:lnTo>
                    <a:pt x="70" y="418"/>
                  </a:lnTo>
                  <a:lnTo>
                    <a:pt x="64" y="414"/>
                  </a:lnTo>
                  <a:lnTo>
                    <a:pt x="64" y="414"/>
                  </a:lnTo>
                  <a:lnTo>
                    <a:pt x="58" y="406"/>
                  </a:lnTo>
                  <a:lnTo>
                    <a:pt x="58" y="396"/>
                  </a:lnTo>
                  <a:lnTo>
                    <a:pt x="58" y="210"/>
                  </a:lnTo>
                  <a:lnTo>
                    <a:pt x="58" y="210"/>
                  </a:lnTo>
                  <a:lnTo>
                    <a:pt x="48" y="226"/>
                  </a:lnTo>
                  <a:lnTo>
                    <a:pt x="48" y="226"/>
                  </a:lnTo>
                  <a:lnTo>
                    <a:pt x="44" y="228"/>
                  </a:lnTo>
                  <a:lnTo>
                    <a:pt x="38" y="232"/>
                  </a:lnTo>
                  <a:lnTo>
                    <a:pt x="28" y="234"/>
                  </a:lnTo>
                  <a:lnTo>
                    <a:pt x="28" y="234"/>
                  </a:lnTo>
                  <a:lnTo>
                    <a:pt x="16" y="232"/>
                  </a:lnTo>
                  <a:lnTo>
                    <a:pt x="8" y="228"/>
                  </a:lnTo>
                  <a:lnTo>
                    <a:pt x="8" y="228"/>
                  </a:lnTo>
                  <a:lnTo>
                    <a:pt x="2" y="220"/>
                  </a:lnTo>
                  <a:lnTo>
                    <a:pt x="0" y="210"/>
                  </a:lnTo>
                  <a:lnTo>
                    <a:pt x="0" y="210"/>
                  </a:lnTo>
                  <a:lnTo>
                    <a:pt x="2" y="202"/>
                  </a:lnTo>
                  <a:lnTo>
                    <a:pt x="6" y="194"/>
                  </a:lnTo>
                  <a:lnTo>
                    <a:pt x="6" y="194"/>
                  </a:lnTo>
                  <a:lnTo>
                    <a:pt x="30" y="152"/>
                  </a:lnTo>
                  <a:lnTo>
                    <a:pt x="52" y="108"/>
                  </a:lnTo>
                  <a:lnTo>
                    <a:pt x="70" y="62"/>
                  </a:lnTo>
                  <a:lnTo>
                    <a:pt x="86" y="14"/>
                  </a:lnTo>
                  <a:lnTo>
                    <a:pt x="86" y="14"/>
                  </a:lnTo>
                  <a:lnTo>
                    <a:pt x="90" y="8"/>
                  </a:lnTo>
                  <a:lnTo>
                    <a:pt x="92" y="4"/>
                  </a:lnTo>
                  <a:lnTo>
                    <a:pt x="98" y="2"/>
                  </a:lnTo>
                  <a:lnTo>
                    <a:pt x="102" y="0"/>
                  </a:lnTo>
                  <a:lnTo>
                    <a:pt x="102" y="0"/>
                  </a:lnTo>
                  <a:close/>
                  <a:moveTo>
                    <a:pt x="150" y="86"/>
                  </a:moveTo>
                  <a:lnTo>
                    <a:pt x="402" y="86"/>
                  </a:lnTo>
                  <a:lnTo>
                    <a:pt x="402" y="86"/>
                  </a:lnTo>
                  <a:lnTo>
                    <a:pt x="412" y="88"/>
                  </a:lnTo>
                  <a:lnTo>
                    <a:pt x="420" y="92"/>
                  </a:lnTo>
                  <a:lnTo>
                    <a:pt x="420" y="92"/>
                  </a:lnTo>
                  <a:lnTo>
                    <a:pt x="424" y="98"/>
                  </a:lnTo>
                  <a:lnTo>
                    <a:pt x="424" y="108"/>
                  </a:lnTo>
                  <a:lnTo>
                    <a:pt x="424" y="108"/>
                  </a:lnTo>
                  <a:lnTo>
                    <a:pt x="424" y="118"/>
                  </a:lnTo>
                  <a:lnTo>
                    <a:pt x="420" y="124"/>
                  </a:lnTo>
                  <a:lnTo>
                    <a:pt x="420" y="124"/>
                  </a:lnTo>
                  <a:lnTo>
                    <a:pt x="412" y="130"/>
                  </a:lnTo>
                  <a:lnTo>
                    <a:pt x="402" y="132"/>
                  </a:lnTo>
                  <a:lnTo>
                    <a:pt x="150" y="132"/>
                  </a:lnTo>
                  <a:lnTo>
                    <a:pt x="150" y="132"/>
                  </a:lnTo>
                  <a:lnTo>
                    <a:pt x="140" y="130"/>
                  </a:lnTo>
                  <a:lnTo>
                    <a:pt x="134" y="126"/>
                  </a:lnTo>
                  <a:lnTo>
                    <a:pt x="134" y="126"/>
                  </a:lnTo>
                  <a:lnTo>
                    <a:pt x="130" y="120"/>
                  </a:lnTo>
                  <a:lnTo>
                    <a:pt x="128" y="108"/>
                  </a:lnTo>
                  <a:lnTo>
                    <a:pt x="128" y="108"/>
                  </a:lnTo>
                  <a:lnTo>
                    <a:pt x="130" y="98"/>
                  </a:lnTo>
                  <a:lnTo>
                    <a:pt x="134" y="92"/>
                  </a:lnTo>
                  <a:lnTo>
                    <a:pt x="134" y="92"/>
                  </a:lnTo>
                  <a:lnTo>
                    <a:pt x="140" y="88"/>
                  </a:lnTo>
                  <a:lnTo>
                    <a:pt x="150" y="86"/>
                  </a:lnTo>
                  <a:lnTo>
                    <a:pt x="150" y="86"/>
                  </a:lnTo>
                  <a:close/>
                  <a:moveTo>
                    <a:pt x="162" y="156"/>
                  </a:moveTo>
                  <a:lnTo>
                    <a:pt x="384" y="156"/>
                  </a:lnTo>
                  <a:lnTo>
                    <a:pt x="384" y="156"/>
                  </a:lnTo>
                  <a:lnTo>
                    <a:pt x="394" y="156"/>
                  </a:lnTo>
                  <a:lnTo>
                    <a:pt x="400" y="160"/>
                  </a:lnTo>
                  <a:lnTo>
                    <a:pt x="400" y="160"/>
                  </a:lnTo>
                  <a:lnTo>
                    <a:pt x="404" y="166"/>
                  </a:lnTo>
                  <a:lnTo>
                    <a:pt x="404" y="176"/>
                  </a:lnTo>
                  <a:lnTo>
                    <a:pt x="404" y="176"/>
                  </a:lnTo>
                  <a:lnTo>
                    <a:pt x="404" y="184"/>
                  </a:lnTo>
                  <a:lnTo>
                    <a:pt x="400" y="190"/>
                  </a:lnTo>
                  <a:lnTo>
                    <a:pt x="400" y="190"/>
                  </a:lnTo>
                  <a:lnTo>
                    <a:pt x="394" y="194"/>
                  </a:lnTo>
                  <a:lnTo>
                    <a:pt x="384" y="196"/>
                  </a:lnTo>
                  <a:lnTo>
                    <a:pt x="162" y="196"/>
                  </a:lnTo>
                  <a:lnTo>
                    <a:pt x="162" y="196"/>
                  </a:lnTo>
                  <a:lnTo>
                    <a:pt x="154" y="196"/>
                  </a:lnTo>
                  <a:lnTo>
                    <a:pt x="148" y="192"/>
                  </a:lnTo>
                  <a:lnTo>
                    <a:pt x="148" y="192"/>
                  </a:lnTo>
                  <a:lnTo>
                    <a:pt x="144" y="186"/>
                  </a:lnTo>
                  <a:lnTo>
                    <a:pt x="142" y="176"/>
                  </a:lnTo>
                  <a:lnTo>
                    <a:pt x="142" y="176"/>
                  </a:lnTo>
                  <a:lnTo>
                    <a:pt x="144" y="168"/>
                  </a:lnTo>
                  <a:lnTo>
                    <a:pt x="148" y="160"/>
                  </a:lnTo>
                  <a:lnTo>
                    <a:pt x="148" y="160"/>
                  </a:lnTo>
                  <a:lnTo>
                    <a:pt x="154" y="156"/>
                  </a:lnTo>
                  <a:lnTo>
                    <a:pt x="162" y="156"/>
                  </a:lnTo>
                  <a:lnTo>
                    <a:pt x="162" y="156"/>
                  </a:lnTo>
                  <a:close/>
                  <a:moveTo>
                    <a:pt x="162" y="220"/>
                  </a:moveTo>
                  <a:lnTo>
                    <a:pt x="384" y="220"/>
                  </a:lnTo>
                  <a:lnTo>
                    <a:pt x="384" y="220"/>
                  </a:lnTo>
                  <a:lnTo>
                    <a:pt x="394" y="220"/>
                  </a:lnTo>
                  <a:lnTo>
                    <a:pt x="400" y="224"/>
                  </a:lnTo>
                  <a:lnTo>
                    <a:pt x="400" y="224"/>
                  </a:lnTo>
                  <a:lnTo>
                    <a:pt x="404" y="230"/>
                  </a:lnTo>
                  <a:lnTo>
                    <a:pt x="404" y="240"/>
                  </a:lnTo>
                  <a:lnTo>
                    <a:pt x="404" y="240"/>
                  </a:lnTo>
                  <a:lnTo>
                    <a:pt x="404" y="248"/>
                  </a:lnTo>
                  <a:lnTo>
                    <a:pt x="400" y="254"/>
                  </a:lnTo>
                  <a:lnTo>
                    <a:pt x="400" y="254"/>
                  </a:lnTo>
                  <a:lnTo>
                    <a:pt x="394" y="258"/>
                  </a:lnTo>
                  <a:lnTo>
                    <a:pt x="384" y="260"/>
                  </a:lnTo>
                  <a:lnTo>
                    <a:pt x="162" y="260"/>
                  </a:lnTo>
                  <a:lnTo>
                    <a:pt x="162" y="260"/>
                  </a:lnTo>
                  <a:lnTo>
                    <a:pt x="154" y="258"/>
                  </a:lnTo>
                  <a:lnTo>
                    <a:pt x="148" y="254"/>
                  </a:lnTo>
                  <a:lnTo>
                    <a:pt x="148" y="254"/>
                  </a:lnTo>
                  <a:lnTo>
                    <a:pt x="144" y="250"/>
                  </a:lnTo>
                  <a:lnTo>
                    <a:pt x="142" y="240"/>
                  </a:lnTo>
                  <a:lnTo>
                    <a:pt x="142" y="240"/>
                  </a:lnTo>
                  <a:lnTo>
                    <a:pt x="144" y="230"/>
                  </a:lnTo>
                  <a:lnTo>
                    <a:pt x="148" y="224"/>
                  </a:lnTo>
                  <a:lnTo>
                    <a:pt x="148" y="224"/>
                  </a:lnTo>
                  <a:lnTo>
                    <a:pt x="154" y="220"/>
                  </a:lnTo>
                  <a:lnTo>
                    <a:pt x="162" y="220"/>
                  </a:lnTo>
                  <a:lnTo>
                    <a:pt x="162" y="220"/>
                  </a:lnTo>
                  <a:close/>
                  <a:moveTo>
                    <a:pt x="166" y="18"/>
                  </a:moveTo>
                  <a:lnTo>
                    <a:pt x="380" y="18"/>
                  </a:lnTo>
                  <a:lnTo>
                    <a:pt x="380" y="18"/>
                  </a:lnTo>
                  <a:lnTo>
                    <a:pt x="390" y="18"/>
                  </a:lnTo>
                  <a:lnTo>
                    <a:pt x="396" y="22"/>
                  </a:lnTo>
                  <a:lnTo>
                    <a:pt x="396" y="22"/>
                  </a:lnTo>
                  <a:lnTo>
                    <a:pt x="400" y="28"/>
                  </a:lnTo>
                  <a:lnTo>
                    <a:pt x="400" y="38"/>
                  </a:lnTo>
                  <a:lnTo>
                    <a:pt x="400" y="38"/>
                  </a:lnTo>
                  <a:lnTo>
                    <a:pt x="400" y="46"/>
                  </a:lnTo>
                  <a:lnTo>
                    <a:pt x="396" y="52"/>
                  </a:lnTo>
                  <a:lnTo>
                    <a:pt x="396" y="52"/>
                  </a:lnTo>
                  <a:lnTo>
                    <a:pt x="390" y="56"/>
                  </a:lnTo>
                  <a:lnTo>
                    <a:pt x="380" y="58"/>
                  </a:lnTo>
                  <a:lnTo>
                    <a:pt x="166" y="58"/>
                  </a:lnTo>
                  <a:lnTo>
                    <a:pt x="166" y="58"/>
                  </a:lnTo>
                  <a:lnTo>
                    <a:pt x="158" y="56"/>
                  </a:lnTo>
                  <a:lnTo>
                    <a:pt x="150" y="54"/>
                  </a:lnTo>
                  <a:lnTo>
                    <a:pt x="150" y="54"/>
                  </a:lnTo>
                  <a:lnTo>
                    <a:pt x="148" y="48"/>
                  </a:lnTo>
                  <a:lnTo>
                    <a:pt x="146" y="38"/>
                  </a:lnTo>
                  <a:lnTo>
                    <a:pt x="146" y="38"/>
                  </a:lnTo>
                  <a:lnTo>
                    <a:pt x="148" y="28"/>
                  </a:lnTo>
                  <a:lnTo>
                    <a:pt x="150" y="22"/>
                  </a:lnTo>
                  <a:lnTo>
                    <a:pt x="150" y="22"/>
                  </a:lnTo>
                  <a:lnTo>
                    <a:pt x="158" y="18"/>
                  </a:lnTo>
                  <a:lnTo>
                    <a:pt x="166" y="18"/>
                  </a:lnTo>
                  <a:lnTo>
                    <a:pt x="166" y="18"/>
                  </a:lnTo>
                  <a:close/>
                  <a:moveTo>
                    <a:pt x="178" y="286"/>
                  </a:moveTo>
                  <a:lnTo>
                    <a:pt x="368" y="286"/>
                  </a:lnTo>
                  <a:lnTo>
                    <a:pt x="368" y="286"/>
                  </a:lnTo>
                  <a:lnTo>
                    <a:pt x="382" y="288"/>
                  </a:lnTo>
                  <a:lnTo>
                    <a:pt x="388" y="290"/>
                  </a:lnTo>
                  <a:lnTo>
                    <a:pt x="392" y="294"/>
                  </a:lnTo>
                  <a:lnTo>
                    <a:pt x="396" y="298"/>
                  </a:lnTo>
                  <a:lnTo>
                    <a:pt x="398" y="304"/>
                  </a:lnTo>
                  <a:lnTo>
                    <a:pt x="400" y="318"/>
                  </a:lnTo>
                  <a:lnTo>
                    <a:pt x="400" y="382"/>
                  </a:lnTo>
                  <a:lnTo>
                    <a:pt x="400" y="382"/>
                  </a:lnTo>
                  <a:lnTo>
                    <a:pt x="398" y="396"/>
                  </a:lnTo>
                  <a:lnTo>
                    <a:pt x="396" y="402"/>
                  </a:lnTo>
                  <a:lnTo>
                    <a:pt x="392" y="406"/>
                  </a:lnTo>
                  <a:lnTo>
                    <a:pt x="388" y="410"/>
                  </a:lnTo>
                  <a:lnTo>
                    <a:pt x="382" y="412"/>
                  </a:lnTo>
                  <a:lnTo>
                    <a:pt x="368" y="414"/>
                  </a:lnTo>
                  <a:lnTo>
                    <a:pt x="178" y="414"/>
                  </a:lnTo>
                  <a:lnTo>
                    <a:pt x="178" y="414"/>
                  </a:lnTo>
                  <a:lnTo>
                    <a:pt x="164" y="412"/>
                  </a:lnTo>
                  <a:lnTo>
                    <a:pt x="160" y="410"/>
                  </a:lnTo>
                  <a:lnTo>
                    <a:pt x="154" y="406"/>
                  </a:lnTo>
                  <a:lnTo>
                    <a:pt x="150" y="402"/>
                  </a:lnTo>
                  <a:lnTo>
                    <a:pt x="148" y="396"/>
                  </a:lnTo>
                  <a:lnTo>
                    <a:pt x="146" y="382"/>
                  </a:lnTo>
                  <a:lnTo>
                    <a:pt x="146" y="318"/>
                  </a:lnTo>
                  <a:lnTo>
                    <a:pt x="146" y="318"/>
                  </a:lnTo>
                  <a:lnTo>
                    <a:pt x="148" y="304"/>
                  </a:lnTo>
                  <a:lnTo>
                    <a:pt x="150" y="298"/>
                  </a:lnTo>
                  <a:lnTo>
                    <a:pt x="154" y="294"/>
                  </a:lnTo>
                  <a:lnTo>
                    <a:pt x="160" y="290"/>
                  </a:lnTo>
                  <a:lnTo>
                    <a:pt x="164" y="288"/>
                  </a:lnTo>
                  <a:lnTo>
                    <a:pt x="178" y="286"/>
                  </a:lnTo>
                  <a:lnTo>
                    <a:pt x="178" y="286"/>
                  </a:lnTo>
                  <a:close/>
                  <a:moveTo>
                    <a:pt x="340" y="374"/>
                  </a:moveTo>
                  <a:lnTo>
                    <a:pt x="340" y="374"/>
                  </a:lnTo>
                  <a:lnTo>
                    <a:pt x="346" y="374"/>
                  </a:lnTo>
                  <a:lnTo>
                    <a:pt x="348" y="372"/>
                  </a:lnTo>
                  <a:lnTo>
                    <a:pt x="350" y="368"/>
                  </a:lnTo>
                  <a:lnTo>
                    <a:pt x="350" y="364"/>
                  </a:lnTo>
                  <a:lnTo>
                    <a:pt x="350" y="336"/>
                  </a:lnTo>
                  <a:lnTo>
                    <a:pt x="350" y="336"/>
                  </a:lnTo>
                  <a:lnTo>
                    <a:pt x="350" y="332"/>
                  </a:lnTo>
                  <a:lnTo>
                    <a:pt x="348" y="328"/>
                  </a:lnTo>
                  <a:lnTo>
                    <a:pt x="346" y="326"/>
                  </a:lnTo>
                  <a:lnTo>
                    <a:pt x="340" y="326"/>
                  </a:lnTo>
                  <a:lnTo>
                    <a:pt x="206" y="326"/>
                  </a:lnTo>
                  <a:lnTo>
                    <a:pt x="206" y="326"/>
                  </a:lnTo>
                  <a:lnTo>
                    <a:pt x="202" y="326"/>
                  </a:lnTo>
                  <a:lnTo>
                    <a:pt x="198" y="328"/>
                  </a:lnTo>
                  <a:lnTo>
                    <a:pt x="196" y="332"/>
                  </a:lnTo>
                  <a:lnTo>
                    <a:pt x="194" y="336"/>
                  </a:lnTo>
                  <a:lnTo>
                    <a:pt x="194" y="364"/>
                  </a:lnTo>
                  <a:lnTo>
                    <a:pt x="194" y="364"/>
                  </a:lnTo>
                  <a:lnTo>
                    <a:pt x="196" y="368"/>
                  </a:lnTo>
                  <a:lnTo>
                    <a:pt x="198" y="372"/>
                  </a:lnTo>
                  <a:lnTo>
                    <a:pt x="202" y="374"/>
                  </a:lnTo>
                  <a:lnTo>
                    <a:pt x="206" y="374"/>
                  </a:lnTo>
                  <a:lnTo>
                    <a:pt x="340" y="374"/>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pPr defTabSz="1008443"/>
              <a:endParaRPr kumimoji="0" lang="zh-TW" altLang="en-US">
                <a:solidFill>
                  <a:prstClr val="black"/>
                </a:solidFill>
                <a:latin typeface="Calibri"/>
                <a:ea typeface="新細明體"/>
                <a:cs typeface="Arial" charset="0"/>
              </a:endParaRPr>
            </a:p>
          </p:txBody>
        </p:sp>
      </p:grpSp>
    </p:spTree>
    <p:extLst>
      <p:ext uri="{BB962C8B-B14F-4D97-AF65-F5344CB8AC3E}">
        <p14:creationId xmlns:p14="http://schemas.microsoft.com/office/powerpoint/2010/main" val="2005624236"/>
      </p:ext>
    </p:extLst>
  </p:cSld>
  <p:clrMapOvr>
    <a:masterClrMapping/>
  </p:clrMapOvr>
  <p:transition>
    <p:random/>
  </p:transition>
  <p:timing>
    <p:tnLst>
      <p:par>
        <p:cTn id="1" dur="indefinite" restart="never" nodeType="tmRoot"/>
      </p:par>
    </p:tnLst>
  </p:timing>
</p:sldLayout>
</file>

<file path=ppt/slideLayouts/slideLayout424.xml><?xml version="1.0" encoding="utf-8"?>
<p:sldLayout xmlns:a="http://schemas.openxmlformats.org/drawingml/2006/main" xmlns:r="http://schemas.openxmlformats.org/officeDocument/2006/relationships" xmlns:p="http://schemas.openxmlformats.org/presentationml/2006/main" showMasterSp="0" preserve="1" userDrawn="1">
  <p:cSld name="Custom Layout">
    <p:bg>
      <p:bgRef idx="1001">
        <a:schemeClr val="bg1"/>
      </p:bgRef>
    </p:bg>
    <p:spTree>
      <p:nvGrpSpPr>
        <p:cNvPr id="1" name=""/>
        <p:cNvGrpSpPr/>
        <p:nvPr/>
      </p:nvGrpSpPr>
      <p:grpSpPr>
        <a:xfrm>
          <a:off x="0" y="0"/>
          <a:ext cx="0" cy="0"/>
          <a:chOff x="0" y="0"/>
          <a:chExt cx="0" cy="0"/>
        </a:xfrm>
      </p:grpSpPr>
      <p:pic>
        <p:nvPicPr>
          <p:cNvPr id="3" name="Picture 9" descr="deloitte_bg"/>
          <p:cNvPicPr>
            <a:picLocks noChangeAspect="1" noChangeArrowheads="1"/>
          </p:cNvPicPr>
          <p:nvPr userDrawn="1"/>
        </p:nvPicPr>
        <p:blipFill>
          <a:blip r:embed="rId3"/>
          <a:srcRect/>
          <a:stretch>
            <a:fillRect/>
          </a:stretch>
        </p:blipFill>
        <p:spPr bwMode="auto">
          <a:xfrm>
            <a:off x="2908039" y="1495413"/>
            <a:ext cx="4244057" cy="2087460"/>
          </a:xfrm>
          <a:prstGeom prst="rect">
            <a:avLst/>
          </a:prstGeom>
          <a:noFill/>
          <a:ln w="9525">
            <a:noFill/>
            <a:miter lim="800000"/>
            <a:headEnd/>
            <a:tailEnd/>
          </a:ln>
        </p:spPr>
      </p:pic>
      <p:sp>
        <p:nvSpPr>
          <p:cNvPr id="4" name="Text Box 11"/>
          <p:cNvSpPr txBox="1">
            <a:spLocks noChangeArrowheads="1"/>
          </p:cNvSpPr>
          <p:nvPr userDrawn="1"/>
        </p:nvSpPr>
        <p:spPr bwMode="auto">
          <a:xfrm>
            <a:off x="1886248" y="3886999"/>
            <a:ext cx="6444680" cy="680224"/>
          </a:xfrm>
          <a:prstGeom prst="rect">
            <a:avLst/>
          </a:prstGeom>
          <a:noFill/>
          <a:ln w="9525">
            <a:noFill/>
            <a:miter lim="800000"/>
            <a:headEnd/>
            <a:tailEnd/>
          </a:ln>
        </p:spPr>
        <p:txBody>
          <a:bodyPr lIns="100825" tIns="50407" rIns="100825" bIns="50407">
            <a:spAutoFit/>
          </a:bodyPr>
          <a:lstStyle/>
          <a:p>
            <a:pPr defTabSz="1008443" fontAlgn="auto">
              <a:spcBef>
                <a:spcPts val="0"/>
              </a:spcBef>
              <a:spcAft>
                <a:spcPts val="0"/>
              </a:spcAft>
              <a:defRPr/>
            </a:pPr>
            <a:r>
              <a:rPr kumimoji="0" lang="en-GB" altLang="zh-TW" sz="3700" b="1" dirty="0">
                <a:solidFill>
                  <a:srgbClr val="000099"/>
                </a:solidFill>
                <a:latin typeface="Segoe Script" pitchFamily="34" charset="0"/>
                <a:ea typeface="新細明體"/>
              </a:rPr>
              <a:t>Always One Step Ahead.</a:t>
            </a:r>
            <a:endParaRPr kumimoji="0" lang="en-US" altLang="zh-TW" sz="3700" b="1" dirty="0">
              <a:solidFill>
                <a:srgbClr val="000099"/>
              </a:solidFill>
              <a:latin typeface="Segoe Script" pitchFamily="34" charset="0"/>
              <a:ea typeface="新細明體"/>
            </a:endParaRPr>
          </a:p>
        </p:txBody>
      </p:sp>
      <p:sp>
        <p:nvSpPr>
          <p:cNvPr id="5" name="Text Box 11"/>
          <p:cNvSpPr txBox="1">
            <a:spLocks noChangeArrowheads="1"/>
          </p:cNvSpPr>
          <p:nvPr userDrawn="1"/>
        </p:nvSpPr>
        <p:spPr bwMode="auto">
          <a:xfrm>
            <a:off x="157187" y="6478355"/>
            <a:ext cx="9195458" cy="886629"/>
          </a:xfrm>
          <a:prstGeom prst="rect">
            <a:avLst/>
          </a:prstGeom>
          <a:noFill/>
          <a:ln w="9525">
            <a:noFill/>
            <a:miter lim="800000"/>
            <a:headEnd/>
            <a:tailEnd/>
          </a:ln>
        </p:spPr>
        <p:txBody>
          <a:bodyPr lIns="100825" tIns="50407" rIns="100825" bIns="50407">
            <a:spAutoFit/>
          </a:bodyPr>
          <a:lstStyle/>
          <a:p>
            <a:pPr defTabSz="1008443" fontAlgn="auto">
              <a:spcBef>
                <a:spcPts val="0"/>
              </a:spcBef>
              <a:spcAft>
                <a:spcPts val="0"/>
              </a:spcAft>
              <a:defRPr/>
            </a:pPr>
            <a:r>
              <a:rPr kumimoji="0" lang="en-US" altLang="zh-TW" sz="1200" dirty="0" smtClean="0">
                <a:solidFill>
                  <a:srgbClr val="000099"/>
                </a:solidFill>
                <a:latin typeface="Calibri" pitchFamily="34" charset="0"/>
              </a:rPr>
              <a:t>©2013</a:t>
            </a:r>
            <a:r>
              <a:rPr kumimoji="0" lang="zh-TW" altLang="en-US" sz="1200" dirty="0" smtClean="0">
                <a:solidFill>
                  <a:srgbClr val="000099"/>
                </a:solidFill>
                <a:latin typeface="Calibri" pitchFamily="34" charset="0"/>
              </a:rPr>
              <a:t> 勤業眾信版權所有 保留一切權利</a:t>
            </a:r>
          </a:p>
          <a:p>
            <a:pPr defTabSz="1008443" fontAlgn="auto">
              <a:spcBef>
                <a:spcPts val="0"/>
              </a:spcBef>
              <a:spcAft>
                <a:spcPts val="0"/>
              </a:spcAft>
              <a:defRPr/>
            </a:pPr>
            <a:r>
              <a:rPr kumimoji="0" lang="en-US" sz="1300" dirty="0" smtClean="0">
                <a:solidFill>
                  <a:srgbClr val="000099"/>
                </a:solidFill>
                <a:latin typeface="Calibri"/>
                <a:ea typeface="+mn-ea"/>
              </a:rPr>
              <a:t>Deloitte</a:t>
            </a:r>
            <a:r>
              <a:rPr kumimoji="0" lang="zh-CN" altLang="en-US" sz="1300" dirty="0" smtClean="0">
                <a:solidFill>
                  <a:srgbClr val="000099"/>
                </a:solidFill>
                <a:latin typeface="Calibri"/>
                <a:ea typeface="宋体"/>
              </a:rPr>
              <a:t>「德勤」泛指</a:t>
            </a:r>
            <a:r>
              <a:rPr kumimoji="0" lang="en-US" sz="1300" dirty="0" smtClean="0">
                <a:solidFill>
                  <a:srgbClr val="000099"/>
                </a:solidFill>
                <a:latin typeface="Calibri"/>
                <a:ea typeface="+mn-ea"/>
              </a:rPr>
              <a:t>Deloitte </a:t>
            </a:r>
            <a:r>
              <a:rPr kumimoji="0" lang="en-US" sz="1300" dirty="0" err="1" smtClean="0">
                <a:solidFill>
                  <a:srgbClr val="000099"/>
                </a:solidFill>
                <a:latin typeface="Calibri"/>
                <a:ea typeface="+mn-ea"/>
              </a:rPr>
              <a:t>Touche</a:t>
            </a:r>
            <a:r>
              <a:rPr kumimoji="0" lang="en-US" sz="1300" dirty="0" smtClean="0">
                <a:solidFill>
                  <a:srgbClr val="000099"/>
                </a:solidFill>
                <a:latin typeface="Calibri"/>
                <a:ea typeface="+mn-ea"/>
              </a:rPr>
              <a:t> Tohmatsu Limited </a:t>
            </a:r>
            <a:r>
              <a:rPr kumimoji="0" lang="zh-CN" altLang="en-US" sz="1300" dirty="0" smtClean="0">
                <a:solidFill>
                  <a:srgbClr val="000099"/>
                </a:solidFill>
                <a:latin typeface="Calibri"/>
                <a:ea typeface="宋体"/>
              </a:rPr>
              <a:t>「德勤有限公司」及其會員所之一或多者。「德勤有限公司」及其會員所，為法律上各自分離的個體而獨自就自身行為負責。有關「德勤有限公司」及其會員所法律架構的詳細說明，請參見 </a:t>
            </a:r>
            <a:r>
              <a:rPr kumimoji="0" lang="zh-CN" altLang="en-US" sz="1300" u="sng" dirty="0" smtClean="0">
                <a:solidFill>
                  <a:srgbClr val="000099"/>
                </a:solidFill>
                <a:latin typeface="Calibri"/>
                <a:ea typeface="宋体"/>
                <a:hlinkClick r:id="rId4"/>
              </a:rPr>
              <a:t>關於勤業眾信</a:t>
            </a:r>
            <a:r>
              <a:rPr kumimoji="0" lang="zh-CN" altLang="en-US" sz="1300" dirty="0" smtClean="0">
                <a:solidFill>
                  <a:srgbClr val="000099"/>
                </a:solidFill>
                <a:latin typeface="Calibri"/>
                <a:ea typeface="宋体"/>
              </a:rPr>
              <a:t>。</a:t>
            </a:r>
            <a:endParaRPr kumimoji="0" lang="en-US" altLang="zh-TW" sz="1300" dirty="0">
              <a:solidFill>
                <a:srgbClr val="000099"/>
              </a:solidFill>
              <a:latin typeface="Calibri" pitchFamily="34" charset="0"/>
            </a:endParaRPr>
          </a:p>
        </p:txBody>
      </p:sp>
    </p:spTree>
    <p:extLst>
      <p:ext uri="{BB962C8B-B14F-4D97-AF65-F5344CB8AC3E}">
        <p14:creationId xmlns:p14="http://schemas.microsoft.com/office/powerpoint/2010/main" val="3774897758"/>
      </p:ext>
    </p:extLst>
  </p:cSld>
  <p:clrMapOvr>
    <a:overrideClrMapping bg1="lt1" tx1="dk1" bg2="lt2" tx2="dk2" accent1="accent1" accent2="accent2" accent3="accent3" accent4="accent4" accent5="accent5" accent6="accent6" hlink="hlink" folHlink="folHlink"/>
  </p:clrMapOvr>
  <p:transition>
    <p:random/>
  </p:transition>
  <p:timing>
    <p:tnLst>
      <p:par>
        <p:cTn id="1" dur="indefinite" restart="never" nodeType="tmRoot"/>
      </p:par>
    </p:tnLst>
  </p:timing>
</p:sldLayout>
</file>

<file path=ppt/slideLayouts/slideLayout425.xml><?xml version="1.0" encoding="utf-8"?>
<p:sldLayout xmlns:a="http://schemas.openxmlformats.org/drawingml/2006/main" xmlns:r="http://schemas.openxmlformats.org/officeDocument/2006/relationships" xmlns:p="http://schemas.openxmlformats.org/presentationml/2006/main" userDrawn="1">
  <p:cSld name="7_兩項物件">
    <p:spTree>
      <p:nvGrpSpPr>
        <p:cNvPr id="1" name=""/>
        <p:cNvGrpSpPr/>
        <p:nvPr/>
      </p:nvGrpSpPr>
      <p:grpSpPr>
        <a:xfrm>
          <a:off x="0" y="0"/>
          <a:ext cx="0" cy="0"/>
          <a:chOff x="0" y="0"/>
          <a:chExt cx="0" cy="0"/>
        </a:xfrm>
      </p:grpSpPr>
      <p:sp>
        <p:nvSpPr>
          <p:cNvPr id="2" name="Title 1"/>
          <p:cNvSpPr>
            <a:spLocks noGrp="1"/>
          </p:cNvSpPr>
          <p:nvPr>
            <p:ph type="title"/>
          </p:nvPr>
        </p:nvSpPr>
        <p:spPr>
          <a:xfrm>
            <a:off x="390073" y="360005"/>
            <a:ext cx="9126001" cy="630000"/>
          </a:xfrm>
          <a:prstGeom prst="rect">
            <a:avLst/>
          </a:prstGeom>
        </p:spPr>
        <p:txBody>
          <a:bodyPr lIns="90479" tIns="45238" rIns="90479" bIns="45238"/>
          <a:lstStyle>
            <a:lvl1pPr>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sp>
        <p:nvSpPr>
          <p:cNvPr id="6" name="Slide Number Placeholder 9"/>
          <p:cNvSpPr>
            <a:spLocks noGrp="1"/>
          </p:cNvSpPr>
          <p:nvPr>
            <p:ph type="sldNum" sz="quarter" idx="10"/>
          </p:nvPr>
        </p:nvSpPr>
        <p:spPr>
          <a:xfrm>
            <a:off x="172211" y="7509696"/>
            <a:ext cx="428628" cy="264293"/>
          </a:xfrm>
          <a:prstGeom prst="rect">
            <a:avLst/>
          </a:prstGeom>
        </p:spPr>
        <p:txBody>
          <a:bodyPr lIns="90479" tIns="45238" rIns="90479" bIns="45238"/>
          <a:lstStyle>
            <a:lvl1pPr>
              <a:defRPr sz="10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8" name="Text Placeholder 2"/>
          <p:cNvSpPr>
            <a:spLocks noGrp="1"/>
          </p:cNvSpPr>
          <p:nvPr>
            <p:ph idx="1"/>
          </p:nvPr>
        </p:nvSpPr>
        <p:spPr bwMode="auto">
          <a:xfrm>
            <a:off x="446089" y="1349377"/>
            <a:ext cx="9266238"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85886" indent="-488484">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83312" indent="-397425">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589698" indent="-306401">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48777" indent="-100527">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9" name="Footer Placeholder 4"/>
          <p:cNvSpPr>
            <a:spLocks noGrp="1"/>
          </p:cNvSpPr>
          <p:nvPr userDrawn="1">
            <p:ph type="ftr" sz="quarter" idx="11"/>
          </p:nvPr>
        </p:nvSpPr>
        <p:spPr>
          <a:xfrm>
            <a:off x="6874325" y="7531076"/>
            <a:ext cx="3185663" cy="242912"/>
          </a:xfrm>
          <a:prstGeom prst="rect">
            <a:avLst/>
          </a:prstGeom>
        </p:spPr>
        <p:txBody>
          <a:bodyPr/>
          <a:lstStyle>
            <a:lvl1pPr>
              <a:defRPr sz="1000"/>
            </a:lvl1pPr>
          </a:lstStyle>
          <a:p>
            <a:pPr algn="r">
              <a:defRPr/>
            </a:pPr>
            <a:r>
              <a:rPr lang="en-US" altLang="zh-TW" dirty="0" smtClean="0">
                <a:solidFill>
                  <a:prstClr val="black">
                    <a:tint val="75000"/>
                  </a:prstClr>
                </a:solidFill>
              </a:rPr>
              <a:t>©2013 </a:t>
            </a:r>
            <a:r>
              <a:rPr lang="zh-TW" altLang="en-US" dirty="0" smtClean="0">
                <a:solidFill>
                  <a:prstClr val="black">
                    <a:tint val="75000"/>
                  </a:prstClr>
                </a:solidFill>
              </a:rPr>
              <a:t>勤業眾信版權所有 保留一切權利</a:t>
            </a:r>
            <a:endParaRPr lang="zh-TW" altLang="en-US" dirty="0">
              <a:solidFill>
                <a:prstClr val="black">
                  <a:tint val="75000"/>
                </a:prstClr>
              </a:solidFill>
            </a:endParaRPr>
          </a:p>
        </p:txBody>
      </p:sp>
    </p:spTree>
    <p:extLst>
      <p:ext uri="{BB962C8B-B14F-4D97-AF65-F5344CB8AC3E}">
        <p14:creationId xmlns:p14="http://schemas.microsoft.com/office/powerpoint/2010/main" val="1209468871"/>
      </p:ext>
    </p:extLst>
  </p:cSld>
  <p:clrMapOvr>
    <a:masterClrMapping/>
  </p:clrMapOvr>
  <p:transition>
    <p:random/>
  </p:transition>
  <p:timing>
    <p:tnLst>
      <p:par>
        <p:cTn id="1" dur="indefinite" restart="never" nodeType="tmRoot"/>
      </p:par>
    </p:tnLst>
  </p:timing>
</p:sldLayout>
</file>

<file path=ppt/slideLayouts/slideLayout426.xml><?xml version="1.0" encoding="utf-8"?>
<p:sldLayout xmlns:a="http://schemas.openxmlformats.org/drawingml/2006/main" xmlns:r="http://schemas.openxmlformats.org/officeDocument/2006/relationships" xmlns:p="http://schemas.openxmlformats.org/presentationml/2006/main">
  <p:cSld name="1_自訂版面配置">
    <p:spTree>
      <p:nvGrpSpPr>
        <p:cNvPr id="1" name=""/>
        <p:cNvGrpSpPr/>
        <p:nvPr/>
      </p:nvGrpSpPr>
      <p:grpSpPr>
        <a:xfrm>
          <a:off x="0" y="0"/>
          <a:ext cx="0" cy="0"/>
          <a:chOff x="0" y="0"/>
          <a:chExt cx="0" cy="0"/>
        </a:xfrm>
      </p:grpSpPr>
      <p:sp>
        <p:nvSpPr>
          <p:cNvPr id="3" name="Title Placeholder 1"/>
          <p:cNvSpPr>
            <a:spLocks noGrp="1"/>
          </p:cNvSpPr>
          <p:nvPr>
            <p:ph type="ctrTitle"/>
          </p:nvPr>
        </p:nvSpPr>
        <p:spPr>
          <a:xfrm>
            <a:off x="315086" y="2886938"/>
            <a:ext cx="4330064" cy="1177777"/>
          </a:xfrm>
          <a:prstGeom prst="rect">
            <a:avLst/>
          </a:prstGeom>
        </p:spPr>
        <p:txBody>
          <a:bodyPr lIns="90465" tIns="45231" rIns="90465" bIns="45231"/>
          <a:lstStyle>
            <a:lvl1pPr>
              <a:lnSpc>
                <a:spcPts val="4000"/>
              </a:lnSpc>
              <a:defRPr sz="3600" b="1" baseline="0" smtClean="0">
                <a:solidFill>
                  <a:srgbClr val="002776"/>
                </a:solidFill>
                <a:effectLst>
                  <a:outerShdw blurRad="38100" dist="38100" dir="2700000" algn="tl">
                    <a:srgbClr val="000000">
                      <a:alpha val="43137"/>
                    </a:srgbClr>
                  </a:outerShdw>
                </a:effectLst>
                <a:latin typeface="微軟正黑體" pitchFamily="34" charset="-120"/>
                <a:ea typeface="微軟正黑體" pitchFamily="34" charset="-120"/>
              </a:defRPr>
            </a:lvl1pPr>
          </a:lstStyle>
          <a:p>
            <a:r>
              <a:rPr lang="zh-TW" altLang="en-US" smtClean="0"/>
              <a:t>按一下以編輯母片標題樣式</a:t>
            </a:r>
            <a:endParaRPr lang="en-US" dirty="0" smtClean="0"/>
          </a:p>
        </p:txBody>
      </p:sp>
      <p:pic>
        <p:nvPicPr>
          <p:cNvPr id="144387" name="Picture 3"/>
          <p:cNvPicPr>
            <a:picLocks noChangeAspect="1" noChangeArrowheads="1"/>
          </p:cNvPicPr>
          <p:nvPr/>
        </p:nvPicPr>
        <p:blipFill>
          <a:blip r:embed="rId2" cstate="print"/>
          <a:srcRect/>
          <a:stretch>
            <a:fillRect/>
          </a:stretch>
        </p:blipFill>
        <p:spPr bwMode="auto">
          <a:xfrm>
            <a:off x="4958556" y="76"/>
            <a:ext cx="4889216" cy="6673075"/>
          </a:xfrm>
          <a:prstGeom prst="rect">
            <a:avLst/>
          </a:prstGeom>
          <a:noFill/>
          <a:ln w="9525">
            <a:noFill/>
            <a:miter lim="800000"/>
            <a:headEnd/>
            <a:tailEnd/>
          </a:ln>
        </p:spPr>
      </p:pic>
    </p:spTree>
    <p:extLst>
      <p:ext uri="{BB962C8B-B14F-4D97-AF65-F5344CB8AC3E}">
        <p14:creationId xmlns:p14="http://schemas.microsoft.com/office/powerpoint/2010/main" val="1408302803"/>
      </p:ext>
    </p:extLst>
  </p:cSld>
  <p:clrMapOvr>
    <a:masterClrMapping/>
  </p:clrMapOvr>
  <p:timing>
    <p:tnLst>
      <p:par>
        <p:cTn id="1" dur="indefinite" restart="never" nodeType="tmRoot"/>
      </p:par>
    </p:tnLst>
  </p:timing>
</p:sldLayout>
</file>

<file path=ppt/slideLayouts/slideLayout427.xml><?xml version="1.0" encoding="utf-8"?>
<p:sldLayout xmlns:a="http://schemas.openxmlformats.org/drawingml/2006/main" xmlns:r="http://schemas.openxmlformats.org/officeDocument/2006/relationships" xmlns:p="http://schemas.openxmlformats.org/presentationml/2006/main" userDrawn="1">
  <p:cSld name="2_兩項物件">
    <p:spTree>
      <p:nvGrpSpPr>
        <p:cNvPr id="1" name=""/>
        <p:cNvGrpSpPr/>
        <p:nvPr/>
      </p:nvGrpSpPr>
      <p:grpSpPr>
        <a:xfrm>
          <a:off x="0" y="0"/>
          <a:ext cx="0" cy="0"/>
          <a:chOff x="0" y="0"/>
          <a:chExt cx="0" cy="0"/>
        </a:xfrm>
      </p:grpSpPr>
      <p:sp>
        <p:nvSpPr>
          <p:cNvPr id="2" name="Title 1"/>
          <p:cNvSpPr>
            <a:spLocks noGrp="1"/>
          </p:cNvSpPr>
          <p:nvPr>
            <p:ph type="title"/>
          </p:nvPr>
        </p:nvSpPr>
        <p:spPr>
          <a:xfrm>
            <a:off x="390001" y="360000"/>
            <a:ext cx="9126000" cy="630000"/>
          </a:xfrm>
          <a:prstGeom prst="rect">
            <a:avLst/>
          </a:prstGeom>
        </p:spPr>
        <p:txBody>
          <a:bodyPr lIns="90479" tIns="45238" rIns="90479" bIns="45238"/>
          <a:lstStyle>
            <a:lvl1pPr algn="ct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6" name="Slide Number Placeholder 9"/>
          <p:cNvSpPr>
            <a:spLocks noGrp="1"/>
          </p:cNvSpPr>
          <p:nvPr>
            <p:ph type="sldNum" sz="quarter" idx="10"/>
          </p:nvPr>
        </p:nvSpPr>
        <p:spPr>
          <a:xfrm>
            <a:off x="172210" y="7509695"/>
            <a:ext cx="428628" cy="264293"/>
          </a:xfrm>
          <a:prstGeom prst="rect">
            <a:avLst/>
          </a:prstGeom>
        </p:spPr>
        <p:txBody>
          <a:bodyPr lIns="90479" tIns="45238" rIns="90479" bIns="45238"/>
          <a:lstStyle>
            <a:lvl1pPr>
              <a:defRPr sz="10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標楷體" pitchFamily="65" charset="-120"/>
              </a:defRPr>
            </a:lvl1pPr>
            <a:lvl2pPr marL="885886" indent="-488484">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標楷體" pitchFamily="65" charset="-120"/>
              </a:defRPr>
            </a:lvl2pPr>
            <a:lvl3pPr marL="1283312" indent="-397425">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標楷體" pitchFamily="65" charset="-120"/>
              </a:defRPr>
            </a:lvl3pPr>
            <a:lvl4pPr marL="1589698" indent="-306401">
              <a:lnSpc>
                <a:spcPct val="100000"/>
              </a:lnSpc>
              <a:spcBef>
                <a:spcPts val="600"/>
              </a:spcBef>
              <a:spcAft>
                <a:spcPts val="669"/>
              </a:spcAft>
              <a:buClr>
                <a:srgbClr val="92D050"/>
              </a:buClr>
              <a:buSzPct val="80000"/>
              <a:buFont typeface="Wingdings" pitchFamily="2" charset="2"/>
              <a:buChar char="l"/>
              <a:defRPr>
                <a:latin typeface="Calibri" pitchFamily="34" charset="0"/>
                <a:ea typeface="標楷體" pitchFamily="65" charset="-120"/>
              </a:defRPr>
            </a:lvl4pPr>
            <a:lvl5pPr marL="1248777" indent="-100527">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9" name="頁尾版面配置區 4"/>
          <p:cNvSpPr txBox="1">
            <a:spLocks/>
          </p:cNvSpPr>
          <p:nvPr userDrawn="1"/>
        </p:nvSpPr>
        <p:spPr>
          <a:xfrm>
            <a:off x="6208907" y="7522156"/>
            <a:ext cx="3856329" cy="413893"/>
          </a:xfrm>
          <a:prstGeom prst="rect">
            <a:avLst/>
          </a:prstGeom>
        </p:spPr>
        <p:txBody>
          <a:bodyPr lIns="100842" tIns="50415" rIns="100842" bIns="50415"/>
          <a:lstStyle>
            <a:lvl1pPr>
              <a:defRPr sz="900"/>
            </a:lvl1pPr>
          </a:lstStyle>
          <a:p>
            <a:pPr algn="r" defTabSz="1008443">
              <a:defRPr/>
            </a:pPr>
            <a:r>
              <a:rPr kumimoji="0" lang="en-US" altLang="zh-TW" sz="1000" dirty="0" smtClean="0">
                <a:solidFill>
                  <a:prstClr val="black"/>
                </a:solidFill>
                <a:latin typeface="Arial" charset="0"/>
                <a:ea typeface="新細明體"/>
                <a:cs typeface="Arial" charset="0"/>
              </a:rPr>
              <a:t>©2013 </a:t>
            </a:r>
            <a:r>
              <a:rPr kumimoji="0" lang="zh-TW" altLang="en-US" sz="1000" dirty="0" smtClean="0">
                <a:solidFill>
                  <a:prstClr val="black"/>
                </a:solidFill>
                <a:latin typeface="Arial" charset="0"/>
                <a:ea typeface="新細明體"/>
                <a:cs typeface="Arial" charset="0"/>
              </a:rPr>
              <a:t>勤業眾信版權所有 保留一切權利</a:t>
            </a:r>
            <a:endParaRPr kumimoji="0" lang="zh-TW" altLang="en-US" sz="1000" dirty="0">
              <a:solidFill>
                <a:prstClr val="black"/>
              </a:solidFill>
              <a:latin typeface="Arial" charset="0"/>
              <a:ea typeface="新細明體"/>
              <a:cs typeface="Arial" charset="0"/>
            </a:endParaRPr>
          </a:p>
        </p:txBody>
      </p:sp>
    </p:spTree>
    <p:extLst>
      <p:ext uri="{BB962C8B-B14F-4D97-AF65-F5344CB8AC3E}">
        <p14:creationId xmlns:p14="http://schemas.microsoft.com/office/powerpoint/2010/main" val="2259060286"/>
      </p:ext>
    </p:extLst>
  </p:cSld>
  <p:clrMapOvr>
    <a:masterClrMapping/>
  </p:clrMapOvr>
  <p:transition>
    <p:random/>
  </p:transition>
  <p:timing>
    <p:tnLst>
      <p:par>
        <p:cTn id="1" dur="indefinite" restart="never" nodeType="tmRoot"/>
      </p:par>
    </p:tnLst>
  </p:timing>
</p:sldLayout>
</file>

<file path=ppt/slideLayouts/slideLayout428.xml><?xml version="1.0" encoding="utf-8"?>
<p:sldLayout xmlns:a="http://schemas.openxmlformats.org/drawingml/2006/main" xmlns:r="http://schemas.openxmlformats.org/officeDocument/2006/relationships" xmlns:p="http://schemas.openxmlformats.org/presentationml/2006/main" userDrawn="1">
  <p:cSld name="12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515007" y="7511330"/>
            <a:ext cx="2544763" cy="163513"/>
          </a:xfrm>
          <a:prstGeom prst="rect">
            <a:avLst/>
          </a:prstGeom>
          <a:noFill/>
          <a:ln w="25400" algn="ctr">
            <a:noFill/>
            <a:miter lim="800000"/>
            <a:headEnd/>
            <a:tailEnd/>
          </a:ln>
        </p:spPr>
        <p:txBody>
          <a:bodyPr lIns="0" tIns="0" rIns="0" bIns="0"/>
          <a:lstStyle/>
          <a:p>
            <a:pPr algn="r" defTabSz="947187" fontAlgn="auto">
              <a:spcBef>
                <a:spcPts val="0"/>
              </a:spcBef>
              <a:spcAft>
                <a:spcPts val="0"/>
              </a:spcAft>
              <a:defRPr/>
            </a:pPr>
            <a:r>
              <a:rPr kumimoji="0" lang="en-US" altLang="zh-TW" sz="900" dirty="0" smtClean="0">
                <a:solidFill>
                  <a:srgbClr val="002060"/>
                </a:solidFill>
                <a:latin typeface="Arial" charset="0"/>
                <a:ea typeface="新細明體" charset="-120"/>
                <a:cs typeface="Arial" charset="0"/>
              </a:rPr>
              <a:t>© 2013 </a:t>
            </a:r>
            <a:r>
              <a:rPr kumimoji="0" lang="zh-TW" altLang="en-US" sz="900" dirty="0" smtClean="0">
                <a:solidFill>
                  <a:srgbClr val="002060"/>
                </a:solidFill>
                <a:latin typeface="Arial" charset="0"/>
                <a:ea typeface="新細明體" charset="-120"/>
                <a:cs typeface="Arial" charset="0"/>
              </a:rPr>
              <a:t>勤業眾信版權所有 保留一切權利</a:t>
            </a:r>
            <a:endParaRPr kumimoji="0" lang="en-US" altLang="zh-TW" sz="900" dirty="0">
              <a:solidFill>
                <a:srgbClr val="002060"/>
              </a:solidFill>
              <a:latin typeface="Arial" charset="0"/>
              <a:ea typeface="新細明體"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a:lstStyle>
            <a:lvl1pPr>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a:latin typeface="Calibri" pitchFamily="34" charset="0"/>
                <a:ea typeface="微軟正黑體" pitchFamily="34" charset="-120"/>
              </a:defRPr>
            </a:lvl1pPr>
            <a:lvl2pPr>
              <a:defRPr>
                <a:latin typeface="Calibri" pitchFamily="34" charset="0"/>
                <a:ea typeface="微軟正黑體" pitchFamily="34" charset="-120"/>
              </a:defRPr>
            </a:lvl2pPr>
            <a:lvl3pPr>
              <a:defRPr>
                <a:latin typeface="Calibri" pitchFamily="34" charset="0"/>
                <a:ea typeface="微軟正黑體" pitchFamily="34" charset="-120"/>
              </a:defRPr>
            </a:lvl3pPr>
            <a:lvl4pPr>
              <a:defRPr>
                <a:latin typeface="Calibri" pitchFamily="34" charset="0"/>
                <a:ea typeface="微軟正黑體" pitchFamily="34" charset="-120"/>
              </a:defRPr>
            </a:lvl4pPr>
            <a:lvl5pPr>
              <a:buFont typeface="Arial" pitchFamily="34" charset="0"/>
              <a:buNone/>
              <a:defRPr>
                <a:solidFill>
                  <a:schemeClr val="tx1"/>
                </a:solidFill>
                <a:latin typeface="Calibri" pitchFamily="34" charset="0"/>
                <a:ea typeface="微軟正黑體" pitchFamily="34"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574"/>
            <a:ext cx="311150" cy="163513"/>
          </a:xfrm>
          <a:prstGeom prst="rect">
            <a:avLst/>
          </a:prstGeom>
        </p:spPr>
        <p:txBody>
          <a:bodyPr vert="horz" wrap="square" lIns="90479" tIns="45238" rIns="90479" bIns="45238" numCol="1" anchor="t" anchorCtr="0" compatLnSpc="1">
            <a:prstTxWarp prst="textNoShape">
              <a:avLst/>
            </a:prstTxWarp>
          </a:bodyPr>
          <a:lstStyle>
            <a:lvl1pPr>
              <a:defRPr kumimoji="0" sz="800">
                <a:latin typeface="Arial" charset="0"/>
                <a:ea typeface="新細明體" charset="-120"/>
                <a:cs typeface="Arial" charset="0"/>
              </a:defRPr>
            </a:lvl1pPr>
          </a:lstStyle>
          <a:p>
            <a:pPr>
              <a:defRPr/>
            </a:pPr>
            <a:fld id="{E7248DCC-D2F2-466C-9721-2DA1D549E461}"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1078046319"/>
      </p:ext>
    </p:extLst>
  </p:cSld>
  <p:clrMapOvr>
    <a:masterClrMapping/>
  </p:clrMapOvr>
</p:sldLayout>
</file>

<file path=ppt/slideLayouts/slideLayout429.xml><?xml version="1.0" encoding="utf-8"?>
<p:sldLayout xmlns:a="http://schemas.openxmlformats.org/drawingml/2006/main" xmlns:r="http://schemas.openxmlformats.org/officeDocument/2006/relationships" xmlns:p="http://schemas.openxmlformats.org/presentationml/2006/main" userDrawn="1">
  <p:cSld name="16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515226" y="7511330"/>
            <a:ext cx="2544763" cy="163513"/>
          </a:xfrm>
          <a:prstGeom prst="rect">
            <a:avLst/>
          </a:prstGeom>
          <a:noFill/>
          <a:ln w="25400" algn="ctr">
            <a:noFill/>
            <a:miter lim="800000"/>
            <a:headEnd/>
            <a:tailEnd/>
          </a:ln>
        </p:spPr>
        <p:txBody>
          <a:bodyPr lIns="0" tIns="0" rIns="0" bIns="0"/>
          <a:lstStyle/>
          <a:p>
            <a:pPr algn="r" defTabSz="947187" fontAlgn="auto">
              <a:spcBef>
                <a:spcPts val="0"/>
              </a:spcBef>
              <a:spcAft>
                <a:spcPts val="0"/>
              </a:spcAft>
              <a:defRPr/>
            </a:pPr>
            <a:r>
              <a:rPr kumimoji="0" lang="en-US" altLang="zh-TW" sz="900" dirty="0" smtClean="0">
                <a:solidFill>
                  <a:srgbClr val="002060"/>
                </a:solidFill>
                <a:latin typeface="Arial" charset="0"/>
                <a:ea typeface="新細明體" charset="-120"/>
                <a:cs typeface="Arial" charset="0"/>
              </a:rPr>
              <a:t>© 2013 </a:t>
            </a:r>
            <a:r>
              <a:rPr kumimoji="0" lang="zh-TW" altLang="en-US" sz="900" dirty="0" smtClean="0">
                <a:solidFill>
                  <a:srgbClr val="002060"/>
                </a:solidFill>
                <a:latin typeface="Arial" charset="0"/>
                <a:ea typeface="新細明體" charset="-120"/>
                <a:cs typeface="Arial" charset="0"/>
              </a:rPr>
              <a:t>勤業眾信版權所有 保留一切權利</a:t>
            </a:r>
            <a:endParaRPr kumimoji="0" lang="en-US" altLang="zh-TW" sz="900" dirty="0">
              <a:solidFill>
                <a:srgbClr val="002060"/>
              </a:solidFill>
              <a:latin typeface="Arial" charset="0"/>
              <a:ea typeface="新細明體"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a:lstStyle>
            <a:lvl1pPr>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a:latin typeface="Calibri" pitchFamily="34" charset="0"/>
                <a:ea typeface="微軟正黑體" pitchFamily="34" charset="-120"/>
              </a:defRPr>
            </a:lvl1pPr>
            <a:lvl2pPr>
              <a:defRPr>
                <a:latin typeface="Calibri" pitchFamily="34" charset="0"/>
                <a:ea typeface="微軟正黑體" pitchFamily="34" charset="-120"/>
              </a:defRPr>
            </a:lvl2pPr>
            <a:lvl3pPr>
              <a:defRPr>
                <a:latin typeface="Calibri" pitchFamily="34" charset="0"/>
                <a:ea typeface="微軟正黑體" pitchFamily="34" charset="-120"/>
              </a:defRPr>
            </a:lvl3pPr>
            <a:lvl4pPr>
              <a:defRPr>
                <a:latin typeface="Calibri" pitchFamily="34" charset="0"/>
                <a:ea typeface="微軟正黑體" pitchFamily="34" charset="-120"/>
              </a:defRPr>
            </a:lvl4pPr>
            <a:lvl5pPr>
              <a:buFont typeface="Arial" pitchFamily="34" charset="0"/>
              <a:buNone/>
              <a:defRPr>
                <a:solidFill>
                  <a:schemeClr val="tx1"/>
                </a:solidFill>
                <a:latin typeface="Calibri" pitchFamily="34" charset="0"/>
                <a:ea typeface="微軟正黑體" pitchFamily="34"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574"/>
            <a:ext cx="311150" cy="163513"/>
          </a:xfrm>
          <a:prstGeom prst="rect">
            <a:avLst/>
          </a:prstGeom>
        </p:spPr>
        <p:txBody>
          <a:bodyPr vert="horz" wrap="square" lIns="90479" tIns="45238" rIns="90479" bIns="45238" numCol="1" anchor="t" anchorCtr="0" compatLnSpc="1">
            <a:prstTxWarp prst="textNoShape">
              <a:avLst/>
            </a:prstTxWarp>
          </a:bodyPr>
          <a:lstStyle>
            <a:lvl1pPr>
              <a:defRPr kumimoji="0" sz="800">
                <a:latin typeface="Arial" charset="0"/>
                <a:ea typeface="新細明體" charset="-120"/>
                <a:cs typeface="Arial" charset="0"/>
              </a:defRPr>
            </a:lvl1pPr>
          </a:lstStyle>
          <a:p>
            <a:pPr>
              <a:defRPr/>
            </a:pPr>
            <a:fld id="{E7248DCC-D2F2-466C-9721-2DA1D549E461}"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7109487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27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05"/>
            <a:ext cx="2544763" cy="163513"/>
          </a:xfrm>
          <a:prstGeom prst="rect">
            <a:avLst/>
          </a:prstGeom>
          <a:noFill/>
          <a:ln w="25400" algn="ctr">
            <a:noFill/>
            <a:miter lim="800000"/>
            <a:headEnd/>
            <a:tailEnd/>
          </a:ln>
        </p:spPr>
        <p:txBody>
          <a:bodyPr lIns="0" tIns="0" rIns="0" bIns="0"/>
          <a:lstStyle/>
          <a:p>
            <a:pPr algn="r" defTabSz="943096" fontAlgn="auto">
              <a:spcBef>
                <a:spcPts val="0"/>
              </a:spcBef>
              <a:spcAft>
                <a:spcPts val="0"/>
              </a:spcAft>
              <a:defRPr/>
            </a:pPr>
            <a:r>
              <a:rPr kumimoji="0" lang="en-US" altLang="zh-TW" sz="900" dirty="0" smtClean="0">
                <a:solidFill>
                  <a:srgbClr val="002060"/>
                </a:solidFill>
                <a:latin typeface="Arial" charset="0"/>
                <a:ea typeface="新細明體" charset="-120"/>
                <a:cs typeface="Arial" charset="0"/>
              </a:rPr>
              <a:t>© 2013 </a:t>
            </a:r>
            <a:r>
              <a:rPr kumimoji="0" lang="zh-TW" altLang="en-US" sz="900" dirty="0" smtClean="0">
                <a:solidFill>
                  <a:srgbClr val="002060"/>
                </a:solidFill>
                <a:latin typeface="Arial" charset="0"/>
                <a:ea typeface="新細明體" charset="-120"/>
                <a:cs typeface="Arial" charset="0"/>
              </a:rPr>
              <a:t>勤業眾信版權所有 保留一切權利</a:t>
            </a:r>
            <a:endParaRPr kumimoji="0" lang="en-US" altLang="zh-TW" sz="900" dirty="0">
              <a:solidFill>
                <a:srgbClr val="002060"/>
              </a:solidFill>
              <a:latin typeface="Arial" charset="0"/>
              <a:ea typeface="新細明體"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a:lstStyle>
            <a:lvl1pPr>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a:latin typeface="Calibri" pitchFamily="34" charset="0"/>
                <a:ea typeface="微軟正黑體" pitchFamily="34" charset="-120"/>
              </a:defRPr>
            </a:lvl1pPr>
            <a:lvl2pPr>
              <a:defRPr>
                <a:latin typeface="Calibri" pitchFamily="34" charset="0"/>
                <a:ea typeface="微軟正黑體" pitchFamily="34" charset="-120"/>
              </a:defRPr>
            </a:lvl2pPr>
            <a:lvl3pPr>
              <a:defRPr>
                <a:latin typeface="Calibri" pitchFamily="34" charset="0"/>
                <a:ea typeface="微軟正黑體" pitchFamily="34" charset="-120"/>
              </a:defRPr>
            </a:lvl3pPr>
            <a:lvl4pPr>
              <a:defRPr>
                <a:latin typeface="Calibri" pitchFamily="34" charset="0"/>
                <a:ea typeface="微軟正黑體" pitchFamily="34" charset="-120"/>
              </a:defRPr>
            </a:lvl4pPr>
            <a:lvl5pPr>
              <a:buFont typeface="Arial" pitchFamily="34" charset="0"/>
              <a:buNone/>
              <a:defRPr>
                <a:solidFill>
                  <a:schemeClr val="tx1"/>
                </a:solidFill>
                <a:latin typeface="Calibri" pitchFamily="34" charset="0"/>
                <a:ea typeface="微軟正黑體" pitchFamily="34"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05"/>
            <a:ext cx="311150" cy="163513"/>
          </a:xfrm>
          <a:prstGeom prst="rect">
            <a:avLst/>
          </a:prstGeom>
        </p:spPr>
        <p:txBody>
          <a:bodyPr vert="horz" wrap="square" lIns="90088" tIns="45042" rIns="90088" bIns="45042" numCol="1" anchor="t" anchorCtr="0" compatLnSpc="1">
            <a:prstTxWarp prst="textNoShape">
              <a:avLst/>
            </a:prstTxWarp>
          </a:bodyPr>
          <a:lstStyle>
            <a:lvl1pPr>
              <a:defRPr kumimoji="0" sz="800">
                <a:latin typeface="Arial" charset="0"/>
                <a:ea typeface="新細明體" charset="-120"/>
                <a:cs typeface="Arial" charset="0"/>
              </a:defRPr>
            </a:lvl1pPr>
          </a:lstStyle>
          <a:p>
            <a:pPr>
              <a:defRPr/>
            </a:pPr>
            <a:fld id="{E7248DCC-D2F2-466C-9721-2DA1D549E461}"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2885222468"/>
      </p:ext>
    </p:extLst>
  </p:cSld>
  <p:clrMapOvr>
    <a:masterClrMapping/>
  </p:clrMapOvr>
</p:sldLayout>
</file>

<file path=ppt/slideLayouts/slideLayout430.xml><?xml version="1.0" encoding="utf-8"?>
<p:sldLayout xmlns:a="http://schemas.openxmlformats.org/drawingml/2006/main" xmlns:r="http://schemas.openxmlformats.org/officeDocument/2006/relationships" xmlns:p="http://schemas.openxmlformats.org/presentationml/2006/main" userDrawn="1">
  <p:cSld name="17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574"/>
            <a:ext cx="2544763" cy="163513"/>
          </a:xfrm>
          <a:prstGeom prst="rect">
            <a:avLst/>
          </a:prstGeom>
          <a:noFill/>
          <a:ln w="25400" algn="ctr">
            <a:noFill/>
            <a:miter lim="800000"/>
            <a:headEnd/>
            <a:tailEnd/>
          </a:ln>
        </p:spPr>
        <p:txBody>
          <a:bodyPr lIns="0" tIns="0" rIns="0" bIns="0"/>
          <a:lstStyle/>
          <a:p>
            <a:pPr algn="r" defTabSz="947187" fontAlgn="auto">
              <a:spcBef>
                <a:spcPts val="0"/>
              </a:spcBef>
              <a:spcAft>
                <a:spcPts val="0"/>
              </a:spcAft>
              <a:defRPr/>
            </a:pPr>
            <a:r>
              <a:rPr kumimoji="0" lang="en-US" altLang="zh-TW" sz="900" smtClean="0">
                <a:solidFill>
                  <a:srgbClr val="002060"/>
                </a:solidFill>
                <a:latin typeface="Arial" charset="0"/>
                <a:ea typeface="新細明體" charset="-120"/>
                <a:cs typeface="Arial" charset="0"/>
              </a:rPr>
              <a:t>© 2012 </a:t>
            </a:r>
            <a:r>
              <a:rPr kumimoji="0" lang="zh-TW" altLang="en-US" sz="900" dirty="0" smtClean="0">
                <a:solidFill>
                  <a:srgbClr val="002060"/>
                </a:solidFill>
                <a:latin typeface="Arial" charset="0"/>
                <a:ea typeface="新細明體" charset="-120"/>
                <a:cs typeface="Arial" charset="0"/>
              </a:rPr>
              <a:t>勤業眾信版權所有 保留一切權利</a:t>
            </a:r>
            <a:endParaRPr kumimoji="0" lang="en-US" altLang="zh-TW" sz="900" dirty="0">
              <a:solidFill>
                <a:srgbClr val="002060"/>
              </a:solidFill>
              <a:latin typeface="Arial" charset="0"/>
              <a:ea typeface="新細明體"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a:lstStyle>
            <a:lvl1pPr>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a:latin typeface="Calibri" pitchFamily="34" charset="0"/>
                <a:ea typeface="微軟正黑體" pitchFamily="34" charset="-120"/>
              </a:defRPr>
            </a:lvl1pPr>
            <a:lvl2pPr>
              <a:defRPr>
                <a:latin typeface="Calibri" pitchFamily="34" charset="0"/>
                <a:ea typeface="微軟正黑體" pitchFamily="34" charset="-120"/>
              </a:defRPr>
            </a:lvl2pPr>
            <a:lvl3pPr>
              <a:defRPr>
                <a:latin typeface="Calibri" pitchFamily="34" charset="0"/>
                <a:ea typeface="微軟正黑體" pitchFamily="34" charset="-120"/>
              </a:defRPr>
            </a:lvl3pPr>
            <a:lvl4pPr>
              <a:defRPr>
                <a:latin typeface="Calibri" pitchFamily="34" charset="0"/>
                <a:ea typeface="微軟正黑體" pitchFamily="34" charset="-120"/>
              </a:defRPr>
            </a:lvl4pPr>
            <a:lvl5pPr>
              <a:buFont typeface="Arial" pitchFamily="34" charset="0"/>
              <a:buNone/>
              <a:defRPr>
                <a:solidFill>
                  <a:schemeClr val="tx1"/>
                </a:solidFill>
                <a:latin typeface="Calibri" pitchFamily="34" charset="0"/>
                <a:ea typeface="微軟正黑體" pitchFamily="34"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574"/>
            <a:ext cx="311150" cy="163513"/>
          </a:xfrm>
          <a:prstGeom prst="rect">
            <a:avLst/>
          </a:prstGeom>
        </p:spPr>
        <p:txBody>
          <a:bodyPr vert="horz" wrap="square" lIns="90479" tIns="45238" rIns="90479" bIns="45238" numCol="1" anchor="t" anchorCtr="0" compatLnSpc="1">
            <a:prstTxWarp prst="textNoShape">
              <a:avLst/>
            </a:prstTxWarp>
          </a:bodyPr>
          <a:lstStyle>
            <a:lvl1pPr>
              <a:defRPr kumimoji="0" sz="800">
                <a:latin typeface="Arial" charset="0"/>
                <a:ea typeface="新細明體" charset="-120"/>
                <a:cs typeface="Arial" charset="0"/>
              </a:defRPr>
            </a:lvl1pPr>
          </a:lstStyle>
          <a:p>
            <a:pPr>
              <a:defRPr/>
            </a:pPr>
            <a:fld id="{E7248DCC-D2F2-466C-9721-2DA1D549E461}"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806815011"/>
      </p:ext>
    </p:extLst>
  </p:cSld>
  <p:clrMapOvr>
    <a:masterClrMapping/>
  </p:clrMapOvr>
</p:sldLayout>
</file>

<file path=ppt/slideLayouts/slideLayout431.xml><?xml version="1.0" encoding="utf-8"?>
<p:sldLayout xmlns:a="http://schemas.openxmlformats.org/drawingml/2006/main" xmlns:r="http://schemas.openxmlformats.org/officeDocument/2006/relationships" xmlns:p="http://schemas.openxmlformats.org/presentationml/2006/main" userDrawn="1">
  <p:cSld name="27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574"/>
            <a:ext cx="2544763" cy="163513"/>
          </a:xfrm>
          <a:prstGeom prst="rect">
            <a:avLst/>
          </a:prstGeom>
          <a:noFill/>
          <a:ln w="25400" algn="ctr">
            <a:noFill/>
            <a:miter lim="800000"/>
            <a:headEnd/>
            <a:tailEnd/>
          </a:ln>
        </p:spPr>
        <p:txBody>
          <a:bodyPr lIns="0" tIns="0" rIns="0" bIns="0"/>
          <a:lstStyle/>
          <a:p>
            <a:pPr algn="r" defTabSz="947187" fontAlgn="auto">
              <a:spcBef>
                <a:spcPts val="0"/>
              </a:spcBef>
              <a:spcAft>
                <a:spcPts val="0"/>
              </a:spcAft>
              <a:defRPr/>
            </a:pPr>
            <a:r>
              <a:rPr kumimoji="0" lang="en-US" altLang="zh-TW" sz="900" dirty="0" smtClean="0">
                <a:solidFill>
                  <a:srgbClr val="002060"/>
                </a:solidFill>
                <a:latin typeface="Arial" charset="0"/>
                <a:ea typeface="新細明體" charset="-120"/>
                <a:cs typeface="Arial" charset="0"/>
              </a:rPr>
              <a:t>© 2013 </a:t>
            </a:r>
            <a:r>
              <a:rPr kumimoji="0" lang="zh-TW" altLang="en-US" sz="900" dirty="0" smtClean="0">
                <a:solidFill>
                  <a:srgbClr val="002060"/>
                </a:solidFill>
                <a:latin typeface="Arial" charset="0"/>
                <a:ea typeface="新細明體" charset="-120"/>
                <a:cs typeface="Arial" charset="0"/>
              </a:rPr>
              <a:t>勤業眾信版權所有 保留一切權利</a:t>
            </a:r>
            <a:endParaRPr kumimoji="0" lang="en-US" altLang="zh-TW" sz="900" dirty="0">
              <a:solidFill>
                <a:srgbClr val="002060"/>
              </a:solidFill>
              <a:latin typeface="Arial" charset="0"/>
              <a:ea typeface="新細明體"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a:lstStyle>
            <a:lvl1pPr>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a:latin typeface="Calibri" pitchFamily="34" charset="0"/>
                <a:ea typeface="微軟正黑體" pitchFamily="34" charset="-120"/>
              </a:defRPr>
            </a:lvl1pPr>
            <a:lvl2pPr>
              <a:defRPr>
                <a:latin typeface="Calibri" pitchFamily="34" charset="0"/>
                <a:ea typeface="微軟正黑體" pitchFamily="34" charset="-120"/>
              </a:defRPr>
            </a:lvl2pPr>
            <a:lvl3pPr>
              <a:defRPr>
                <a:latin typeface="Calibri" pitchFamily="34" charset="0"/>
                <a:ea typeface="微軟正黑體" pitchFamily="34" charset="-120"/>
              </a:defRPr>
            </a:lvl3pPr>
            <a:lvl4pPr>
              <a:defRPr>
                <a:latin typeface="Calibri" pitchFamily="34" charset="0"/>
                <a:ea typeface="微軟正黑體" pitchFamily="34" charset="-120"/>
              </a:defRPr>
            </a:lvl4pPr>
            <a:lvl5pPr>
              <a:buFont typeface="Arial" pitchFamily="34" charset="0"/>
              <a:buNone/>
              <a:defRPr>
                <a:solidFill>
                  <a:schemeClr val="tx1"/>
                </a:solidFill>
                <a:latin typeface="Calibri" pitchFamily="34" charset="0"/>
                <a:ea typeface="微軟正黑體" pitchFamily="34"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574"/>
            <a:ext cx="311150" cy="163513"/>
          </a:xfrm>
          <a:prstGeom prst="rect">
            <a:avLst/>
          </a:prstGeom>
        </p:spPr>
        <p:txBody>
          <a:bodyPr vert="horz" wrap="square" lIns="90479" tIns="45238" rIns="90479" bIns="45238" numCol="1" anchor="t" anchorCtr="0" compatLnSpc="1">
            <a:prstTxWarp prst="textNoShape">
              <a:avLst/>
            </a:prstTxWarp>
          </a:bodyPr>
          <a:lstStyle>
            <a:lvl1pPr>
              <a:defRPr kumimoji="0" sz="800">
                <a:latin typeface="Arial" charset="0"/>
                <a:ea typeface="新細明體" charset="-120"/>
                <a:cs typeface="Arial" charset="0"/>
              </a:defRPr>
            </a:lvl1pPr>
          </a:lstStyle>
          <a:p>
            <a:pPr>
              <a:defRPr/>
            </a:pPr>
            <a:fld id="{E7248DCC-D2F2-466C-9721-2DA1D549E461}"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600963414"/>
      </p:ext>
    </p:extLst>
  </p:cSld>
  <p:clrMapOvr>
    <a:masterClrMapping/>
  </p:clrMapOvr>
</p:sldLayout>
</file>

<file path=ppt/slideLayouts/slideLayout432.xml><?xml version="1.0" encoding="utf-8"?>
<p:sldLayout xmlns:a="http://schemas.openxmlformats.org/drawingml/2006/main" xmlns:r="http://schemas.openxmlformats.org/officeDocument/2006/relationships" xmlns:p="http://schemas.openxmlformats.org/presentationml/2006/main" userDrawn="1">
  <p:cSld name="28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574"/>
            <a:ext cx="2544763" cy="163513"/>
          </a:xfrm>
          <a:prstGeom prst="rect">
            <a:avLst/>
          </a:prstGeom>
          <a:noFill/>
          <a:ln w="25400" algn="ctr">
            <a:noFill/>
            <a:miter lim="800000"/>
            <a:headEnd/>
            <a:tailEnd/>
          </a:ln>
        </p:spPr>
        <p:txBody>
          <a:bodyPr lIns="0" tIns="0" rIns="0" bIns="0"/>
          <a:lstStyle/>
          <a:p>
            <a:pPr algn="r" defTabSz="947187" fontAlgn="auto">
              <a:spcBef>
                <a:spcPts val="0"/>
              </a:spcBef>
              <a:spcAft>
                <a:spcPts val="0"/>
              </a:spcAft>
              <a:defRPr/>
            </a:pPr>
            <a:r>
              <a:rPr kumimoji="0" lang="en-US" altLang="zh-TW" sz="900" dirty="0" smtClean="0">
                <a:solidFill>
                  <a:srgbClr val="002060"/>
                </a:solidFill>
                <a:latin typeface="Arial" charset="0"/>
                <a:ea typeface="新細明體" charset="-120"/>
                <a:cs typeface="Arial" charset="0"/>
              </a:rPr>
              <a:t>© 2013 </a:t>
            </a:r>
            <a:r>
              <a:rPr kumimoji="0" lang="zh-TW" altLang="en-US" sz="900" dirty="0" smtClean="0">
                <a:solidFill>
                  <a:srgbClr val="002060"/>
                </a:solidFill>
                <a:latin typeface="Arial" charset="0"/>
                <a:ea typeface="新細明體" charset="-120"/>
                <a:cs typeface="Arial" charset="0"/>
              </a:rPr>
              <a:t>勤業眾信版權所有 保留一切權利</a:t>
            </a:r>
            <a:endParaRPr kumimoji="0" lang="en-US" altLang="zh-TW" sz="900" dirty="0">
              <a:solidFill>
                <a:srgbClr val="002060"/>
              </a:solidFill>
              <a:latin typeface="Arial" charset="0"/>
              <a:ea typeface="新細明體"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a:lstStyle>
            <a:lvl1pPr>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a:latin typeface="Calibri" pitchFamily="34" charset="0"/>
                <a:ea typeface="微軟正黑體" pitchFamily="34" charset="-120"/>
              </a:defRPr>
            </a:lvl1pPr>
            <a:lvl2pPr>
              <a:defRPr>
                <a:latin typeface="Calibri" pitchFamily="34" charset="0"/>
                <a:ea typeface="微軟正黑體" pitchFamily="34" charset="-120"/>
              </a:defRPr>
            </a:lvl2pPr>
            <a:lvl3pPr>
              <a:defRPr>
                <a:latin typeface="Calibri" pitchFamily="34" charset="0"/>
                <a:ea typeface="微軟正黑體" pitchFamily="34" charset="-120"/>
              </a:defRPr>
            </a:lvl3pPr>
            <a:lvl4pPr>
              <a:defRPr>
                <a:latin typeface="Calibri" pitchFamily="34" charset="0"/>
                <a:ea typeface="微軟正黑體" pitchFamily="34" charset="-120"/>
              </a:defRPr>
            </a:lvl4pPr>
            <a:lvl5pPr>
              <a:buFont typeface="Arial" pitchFamily="34" charset="0"/>
              <a:buNone/>
              <a:defRPr>
                <a:solidFill>
                  <a:schemeClr val="tx1"/>
                </a:solidFill>
                <a:latin typeface="Calibri" pitchFamily="34" charset="0"/>
                <a:ea typeface="微軟正黑體" pitchFamily="34"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574"/>
            <a:ext cx="311150" cy="163513"/>
          </a:xfrm>
          <a:prstGeom prst="rect">
            <a:avLst/>
          </a:prstGeom>
        </p:spPr>
        <p:txBody>
          <a:bodyPr vert="horz" wrap="square" lIns="90479" tIns="45238" rIns="90479" bIns="45238" numCol="1" anchor="t" anchorCtr="0" compatLnSpc="1">
            <a:prstTxWarp prst="textNoShape">
              <a:avLst/>
            </a:prstTxWarp>
          </a:bodyPr>
          <a:lstStyle>
            <a:lvl1pPr>
              <a:defRPr kumimoji="0" sz="800">
                <a:latin typeface="Arial" charset="0"/>
                <a:ea typeface="新細明體" charset="-120"/>
                <a:cs typeface="Arial" charset="0"/>
              </a:defRPr>
            </a:lvl1pPr>
          </a:lstStyle>
          <a:p>
            <a:pPr>
              <a:defRPr/>
            </a:pPr>
            <a:fld id="{E7248DCC-D2F2-466C-9721-2DA1D549E461}"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1529051034"/>
      </p:ext>
    </p:extLst>
  </p:cSld>
  <p:clrMapOvr>
    <a:masterClrMapping/>
  </p:clrMapOvr>
</p:sldLayout>
</file>

<file path=ppt/slideLayouts/slideLayout433.xml><?xml version="1.0" encoding="utf-8"?>
<p:sldLayout xmlns:a="http://schemas.openxmlformats.org/drawingml/2006/main" xmlns:r="http://schemas.openxmlformats.org/officeDocument/2006/relationships" xmlns:p="http://schemas.openxmlformats.org/presentationml/2006/main" userDrawn="1">
  <p:cSld name="29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574"/>
            <a:ext cx="2544763" cy="163513"/>
          </a:xfrm>
          <a:prstGeom prst="rect">
            <a:avLst/>
          </a:prstGeom>
          <a:noFill/>
          <a:ln w="25400" algn="ctr">
            <a:noFill/>
            <a:miter lim="800000"/>
            <a:headEnd/>
            <a:tailEnd/>
          </a:ln>
        </p:spPr>
        <p:txBody>
          <a:bodyPr lIns="0" tIns="0" rIns="0" bIns="0"/>
          <a:lstStyle/>
          <a:p>
            <a:pPr algn="r" defTabSz="947187" fontAlgn="auto">
              <a:spcBef>
                <a:spcPts val="0"/>
              </a:spcBef>
              <a:spcAft>
                <a:spcPts val="0"/>
              </a:spcAft>
              <a:defRPr/>
            </a:pPr>
            <a:r>
              <a:rPr kumimoji="0" lang="en-US" altLang="zh-TW" sz="900" dirty="0" smtClean="0">
                <a:solidFill>
                  <a:srgbClr val="002060"/>
                </a:solidFill>
                <a:latin typeface="Arial" charset="0"/>
                <a:ea typeface="新細明體" charset="-120"/>
                <a:cs typeface="Arial" charset="0"/>
              </a:rPr>
              <a:t>© 2013 </a:t>
            </a:r>
            <a:r>
              <a:rPr kumimoji="0" lang="zh-TW" altLang="en-US" sz="900" dirty="0" smtClean="0">
                <a:solidFill>
                  <a:srgbClr val="002060"/>
                </a:solidFill>
                <a:latin typeface="Arial" charset="0"/>
                <a:ea typeface="新細明體" charset="-120"/>
                <a:cs typeface="Arial" charset="0"/>
              </a:rPr>
              <a:t>勤業眾信版權所有 保留一切權利</a:t>
            </a:r>
            <a:endParaRPr kumimoji="0" lang="en-US" altLang="zh-TW" sz="900" dirty="0">
              <a:solidFill>
                <a:srgbClr val="002060"/>
              </a:solidFill>
              <a:latin typeface="Arial" charset="0"/>
              <a:ea typeface="新細明體"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a:lstStyle>
            <a:lvl1pPr>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a:latin typeface="Calibri" pitchFamily="34" charset="0"/>
                <a:ea typeface="微軟正黑體" pitchFamily="34" charset="-120"/>
              </a:defRPr>
            </a:lvl1pPr>
            <a:lvl2pPr>
              <a:defRPr>
                <a:latin typeface="Calibri" pitchFamily="34" charset="0"/>
                <a:ea typeface="微軟正黑體" pitchFamily="34" charset="-120"/>
              </a:defRPr>
            </a:lvl2pPr>
            <a:lvl3pPr>
              <a:defRPr>
                <a:latin typeface="Calibri" pitchFamily="34" charset="0"/>
                <a:ea typeface="微軟正黑體" pitchFamily="34" charset="-120"/>
              </a:defRPr>
            </a:lvl3pPr>
            <a:lvl4pPr>
              <a:defRPr>
                <a:latin typeface="Calibri" pitchFamily="34" charset="0"/>
                <a:ea typeface="微軟正黑體" pitchFamily="34" charset="-120"/>
              </a:defRPr>
            </a:lvl4pPr>
            <a:lvl5pPr>
              <a:buFont typeface="Arial" pitchFamily="34" charset="0"/>
              <a:buNone/>
              <a:defRPr>
                <a:solidFill>
                  <a:schemeClr val="tx1"/>
                </a:solidFill>
                <a:latin typeface="Calibri" pitchFamily="34" charset="0"/>
                <a:ea typeface="微軟正黑體" pitchFamily="34"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574"/>
            <a:ext cx="311150" cy="163513"/>
          </a:xfrm>
          <a:prstGeom prst="rect">
            <a:avLst/>
          </a:prstGeom>
        </p:spPr>
        <p:txBody>
          <a:bodyPr vert="horz" wrap="square" lIns="90479" tIns="45238" rIns="90479" bIns="45238" numCol="1" anchor="t" anchorCtr="0" compatLnSpc="1">
            <a:prstTxWarp prst="textNoShape">
              <a:avLst/>
            </a:prstTxWarp>
          </a:bodyPr>
          <a:lstStyle>
            <a:lvl1pPr>
              <a:defRPr kumimoji="0" sz="800">
                <a:latin typeface="Arial" charset="0"/>
                <a:ea typeface="新細明體" charset="-120"/>
                <a:cs typeface="Arial" charset="0"/>
              </a:defRPr>
            </a:lvl1pPr>
          </a:lstStyle>
          <a:p>
            <a:pPr>
              <a:defRPr/>
            </a:pPr>
            <a:fld id="{E7248DCC-D2F2-466C-9721-2DA1D549E461}"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64824859"/>
      </p:ext>
    </p:extLst>
  </p:cSld>
  <p:clrMapOvr>
    <a:masterClrMapping/>
  </p:clrMapOvr>
</p:sldLayout>
</file>

<file path=ppt/slideLayouts/slideLayout434.xml><?xml version="1.0" encoding="utf-8"?>
<p:sldLayout xmlns:a="http://schemas.openxmlformats.org/drawingml/2006/main" xmlns:r="http://schemas.openxmlformats.org/officeDocument/2006/relationships" xmlns:p="http://schemas.openxmlformats.org/presentationml/2006/main" userDrawn="1">
  <p:cSld name="3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575"/>
            <a:ext cx="2544763" cy="163513"/>
          </a:xfrm>
          <a:prstGeom prst="rect">
            <a:avLst/>
          </a:prstGeom>
          <a:noFill/>
          <a:ln w="25400" algn="ctr">
            <a:noFill/>
            <a:miter lim="800000"/>
            <a:headEnd/>
            <a:tailEnd/>
          </a:ln>
        </p:spPr>
        <p:txBody>
          <a:bodyPr lIns="0" tIns="0" rIns="0" bIns="0"/>
          <a:lstStyle/>
          <a:p>
            <a:pPr algn="r" defTabSz="947035" fontAlgn="auto">
              <a:spcBef>
                <a:spcPts val="0"/>
              </a:spcBef>
              <a:spcAft>
                <a:spcPts val="0"/>
              </a:spcAft>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465" tIns="45231" rIns="90465" bIns="45231"/>
          <a:lstStyle>
            <a:lvl1pPr>
              <a:defRPr sz="2800" baseline="0">
                <a:solidFill>
                  <a:srgbClr val="002776"/>
                </a:solidFill>
                <a:latin typeface="微軟正黑體" pitchFamily="34" charset="-120"/>
                <a:ea typeface="微軟正黑體" pitchFamily="34"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a:latin typeface="微軟正黑體" pitchFamily="34" charset="-120"/>
                <a:ea typeface="微軟正黑體" pitchFamily="34" charset="-120"/>
              </a:defRPr>
            </a:lvl1pPr>
            <a:lvl2pPr>
              <a:defRPr>
                <a:latin typeface="微軟正黑體" pitchFamily="34" charset="-120"/>
                <a:ea typeface="微軟正黑體" pitchFamily="34" charset="-120"/>
              </a:defRPr>
            </a:lvl2pPr>
            <a:lvl3pPr>
              <a:defRPr>
                <a:latin typeface="微軟正黑體" pitchFamily="34" charset="-120"/>
                <a:ea typeface="微軟正黑體" pitchFamily="34" charset="-120"/>
              </a:defRPr>
            </a:lvl3pPr>
            <a:lvl4pPr>
              <a:defRPr>
                <a:latin typeface="微軟正黑體" pitchFamily="34" charset="-120"/>
                <a:ea typeface="微軟正黑體" pitchFamily="34" charset="-120"/>
              </a:defRPr>
            </a:lvl4pPr>
            <a:lvl5pPr>
              <a:buFont typeface="Arial" pitchFamily="34" charset="0"/>
              <a:buNone/>
              <a:defRPr>
                <a:solidFill>
                  <a:schemeClr val="tx1"/>
                </a:solidFill>
                <a:latin typeface="微軟正黑體" pitchFamily="34" charset="-120"/>
                <a:ea typeface="微軟正黑體" pitchFamily="34"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575"/>
            <a:ext cx="311150" cy="163513"/>
          </a:xfrm>
          <a:prstGeom prst="rect">
            <a:avLst/>
          </a:prstGeom>
        </p:spPr>
        <p:txBody>
          <a:bodyPr vert="horz" wrap="square" lIns="90465" tIns="45231" rIns="90465" bIns="45231" numCol="1" anchor="t" anchorCtr="0" compatLnSpc="1">
            <a:prstTxWarp prst="textNoShape">
              <a:avLst/>
            </a:prstTxWarp>
          </a:bodyPr>
          <a:lstStyle>
            <a:lvl1pPr>
              <a:defRPr kumimoji="0" sz="8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445563293"/>
      </p:ext>
    </p:extLst>
  </p:cSld>
  <p:clrMapOvr>
    <a:masterClrMapping/>
  </p:clrMapOvr>
  <p:timing>
    <p:tnLst>
      <p:par>
        <p:cTn id="1" dur="indefinite" restart="never" nodeType="tmRoot"/>
      </p:par>
    </p:tnLst>
  </p:timing>
</p:sldLayout>
</file>

<file path=ppt/slideLayouts/slideLayout435.xml><?xml version="1.0" encoding="utf-8"?>
<p:sldLayout xmlns:a="http://schemas.openxmlformats.org/drawingml/2006/main" xmlns:r="http://schemas.openxmlformats.org/officeDocument/2006/relationships" xmlns:p="http://schemas.openxmlformats.org/presentationml/2006/main" userDrawn="1">
  <p:cSld name="4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76"/>
            <a:ext cx="2544763" cy="163513"/>
          </a:xfrm>
          <a:prstGeom prst="rect">
            <a:avLst/>
          </a:prstGeom>
          <a:noFill/>
          <a:ln w="25400" algn="ctr">
            <a:noFill/>
            <a:miter lim="800000"/>
            <a:headEnd/>
            <a:tailEnd/>
          </a:ln>
        </p:spPr>
        <p:txBody>
          <a:bodyPr lIns="0" tIns="0" rIns="0" bIns="0"/>
          <a:lstStyle/>
          <a:p>
            <a:pPr algn="r" defTabSz="947035"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465" tIns="45231" rIns="90465" bIns="45231"/>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0836" indent="-271703">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3605" indent="-172759">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6881" indent="-172759">
              <a:lnSpc>
                <a:spcPct val="100000"/>
              </a:lnSpc>
              <a:spcBef>
                <a:spcPts val="600"/>
              </a:spcBef>
              <a:buClr>
                <a:srgbClr val="92D050"/>
              </a:buClr>
              <a:defRPr>
                <a:latin typeface="Calibri" pitchFamily="34" charset="0"/>
                <a:ea typeface="標楷體" pitchFamily="65" charset="-120"/>
              </a:defRPr>
            </a:lvl4pPr>
            <a:lvl5pPr marL="1248577" indent="-10051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39"/>
            <a:ext cx="428625" cy="263525"/>
          </a:xfrm>
          <a:prstGeom prst="rect">
            <a:avLst/>
          </a:prstGeom>
        </p:spPr>
        <p:txBody>
          <a:bodyPr vert="horz" wrap="square" lIns="90465" tIns="45231" rIns="90465" bIns="45231"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4072277198"/>
      </p:ext>
    </p:extLst>
  </p:cSld>
  <p:clrMapOvr>
    <a:masterClrMapping/>
  </p:clrMapOvr>
  <p:timing>
    <p:tnLst>
      <p:par>
        <p:cTn id="1" dur="indefinite" restart="never" nodeType="tmRoot"/>
      </p:par>
    </p:tnLst>
  </p:timing>
</p:sldLayout>
</file>

<file path=ppt/slideLayouts/slideLayout436.xml><?xml version="1.0" encoding="utf-8"?>
<p:sldLayout xmlns:a="http://schemas.openxmlformats.org/drawingml/2006/main" xmlns:r="http://schemas.openxmlformats.org/officeDocument/2006/relationships" xmlns:p="http://schemas.openxmlformats.org/presentationml/2006/main" userDrawn="1">
  <p:cSld name="9_兩項物件">
    <p:spTree>
      <p:nvGrpSpPr>
        <p:cNvPr id="1" name=""/>
        <p:cNvGrpSpPr/>
        <p:nvPr/>
      </p:nvGrpSpPr>
      <p:grpSpPr>
        <a:xfrm>
          <a:off x="0" y="0"/>
          <a:ext cx="0" cy="0"/>
          <a:chOff x="0" y="0"/>
          <a:chExt cx="0" cy="0"/>
        </a:xfrm>
      </p:grpSpPr>
      <p:sp>
        <p:nvSpPr>
          <p:cNvPr id="2" name="Title 1"/>
          <p:cNvSpPr>
            <a:spLocks noGrp="1"/>
          </p:cNvSpPr>
          <p:nvPr>
            <p:ph type="title"/>
          </p:nvPr>
        </p:nvSpPr>
        <p:spPr>
          <a:xfrm>
            <a:off x="390001" y="360000"/>
            <a:ext cx="9126000" cy="630000"/>
          </a:xfrm>
          <a:prstGeom prst="rect">
            <a:avLst/>
          </a:prstGeom>
        </p:spPr>
        <p:txBody>
          <a:bodyPr lIns="90465" tIns="45231" rIns="90465" bIns="45231"/>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6" name="Slide Number Placeholder 9"/>
          <p:cNvSpPr>
            <a:spLocks noGrp="1"/>
          </p:cNvSpPr>
          <p:nvPr>
            <p:ph type="sldNum" sz="quarter" idx="10"/>
          </p:nvPr>
        </p:nvSpPr>
        <p:spPr>
          <a:xfrm>
            <a:off x="172210" y="7509695"/>
            <a:ext cx="428628" cy="264293"/>
          </a:xfrm>
          <a:prstGeom prst="rect">
            <a:avLst/>
          </a:prstGeom>
        </p:spPr>
        <p:txBody>
          <a:bodyPr lIns="90465" tIns="45231" rIns="90465" bIns="45231"/>
          <a:lstStyle>
            <a:lvl1pPr>
              <a:defRPr sz="1000">
                <a:latin typeface="Calibri" pitchFamily="34" charset="0"/>
              </a:defRPr>
            </a:lvl1pPr>
          </a:lstStyle>
          <a:p>
            <a:fld id="{5C2BFDC5-D7DB-482A-BCCF-A292C6924E52}" type="slidenum">
              <a:rPr lang="en-US" smtClean="0">
                <a:solidFill>
                  <a:srgbClr val="000000"/>
                </a:solidFill>
                <a:cs typeface="Arial" charset="0"/>
              </a:rPr>
              <a:pPr/>
              <a:t>‹#›</a:t>
            </a:fld>
            <a:endParaRPr lang="en-US" dirty="0">
              <a:solidFill>
                <a:srgbClr val="000000"/>
              </a:solidFill>
              <a:cs typeface="Arial" charset="0"/>
            </a:endParaRPr>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標楷體" pitchFamily="65" charset="-120"/>
              </a:defRPr>
            </a:lvl1pPr>
            <a:lvl2pPr marL="885744" indent="-488406">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標楷體" pitchFamily="65" charset="-120"/>
              </a:defRPr>
            </a:lvl2pPr>
            <a:lvl3pPr marL="1283107" indent="-397362">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標楷體" pitchFamily="65" charset="-120"/>
              </a:defRPr>
            </a:lvl3pPr>
            <a:lvl4pPr marL="1589443" indent="-306352">
              <a:lnSpc>
                <a:spcPct val="100000"/>
              </a:lnSpc>
              <a:spcBef>
                <a:spcPts val="600"/>
              </a:spcBef>
              <a:spcAft>
                <a:spcPts val="669"/>
              </a:spcAft>
              <a:buClr>
                <a:srgbClr val="92D050"/>
              </a:buClr>
              <a:buSzPct val="80000"/>
              <a:buFont typeface="Wingdings" pitchFamily="2" charset="2"/>
              <a:buChar char="l"/>
              <a:defRPr>
                <a:latin typeface="Calibri" pitchFamily="34" charset="0"/>
                <a:ea typeface="標楷體" pitchFamily="65" charset="-120"/>
              </a:defRPr>
            </a:lvl4pPr>
            <a:lvl5pPr marL="1248577" indent="-100511">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7" name="頁尾版面配置區 4"/>
          <p:cNvSpPr>
            <a:spLocks noGrp="1"/>
          </p:cNvSpPr>
          <p:nvPr userDrawn="1">
            <p:ph type="ftr" sz="quarter" idx="4294967295"/>
          </p:nvPr>
        </p:nvSpPr>
        <p:spPr>
          <a:xfrm>
            <a:off x="6203659" y="7360126"/>
            <a:ext cx="3856329" cy="413866"/>
          </a:xfrm>
          <a:prstGeom prst="rect">
            <a:avLst/>
          </a:prstGeom>
        </p:spPr>
        <p:txBody>
          <a:bodyPr lIns="100825" tIns="50407" rIns="100825" bIns="50407"/>
          <a:lstStyle>
            <a:lvl1pPr>
              <a:defRPr sz="1000"/>
            </a:lvl1pPr>
          </a:lstStyle>
          <a:p>
            <a:pPr algn="r">
              <a:defRPr/>
            </a:pPr>
            <a:r>
              <a:rPr lang="en-US" altLang="zh-TW" dirty="0" smtClean="0">
                <a:solidFill>
                  <a:srgbClr val="000000"/>
                </a:solidFill>
                <a:latin typeface="Arial" charset="0"/>
                <a:cs typeface="Arial" charset="0"/>
              </a:rPr>
              <a:t>©2010 </a:t>
            </a:r>
            <a:r>
              <a:rPr lang="zh-TW" altLang="en-US" dirty="0" smtClean="0">
                <a:solidFill>
                  <a:srgbClr val="000000"/>
                </a:solidFill>
                <a:latin typeface="Arial" charset="0"/>
                <a:cs typeface="Arial" charset="0"/>
              </a:rPr>
              <a:t>勤業眾信版權所有 保留一切權利</a:t>
            </a:r>
            <a:endParaRPr lang="zh-TW" altLang="en-US" dirty="0">
              <a:solidFill>
                <a:srgbClr val="000000"/>
              </a:solidFill>
              <a:latin typeface="Arial" charset="0"/>
              <a:cs typeface="Arial" charset="0"/>
            </a:endParaRPr>
          </a:p>
        </p:txBody>
      </p:sp>
    </p:spTree>
    <p:extLst>
      <p:ext uri="{BB962C8B-B14F-4D97-AF65-F5344CB8AC3E}">
        <p14:creationId xmlns:p14="http://schemas.microsoft.com/office/powerpoint/2010/main" val="1729398977"/>
      </p:ext>
    </p:extLst>
  </p:cSld>
  <p:clrMapOvr>
    <a:masterClrMapping/>
  </p:clrMapOvr>
  <p:transition>
    <p:random/>
  </p:transition>
  <p:timing>
    <p:tnLst>
      <p:par>
        <p:cTn id="1" dur="indefinite" restart="never" nodeType="tmRoot"/>
      </p:par>
    </p:tnLst>
  </p:timing>
</p:sldLayout>
</file>

<file path=ppt/slideLayouts/slideLayout437.xml><?xml version="1.0" encoding="utf-8"?>
<p:sldLayout xmlns:a="http://schemas.openxmlformats.org/drawingml/2006/main" xmlns:r="http://schemas.openxmlformats.org/officeDocument/2006/relationships" xmlns:p="http://schemas.openxmlformats.org/presentationml/2006/main" userDrawn="1">
  <p:cSld name="19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76"/>
            <a:ext cx="2544763" cy="163513"/>
          </a:xfrm>
          <a:prstGeom prst="rect">
            <a:avLst/>
          </a:prstGeom>
          <a:noFill/>
          <a:ln w="25400" algn="ctr">
            <a:noFill/>
            <a:miter lim="800000"/>
            <a:headEnd/>
            <a:tailEnd/>
          </a:ln>
        </p:spPr>
        <p:txBody>
          <a:bodyPr lIns="0" tIns="0" rIns="0" bIns="0"/>
          <a:lstStyle/>
          <a:p>
            <a:pPr algn="r" defTabSz="947035"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465" tIns="45231" rIns="90465" bIns="45231"/>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0836" indent="-271703">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3605" indent="-172759">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6881" indent="-172759">
              <a:lnSpc>
                <a:spcPct val="100000"/>
              </a:lnSpc>
              <a:spcBef>
                <a:spcPts val="600"/>
              </a:spcBef>
              <a:buClr>
                <a:srgbClr val="92D050"/>
              </a:buClr>
              <a:defRPr>
                <a:latin typeface="Calibri" pitchFamily="34" charset="0"/>
                <a:ea typeface="標楷體" pitchFamily="65" charset="-120"/>
              </a:defRPr>
            </a:lvl4pPr>
            <a:lvl5pPr marL="1248577" indent="-10051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39"/>
            <a:ext cx="428625" cy="263525"/>
          </a:xfrm>
          <a:prstGeom prst="rect">
            <a:avLst/>
          </a:prstGeom>
        </p:spPr>
        <p:txBody>
          <a:bodyPr vert="horz" wrap="square" lIns="90465" tIns="45231" rIns="90465" bIns="45231"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466881893"/>
      </p:ext>
    </p:extLst>
  </p:cSld>
  <p:clrMapOvr>
    <a:masterClrMapping/>
  </p:clrMapOvr>
  <p:timing>
    <p:tnLst>
      <p:par>
        <p:cTn id="1" dur="indefinite" restart="never" nodeType="tmRoot"/>
      </p:par>
    </p:tnLst>
  </p:timing>
</p:sldLayout>
</file>

<file path=ppt/slideLayouts/slideLayout438.xml><?xml version="1.0" encoding="utf-8"?>
<p:sldLayout xmlns:a="http://schemas.openxmlformats.org/drawingml/2006/main" xmlns:r="http://schemas.openxmlformats.org/officeDocument/2006/relationships" xmlns:p="http://schemas.openxmlformats.org/presentationml/2006/main" userDrawn="1">
  <p:cSld name="23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76"/>
            <a:ext cx="2544763" cy="163513"/>
          </a:xfrm>
          <a:prstGeom prst="rect">
            <a:avLst/>
          </a:prstGeom>
          <a:noFill/>
          <a:ln w="25400" algn="ctr">
            <a:noFill/>
            <a:miter lim="800000"/>
            <a:headEnd/>
            <a:tailEnd/>
          </a:ln>
        </p:spPr>
        <p:txBody>
          <a:bodyPr lIns="0" tIns="0" rIns="0" bIns="0"/>
          <a:lstStyle/>
          <a:p>
            <a:pPr algn="r" defTabSz="947035"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465" tIns="45231" rIns="90465" bIns="45231"/>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0836" indent="-271703">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3605" indent="-172759">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6881" indent="-172759">
              <a:lnSpc>
                <a:spcPct val="100000"/>
              </a:lnSpc>
              <a:spcBef>
                <a:spcPts val="600"/>
              </a:spcBef>
              <a:buClr>
                <a:srgbClr val="92D050"/>
              </a:buClr>
              <a:defRPr>
                <a:latin typeface="Calibri" pitchFamily="34" charset="0"/>
                <a:ea typeface="標楷體" pitchFamily="65" charset="-120"/>
              </a:defRPr>
            </a:lvl4pPr>
            <a:lvl5pPr marL="1248577" indent="-10051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39"/>
            <a:ext cx="428625" cy="263525"/>
          </a:xfrm>
          <a:prstGeom prst="rect">
            <a:avLst/>
          </a:prstGeom>
        </p:spPr>
        <p:txBody>
          <a:bodyPr vert="horz" wrap="square" lIns="90465" tIns="45231" rIns="90465" bIns="45231"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945316219"/>
      </p:ext>
    </p:extLst>
  </p:cSld>
  <p:clrMapOvr>
    <a:masterClrMapping/>
  </p:clrMapOvr>
  <p:timing>
    <p:tnLst>
      <p:par>
        <p:cTn id="1" dur="indefinite" restart="never" nodeType="tmRoot"/>
      </p:par>
    </p:tnLst>
  </p:timing>
</p:sldLayout>
</file>

<file path=ppt/slideLayouts/slideLayout439.xml><?xml version="1.0" encoding="utf-8"?>
<p:sldLayout xmlns:a="http://schemas.openxmlformats.org/drawingml/2006/main" xmlns:r="http://schemas.openxmlformats.org/officeDocument/2006/relationships" xmlns:p="http://schemas.openxmlformats.org/presentationml/2006/main" userDrawn="1">
  <p:cSld name="34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76"/>
            <a:ext cx="2544763" cy="163513"/>
          </a:xfrm>
          <a:prstGeom prst="rect">
            <a:avLst/>
          </a:prstGeom>
          <a:noFill/>
          <a:ln w="25400" algn="ctr">
            <a:noFill/>
            <a:miter lim="800000"/>
            <a:headEnd/>
            <a:tailEnd/>
          </a:ln>
        </p:spPr>
        <p:txBody>
          <a:bodyPr lIns="0" tIns="0" rIns="0" bIns="0"/>
          <a:lstStyle/>
          <a:p>
            <a:pPr algn="r" defTabSz="947035"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465" tIns="45231" rIns="90465" bIns="45231"/>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0836" indent="-271703">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3605" indent="-172759">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6881" indent="-172759">
              <a:lnSpc>
                <a:spcPct val="100000"/>
              </a:lnSpc>
              <a:spcBef>
                <a:spcPts val="600"/>
              </a:spcBef>
              <a:buClr>
                <a:srgbClr val="92D050"/>
              </a:buClr>
              <a:defRPr>
                <a:latin typeface="Calibri" pitchFamily="34" charset="0"/>
                <a:ea typeface="標楷體" pitchFamily="65" charset="-120"/>
              </a:defRPr>
            </a:lvl4pPr>
            <a:lvl5pPr marL="1248577" indent="-10051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39"/>
            <a:ext cx="428625" cy="263525"/>
          </a:xfrm>
          <a:prstGeom prst="rect">
            <a:avLst/>
          </a:prstGeom>
        </p:spPr>
        <p:txBody>
          <a:bodyPr vert="horz" wrap="square" lIns="90465" tIns="45231" rIns="90465" bIns="45231"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1312344188"/>
      </p:ext>
    </p:extLst>
  </p:cSld>
  <p:clrMapOvr>
    <a:masterClrMapping/>
  </p:clrMapOvr>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28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05"/>
            <a:ext cx="2544763" cy="163513"/>
          </a:xfrm>
          <a:prstGeom prst="rect">
            <a:avLst/>
          </a:prstGeom>
          <a:noFill/>
          <a:ln w="25400" algn="ctr">
            <a:noFill/>
            <a:miter lim="800000"/>
            <a:headEnd/>
            <a:tailEnd/>
          </a:ln>
        </p:spPr>
        <p:txBody>
          <a:bodyPr lIns="0" tIns="0" rIns="0" bIns="0"/>
          <a:lstStyle/>
          <a:p>
            <a:pPr algn="r" defTabSz="943096" fontAlgn="auto">
              <a:spcBef>
                <a:spcPts val="0"/>
              </a:spcBef>
              <a:spcAft>
                <a:spcPts val="0"/>
              </a:spcAft>
              <a:defRPr/>
            </a:pPr>
            <a:r>
              <a:rPr kumimoji="0" lang="en-US" altLang="zh-TW" sz="900" dirty="0" smtClean="0">
                <a:solidFill>
                  <a:srgbClr val="002060"/>
                </a:solidFill>
                <a:latin typeface="Arial" charset="0"/>
                <a:ea typeface="新細明體" charset="-120"/>
                <a:cs typeface="Arial" charset="0"/>
              </a:rPr>
              <a:t>© 2013 </a:t>
            </a:r>
            <a:r>
              <a:rPr kumimoji="0" lang="zh-TW" altLang="en-US" sz="900" dirty="0" smtClean="0">
                <a:solidFill>
                  <a:srgbClr val="002060"/>
                </a:solidFill>
                <a:latin typeface="Arial" charset="0"/>
                <a:ea typeface="新細明體" charset="-120"/>
                <a:cs typeface="Arial" charset="0"/>
              </a:rPr>
              <a:t>勤業眾信版權所有 保留一切權利</a:t>
            </a:r>
            <a:endParaRPr kumimoji="0" lang="en-US" altLang="zh-TW" sz="900" dirty="0">
              <a:solidFill>
                <a:srgbClr val="002060"/>
              </a:solidFill>
              <a:latin typeface="Arial" charset="0"/>
              <a:ea typeface="新細明體"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a:lstStyle>
            <a:lvl1pPr>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a:latin typeface="Calibri" pitchFamily="34" charset="0"/>
                <a:ea typeface="微軟正黑體" pitchFamily="34" charset="-120"/>
              </a:defRPr>
            </a:lvl1pPr>
            <a:lvl2pPr>
              <a:defRPr>
                <a:latin typeface="Calibri" pitchFamily="34" charset="0"/>
                <a:ea typeface="微軟正黑體" pitchFamily="34" charset="-120"/>
              </a:defRPr>
            </a:lvl2pPr>
            <a:lvl3pPr>
              <a:defRPr>
                <a:latin typeface="Calibri" pitchFamily="34" charset="0"/>
                <a:ea typeface="微軟正黑體" pitchFamily="34" charset="-120"/>
              </a:defRPr>
            </a:lvl3pPr>
            <a:lvl4pPr>
              <a:defRPr>
                <a:latin typeface="Calibri" pitchFamily="34" charset="0"/>
                <a:ea typeface="微軟正黑體" pitchFamily="34" charset="-120"/>
              </a:defRPr>
            </a:lvl4pPr>
            <a:lvl5pPr>
              <a:buFont typeface="Arial" pitchFamily="34" charset="0"/>
              <a:buNone/>
              <a:defRPr>
                <a:solidFill>
                  <a:schemeClr val="tx1"/>
                </a:solidFill>
                <a:latin typeface="Calibri" pitchFamily="34" charset="0"/>
                <a:ea typeface="微軟正黑體" pitchFamily="34"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05"/>
            <a:ext cx="311150" cy="163513"/>
          </a:xfrm>
          <a:prstGeom prst="rect">
            <a:avLst/>
          </a:prstGeom>
        </p:spPr>
        <p:txBody>
          <a:bodyPr vert="horz" wrap="square" lIns="90088" tIns="45042" rIns="90088" bIns="45042" numCol="1" anchor="t" anchorCtr="0" compatLnSpc="1">
            <a:prstTxWarp prst="textNoShape">
              <a:avLst/>
            </a:prstTxWarp>
          </a:bodyPr>
          <a:lstStyle>
            <a:lvl1pPr>
              <a:defRPr kumimoji="0" sz="800">
                <a:latin typeface="Arial" charset="0"/>
                <a:ea typeface="新細明體" charset="-120"/>
                <a:cs typeface="Arial" charset="0"/>
              </a:defRPr>
            </a:lvl1pPr>
          </a:lstStyle>
          <a:p>
            <a:pPr>
              <a:defRPr/>
            </a:pPr>
            <a:fld id="{E7248DCC-D2F2-466C-9721-2DA1D549E461}"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2233138141"/>
      </p:ext>
    </p:extLst>
  </p:cSld>
  <p:clrMapOvr>
    <a:masterClrMapping/>
  </p:clrMapOvr>
</p:sldLayout>
</file>

<file path=ppt/slideLayouts/slideLayout440.xml><?xml version="1.0" encoding="utf-8"?>
<p:sldLayout xmlns:a="http://schemas.openxmlformats.org/drawingml/2006/main" xmlns:r="http://schemas.openxmlformats.org/officeDocument/2006/relationships" xmlns:p="http://schemas.openxmlformats.org/presentationml/2006/main" userDrawn="1">
  <p:cSld name="35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76"/>
            <a:ext cx="2544763" cy="163513"/>
          </a:xfrm>
          <a:prstGeom prst="rect">
            <a:avLst/>
          </a:prstGeom>
          <a:noFill/>
          <a:ln w="25400" algn="ctr">
            <a:noFill/>
            <a:miter lim="800000"/>
            <a:headEnd/>
            <a:tailEnd/>
          </a:ln>
        </p:spPr>
        <p:txBody>
          <a:bodyPr lIns="0" tIns="0" rIns="0" bIns="0"/>
          <a:lstStyle/>
          <a:p>
            <a:pPr algn="r" defTabSz="947035"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465" tIns="45231" rIns="90465" bIns="45231"/>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0836" indent="-271703">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3605" indent="-172759">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6881" indent="-172759">
              <a:lnSpc>
                <a:spcPct val="100000"/>
              </a:lnSpc>
              <a:spcBef>
                <a:spcPts val="600"/>
              </a:spcBef>
              <a:buClr>
                <a:srgbClr val="92D050"/>
              </a:buClr>
              <a:defRPr>
                <a:latin typeface="Calibri" pitchFamily="34" charset="0"/>
                <a:ea typeface="標楷體" pitchFamily="65" charset="-120"/>
              </a:defRPr>
            </a:lvl4pPr>
            <a:lvl5pPr marL="1248577" indent="-10051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39"/>
            <a:ext cx="428625" cy="263525"/>
          </a:xfrm>
          <a:prstGeom prst="rect">
            <a:avLst/>
          </a:prstGeom>
        </p:spPr>
        <p:txBody>
          <a:bodyPr vert="horz" wrap="square" lIns="90465" tIns="45231" rIns="90465" bIns="45231"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2978663383"/>
      </p:ext>
    </p:extLst>
  </p:cSld>
  <p:clrMapOvr>
    <a:masterClrMapping/>
  </p:clrMapOvr>
  <p:timing>
    <p:tnLst>
      <p:par>
        <p:cTn id="1" dur="indefinite" restart="never" nodeType="tmRoot"/>
      </p:par>
    </p:tnLst>
  </p:timing>
</p:sldLayout>
</file>

<file path=ppt/slideLayouts/slideLayout441.xml><?xml version="1.0" encoding="utf-8"?>
<p:sldLayout xmlns:a="http://schemas.openxmlformats.org/drawingml/2006/main" xmlns:r="http://schemas.openxmlformats.org/officeDocument/2006/relationships" xmlns:p="http://schemas.openxmlformats.org/presentationml/2006/main" userDrawn="1">
  <p:cSld name="36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76"/>
            <a:ext cx="2544763" cy="163513"/>
          </a:xfrm>
          <a:prstGeom prst="rect">
            <a:avLst/>
          </a:prstGeom>
          <a:noFill/>
          <a:ln w="25400" algn="ctr">
            <a:noFill/>
            <a:miter lim="800000"/>
            <a:headEnd/>
            <a:tailEnd/>
          </a:ln>
        </p:spPr>
        <p:txBody>
          <a:bodyPr lIns="0" tIns="0" rIns="0" bIns="0"/>
          <a:lstStyle/>
          <a:p>
            <a:pPr algn="r" defTabSz="947035"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465" tIns="45231" rIns="90465" bIns="45231"/>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0836" indent="-271703">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3605" indent="-172759">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6881" indent="-172759">
              <a:lnSpc>
                <a:spcPct val="100000"/>
              </a:lnSpc>
              <a:spcBef>
                <a:spcPts val="600"/>
              </a:spcBef>
              <a:buClr>
                <a:srgbClr val="92D050"/>
              </a:buClr>
              <a:defRPr>
                <a:latin typeface="Calibri" pitchFamily="34" charset="0"/>
                <a:ea typeface="標楷體" pitchFamily="65" charset="-120"/>
              </a:defRPr>
            </a:lvl4pPr>
            <a:lvl5pPr marL="1248577" indent="-10051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39"/>
            <a:ext cx="428625" cy="263525"/>
          </a:xfrm>
          <a:prstGeom prst="rect">
            <a:avLst/>
          </a:prstGeom>
        </p:spPr>
        <p:txBody>
          <a:bodyPr vert="horz" wrap="square" lIns="90465" tIns="45231" rIns="90465" bIns="45231"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4266911363"/>
      </p:ext>
    </p:extLst>
  </p:cSld>
  <p:clrMapOvr>
    <a:masterClrMapping/>
  </p:clrMapOvr>
  <p:timing>
    <p:tnLst>
      <p:par>
        <p:cTn id="1" dur="indefinite" restart="never" nodeType="tmRoot"/>
      </p:par>
    </p:tnLst>
  </p:timing>
</p:sldLayout>
</file>

<file path=ppt/slideLayouts/slideLayout442.xml><?xml version="1.0" encoding="utf-8"?>
<p:sldLayout xmlns:a="http://schemas.openxmlformats.org/drawingml/2006/main" xmlns:r="http://schemas.openxmlformats.org/officeDocument/2006/relationships" xmlns:p="http://schemas.openxmlformats.org/presentationml/2006/main" userDrawn="1">
  <p:cSld name="37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76"/>
            <a:ext cx="2544763" cy="163513"/>
          </a:xfrm>
          <a:prstGeom prst="rect">
            <a:avLst/>
          </a:prstGeom>
          <a:noFill/>
          <a:ln w="25400" algn="ctr">
            <a:noFill/>
            <a:miter lim="800000"/>
            <a:headEnd/>
            <a:tailEnd/>
          </a:ln>
        </p:spPr>
        <p:txBody>
          <a:bodyPr lIns="0" tIns="0" rIns="0" bIns="0"/>
          <a:lstStyle/>
          <a:p>
            <a:pPr algn="r" defTabSz="947035"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465" tIns="45231" rIns="90465" bIns="45231"/>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0836" indent="-271703">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3605" indent="-172759">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6881" indent="-172759">
              <a:lnSpc>
                <a:spcPct val="100000"/>
              </a:lnSpc>
              <a:spcBef>
                <a:spcPts val="600"/>
              </a:spcBef>
              <a:buClr>
                <a:srgbClr val="92D050"/>
              </a:buClr>
              <a:defRPr>
                <a:latin typeface="Calibri" pitchFamily="34" charset="0"/>
                <a:ea typeface="標楷體" pitchFamily="65" charset="-120"/>
              </a:defRPr>
            </a:lvl4pPr>
            <a:lvl5pPr marL="1248577" indent="-10051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39"/>
            <a:ext cx="428625" cy="263525"/>
          </a:xfrm>
          <a:prstGeom prst="rect">
            <a:avLst/>
          </a:prstGeom>
        </p:spPr>
        <p:txBody>
          <a:bodyPr vert="horz" wrap="square" lIns="90465" tIns="45231" rIns="90465" bIns="45231"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244353098"/>
      </p:ext>
    </p:extLst>
  </p:cSld>
  <p:clrMapOvr>
    <a:masterClrMapping/>
  </p:clrMapOvr>
  <p:timing>
    <p:tnLst>
      <p:par>
        <p:cTn id="1" dur="indefinite" restart="never" nodeType="tmRoot"/>
      </p:par>
    </p:tnLst>
  </p:timing>
</p:sldLayout>
</file>

<file path=ppt/slideLayouts/slideLayout443.xml><?xml version="1.0" encoding="utf-8"?>
<p:sldLayout xmlns:a="http://schemas.openxmlformats.org/drawingml/2006/main" xmlns:r="http://schemas.openxmlformats.org/officeDocument/2006/relationships" xmlns:p="http://schemas.openxmlformats.org/presentationml/2006/main" userDrawn="1">
  <p:cSld name="38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76"/>
            <a:ext cx="2544763" cy="163513"/>
          </a:xfrm>
          <a:prstGeom prst="rect">
            <a:avLst/>
          </a:prstGeom>
          <a:noFill/>
          <a:ln w="25400" algn="ctr">
            <a:noFill/>
            <a:miter lim="800000"/>
            <a:headEnd/>
            <a:tailEnd/>
          </a:ln>
        </p:spPr>
        <p:txBody>
          <a:bodyPr lIns="0" tIns="0" rIns="0" bIns="0"/>
          <a:lstStyle/>
          <a:p>
            <a:pPr algn="r" defTabSz="947035"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465" tIns="45231" rIns="90465" bIns="45231"/>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0836" indent="-271703">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3605" indent="-172759">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6881" indent="-172759">
              <a:lnSpc>
                <a:spcPct val="100000"/>
              </a:lnSpc>
              <a:spcBef>
                <a:spcPts val="600"/>
              </a:spcBef>
              <a:buClr>
                <a:srgbClr val="92D050"/>
              </a:buClr>
              <a:defRPr>
                <a:latin typeface="Calibri" pitchFamily="34" charset="0"/>
                <a:ea typeface="標楷體" pitchFamily="65" charset="-120"/>
              </a:defRPr>
            </a:lvl4pPr>
            <a:lvl5pPr marL="1248577" indent="-10051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39"/>
            <a:ext cx="428625" cy="263525"/>
          </a:xfrm>
          <a:prstGeom prst="rect">
            <a:avLst/>
          </a:prstGeom>
        </p:spPr>
        <p:txBody>
          <a:bodyPr vert="horz" wrap="square" lIns="90465" tIns="45231" rIns="90465" bIns="45231"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4210272212"/>
      </p:ext>
    </p:extLst>
  </p:cSld>
  <p:clrMapOvr>
    <a:masterClrMapping/>
  </p:clrMapOvr>
  <p:timing>
    <p:tnLst>
      <p:par>
        <p:cTn id="1" dur="indefinite" restart="never" nodeType="tmRoot"/>
      </p:par>
    </p:tnLst>
  </p:timing>
</p:sldLayout>
</file>

<file path=ppt/slideLayouts/slideLayout444.xml><?xml version="1.0" encoding="utf-8"?>
<p:sldLayout xmlns:a="http://schemas.openxmlformats.org/drawingml/2006/main" xmlns:r="http://schemas.openxmlformats.org/officeDocument/2006/relationships" xmlns:p="http://schemas.openxmlformats.org/presentationml/2006/main" userDrawn="1">
  <p:cSld name="39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76"/>
            <a:ext cx="2544763" cy="163513"/>
          </a:xfrm>
          <a:prstGeom prst="rect">
            <a:avLst/>
          </a:prstGeom>
          <a:noFill/>
          <a:ln w="25400" algn="ctr">
            <a:noFill/>
            <a:miter lim="800000"/>
            <a:headEnd/>
            <a:tailEnd/>
          </a:ln>
        </p:spPr>
        <p:txBody>
          <a:bodyPr lIns="0" tIns="0" rIns="0" bIns="0"/>
          <a:lstStyle/>
          <a:p>
            <a:pPr algn="r" defTabSz="947035"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465" tIns="45231" rIns="90465" bIns="45231"/>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0836" indent="-271703">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3605" indent="-172759">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6881" indent="-172759">
              <a:lnSpc>
                <a:spcPct val="100000"/>
              </a:lnSpc>
              <a:spcBef>
                <a:spcPts val="600"/>
              </a:spcBef>
              <a:buClr>
                <a:srgbClr val="92D050"/>
              </a:buClr>
              <a:defRPr>
                <a:latin typeface="Calibri" pitchFamily="34" charset="0"/>
                <a:ea typeface="標楷體" pitchFamily="65" charset="-120"/>
              </a:defRPr>
            </a:lvl4pPr>
            <a:lvl5pPr marL="1248577" indent="-10051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39"/>
            <a:ext cx="428625" cy="263525"/>
          </a:xfrm>
          <a:prstGeom prst="rect">
            <a:avLst/>
          </a:prstGeom>
        </p:spPr>
        <p:txBody>
          <a:bodyPr vert="horz" wrap="square" lIns="90465" tIns="45231" rIns="90465" bIns="45231"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525292098"/>
      </p:ext>
    </p:extLst>
  </p:cSld>
  <p:clrMapOvr>
    <a:masterClrMapping/>
  </p:clrMapOvr>
  <p:timing>
    <p:tnLst>
      <p:par>
        <p:cTn id="1" dur="indefinite" restart="never" nodeType="tmRoot"/>
      </p:par>
    </p:tnLst>
  </p:timing>
</p:sldLayout>
</file>

<file path=ppt/slideLayouts/slideLayout445.xml><?xml version="1.0" encoding="utf-8"?>
<p:sldLayout xmlns:a="http://schemas.openxmlformats.org/drawingml/2006/main" xmlns:r="http://schemas.openxmlformats.org/officeDocument/2006/relationships" xmlns:p="http://schemas.openxmlformats.org/presentationml/2006/main" userDrawn="1">
  <p:cSld name="40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76"/>
            <a:ext cx="2544763" cy="163513"/>
          </a:xfrm>
          <a:prstGeom prst="rect">
            <a:avLst/>
          </a:prstGeom>
          <a:noFill/>
          <a:ln w="25400" algn="ctr">
            <a:noFill/>
            <a:miter lim="800000"/>
            <a:headEnd/>
            <a:tailEnd/>
          </a:ln>
        </p:spPr>
        <p:txBody>
          <a:bodyPr lIns="0" tIns="0" rIns="0" bIns="0"/>
          <a:lstStyle/>
          <a:p>
            <a:pPr algn="r" defTabSz="947035"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465" tIns="45231" rIns="90465" bIns="45231"/>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0836" indent="-271703">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3605" indent="-172759">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6881" indent="-172759">
              <a:lnSpc>
                <a:spcPct val="100000"/>
              </a:lnSpc>
              <a:spcBef>
                <a:spcPts val="600"/>
              </a:spcBef>
              <a:buClr>
                <a:srgbClr val="92D050"/>
              </a:buClr>
              <a:defRPr>
                <a:latin typeface="Calibri" pitchFamily="34" charset="0"/>
                <a:ea typeface="標楷體" pitchFamily="65" charset="-120"/>
              </a:defRPr>
            </a:lvl4pPr>
            <a:lvl5pPr marL="1248577" indent="-10051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39"/>
            <a:ext cx="428625" cy="263525"/>
          </a:xfrm>
          <a:prstGeom prst="rect">
            <a:avLst/>
          </a:prstGeom>
        </p:spPr>
        <p:txBody>
          <a:bodyPr vert="horz" wrap="square" lIns="90465" tIns="45231" rIns="90465" bIns="45231"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981738434"/>
      </p:ext>
    </p:extLst>
  </p:cSld>
  <p:clrMapOvr>
    <a:masterClrMapping/>
  </p:clrMapOvr>
  <p:timing>
    <p:tnLst>
      <p:par>
        <p:cTn id="1" dur="indefinite" restart="never" nodeType="tmRoot"/>
      </p:par>
    </p:tnLst>
  </p:timing>
</p:sldLayout>
</file>

<file path=ppt/slideLayouts/slideLayout446.xml><?xml version="1.0" encoding="utf-8"?>
<p:sldLayout xmlns:a="http://schemas.openxmlformats.org/drawingml/2006/main" xmlns:r="http://schemas.openxmlformats.org/officeDocument/2006/relationships" xmlns:p="http://schemas.openxmlformats.org/presentationml/2006/main" userDrawn="1">
  <p:cSld name="41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76"/>
            <a:ext cx="2544763" cy="163513"/>
          </a:xfrm>
          <a:prstGeom prst="rect">
            <a:avLst/>
          </a:prstGeom>
          <a:noFill/>
          <a:ln w="25400" algn="ctr">
            <a:noFill/>
            <a:miter lim="800000"/>
            <a:headEnd/>
            <a:tailEnd/>
          </a:ln>
        </p:spPr>
        <p:txBody>
          <a:bodyPr lIns="0" tIns="0" rIns="0" bIns="0"/>
          <a:lstStyle/>
          <a:p>
            <a:pPr algn="r" defTabSz="947035"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465" tIns="45231" rIns="90465" bIns="45231"/>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0836" indent="-271703">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3605" indent="-172759">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6881" indent="-172759">
              <a:lnSpc>
                <a:spcPct val="100000"/>
              </a:lnSpc>
              <a:spcBef>
                <a:spcPts val="600"/>
              </a:spcBef>
              <a:buClr>
                <a:srgbClr val="92D050"/>
              </a:buClr>
              <a:defRPr>
                <a:latin typeface="Calibri" pitchFamily="34" charset="0"/>
                <a:ea typeface="標楷體" pitchFamily="65" charset="-120"/>
              </a:defRPr>
            </a:lvl4pPr>
            <a:lvl5pPr marL="1248577" indent="-10051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39"/>
            <a:ext cx="428625" cy="263525"/>
          </a:xfrm>
          <a:prstGeom prst="rect">
            <a:avLst/>
          </a:prstGeom>
        </p:spPr>
        <p:txBody>
          <a:bodyPr vert="horz" wrap="square" lIns="90465" tIns="45231" rIns="90465" bIns="45231"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280162776"/>
      </p:ext>
    </p:extLst>
  </p:cSld>
  <p:clrMapOvr>
    <a:masterClrMapping/>
  </p:clrMapOvr>
  <p:timing>
    <p:tnLst>
      <p:par>
        <p:cTn id="1" dur="indefinite" restart="never" nodeType="tmRoot"/>
      </p:par>
    </p:tnLst>
  </p:timing>
</p:sldLayout>
</file>

<file path=ppt/slideLayouts/slideLayout447.xml><?xml version="1.0" encoding="utf-8"?>
<p:sldLayout xmlns:a="http://schemas.openxmlformats.org/drawingml/2006/main" xmlns:r="http://schemas.openxmlformats.org/officeDocument/2006/relationships" xmlns:p="http://schemas.openxmlformats.org/presentationml/2006/main" userDrawn="1">
  <p:cSld name="42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76"/>
            <a:ext cx="2544763" cy="163513"/>
          </a:xfrm>
          <a:prstGeom prst="rect">
            <a:avLst/>
          </a:prstGeom>
          <a:noFill/>
          <a:ln w="25400" algn="ctr">
            <a:noFill/>
            <a:miter lim="800000"/>
            <a:headEnd/>
            <a:tailEnd/>
          </a:ln>
        </p:spPr>
        <p:txBody>
          <a:bodyPr lIns="0" tIns="0" rIns="0" bIns="0"/>
          <a:lstStyle/>
          <a:p>
            <a:pPr algn="r" defTabSz="947035"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465" tIns="45231" rIns="90465" bIns="45231"/>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0836" indent="-271703">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3605" indent="-172759">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6881" indent="-172759">
              <a:lnSpc>
                <a:spcPct val="100000"/>
              </a:lnSpc>
              <a:spcBef>
                <a:spcPts val="600"/>
              </a:spcBef>
              <a:buClr>
                <a:srgbClr val="92D050"/>
              </a:buClr>
              <a:defRPr>
                <a:latin typeface="Calibri" pitchFamily="34" charset="0"/>
                <a:ea typeface="標楷體" pitchFamily="65" charset="-120"/>
              </a:defRPr>
            </a:lvl4pPr>
            <a:lvl5pPr marL="1248577" indent="-10051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39"/>
            <a:ext cx="428625" cy="263525"/>
          </a:xfrm>
          <a:prstGeom prst="rect">
            <a:avLst/>
          </a:prstGeom>
        </p:spPr>
        <p:txBody>
          <a:bodyPr vert="horz" wrap="square" lIns="90465" tIns="45231" rIns="90465" bIns="45231"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1894518010"/>
      </p:ext>
    </p:extLst>
  </p:cSld>
  <p:clrMapOvr>
    <a:masterClrMapping/>
  </p:clrMapOvr>
  <p:timing>
    <p:tnLst>
      <p:par>
        <p:cTn id="1" dur="indefinite" restart="never" nodeType="tmRoot"/>
      </p:par>
    </p:tnLst>
  </p:timing>
</p:sldLayout>
</file>

<file path=ppt/slideLayouts/slideLayout448.xml><?xml version="1.0" encoding="utf-8"?>
<p:sldLayout xmlns:a="http://schemas.openxmlformats.org/drawingml/2006/main" xmlns:r="http://schemas.openxmlformats.org/officeDocument/2006/relationships" xmlns:p="http://schemas.openxmlformats.org/presentationml/2006/main" userDrawn="1">
  <p:cSld name="43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76"/>
            <a:ext cx="2544763" cy="163513"/>
          </a:xfrm>
          <a:prstGeom prst="rect">
            <a:avLst/>
          </a:prstGeom>
          <a:noFill/>
          <a:ln w="25400" algn="ctr">
            <a:noFill/>
            <a:miter lim="800000"/>
            <a:headEnd/>
            <a:tailEnd/>
          </a:ln>
        </p:spPr>
        <p:txBody>
          <a:bodyPr lIns="0" tIns="0" rIns="0" bIns="0"/>
          <a:lstStyle/>
          <a:p>
            <a:pPr algn="r" defTabSz="947035"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465" tIns="45231" rIns="90465" bIns="45231"/>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0836" indent="-271703">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3605" indent="-172759">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6881" indent="-172759">
              <a:lnSpc>
                <a:spcPct val="100000"/>
              </a:lnSpc>
              <a:spcBef>
                <a:spcPts val="600"/>
              </a:spcBef>
              <a:buClr>
                <a:srgbClr val="92D050"/>
              </a:buClr>
              <a:defRPr>
                <a:latin typeface="Calibri" pitchFamily="34" charset="0"/>
                <a:ea typeface="標楷體" pitchFamily="65" charset="-120"/>
              </a:defRPr>
            </a:lvl4pPr>
            <a:lvl5pPr marL="1248577" indent="-10051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39"/>
            <a:ext cx="428625" cy="263525"/>
          </a:xfrm>
          <a:prstGeom prst="rect">
            <a:avLst/>
          </a:prstGeom>
        </p:spPr>
        <p:txBody>
          <a:bodyPr vert="horz" wrap="square" lIns="90465" tIns="45231" rIns="90465" bIns="45231"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2223312624"/>
      </p:ext>
    </p:extLst>
  </p:cSld>
  <p:clrMapOvr>
    <a:masterClrMapping/>
  </p:clrMapOvr>
  <p:timing>
    <p:tnLst>
      <p:par>
        <p:cTn id="1" dur="indefinite" restart="never" nodeType="tmRoot"/>
      </p:par>
    </p:tnLst>
  </p:timing>
</p:sldLayout>
</file>

<file path=ppt/slideLayouts/slideLayout449.xml><?xml version="1.0" encoding="utf-8"?>
<p:sldLayout xmlns:a="http://schemas.openxmlformats.org/drawingml/2006/main" xmlns:r="http://schemas.openxmlformats.org/officeDocument/2006/relationships" xmlns:p="http://schemas.openxmlformats.org/presentationml/2006/main" userDrawn="1">
  <p:cSld name="44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76"/>
            <a:ext cx="2544763" cy="163513"/>
          </a:xfrm>
          <a:prstGeom prst="rect">
            <a:avLst/>
          </a:prstGeom>
          <a:noFill/>
          <a:ln w="25400" algn="ctr">
            <a:noFill/>
            <a:miter lim="800000"/>
            <a:headEnd/>
            <a:tailEnd/>
          </a:ln>
        </p:spPr>
        <p:txBody>
          <a:bodyPr lIns="0" tIns="0" rIns="0" bIns="0"/>
          <a:lstStyle/>
          <a:p>
            <a:pPr algn="r" defTabSz="947035"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465" tIns="45231" rIns="90465" bIns="45231"/>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0836" indent="-271703">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3605" indent="-172759">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6881" indent="-172759">
              <a:lnSpc>
                <a:spcPct val="100000"/>
              </a:lnSpc>
              <a:spcBef>
                <a:spcPts val="600"/>
              </a:spcBef>
              <a:buClr>
                <a:srgbClr val="92D050"/>
              </a:buClr>
              <a:defRPr>
                <a:latin typeface="Calibri" pitchFamily="34" charset="0"/>
                <a:ea typeface="標楷體" pitchFamily="65" charset="-120"/>
              </a:defRPr>
            </a:lvl4pPr>
            <a:lvl5pPr marL="1248577" indent="-10051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39"/>
            <a:ext cx="428625" cy="263525"/>
          </a:xfrm>
          <a:prstGeom prst="rect">
            <a:avLst/>
          </a:prstGeom>
        </p:spPr>
        <p:txBody>
          <a:bodyPr vert="horz" wrap="square" lIns="90465" tIns="45231" rIns="90465" bIns="45231"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895758788"/>
      </p:ext>
    </p:extLst>
  </p:cSld>
  <p:clrMapOvr>
    <a:masterClrMapping/>
  </p:clrMapOvr>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29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05"/>
            <a:ext cx="2544763" cy="163513"/>
          </a:xfrm>
          <a:prstGeom prst="rect">
            <a:avLst/>
          </a:prstGeom>
          <a:noFill/>
          <a:ln w="25400" algn="ctr">
            <a:noFill/>
            <a:miter lim="800000"/>
            <a:headEnd/>
            <a:tailEnd/>
          </a:ln>
        </p:spPr>
        <p:txBody>
          <a:bodyPr lIns="0" tIns="0" rIns="0" bIns="0"/>
          <a:lstStyle/>
          <a:p>
            <a:pPr algn="r" defTabSz="943096" fontAlgn="auto">
              <a:spcBef>
                <a:spcPts val="0"/>
              </a:spcBef>
              <a:spcAft>
                <a:spcPts val="0"/>
              </a:spcAft>
              <a:defRPr/>
            </a:pPr>
            <a:r>
              <a:rPr kumimoji="0" lang="en-US" altLang="zh-TW" sz="900" dirty="0" smtClean="0">
                <a:solidFill>
                  <a:srgbClr val="002060"/>
                </a:solidFill>
                <a:latin typeface="Arial" charset="0"/>
                <a:ea typeface="新細明體" charset="-120"/>
                <a:cs typeface="Arial" charset="0"/>
              </a:rPr>
              <a:t>© 2013 </a:t>
            </a:r>
            <a:r>
              <a:rPr kumimoji="0" lang="zh-TW" altLang="en-US" sz="900" dirty="0" smtClean="0">
                <a:solidFill>
                  <a:srgbClr val="002060"/>
                </a:solidFill>
                <a:latin typeface="Arial" charset="0"/>
                <a:ea typeface="新細明體" charset="-120"/>
                <a:cs typeface="Arial" charset="0"/>
              </a:rPr>
              <a:t>勤業眾信版權所有 保留一切權利</a:t>
            </a:r>
            <a:endParaRPr kumimoji="0" lang="en-US" altLang="zh-TW" sz="900" dirty="0">
              <a:solidFill>
                <a:srgbClr val="002060"/>
              </a:solidFill>
              <a:latin typeface="Arial" charset="0"/>
              <a:ea typeface="新細明體"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a:lstStyle>
            <a:lvl1pPr>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a:latin typeface="Calibri" pitchFamily="34" charset="0"/>
                <a:ea typeface="微軟正黑體" pitchFamily="34" charset="-120"/>
              </a:defRPr>
            </a:lvl1pPr>
            <a:lvl2pPr>
              <a:defRPr>
                <a:latin typeface="Calibri" pitchFamily="34" charset="0"/>
                <a:ea typeface="微軟正黑體" pitchFamily="34" charset="-120"/>
              </a:defRPr>
            </a:lvl2pPr>
            <a:lvl3pPr>
              <a:defRPr>
                <a:latin typeface="Calibri" pitchFamily="34" charset="0"/>
                <a:ea typeface="微軟正黑體" pitchFamily="34" charset="-120"/>
              </a:defRPr>
            </a:lvl3pPr>
            <a:lvl4pPr>
              <a:defRPr>
                <a:latin typeface="Calibri" pitchFamily="34" charset="0"/>
                <a:ea typeface="微軟正黑體" pitchFamily="34" charset="-120"/>
              </a:defRPr>
            </a:lvl4pPr>
            <a:lvl5pPr>
              <a:buFont typeface="Arial" pitchFamily="34" charset="0"/>
              <a:buNone/>
              <a:defRPr>
                <a:solidFill>
                  <a:schemeClr val="tx1"/>
                </a:solidFill>
                <a:latin typeface="Calibri" pitchFamily="34" charset="0"/>
                <a:ea typeface="微軟正黑體" pitchFamily="34"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05"/>
            <a:ext cx="311150" cy="163513"/>
          </a:xfrm>
          <a:prstGeom prst="rect">
            <a:avLst/>
          </a:prstGeom>
        </p:spPr>
        <p:txBody>
          <a:bodyPr vert="horz" wrap="square" lIns="90088" tIns="45042" rIns="90088" bIns="45042" numCol="1" anchor="t" anchorCtr="0" compatLnSpc="1">
            <a:prstTxWarp prst="textNoShape">
              <a:avLst/>
            </a:prstTxWarp>
          </a:bodyPr>
          <a:lstStyle>
            <a:lvl1pPr>
              <a:defRPr kumimoji="0" sz="800">
                <a:latin typeface="Arial" charset="0"/>
                <a:ea typeface="新細明體" charset="-120"/>
                <a:cs typeface="Arial" charset="0"/>
              </a:defRPr>
            </a:lvl1pPr>
          </a:lstStyle>
          <a:p>
            <a:pPr>
              <a:defRPr/>
            </a:pPr>
            <a:fld id="{E7248DCC-D2F2-466C-9721-2DA1D549E461}"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1948278302"/>
      </p:ext>
    </p:extLst>
  </p:cSld>
  <p:clrMapOvr>
    <a:masterClrMapping/>
  </p:clrMapOvr>
</p:sldLayout>
</file>

<file path=ppt/slideLayouts/slideLayout450.xml><?xml version="1.0" encoding="utf-8"?>
<p:sldLayout xmlns:a="http://schemas.openxmlformats.org/drawingml/2006/main" xmlns:r="http://schemas.openxmlformats.org/officeDocument/2006/relationships" xmlns:p="http://schemas.openxmlformats.org/presentationml/2006/main" userDrawn="1">
  <p:cSld name="45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76"/>
            <a:ext cx="2544763" cy="163513"/>
          </a:xfrm>
          <a:prstGeom prst="rect">
            <a:avLst/>
          </a:prstGeom>
          <a:noFill/>
          <a:ln w="25400" algn="ctr">
            <a:noFill/>
            <a:miter lim="800000"/>
            <a:headEnd/>
            <a:tailEnd/>
          </a:ln>
        </p:spPr>
        <p:txBody>
          <a:bodyPr lIns="0" tIns="0" rIns="0" bIns="0"/>
          <a:lstStyle/>
          <a:p>
            <a:pPr algn="r" defTabSz="947035"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465" tIns="45231" rIns="90465" bIns="45231"/>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0836" indent="-271703">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3605" indent="-172759">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6881" indent="-172759">
              <a:lnSpc>
                <a:spcPct val="100000"/>
              </a:lnSpc>
              <a:spcBef>
                <a:spcPts val="600"/>
              </a:spcBef>
              <a:buClr>
                <a:srgbClr val="92D050"/>
              </a:buClr>
              <a:defRPr>
                <a:latin typeface="Calibri" pitchFamily="34" charset="0"/>
                <a:ea typeface="標楷體" pitchFamily="65" charset="-120"/>
              </a:defRPr>
            </a:lvl4pPr>
            <a:lvl5pPr marL="1248577" indent="-10051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39"/>
            <a:ext cx="428625" cy="263525"/>
          </a:xfrm>
          <a:prstGeom prst="rect">
            <a:avLst/>
          </a:prstGeom>
        </p:spPr>
        <p:txBody>
          <a:bodyPr vert="horz" wrap="square" lIns="90465" tIns="45231" rIns="90465" bIns="45231"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829513394"/>
      </p:ext>
    </p:extLst>
  </p:cSld>
  <p:clrMapOvr>
    <a:masterClrMapping/>
  </p:clrMapOvr>
  <p:timing>
    <p:tnLst>
      <p:par>
        <p:cTn id="1" dur="indefinite" restart="never" nodeType="tmRoot"/>
      </p:par>
    </p:tnLst>
  </p:timing>
</p:sldLayout>
</file>

<file path=ppt/slideLayouts/slideLayout451.xml><?xml version="1.0" encoding="utf-8"?>
<p:sldLayout xmlns:a="http://schemas.openxmlformats.org/drawingml/2006/main" xmlns:r="http://schemas.openxmlformats.org/officeDocument/2006/relationships" xmlns:p="http://schemas.openxmlformats.org/presentationml/2006/main" userDrawn="1">
  <p:cSld name="46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76"/>
            <a:ext cx="2544763" cy="163513"/>
          </a:xfrm>
          <a:prstGeom prst="rect">
            <a:avLst/>
          </a:prstGeom>
          <a:noFill/>
          <a:ln w="25400" algn="ctr">
            <a:noFill/>
            <a:miter lim="800000"/>
            <a:headEnd/>
            <a:tailEnd/>
          </a:ln>
        </p:spPr>
        <p:txBody>
          <a:bodyPr lIns="0" tIns="0" rIns="0" bIns="0"/>
          <a:lstStyle/>
          <a:p>
            <a:pPr algn="r" defTabSz="947035"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465" tIns="45231" rIns="90465" bIns="45231"/>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0836" indent="-271703">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3605" indent="-172759">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6881" indent="-172759">
              <a:lnSpc>
                <a:spcPct val="100000"/>
              </a:lnSpc>
              <a:spcBef>
                <a:spcPts val="600"/>
              </a:spcBef>
              <a:buClr>
                <a:srgbClr val="92D050"/>
              </a:buClr>
              <a:defRPr>
                <a:latin typeface="Calibri" pitchFamily="34" charset="0"/>
                <a:ea typeface="標楷體" pitchFamily="65" charset="-120"/>
              </a:defRPr>
            </a:lvl4pPr>
            <a:lvl5pPr marL="1248577" indent="-10051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39"/>
            <a:ext cx="428625" cy="263525"/>
          </a:xfrm>
          <a:prstGeom prst="rect">
            <a:avLst/>
          </a:prstGeom>
        </p:spPr>
        <p:txBody>
          <a:bodyPr vert="horz" wrap="square" lIns="90465" tIns="45231" rIns="90465" bIns="45231"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2181998255"/>
      </p:ext>
    </p:extLst>
  </p:cSld>
  <p:clrMapOvr>
    <a:masterClrMapping/>
  </p:clrMapOvr>
  <p:timing>
    <p:tnLst>
      <p:par>
        <p:cTn id="1" dur="indefinite" restart="never" nodeType="tmRoot"/>
      </p:par>
    </p:tnLst>
  </p:timing>
</p:sldLayout>
</file>

<file path=ppt/slideLayouts/slideLayout452.xml><?xml version="1.0" encoding="utf-8"?>
<p:sldLayout xmlns:a="http://schemas.openxmlformats.org/drawingml/2006/main" xmlns:r="http://schemas.openxmlformats.org/officeDocument/2006/relationships" xmlns:p="http://schemas.openxmlformats.org/presentationml/2006/main" userDrawn="1">
  <p:cSld name="47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76"/>
            <a:ext cx="2544763" cy="163513"/>
          </a:xfrm>
          <a:prstGeom prst="rect">
            <a:avLst/>
          </a:prstGeom>
          <a:noFill/>
          <a:ln w="25400" algn="ctr">
            <a:noFill/>
            <a:miter lim="800000"/>
            <a:headEnd/>
            <a:tailEnd/>
          </a:ln>
        </p:spPr>
        <p:txBody>
          <a:bodyPr lIns="0" tIns="0" rIns="0" bIns="0"/>
          <a:lstStyle/>
          <a:p>
            <a:pPr algn="r" defTabSz="947035"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465" tIns="45231" rIns="90465" bIns="45231"/>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0836" indent="-271703">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3605" indent="-172759">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6881" indent="-172759">
              <a:lnSpc>
                <a:spcPct val="100000"/>
              </a:lnSpc>
              <a:spcBef>
                <a:spcPts val="600"/>
              </a:spcBef>
              <a:buClr>
                <a:srgbClr val="92D050"/>
              </a:buClr>
              <a:defRPr>
                <a:latin typeface="Calibri" pitchFamily="34" charset="0"/>
                <a:ea typeface="標楷體" pitchFamily="65" charset="-120"/>
              </a:defRPr>
            </a:lvl4pPr>
            <a:lvl5pPr marL="1248577" indent="-10051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39"/>
            <a:ext cx="428625" cy="263525"/>
          </a:xfrm>
          <a:prstGeom prst="rect">
            <a:avLst/>
          </a:prstGeom>
        </p:spPr>
        <p:txBody>
          <a:bodyPr vert="horz" wrap="square" lIns="90465" tIns="45231" rIns="90465" bIns="45231"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1175713620"/>
      </p:ext>
    </p:extLst>
  </p:cSld>
  <p:clrMapOvr>
    <a:masterClrMapping/>
  </p:clrMapOvr>
  <p:timing>
    <p:tnLst>
      <p:par>
        <p:cTn id="1" dur="indefinite" restart="never" nodeType="tmRoot"/>
      </p:par>
    </p:tnLst>
  </p:timing>
</p:sldLayout>
</file>

<file path=ppt/slideLayouts/slideLayout453.xml><?xml version="1.0" encoding="utf-8"?>
<p:sldLayout xmlns:a="http://schemas.openxmlformats.org/drawingml/2006/main" xmlns:r="http://schemas.openxmlformats.org/officeDocument/2006/relationships" xmlns:p="http://schemas.openxmlformats.org/presentationml/2006/main" userDrawn="1">
  <p:cSld name="48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76"/>
            <a:ext cx="2544763" cy="163513"/>
          </a:xfrm>
          <a:prstGeom prst="rect">
            <a:avLst/>
          </a:prstGeom>
          <a:noFill/>
          <a:ln w="25400" algn="ctr">
            <a:noFill/>
            <a:miter lim="800000"/>
            <a:headEnd/>
            <a:tailEnd/>
          </a:ln>
        </p:spPr>
        <p:txBody>
          <a:bodyPr lIns="0" tIns="0" rIns="0" bIns="0"/>
          <a:lstStyle/>
          <a:p>
            <a:pPr algn="r" defTabSz="947035"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465" tIns="45231" rIns="90465" bIns="45231"/>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0836" indent="-271703">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3605" indent="-172759">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6881" indent="-172759">
              <a:lnSpc>
                <a:spcPct val="100000"/>
              </a:lnSpc>
              <a:spcBef>
                <a:spcPts val="600"/>
              </a:spcBef>
              <a:buClr>
                <a:srgbClr val="92D050"/>
              </a:buClr>
              <a:defRPr>
                <a:latin typeface="Calibri" pitchFamily="34" charset="0"/>
                <a:ea typeface="標楷體" pitchFamily="65" charset="-120"/>
              </a:defRPr>
            </a:lvl4pPr>
            <a:lvl5pPr marL="1248577" indent="-10051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39"/>
            <a:ext cx="428625" cy="263525"/>
          </a:xfrm>
          <a:prstGeom prst="rect">
            <a:avLst/>
          </a:prstGeom>
        </p:spPr>
        <p:txBody>
          <a:bodyPr vert="horz" wrap="square" lIns="90465" tIns="45231" rIns="90465" bIns="45231"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781163064"/>
      </p:ext>
    </p:extLst>
  </p:cSld>
  <p:clrMapOvr>
    <a:masterClrMapping/>
  </p:clrMapOvr>
  <p:timing>
    <p:tnLst>
      <p:par>
        <p:cTn id="1" dur="indefinite" restart="never" nodeType="tmRoot"/>
      </p:par>
    </p:tnLst>
  </p:timing>
</p:sldLayout>
</file>

<file path=ppt/slideLayouts/slideLayout454.xml><?xml version="1.0" encoding="utf-8"?>
<p:sldLayout xmlns:a="http://schemas.openxmlformats.org/drawingml/2006/main" xmlns:r="http://schemas.openxmlformats.org/officeDocument/2006/relationships" xmlns:p="http://schemas.openxmlformats.org/presentationml/2006/main" userDrawn="1">
  <p:cSld name="49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76"/>
            <a:ext cx="2544763" cy="163513"/>
          </a:xfrm>
          <a:prstGeom prst="rect">
            <a:avLst/>
          </a:prstGeom>
          <a:noFill/>
          <a:ln w="25400" algn="ctr">
            <a:noFill/>
            <a:miter lim="800000"/>
            <a:headEnd/>
            <a:tailEnd/>
          </a:ln>
        </p:spPr>
        <p:txBody>
          <a:bodyPr lIns="0" tIns="0" rIns="0" bIns="0"/>
          <a:lstStyle/>
          <a:p>
            <a:pPr algn="r" defTabSz="947035"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465" tIns="45231" rIns="90465" bIns="45231"/>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0836" indent="-271703">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3605" indent="-172759">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6881" indent="-172759">
              <a:lnSpc>
                <a:spcPct val="100000"/>
              </a:lnSpc>
              <a:spcBef>
                <a:spcPts val="600"/>
              </a:spcBef>
              <a:buClr>
                <a:srgbClr val="92D050"/>
              </a:buClr>
              <a:defRPr>
                <a:latin typeface="Calibri" pitchFamily="34" charset="0"/>
                <a:ea typeface="標楷體" pitchFamily="65" charset="-120"/>
              </a:defRPr>
            </a:lvl4pPr>
            <a:lvl5pPr marL="1248577" indent="-10051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39"/>
            <a:ext cx="428625" cy="263525"/>
          </a:xfrm>
          <a:prstGeom prst="rect">
            <a:avLst/>
          </a:prstGeom>
        </p:spPr>
        <p:txBody>
          <a:bodyPr vert="horz" wrap="square" lIns="90465" tIns="45231" rIns="90465" bIns="45231"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2959187062"/>
      </p:ext>
    </p:extLst>
  </p:cSld>
  <p:clrMapOvr>
    <a:masterClrMapping/>
  </p:clrMapOvr>
  <p:timing>
    <p:tnLst>
      <p:par>
        <p:cTn id="1" dur="indefinite" restart="never" nodeType="tmRoot"/>
      </p:par>
    </p:tnLst>
  </p:timing>
</p:sldLayout>
</file>

<file path=ppt/slideLayouts/slideLayout455.xml><?xml version="1.0" encoding="utf-8"?>
<p:sldLayout xmlns:a="http://schemas.openxmlformats.org/drawingml/2006/main" xmlns:r="http://schemas.openxmlformats.org/officeDocument/2006/relationships" xmlns:p="http://schemas.openxmlformats.org/presentationml/2006/main" userDrawn="1">
  <p:cSld name="50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76"/>
            <a:ext cx="2544763" cy="163513"/>
          </a:xfrm>
          <a:prstGeom prst="rect">
            <a:avLst/>
          </a:prstGeom>
          <a:noFill/>
          <a:ln w="25400" algn="ctr">
            <a:noFill/>
            <a:miter lim="800000"/>
            <a:headEnd/>
            <a:tailEnd/>
          </a:ln>
        </p:spPr>
        <p:txBody>
          <a:bodyPr lIns="0" tIns="0" rIns="0" bIns="0"/>
          <a:lstStyle/>
          <a:p>
            <a:pPr algn="r" defTabSz="947035"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465" tIns="45231" rIns="90465" bIns="45231"/>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0836" indent="-271703">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3605" indent="-172759">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6881" indent="-172759">
              <a:lnSpc>
                <a:spcPct val="100000"/>
              </a:lnSpc>
              <a:spcBef>
                <a:spcPts val="600"/>
              </a:spcBef>
              <a:buClr>
                <a:srgbClr val="92D050"/>
              </a:buClr>
              <a:defRPr>
                <a:latin typeface="Calibri" pitchFamily="34" charset="0"/>
                <a:ea typeface="標楷體" pitchFamily="65" charset="-120"/>
              </a:defRPr>
            </a:lvl4pPr>
            <a:lvl5pPr marL="1248577" indent="-10051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39"/>
            <a:ext cx="428625" cy="263525"/>
          </a:xfrm>
          <a:prstGeom prst="rect">
            <a:avLst/>
          </a:prstGeom>
        </p:spPr>
        <p:txBody>
          <a:bodyPr vert="horz" wrap="square" lIns="90465" tIns="45231" rIns="90465" bIns="45231"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875715575"/>
      </p:ext>
    </p:extLst>
  </p:cSld>
  <p:clrMapOvr>
    <a:masterClrMapping/>
  </p:clrMapOvr>
  <p:timing>
    <p:tnLst>
      <p:par>
        <p:cTn id="1" dur="indefinite" restart="never" nodeType="tmRoot"/>
      </p:par>
    </p:tnLst>
  </p:timing>
</p:sldLayout>
</file>

<file path=ppt/slideLayouts/slideLayout456.xml><?xml version="1.0" encoding="utf-8"?>
<p:sldLayout xmlns:a="http://schemas.openxmlformats.org/drawingml/2006/main" xmlns:r="http://schemas.openxmlformats.org/officeDocument/2006/relationships" xmlns:p="http://schemas.openxmlformats.org/presentationml/2006/main" userDrawn="1">
  <p:cSld name="51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76"/>
            <a:ext cx="2544763" cy="163513"/>
          </a:xfrm>
          <a:prstGeom prst="rect">
            <a:avLst/>
          </a:prstGeom>
          <a:noFill/>
          <a:ln w="25400" algn="ctr">
            <a:noFill/>
            <a:miter lim="800000"/>
            <a:headEnd/>
            <a:tailEnd/>
          </a:ln>
        </p:spPr>
        <p:txBody>
          <a:bodyPr lIns="0" tIns="0" rIns="0" bIns="0"/>
          <a:lstStyle/>
          <a:p>
            <a:pPr algn="r" defTabSz="947035"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465" tIns="45231" rIns="90465" bIns="45231"/>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0836" indent="-271703">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3605" indent="-172759">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6881" indent="-172759">
              <a:lnSpc>
                <a:spcPct val="100000"/>
              </a:lnSpc>
              <a:spcBef>
                <a:spcPts val="600"/>
              </a:spcBef>
              <a:buClr>
                <a:srgbClr val="92D050"/>
              </a:buClr>
              <a:defRPr>
                <a:latin typeface="Calibri" pitchFamily="34" charset="0"/>
                <a:ea typeface="標楷體" pitchFamily="65" charset="-120"/>
              </a:defRPr>
            </a:lvl4pPr>
            <a:lvl5pPr marL="1248577" indent="-10051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39"/>
            <a:ext cx="428625" cy="263525"/>
          </a:xfrm>
          <a:prstGeom prst="rect">
            <a:avLst/>
          </a:prstGeom>
        </p:spPr>
        <p:txBody>
          <a:bodyPr vert="horz" wrap="square" lIns="90465" tIns="45231" rIns="90465" bIns="45231"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4252001233"/>
      </p:ext>
    </p:extLst>
  </p:cSld>
  <p:clrMapOvr>
    <a:masterClrMapping/>
  </p:clrMapOvr>
  <p:timing>
    <p:tnLst>
      <p:par>
        <p:cTn id="1" dur="indefinite" restart="never" nodeType="tmRoot"/>
      </p:par>
    </p:tnLst>
  </p:timing>
</p:sldLayout>
</file>

<file path=ppt/slideLayouts/slideLayout457.xml><?xml version="1.0" encoding="utf-8"?>
<p:sldLayout xmlns:a="http://schemas.openxmlformats.org/drawingml/2006/main" xmlns:r="http://schemas.openxmlformats.org/officeDocument/2006/relationships" xmlns:p="http://schemas.openxmlformats.org/presentationml/2006/main" userDrawn="1">
  <p:cSld name="52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76"/>
            <a:ext cx="2544763" cy="163513"/>
          </a:xfrm>
          <a:prstGeom prst="rect">
            <a:avLst/>
          </a:prstGeom>
          <a:noFill/>
          <a:ln w="25400" algn="ctr">
            <a:noFill/>
            <a:miter lim="800000"/>
            <a:headEnd/>
            <a:tailEnd/>
          </a:ln>
        </p:spPr>
        <p:txBody>
          <a:bodyPr lIns="0" tIns="0" rIns="0" bIns="0"/>
          <a:lstStyle/>
          <a:p>
            <a:pPr algn="r" defTabSz="947035"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465" tIns="45231" rIns="90465" bIns="45231"/>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0836" indent="-271703">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3605" indent="-172759">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6881" indent="-172759">
              <a:lnSpc>
                <a:spcPct val="100000"/>
              </a:lnSpc>
              <a:spcBef>
                <a:spcPts val="600"/>
              </a:spcBef>
              <a:buClr>
                <a:srgbClr val="92D050"/>
              </a:buClr>
              <a:defRPr>
                <a:latin typeface="Calibri" pitchFamily="34" charset="0"/>
                <a:ea typeface="標楷體" pitchFamily="65" charset="-120"/>
              </a:defRPr>
            </a:lvl4pPr>
            <a:lvl5pPr marL="1248577" indent="-10051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39"/>
            <a:ext cx="428625" cy="263525"/>
          </a:xfrm>
          <a:prstGeom prst="rect">
            <a:avLst/>
          </a:prstGeom>
        </p:spPr>
        <p:txBody>
          <a:bodyPr vert="horz" wrap="square" lIns="90465" tIns="45231" rIns="90465" bIns="45231"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952054268"/>
      </p:ext>
    </p:extLst>
  </p:cSld>
  <p:clrMapOvr>
    <a:masterClrMapping/>
  </p:clrMapOvr>
  <p:timing>
    <p:tnLst>
      <p:par>
        <p:cTn id="1" dur="indefinite" restart="never" nodeType="tmRoot"/>
      </p:par>
    </p:tnLst>
  </p:timing>
</p:sldLayout>
</file>

<file path=ppt/slideLayouts/slideLayout458.xml><?xml version="1.0" encoding="utf-8"?>
<p:sldLayout xmlns:a="http://schemas.openxmlformats.org/drawingml/2006/main" xmlns:r="http://schemas.openxmlformats.org/officeDocument/2006/relationships" xmlns:p="http://schemas.openxmlformats.org/presentationml/2006/main" userDrawn="1">
  <p:cSld name="53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76"/>
            <a:ext cx="2544763" cy="163513"/>
          </a:xfrm>
          <a:prstGeom prst="rect">
            <a:avLst/>
          </a:prstGeom>
          <a:noFill/>
          <a:ln w="25400" algn="ctr">
            <a:noFill/>
            <a:miter lim="800000"/>
            <a:headEnd/>
            <a:tailEnd/>
          </a:ln>
        </p:spPr>
        <p:txBody>
          <a:bodyPr lIns="0" tIns="0" rIns="0" bIns="0"/>
          <a:lstStyle/>
          <a:p>
            <a:pPr algn="r" defTabSz="947035"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465" tIns="45231" rIns="90465" bIns="45231"/>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0836" indent="-271703">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3605" indent="-172759">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6881" indent="-172759">
              <a:lnSpc>
                <a:spcPct val="100000"/>
              </a:lnSpc>
              <a:spcBef>
                <a:spcPts val="600"/>
              </a:spcBef>
              <a:buClr>
                <a:srgbClr val="92D050"/>
              </a:buClr>
              <a:defRPr>
                <a:latin typeface="Calibri" pitchFamily="34" charset="0"/>
                <a:ea typeface="標楷體" pitchFamily="65" charset="-120"/>
              </a:defRPr>
            </a:lvl4pPr>
            <a:lvl5pPr marL="1248577" indent="-10051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39"/>
            <a:ext cx="428625" cy="263525"/>
          </a:xfrm>
          <a:prstGeom prst="rect">
            <a:avLst/>
          </a:prstGeom>
        </p:spPr>
        <p:txBody>
          <a:bodyPr vert="horz" wrap="square" lIns="90465" tIns="45231" rIns="90465" bIns="45231"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213602224"/>
      </p:ext>
    </p:extLst>
  </p:cSld>
  <p:clrMapOvr>
    <a:masterClrMapping/>
  </p:clrMapOvr>
  <p:timing>
    <p:tnLst>
      <p:par>
        <p:cTn id="1" dur="indefinite" restart="never" nodeType="tmRoot"/>
      </p:par>
    </p:tnLst>
  </p:timing>
</p:sldLayout>
</file>

<file path=ppt/slideLayouts/slideLayout459.xml><?xml version="1.0" encoding="utf-8"?>
<p:sldLayout xmlns:a="http://schemas.openxmlformats.org/drawingml/2006/main" xmlns:r="http://schemas.openxmlformats.org/officeDocument/2006/relationships" xmlns:p="http://schemas.openxmlformats.org/presentationml/2006/main" userDrawn="1">
  <p:cSld name="54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76"/>
            <a:ext cx="2544763" cy="163513"/>
          </a:xfrm>
          <a:prstGeom prst="rect">
            <a:avLst/>
          </a:prstGeom>
          <a:noFill/>
          <a:ln w="25400" algn="ctr">
            <a:noFill/>
            <a:miter lim="800000"/>
            <a:headEnd/>
            <a:tailEnd/>
          </a:ln>
        </p:spPr>
        <p:txBody>
          <a:bodyPr lIns="0" tIns="0" rIns="0" bIns="0"/>
          <a:lstStyle/>
          <a:p>
            <a:pPr algn="r" defTabSz="947035"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465" tIns="45231" rIns="90465" bIns="45231"/>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0836" indent="-271703">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3605" indent="-172759">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6881" indent="-172759">
              <a:lnSpc>
                <a:spcPct val="100000"/>
              </a:lnSpc>
              <a:spcBef>
                <a:spcPts val="600"/>
              </a:spcBef>
              <a:buClr>
                <a:srgbClr val="92D050"/>
              </a:buClr>
              <a:defRPr>
                <a:latin typeface="Calibri" pitchFamily="34" charset="0"/>
                <a:ea typeface="標楷體" pitchFamily="65" charset="-120"/>
              </a:defRPr>
            </a:lvl4pPr>
            <a:lvl5pPr marL="1248577" indent="-10051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39"/>
            <a:ext cx="428625" cy="263525"/>
          </a:xfrm>
          <a:prstGeom prst="rect">
            <a:avLst/>
          </a:prstGeom>
        </p:spPr>
        <p:txBody>
          <a:bodyPr vert="horz" wrap="square" lIns="90465" tIns="45231" rIns="90465" bIns="45231"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1845042595"/>
      </p:ext>
    </p:extLst>
  </p:cSld>
  <p:clrMapOvr>
    <a:masterClrMapping/>
  </p:clrMapOvr>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3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06"/>
            <a:ext cx="2544763" cy="163513"/>
          </a:xfrm>
          <a:prstGeom prst="rect">
            <a:avLst/>
          </a:prstGeom>
          <a:noFill/>
          <a:ln w="25400" algn="ctr">
            <a:noFill/>
            <a:miter lim="800000"/>
            <a:headEnd/>
            <a:tailEnd/>
          </a:ln>
        </p:spPr>
        <p:txBody>
          <a:bodyPr lIns="0" tIns="0" rIns="0" bIns="0"/>
          <a:lstStyle/>
          <a:p>
            <a:pPr algn="r" defTabSz="942945" fontAlgn="auto">
              <a:spcBef>
                <a:spcPts val="0"/>
              </a:spcBef>
              <a:spcAft>
                <a:spcPts val="0"/>
              </a:spcAft>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074" tIns="45035" rIns="90074" bIns="45035"/>
          <a:lstStyle>
            <a:lvl1pPr>
              <a:defRPr sz="2800" baseline="0">
                <a:solidFill>
                  <a:srgbClr val="002776"/>
                </a:solidFill>
                <a:latin typeface="微軟正黑體" pitchFamily="34" charset="-120"/>
                <a:ea typeface="微軟正黑體" pitchFamily="34"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a:latin typeface="微軟正黑體" pitchFamily="34" charset="-120"/>
                <a:ea typeface="微軟正黑體" pitchFamily="34" charset="-120"/>
              </a:defRPr>
            </a:lvl1pPr>
            <a:lvl2pPr>
              <a:defRPr>
                <a:latin typeface="微軟正黑體" pitchFamily="34" charset="-120"/>
                <a:ea typeface="微軟正黑體" pitchFamily="34" charset="-120"/>
              </a:defRPr>
            </a:lvl2pPr>
            <a:lvl3pPr>
              <a:defRPr>
                <a:latin typeface="微軟正黑體" pitchFamily="34" charset="-120"/>
                <a:ea typeface="微軟正黑體" pitchFamily="34" charset="-120"/>
              </a:defRPr>
            </a:lvl3pPr>
            <a:lvl4pPr>
              <a:defRPr>
                <a:latin typeface="微軟正黑體" pitchFamily="34" charset="-120"/>
                <a:ea typeface="微軟正黑體" pitchFamily="34" charset="-120"/>
              </a:defRPr>
            </a:lvl4pPr>
            <a:lvl5pPr>
              <a:buFont typeface="Arial" pitchFamily="34" charset="0"/>
              <a:buNone/>
              <a:defRPr>
                <a:solidFill>
                  <a:schemeClr val="tx1"/>
                </a:solidFill>
                <a:latin typeface="微軟正黑體" pitchFamily="34" charset="-120"/>
                <a:ea typeface="微軟正黑體" pitchFamily="34"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06"/>
            <a:ext cx="311150" cy="163513"/>
          </a:xfrm>
          <a:prstGeom prst="rect">
            <a:avLst/>
          </a:prstGeom>
        </p:spPr>
        <p:txBody>
          <a:bodyPr vert="horz" wrap="square" lIns="90074" tIns="45035" rIns="90074" bIns="45035" numCol="1" anchor="t" anchorCtr="0" compatLnSpc="1">
            <a:prstTxWarp prst="textNoShape">
              <a:avLst/>
            </a:prstTxWarp>
          </a:bodyPr>
          <a:lstStyle>
            <a:lvl1pPr>
              <a:defRPr kumimoji="0" sz="8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845745711"/>
      </p:ext>
    </p:extLst>
  </p:cSld>
  <p:clrMapOvr>
    <a:masterClrMapping/>
  </p:clrMapOvr>
  <p:timing>
    <p:tnLst>
      <p:par>
        <p:cTn id="1" dur="indefinite" restart="never" nodeType="tmRoot"/>
      </p:par>
    </p:tnLst>
  </p:timing>
</p:sldLayout>
</file>

<file path=ppt/slideLayouts/slideLayout460.xml><?xml version="1.0" encoding="utf-8"?>
<p:sldLayout xmlns:a="http://schemas.openxmlformats.org/drawingml/2006/main" xmlns:r="http://schemas.openxmlformats.org/officeDocument/2006/relationships" xmlns:p="http://schemas.openxmlformats.org/presentationml/2006/main" userDrawn="1">
  <p:cSld name="55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76"/>
            <a:ext cx="2544763" cy="163513"/>
          </a:xfrm>
          <a:prstGeom prst="rect">
            <a:avLst/>
          </a:prstGeom>
          <a:noFill/>
          <a:ln w="25400" algn="ctr">
            <a:noFill/>
            <a:miter lim="800000"/>
            <a:headEnd/>
            <a:tailEnd/>
          </a:ln>
        </p:spPr>
        <p:txBody>
          <a:bodyPr lIns="0" tIns="0" rIns="0" bIns="0"/>
          <a:lstStyle/>
          <a:p>
            <a:pPr algn="r" defTabSz="947035"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465" tIns="45231" rIns="90465" bIns="45231"/>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0836" indent="-271703">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3605" indent="-172759">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6881" indent="-172759">
              <a:lnSpc>
                <a:spcPct val="100000"/>
              </a:lnSpc>
              <a:spcBef>
                <a:spcPts val="600"/>
              </a:spcBef>
              <a:buClr>
                <a:srgbClr val="92D050"/>
              </a:buClr>
              <a:defRPr>
                <a:latin typeface="Calibri" pitchFamily="34" charset="0"/>
                <a:ea typeface="標楷體" pitchFamily="65" charset="-120"/>
              </a:defRPr>
            </a:lvl4pPr>
            <a:lvl5pPr marL="1248577" indent="-10051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39"/>
            <a:ext cx="428625" cy="263525"/>
          </a:xfrm>
          <a:prstGeom prst="rect">
            <a:avLst/>
          </a:prstGeom>
        </p:spPr>
        <p:txBody>
          <a:bodyPr vert="horz" wrap="square" lIns="90465" tIns="45231" rIns="90465" bIns="45231"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08899213"/>
      </p:ext>
    </p:extLst>
  </p:cSld>
  <p:clrMapOvr>
    <a:masterClrMapping/>
  </p:clrMapOvr>
  <p:timing>
    <p:tnLst>
      <p:par>
        <p:cTn id="1" dur="indefinite" restart="never" nodeType="tmRoot"/>
      </p:par>
    </p:tnLst>
  </p:timing>
</p:sldLayout>
</file>

<file path=ppt/slideLayouts/slideLayout461.xml><?xml version="1.0" encoding="utf-8"?>
<p:sldLayout xmlns:a="http://schemas.openxmlformats.org/drawingml/2006/main" xmlns:r="http://schemas.openxmlformats.org/officeDocument/2006/relationships" xmlns:p="http://schemas.openxmlformats.org/presentationml/2006/main" userDrawn="1">
  <p:cSld name="56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76"/>
            <a:ext cx="2544763" cy="163513"/>
          </a:xfrm>
          <a:prstGeom prst="rect">
            <a:avLst/>
          </a:prstGeom>
          <a:noFill/>
          <a:ln w="25400" algn="ctr">
            <a:noFill/>
            <a:miter lim="800000"/>
            <a:headEnd/>
            <a:tailEnd/>
          </a:ln>
        </p:spPr>
        <p:txBody>
          <a:bodyPr lIns="0" tIns="0" rIns="0" bIns="0"/>
          <a:lstStyle/>
          <a:p>
            <a:pPr algn="r" defTabSz="947035"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465" tIns="45231" rIns="90465" bIns="45231"/>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0836" indent="-271703">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3605" indent="-172759">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6881" indent="-172759">
              <a:lnSpc>
                <a:spcPct val="100000"/>
              </a:lnSpc>
              <a:spcBef>
                <a:spcPts val="600"/>
              </a:spcBef>
              <a:buClr>
                <a:srgbClr val="92D050"/>
              </a:buClr>
              <a:defRPr>
                <a:latin typeface="Calibri" pitchFamily="34" charset="0"/>
                <a:ea typeface="標楷體" pitchFamily="65" charset="-120"/>
              </a:defRPr>
            </a:lvl4pPr>
            <a:lvl5pPr marL="1248577" indent="-10051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39"/>
            <a:ext cx="428625" cy="263525"/>
          </a:xfrm>
          <a:prstGeom prst="rect">
            <a:avLst/>
          </a:prstGeom>
        </p:spPr>
        <p:txBody>
          <a:bodyPr vert="horz" wrap="square" lIns="90465" tIns="45231" rIns="90465" bIns="45231"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9815156"/>
      </p:ext>
    </p:extLst>
  </p:cSld>
  <p:clrMapOvr>
    <a:masterClrMapping/>
  </p:clrMapOvr>
  <p:timing>
    <p:tnLst>
      <p:par>
        <p:cTn id="1" dur="indefinite" restart="never" nodeType="tmRoot"/>
      </p:par>
    </p:tnLst>
  </p:timing>
</p:sldLayout>
</file>

<file path=ppt/slideLayouts/slideLayout462.xml><?xml version="1.0" encoding="utf-8"?>
<p:sldLayout xmlns:a="http://schemas.openxmlformats.org/drawingml/2006/main" xmlns:r="http://schemas.openxmlformats.org/officeDocument/2006/relationships" xmlns:p="http://schemas.openxmlformats.org/presentationml/2006/main" userDrawn="1">
  <p:cSld name="57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76"/>
            <a:ext cx="2544763" cy="163513"/>
          </a:xfrm>
          <a:prstGeom prst="rect">
            <a:avLst/>
          </a:prstGeom>
          <a:noFill/>
          <a:ln w="25400" algn="ctr">
            <a:noFill/>
            <a:miter lim="800000"/>
            <a:headEnd/>
            <a:tailEnd/>
          </a:ln>
        </p:spPr>
        <p:txBody>
          <a:bodyPr lIns="0" tIns="0" rIns="0" bIns="0"/>
          <a:lstStyle/>
          <a:p>
            <a:pPr algn="r" defTabSz="947035"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465" tIns="45231" rIns="90465" bIns="45231"/>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0836" indent="-271703">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3605" indent="-172759">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6881" indent="-172759">
              <a:lnSpc>
                <a:spcPct val="100000"/>
              </a:lnSpc>
              <a:spcBef>
                <a:spcPts val="600"/>
              </a:spcBef>
              <a:buClr>
                <a:srgbClr val="92D050"/>
              </a:buClr>
              <a:defRPr>
                <a:latin typeface="Calibri" pitchFamily="34" charset="0"/>
                <a:ea typeface="標楷體" pitchFamily="65" charset="-120"/>
              </a:defRPr>
            </a:lvl4pPr>
            <a:lvl5pPr marL="1248577" indent="-10051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39"/>
            <a:ext cx="428625" cy="263525"/>
          </a:xfrm>
          <a:prstGeom prst="rect">
            <a:avLst/>
          </a:prstGeom>
        </p:spPr>
        <p:txBody>
          <a:bodyPr vert="horz" wrap="square" lIns="90465" tIns="45231" rIns="90465" bIns="45231"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4111690833"/>
      </p:ext>
    </p:extLst>
  </p:cSld>
  <p:clrMapOvr>
    <a:masterClrMapping/>
  </p:clrMapOvr>
  <p:timing>
    <p:tnLst>
      <p:par>
        <p:cTn id="1" dur="indefinite" restart="never" nodeType="tmRoot"/>
      </p:par>
    </p:tnLst>
  </p:timing>
</p:sldLayout>
</file>

<file path=ppt/slideLayouts/slideLayout463.xml><?xml version="1.0" encoding="utf-8"?>
<p:sldLayout xmlns:a="http://schemas.openxmlformats.org/drawingml/2006/main" xmlns:r="http://schemas.openxmlformats.org/officeDocument/2006/relationships" xmlns:p="http://schemas.openxmlformats.org/presentationml/2006/main" userDrawn="1">
  <p:cSld name="58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76"/>
            <a:ext cx="2544763" cy="163513"/>
          </a:xfrm>
          <a:prstGeom prst="rect">
            <a:avLst/>
          </a:prstGeom>
          <a:noFill/>
          <a:ln w="25400" algn="ctr">
            <a:noFill/>
            <a:miter lim="800000"/>
            <a:headEnd/>
            <a:tailEnd/>
          </a:ln>
        </p:spPr>
        <p:txBody>
          <a:bodyPr lIns="0" tIns="0" rIns="0" bIns="0"/>
          <a:lstStyle/>
          <a:p>
            <a:pPr algn="r" defTabSz="947035"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465" tIns="45231" rIns="90465" bIns="45231"/>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0836" indent="-271703">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3605" indent="-172759">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6881" indent="-172759">
              <a:lnSpc>
                <a:spcPct val="100000"/>
              </a:lnSpc>
              <a:spcBef>
                <a:spcPts val="600"/>
              </a:spcBef>
              <a:buClr>
                <a:srgbClr val="92D050"/>
              </a:buClr>
              <a:defRPr>
                <a:latin typeface="Calibri" pitchFamily="34" charset="0"/>
                <a:ea typeface="標楷體" pitchFamily="65" charset="-120"/>
              </a:defRPr>
            </a:lvl4pPr>
            <a:lvl5pPr marL="1248577" indent="-10051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39"/>
            <a:ext cx="428625" cy="263525"/>
          </a:xfrm>
          <a:prstGeom prst="rect">
            <a:avLst/>
          </a:prstGeom>
        </p:spPr>
        <p:txBody>
          <a:bodyPr vert="horz" wrap="square" lIns="90465" tIns="45231" rIns="90465" bIns="45231"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1842934525"/>
      </p:ext>
    </p:extLst>
  </p:cSld>
  <p:clrMapOvr>
    <a:masterClrMapping/>
  </p:clrMapOvr>
  <p:timing>
    <p:tnLst>
      <p:par>
        <p:cTn id="1" dur="indefinite" restart="never" nodeType="tmRoot"/>
      </p:par>
    </p:tnLst>
  </p:timing>
</p:sldLayout>
</file>

<file path=ppt/slideLayouts/slideLayout464.xml><?xml version="1.0" encoding="utf-8"?>
<p:sldLayout xmlns:a="http://schemas.openxmlformats.org/drawingml/2006/main" xmlns:r="http://schemas.openxmlformats.org/officeDocument/2006/relationships" xmlns:p="http://schemas.openxmlformats.org/presentationml/2006/main" userDrawn="1">
  <p:cSld name="59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76"/>
            <a:ext cx="2544763" cy="163513"/>
          </a:xfrm>
          <a:prstGeom prst="rect">
            <a:avLst/>
          </a:prstGeom>
          <a:noFill/>
          <a:ln w="25400" algn="ctr">
            <a:noFill/>
            <a:miter lim="800000"/>
            <a:headEnd/>
            <a:tailEnd/>
          </a:ln>
        </p:spPr>
        <p:txBody>
          <a:bodyPr lIns="0" tIns="0" rIns="0" bIns="0"/>
          <a:lstStyle/>
          <a:p>
            <a:pPr algn="r" defTabSz="947035"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465" tIns="45231" rIns="90465" bIns="45231"/>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0836" indent="-271703">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3605" indent="-172759">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6881" indent="-172759">
              <a:lnSpc>
                <a:spcPct val="100000"/>
              </a:lnSpc>
              <a:spcBef>
                <a:spcPts val="600"/>
              </a:spcBef>
              <a:buClr>
                <a:srgbClr val="92D050"/>
              </a:buClr>
              <a:defRPr>
                <a:latin typeface="Calibri" pitchFamily="34" charset="0"/>
                <a:ea typeface="標楷體" pitchFamily="65" charset="-120"/>
              </a:defRPr>
            </a:lvl4pPr>
            <a:lvl5pPr marL="1248577" indent="-10051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39"/>
            <a:ext cx="428625" cy="263525"/>
          </a:xfrm>
          <a:prstGeom prst="rect">
            <a:avLst/>
          </a:prstGeom>
        </p:spPr>
        <p:txBody>
          <a:bodyPr vert="horz" wrap="square" lIns="90465" tIns="45231" rIns="90465" bIns="45231"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42514338"/>
      </p:ext>
    </p:extLst>
  </p:cSld>
  <p:clrMapOvr>
    <a:masterClrMapping/>
  </p:clrMapOvr>
  <p:timing>
    <p:tnLst>
      <p:par>
        <p:cTn id="1" dur="indefinite" restart="never" nodeType="tmRoot"/>
      </p:par>
    </p:tnLst>
  </p:timing>
</p:sldLayout>
</file>

<file path=ppt/slideLayouts/slideLayout465.xml><?xml version="1.0" encoding="utf-8"?>
<p:sldLayout xmlns:a="http://schemas.openxmlformats.org/drawingml/2006/main" xmlns:r="http://schemas.openxmlformats.org/officeDocument/2006/relationships" xmlns:p="http://schemas.openxmlformats.org/presentationml/2006/main" userDrawn="1">
  <p:cSld name="60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76"/>
            <a:ext cx="2544763" cy="163513"/>
          </a:xfrm>
          <a:prstGeom prst="rect">
            <a:avLst/>
          </a:prstGeom>
          <a:noFill/>
          <a:ln w="25400" algn="ctr">
            <a:noFill/>
            <a:miter lim="800000"/>
            <a:headEnd/>
            <a:tailEnd/>
          </a:ln>
        </p:spPr>
        <p:txBody>
          <a:bodyPr lIns="0" tIns="0" rIns="0" bIns="0"/>
          <a:lstStyle/>
          <a:p>
            <a:pPr algn="r" defTabSz="947035"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465" tIns="45231" rIns="90465" bIns="45231"/>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0836" indent="-271703">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3605" indent="-172759">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6881" indent="-172759">
              <a:lnSpc>
                <a:spcPct val="100000"/>
              </a:lnSpc>
              <a:spcBef>
                <a:spcPts val="600"/>
              </a:spcBef>
              <a:buClr>
                <a:srgbClr val="92D050"/>
              </a:buClr>
              <a:defRPr>
                <a:latin typeface="Calibri" pitchFamily="34" charset="0"/>
                <a:ea typeface="標楷體" pitchFamily="65" charset="-120"/>
              </a:defRPr>
            </a:lvl4pPr>
            <a:lvl5pPr marL="1248577" indent="-10051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39"/>
            <a:ext cx="428625" cy="263525"/>
          </a:xfrm>
          <a:prstGeom prst="rect">
            <a:avLst/>
          </a:prstGeom>
        </p:spPr>
        <p:txBody>
          <a:bodyPr vert="horz" wrap="square" lIns="90465" tIns="45231" rIns="90465" bIns="45231"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1658304421"/>
      </p:ext>
    </p:extLst>
  </p:cSld>
  <p:clrMapOvr>
    <a:masterClrMapping/>
  </p:clrMapOvr>
  <p:timing>
    <p:tnLst>
      <p:par>
        <p:cTn id="1" dur="indefinite" restart="never" nodeType="tmRoot"/>
      </p:par>
    </p:tnLst>
  </p:timing>
</p:sldLayout>
</file>

<file path=ppt/slideLayouts/slideLayout466.xml><?xml version="1.0" encoding="utf-8"?>
<p:sldLayout xmlns:a="http://schemas.openxmlformats.org/drawingml/2006/main" xmlns:r="http://schemas.openxmlformats.org/officeDocument/2006/relationships" xmlns:p="http://schemas.openxmlformats.org/presentationml/2006/main" userDrawn="1">
  <p:cSld name="61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76"/>
            <a:ext cx="2544763" cy="163513"/>
          </a:xfrm>
          <a:prstGeom prst="rect">
            <a:avLst/>
          </a:prstGeom>
          <a:noFill/>
          <a:ln w="25400" algn="ctr">
            <a:noFill/>
            <a:miter lim="800000"/>
            <a:headEnd/>
            <a:tailEnd/>
          </a:ln>
        </p:spPr>
        <p:txBody>
          <a:bodyPr lIns="0" tIns="0" rIns="0" bIns="0"/>
          <a:lstStyle/>
          <a:p>
            <a:pPr algn="r" defTabSz="947035"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465" tIns="45231" rIns="90465" bIns="45231"/>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0836" indent="-271703">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3605" indent="-172759">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6881" indent="-172759">
              <a:lnSpc>
                <a:spcPct val="100000"/>
              </a:lnSpc>
              <a:spcBef>
                <a:spcPts val="600"/>
              </a:spcBef>
              <a:buClr>
                <a:srgbClr val="92D050"/>
              </a:buClr>
              <a:defRPr>
                <a:latin typeface="Calibri" pitchFamily="34" charset="0"/>
                <a:ea typeface="標楷體" pitchFamily="65" charset="-120"/>
              </a:defRPr>
            </a:lvl4pPr>
            <a:lvl5pPr marL="1248577" indent="-10051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39"/>
            <a:ext cx="428625" cy="263525"/>
          </a:xfrm>
          <a:prstGeom prst="rect">
            <a:avLst/>
          </a:prstGeom>
        </p:spPr>
        <p:txBody>
          <a:bodyPr vert="horz" wrap="square" lIns="90465" tIns="45231" rIns="90465" bIns="45231"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2474093569"/>
      </p:ext>
    </p:extLst>
  </p:cSld>
  <p:clrMapOvr>
    <a:masterClrMapping/>
  </p:clrMapOvr>
  <p:timing>
    <p:tnLst>
      <p:par>
        <p:cTn id="1" dur="indefinite" restart="never" nodeType="tmRoot"/>
      </p:par>
    </p:tnLst>
  </p:timing>
</p:sldLayout>
</file>

<file path=ppt/slideLayouts/slideLayout467.xml><?xml version="1.0" encoding="utf-8"?>
<p:sldLayout xmlns:a="http://schemas.openxmlformats.org/drawingml/2006/main" xmlns:r="http://schemas.openxmlformats.org/officeDocument/2006/relationships" xmlns:p="http://schemas.openxmlformats.org/presentationml/2006/main" userDrawn="1">
  <p:cSld name="62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76"/>
            <a:ext cx="2544763" cy="163513"/>
          </a:xfrm>
          <a:prstGeom prst="rect">
            <a:avLst/>
          </a:prstGeom>
          <a:noFill/>
          <a:ln w="25400" algn="ctr">
            <a:noFill/>
            <a:miter lim="800000"/>
            <a:headEnd/>
            <a:tailEnd/>
          </a:ln>
        </p:spPr>
        <p:txBody>
          <a:bodyPr lIns="0" tIns="0" rIns="0" bIns="0"/>
          <a:lstStyle/>
          <a:p>
            <a:pPr algn="r" defTabSz="947035"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465" tIns="45231" rIns="90465" bIns="45231"/>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0836" indent="-271703">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3605" indent="-172759">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6881" indent="-172759">
              <a:lnSpc>
                <a:spcPct val="100000"/>
              </a:lnSpc>
              <a:spcBef>
                <a:spcPts val="600"/>
              </a:spcBef>
              <a:buClr>
                <a:srgbClr val="92D050"/>
              </a:buClr>
              <a:defRPr>
                <a:latin typeface="Calibri" pitchFamily="34" charset="0"/>
                <a:ea typeface="標楷體" pitchFamily="65" charset="-120"/>
              </a:defRPr>
            </a:lvl4pPr>
            <a:lvl5pPr marL="1248577" indent="-10051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39"/>
            <a:ext cx="428625" cy="263525"/>
          </a:xfrm>
          <a:prstGeom prst="rect">
            <a:avLst/>
          </a:prstGeom>
        </p:spPr>
        <p:txBody>
          <a:bodyPr vert="horz" wrap="square" lIns="90465" tIns="45231" rIns="90465" bIns="45231"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504507874"/>
      </p:ext>
    </p:extLst>
  </p:cSld>
  <p:clrMapOvr>
    <a:masterClrMapping/>
  </p:clrMapOvr>
  <p:timing>
    <p:tnLst>
      <p:par>
        <p:cTn id="1" dur="indefinite" restart="never" nodeType="tmRoot"/>
      </p:par>
    </p:tnLst>
  </p:timing>
</p:sldLayout>
</file>

<file path=ppt/slideLayouts/slideLayout468.xml><?xml version="1.0" encoding="utf-8"?>
<p:sldLayout xmlns:a="http://schemas.openxmlformats.org/drawingml/2006/main" xmlns:r="http://schemas.openxmlformats.org/officeDocument/2006/relationships" xmlns:p="http://schemas.openxmlformats.org/presentationml/2006/main" userDrawn="1">
  <p:cSld name="63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76"/>
            <a:ext cx="2544763" cy="163513"/>
          </a:xfrm>
          <a:prstGeom prst="rect">
            <a:avLst/>
          </a:prstGeom>
          <a:noFill/>
          <a:ln w="25400" algn="ctr">
            <a:noFill/>
            <a:miter lim="800000"/>
            <a:headEnd/>
            <a:tailEnd/>
          </a:ln>
        </p:spPr>
        <p:txBody>
          <a:bodyPr lIns="0" tIns="0" rIns="0" bIns="0"/>
          <a:lstStyle/>
          <a:p>
            <a:pPr algn="r" defTabSz="947035"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465" tIns="45231" rIns="90465" bIns="45231"/>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0836" indent="-271703">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3605" indent="-172759">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6881" indent="-172759">
              <a:lnSpc>
                <a:spcPct val="100000"/>
              </a:lnSpc>
              <a:spcBef>
                <a:spcPts val="600"/>
              </a:spcBef>
              <a:buClr>
                <a:srgbClr val="92D050"/>
              </a:buClr>
              <a:defRPr>
                <a:latin typeface="Calibri" pitchFamily="34" charset="0"/>
                <a:ea typeface="標楷體" pitchFamily="65" charset="-120"/>
              </a:defRPr>
            </a:lvl4pPr>
            <a:lvl5pPr marL="1248577" indent="-10051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39"/>
            <a:ext cx="428625" cy="263525"/>
          </a:xfrm>
          <a:prstGeom prst="rect">
            <a:avLst/>
          </a:prstGeom>
        </p:spPr>
        <p:txBody>
          <a:bodyPr vert="horz" wrap="square" lIns="90465" tIns="45231" rIns="90465" bIns="45231"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2368429692"/>
      </p:ext>
    </p:extLst>
  </p:cSld>
  <p:clrMapOvr>
    <a:masterClrMapping/>
  </p:clrMapOvr>
  <p:timing>
    <p:tnLst>
      <p:par>
        <p:cTn id="1" dur="indefinite" restart="never" nodeType="tmRoot"/>
      </p:par>
    </p:tnLst>
  </p:timing>
</p:sldLayout>
</file>

<file path=ppt/slideLayouts/slideLayout469.xml><?xml version="1.0" encoding="utf-8"?>
<p:sldLayout xmlns:a="http://schemas.openxmlformats.org/drawingml/2006/main" xmlns:r="http://schemas.openxmlformats.org/officeDocument/2006/relationships" xmlns:p="http://schemas.openxmlformats.org/presentationml/2006/main" userDrawn="1">
  <p:cSld name="64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76"/>
            <a:ext cx="2544763" cy="163513"/>
          </a:xfrm>
          <a:prstGeom prst="rect">
            <a:avLst/>
          </a:prstGeom>
          <a:noFill/>
          <a:ln w="25400" algn="ctr">
            <a:noFill/>
            <a:miter lim="800000"/>
            <a:headEnd/>
            <a:tailEnd/>
          </a:ln>
        </p:spPr>
        <p:txBody>
          <a:bodyPr lIns="0" tIns="0" rIns="0" bIns="0"/>
          <a:lstStyle/>
          <a:p>
            <a:pPr algn="r" defTabSz="947035"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465" tIns="45231" rIns="90465" bIns="45231"/>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0836" indent="-271703">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3605" indent="-172759">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6881" indent="-172759">
              <a:lnSpc>
                <a:spcPct val="100000"/>
              </a:lnSpc>
              <a:spcBef>
                <a:spcPts val="600"/>
              </a:spcBef>
              <a:buClr>
                <a:srgbClr val="92D050"/>
              </a:buClr>
              <a:defRPr>
                <a:latin typeface="Calibri" pitchFamily="34" charset="0"/>
                <a:ea typeface="標楷體" pitchFamily="65" charset="-120"/>
              </a:defRPr>
            </a:lvl4pPr>
            <a:lvl5pPr marL="1248577" indent="-10051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39"/>
            <a:ext cx="428625" cy="263525"/>
          </a:xfrm>
          <a:prstGeom prst="rect">
            <a:avLst/>
          </a:prstGeom>
        </p:spPr>
        <p:txBody>
          <a:bodyPr vert="horz" wrap="square" lIns="90465" tIns="45231" rIns="90465" bIns="45231"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033872849"/>
      </p:ext>
    </p:extLst>
  </p:cSld>
  <p:clrMapOvr>
    <a:masterClrMapping/>
  </p:clrMapOvr>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4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2007"/>
            <a:ext cx="2544763" cy="163513"/>
          </a:xfrm>
          <a:prstGeom prst="rect">
            <a:avLst/>
          </a:prstGeom>
          <a:noFill/>
          <a:ln w="25400" algn="ctr">
            <a:noFill/>
            <a:miter lim="800000"/>
            <a:headEnd/>
            <a:tailEnd/>
          </a:ln>
        </p:spPr>
        <p:txBody>
          <a:bodyPr lIns="0" tIns="0" rIns="0" bIns="0"/>
          <a:lstStyle/>
          <a:p>
            <a:pPr algn="r" defTabSz="942945"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074" tIns="45035" rIns="90074" bIns="45035"/>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8543" indent="-270530">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0568" indent="-172011">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2667" indent="-172011">
              <a:lnSpc>
                <a:spcPct val="100000"/>
              </a:lnSpc>
              <a:spcBef>
                <a:spcPts val="600"/>
              </a:spcBef>
              <a:buClr>
                <a:srgbClr val="92D050"/>
              </a:buClr>
              <a:defRPr>
                <a:latin typeface="Calibri" pitchFamily="34" charset="0"/>
                <a:ea typeface="標楷體" pitchFamily="65" charset="-120"/>
              </a:defRPr>
            </a:lvl4pPr>
            <a:lvl5pPr marL="1243185" indent="-100073">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70"/>
            <a:ext cx="428625" cy="263525"/>
          </a:xfrm>
          <a:prstGeom prst="rect">
            <a:avLst/>
          </a:prstGeom>
        </p:spPr>
        <p:txBody>
          <a:bodyPr vert="horz" wrap="square" lIns="90074" tIns="45035" rIns="90074" bIns="45035"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100522403"/>
      </p:ext>
    </p:extLst>
  </p:cSld>
  <p:clrMapOvr>
    <a:masterClrMapping/>
  </p:clrMapOvr>
  <p:timing>
    <p:tnLst>
      <p:par>
        <p:cTn id="1" dur="indefinite" restart="never" nodeType="tmRoot"/>
      </p:par>
    </p:tnLst>
  </p:timing>
</p:sldLayout>
</file>

<file path=ppt/slideLayouts/slideLayout470.xml><?xml version="1.0" encoding="utf-8"?>
<p:sldLayout xmlns:a="http://schemas.openxmlformats.org/drawingml/2006/main" xmlns:r="http://schemas.openxmlformats.org/officeDocument/2006/relationships" xmlns:p="http://schemas.openxmlformats.org/presentationml/2006/main" userDrawn="1">
  <p:cSld name="65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76"/>
            <a:ext cx="2544763" cy="163513"/>
          </a:xfrm>
          <a:prstGeom prst="rect">
            <a:avLst/>
          </a:prstGeom>
          <a:noFill/>
          <a:ln w="25400" algn="ctr">
            <a:noFill/>
            <a:miter lim="800000"/>
            <a:headEnd/>
            <a:tailEnd/>
          </a:ln>
        </p:spPr>
        <p:txBody>
          <a:bodyPr lIns="0" tIns="0" rIns="0" bIns="0"/>
          <a:lstStyle/>
          <a:p>
            <a:pPr algn="r" defTabSz="947035"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465" tIns="45231" rIns="90465" bIns="45231"/>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0836" indent="-271703">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3605" indent="-172759">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6881" indent="-172759">
              <a:lnSpc>
                <a:spcPct val="100000"/>
              </a:lnSpc>
              <a:spcBef>
                <a:spcPts val="600"/>
              </a:spcBef>
              <a:buClr>
                <a:srgbClr val="92D050"/>
              </a:buClr>
              <a:defRPr>
                <a:latin typeface="Calibri" pitchFamily="34" charset="0"/>
                <a:ea typeface="標楷體" pitchFamily="65" charset="-120"/>
              </a:defRPr>
            </a:lvl4pPr>
            <a:lvl5pPr marL="1248577" indent="-10051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39"/>
            <a:ext cx="428625" cy="263525"/>
          </a:xfrm>
          <a:prstGeom prst="rect">
            <a:avLst/>
          </a:prstGeom>
        </p:spPr>
        <p:txBody>
          <a:bodyPr vert="horz" wrap="square" lIns="90465" tIns="45231" rIns="90465" bIns="45231"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258419406"/>
      </p:ext>
    </p:extLst>
  </p:cSld>
  <p:clrMapOvr>
    <a:masterClrMapping/>
  </p:clrMapOvr>
  <p:timing>
    <p:tnLst>
      <p:par>
        <p:cTn id="1" dur="indefinite" restart="never" nodeType="tmRoot"/>
      </p:par>
    </p:tnLst>
  </p:timing>
</p:sldLayout>
</file>

<file path=ppt/slideLayouts/slideLayout471.xml><?xml version="1.0" encoding="utf-8"?>
<p:sldLayout xmlns:a="http://schemas.openxmlformats.org/drawingml/2006/main" xmlns:r="http://schemas.openxmlformats.org/officeDocument/2006/relationships" xmlns:p="http://schemas.openxmlformats.org/presentationml/2006/main" userDrawn="1">
  <p:cSld name="66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76"/>
            <a:ext cx="2544763" cy="163513"/>
          </a:xfrm>
          <a:prstGeom prst="rect">
            <a:avLst/>
          </a:prstGeom>
          <a:noFill/>
          <a:ln w="25400" algn="ctr">
            <a:noFill/>
            <a:miter lim="800000"/>
            <a:headEnd/>
            <a:tailEnd/>
          </a:ln>
        </p:spPr>
        <p:txBody>
          <a:bodyPr lIns="0" tIns="0" rIns="0" bIns="0"/>
          <a:lstStyle/>
          <a:p>
            <a:pPr algn="r" defTabSz="947035"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465" tIns="45231" rIns="90465" bIns="45231"/>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0836" indent="-271703">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3605" indent="-172759">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6881" indent="-172759">
              <a:lnSpc>
                <a:spcPct val="100000"/>
              </a:lnSpc>
              <a:spcBef>
                <a:spcPts val="600"/>
              </a:spcBef>
              <a:buClr>
                <a:srgbClr val="92D050"/>
              </a:buClr>
              <a:defRPr>
                <a:latin typeface="Calibri" pitchFamily="34" charset="0"/>
                <a:ea typeface="標楷體" pitchFamily="65" charset="-120"/>
              </a:defRPr>
            </a:lvl4pPr>
            <a:lvl5pPr marL="1248577" indent="-10051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39"/>
            <a:ext cx="428625" cy="263525"/>
          </a:xfrm>
          <a:prstGeom prst="rect">
            <a:avLst/>
          </a:prstGeom>
        </p:spPr>
        <p:txBody>
          <a:bodyPr vert="horz" wrap="square" lIns="90465" tIns="45231" rIns="90465" bIns="45231"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2052922120"/>
      </p:ext>
    </p:extLst>
  </p:cSld>
  <p:clrMapOvr>
    <a:masterClrMapping/>
  </p:clrMapOvr>
  <p:timing>
    <p:tnLst>
      <p:par>
        <p:cTn id="1" dur="indefinite" restart="never" nodeType="tmRoot"/>
      </p:par>
    </p:tnLst>
  </p:timing>
</p:sldLayout>
</file>

<file path=ppt/slideLayouts/slideLayout472.xml><?xml version="1.0" encoding="utf-8"?>
<p:sldLayout xmlns:a="http://schemas.openxmlformats.org/drawingml/2006/main" xmlns:r="http://schemas.openxmlformats.org/officeDocument/2006/relationships" xmlns:p="http://schemas.openxmlformats.org/presentationml/2006/main" userDrawn="1">
  <p:cSld name="67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76"/>
            <a:ext cx="2544763" cy="163513"/>
          </a:xfrm>
          <a:prstGeom prst="rect">
            <a:avLst/>
          </a:prstGeom>
          <a:noFill/>
          <a:ln w="25400" algn="ctr">
            <a:noFill/>
            <a:miter lim="800000"/>
            <a:headEnd/>
            <a:tailEnd/>
          </a:ln>
        </p:spPr>
        <p:txBody>
          <a:bodyPr lIns="0" tIns="0" rIns="0" bIns="0"/>
          <a:lstStyle/>
          <a:p>
            <a:pPr algn="r" defTabSz="947035"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465" tIns="45231" rIns="90465" bIns="45231"/>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0836" indent="-271703">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3605" indent="-172759">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6881" indent="-172759">
              <a:lnSpc>
                <a:spcPct val="100000"/>
              </a:lnSpc>
              <a:spcBef>
                <a:spcPts val="600"/>
              </a:spcBef>
              <a:buClr>
                <a:srgbClr val="92D050"/>
              </a:buClr>
              <a:defRPr>
                <a:latin typeface="Calibri" pitchFamily="34" charset="0"/>
                <a:ea typeface="標楷體" pitchFamily="65" charset="-120"/>
              </a:defRPr>
            </a:lvl4pPr>
            <a:lvl5pPr marL="1248577" indent="-10051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39"/>
            <a:ext cx="428625" cy="263525"/>
          </a:xfrm>
          <a:prstGeom prst="rect">
            <a:avLst/>
          </a:prstGeom>
        </p:spPr>
        <p:txBody>
          <a:bodyPr vert="horz" wrap="square" lIns="90465" tIns="45231" rIns="90465" bIns="45231"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2477459145"/>
      </p:ext>
    </p:extLst>
  </p:cSld>
  <p:clrMapOvr>
    <a:masterClrMapping/>
  </p:clrMapOvr>
  <p:timing>
    <p:tnLst>
      <p:par>
        <p:cTn id="1" dur="indefinite" restart="never" nodeType="tmRoot"/>
      </p:par>
    </p:tnLst>
  </p:timing>
</p:sldLayout>
</file>

<file path=ppt/slideLayouts/slideLayout473.xml><?xml version="1.0" encoding="utf-8"?>
<p:sldLayout xmlns:a="http://schemas.openxmlformats.org/drawingml/2006/main" xmlns:r="http://schemas.openxmlformats.org/officeDocument/2006/relationships" xmlns:p="http://schemas.openxmlformats.org/presentationml/2006/main" userDrawn="1">
  <p:cSld name="68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76"/>
            <a:ext cx="2544763" cy="163513"/>
          </a:xfrm>
          <a:prstGeom prst="rect">
            <a:avLst/>
          </a:prstGeom>
          <a:noFill/>
          <a:ln w="25400" algn="ctr">
            <a:noFill/>
            <a:miter lim="800000"/>
            <a:headEnd/>
            <a:tailEnd/>
          </a:ln>
        </p:spPr>
        <p:txBody>
          <a:bodyPr lIns="0" tIns="0" rIns="0" bIns="0"/>
          <a:lstStyle/>
          <a:p>
            <a:pPr algn="r" defTabSz="947035"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465" tIns="45231" rIns="90465" bIns="45231"/>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0836" indent="-271703">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3605" indent="-172759">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6881" indent="-172759">
              <a:lnSpc>
                <a:spcPct val="100000"/>
              </a:lnSpc>
              <a:spcBef>
                <a:spcPts val="600"/>
              </a:spcBef>
              <a:buClr>
                <a:srgbClr val="92D050"/>
              </a:buClr>
              <a:defRPr>
                <a:latin typeface="Calibri" pitchFamily="34" charset="0"/>
                <a:ea typeface="標楷體" pitchFamily="65" charset="-120"/>
              </a:defRPr>
            </a:lvl4pPr>
            <a:lvl5pPr marL="1248577" indent="-10051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39"/>
            <a:ext cx="428625" cy="263525"/>
          </a:xfrm>
          <a:prstGeom prst="rect">
            <a:avLst/>
          </a:prstGeom>
        </p:spPr>
        <p:txBody>
          <a:bodyPr vert="horz" wrap="square" lIns="90465" tIns="45231" rIns="90465" bIns="45231"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979501779"/>
      </p:ext>
    </p:extLst>
  </p:cSld>
  <p:clrMapOvr>
    <a:masterClrMapping/>
  </p:clrMapOvr>
  <p:timing>
    <p:tnLst>
      <p:par>
        <p:cTn id="1" dur="indefinite" restart="never" nodeType="tmRoot"/>
      </p:par>
    </p:tnLst>
  </p:timing>
</p:sldLayout>
</file>

<file path=ppt/slideLayouts/slideLayout474.xml><?xml version="1.0" encoding="utf-8"?>
<p:sldLayout xmlns:a="http://schemas.openxmlformats.org/drawingml/2006/main" xmlns:r="http://schemas.openxmlformats.org/officeDocument/2006/relationships" xmlns:p="http://schemas.openxmlformats.org/presentationml/2006/main" userDrawn="1">
  <p:cSld name="69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76"/>
            <a:ext cx="2544763" cy="163513"/>
          </a:xfrm>
          <a:prstGeom prst="rect">
            <a:avLst/>
          </a:prstGeom>
          <a:noFill/>
          <a:ln w="25400" algn="ctr">
            <a:noFill/>
            <a:miter lim="800000"/>
            <a:headEnd/>
            <a:tailEnd/>
          </a:ln>
        </p:spPr>
        <p:txBody>
          <a:bodyPr lIns="0" tIns="0" rIns="0" bIns="0"/>
          <a:lstStyle/>
          <a:p>
            <a:pPr algn="r" defTabSz="947035"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465" tIns="45231" rIns="90465" bIns="45231"/>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0836" indent="-271703">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3605" indent="-172759">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6881" indent="-172759">
              <a:lnSpc>
                <a:spcPct val="100000"/>
              </a:lnSpc>
              <a:spcBef>
                <a:spcPts val="600"/>
              </a:spcBef>
              <a:buClr>
                <a:srgbClr val="92D050"/>
              </a:buClr>
              <a:defRPr>
                <a:latin typeface="Calibri" pitchFamily="34" charset="0"/>
                <a:ea typeface="標楷體" pitchFamily="65" charset="-120"/>
              </a:defRPr>
            </a:lvl4pPr>
            <a:lvl5pPr marL="1248577" indent="-10051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39"/>
            <a:ext cx="428625" cy="263525"/>
          </a:xfrm>
          <a:prstGeom prst="rect">
            <a:avLst/>
          </a:prstGeom>
        </p:spPr>
        <p:txBody>
          <a:bodyPr vert="horz" wrap="square" lIns="90465" tIns="45231" rIns="90465" bIns="45231"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621760402"/>
      </p:ext>
    </p:extLst>
  </p:cSld>
  <p:clrMapOvr>
    <a:masterClrMapping/>
  </p:clrMapOvr>
  <p:timing>
    <p:tnLst>
      <p:par>
        <p:cTn id="1" dur="indefinite" restart="never" nodeType="tmRoot"/>
      </p:par>
    </p:tnLst>
  </p:timing>
</p:sldLayout>
</file>

<file path=ppt/slideLayouts/slideLayout475.xml><?xml version="1.0" encoding="utf-8"?>
<p:sldLayout xmlns:a="http://schemas.openxmlformats.org/drawingml/2006/main" xmlns:r="http://schemas.openxmlformats.org/officeDocument/2006/relationships" xmlns:p="http://schemas.openxmlformats.org/presentationml/2006/main" userDrawn="1">
  <p:cSld name="70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76"/>
            <a:ext cx="2544763" cy="163513"/>
          </a:xfrm>
          <a:prstGeom prst="rect">
            <a:avLst/>
          </a:prstGeom>
          <a:noFill/>
          <a:ln w="25400" algn="ctr">
            <a:noFill/>
            <a:miter lim="800000"/>
            <a:headEnd/>
            <a:tailEnd/>
          </a:ln>
        </p:spPr>
        <p:txBody>
          <a:bodyPr lIns="0" tIns="0" rIns="0" bIns="0"/>
          <a:lstStyle/>
          <a:p>
            <a:pPr algn="r" defTabSz="947035"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465" tIns="45231" rIns="90465" bIns="45231"/>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0836" indent="-271703">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3605" indent="-172759">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6881" indent="-172759">
              <a:lnSpc>
                <a:spcPct val="100000"/>
              </a:lnSpc>
              <a:spcBef>
                <a:spcPts val="600"/>
              </a:spcBef>
              <a:buClr>
                <a:srgbClr val="92D050"/>
              </a:buClr>
              <a:defRPr>
                <a:latin typeface="Calibri" pitchFamily="34" charset="0"/>
                <a:ea typeface="標楷體" pitchFamily="65" charset="-120"/>
              </a:defRPr>
            </a:lvl4pPr>
            <a:lvl5pPr marL="1248577" indent="-10051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39"/>
            <a:ext cx="428625" cy="263525"/>
          </a:xfrm>
          <a:prstGeom prst="rect">
            <a:avLst/>
          </a:prstGeom>
        </p:spPr>
        <p:txBody>
          <a:bodyPr vert="horz" wrap="square" lIns="90465" tIns="45231" rIns="90465" bIns="45231"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2683266327"/>
      </p:ext>
    </p:extLst>
  </p:cSld>
  <p:clrMapOvr>
    <a:masterClrMapping/>
  </p:clrMapOvr>
  <p:timing>
    <p:tnLst>
      <p:par>
        <p:cTn id="1" dur="indefinite" restart="never" nodeType="tmRoot"/>
      </p:par>
    </p:tnLst>
  </p:timing>
</p:sldLayout>
</file>

<file path=ppt/slideLayouts/slideLayout476.xml><?xml version="1.0" encoding="utf-8"?>
<p:sldLayout xmlns:a="http://schemas.openxmlformats.org/drawingml/2006/main" xmlns:r="http://schemas.openxmlformats.org/officeDocument/2006/relationships" xmlns:p="http://schemas.openxmlformats.org/presentationml/2006/main" userDrawn="1">
  <p:cSld name="71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76"/>
            <a:ext cx="2544763" cy="163513"/>
          </a:xfrm>
          <a:prstGeom prst="rect">
            <a:avLst/>
          </a:prstGeom>
          <a:noFill/>
          <a:ln w="25400" algn="ctr">
            <a:noFill/>
            <a:miter lim="800000"/>
            <a:headEnd/>
            <a:tailEnd/>
          </a:ln>
        </p:spPr>
        <p:txBody>
          <a:bodyPr lIns="0" tIns="0" rIns="0" bIns="0"/>
          <a:lstStyle/>
          <a:p>
            <a:pPr algn="r" defTabSz="947035"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465" tIns="45231" rIns="90465" bIns="45231"/>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0836" indent="-271703">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3605" indent="-172759">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6881" indent="-172759">
              <a:lnSpc>
                <a:spcPct val="100000"/>
              </a:lnSpc>
              <a:spcBef>
                <a:spcPts val="600"/>
              </a:spcBef>
              <a:buClr>
                <a:srgbClr val="92D050"/>
              </a:buClr>
              <a:defRPr>
                <a:latin typeface="Calibri" pitchFamily="34" charset="0"/>
                <a:ea typeface="標楷體" pitchFamily="65" charset="-120"/>
              </a:defRPr>
            </a:lvl4pPr>
            <a:lvl5pPr marL="1248577" indent="-10051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39"/>
            <a:ext cx="428625" cy="263525"/>
          </a:xfrm>
          <a:prstGeom prst="rect">
            <a:avLst/>
          </a:prstGeom>
        </p:spPr>
        <p:txBody>
          <a:bodyPr vert="horz" wrap="square" lIns="90465" tIns="45231" rIns="90465" bIns="45231"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141405341"/>
      </p:ext>
    </p:extLst>
  </p:cSld>
  <p:clrMapOvr>
    <a:masterClrMapping/>
  </p:clrMapOvr>
  <p:timing>
    <p:tnLst>
      <p:par>
        <p:cTn id="1" dur="indefinite" restart="never" nodeType="tmRoot"/>
      </p:par>
    </p:tnLst>
  </p:timing>
</p:sldLayout>
</file>

<file path=ppt/slideLayouts/slideLayout477.xml><?xml version="1.0" encoding="utf-8"?>
<p:sldLayout xmlns:a="http://schemas.openxmlformats.org/drawingml/2006/main" xmlns:r="http://schemas.openxmlformats.org/officeDocument/2006/relationships" xmlns:p="http://schemas.openxmlformats.org/presentationml/2006/main" userDrawn="1">
  <p:cSld name="72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76"/>
            <a:ext cx="2544763" cy="163513"/>
          </a:xfrm>
          <a:prstGeom prst="rect">
            <a:avLst/>
          </a:prstGeom>
          <a:noFill/>
          <a:ln w="25400" algn="ctr">
            <a:noFill/>
            <a:miter lim="800000"/>
            <a:headEnd/>
            <a:tailEnd/>
          </a:ln>
        </p:spPr>
        <p:txBody>
          <a:bodyPr lIns="0" tIns="0" rIns="0" bIns="0"/>
          <a:lstStyle/>
          <a:p>
            <a:pPr algn="r" defTabSz="947035"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465" tIns="45231" rIns="90465" bIns="45231"/>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0836" indent="-271703">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3605" indent="-172759">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6881" indent="-172759">
              <a:lnSpc>
                <a:spcPct val="100000"/>
              </a:lnSpc>
              <a:spcBef>
                <a:spcPts val="600"/>
              </a:spcBef>
              <a:buClr>
                <a:srgbClr val="92D050"/>
              </a:buClr>
              <a:defRPr>
                <a:latin typeface="Calibri" pitchFamily="34" charset="0"/>
                <a:ea typeface="標楷體" pitchFamily="65" charset="-120"/>
              </a:defRPr>
            </a:lvl4pPr>
            <a:lvl5pPr marL="1248577" indent="-10051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39"/>
            <a:ext cx="428625" cy="263525"/>
          </a:xfrm>
          <a:prstGeom prst="rect">
            <a:avLst/>
          </a:prstGeom>
        </p:spPr>
        <p:txBody>
          <a:bodyPr vert="horz" wrap="square" lIns="90465" tIns="45231" rIns="90465" bIns="45231"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538712494"/>
      </p:ext>
    </p:extLst>
  </p:cSld>
  <p:clrMapOvr>
    <a:masterClrMapping/>
  </p:clrMapOvr>
  <p:timing>
    <p:tnLst>
      <p:par>
        <p:cTn id="1" dur="indefinite" restart="never" nodeType="tmRoot"/>
      </p:par>
    </p:tnLst>
  </p:timing>
</p:sldLayout>
</file>

<file path=ppt/slideLayouts/slideLayout478.xml><?xml version="1.0" encoding="utf-8"?>
<p:sldLayout xmlns:a="http://schemas.openxmlformats.org/drawingml/2006/main" xmlns:r="http://schemas.openxmlformats.org/officeDocument/2006/relationships" xmlns:p="http://schemas.openxmlformats.org/presentationml/2006/main" userDrawn="1">
  <p:cSld name="73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76"/>
            <a:ext cx="2544763" cy="163513"/>
          </a:xfrm>
          <a:prstGeom prst="rect">
            <a:avLst/>
          </a:prstGeom>
          <a:noFill/>
          <a:ln w="25400" algn="ctr">
            <a:noFill/>
            <a:miter lim="800000"/>
            <a:headEnd/>
            <a:tailEnd/>
          </a:ln>
        </p:spPr>
        <p:txBody>
          <a:bodyPr lIns="0" tIns="0" rIns="0" bIns="0"/>
          <a:lstStyle/>
          <a:p>
            <a:pPr algn="r" defTabSz="947035"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465" tIns="45231" rIns="90465" bIns="45231"/>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0836" indent="-271703">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3605" indent="-172759">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6881" indent="-172759">
              <a:lnSpc>
                <a:spcPct val="100000"/>
              </a:lnSpc>
              <a:spcBef>
                <a:spcPts val="600"/>
              </a:spcBef>
              <a:buClr>
                <a:srgbClr val="92D050"/>
              </a:buClr>
              <a:defRPr>
                <a:latin typeface="Calibri" pitchFamily="34" charset="0"/>
                <a:ea typeface="標楷體" pitchFamily="65" charset="-120"/>
              </a:defRPr>
            </a:lvl4pPr>
            <a:lvl5pPr marL="1248577" indent="-10051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39"/>
            <a:ext cx="428625" cy="263525"/>
          </a:xfrm>
          <a:prstGeom prst="rect">
            <a:avLst/>
          </a:prstGeom>
        </p:spPr>
        <p:txBody>
          <a:bodyPr vert="horz" wrap="square" lIns="90465" tIns="45231" rIns="90465" bIns="45231"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2373927213"/>
      </p:ext>
    </p:extLst>
  </p:cSld>
  <p:clrMapOvr>
    <a:masterClrMapping/>
  </p:clrMapOvr>
  <p:timing>
    <p:tnLst>
      <p:par>
        <p:cTn id="1" dur="indefinite" restart="never" nodeType="tmRoot"/>
      </p:par>
    </p:tnLst>
  </p:timing>
</p:sldLayout>
</file>

<file path=ppt/slideLayouts/slideLayout479.xml><?xml version="1.0" encoding="utf-8"?>
<p:sldLayout xmlns:a="http://schemas.openxmlformats.org/drawingml/2006/main" xmlns:r="http://schemas.openxmlformats.org/officeDocument/2006/relationships" xmlns:p="http://schemas.openxmlformats.org/presentationml/2006/main" userDrawn="1">
  <p:cSld name="74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76"/>
            <a:ext cx="2544763" cy="163513"/>
          </a:xfrm>
          <a:prstGeom prst="rect">
            <a:avLst/>
          </a:prstGeom>
          <a:noFill/>
          <a:ln w="25400" algn="ctr">
            <a:noFill/>
            <a:miter lim="800000"/>
            <a:headEnd/>
            <a:tailEnd/>
          </a:ln>
        </p:spPr>
        <p:txBody>
          <a:bodyPr lIns="0" tIns="0" rIns="0" bIns="0"/>
          <a:lstStyle/>
          <a:p>
            <a:pPr algn="r" defTabSz="947035"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465" tIns="45231" rIns="90465" bIns="45231"/>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0836" indent="-271703">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3605" indent="-172759">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6881" indent="-172759">
              <a:lnSpc>
                <a:spcPct val="100000"/>
              </a:lnSpc>
              <a:spcBef>
                <a:spcPts val="600"/>
              </a:spcBef>
              <a:buClr>
                <a:srgbClr val="92D050"/>
              </a:buClr>
              <a:defRPr>
                <a:latin typeface="Calibri" pitchFamily="34" charset="0"/>
                <a:ea typeface="標楷體" pitchFamily="65" charset="-120"/>
              </a:defRPr>
            </a:lvl4pPr>
            <a:lvl5pPr marL="1248577" indent="-10051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39"/>
            <a:ext cx="428625" cy="263525"/>
          </a:xfrm>
          <a:prstGeom prst="rect">
            <a:avLst/>
          </a:prstGeom>
        </p:spPr>
        <p:txBody>
          <a:bodyPr vert="horz" wrap="square" lIns="90465" tIns="45231" rIns="90465" bIns="45231"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797101035"/>
      </p:ext>
    </p:extLst>
  </p:cSld>
  <p:clrMapOvr>
    <a:masterClrMapping/>
  </p:clrMapOvr>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9_兩項物件">
    <p:spTree>
      <p:nvGrpSpPr>
        <p:cNvPr id="1" name=""/>
        <p:cNvGrpSpPr/>
        <p:nvPr/>
      </p:nvGrpSpPr>
      <p:grpSpPr>
        <a:xfrm>
          <a:off x="0" y="0"/>
          <a:ext cx="0" cy="0"/>
          <a:chOff x="0" y="0"/>
          <a:chExt cx="0" cy="0"/>
        </a:xfrm>
      </p:grpSpPr>
      <p:sp>
        <p:nvSpPr>
          <p:cNvPr id="2" name="Title 1"/>
          <p:cNvSpPr>
            <a:spLocks noGrp="1"/>
          </p:cNvSpPr>
          <p:nvPr>
            <p:ph type="title"/>
          </p:nvPr>
        </p:nvSpPr>
        <p:spPr>
          <a:xfrm>
            <a:off x="390001" y="360000"/>
            <a:ext cx="9126000" cy="630000"/>
          </a:xfrm>
          <a:prstGeom prst="rect">
            <a:avLst/>
          </a:prstGeom>
        </p:spPr>
        <p:txBody>
          <a:bodyPr lIns="90074" tIns="45035" rIns="90074" bIns="45035"/>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6" name="Slide Number Placeholder 9"/>
          <p:cNvSpPr>
            <a:spLocks noGrp="1"/>
          </p:cNvSpPr>
          <p:nvPr>
            <p:ph type="sldNum" sz="quarter" idx="10"/>
          </p:nvPr>
        </p:nvSpPr>
        <p:spPr>
          <a:xfrm>
            <a:off x="172210" y="7509695"/>
            <a:ext cx="428628" cy="264293"/>
          </a:xfrm>
          <a:prstGeom prst="rect">
            <a:avLst/>
          </a:prstGeom>
        </p:spPr>
        <p:txBody>
          <a:bodyPr lIns="90074" tIns="45035" rIns="90074" bIns="45035"/>
          <a:lstStyle>
            <a:lvl1pPr>
              <a:defRPr sz="1000">
                <a:latin typeface="Calibri" pitchFamily="34" charset="0"/>
              </a:defRPr>
            </a:lvl1pPr>
          </a:lstStyle>
          <a:p>
            <a:fld id="{5C2BFDC5-D7DB-482A-BCCF-A292C6924E52}" type="slidenum">
              <a:rPr lang="en-US" smtClean="0">
                <a:solidFill>
                  <a:srgbClr val="000000"/>
                </a:solidFill>
                <a:cs typeface="Arial" charset="0"/>
              </a:rPr>
              <a:pPr/>
              <a:t>‹#›</a:t>
            </a:fld>
            <a:endParaRPr lang="en-US" dirty="0">
              <a:solidFill>
                <a:srgbClr val="000000"/>
              </a:solidFill>
              <a:cs typeface="Arial" charset="0"/>
            </a:endParaRPr>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標楷體" pitchFamily="65" charset="-120"/>
              </a:defRPr>
            </a:lvl1pPr>
            <a:lvl2pPr marL="881921" indent="-486300">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標楷體" pitchFamily="65" charset="-120"/>
              </a:defRPr>
            </a:lvl2pPr>
            <a:lvl3pPr marL="1277568" indent="-395645">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標楷體" pitchFamily="65" charset="-120"/>
              </a:defRPr>
            </a:lvl3pPr>
            <a:lvl4pPr marL="1582582" indent="-305028">
              <a:lnSpc>
                <a:spcPct val="100000"/>
              </a:lnSpc>
              <a:spcBef>
                <a:spcPts val="600"/>
              </a:spcBef>
              <a:spcAft>
                <a:spcPts val="669"/>
              </a:spcAft>
              <a:buClr>
                <a:srgbClr val="92D050"/>
              </a:buClr>
              <a:buSzPct val="80000"/>
              <a:buFont typeface="Wingdings" pitchFamily="2" charset="2"/>
              <a:buChar char="l"/>
              <a:defRPr>
                <a:latin typeface="Calibri" pitchFamily="34" charset="0"/>
                <a:ea typeface="標楷體" pitchFamily="65" charset="-120"/>
              </a:defRPr>
            </a:lvl4pPr>
            <a:lvl5pPr marL="1243185" indent="-100073">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7" name="頁尾版面配置區 4"/>
          <p:cNvSpPr>
            <a:spLocks noGrp="1"/>
          </p:cNvSpPr>
          <p:nvPr userDrawn="1">
            <p:ph type="ftr" sz="quarter" idx="4294967295"/>
          </p:nvPr>
        </p:nvSpPr>
        <p:spPr>
          <a:xfrm>
            <a:off x="6203659" y="7360126"/>
            <a:ext cx="3856329" cy="413866"/>
          </a:xfrm>
          <a:prstGeom prst="rect">
            <a:avLst/>
          </a:prstGeom>
        </p:spPr>
        <p:txBody>
          <a:bodyPr lIns="100387" tIns="50185" rIns="100387" bIns="50185"/>
          <a:lstStyle>
            <a:lvl1pPr>
              <a:defRPr sz="1000"/>
            </a:lvl1pPr>
          </a:lstStyle>
          <a:p>
            <a:pPr algn="r">
              <a:defRPr/>
            </a:pPr>
            <a:r>
              <a:rPr lang="en-US" altLang="zh-TW" dirty="0" smtClean="0">
                <a:solidFill>
                  <a:srgbClr val="000000"/>
                </a:solidFill>
                <a:latin typeface="Arial" charset="0"/>
                <a:cs typeface="Arial" charset="0"/>
              </a:rPr>
              <a:t>©2010 </a:t>
            </a:r>
            <a:r>
              <a:rPr lang="zh-TW" altLang="en-US" dirty="0" smtClean="0">
                <a:solidFill>
                  <a:srgbClr val="000000"/>
                </a:solidFill>
                <a:latin typeface="Arial" charset="0"/>
                <a:cs typeface="Arial" charset="0"/>
              </a:rPr>
              <a:t>勤業眾信版權所有 保留一切權利</a:t>
            </a:r>
            <a:endParaRPr lang="zh-TW" altLang="en-US" dirty="0">
              <a:solidFill>
                <a:srgbClr val="000000"/>
              </a:solidFill>
              <a:latin typeface="Arial" charset="0"/>
              <a:cs typeface="Arial" charset="0"/>
            </a:endParaRPr>
          </a:p>
        </p:txBody>
      </p:sp>
    </p:spTree>
    <p:extLst>
      <p:ext uri="{BB962C8B-B14F-4D97-AF65-F5344CB8AC3E}">
        <p14:creationId xmlns:p14="http://schemas.microsoft.com/office/powerpoint/2010/main" val="548533851"/>
      </p:ext>
    </p:extLst>
  </p:cSld>
  <p:clrMapOvr>
    <a:masterClrMapping/>
  </p:clrMapOvr>
  <p:transition>
    <p:random/>
  </p:transition>
  <p:timing>
    <p:tnLst>
      <p:par>
        <p:cTn id="1" dur="indefinite" restart="never" nodeType="tmRoot"/>
      </p:par>
    </p:tnLst>
  </p:timing>
</p:sldLayout>
</file>

<file path=ppt/slideLayouts/slideLayout480.xml><?xml version="1.0" encoding="utf-8"?>
<p:sldLayout xmlns:a="http://schemas.openxmlformats.org/drawingml/2006/main" xmlns:r="http://schemas.openxmlformats.org/officeDocument/2006/relationships" xmlns:p="http://schemas.openxmlformats.org/presentationml/2006/main" userDrawn="1">
  <p:cSld name="75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76"/>
            <a:ext cx="2544763" cy="163513"/>
          </a:xfrm>
          <a:prstGeom prst="rect">
            <a:avLst/>
          </a:prstGeom>
          <a:noFill/>
          <a:ln w="25400" algn="ctr">
            <a:noFill/>
            <a:miter lim="800000"/>
            <a:headEnd/>
            <a:tailEnd/>
          </a:ln>
        </p:spPr>
        <p:txBody>
          <a:bodyPr lIns="0" tIns="0" rIns="0" bIns="0"/>
          <a:lstStyle/>
          <a:p>
            <a:pPr algn="r" defTabSz="947035"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465" tIns="45231" rIns="90465" bIns="45231"/>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0836" indent="-271703">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3605" indent="-172759">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6881" indent="-172759">
              <a:lnSpc>
                <a:spcPct val="100000"/>
              </a:lnSpc>
              <a:spcBef>
                <a:spcPts val="600"/>
              </a:spcBef>
              <a:buClr>
                <a:srgbClr val="92D050"/>
              </a:buClr>
              <a:defRPr>
                <a:latin typeface="Calibri" pitchFamily="34" charset="0"/>
                <a:ea typeface="標楷體" pitchFamily="65" charset="-120"/>
              </a:defRPr>
            </a:lvl4pPr>
            <a:lvl5pPr marL="1248577" indent="-100511">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39"/>
            <a:ext cx="428625" cy="263525"/>
          </a:xfrm>
          <a:prstGeom prst="rect">
            <a:avLst/>
          </a:prstGeom>
        </p:spPr>
        <p:txBody>
          <a:bodyPr vert="horz" wrap="square" lIns="90465" tIns="45231" rIns="90465" bIns="45231"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1353190973"/>
      </p:ext>
    </p:extLst>
  </p:cSld>
  <p:clrMapOvr>
    <a:masterClrMapping/>
  </p:clrMapOvr>
  <p:timing>
    <p:tnLst>
      <p:par>
        <p:cTn id="1" dur="indefinite" restart="never" nodeType="tmRoot"/>
      </p:par>
    </p:tnLst>
  </p:timing>
</p:sldLayout>
</file>

<file path=ppt/slideLayouts/slideLayout481.xml><?xml version="1.0" encoding="utf-8"?>
<p:sldLayout xmlns:a="http://schemas.openxmlformats.org/drawingml/2006/main" xmlns:r="http://schemas.openxmlformats.org/officeDocument/2006/relationships" xmlns:p="http://schemas.openxmlformats.org/presentationml/2006/main" userDrawn="1">
  <p:cSld name="32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574"/>
            <a:ext cx="2544763" cy="163513"/>
          </a:xfrm>
          <a:prstGeom prst="rect">
            <a:avLst/>
          </a:prstGeom>
          <a:noFill/>
          <a:ln w="25400" algn="ctr">
            <a:noFill/>
            <a:miter lim="800000"/>
            <a:headEnd/>
            <a:tailEnd/>
          </a:ln>
        </p:spPr>
        <p:txBody>
          <a:bodyPr lIns="0" tIns="0" rIns="0" bIns="0"/>
          <a:lstStyle/>
          <a:p>
            <a:pPr algn="r" defTabSz="947187" fontAlgn="auto">
              <a:spcBef>
                <a:spcPts val="0"/>
              </a:spcBef>
              <a:spcAft>
                <a:spcPts val="0"/>
              </a:spcAft>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a:lstStyle>
            <a:lvl1pPr>
              <a:defRPr sz="2800" baseline="0">
                <a:solidFill>
                  <a:srgbClr val="002776"/>
                </a:solidFill>
                <a:latin typeface="微軟正黑體" pitchFamily="34" charset="-120"/>
                <a:ea typeface="微軟正黑體" pitchFamily="34"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a:latin typeface="微軟正黑體" pitchFamily="34" charset="-120"/>
                <a:ea typeface="微軟正黑體" pitchFamily="34" charset="-120"/>
              </a:defRPr>
            </a:lvl1pPr>
            <a:lvl2pPr>
              <a:defRPr>
                <a:latin typeface="微軟正黑體" pitchFamily="34" charset="-120"/>
                <a:ea typeface="微軟正黑體" pitchFamily="34" charset="-120"/>
              </a:defRPr>
            </a:lvl2pPr>
            <a:lvl3pPr>
              <a:defRPr>
                <a:latin typeface="微軟正黑體" pitchFamily="34" charset="-120"/>
                <a:ea typeface="微軟正黑體" pitchFamily="34" charset="-120"/>
              </a:defRPr>
            </a:lvl3pPr>
            <a:lvl4pPr>
              <a:defRPr>
                <a:latin typeface="微軟正黑體" pitchFamily="34" charset="-120"/>
                <a:ea typeface="微軟正黑體" pitchFamily="34" charset="-120"/>
              </a:defRPr>
            </a:lvl4pPr>
            <a:lvl5pPr>
              <a:buFont typeface="Arial" pitchFamily="34" charset="0"/>
              <a:buNone/>
              <a:defRPr>
                <a:solidFill>
                  <a:schemeClr val="tx1"/>
                </a:solidFill>
                <a:latin typeface="微軟正黑體" pitchFamily="34" charset="-120"/>
                <a:ea typeface="微軟正黑體" pitchFamily="34"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574"/>
            <a:ext cx="311150" cy="163513"/>
          </a:xfrm>
          <a:prstGeom prst="rect">
            <a:avLst/>
          </a:prstGeom>
        </p:spPr>
        <p:txBody>
          <a:bodyPr vert="horz" wrap="square" lIns="90479" tIns="45238" rIns="90479" bIns="45238" numCol="1" anchor="t" anchorCtr="0" compatLnSpc="1">
            <a:prstTxWarp prst="textNoShape">
              <a:avLst/>
            </a:prstTxWarp>
          </a:bodyPr>
          <a:lstStyle>
            <a:lvl1pPr>
              <a:defRPr kumimoji="0" sz="8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1617207715"/>
      </p:ext>
    </p:extLst>
  </p:cSld>
  <p:clrMapOvr>
    <a:masterClrMapping/>
  </p:clrMapOvr>
  <p:timing>
    <p:tnLst>
      <p:par>
        <p:cTn id="1" dur="indefinite" restart="never" nodeType="tmRoot"/>
      </p:par>
    </p:tnLst>
  </p:timing>
</p:sldLayout>
</file>

<file path=ppt/slideLayouts/slideLayout482.xml><?xml version="1.0" encoding="utf-8"?>
<p:sldLayout xmlns:a="http://schemas.openxmlformats.org/drawingml/2006/main" xmlns:r="http://schemas.openxmlformats.org/officeDocument/2006/relationships" xmlns:p="http://schemas.openxmlformats.org/presentationml/2006/main" userDrawn="1">
  <p:cSld name="8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574"/>
            <a:ext cx="2544763" cy="163513"/>
          </a:xfrm>
          <a:prstGeom prst="rect">
            <a:avLst/>
          </a:prstGeom>
          <a:noFill/>
          <a:ln w="25400" algn="ctr">
            <a:noFill/>
            <a:miter lim="800000"/>
            <a:headEnd/>
            <a:tailEnd/>
          </a:ln>
        </p:spPr>
        <p:txBody>
          <a:bodyPr lIns="0" tIns="0" rIns="0" bIns="0"/>
          <a:lstStyle/>
          <a:p>
            <a:pPr algn="r" defTabSz="947187" fontAlgn="auto">
              <a:spcBef>
                <a:spcPts val="0"/>
              </a:spcBef>
              <a:spcAft>
                <a:spcPts val="0"/>
              </a:spcAft>
              <a:defRPr/>
            </a:pPr>
            <a:r>
              <a:rPr kumimoji="0" lang="en-US" altLang="zh-TW" sz="900" dirty="0" smtClean="0">
                <a:solidFill>
                  <a:srgbClr val="002060"/>
                </a:solidFill>
                <a:latin typeface="Arial" charset="0"/>
                <a:ea typeface="新細明體" charset="-120"/>
                <a:cs typeface="Arial" charset="0"/>
              </a:rPr>
              <a:t>© 2013 </a:t>
            </a:r>
            <a:r>
              <a:rPr kumimoji="0" lang="zh-TW" altLang="en-US" sz="900" dirty="0" smtClean="0">
                <a:solidFill>
                  <a:srgbClr val="002060"/>
                </a:solidFill>
                <a:latin typeface="Arial" charset="0"/>
                <a:ea typeface="新細明體" charset="-120"/>
                <a:cs typeface="Arial" charset="0"/>
              </a:rPr>
              <a:t>勤業眾信版權所有 保留一切權利</a:t>
            </a:r>
            <a:endParaRPr kumimoji="0" lang="en-US" altLang="zh-TW" sz="900" dirty="0">
              <a:solidFill>
                <a:srgbClr val="002060"/>
              </a:solidFill>
              <a:latin typeface="Arial" charset="0"/>
              <a:ea typeface="新細明體"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a:lstStyle>
            <a:lvl1pPr>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a:latin typeface="Calibri" pitchFamily="34" charset="0"/>
                <a:ea typeface="微軟正黑體" pitchFamily="34" charset="-120"/>
              </a:defRPr>
            </a:lvl1pPr>
            <a:lvl2pPr>
              <a:defRPr>
                <a:latin typeface="Calibri" pitchFamily="34" charset="0"/>
                <a:ea typeface="微軟正黑體" pitchFamily="34" charset="-120"/>
              </a:defRPr>
            </a:lvl2pPr>
            <a:lvl3pPr>
              <a:defRPr>
                <a:latin typeface="Calibri" pitchFamily="34" charset="0"/>
                <a:ea typeface="微軟正黑體" pitchFamily="34" charset="-120"/>
              </a:defRPr>
            </a:lvl3pPr>
            <a:lvl4pPr>
              <a:defRPr>
                <a:latin typeface="Calibri" pitchFamily="34" charset="0"/>
                <a:ea typeface="微軟正黑體" pitchFamily="34" charset="-120"/>
              </a:defRPr>
            </a:lvl4pPr>
            <a:lvl5pPr>
              <a:buFont typeface="Arial" pitchFamily="34" charset="0"/>
              <a:buNone/>
              <a:defRPr>
                <a:solidFill>
                  <a:schemeClr val="tx1"/>
                </a:solidFill>
                <a:latin typeface="Calibri" pitchFamily="34" charset="0"/>
                <a:ea typeface="微軟正黑體" pitchFamily="34"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574"/>
            <a:ext cx="311150" cy="163513"/>
          </a:xfrm>
          <a:prstGeom prst="rect">
            <a:avLst/>
          </a:prstGeom>
        </p:spPr>
        <p:txBody>
          <a:bodyPr vert="horz" wrap="square" lIns="90479" tIns="45238" rIns="90479" bIns="45238" numCol="1" anchor="t" anchorCtr="0" compatLnSpc="1">
            <a:prstTxWarp prst="textNoShape">
              <a:avLst/>
            </a:prstTxWarp>
          </a:bodyPr>
          <a:lstStyle>
            <a:lvl1pPr>
              <a:defRPr kumimoji="0" sz="800">
                <a:latin typeface="Arial" charset="0"/>
                <a:ea typeface="新細明體" charset="-120"/>
                <a:cs typeface="Arial" charset="0"/>
              </a:defRPr>
            </a:lvl1pPr>
          </a:lstStyle>
          <a:p>
            <a:pPr>
              <a:defRPr/>
            </a:pPr>
            <a:fld id="{E7248DCC-D2F2-466C-9721-2DA1D549E461}"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467464523"/>
      </p:ext>
    </p:extLst>
  </p:cSld>
  <p:clrMapOvr>
    <a:masterClrMapping/>
  </p:clrMapOvr>
</p:sldLayout>
</file>

<file path=ppt/slideLayouts/slideLayout483.xml><?xml version="1.0" encoding="utf-8"?>
<p:sldLayout xmlns:a="http://schemas.openxmlformats.org/drawingml/2006/main" xmlns:r="http://schemas.openxmlformats.org/officeDocument/2006/relationships" xmlns:p="http://schemas.openxmlformats.org/presentationml/2006/main" userDrawn="1">
  <p:cSld name="10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574"/>
            <a:ext cx="2544763" cy="163513"/>
          </a:xfrm>
          <a:prstGeom prst="rect">
            <a:avLst/>
          </a:prstGeom>
          <a:noFill/>
          <a:ln w="25400" algn="ctr">
            <a:noFill/>
            <a:miter lim="800000"/>
            <a:headEnd/>
            <a:tailEnd/>
          </a:ln>
        </p:spPr>
        <p:txBody>
          <a:bodyPr lIns="0" tIns="0" rIns="0" bIns="0"/>
          <a:lstStyle/>
          <a:p>
            <a:pPr algn="r" defTabSz="947187" fontAlgn="auto">
              <a:spcBef>
                <a:spcPts val="0"/>
              </a:spcBef>
              <a:spcAft>
                <a:spcPts val="0"/>
              </a:spcAft>
              <a:defRPr/>
            </a:pPr>
            <a:r>
              <a:rPr kumimoji="0" lang="en-US" altLang="zh-TW" sz="900" smtClean="0">
                <a:solidFill>
                  <a:srgbClr val="002060"/>
                </a:solidFill>
                <a:latin typeface="Arial" charset="0"/>
                <a:ea typeface="新細明體" charset="-120"/>
                <a:cs typeface="Arial" charset="0"/>
              </a:rPr>
              <a:t>© 2012 </a:t>
            </a:r>
            <a:r>
              <a:rPr kumimoji="0" lang="zh-TW" altLang="en-US" sz="900" dirty="0" smtClean="0">
                <a:solidFill>
                  <a:srgbClr val="002060"/>
                </a:solidFill>
                <a:latin typeface="Arial" charset="0"/>
                <a:ea typeface="新細明體" charset="-120"/>
                <a:cs typeface="Arial" charset="0"/>
              </a:rPr>
              <a:t>勤業眾信版權所有 保留一切權利</a:t>
            </a:r>
            <a:endParaRPr kumimoji="0" lang="en-US" altLang="zh-TW" sz="900" dirty="0">
              <a:solidFill>
                <a:srgbClr val="002060"/>
              </a:solidFill>
              <a:latin typeface="Arial" charset="0"/>
              <a:ea typeface="新細明體"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a:lstStyle>
            <a:lvl1pPr>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a:latin typeface="Calibri" pitchFamily="34" charset="0"/>
                <a:ea typeface="微軟正黑體" pitchFamily="34" charset="-120"/>
              </a:defRPr>
            </a:lvl1pPr>
            <a:lvl2pPr>
              <a:defRPr>
                <a:latin typeface="Calibri" pitchFamily="34" charset="0"/>
                <a:ea typeface="微軟正黑體" pitchFamily="34" charset="-120"/>
              </a:defRPr>
            </a:lvl2pPr>
            <a:lvl3pPr>
              <a:defRPr>
                <a:latin typeface="Calibri" pitchFamily="34" charset="0"/>
                <a:ea typeface="微軟正黑體" pitchFamily="34" charset="-120"/>
              </a:defRPr>
            </a:lvl3pPr>
            <a:lvl4pPr>
              <a:defRPr>
                <a:latin typeface="Calibri" pitchFamily="34" charset="0"/>
                <a:ea typeface="微軟正黑體" pitchFamily="34" charset="-120"/>
              </a:defRPr>
            </a:lvl4pPr>
            <a:lvl5pPr>
              <a:buFont typeface="Arial" pitchFamily="34" charset="0"/>
              <a:buNone/>
              <a:defRPr>
                <a:solidFill>
                  <a:schemeClr val="tx1"/>
                </a:solidFill>
                <a:latin typeface="Calibri" pitchFamily="34" charset="0"/>
                <a:ea typeface="微軟正黑體" pitchFamily="34"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574"/>
            <a:ext cx="311150" cy="163513"/>
          </a:xfrm>
          <a:prstGeom prst="rect">
            <a:avLst/>
          </a:prstGeom>
        </p:spPr>
        <p:txBody>
          <a:bodyPr vert="horz" wrap="square" lIns="90479" tIns="45238" rIns="90479" bIns="45238" numCol="1" anchor="t" anchorCtr="0" compatLnSpc="1">
            <a:prstTxWarp prst="textNoShape">
              <a:avLst/>
            </a:prstTxWarp>
          </a:bodyPr>
          <a:lstStyle>
            <a:lvl1pPr>
              <a:defRPr kumimoji="0" sz="800">
                <a:latin typeface="Arial" charset="0"/>
                <a:ea typeface="新細明體" charset="-120"/>
                <a:cs typeface="Arial" charset="0"/>
              </a:defRPr>
            </a:lvl1pPr>
          </a:lstStyle>
          <a:p>
            <a:pPr>
              <a:defRPr/>
            </a:pPr>
            <a:fld id="{E7248DCC-D2F2-466C-9721-2DA1D549E461}"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2424225612"/>
      </p:ext>
    </p:extLst>
  </p:cSld>
  <p:clrMapOvr>
    <a:masterClrMapping/>
  </p:clrMapOvr>
</p:sldLayout>
</file>

<file path=ppt/slideLayouts/slideLayout484.xml><?xml version="1.0" encoding="utf-8"?>
<p:sldLayout xmlns:a="http://schemas.openxmlformats.org/drawingml/2006/main" xmlns:r="http://schemas.openxmlformats.org/officeDocument/2006/relationships" xmlns:p="http://schemas.openxmlformats.org/presentationml/2006/main" userDrawn="1">
  <p:cSld name="11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574"/>
            <a:ext cx="2544763" cy="163513"/>
          </a:xfrm>
          <a:prstGeom prst="rect">
            <a:avLst/>
          </a:prstGeom>
          <a:noFill/>
          <a:ln w="25400" algn="ctr">
            <a:noFill/>
            <a:miter lim="800000"/>
            <a:headEnd/>
            <a:tailEnd/>
          </a:ln>
        </p:spPr>
        <p:txBody>
          <a:bodyPr lIns="0" tIns="0" rIns="0" bIns="0"/>
          <a:lstStyle/>
          <a:p>
            <a:pPr algn="r" defTabSz="947187" fontAlgn="auto">
              <a:spcBef>
                <a:spcPts val="0"/>
              </a:spcBef>
              <a:spcAft>
                <a:spcPts val="0"/>
              </a:spcAft>
              <a:defRPr/>
            </a:pPr>
            <a:r>
              <a:rPr kumimoji="0" lang="en-US" altLang="zh-TW" sz="900" smtClean="0">
                <a:solidFill>
                  <a:srgbClr val="002060"/>
                </a:solidFill>
                <a:latin typeface="Arial" charset="0"/>
                <a:ea typeface="新細明體" charset="-120"/>
                <a:cs typeface="Arial" charset="0"/>
              </a:rPr>
              <a:t>© 2012 </a:t>
            </a:r>
            <a:r>
              <a:rPr kumimoji="0" lang="zh-TW" altLang="en-US" sz="900" dirty="0" smtClean="0">
                <a:solidFill>
                  <a:srgbClr val="002060"/>
                </a:solidFill>
                <a:latin typeface="Arial" charset="0"/>
                <a:ea typeface="新細明體" charset="-120"/>
                <a:cs typeface="Arial" charset="0"/>
              </a:rPr>
              <a:t>勤業眾信版權所有 保留一切權利</a:t>
            </a:r>
            <a:endParaRPr kumimoji="0" lang="en-US" altLang="zh-TW" sz="900" dirty="0">
              <a:solidFill>
                <a:srgbClr val="002060"/>
              </a:solidFill>
              <a:latin typeface="Arial" charset="0"/>
              <a:ea typeface="新細明體"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a:lstStyle>
            <a:lvl1pPr>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a:latin typeface="Calibri" pitchFamily="34" charset="0"/>
                <a:ea typeface="微軟正黑體" pitchFamily="34" charset="-120"/>
              </a:defRPr>
            </a:lvl1pPr>
            <a:lvl2pPr>
              <a:defRPr>
                <a:latin typeface="Calibri" pitchFamily="34" charset="0"/>
                <a:ea typeface="微軟正黑體" pitchFamily="34" charset="-120"/>
              </a:defRPr>
            </a:lvl2pPr>
            <a:lvl3pPr>
              <a:defRPr>
                <a:latin typeface="Calibri" pitchFamily="34" charset="0"/>
                <a:ea typeface="微軟正黑體" pitchFamily="34" charset="-120"/>
              </a:defRPr>
            </a:lvl3pPr>
            <a:lvl4pPr>
              <a:defRPr>
                <a:latin typeface="Calibri" pitchFamily="34" charset="0"/>
                <a:ea typeface="微軟正黑體" pitchFamily="34" charset="-120"/>
              </a:defRPr>
            </a:lvl4pPr>
            <a:lvl5pPr>
              <a:buFont typeface="Arial" pitchFamily="34" charset="0"/>
              <a:buNone/>
              <a:defRPr>
                <a:solidFill>
                  <a:schemeClr val="tx1"/>
                </a:solidFill>
                <a:latin typeface="Calibri" pitchFamily="34" charset="0"/>
                <a:ea typeface="微軟正黑體" pitchFamily="34"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574"/>
            <a:ext cx="311150" cy="163513"/>
          </a:xfrm>
          <a:prstGeom prst="rect">
            <a:avLst/>
          </a:prstGeom>
        </p:spPr>
        <p:txBody>
          <a:bodyPr vert="horz" wrap="square" lIns="90479" tIns="45238" rIns="90479" bIns="45238" numCol="1" anchor="t" anchorCtr="0" compatLnSpc="1">
            <a:prstTxWarp prst="textNoShape">
              <a:avLst/>
            </a:prstTxWarp>
          </a:bodyPr>
          <a:lstStyle>
            <a:lvl1pPr>
              <a:defRPr kumimoji="0" sz="800">
                <a:latin typeface="Arial" charset="0"/>
                <a:ea typeface="新細明體" charset="-120"/>
                <a:cs typeface="Arial" charset="0"/>
              </a:defRPr>
            </a:lvl1pPr>
          </a:lstStyle>
          <a:p>
            <a:pPr>
              <a:defRPr/>
            </a:pPr>
            <a:fld id="{E7248DCC-D2F2-466C-9721-2DA1D549E461}"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1660562092"/>
      </p:ext>
    </p:extLst>
  </p:cSld>
  <p:clrMapOvr>
    <a:masterClrMapping/>
  </p:clrMapOvr>
</p:sldLayout>
</file>

<file path=ppt/slideLayouts/slideLayout485.xml><?xml version="1.0" encoding="utf-8"?>
<p:sldLayout xmlns:a="http://schemas.openxmlformats.org/drawingml/2006/main" xmlns:r="http://schemas.openxmlformats.org/officeDocument/2006/relationships" xmlns:p="http://schemas.openxmlformats.org/presentationml/2006/main" userDrawn="1">
  <p:cSld name="18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574"/>
            <a:ext cx="2544763" cy="163513"/>
          </a:xfrm>
          <a:prstGeom prst="rect">
            <a:avLst/>
          </a:prstGeom>
          <a:noFill/>
          <a:ln w="25400" algn="ctr">
            <a:noFill/>
            <a:miter lim="800000"/>
            <a:headEnd/>
            <a:tailEnd/>
          </a:ln>
        </p:spPr>
        <p:txBody>
          <a:bodyPr lIns="0" tIns="0" rIns="0" bIns="0"/>
          <a:lstStyle/>
          <a:p>
            <a:pPr algn="r" defTabSz="947187" fontAlgn="auto">
              <a:spcBef>
                <a:spcPts val="0"/>
              </a:spcBef>
              <a:spcAft>
                <a:spcPts val="0"/>
              </a:spcAft>
              <a:defRPr/>
            </a:pPr>
            <a:r>
              <a:rPr kumimoji="0" lang="en-US" altLang="zh-TW" sz="900" smtClean="0">
                <a:solidFill>
                  <a:srgbClr val="002060"/>
                </a:solidFill>
                <a:latin typeface="Arial" charset="0"/>
                <a:ea typeface="新細明體" charset="-120"/>
                <a:cs typeface="Arial" charset="0"/>
              </a:rPr>
              <a:t>© 2012 </a:t>
            </a:r>
            <a:r>
              <a:rPr kumimoji="0" lang="zh-TW" altLang="en-US" sz="900" dirty="0" smtClean="0">
                <a:solidFill>
                  <a:srgbClr val="002060"/>
                </a:solidFill>
                <a:latin typeface="Arial" charset="0"/>
                <a:ea typeface="新細明體" charset="-120"/>
                <a:cs typeface="Arial" charset="0"/>
              </a:rPr>
              <a:t>勤業眾信版權所有 保留一切權利</a:t>
            </a:r>
            <a:endParaRPr kumimoji="0" lang="en-US" altLang="zh-TW" sz="900" dirty="0">
              <a:solidFill>
                <a:srgbClr val="002060"/>
              </a:solidFill>
              <a:latin typeface="Arial" charset="0"/>
              <a:ea typeface="新細明體"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a:lstStyle>
            <a:lvl1pPr>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a:latin typeface="Calibri" pitchFamily="34" charset="0"/>
                <a:ea typeface="微軟正黑體" pitchFamily="34" charset="-120"/>
              </a:defRPr>
            </a:lvl1pPr>
            <a:lvl2pPr>
              <a:defRPr>
                <a:latin typeface="Calibri" pitchFamily="34" charset="0"/>
                <a:ea typeface="微軟正黑體" pitchFamily="34" charset="-120"/>
              </a:defRPr>
            </a:lvl2pPr>
            <a:lvl3pPr>
              <a:defRPr>
                <a:latin typeface="Calibri" pitchFamily="34" charset="0"/>
                <a:ea typeface="微軟正黑體" pitchFamily="34" charset="-120"/>
              </a:defRPr>
            </a:lvl3pPr>
            <a:lvl4pPr>
              <a:defRPr>
                <a:latin typeface="Calibri" pitchFamily="34" charset="0"/>
                <a:ea typeface="微軟正黑體" pitchFamily="34" charset="-120"/>
              </a:defRPr>
            </a:lvl4pPr>
            <a:lvl5pPr>
              <a:buFont typeface="Arial" pitchFamily="34" charset="0"/>
              <a:buNone/>
              <a:defRPr>
                <a:solidFill>
                  <a:schemeClr val="tx1"/>
                </a:solidFill>
                <a:latin typeface="Calibri" pitchFamily="34" charset="0"/>
                <a:ea typeface="微軟正黑體" pitchFamily="34"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574"/>
            <a:ext cx="311150" cy="163513"/>
          </a:xfrm>
          <a:prstGeom prst="rect">
            <a:avLst/>
          </a:prstGeom>
        </p:spPr>
        <p:txBody>
          <a:bodyPr vert="horz" wrap="square" lIns="90479" tIns="45238" rIns="90479" bIns="45238" numCol="1" anchor="t" anchorCtr="0" compatLnSpc="1">
            <a:prstTxWarp prst="textNoShape">
              <a:avLst/>
            </a:prstTxWarp>
          </a:bodyPr>
          <a:lstStyle>
            <a:lvl1pPr>
              <a:defRPr kumimoji="0" sz="800">
                <a:latin typeface="Arial" charset="0"/>
                <a:ea typeface="新細明體" charset="-120"/>
                <a:cs typeface="Arial" charset="0"/>
              </a:defRPr>
            </a:lvl1pPr>
          </a:lstStyle>
          <a:p>
            <a:pPr>
              <a:defRPr/>
            </a:pPr>
            <a:fld id="{E7248DCC-D2F2-466C-9721-2DA1D549E461}"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867663900"/>
      </p:ext>
    </p:extLst>
  </p:cSld>
  <p:clrMapOvr>
    <a:masterClrMapping/>
  </p:clrMapOvr>
</p:sldLayout>
</file>

<file path=ppt/slideLayouts/slideLayout486.xml><?xml version="1.0" encoding="utf-8"?>
<p:sldLayout xmlns:a="http://schemas.openxmlformats.org/drawingml/2006/main" xmlns:r="http://schemas.openxmlformats.org/officeDocument/2006/relationships" xmlns:p="http://schemas.openxmlformats.org/presentationml/2006/main" userDrawn="1">
  <p:cSld name="21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574"/>
            <a:ext cx="2544763" cy="163513"/>
          </a:xfrm>
          <a:prstGeom prst="rect">
            <a:avLst/>
          </a:prstGeom>
          <a:noFill/>
          <a:ln w="25400" algn="ctr">
            <a:noFill/>
            <a:miter lim="800000"/>
            <a:headEnd/>
            <a:tailEnd/>
          </a:ln>
        </p:spPr>
        <p:txBody>
          <a:bodyPr lIns="0" tIns="0" rIns="0" bIns="0"/>
          <a:lstStyle/>
          <a:p>
            <a:pPr algn="r" defTabSz="947187" fontAlgn="auto">
              <a:spcBef>
                <a:spcPts val="0"/>
              </a:spcBef>
              <a:spcAft>
                <a:spcPts val="0"/>
              </a:spcAft>
              <a:defRPr/>
            </a:pPr>
            <a:r>
              <a:rPr kumimoji="0" lang="en-US" altLang="zh-TW" sz="900" smtClean="0">
                <a:solidFill>
                  <a:srgbClr val="002060"/>
                </a:solidFill>
                <a:latin typeface="Arial" charset="0"/>
                <a:ea typeface="新細明體" charset="-120"/>
                <a:cs typeface="Arial" charset="0"/>
              </a:rPr>
              <a:t>© 2012 </a:t>
            </a:r>
            <a:r>
              <a:rPr kumimoji="0" lang="zh-TW" altLang="en-US" sz="900" dirty="0" smtClean="0">
                <a:solidFill>
                  <a:srgbClr val="002060"/>
                </a:solidFill>
                <a:latin typeface="Arial" charset="0"/>
                <a:ea typeface="新細明體" charset="-120"/>
                <a:cs typeface="Arial" charset="0"/>
              </a:rPr>
              <a:t>勤業眾信版權所有 保留一切權利</a:t>
            </a:r>
            <a:endParaRPr kumimoji="0" lang="en-US" altLang="zh-TW" sz="900" dirty="0">
              <a:solidFill>
                <a:srgbClr val="002060"/>
              </a:solidFill>
              <a:latin typeface="Arial" charset="0"/>
              <a:ea typeface="新細明體"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a:lstStyle>
            <a:lvl1pPr>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a:latin typeface="Calibri" pitchFamily="34" charset="0"/>
                <a:ea typeface="微軟正黑體" pitchFamily="34" charset="-120"/>
              </a:defRPr>
            </a:lvl1pPr>
            <a:lvl2pPr>
              <a:defRPr>
                <a:latin typeface="Calibri" pitchFamily="34" charset="0"/>
                <a:ea typeface="微軟正黑體" pitchFamily="34" charset="-120"/>
              </a:defRPr>
            </a:lvl2pPr>
            <a:lvl3pPr>
              <a:defRPr>
                <a:latin typeface="Calibri" pitchFamily="34" charset="0"/>
                <a:ea typeface="微軟正黑體" pitchFamily="34" charset="-120"/>
              </a:defRPr>
            </a:lvl3pPr>
            <a:lvl4pPr>
              <a:defRPr>
                <a:latin typeface="Calibri" pitchFamily="34" charset="0"/>
                <a:ea typeface="微軟正黑體" pitchFamily="34" charset="-120"/>
              </a:defRPr>
            </a:lvl4pPr>
            <a:lvl5pPr>
              <a:buFont typeface="Arial" pitchFamily="34" charset="0"/>
              <a:buNone/>
              <a:defRPr>
                <a:solidFill>
                  <a:schemeClr val="tx1"/>
                </a:solidFill>
                <a:latin typeface="Calibri" pitchFamily="34" charset="0"/>
                <a:ea typeface="微軟正黑體" pitchFamily="34"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574"/>
            <a:ext cx="311150" cy="163513"/>
          </a:xfrm>
          <a:prstGeom prst="rect">
            <a:avLst/>
          </a:prstGeom>
        </p:spPr>
        <p:txBody>
          <a:bodyPr vert="horz" wrap="square" lIns="90479" tIns="45238" rIns="90479" bIns="45238" numCol="1" anchor="t" anchorCtr="0" compatLnSpc="1">
            <a:prstTxWarp prst="textNoShape">
              <a:avLst/>
            </a:prstTxWarp>
          </a:bodyPr>
          <a:lstStyle>
            <a:lvl1pPr>
              <a:defRPr kumimoji="0" sz="800">
                <a:latin typeface="Arial" charset="0"/>
                <a:ea typeface="新細明體" charset="-120"/>
                <a:cs typeface="Arial" charset="0"/>
              </a:defRPr>
            </a:lvl1pPr>
          </a:lstStyle>
          <a:p>
            <a:pPr>
              <a:defRPr/>
            </a:pPr>
            <a:fld id="{E7248DCC-D2F2-466C-9721-2DA1D549E461}"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2241471282"/>
      </p:ext>
    </p:extLst>
  </p:cSld>
  <p:clrMapOvr>
    <a:masterClrMapping/>
  </p:clrMapOvr>
</p:sldLayout>
</file>

<file path=ppt/slideLayouts/slideLayout487.xml><?xml version="1.0" encoding="utf-8"?>
<p:sldLayout xmlns:a="http://schemas.openxmlformats.org/drawingml/2006/main" xmlns:r="http://schemas.openxmlformats.org/officeDocument/2006/relationships" xmlns:p="http://schemas.openxmlformats.org/presentationml/2006/main" userDrawn="1">
  <p:cSld name="4_自訂版面配置">
    <p:spTree>
      <p:nvGrpSpPr>
        <p:cNvPr id="1" name=""/>
        <p:cNvGrpSpPr/>
        <p:nvPr/>
      </p:nvGrpSpPr>
      <p:grpSpPr>
        <a:xfrm>
          <a:off x="0" y="0"/>
          <a:ext cx="0" cy="0"/>
          <a:chOff x="0" y="0"/>
          <a:chExt cx="0" cy="0"/>
        </a:xfrm>
      </p:grpSpPr>
      <p:pic>
        <p:nvPicPr>
          <p:cNvPr id="2" name="圖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20968" y="2417894"/>
            <a:ext cx="6057163" cy="4162750"/>
          </a:xfrm>
          <a:prstGeom prst="rect">
            <a:avLst/>
          </a:prstGeom>
        </p:spPr>
      </p:pic>
      <p:sp>
        <p:nvSpPr>
          <p:cNvPr id="3" name="Title Placeholder 1"/>
          <p:cNvSpPr>
            <a:spLocks noGrp="1"/>
          </p:cNvSpPr>
          <p:nvPr>
            <p:ph type="ctrTitle"/>
          </p:nvPr>
        </p:nvSpPr>
        <p:spPr>
          <a:xfrm>
            <a:off x="315086" y="2886937"/>
            <a:ext cx="4330064" cy="1177777"/>
          </a:xfrm>
          <a:prstGeom prst="rect">
            <a:avLst/>
          </a:prstGeom>
        </p:spPr>
        <p:txBody>
          <a:bodyPr lIns="90479" tIns="45238" rIns="90479" bIns="45238"/>
          <a:lstStyle>
            <a:lvl1pPr>
              <a:lnSpc>
                <a:spcPts val="4000"/>
              </a:lnSpc>
              <a:defRPr sz="4000" b="1" baseline="0" smtClean="0">
                <a:solidFill>
                  <a:srgbClr val="002776"/>
                </a:solidFill>
                <a:effectLst>
                  <a:outerShdw blurRad="38100" dist="38100" dir="2700000" algn="tl">
                    <a:srgbClr val="000000">
                      <a:alpha val="43137"/>
                    </a:srgbClr>
                  </a:outerShdw>
                </a:effectLst>
                <a:latin typeface="Calibri" pitchFamily="34" charset="0"/>
                <a:ea typeface="微軟正黑體" pitchFamily="34" charset="-120"/>
              </a:defRPr>
            </a:lvl1pPr>
          </a:lstStyle>
          <a:p>
            <a:r>
              <a:rPr lang="en-US" altLang="zh-TW" dirty="0" smtClean="0"/>
              <a:t>Click to edit Master title style</a:t>
            </a:r>
            <a:endParaRPr lang="en-US" dirty="0" smtClean="0"/>
          </a:p>
        </p:txBody>
      </p:sp>
    </p:spTree>
    <p:extLst>
      <p:ext uri="{BB962C8B-B14F-4D97-AF65-F5344CB8AC3E}">
        <p14:creationId xmlns:p14="http://schemas.microsoft.com/office/powerpoint/2010/main" val="59221125"/>
      </p:ext>
    </p:extLst>
  </p:cSld>
  <p:clrMapOvr>
    <a:masterClrMapping/>
  </p:clrMapOvr>
  <p:transition>
    <p:random/>
  </p:transition>
  <p:timing>
    <p:tnLst>
      <p:par>
        <p:cTn id="1" dur="indefinite" restart="never" nodeType="tmRoot"/>
      </p:par>
    </p:tnLst>
  </p:timing>
</p:sldLayout>
</file>

<file path=ppt/slideLayouts/slideLayout488.xml><?xml version="1.0" encoding="utf-8"?>
<p:sldLayout xmlns:a="http://schemas.openxmlformats.org/drawingml/2006/main" xmlns:r="http://schemas.openxmlformats.org/officeDocument/2006/relationships" xmlns:p="http://schemas.openxmlformats.org/presentationml/2006/main" userDrawn="1">
  <p:cSld name="30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75"/>
            <a:ext cx="2544763" cy="163513"/>
          </a:xfrm>
          <a:prstGeom prst="rect">
            <a:avLst/>
          </a:prstGeom>
          <a:noFill/>
          <a:ln w="25400" algn="ctr">
            <a:noFill/>
            <a:miter lim="800000"/>
            <a:headEnd/>
            <a:tailEnd/>
          </a:ln>
        </p:spPr>
        <p:txBody>
          <a:bodyPr lIns="0" tIns="0" rIns="0" bIns="0"/>
          <a:lstStyle/>
          <a:p>
            <a:pPr algn="r" defTabSz="947187"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0921" indent="-271746">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3718" indent="-172787">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7037" indent="-172787">
              <a:lnSpc>
                <a:spcPct val="100000"/>
              </a:lnSpc>
              <a:spcBef>
                <a:spcPts val="600"/>
              </a:spcBef>
              <a:buClr>
                <a:srgbClr val="92D050"/>
              </a:buClr>
              <a:defRPr>
                <a:latin typeface="Calibri" pitchFamily="34" charset="0"/>
                <a:ea typeface="標楷體" pitchFamily="65" charset="-120"/>
              </a:defRPr>
            </a:lvl4pPr>
            <a:lvl5pPr marL="1248777" indent="-100527">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38"/>
            <a:ext cx="428625" cy="263525"/>
          </a:xfrm>
          <a:prstGeom prst="rect">
            <a:avLst/>
          </a:prstGeom>
        </p:spPr>
        <p:txBody>
          <a:bodyPr vert="horz" wrap="square" lIns="90479" tIns="45238" rIns="90479" bIns="45238"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814791196"/>
      </p:ext>
    </p:extLst>
  </p:cSld>
  <p:clrMapOvr>
    <a:masterClrMapping/>
  </p:clrMapOvr>
  <p:timing>
    <p:tnLst>
      <p:par>
        <p:cTn id="1" dur="indefinite" restart="never" nodeType="tmRoot"/>
      </p:par>
    </p:tnLst>
  </p:timing>
</p:sldLayout>
</file>

<file path=ppt/slideLayouts/slideLayout489.xml><?xml version="1.0" encoding="utf-8"?>
<p:sldLayout xmlns:a="http://schemas.openxmlformats.org/drawingml/2006/main" xmlns:r="http://schemas.openxmlformats.org/officeDocument/2006/relationships" xmlns:p="http://schemas.openxmlformats.org/presentationml/2006/main" userDrawn="1">
  <p:cSld name="31_兩項物件">
    <p:spTree>
      <p:nvGrpSpPr>
        <p:cNvPr id="1" name=""/>
        <p:cNvGrpSpPr/>
        <p:nvPr/>
      </p:nvGrpSpPr>
      <p:grpSpPr>
        <a:xfrm>
          <a:off x="0" y="0"/>
          <a:ext cx="0" cy="0"/>
          <a:chOff x="0" y="0"/>
          <a:chExt cx="0" cy="0"/>
        </a:xfrm>
      </p:grpSpPr>
      <p:sp>
        <p:nvSpPr>
          <p:cNvPr id="5" name="Rectangle 4"/>
          <p:cNvSpPr>
            <a:spLocks noChangeArrowheads="1"/>
          </p:cNvSpPr>
          <p:nvPr/>
        </p:nvSpPr>
        <p:spPr bwMode="auto">
          <a:xfrm>
            <a:off x="7038975" y="7429578"/>
            <a:ext cx="2544763" cy="163513"/>
          </a:xfrm>
          <a:prstGeom prst="rect">
            <a:avLst/>
          </a:prstGeom>
          <a:noFill/>
          <a:ln w="25400" algn="ctr">
            <a:noFill/>
            <a:miter lim="800000"/>
            <a:headEnd/>
            <a:tailEnd/>
          </a:ln>
        </p:spPr>
        <p:txBody>
          <a:bodyPr lIns="0" tIns="0" rIns="0" bIns="0"/>
          <a:lstStyle/>
          <a:p>
            <a:pPr algn="r" defTabSz="946731" fontAlgn="auto">
              <a:spcBef>
                <a:spcPts val="0"/>
              </a:spcBef>
              <a:spcAft>
                <a:spcPts val="0"/>
              </a:spcAft>
            </a:pPr>
            <a:r>
              <a:rPr kumimoji="0" lang="en-US" altLang="zh-TW" sz="900" dirty="0" smtClean="0">
                <a:solidFill>
                  <a:srgbClr val="002060"/>
                </a:solidFill>
                <a:latin typeface="微軟正黑體" pitchFamily="34" charset="-120"/>
                <a:ea typeface="新細明體"/>
              </a:rPr>
              <a:t>©2011 </a:t>
            </a:r>
            <a:r>
              <a:rPr kumimoji="0" lang="zh-TW" altLang="en-US" sz="900" dirty="0" smtClean="0">
                <a:solidFill>
                  <a:srgbClr val="002060"/>
                </a:solidFill>
                <a:latin typeface="微軟正黑體" pitchFamily="34" charset="-120"/>
                <a:ea typeface="新細明體"/>
              </a:rPr>
              <a:t>勤業眾信版權所有 保留一切權利</a:t>
            </a:r>
            <a:endParaRPr kumimoji="0" lang="en-US" altLang="zh-TW" sz="900" dirty="0">
              <a:solidFill>
                <a:srgbClr val="002060"/>
              </a:solidFill>
              <a:latin typeface="微軟正黑體" pitchFamily="34" charset="-120"/>
              <a:ea typeface="新細明體"/>
            </a:endParaRPr>
          </a:p>
        </p:txBody>
      </p:sp>
      <p:sp>
        <p:nvSpPr>
          <p:cNvPr id="2" name="Title 1"/>
          <p:cNvSpPr>
            <a:spLocks noGrp="1"/>
          </p:cNvSpPr>
          <p:nvPr>
            <p:ph type="title"/>
          </p:nvPr>
        </p:nvSpPr>
        <p:spPr>
          <a:xfrm>
            <a:off x="390001" y="360000"/>
            <a:ext cx="9126000" cy="630000"/>
          </a:xfrm>
          <a:prstGeom prst="rect">
            <a:avLst/>
          </a:prstGeom>
        </p:spPr>
        <p:txBody>
          <a:bodyPr lIns="90436" tIns="45216" rIns="90436" bIns="45216"/>
          <a:lstStyle>
            <a:lvl1pPr>
              <a:defRPr baseline="0">
                <a:solidFill>
                  <a:srgbClr val="002776"/>
                </a:solidFill>
                <a:latin typeface="Verdana" pitchFamily="34" charset="0"/>
                <a:ea typeface="微軟正黑體" pitchFamily="34" charset="-120"/>
              </a:defRPr>
            </a:lvl1pPr>
          </a:lstStyle>
          <a:p>
            <a:r>
              <a:rPr lang="zh-TW" altLang="en-US" dirty="0" smtClean="0"/>
              <a:t>按一下以編輯母片標題樣式</a:t>
            </a:r>
            <a:endParaRPr lang="en-GB" dirty="0"/>
          </a:p>
        </p:txBody>
      </p:sp>
      <p:sp>
        <p:nvSpPr>
          <p:cNvPr id="6" name="Slide Number Placeholder 9"/>
          <p:cNvSpPr>
            <a:spLocks noGrp="1"/>
          </p:cNvSpPr>
          <p:nvPr>
            <p:ph type="sldNum" sz="quarter" idx="10"/>
          </p:nvPr>
        </p:nvSpPr>
        <p:spPr>
          <a:xfrm>
            <a:off x="457203" y="7429578"/>
            <a:ext cx="311150" cy="163513"/>
          </a:xfrm>
          <a:prstGeom prst="rect">
            <a:avLst/>
          </a:prstGeom>
        </p:spPr>
        <p:txBody>
          <a:bodyPr lIns="90436" tIns="45216" rIns="90436" bIns="45216"/>
          <a:lstStyle>
            <a:lvl1pPr>
              <a:defRPr sz="800">
                <a:latin typeface="微軟正黑體" pitchFamily="34" charset="-12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a:ea typeface="微軟正黑體" pitchFamily="34" charset="-120"/>
              </a:defRPr>
            </a:lvl1pPr>
            <a:lvl2pPr>
              <a:defRPr>
                <a:ea typeface="微軟正黑體" pitchFamily="34" charset="-120"/>
              </a:defRPr>
            </a:lvl2pPr>
            <a:lvl3pPr>
              <a:defRPr>
                <a:ea typeface="微軟正黑體" pitchFamily="34" charset="-120"/>
              </a:defRPr>
            </a:lvl3pPr>
            <a:lvl4pPr>
              <a:defRPr>
                <a:ea typeface="微軟正黑體" pitchFamily="34" charset="-120"/>
              </a:defRPr>
            </a:lvl4pPr>
            <a:lvl5pPr>
              <a:buFont typeface="Arial" pitchFamily="34" charset="0"/>
              <a:buNone/>
              <a:defRPr>
                <a:solidFill>
                  <a:schemeClr val="tx1"/>
                </a:solidFill>
                <a:ea typeface="微軟正黑體" pitchFamily="34"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zh-TW" altLang="en-US" dirty="0" smtClean="0"/>
              <a:t>按一下以編輯母片文字樣式</a:t>
            </a:r>
          </a:p>
          <a:p>
            <a:pPr lvl="1"/>
            <a:r>
              <a:rPr lang="zh-TW" altLang="en-US" dirty="0" smtClean="0"/>
              <a:t>第二層</a:t>
            </a:r>
          </a:p>
          <a:p>
            <a:pPr lvl="2"/>
            <a:r>
              <a:rPr lang="zh-TW" altLang="en-US" dirty="0" smtClean="0"/>
              <a:t>第三層</a:t>
            </a:r>
          </a:p>
          <a:p>
            <a:pPr lvl="3"/>
            <a:r>
              <a:rPr lang="zh-TW" altLang="en-US" dirty="0" smtClean="0"/>
              <a:t>第四層</a:t>
            </a:r>
          </a:p>
          <a:p>
            <a:pPr lvl="4"/>
            <a:r>
              <a:rPr lang="zh-TW" altLang="en-US" dirty="0" smtClean="0"/>
              <a:t>第五層</a:t>
            </a:r>
            <a:endParaRPr lang="en-US" dirty="0" smtClean="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6654277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19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2007"/>
            <a:ext cx="2544763" cy="163513"/>
          </a:xfrm>
          <a:prstGeom prst="rect">
            <a:avLst/>
          </a:prstGeom>
          <a:noFill/>
          <a:ln w="25400" algn="ctr">
            <a:noFill/>
            <a:miter lim="800000"/>
            <a:headEnd/>
            <a:tailEnd/>
          </a:ln>
        </p:spPr>
        <p:txBody>
          <a:bodyPr lIns="0" tIns="0" rIns="0" bIns="0"/>
          <a:lstStyle/>
          <a:p>
            <a:pPr algn="r" defTabSz="942945"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074" tIns="45035" rIns="90074" bIns="45035"/>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8543" indent="-270530">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0568" indent="-172011">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2667" indent="-172011">
              <a:lnSpc>
                <a:spcPct val="100000"/>
              </a:lnSpc>
              <a:spcBef>
                <a:spcPts val="600"/>
              </a:spcBef>
              <a:buClr>
                <a:srgbClr val="92D050"/>
              </a:buClr>
              <a:defRPr>
                <a:latin typeface="Calibri" pitchFamily="34" charset="0"/>
                <a:ea typeface="標楷體" pitchFamily="65" charset="-120"/>
              </a:defRPr>
            </a:lvl4pPr>
            <a:lvl5pPr marL="1243185" indent="-100073">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70"/>
            <a:ext cx="428625" cy="263525"/>
          </a:xfrm>
          <a:prstGeom prst="rect">
            <a:avLst/>
          </a:prstGeom>
        </p:spPr>
        <p:txBody>
          <a:bodyPr vert="horz" wrap="square" lIns="90074" tIns="45035" rIns="90074" bIns="45035"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845852346"/>
      </p:ext>
    </p:extLst>
  </p:cSld>
  <p:clrMapOvr>
    <a:masterClrMapping/>
  </p:clrMapOvr>
  <p:timing>
    <p:tnLst>
      <p:par>
        <p:cTn id="1" dur="indefinite" restart="never" nodeType="tmRoot"/>
      </p:par>
    </p:tnLst>
  </p:timing>
</p:sldLayout>
</file>

<file path=ppt/slideLayouts/slideLayout490.xml><?xml version="1.0" encoding="utf-8"?>
<p:sldLayout xmlns:a="http://schemas.openxmlformats.org/drawingml/2006/main" xmlns:r="http://schemas.openxmlformats.org/officeDocument/2006/relationships" xmlns:p="http://schemas.openxmlformats.org/presentationml/2006/main" userDrawn="1">
  <p:cSld name="76_兩項物件">
    <p:spTree>
      <p:nvGrpSpPr>
        <p:cNvPr id="1" name=""/>
        <p:cNvGrpSpPr/>
        <p:nvPr/>
      </p:nvGrpSpPr>
      <p:grpSpPr>
        <a:xfrm>
          <a:off x="0" y="0"/>
          <a:ext cx="0" cy="0"/>
          <a:chOff x="0" y="0"/>
          <a:chExt cx="0" cy="0"/>
        </a:xfrm>
      </p:grpSpPr>
      <p:sp>
        <p:nvSpPr>
          <p:cNvPr id="5" name="Rectangle 4"/>
          <p:cNvSpPr>
            <a:spLocks noChangeArrowheads="1"/>
          </p:cNvSpPr>
          <p:nvPr/>
        </p:nvSpPr>
        <p:spPr bwMode="auto">
          <a:xfrm>
            <a:off x="7038975" y="7429578"/>
            <a:ext cx="2544763" cy="163513"/>
          </a:xfrm>
          <a:prstGeom prst="rect">
            <a:avLst/>
          </a:prstGeom>
          <a:noFill/>
          <a:ln w="25400" algn="ctr">
            <a:noFill/>
            <a:miter lim="800000"/>
            <a:headEnd/>
            <a:tailEnd/>
          </a:ln>
        </p:spPr>
        <p:txBody>
          <a:bodyPr lIns="0" tIns="0" rIns="0" bIns="0"/>
          <a:lstStyle/>
          <a:p>
            <a:pPr algn="r" defTabSz="946731" fontAlgn="auto">
              <a:spcBef>
                <a:spcPts val="0"/>
              </a:spcBef>
              <a:spcAft>
                <a:spcPts val="0"/>
              </a:spcAft>
            </a:pPr>
            <a:r>
              <a:rPr kumimoji="0" lang="en-US" altLang="zh-TW" sz="900" dirty="0" smtClean="0">
                <a:solidFill>
                  <a:srgbClr val="002060"/>
                </a:solidFill>
                <a:latin typeface="微軟正黑體" pitchFamily="34" charset="-120"/>
                <a:ea typeface="新細明體"/>
              </a:rPr>
              <a:t>©2011 </a:t>
            </a:r>
            <a:r>
              <a:rPr kumimoji="0" lang="zh-TW" altLang="en-US" sz="900" dirty="0" smtClean="0">
                <a:solidFill>
                  <a:srgbClr val="002060"/>
                </a:solidFill>
                <a:latin typeface="微軟正黑體" pitchFamily="34" charset="-120"/>
                <a:ea typeface="新細明體"/>
              </a:rPr>
              <a:t>勤業眾信版權所有 保留一切權利</a:t>
            </a:r>
            <a:endParaRPr kumimoji="0" lang="en-US" altLang="zh-TW" sz="900" dirty="0">
              <a:solidFill>
                <a:srgbClr val="002060"/>
              </a:solidFill>
              <a:latin typeface="微軟正黑體" pitchFamily="34" charset="-120"/>
              <a:ea typeface="新細明體"/>
            </a:endParaRPr>
          </a:p>
        </p:txBody>
      </p:sp>
      <p:sp>
        <p:nvSpPr>
          <p:cNvPr id="2" name="Title 1"/>
          <p:cNvSpPr>
            <a:spLocks noGrp="1"/>
          </p:cNvSpPr>
          <p:nvPr>
            <p:ph type="title"/>
          </p:nvPr>
        </p:nvSpPr>
        <p:spPr>
          <a:xfrm>
            <a:off x="390001" y="360000"/>
            <a:ext cx="9126000" cy="630000"/>
          </a:xfrm>
          <a:prstGeom prst="rect">
            <a:avLst/>
          </a:prstGeom>
        </p:spPr>
        <p:txBody>
          <a:bodyPr lIns="90436" tIns="45216" rIns="90436" bIns="45216"/>
          <a:lstStyle>
            <a:lvl1pPr>
              <a:defRPr baseline="0">
                <a:solidFill>
                  <a:srgbClr val="002776"/>
                </a:solidFill>
                <a:latin typeface="Verdana" pitchFamily="34" charset="0"/>
                <a:ea typeface="微軟正黑體" pitchFamily="34" charset="-120"/>
              </a:defRPr>
            </a:lvl1pPr>
          </a:lstStyle>
          <a:p>
            <a:r>
              <a:rPr lang="zh-TW" altLang="en-US" dirty="0" smtClean="0"/>
              <a:t>按一下以編輯母片標題樣式</a:t>
            </a:r>
            <a:endParaRPr lang="en-GB" dirty="0"/>
          </a:p>
        </p:txBody>
      </p:sp>
      <p:sp>
        <p:nvSpPr>
          <p:cNvPr id="6" name="Slide Number Placeholder 9"/>
          <p:cNvSpPr>
            <a:spLocks noGrp="1"/>
          </p:cNvSpPr>
          <p:nvPr>
            <p:ph type="sldNum" sz="quarter" idx="10"/>
          </p:nvPr>
        </p:nvSpPr>
        <p:spPr>
          <a:xfrm>
            <a:off x="457203" y="7429578"/>
            <a:ext cx="311150" cy="163513"/>
          </a:xfrm>
          <a:prstGeom prst="rect">
            <a:avLst/>
          </a:prstGeom>
        </p:spPr>
        <p:txBody>
          <a:bodyPr lIns="90436" tIns="45216" rIns="90436" bIns="45216"/>
          <a:lstStyle>
            <a:lvl1pPr>
              <a:defRPr sz="800">
                <a:latin typeface="微軟正黑體" pitchFamily="34" charset="-12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a:ea typeface="微軟正黑體" pitchFamily="34" charset="-120"/>
              </a:defRPr>
            </a:lvl1pPr>
            <a:lvl2pPr>
              <a:defRPr>
                <a:ea typeface="微軟正黑體" pitchFamily="34" charset="-120"/>
              </a:defRPr>
            </a:lvl2pPr>
            <a:lvl3pPr>
              <a:defRPr>
                <a:ea typeface="微軟正黑體" pitchFamily="34" charset="-120"/>
              </a:defRPr>
            </a:lvl3pPr>
            <a:lvl4pPr>
              <a:defRPr>
                <a:ea typeface="微軟正黑體" pitchFamily="34" charset="-120"/>
              </a:defRPr>
            </a:lvl4pPr>
            <a:lvl5pPr>
              <a:buFont typeface="Arial" pitchFamily="34" charset="0"/>
              <a:buNone/>
              <a:defRPr>
                <a:solidFill>
                  <a:schemeClr val="tx1"/>
                </a:solidFill>
                <a:ea typeface="微軟正黑體" pitchFamily="34"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zh-TW" altLang="en-US" dirty="0" smtClean="0"/>
              <a:t>按一下以編輯母片文字樣式</a:t>
            </a:r>
          </a:p>
          <a:p>
            <a:pPr lvl="1"/>
            <a:r>
              <a:rPr lang="zh-TW" altLang="en-US" dirty="0" smtClean="0"/>
              <a:t>第二層</a:t>
            </a:r>
          </a:p>
          <a:p>
            <a:pPr lvl="2"/>
            <a:r>
              <a:rPr lang="zh-TW" altLang="en-US" dirty="0" smtClean="0"/>
              <a:t>第三層</a:t>
            </a:r>
          </a:p>
          <a:p>
            <a:pPr lvl="3"/>
            <a:r>
              <a:rPr lang="zh-TW" altLang="en-US" dirty="0" smtClean="0"/>
              <a:t>第四層</a:t>
            </a:r>
          </a:p>
          <a:p>
            <a:pPr lvl="4"/>
            <a:r>
              <a:rPr lang="zh-TW" altLang="en-US" dirty="0" smtClean="0"/>
              <a:t>第五層</a:t>
            </a:r>
            <a:endParaRPr lang="en-US" dirty="0" smtClean="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87964364"/>
      </p:ext>
    </p:extLst>
  </p:cSld>
  <p:clrMapOvr>
    <a:masterClrMapping/>
  </p:clrMapOvr>
</p:sldLayout>
</file>

<file path=ppt/slideLayouts/slideLayout491.xml><?xml version="1.0" encoding="utf-8"?>
<p:sldLayout xmlns:a="http://schemas.openxmlformats.org/drawingml/2006/main" xmlns:r="http://schemas.openxmlformats.org/officeDocument/2006/relationships" xmlns:p="http://schemas.openxmlformats.org/presentationml/2006/main" userDrawn="1">
  <p:cSld name="77_兩項物件">
    <p:spTree>
      <p:nvGrpSpPr>
        <p:cNvPr id="1" name=""/>
        <p:cNvGrpSpPr/>
        <p:nvPr/>
      </p:nvGrpSpPr>
      <p:grpSpPr>
        <a:xfrm>
          <a:off x="0" y="0"/>
          <a:ext cx="0" cy="0"/>
          <a:chOff x="0" y="0"/>
          <a:chExt cx="0" cy="0"/>
        </a:xfrm>
      </p:grpSpPr>
      <p:sp>
        <p:nvSpPr>
          <p:cNvPr id="5" name="Rectangle 4"/>
          <p:cNvSpPr>
            <a:spLocks noChangeArrowheads="1"/>
          </p:cNvSpPr>
          <p:nvPr/>
        </p:nvSpPr>
        <p:spPr bwMode="auto">
          <a:xfrm>
            <a:off x="7038975" y="7429578"/>
            <a:ext cx="2544763" cy="163513"/>
          </a:xfrm>
          <a:prstGeom prst="rect">
            <a:avLst/>
          </a:prstGeom>
          <a:noFill/>
          <a:ln w="25400" algn="ctr">
            <a:noFill/>
            <a:miter lim="800000"/>
            <a:headEnd/>
            <a:tailEnd/>
          </a:ln>
        </p:spPr>
        <p:txBody>
          <a:bodyPr lIns="0" tIns="0" rIns="0" bIns="0"/>
          <a:lstStyle/>
          <a:p>
            <a:pPr algn="r" defTabSz="946731" fontAlgn="auto">
              <a:spcBef>
                <a:spcPts val="0"/>
              </a:spcBef>
              <a:spcAft>
                <a:spcPts val="0"/>
              </a:spcAft>
            </a:pPr>
            <a:r>
              <a:rPr kumimoji="0" lang="en-US" altLang="zh-TW" sz="900" dirty="0" smtClean="0">
                <a:solidFill>
                  <a:srgbClr val="002060"/>
                </a:solidFill>
                <a:latin typeface="微軟正黑體" pitchFamily="34" charset="-120"/>
                <a:ea typeface="新細明體"/>
              </a:rPr>
              <a:t>©2011 </a:t>
            </a:r>
            <a:r>
              <a:rPr kumimoji="0" lang="zh-TW" altLang="en-US" sz="900" dirty="0" smtClean="0">
                <a:solidFill>
                  <a:srgbClr val="002060"/>
                </a:solidFill>
                <a:latin typeface="微軟正黑體" pitchFamily="34" charset="-120"/>
                <a:ea typeface="新細明體"/>
              </a:rPr>
              <a:t>勤業眾信版權所有 保留一切權利</a:t>
            </a:r>
            <a:endParaRPr kumimoji="0" lang="en-US" altLang="zh-TW" sz="900" dirty="0">
              <a:solidFill>
                <a:srgbClr val="002060"/>
              </a:solidFill>
              <a:latin typeface="微軟正黑體" pitchFamily="34" charset="-120"/>
              <a:ea typeface="新細明體"/>
            </a:endParaRPr>
          </a:p>
        </p:txBody>
      </p:sp>
      <p:sp>
        <p:nvSpPr>
          <p:cNvPr id="2" name="Title 1"/>
          <p:cNvSpPr>
            <a:spLocks noGrp="1"/>
          </p:cNvSpPr>
          <p:nvPr>
            <p:ph type="title"/>
          </p:nvPr>
        </p:nvSpPr>
        <p:spPr>
          <a:xfrm>
            <a:off x="390001" y="360000"/>
            <a:ext cx="9126000" cy="630000"/>
          </a:xfrm>
          <a:prstGeom prst="rect">
            <a:avLst/>
          </a:prstGeom>
        </p:spPr>
        <p:txBody>
          <a:bodyPr lIns="90436" tIns="45216" rIns="90436" bIns="45216"/>
          <a:lstStyle>
            <a:lvl1pPr>
              <a:defRPr baseline="0">
                <a:solidFill>
                  <a:srgbClr val="002776"/>
                </a:solidFill>
                <a:latin typeface="Verdana" pitchFamily="34" charset="0"/>
                <a:ea typeface="微軟正黑體" pitchFamily="34" charset="-120"/>
              </a:defRPr>
            </a:lvl1pPr>
          </a:lstStyle>
          <a:p>
            <a:r>
              <a:rPr lang="zh-TW" altLang="en-US" dirty="0" smtClean="0"/>
              <a:t>按一下以編輯母片標題樣式</a:t>
            </a:r>
            <a:endParaRPr lang="en-GB" dirty="0"/>
          </a:p>
        </p:txBody>
      </p:sp>
      <p:sp>
        <p:nvSpPr>
          <p:cNvPr id="6" name="Slide Number Placeholder 9"/>
          <p:cNvSpPr>
            <a:spLocks noGrp="1"/>
          </p:cNvSpPr>
          <p:nvPr>
            <p:ph type="sldNum" sz="quarter" idx="10"/>
          </p:nvPr>
        </p:nvSpPr>
        <p:spPr>
          <a:xfrm>
            <a:off x="457203" y="7429578"/>
            <a:ext cx="311150" cy="163513"/>
          </a:xfrm>
          <a:prstGeom prst="rect">
            <a:avLst/>
          </a:prstGeom>
        </p:spPr>
        <p:txBody>
          <a:bodyPr lIns="90436" tIns="45216" rIns="90436" bIns="45216"/>
          <a:lstStyle>
            <a:lvl1pPr>
              <a:defRPr sz="800">
                <a:latin typeface="微軟正黑體" pitchFamily="34" charset="-12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a:ea typeface="微軟正黑體" pitchFamily="34" charset="-120"/>
              </a:defRPr>
            </a:lvl1pPr>
            <a:lvl2pPr>
              <a:defRPr>
                <a:ea typeface="微軟正黑體" pitchFamily="34" charset="-120"/>
              </a:defRPr>
            </a:lvl2pPr>
            <a:lvl3pPr>
              <a:defRPr>
                <a:ea typeface="微軟正黑體" pitchFamily="34" charset="-120"/>
              </a:defRPr>
            </a:lvl3pPr>
            <a:lvl4pPr>
              <a:defRPr>
                <a:ea typeface="微軟正黑體" pitchFamily="34" charset="-120"/>
              </a:defRPr>
            </a:lvl4pPr>
            <a:lvl5pPr>
              <a:buFont typeface="Arial" pitchFamily="34" charset="0"/>
              <a:buNone/>
              <a:defRPr>
                <a:solidFill>
                  <a:schemeClr val="tx1"/>
                </a:solidFill>
                <a:ea typeface="微軟正黑體" pitchFamily="34"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zh-TW" altLang="en-US" dirty="0" smtClean="0"/>
              <a:t>按一下以編輯母片文字樣式</a:t>
            </a:r>
          </a:p>
          <a:p>
            <a:pPr lvl="1"/>
            <a:r>
              <a:rPr lang="zh-TW" altLang="en-US" dirty="0" smtClean="0"/>
              <a:t>第二層</a:t>
            </a:r>
          </a:p>
          <a:p>
            <a:pPr lvl="2"/>
            <a:r>
              <a:rPr lang="zh-TW" altLang="en-US" dirty="0" smtClean="0"/>
              <a:t>第三層</a:t>
            </a:r>
          </a:p>
          <a:p>
            <a:pPr lvl="3"/>
            <a:r>
              <a:rPr lang="zh-TW" altLang="en-US" dirty="0" smtClean="0"/>
              <a:t>第四層</a:t>
            </a:r>
          </a:p>
          <a:p>
            <a:pPr lvl="4"/>
            <a:r>
              <a:rPr lang="zh-TW" altLang="en-US" dirty="0" smtClean="0"/>
              <a:t>第五層</a:t>
            </a:r>
            <a:endParaRPr lang="en-US" dirty="0" smtClean="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1686643"/>
      </p:ext>
    </p:extLst>
  </p:cSld>
  <p:clrMapOvr>
    <a:masterClrMapping/>
  </p:clrMapOvr>
</p:sldLayout>
</file>

<file path=ppt/slideLayouts/slideLayout492.xml><?xml version="1.0" encoding="utf-8"?>
<p:sldLayout xmlns:a="http://schemas.openxmlformats.org/drawingml/2006/main" xmlns:r="http://schemas.openxmlformats.org/officeDocument/2006/relationships" xmlns:p="http://schemas.openxmlformats.org/presentationml/2006/main" userDrawn="1">
  <p:cSld name="78_兩項物件">
    <p:spTree>
      <p:nvGrpSpPr>
        <p:cNvPr id="1" name=""/>
        <p:cNvGrpSpPr/>
        <p:nvPr/>
      </p:nvGrpSpPr>
      <p:grpSpPr>
        <a:xfrm>
          <a:off x="0" y="0"/>
          <a:ext cx="0" cy="0"/>
          <a:chOff x="0" y="0"/>
          <a:chExt cx="0" cy="0"/>
        </a:xfrm>
      </p:grpSpPr>
      <p:sp>
        <p:nvSpPr>
          <p:cNvPr id="2" name="Title 1"/>
          <p:cNvSpPr>
            <a:spLocks noGrp="1"/>
          </p:cNvSpPr>
          <p:nvPr>
            <p:ph type="title"/>
          </p:nvPr>
        </p:nvSpPr>
        <p:spPr>
          <a:xfrm>
            <a:off x="390001" y="360000"/>
            <a:ext cx="9126000" cy="630000"/>
          </a:xfrm>
          <a:prstGeom prst="rect">
            <a:avLst/>
          </a:prstGeom>
        </p:spPr>
        <p:txBody>
          <a:bodyPr lIns="90479" tIns="45238" rIns="90479" bIns="45238"/>
          <a:lstStyle>
            <a:lvl1pPr algn="ct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6" name="Slide Number Placeholder 9"/>
          <p:cNvSpPr>
            <a:spLocks noGrp="1"/>
          </p:cNvSpPr>
          <p:nvPr>
            <p:ph type="sldNum" sz="quarter" idx="10"/>
          </p:nvPr>
        </p:nvSpPr>
        <p:spPr>
          <a:xfrm>
            <a:off x="172210" y="7509695"/>
            <a:ext cx="428628" cy="264293"/>
          </a:xfrm>
          <a:prstGeom prst="rect">
            <a:avLst/>
          </a:prstGeom>
        </p:spPr>
        <p:txBody>
          <a:bodyPr lIns="90479" tIns="45238" rIns="90479" bIns="45238"/>
          <a:lstStyle>
            <a:lvl1pPr>
              <a:defRPr sz="10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標楷體" pitchFamily="65" charset="-120"/>
              </a:defRPr>
            </a:lvl1pPr>
            <a:lvl2pPr marL="885886" indent="-488484">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標楷體" pitchFamily="65" charset="-120"/>
              </a:defRPr>
            </a:lvl2pPr>
            <a:lvl3pPr marL="1283312" indent="-397425">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標楷體" pitchFamily="65" charset="-120"/>
              </a:defRPr>
            </a:lvl3pPr>
            <a:lvl4pPr marL="1589698" indent="-306401">
              <a:lnSpc>
                <a:spcPct val="100000"/>
              </a:lnSpc>
              <a:spcBef>
                <a:spcPts val="600"/>
              </a:spcBef>
              <a:spcAft>
                <a:spcPts val="669"/>
              </a:spcAft>
              <a:buClr>
                <a:srgbClr val="92D050"/>
              </a:buClr>
              <a:buSzPct val="80000"/>
              <a:buFont typeface="Wingdings" pitchFamily="2" charset="2"/>
              <a:buChar char="l"/>
              <a:defRPr>
                <a:latin typeface="Calibri" pitchFamily="34" charset="0"/>
                <a:ea typeface="標楷體" pitchFamily="65" charset="-120"/>
              </a:defRPr>
            </a:lvl4pPr>
            <a:lvl5pPr marL="1248777" indent="-100527">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9" name="頁尾版面配置區 4"/>
          <p:cNvSpPr txBox="1">
            <a:spLocks/>
          </p:cNvSpPr>
          <p:nvPr userDrawn="1"/>
        </p:nvSpPr>
        <p:spPr>
          <a:xfrm>
            <a:off x="6208907" y="7522156"/>
            <a:ext cx="3856329" cy="413893"/>
          </a:xfrm>
          <a:prstGeom prst="rect">
            <a:avLst/>
          </a:prstGeom>
        </p:spPr>
        <p:txBody>
          <a:bodyPr lIns="100842" tIns="50415" rIns="100842" bIns="50415"/>
          <a:lstStyle>
            <a:lvl1pPr>
              <a:defRPr sz="900"/>
            </a:lvl1pPr>
          </a:lstStyle>
          <a:p>
            <a:pPr algn="r" defTabSz="1008443">
              <a:defRPr/>
            </a:pPr>
            <a:r>
              <a:rPr kumimoji="0" lang="en-US" altLang="zh-TW" sz="1000" dirty="0" smtClean="0">
                <a:solidFill>
                  <a:prstClr val="black"/>
                </a:solidFill>
                <a:latin typeface="Arial" charset="0"/>
                <a:ea typeface="新細明體"/>
                <a:cs typeface="Arial" charset="0"/>
              </a:rPr>
              <a:t>©2013 </a:t>
            </a:r>
            <a:r>
              <a:rPr kumimoji="0" lang="zh-TW" altLang="en-US" sz="1000" dirty="0" smtClean="0">
                <a:solidFill>
                  <a:prstClr val="black"/>
                </a:solidFill>
                <a:latin typeface="Arial" charset="0"/>
                <a:ea typeface="新細明體"/>
                <a:cs typeface="Arial" charset="0"/>
              </a:rPr>
              <a:t>勤業眾信版權所有 保留一切權利</a:t>
            </a:r>
            <a:endParaRPr kumimoji="0" lang="zh-TW" altLang="en-US" sz="1000" dirty="0">
              <a:solidFill>
                <a:prstClr val="black"/>
              </a:solidFill>
              <a:latin typeface="Arial" charset="0"/>
              <a:ea typeface="新細明體"/>
              <a:cs typeface="Arial" charset="0"/>
            </a:endParaRPr>
          </a:p>
        </p:txBody>
      </p:sp>
    </p:spTree>
    <p:extLst>
      <p:ext uri="{BB962C8B-B14F-4D97-AF65-F5344CB8AC3E}">
        <p14:creationId xmlns:p14="http://schemas.microsoft.com/office/powerpoint/2010/main" val="1091576056"/>
      </p:ext>
    </p:extLst>
  </p:cSld>
  <p:clrMapOvr>
    <a:masterClrMapping/>
  </p:clrMapOvr>
  <p:transition>
    <p:random/>
  </p:transition>
  <p:timing>
    <p:tnLst>
      <p:par>
        <p:cTn id="1" dur="indefinite" restart="never" nodeType="tmRoot"/>
      </p:par>
    </p:tnLst>
  </p:timing>
</p:sldLayout>
</file>

<file path=ppt/slideLayouts/slideLayout493.xml><?xml version="1.0" encoding="utf-8"?>
<p:sldLayout xmlns:a="http://schemas.openxmlformats.org/drawingml/2006/main" xmlns:r="http://schemas.openxmlformats.org/officeDocument/2006/relationships" xmlns:p="http://schemas.openxmlformats.org/presentationml/2006/main" userDrawn="1">
  <p:cSld name="79_兩項物件">
    <p:spTree>
      <p:nvGrpSpPr>
        <p:cNvPr id="1" name=""/>
        <p:cNvGrpSpPr/>
        <p:nvPr/>
      </p:nvGrpSpPr>
      <p:grpSpPr>
        <a:xfrm>
          <a:off x="0" y="0"/>
          <a:ext cx="0" cy="0"/>
          <a:chOff x="0" y="0"/>
          <a:chExt cx="0" cy="0"/>
        </a:xfrm>
      </p:grpSpPr>
      <p:sp>
        <p:nvSpPr>
          <p:cNvPr id="2" name="Title 1"/>
          <p:cNvSpPr>
            <a:spLocks noGrp="1"/>
          </p:cNvSpPr>
          <p:nvPr>
            <p:ph type="title"/>
          </p:nvPr>
        </p:nvSpPr>
        <p:spPr>
          <a:xfrm>
            <a:off x="390001" y="360000"/>
            <a:ext cx="9126000" cy="630000"/>
          </a:xfrm>
          <a:prstGeom prst="rect">
            <a:avLst/>
          </a:prstGeom>
        </p:spPr>
        <p:txBody>
          <a:bodyPr lIns="90479" tIns="45238" rIns="90479" bIns="45238"/>
          <a:lstStyle>
            <a:lvl1pPr algn="ct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6" name="Slide Number Placeholder 9"/>
          <p:cNvSpPr>
            <a:spLocks noGrp="1"/>
          </p:cNvSpPr>
          <p:nvPr>
            <p:ph type="sldNum" sz="quarter" idx="10"/>
          </p:nvPr>
        </p:nvSpPr>
        <p:spPr>
          <a:xfrm>
            <a:off x="172210" y="7509695"/>
            <a:ext cx="428628" cy="264293"/>
          </a:xfrm>
          <a:prstGeom prst="rect">
            <a:avLst/>
          </a:prstGeom>
        </p:spPr>
        <p:txBody>
          <a:bodyPr lIns="90479" tIns="45238" rIns="90479" bIns="45238"/>
          <a:lstStyle>
            <a:lvl1pPr>
              <a:defRPr sz="10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標楷體" pitchFamily="65" charset="-120"/>
              </a:defRPr>
            </a:lvl1pPr>
            <a:lvl2pPr marL="885886" indent="-488484">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標楷體" pitchFamily="65" charset="-120"/>
              </a:defRPr>
            </a:lvl2pPr>
            <a:lvl3pPr marL="1283312" indent="-397425">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標楷體" pitchFamily="65" charset="-120"/>
              </a:defRPr>
            </a:lvl3pPr>
            <a:lvl4pPr marL="1589698" indent="-306401">
              <a:lnSpc>
                <a:spcPct val="100000"/>
              </a:lnSpc>
              <a:spcBef>
                <a:spcPts val="600"/>
              </a:spcBef>
              <a:spcAft>
                <a:spcPts val="669"/>
              </a:spcAft>
              <a:buClr>
                <a:srgbClr val="92D050"/>
              </a:buClr>
              <a:buSzPct val="80000"/>
              <a:buFont typeface="Wingdings" pitchFamily="2" charset="2"/>
              <a:buChar char="l"/>
              <a:defRPr>
                <a:latin typeface="Calibri" pitchFamily="34" charset="0"/>
                <a:ea typeface="標楷體" pitchFamily="65" charset="-120"/>
              </a:defRPr>
            </a:lvl4pPr>
            <a:lvl5pPr marL="1248777" indent="-100527">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9" name="頁尾版面配置區 4"/>
          <p:cNvSpPr txBox="1">
            <a:spLocks/>
          </p:cNvSpPr>
          <p:nvPr userDrawn="1"/>
        </p:nvSpPr>
        <p:spPr>
          <a:xfrm>
            <a:off x="6208907" y="7522156"/>
            <a:ext cx="3856329" cy="413893"/>
          </a:xfrm>
          <a:prstGeom prst="rect">
            <a:avLst/>
          </a:prstGeom>
        </p:spPr>
        <p:txBody>
          <a:bodyPr lIns="100842" tIns="50415" rIns="100842" bIns="50415"/>
          <a:lstStyle>
            <a:lvl1pPr>
              <a:defRPr sz="900"/>
            </a:lvl1pPr>
          </a:lstStyle>
          <a:p>
            <a:pPr algn="r" defTabSz="1008443">
              <a:defRPr/>
            </a:pPr>
            <a:r>
              <a:rPr kumimoji="0" lang="en-US" altLang="zh-TW" sz="1000" dirty="0" smtClean="0">
                <a:solidFill>
                  <a:prstClr val="black"/>
                </a:solidFill>
                <a:latin typeface="Arial" charset="0"/>
                <a:ea typeface="新細明體"/>
                <a:cs typeface="Arial" charset="0"/>
              </a:rPr>
              <a:t>©2011 </a:t>
            </a:r>
            <a:r>
              <a:rPr kumimoji="0" lang="zh-TW" altLang="en-US" sz="1000" dirty="0" smtClean="0">
                <a:solidFill>
                  <a:prstClr val="black"/>
                </a:solidFill>
                <a:latin typeface="Arial" charset="0"/>
                <a:ea typeface="新細明體"/>
                <a:cs typeface="Arial" charset="0"/>
              </a:rPr>
              <a:t>勤業眾信版權所有 保留一切權利</a:t>
            </a:r>
            <a:endParaRPr kumimoji="0" lang="zh-TW" altLang="en-US" sz="1000" dirty="0">
              <a:solidFill>
                <a:prstClr val="black"/>
              </a:solidFill>
              <a:latin typeface="Arial" charset="0"/>
              <a:ea typeface="新細明體"/>
              <a:cs typeface="Arial" charset="0"/>
            </a:endParaRPr>
          </a:p>
        </p:txBody>
      </p:sp>
    </p:spTree>
    <p:extLst>
      <p:ext uri="{BB962C8B-B14F-4D97-AF65-F5344CB8AC3E}">
        <p14:creationId xmlns:p14="http://schemas.microsoft.com/office/powerpoint/2010/main" val="1212376873"/>
      </p:ext>
    </p:extLst>
  </p:cSld>
  <p:clrMapOvr>
    <a:masterClrMapping/>
  </p:clrMapOvr>
  <p:transition>
    <p:random/>
  </p:transition>
  <p:timing>
    <p:tnLst>
      <p:par>
        <p:cTn id="1" dur="indefinite" restart="never" nodeType="tmRoot"/>
      </p:par>
    </p:tnLst>
  </p:timing>
</p:sldLayout>
</file>

<file path=ppt/slideLayouts/slideLayout494.xml><?xml version="1.0" encoding="utf-8"?>
<p:sldLayout xmlns:a="http://schemas.openxmlformats.org/drawingml/2006/main" xmlns:r="http://schemas.openxmlformats.org/officeDocument/2006/relationships" xmlns:p="http://schemas.openxmlformats.org/presentationml/2006/main" userDrawn="1">
  <p:cSld name="80_兩項物件">
    <p:spTree>
      <p:nvGrpSpPr>
        <p:cNvPr id="1" name=""/>
        <p:cNvGrpSpPr/>
        <p:nvPr/>
      </p:nvGrpSpPr>
      <p:grpSpPr>
        <a:xfrm>
          <a:off x="0" y="0"/>
          <a:ext cx="0" cy="0"/>
          <a:chOff x="0" y="0"/>
          <a:chExt cx="0" cy="0"/>
        </a:xfrm>
      </p:grpSpPr>
      <p:sp>
        <p:nvSpPr>
          <p:cNvPr id="2" name="Title 1"/>
          <p:cNvSpPr>
            <a:spLocks noGrp="1"/>
          </p:cNvSpPr>
          <p:nvPr>
            <p:ph type="title"/>
          </p:nvPr>
        </p:nvSpPr>
        <p:spPr>
          <a:xfrm>
            <a:off x="390001" y="360000"/>
            <a:ext cx="9126000" cy="630000"/>
          </a:xfrm>
          <a:prstGeom prst="rect">
            <a:avLst/>
          </a:prstGeom>
        </p:spPr>
        <p:txBody>
          <a:bodyPr lIns="90479" tIns="45238" rIns="90479" bIns="45238"/>
          <a:lstStyle>
            <a:lvl1pPr algn="ct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6" name="Slide Number Placeholder 9"/>
          <p:cNvSpPr>
            <a:spLocks noGrp="1"/>
          </p:cNvSpPr>
          <p:nvPr>
            <p:ph type="sldNum" sz="quarter" idx="10"/>
          </p:nvPr>
        </p:nvSpPr>
        <p:spPr>
          <a:xfrm>
            <a:off x="172210" y="7509695"/>
            <a:ext cx="428628" cy="264293"/>
          </a:xfrm>
          <a:prstGeom prst="rect">
            <a:avLst/>
          </a:prstGeom>
        </p:spPr>
        <p:txBody>
          <a:bodyPr lIns="90479" tIns="45238" rIns="90479" bIns="45238"/>
          <a:lstStyle>
            <a:lvl1pPr>
              <a:defRPr sz="10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標楷體" pitchFamily="65" charset="-120"/>
              </a:defRPr>
            </a:lvl1pPr>
            <a:lvl2pPr marL="885886" indent="-488484">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標楷體" pitchFamily="65" charset="-120"/>
              </a:defRPr>
            </a:lvl2pPr>
            <a:lvl3pPr marL="1283312" indent="-397425">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標楷體" pitchFamily="65" charset="-120"/>
              </a:defRPr>
            </a:lvl3pPr>
            <a:lvl4pPr marL="1589698" indent="-306401">
              <a:lnSpc>
                <a:spcPct val="100000"/>
              </a:lnSpc>
              <a:spcBef>
                <a:spcPts val="600"/>
              </a:spcBef>
              <a:spcAft>
                <a:spcPts val="669"/>
              </a:spcAft>
              <a:buClr>
                <a:srgbClr val="92D050"/>
              </a:buClr>
              <a:buSzPct val="80000"/>
              <a:buFont typeface="Wingdings" pitchFamily="2" charset="2"/>
              <a:buChar char="l"/>
              <a:defRPr>
                <a:latin typeface="Calibri" pitchFamily="34" charset="0"/>
                <a:ea typeface="標楷體" pitchFamily="65" charset="-120"/>
              </a:defRPr>
            </a:lvl4pPr>
            <a:lvl5pPr marL="1248777" indent="-100527">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9" name="頁尾版面配置區 4"/>
          <p:cNvSpPr txBox="1">
            <a:spLocks/>
          </p:cNvSpPr>
          <p:nvPr userDrawn="1"/>
        </p:nvSpPr>
        <p:spPr>
          <a:xfrm>
            <a:off x="6208907" y="7522156"/>
            <a:ext cx="3856329" cy="413893"/>
          </a:xfrm>
          <a:prstGeom prst="rect">
            <a:avLst/>
          </a:prstGeom>
        </p:spPr>
        <p:txBody>
          <a:bodyPr lIns="100842" tIns="50415" rIns="100842" bIns="50415"/>
          <a:lstStyle>
            <a:lvl1pPr>
              <a:defRPr sz="900"/>
            </a:lvl1pPr>
          </a:lstStyle>
          <a:p>
            <a:pPr algn="r" defTabSz="1008443">
              <a:defRPr/>
            </a:pPr>
            <a:r>
              <a:rPr kumimoji="0" lang="en-US" altLang="zh-TW" sz="1000" dirty="0" smtClean="0">
                <a:solidFill>
                  <a:prstClr val="black"/>
                </a:solidFill>
                <a:latin typeface="Arial" charset="0"/>
                <a:ea typeface="新細明體"/>
                <a:cs typeface="Arial" charset="0"/>
              </a:rPr>
              <a:t>©2011 </a:t>
            </a:r>
            <a:r>
              <a:rPr kumimoji="0" lang="zh-TW" altLang="en-US" sz="1000" dirty="0" smtClean="0">
                <a:solidFill>
                  <a:prstClr val="black"/>
                </a:solidFill>
                <a:latin typeface="Arial" charset="0"/>
                <a:ea typeface="新細明體"/>
                <a:cs typeface="Arial" charset="0"/>
              </a:rPr>
              <a:t>勤業眾信版權所有 保留一切權利</a:t>
            </a:r>
            <a:endParaRPr kumimoji="0" lang="zh-TW" altLang="en-US" sz="1000" dirty="0">
              <a:solidFill>
                <a:prstClr val="black"/>
              </a:solidFill>
              <a:latin typeface="Arial" charset="0"/>
              <a:ea typeface="新細明體"/>
              <a:cs typeface="Arial" charset="0"/>
            </a:endParaRPr>
          </a:p>
        </p:txBody>
      </p:sp>
    </p:spTree>
    <p:extLst>
      <p:ext uri="{BB962C8B-B14F-4D97-AF65-F5344CB8AC3E}">
        <p14:creationId xmlns:p14="http://schemas.microsoft.com/office/powerpoint/2010/main" val="1781284453"/>
      </p:ext>
    </p:extLst>
  </p:cSld>
  <p:clrMapOvr>
    <a:masterClrMapping/>
  </p:clrMapOvr>
  <p:transition>
    <p:random/>
  </p:transition>
  <p:timing>
    <p:tnLst>
      <p:par>
        <p:cTn id="1" dur="indefinite" restart="never" nodeType="tmRoot"/>
      </p:par>
    </p:tnLst>
  </p:timing>
</p:sldLayout>
</file>

<file path=ppt/slideLayouts/slideLayout495.xml><?xml version="1.0" encoding="utf-8"?>
<p:sldLayout xmlns:a="http://schemas.openxmlformats.org/drawingml/2006/main" xmlns:r="http://schemas.openxmlformats.org/officeDocument/2006/relationships" xmlns:p="http://schemas.openxmlformats.org/presentationml/2006/main" userDrawn="1">
  <p:cSld name="25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038975" y="7429574"/>
            <a:ext cx="2544763" cy="163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0000"/>
                </a:solidFill>
                <a:miter lim="800000"/>
                <a:headEnd/>
                <a:tailEnd/>
              </a14:hiddenLine>
            </a:ext>
          </a:extLst>
        </p:spPr>
        <p:txBody>
          <a:bodyPr lIns="0" tIns="0" rIns="0" bIns="0"/>
          <a:lstStyle/>
          <a:p>
            <a:pPr algn="r" defTabSz="944042" fontAlgn="auto">
              <a:spcBef>
                <a:spcPts val="0"/>
              </a:spcBef>
              <a:spcAft>
                <a:spcPts val="0"/>
              </a:spcAft>
            </a:pPr>
            <a:r>
              <a:rPr kumimoji="0" lang="en-US" altLang="zh-TW" sz="900">
                <a:solidFill>
                  <a:srgbClr val="002060"/>
                </a:solidFill>
                <a:latin typeface="Calibri"/>
                <a:ea typeface="新細明體"/>
              </a:rPr>
              <a:t>©2012 </a:t>
            </a:r>
            <a:r>
              <a:rPr kumimoji="0" lang="zh-TW" altLang="en-US" sz="900">
                <a:solidFill>
                  <a:srgbClr val="002060"/>
                </a:solidFill>
                <a:latin typeface="Calibri"/>
                <a:ea typeface="新細明體"/>
              </a:rPr>
              <a:t>勤業眾信版權所有 保留一切權利</a:t>
            </a:r>
            <a:endParaRPr kumimoji="0" lang="en-US" altLang="zh-TW" sz="90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295" tIns="45148" rIns="90295" bIns="45148"/>
          <a:lstStyle>
            <a:lvl1pPr>
              <a:defRPr sz="2800" baseline="0">
                <a:solidFill>
                  <a:srgbClr val="002776"/>
                </a:solidFill>
                <a:latin typeface="微軟正黑體" pitchFamily="34" charset="-120"/>
                <a:ea typeface="微軟正黑體" pitchFamily="34" charset="-120"/>
              </a:defRPr>
            </a:lvl1pPr>
          </a:lstStyle>
          <a:p>
            <a:r>
              <a:rPr lang="zh-TW" altLang="en-US" dirty="0" smtClean="0"/>
              <a:t>按一下以編輯母片標題樣式</a:t>
            </a:r>
            <a:endParaRPr lang="en-GB" dirty="0"/>
          </a:p>
        </p:txBody>
      </p:sp>
      <p:sp>
        <p:nvSpPr>
          <p:cNvPr id="8" name="Text Placeholder 2"/>
          <p:cNvSpPr>
            <a:spLocks noGrp="1"/>
          </p:cNvSpPr>
          <p:nvPr>
            <p:ph idx="1"/>
          </p:nvPr>
        </p:nvSpPr>
        <p:spPr bwMode="auto">
          <a:xfrm>
            <a:off x="446165"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800"/>
            </a:lvl1pPr>
            <a:lvl2pPr>
              <a:defRPr sz="2500"/>
            </a:lvl2pPr>
            <a:lvl3pPr>
              <a:defRPr sz="2000"/>
            </a:lvl3pPr>
            <a:lvl5pPr>
              <a:buFont typeface="Arial" pitchFamily="34" charset="0"/>
              <a:buNone/>
              <a:defRPr>
                <a:solidFill>
                  <a:schemeClr val="tx1"/>
                </a:solidFill>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zh-TW" altLang="en-US" dirty="0" smtClean="0"/>
              <a:t>按一下以編輯母片文字樣式</a:t>
            </a:r>
          </a:p>
          <a:p>
            <a:pPr lvl="1"/>
            <a:r>
              <a:rPr lang="zh-TW" altLang="en-US" dirty="0" smtClean="0"/>
              <a:t>第二層</a:t>
            </a:r>
          </a:p>
          <a:p>
            <a:pPr lvl="2"/>
            <a:r>
              <a:rPr lang="zh-TW" altLang="en-US" dirty="0" smtClean="0"/>
              <a:t>第三層</a:t>
            </a:r>
          </a:p>
          <a:p>
            <a:pPr lvl="3"/>
            <a:r>
              <a:rPr lang="zh-TW" altLang="en-US" dirty="0" smtClean="0"/>
              <a:t>第四層</a:t>
            </a:r>
          </a:p>
          <a:p>
            <a:pPr lvl="4"/>
            <a:r>
              <a:rPr lang="zh-TW" altLang="en-US" dirty="0" smtClean="0"/>
              <a:t>第五層</a:t>
            </a:r>
            <a:endParaRPr lang="en-US" dirty="0" smtClean="0"/>
          </a:p>
        </p:txBody>
      </p:sp>
      <p:sp>
        <p:nvSpPr>
          <p:cNvPr id="6" name="Slide Number Placeholder 9"/>
          <p:cNvSpPr>
            <a:spLocks noGrp="1"/>
          </p:cNvSpPr>
          <p:nvPr>
            <p:ph type="sldNum" sz="quarter" idx="10"/>
          </p:nvPr>
        </p:nvSpPr>
        <p:spPr>
          <a:xfrm>
            <a:off x="457200" y="7429574"/>
            <a:ext cx="540346" cy="163513"/>
          </a:xfrm>
          <a:prstGeom prst="rect">
            <a:avLst/>
          </a:prstGeom>
        </p:spPr>
        <p:txBody>
          <a:bodyPr vert="horz" wrap="square" lIns="90295" tIns="45148" rIns="90295" bIns="45148" numCol="1" anchor="t" anchorCtr="0" compatLnSpc="1">
            <a:prstTxWarp prst="textNoShape">
              <a:avLst/>
            </a:prstTxWarp>
          </a:bodyPr>
          <a:lstStyle>
            <a:lvl1pPr>
              <a:defRPr kumimoji="0" sz="900"/>
            </a:lvl1pPr>
          </a:lstStyle>
          <a:p>
            <a:fld id="{114707A4-840B-441F-91DD-318E34C9C1C7}" type="slidenum">
              <a:rPr lang="en-US" altLang="zh-TW">
                <a:solidFill>
                  <a:prstClr val="black">
                    <a:tint val="75000"/>
                  </a:prstClr>
                </a:solidFill>
              </a:rPr>
              <a:pPr/>
              <a:t>‹#›</a:t>
            </a:fld>
            <a:endParaRPr lang="en-US" altLang="zh-TW">
              <a:solidFill>
                <a:prstClr val="black">
                  <a:tint val="75000"/>
                </a:prstClr>
              </a:solidFill>
            </a:endParaRPr>
          </a:p>
        </p:txBody>
      </p:sp>
    </p:spTree>
    <p:extLst>
      <p:ext uri="{BB962C8B-B14F-4D97-AF65-F5344CB8AC3E}">
        <p14:creationId xmlns:p14="http://schemas.microsoft.com/office/powerpoint/2010/main" val="2142585060"/>
      </p:ext>
    </p:extLst>
  </p:cSld>
  <p:clrMapOvr>
    <a:masterClrMapping/>
  </p:clrMapOvr>
  <p:timing>
    <p:tnLst>
      <p:par>
        <p:cTn id="1" dur="indefinite" restart="never" nodeType="tmRoot"/>
      </p:par>
    </p:tnLst>
  </p:timing>
</p:sldLayout>
</file>

<file path=ppt/slideLayouts/slideLayout496.xml><?xml version="1.0" encoding="utf-8"?>
<p:sldLayout xmlns:a="http://schemas.openxmlformats.org/drawingml/2006/main" xmlns:r="http://schemas.openxmlformats.org/officeDocument/2006/relationships" xmlns:p="http://schemas.openxmlformats.org/presentationml/2006/main" userDrawn="1">
  <p:cSld name="26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038975" y="7429574"/>
            <a:ext cx="2544763" cy="163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0000"/>
                </a:solidFill>
                <a:miter lim="800000"/>
                <a:headEnd/>
                <a:tailEnd/>
              </a14:hiddenLine>
            </a:ext>
          </a:extLst>
        </p:spPr>
        <p:txBody>
          <a:bodyPr lIns="0" tIns="0" rIns="0" bIns="0"/>
          <a:lstStyle/>
          <a:p>
            <a:pPr algn="r" defTabSz="944042" fontAlgn="auto">
              <a:spcBef>
                <a:spcPts val="0"/>
              </a:spcBef>
              <a:spcAft>
                <a:spcPts val="0"/>
              </a:spcAft>
            </a:pPr>
            <a:r>
              <a:rPr kumimoji="0" lang="en-US" altLang="zh-TW" sz="900">
                <a:solidFill>
                  <a:srgbClr val="002060"/>
                </a:solidFill>
                <a:latin typeface="Calibri"/>
                <a:ea typeface="新細明體"/>
              </a:rPr>
              <a:t>©2012 </a:t>
            </a:r>
            <a:r>
              <a:rPr kumimoji="0" lang="zh-TW" altLang="en-US" sz="900">
                <a:solidFill>
                  <a:srgbClr val="002060"/>
                </a:solidFill>
                <a:latin typeface="Calibri"/>
                <a:ea typeface="新細明體"/>
              </a:rPr>
              <a:t>勤業眾信版權所有 保留一切權利</a:t>
            </a:r>
            <a:endParaRPr kumimoji="0" lang="en-US" altLang="zh-TW" sz="90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295" tIns="45148" rIns="90295" bIns="45148"/>
          <a:lstStyle>
            <a:lvl1pPr>
              <a:defRPr sz="2800" baseline="0">
                <a:solidFill>
                  <a:srgbClr val="002776"/>
                </a:solidFill>
                <a:latin typeface="微軟正黑體" pitchFamily="34" charset="-120"/>
                <a:ea typeface="微軟正黑體" pitchFamily="34" charset="-120"/>
              </a:defRPr>
            </a:lvl1pPr>
          </a:lstStyle>
          <a:p>
            <a:r>
              <a:rPr lang="zh-TW" altLang="en-US" dirty="0" smtClean="0"/>
              <a:t>按一下以編輯母片標題樣式</a:t>
            </a:r>
            <a:endParaRPr lang="en-GB" dirty="0"/>
          </a:p>
        </p:txBody>
      </p:sp>
      <p:sp>
        <p:nvSpPr>
          <p:cNvPr id="8" name="Text Placeholder 2"/>
          <p:cNvSpPr>
            <a:spLocks noGrp="1"/>
          </p:cNvSpPr>
          <p:nvPr>
            <p:ph idx="1"/>
          </p:nvPr>
        </p:nvSpPr>
        <p:spPr bwMode="auto">
          <a:xfrm>
            <a:off x="446165"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800"/>
            </a:lvl1pPr>
            <a:lvl2pPr>
              <a:defRPr sz="2500"/>
            </a:lvl2pPr>
            <a:lvl3pPr>
              <a:defRPr sz="2000"/>
            </a:lvl3pPr>
            <a:lvl5pPr>
              <a:buFont typeface="Arial" pitchFamily="34" charset="0"/>
              <a:buNone/>
              <a:defRPr>
                <a:solidFill>
                  <a:schemeClr val="tx1"/>
                </a:solidFill>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zh-TW" altLang="en-US" dirty="0" smtClean="0"/>
              <a:t>按一下以編輯母片文字樣式</a:t>
            </a:r>
          </a:p>
          <a:p>
            <a:pPr lvl="1"/>
            <a:r>
              <a:rPr lang="zh-TW" altLang="en-US" dirty="0" smtClean="0"/>
              <a:t>第二層</a:t>
            </a:r>
          </a:p>
          <a:p>
            <a:pPr lvl="2"/>
            <a:r>
              <a:rPr lang="zh-TW" altLang="en-US" dirty="0" smtClean="0"/>
              <a:t>第三層</a:t>
            </a:r>
          </a:p>
          <a:p>
            <a:pPr lvl="3"/>
            <a:r>
              <a:rPr lang="zh-TW" altLang="en-US" dirty="0" smtClean="0"/>
              <a:t>第四層</a:t>
            </a:r>
          </a:p>
          <a:p>
            <a:pPr lvl="4"/>
            <a:r>
              <a:rPr lang="zh-TW" altLang="en-US" dirty="0" smtClean="0"/>
              <a:t>第五層</a:t>
            </a:r>
            <a:endParaRPr lang="en-US" dirty="0" smtClean="0"/>
          </a:p>
        </p:txBody>
      </p:sp>
      <p:sp>
        <p:nvSpPr>
          <p:cNvPr id="6" name="Slide Number Placeholder 9"/>
          <p:cNvSpPr>
            <a:spLocks noGrp="1"/>
          </p:cNvSpPr>
          <p:nvPr>
            <p:ph type="sldNum" sz="quarter" idx="10"/>
          </p:nvPr>
        </p:nvSpPr>
        <p:spPr>
          <a:xfrm>
            <a:off x="457200" y="7429574"/>
            <a:ext cx="540346" cy="163513"/>
          </a:xfrm>
          <a:prstGeom prst="rect">
            <a:avLst/>
          </a:prstGeom>
        </p:spPr>
        <p:txBody>
          <a:bodyPr vert="horz" wrap="square" lIns="90295" tIns="45148" rIns="90295" bIns="45148" numCol="1" anchor="t" anchorCtr="0" compatLnSpc="1">
            <a:prstTxWarp prst="textNoShape">
              <a:avLst/>
            </a:prstTxWarp>
          </a:bodyPr>
          <a:lstStyle>
            <a:lvl1pPr>
              <a:defRPr kumimoji="0" sz="900"/>
            </a:lvl1pPr>
          </a:lstStyle>
          <a:p>
            <a:fld id="{114707A4-840B-441F-91DD-318E34C9C1C7}" type="slidenum">
              <a:rPr lang="en-US" altLang="zh-TW">
                <a:solidFill>
                  <a:prstClr val="black">
                    <a:tint val="75000"/>
                  </a:prstClr>
                </a:solidFill>
              </a:rPr>
              <a:pPr/>
              <a:t>‹#›</a:t>
            </a:fld>
            <a:endParaRPr lang="en-US" altLang="zh-TW">
              <a:solidFill>
                <a:prstClr val="black">
                  <a:tint val="75000"/>
                </a:prstClr>
              </a:solidFill>
            </a:endParaRPr>
          </a:p>
        </p:txBody>
      </p:sp>
    </p:spTree>
    <p:extLst>
      <p:ext uri="{BB962C8B-B14F-4D97-AF65-F5344CB8AC3E}">
        <p14:creationId xmlns:p14="http://schemas.microsoft.com/office/powerpoint/2010/main" val="3442778085"/>
      </p:ext>
    </p:extLst>
  </p:cSld>
  <p:clrMapOvr>
    <a:masterClrMapping/>
  </p:clrMapOvr>
  <p:timing>
    <p:tnLst>
      <p:par>
        <p:cTn id="1" dur="indefinite" restart="never" nodeType="tmRoot"/>
      </p:par>
    </p:tnLst>
  </p:timing>
</p:sldLayout>
</file>

<file path=ppt/slideLayouts/slideLayout497.xml><?xml version="1.0" encoding="utf-8"?>
<p:sldLayout xmlns:a="http://schemas.openxmlformats.org/drawingml/2006/main" xmlns:r="http://schemas.openxmlformats.org/officeDocument/2006/relationships" xmlns:p="http://schemas.openxmlformats.org/presentationml/2006/main" userDrawn="1">
  <p:cSld name="22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038975" y="7429574"/>
            <a:ext cx="2544763" cy="163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0000"/>
                </a:solidFill>
                <a:miter lim="800000"/>
                <a:headEnd/>
                <a:tailEnd/>
              </a14:hiddenLine>
            </a:ext>
          </a:extLst>
        </p:spPr>
        <p:txBody>
          <a:bodyPr lIns="0" tIns="0" rIns="0" bIns="0"/>
          <a:lstStyle/>
          <a:p>
            <a:pPr algn="r" defTabSz="944042" fontAlgn="auto">
              <a:spcBef>
                <a:spcPts val="0"/>
              </a:spcBef>
              <a:spcAft>
                <a:spcPts val="0"/>
              </a:spcAft>
            </a:pPr>
            <a:r>
              <a:rPr kumimoji="0" lang="en-US" altLang="zh-TW" sz="900" dirty="0">
                <a:solidFill>
                  <a:srgbClr val="002060"/>
                </a:solidFill>
                <a:latin typeface="Calibri"/>
                <a:ea typeface="新細明體"/>
              </a:rPr>
              <a:t>©</a:t>
            </a:r>
            <a:r>
              <a:rPr kumimoji="0" lang="en-US" altLang="zh-TW" sz="900" dirty="0" smtClean="0">
                <a:solidFill>
                  <a:srgbClr val="002060"/>
                </a:solidFill>
                <a:latin typeface="Calibri"/>
                <a:ea typeface="新細明體"/>
              </a:rPr>
              <a:t>2013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295" tIns="45148" rIns="90295" bIns="45148"/>
          <a:lstStyle>
            <a:lvl1pPr>
              <a:defRPr sz="2800" baseline="0">
                <a:solidFill>
                  <a:srgbClr val="002776"/>
                </a:solidFill>
                <a:latin typeface="微軟正黑體" pitchFamily="34" charset="-120"/>
                <a:ea typeface="微軟正黑體" pitchFamily="34" charset="-120"/>
              </a:defRPr>
            </a:lvl1pPr>
          </a:lstStyle>
          <a:p>
            <a:r>
              <a:rPr lang="zh-TW" altLang="en-US" dirty="0" smtClean="0"/>
              <a:t>按一下以編輯母片標題樣式</a:t>
            </a:r>
            <a:endParaRPr lang="en-GB" dirty="0"/>
          </a:p>
        </p:txBody>
      </p:sp>
      <p:sp>
        <p:nvSpPr>
          <p:cNvPr id="8" name="Text Placeholder 2"/>
          <p:cNvSpPr>
            <a:spLocks noGrp="1"/>
          </p:cNvSpPr>
          <p:nvPr>
            <p:ph idx="1"/>
          </p:nvPr>
        </p:nvSpPr>
        <p:spPr bwMode="auto">
          <a:xfrm>
            <a:off x="446165"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800"/>
            </a:lvl1pPr>
            <a:lvl2pPr>
              <a:defRPr sz="2500"/>
            </a:lvl2pPr>
            <a:lvl3pPr>
              <a:defRPr sz="2000"/>
            </a:lvl3pPr>
            <a:lvl5pPr>
              <a:buFont typeface="Arial" pitchFamily="34" charset="0"/>
              <a:buNone/>
              <a:defRPr>
                <a:solidFill>
                  <a:schemeClr val="tx1"/>
                </a:solidFill>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zh-TW" altLang="en-US" dirty="0" smtClean="0"/>
              <a:t>按一下以編輯母片文字樣式</a:t>
            </a:r>
          </a:p>
          <a:p>
            <a:pPr lvl="1"/>
            <a:r>
              <a:rPr lang="zh-TW" altLang="en-US" dirty="0" smtClean="0"/>
              <a:t>第二層</a:t>
            </a:r>
          </a:p>
          <a:p>
            <a:pPr lvl="2"/>
            <a:r>
              <a:rPr lang="zh-TW" altLang="en-US" dirty="0" smtClean="0"/>
              <a:t>第三層</a:t>
            </a:r>
          </a:p>
          <a:p>
            <a:pPr lvl="3"/>
            <a:r>
              <a:rPr lang="zh-TW" altLang="en-US" dirty="0" smtClean="0"/>
              <a:t>第四層</a:t>
            </a:r>
          </a:p>
          <a:p>
            <a:pPr lvl="4"/>
            <a:r>
              <a:rPr lang="zh-TW" altLang="en-US" dirty="0" smtClean="0"/>
              <a:t>第五層</a:t>
            </a:r>
            <a:endParaRPr lang="en-US" dirty="0" smtClean="0"/>
          </a:p>
        </p:txBody>
      </p:sp>
      <p:sp>
        <p:nvSpPr>
          <p:cNvPr id="6" name="Slide Number Placeholder 9"/>
          <p:cNvSpPr>
            <a:spLocks noGrp="1"/>
          </p:cNvSpPr>
          <p:nvPr>
            <p:ph type="sldNum" sz="quarter" idx="10"/>
          </p:nvPr>
        </p:nvSpPr>
        <p:spPr>
          <a:xfrm>
            <a:off x="457200" y="7429574"/>
            <a:ext cx="540346" cy="163513"/>
          </a:xfrm>
          <a:prstGeom prst="rect">
            <a:avLst/>
          </a:prstGeom>
        </p:spPr>
        <p:txBody>
          <a:bodyPr vert="horz" wrap="square" lIns="90295" tIns="45148" rIns="90295" bIns="45148" numCol="1" anchor="t" anchorCtr="0" compatLnSpc="1">
            <a:prstTxWarp prst="textNoShape">
              <a:avLst/>
            </a:prstTxWarp>
          </a:bodyPr>
          <a:lstStyle>
            <a:lvl1pPr>
              <a:defRPr kumimoji="0" sz="900"/>
            </a:lvl1pPr>
          </a:lstStyle>
          <a:p>
            <a:fld id="{114707A4-840B-441F-91DD-318E34C9C1C7}" type="slidenum">
              <a:rPr lang="en-US" altLang="zh-TW">
                <a:solidFill>
                  <a:prstClr val="black">
                    <a:tint val="75000"/>
                  </a:prstClr>
                </a:solidFill>
              </a:rPr>
              <a:pPr/>
              <a:t>‹#›</a:t>
            </a:fld>
            <a:endParaRPr lang="en-US" altLang="zh-TW">
              <a:solidFill>
                <a:prstClr val="black">
                  <a:tint val="75000"/>
                </a:prstClr>
              </a:solidFill>
            </a:endParaRPr>
          </a:p>
        </p:txBody>
      </p:sp>
    </p:spTree>
    <p:extLst>
      <p:ext uri="{BB962C8B-B14F-4D97-AF65-F5344CB8AC3E}">
        <p14:creationId xmlns:p14="http://schemas.microsoft.com/office/powerpoint/2010/main" val="3919607188"/>
      </p:ext>
    </p:extLst>
  </p:cSld>
  <p:clrMapOvr>
    <a:masterClrMapping/>
  </p:clrMapOvr>
  <p:timing>
    <p:tnLst>
      <p:par>
        <p:cTn id="1" dur="indefinite" restart="never" nodeType="tmRoot"/>
      </p:par>
    </p:tnLst>
  </p:timing>
</p:sldLayout>
</file>

<file path=ppt/slideLayouts/slideLayout498.xml><?xml version="1.0" encoding="utf-8"?>
<p:sldLayout xmlns:a="http://schemas.openxmlformats.org/drawingml/2006/main" xmlns:r="http://schemas.openxmlformats.org/officeDocument/2006/relationships" xmlns:p="http://schemas.openxmlformats.org/presentationml/2006/main" type="tbl">
  <p:cSld name="標題及表格">
    <p:spTree>
      <p:nvGrpSpPr>
        <p:cNvPr id="1" name=""/>
        <p:cNvGrpSpPr/>
        <p:nvPr/>
      </p:nvGrpSpPr>
      <p:grpSpPr>
        <a:xfrm>
          <a:off x="0" y="0"/>
          <a:ext cx="0" cy="0"/>
          <a:chOff x="0" y="0"/>
          <a:chExt cx="0" cy="0"/>
        </a:xfrm>
      </p:grpSpPr>
      <p:sp>
        <p:nvSpPr>
          <p:cNvPr id="2" name="標題 1"/>
          <p:cNvSpPr>
            <a:spLocks noGrp="1"/>
          </p:cNvSpPr>
          <p:nvPr>
            <p:ph type="title"/>
          </p:nvPr>
        </p:nvSpPr>
        <p:spPr>
          <a:xfrm>
            <a:off x="502999" y="1"/>
            <a:ext cx="9556989" cy="1606985"/>
          </a:xfrm>
          <a:prstGeom prst="rect">
            <a:avLst/>
          </a:prstGeom>
        </p:spPr>
        <p:txBody>
          <a:bodyPr lIns="100825" tIns="50407" rIns="100825" bIns="50407"/>
          <a:lstStyle/>
          <a:p>
            <a:r>
              <a:rPr lang="zh-TW" altLang="en-US" smtClean="0"/>
              <a:t>按一下以編輯母片標題樣式</a:t>
            </a:r>
            <a:endParaRPr lang="zh-TW" altLang="en-US"/>
          </a:p>
        </p:txBody>
      </p:sp>
      <p:sp>
        <p:nvSpPr>
          <p:cNvPr id="3" name="表格版面配置區 2"/>
          <p:cNvSpPr>
            <a:spLocks noGrp="1"/>
          </p:cNvSpPr>
          <p:nvPr>
            <p:ph type="tbl" idx="1"/>
          </p:nvPr>
        </p:nvSpPr>
        <p:spPr>
          <a:xfrm>
            <a:off x="503005" y="1814006"/>
            <a:ext cx="9053989" cy="5130473"/>
          </a:xfrm>
          <a:prstGeom prst="rect">
            <a:avLst/>
          </a:prstGeom>
        </p:spPr>
        <p:txBody>
          <a:bodyPr lIns="100825" tIns="50407" rIns="100825" bIns="50407"/>
          <a:lstStyle/>
          <a:p>
            <a:pPr lvl="0"/>
            <a:endParaRPr lang="zh-TW" altLang="en-US" noProof="0" smtClean="0"/>
          </a:p>
        </p:txBody>
      </p:sp>
      <p:sp>
        <p:nvSpPr>
          <p:cNvPr id="4" name="Rectangle 4"/>
          <p:cNvSpPr>
            <a:spLocks noGrp="1" noChangeArrowheads="1"/>
          </p:cNvSpPr>
          <p:nvPr>
            <p:ph type="dt" sz="half" idx="10"/>
          </p:nvPr>
        </p:nvSpPr>
        <p:spPr>
          <a:xfrm>
            <a:off x="502999" y="7079368"/>
            <a:ext cx="2347331" cy="539860"/>
          </a:xfrm>
          <a:prstGeom prst="rect">
            <a:avLst/>
          </a:prstGeom>
          <a:ln/>
        </p:spPr>
        <p:txBody>
          <a:bodyPr lIns="100825" tIns="50407" rIns="100825" bIns="50407"/>
          <a:lstStyle>
            <a:lvl1pPr>
              <a:defRPr/>
            </a:lvl1pPr>
          </a:lstStyle>
          <a:p>
            <a:pPr>
              <a:defRPr/>
            </a:pPr>
            <a:endParaRPr lang="en-US" altLang="zh-TW">
              <a:solidFill>
                <a:prstClr val="black">
                  <a:tint val="75000"/>
                </a:prstClr>
              </a:solidFill>
            </a:endParaRPr>
          </a:p>
        </p:txBody>
      </p:sp>
      <p:sp>
        <p:nvSpPr>
          <p:cNvPr id="5" name="Rectangle 5"/>
          <p:cNvSpPr>
            <a:spLocks noGrp="1" noChangeArrowheads="1"/>
          </p:cNvSpPr>
          <p:nvPr>
            <p:ph type="ftr" sz="quarter" idx="11"/>
          </p:nvPr>
        </p:nvSpPr>
        <p:spPr>
          <a:xfrm>
            <a:off x="3437168" y="7079368"/>
            <a:ext cx="3185663" cy="539860"/>
          </a:xfrm>
          <a:prstGeom prst="rect">
            <a:avLst/>
          </a:prstGeom>
          <a:ln/>
        </p:spPr>
        <p:txBody>
          <a:bodyPr lIns="100825" tIns="50407" rIns="100825" bIns="50407"/>
          <a:lstStyle>
            <a:lvl1pPr>
              <a:defRPr/>
            </a:lvl1pPr>
          </a:lstStyle>
          <a:p>
            <a:pPr>
              <a:defRPr/>
            </a:pPr>
            <a:endParaRPr lang="en-US" altLang="zh-TW">
              <a:solidFill>
                <a:prstClr val="black">
                  <a:tint val="75000"/>
                </a:prstClr>
              </a:solidFill>
            </a:endParaRPr>
          </a:p>
        </p:txBody>
      </p:sp>
      <p:sp>
        <p:nvSpPr>
          <p:cNvPr id="6" name="Rectangle 6"/>
          <p:cNvSpPr>
            <a:spLocks noGrp="1" noChangeArrowheads="1"/>
          </p:cNvSpPr>
          <p:nvPr>
            <p:ph type="sldNum" sz="quarter" idx="12"/>
          </p:nvPr>
        </p:nvSpPr>
        <p:spPr>
          <a:xfrm>
            <a:off x="7485610" y="7234128"/>
            <a:ext cx="2347331" cy="539860"/>
          </a:xfrm>
          <a:prstGeom prst="rect">
            <a:avLst/>
          </a:prstGeom>
          <a:ln/>
        </p:spPr>
        <p:txBody>
          <a:bodyPr lIns="100825" tIns="50407" rIns="100825" bIns="50407"/>
          <a:lstStyle>
            <a:lvl1pPr>
              <a:defRPr/>
            </a:lvl1pPr>
          </a:lstStyle>
          <a:p>
            <a:pPr>
              <a:defRPr/>
            </a:pPr>
            <a:fld id="{6D22F5EB-2038-4367-8041-BB40EFD71C35}"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1910811006"/>
      </p:ext>
    </p:extLst>
  </p:cSld>
  <p:clrMapOvr>
    <a:masterClrMapping/>
  </p:clrMapOvr>
</p:sldLayout>
</file>

<file path=ppt/slideLayouts/slideLayout499.xml><?xml version="1.0" encoding="utf-8"?>
<p:sldLayout xmlns:a="http://schemas.openxmlformats.org/drawingml/2006/main" xmlns:r="http://schemas.openxmlformats.org/officeDocument/2006/relationships" xmlns:p="http://schemas.openxmlformats.org/presentationml/2006/main" userDrawn="1">
  <p:cSld name="24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038975" y="7429574"/>
            <a:ext cx="2544763" cy="163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0000"/>
                </a:solidFill>
                <a:miter lim="800000"/>
                <a:headEnd/>
                <a:tailEnd/>
              </a14:hiddenLine>
            </a:ext>
          </a:extLst>
        </p:spPr>
        <p:txBody>
          <a:bodyPr lIns="0" tIns="0" rIns="0" bIns="0"/>
          <a:lstStyle/>
          <a:p>
            <a:pPr algn="r" defTabSz="944042" fontAlgn="auto">
              <a:spcBef>
                <a:spcPts val="0"/>
              </a:spcBef>
              <a:spcAft>
                <a:spcPts val="0"/>
              </a:spcAft>
            </a:pPr>
            <a:r>
              <a:rPr kumimoji="0" lang="en-US" altLang="zh-TW" sz="900" dirty="0">
                <a:solidFill>
                  <a:srgbClr val="002060"/>
                </a:solidFill>
                <a:latin typeface="Calibri"/>
                <a:ea typeface="新細明體"/>
              </a:rPr>
              <a:t>©</a:t>
            </a:r>
            <a:r>
              <a:rPr kumimoji="0" lang="en-US" altLang="zh-TW" sz="900" dirty="0" smtClean="0">
                <a:solidFill>
                  <a:srgbClr val="002060"/>
                </a:solidFill>
                <a:latin typeface="Calibri"/>
                <a:ea typeface="新細明體"/>
              </a:rPr>
              <a:t>2013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295" tIns="45148" rIns="90295" bIns="45148"/>
          <a:lstStyle>
            <a:lvl1pPr>
              <a:defRPr sz="2800" baseline="0">
                <a:solidFill>
                  <a:srgbClr val="002776"/>
                </a:solidFill>
                <a:latin typeface="微軟正黑體" pitchFamily="34" charset="-120"/>
                <a:ea typeface="微軟正黑體" pitchFamily="34" charset="-120"/>
              </a:defRPr>
            </a:lvl1pPr>
          </a:lstStyle>
          <a:p>
            <a:r>
              <a:rPr lang="zh-TW" altLang="en-US" dirty="0" smtClean="0"/>
              <a:t>按一下以編輯母片標題樣式</a:t>
            </a:r>
            <a:endParaRPr lang="en-GB" dirty="0"/>
          </a:p>
        </p:txBody>
      </p:sp>
      <p:sp>
        <p:nvSpPr>
          <p:cNvPr id="8" name="Text Placeholder 2"/>
          <p:cNvSpPr>
            <a:spLocks noGrp="1"/>
          </p:cNvSpPr>
          <p:nvPr>
            <p:ph idx="1"/>
          </p:nvPr>
        </p:nvSpPr>
        <p:spPr bwMode="auto">
          <a:xfrm>
            <a:off x="446165"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800"/>
            </a:lvl1pPr>
            <a:lvl2pPr>
              <a:defRPr sz="2500"/>
            </a:lvl2pPr>
            <a:lvl3pPr>
              <a:defRPr sz="2000"/>
            </a:lvl3pPr>
            <a:lvl5pPr>
              <a:buFont typeface="Arial" pitchFamily="34" charset="0"/>
              <a:buNone/>
              <a:defRPr>
                <a:solidFill>
                  <a:schemeClr val="tx1"/>
                </a:solidFill>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zh-TW" altLang="en-US" dirty="0" smtClean="0"/>
              <a:t>按一下以編輯母片文字樣式</a:t>
            </a:r>
          </a:p>
          <a:p>
            <a:pPr lvl="1"/>
            <a:r>
              <a:rPr lang="zh-TW" altLang="en-US" dirty="0" smtClean="0"/>
              <a:t>第二層</a:t>
            </a:r>
          </a:p>
          <a:p>
            <a:pPr lvl="2"/>
            <a:r>
              <a:rPr lang="zh-TW" altLang="en-US" dirty="0" smtClean="0"/>
              <a:t>第三層</a:t>
            </a:r>
          </a:p>
          <a:p>
            <a:pPr lvl="3"/>
            <a:r>
              <a:rPr lang="zh-TW" altLang="en-US" dirty="0" smtClean="0"/>
              <a:t>第四層</a:t>
            </a:r>
          </a:p>
          <a:p>
            <a:pPr lvl="4"/>
            <a:r>
              <a:rPr lang="zh-TW" altLang="en-US" dirty="0" smtClean="0"/>
              <a:t>第五層</a:t>
            </a:r>
            <a:endParaRPr lang="en-US" dirty="0" smtClean="0"/>
          </a:p>
        </p:txBody>
      </p:sp>
      <p:sp>
        <p:nvSpPr>
          <p:cNvPr id="6" name="Slide Number Placeholder 9"/>
          <p:cNvSpPr>
            <a:spLocks noGrp="1"/>
          </p:cNvSpPr>
          <p:nvPr>
            <p:ph type="sldNum" sz="quarter" idx="10"/>
          </p:nvPr>
        </p:nvSpPr>
        <p:spPr>
          <a:xfrm>
            <a:off x="457200" y="7429574"/>
            <a:ext cx="540346" cy="163513"/>
          </a:xfrm>
          <a:prstGeom prst="rect">
            <a:avLst/>
          </a:prstGeom>
        </p:spPr>
        <p:txBody>
          <a:bodyPr vert="horz" wrap="square" lIns="90295" tIns="45148" rIns="90295" bIns="45148" numCol="1" anchor="t" anchorCtr="0" compatLnSpc="1">
            <a:prstTxWarp prst="textNoShape">
              <a:avLst/>
            </a:prstTxWarp>
          </a:bodyPr>
          <a:lstStyle>
            <a:lvl1pPr>
              <a:defRPr kumimoji="0" sz="900"/>
            </a:lvl1pPr>
          </a:lstStyle>
          <a:p>
            <a:fld id="{114707A4-840B-441F-91DD-318E34C9C1C7}" type="slidenum">
              <a:rPr lang="en-US" altLang="zh-TW">
                <a:solidFill>
                  <a:prstClr val="black">
                    <a:tint val="75000"/>
                  </a:prstClr>
                </a:solidFill>
              </a:rPr>
              <a:pPr/>
              <a:t>‹#›</a:t>
            </a:fld>
            <a:endParaRPr lang="en-US" altLang="zh-TW">
              <a:solidFill>
                <a:prstClr val="black">
                  <a:tint val="75000"/>
                </a:prstClr>
              </a:solidFill>
            </a:endParaRPr>
          </a:p>
        </p:txBody>
      </p:sp>
    </p:spTree>
    <p:extLst>
      <p:ext uri="{BB962C8B-B14F-4D97-AF65-F5344CB8AC3E}">
        <p14:creationId xmlns:p14="http://schemas.microsoft.com/office/powerpoint/2010/main" val="2029897272"/>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自訂版面配置">
    <p:spTree>
      <p:nvGrpSpPr>
        <p:cNvPr id="1" name=""/>
        <p:cNvGrpSpPr/>
        <p:nvPr/>
      </p:nvGrpSpPr>
      <p:grpSpPr>
        <a:xfrm>
          <a:off x="0" y="0"/>
          <a:ext cx="0" cy="0"/>
          <a:chOff x="0" y="0"/>
          <a:chExt cx="0" cy="0"/>
        </a:xfrm>
      </p:grpSpPr>
      <p:sp>
        <p:nvSpPr>
          <p:cNvPr id="4" name="矩形 3"/>
          <p:cNvSpPr/>
          <p:nvPr userDrawn="1"/>
        </p:nvSpPr>
        <p:spPr>
          <a:xfrm>
            <a:off x="0" y="0"/>
            <a:ext cx="10059988" cy="7773988"/>
          </a:xfrm>
          <a:prstGeom prst="rect">
            <a:avLst/>
          </a:prstGeom>
          <a:solidFill>
            <a:srgbClr val="3C8A2E"/>
          </a:solidFill>
          <a:ln>
            <a:noFill/>
          </a:ln>
        </p:spPr>
        <p:style>
          <a:lnRef idx="2">
            <a:schemeClr val="accent1">
              <a:shade val="50000"/>
            </a:schemeClr>
          </a:lnRef>
          <a:fillRef idx="1">
            <a:schemeClr val="accent1"/>
          </a:fillRef>
          <a:effectRef idx="0">
            <a:schemeClr val="accent1"/>
          </a:effectRef>
          <a:fontRef idx="minor">
            <a:schemeClr val="lt1"/>
          </a:fontRef>
        </p:style>
        <p:txBody>
          <a:bodyPr lIns="89958" tIns="44977" rIns="89958" bIns="44977" anchor="ctr"/>
          <a:lstStyle/>
          <a:p>
            <a:pPr algn="ctr">
              <a:defRPr/>
            </a:pPr>
            <a:endParaRPr kumimoji="0" lang="zh-TW" altLang="en-US">
              <a:solidFill>
                <a:srgbClr val="FFFFFF"/>
              </a:solidFill>
              <a:ea typeface="新細明體" charset="-120"/>
              <a:cs typeface="Arial" charset="0"/>
            </a:endParaRPr>
          </a:p>
        </p:txBody>
      </p:sp>
      <p:sp>
        <p:nvSpPr>
          <p:cNvPr id="3" name="Title Placeholder 1"/>
          <p:cNvSpPr>
            <a:spLocks noGrp="1"/>
          </p:cNvSpPr>
          <p:nvPr>
            <p:ph type="ctrTitle"/>
          </p:nvPr>
        </p:nvSpPr>
        <p:spPr>
          <a:xfrm>
            <a:off x="529400" y="2886443"/>
            <a:ext cx="4330064" cy="1177777"/>
          </a:xfrm>
          <a:prstGeom prst="rect">
            <a:avLst/>
          </a:prstGeom>
        </p:spPr>
        <p:txBody>
          <a:bodyPr lIns="89958" tIns="44977" rIns="89958" bIns="44977"/>
          <a:lstStyle>
            <a:lvl1pPr>
              <a:lnSpc>
                <a:spcPts val="4000"/>
              </a:lnSpc>
              <a:defRPr sz="2800" b="1" baseline="0" smtClean="0">
                <a:solidFill>
                  <a:schemeClr val="bg1"/>
                </a:solidFill>
                <a:latin typeface="Verdana" pitchFamily="34" charset="0"/>
                <a:ea typeface="華康中黑體" pitchFamily="49" charset="-120"/>
              </a:defRPr>
            </a:lvl1pPr>
          </a:lstStyle>
          <a:p>
            <a:r>
              <a:rPr lang="en-US" altLang="zh-TW" smtClean="0"/>
              <a:t>Click to edit Master title style</a:t>
            </a:r>
            <a:endParaRPr lang="en-US" dirty="0" smtClean="0"/>
          </a:p>
        </p:txBody>
      </p:sp>
    </p:spTree>
  </p:cSld>
  <p:clrMapOvr>
    <a:masterClrMapping/>
  </p:clrMapOvr>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23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2007"/>
            <a:ext cx="2544763" cy="163513"/>
          </a:xfrm>
          <a:prstGeom prst="rect">
            <a:avLst/>
          </a:prstGeom>
          <a:noFill/>
          <a:ln w="25400" algn="ctr">
            <a:noFill/>
            <a:miter lim="800000"/>
            <a:headEnd/>
            <a:tailEnd/>
          </a:ln>
        </p:spPr>
        <p:txBody>
          <a:bodyPr lIns="0" tIns="0" rIns="0" bIns="0"/>
          <a:lstStyle/>
          <a:p>
            <a:pPr algn="r" defTabSz="942945"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074" tIns="45035" rIns="90074" bIns="45035"/>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8543" indent="-270530">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0568" indent="-172011">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2667" indent="-172011">
              <a:lnSpc>
                <a:spcPct val="100000"/>
              </a:lnSpc>
              <a:spcBef>
                <a:spcPts val="600"/>
              </a:spcBef>
              <a:buClr>
                <a:srgbClr val="92D050"/>
              </a:buClr>
              <a:defRPr>
                <a:latin typeface="Calibri" pitchFamily="34" charset="0"/>
                <a:ea typeface="標楷體" pitchFamily="65" charset="-120"/>
              </a:defRPr>
            </a:lvl4pPr>
            <a:lvl5pPr marL="1243185" indent="-100073">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70"/>
            <a:ext cx="428625" cy="263525"/>
          </a:xfrm>
          <a:prstGeom prst="rect">
            <a:avLst/>
          </a:prstGeom>
        </p:spPr>
        <p:txBody>
          <a:bodyPr vert="horz" wrap="square" lIns="90074" tIns="45035" rIns="90074" bIns="45035"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1309672958"/>
      </p:ext>
    </p:extLst>
  </p:cSld>
  <p:clrMapOvr>
    <a:masterClrMapping/>
  </p:clrMapOvr>
  <p:timing>
    <p:tnLst>
      <p:par>
        <p:cTn id="1" dur="indefinite" restart="never" nodeType="tmRoot"/>
      </p:par>
    </p:tnLst>
  </p:timing>
</p:sldLayout>
</file>

<file path=ppt/slideLayouts/slideLayout500.xml><?xml version="1.0" encoding="utf-8"?>
<p:sldLayout xmlns:a="http://schemas.openxmlformats.org/drawingml/2006/main" xmlns:r="http://schemas.openxmlformats.org/officeDocument/2006/relationships" xmlns:p="http://schemas.openxmlformats.org/presentationml/2006/main" userDrawn="1">
  <p:cSld name="13_自訂版面配置">
    <p:spTree>
      <p:nvGrpSpPr>
        <p:cNvPr id="1" name=""/>
        <p:cNvGrpSpPr/>
        <p:nvPr/>
      </p:nvGrpSpPr>
      <p:grpSpPr>
        <a:xfrm>
          <a:off x="0" y="0"/>
          <a:ext cx="0" cy="0"/>
          <a:chOff x="0" y="0"/>
          <a:chExt cx="0" cy="0"/>
        </a:xfrm>
      </p:grpSpPr>
      <p:sp>
        <p:nvSpPr>
          <p:cNvPr id="3" name="Title Placeholder 1"/>
          <p:cNvSpPr>
            <a:spLocks noGrp="1"/>
          </p:cNvSpPr>
          <p:nvPr>
            <p:ph type="ctrTitle"/>
          </p:nvPr>
        </p:nvSpPr>
        <p:spPr>
          <a:xfrm>
            <a:off x="315086" y="2886865"/>
            <a:ext cx="4330064" cy="1571512"/>
          </a:xfrm>
          <a:prstGeom prst="rect">
            <a:avLst/>
          </a:prstGeom>
        </p:spPr>
        <p:txBody>
          <a:bodyPr lIns="90465" tIns="45231" rIns="90465" bIns="45231"/>
          <a:lstStyle>
            <a:lvl1pPr algn="l">
              <a:lnSpc>
                <a:spcPts val="5569"/>
              </a:lnSpc>
              <a:defRPr sz="4000" b="1" baseline="0" smtClean="0">
                <a:solidFill>
                  <a:srgbClr val="002776"/>
                </a:solidFill>
                <a:effectLst>
                  <a:outerShdw blurRad="38100" dist="38100" dir="2700000" algn="tl">
                    <a:srgbClr val="000000">
                      <a:alpha val="43137"/>
                    </a:srgbClr>
                  </a:outerShdw>
                </a:effectLst>
                <a:latin typeface="Calibri" pitchFamily="34" charset="0"/>
                <a:ea typeface="微軟正黑體" pitchFamily="34" charset="-120"/>
              </a:defRPr>
            </a:lvl1pPr>
          </a:lstStyle>
          <a:p>
            <a:r>
              <a:rPr lang="en-US" altLang="zh-TW" dirty="0" smtClean="0"/>
              <a:t>Click to edit Master title style</a:t>
            </a:r>
            <a:endParaRPr lang="en-US" dirty="0" smtClean="0"/>
          </a:p>
        </p:txBody>
      </p:sp>
    </p:spTree>
    <p:extLst>
      <p:ext uri="{BB962C8B-B14F-4D97-AF65-F5344CB8AC3E}">
        <p14:creationId xmlns:p14="http://schemas.microsoft.com/office/powerpoint/2010/main" val="1113597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501.xml><?xml version="1.0" encoding="utf-8"?>
<p:sldLayout xmlns:a="http://schemas.openxmlformats.org/drawingml/2006/main" xmlns:r="http://schemas.openxmlformats.org/officeDocument/2006/relationships" xmlns:p="http://schemas.openxmlformats.org/presentationml/2006/main" type="title">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754499" y="2415050"/>
            <a:ext cx="8550990" cy="1666369"/>
          </a:xfrm>
        </p:spPr>
        <p:txBody>
          <a:body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1508998" y="4405260"/>
            <a:ext cx="7041992" cy="1986686"/>
          </a:xfrm>
        </p:spPr>
        <p:txBody>
          <a:bodyPr/>
          <a:lstStyle>
            <a:lvl1pPr marL="0" indent="0" algn="ctr">
              <a:buNone/>
              <a:defRPr>
                <a:solidFill>
                  <a:schemeClr val="tx1">
                    <a:tint val="75000"/>
                  </a:schemeClr>
                </a:solidFill>
              </a:defRPr>
            </a:lvl1pPr>
            <a:lvl2pPr marL="504142" indent="0" algn="ctr">
              <a:buNone/>
              <a:defRPr>
                <a:solidFill>
                  <a:schemeClr val="tx1">
                    <a:tint val="75000"/>
                  </a:schemeClr>
                </a:solidFill>
              </a:defRPr>
            </a:lvl2pPr>
            <a:lvl3pPr marL="1008281" indent="0" algn="ctr">
              <a:buNone/>
              <a:defRPr>
                <a:solidFill>
                  <a:schemeClr val="tx1">
                    <a:tint val="75000"/>
                  </a:schemeClr>
                </a:solidFill>
              </a:defRPr>
            </a:lvl3pPr>
            <a:lvl4pPr marL="1512430" indent="0" algn="ctr">
              <a:buNone/>
              <a:defRPr>
                <a:solidFill>
                  <a:schemeClr val="tx1">
                    <a:tint val="75000"/>
                  </a:schemeClr>
                </a:solidFill>
              </a:defRPr>
            </a:lvl4pPr>
            <a:lvl5pPr marL="2016567" indent="0" algn="ctr">
              <a:buNone/>
              <a:defRPr>
                <a:solidFill>
                  <a:schemeClr val="tx1">
                    <a:tint val="75000"/>
                  </a:schemeClr>
                </a:solidFill>
              </a:defRPr>
            </a:lvl5pPr>
            <a:lvl6pPr marL="2520695" indent="0" algn="ctr">
              <a:buNone/>
              <a:defRPr>
                <a:solidFill>
                  <a:schemeClr val="tx1">
                    <a:tint val="75000"/>
                  </a:schemeClr>
                </a:solidFill>
              </a:defRPr>
            </a:lvl6pPr>
            <a:lvl7pPr marL="3024850" indent="0" algn="ctr">
              <a:buNone/>
              <a:defRPr>
                <a:solidFill>
                  <a:schemeClr val="tx1">
                    <a:tint val="75000"/>
                  </a:schemeClr>
                </a:solidFill>
              </a:defRPr>
            </a:lvl7pPr>
            <a:lvl8pPr marL="3528982" indent="0" algn="ctr">
              <a:buNone/>
              <a:defRPr>
                <a:solidFill>
                  <a:schemeClr val="tx1">
                    <a:tint val="75000"/>
                  </a:schemeClr>
                </a:solidFill>
              </a:defRPr>
            </a:lvl8pPr>
            <a:lvl9pPr marL="4033123" indent="0" algn="ctr">
              <a:buNone/>
              <a:defRPr>
                <a:solidFill>
                  <a:schemeClr val="tx1">
                    <a:tint val="75000"/>
                  </a:schemeClr>
                </a:solidFill>
              </a:defRPr>
            </a:lvl9pPr>
          </a:lstStyle>
          <a:p>
            <a:r>
              <a:rPr lang="zh-TW" altLang="en-US" smtClean="0"/>
              <a:t>按一下以編輯母片副標題樣式</a:t>
            </a:r>
            <a:endParaRPr lang="zh-TW" altLang="en-US"/>
          </a:p>
        </p:txBody>
      </p:sp>
      <p:sp>
        <p:nvSpPr>
          <p:cNvPr id="4" name="日期版面配置區 3"/>
          <p:cNvSpPr>
            <a:spLocks noGrp="1"/>
          </p:cNvSpPr>
          <p:nvPr>
            <p:ph type="dt" sz="half" idx="10"/>
          </p:nvPr>
        </p:nvSpPr>
        <p:spPr/>
        <p:txBody>
          <a:bodyPr/>
          <a:lstStyle/>
          <a:p>
            <a:fld id="{F344F5E6-E874-4386-A34B-7854486FD334}" type="datetimeFigureOut">
              <a:rPr lang="zh-TW" altLang="en-US" smtClean="0">
                <a:solidFill>
                  <a:prstClr val="black">
                    <a:tint val="75000"/>
                  </a:prstClr>
                </a:solidFill>
              </a:rPr>
              <a:pPr/>
              <a:t>2013/11/15</a:t>
            </a:fld>
            <a:endParaRPr lang="zh-TW" altLang="en-US">
              <a:solidFill>
                <a:prstClr val="black">
                  <a:tint val="75000"/>
                </a:prstClr>
              </a:solidFill>
            </a:endParaRPr>
          </a:p>
        </p:txBody>
      </p:sp>
      <p:sp>
        <p:nvSpPr>
          <p:cNvPr id="5" name="頁尾版面配置區 4"/>
          <p:cNvSpPr>
            <a:spLocks noGrp="1"/>
          </p:cNvSpPr>
          <p:nvPr>
            <p:ph type="ftr" sz="quarter" idx="11"/>
          </p:nvPr>
        </p:nvSpPr>
        <p:spPr/>
        <p:txBody>
          <a:bodyPr/>
          <a:lstStyle/>
          <a:p>
            <a:endParaRPr lang="zh-TW" altLang="en-US">
              <a:solidFill>
                <a:prstClr val="black">
                  <a:tint val="75000"/>
                </a:prstClr>
              </a:solidFill>
            </a:endParaRPr>
          </a:p>
        </p:txBody>
      </p:sp>
      <p:sp>
        <p:nvSpPr>
          <p:cNvPr id="6" name="投影片編號版面配置區 5"/>
          <p:cNvSpPr>
            <a:spLocks noGrp="1"/>
          </p:cNvSpPr>
          <p:nvPr>
            <p:ph type="sldNum" sz="quarter" idx="12"/>
          </p:nvPr>
        </p:nvSpPr>
        <p:spPr/>
        <p:txBody>
          <a:bodyPr/>
          <a:lstStyle/>
          <a:p>
            <a:fld id="{0D8EC6FE-6E2D-452A-B8A0-6D8867C3654D}" type="slidenum">
              <a:rPr lang="zh-TW" altLang="en-US" smtClean="0">
                <a:solidFill>
                  <a:prstClr val="black">
                    <a:tint val="75000"/>
                  </a:prstClr>
                </a:solidFill>
              </a:rPr>
              <a:pPr/>
              <a:t>‹#›</a:t>
            </a:fld>
            <a:endParaRPr lang="zh-TW" altLang="en-US">
              <a:solidFill>
                <a:prstClr val="black">
                  <a:tint val="75000"/>
                </a:prstClr>
              </a:solidFill>
            </a:endParaRPr>
          </a:p>
        </p:txBody>
      </p:sp>
    </p:spTree>
    <p:extLst>
      <p:ext uri="{BB962C8B-B14F-4D97-AF65-F5344CB8AC3E}">
        <p14:creationId xmlns:p14="http://schemas.microsoft.com/office/powerpoint/2010/main" val="1223011370"/>
      </p:ext>
    </p:extLst>
  </p:cSld>
  <p:clrMapOvr>
    <a:masterClrMapping/>
  </p:clrMapOvr>
  <p:timing>
    <p:tnLst>
      <p:par>
        <p:cTn id="1" dur="indefinite" restart="never" nodeType="tmRoot"/>
      </p:par>
    </p:tnLst>
  </p:timing>
</p:sldLayout>
</file>

<file path=ppt/slideLayouts/slideLayout502.xml><?xml version="1.0" encoding="utf-8"?>
<p:sldLayout xmlns:a="http://schemas.openxmlformats.org/drawingml/2006/main" xmlns:r="http://schemas.openxmlformats.org/officeDocument/2006/relationships" xmlns:p="http://schemas.openxmlformats.org/presentationml/2006/main" userDrawn="1">
  <p:cSld name="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588"/>
            <a:ext cx="2544763" cy="163513"/>
          </a:xfrm>
          <a:prstGeom prst="rect">
            <a:avLst/>
          </a:prstGeom>
          <a:noFill/>
          <a:ln w="25400" algn="ctr">
            <a:noFill/>
            <a:miter lim="800000"/>
            <a:headEnd/>
            <a:tailEnd/>
          </a:ln>
        </p:spPr>
        <p:txBody>
          <a:bodyPr lIns="0" tIns="0" rIns="0" bIns="0"/>
          <a:lstStyle/>
          <a:p>
            <a:pPr algn="r" defTabSz="945616" fontAlgn="auto">
              <a:spcBef>
                <a:spcPts val="0"/>
              </a:spcBef>
              <a:spcAft>
                <a:spcPts val="0"/>
              </a:spcAft>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329" tIns="45164" rIns="90329" bIns="45164"/>
          <a:lstStyle>
            <a:lvl1pPr>
              <a:defRPr sz="32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94"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500" baseline="0">
                <a:latin typeface="Calibri" pitchFamily="34" charset="0"/>
                <a:ea typeface="標楷體" pitchFamily="65" charset="-120"/>
              </a:defRPr>
            </a:lvl1pPr>
            <a:lvl2pPr marL="200726" indent="-200726">
              <a:buClr>
                <a:schemeClr val="accent6">
                  <a:lumMod val="75000"/>
                </a:schemeClr>
              </a:buClr>
              <a:buFont typeface="Wingdings" pitchFamily="2" charset="2"/>
              <a:buChar char="l"/>
              <a:defRPr sz="2500" baseline="0">
                <a:latin typeface="Calibri" pitchFamily="34" charset="0"/>
                <a:ea typeface="標楷體" pitchFamily="65" charset="-120"/>
              </a:defRPr>
            </a:lvl2pPr>
            <a:lvl3pPr>
              <a:buClr>
                <a:schemeClr val="accent6">
                  <a:lumMod val="75000"/>
                </a:schemeClr>
              </a:buClr>
              <a:defRPr sz="2500" baseline="0">
                <a:latin typeface="Calibri" pitchFamily="34" charset="0"/>
                <a:ea typeface="標楷體" pitchFamily="65" charset="-120"/>
              </a:defRPr>
            </a:lvl3pPr>
            <a:lvl4pPr>
              <a:buClr>
                <a:schemeClr val="accent6">
                  <a:lumMod val="75000"/>
                </a:schemeClr>
              </a:buClr>
              <a:defRPr sz="2500" baseline="0">
                <a:latin typeface="Calibri" pitchFamily="34" charset="0"/>
                <a:ea typeface="標楷體" pitchFamily="65" charset="-120"/>
              </a:defRPr>
            </a:lvl4pPr>
            <a:lvl5pPr>
              <a:buFont typeface="Arial" pitchFamily="34" charset="0"/>
              <a:buNone/>
              <a:defRPr sz="2500" baseline="0">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588"/>
            <a:ext cx="453283" cy="163513"/>
          </a:xfrm>
          <a:prstGeom prst="rect">
            <a:avLst/>
          </a:prstGeom>
        </p:spPr>
        <p:txBody>
          <a:bodyPr vert="horz" wrap="square" lIns="90329" tIns="45164" rIns="90329" bIns="45164"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492966104"/>
      </p:ext>
    </p:extLst>
  </p:cSld>
  <p:clrMapOvr>
    <a:masterClrMapping/>
  </p:clrMapOvr>
  <p:timing>
    <p:tnLst>
      <p:par>
        <p:cTn id="1" dur="indefinite" restart="never" nodeType="tmRoot"/>
      </p:par>
    </p:tnLst>
  </p:timing>
</p:sldLayout>
</file>

<file path=ppt/slideLayouts/slideLayout503.xml><?xml version="1.0" encoding="utf-8"?>
<p:sldLayout xmlns:a="http://schemas.openxmlformats.org/drawingml/2006/main" xmlns:r="http://schemas.openxmlformats.org/officeDocument/2006/relationships" xmlns:p="http://schemas.openxmlformats.org/presentationml/2006/main" userDrawn="1">
  <p:cSld name="100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85744" indent="-488406">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83107" indent="-397362">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589443" indent="-306352">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48577" indent="-100511">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74" y="360005"/>
            <a:ext cx="9126001" cy="630000"/>
          </a:xfrm>
          <a:prstGeom prst="rect">
            <a:avLst/>
          </a:prstGeom>
        </p:spPr>
        <p:txBody>
          <a:bodyPr lIns="90465" tIns="45231" rIns="90465" bIns="45231"/>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2"/>
            <a:ext cx="428628" cy="264293"/>
          </a:xfrm>
          <a:prstGeom prst="rect">
            <a:avLst/>
          </a:prstGeom>
        </p:spPr>
        <p:txBody>
          <a:bodyPr lIns="90465" tIns="45231" rIns="90465" bIns="45231"/>
          <a:lstStyle>
            <a:lvl1pPr algn="ctr">
              <a:defRPr sz="12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7" name="Rectangle 3"/>
          <p:cNvSpPr>
            <a:spLocks noChangeArrowheads="1"/>
          </p:cNvSpPr>
          <p:nvPr userDrawn="1"/>
        </p:nvSpPr>
        <p:spPr bwMode="auto">
          <a:xfrm>
            <a:off x="7644297" y="7478340"/>
            <a:ext cx="2069435" cy="245139"/>
          </a:xfrm>
          <a:prstGeom prst="rect">
            <a:avLst/>
          </a:prstGeom>
          <a:noFill/>
          <a:ln w="25400" algn="ctr">
            <a:noFill/>
            <a:miter lim="800000"/>
            <a:headEnd/>
            <a:tailEnd/>
          </a:ln>
        </p:spPr>
        <p:txBody>
          <a:bodyPr lIns="0" tIns="0" rIns="0" bIns="0" anchor="ctr"/>
          <a:lstStyle/>
          <a:p>
            <a:pPr algn="r" defTabSz="947035" fontAlgn="auto">
              <a:spcBef>
                <a:spcPts val="0"/>
              </a:spcBef>
              <a:spcAft>
                <a:spcPts val="0"/>
              </a:spcAft>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518237745"/>
      </p:ext>
    </p:extLst>
  </p:cSld>
  <p:clrMapOvr>
    <a:masterClrMapping/>
  </p:clrMapOvr>
  <p:transition>
    <p:random/>
  </p:transition>
  <p:timing>
    <p:tnLst>
      <p:par>
        <p:cTn id="1" dur="indefinite" restart="never" nodeType="tmRoot"/>
      </p:par>
    </p:tnLst>
  </p:timing>
</p:sldLayout>
</file>

<file path=ppt/slideLayouts/slideLayout504.xml><?xml version="1.0" encoding="utf-8"?>
<p:sldLayout xmlns:a="http://schemas.openxmlformats.org/drawingml/2006/main" xmlns:r="http://schemas.openxmlformats.org/officeDocument/2006/relationships" xmlns:p="http://schemas.openxmlformats.org/presentationml/2006/main" showMasterSp="0" type="title">
  <p:cSld name="2_Title Slide">
    <p:spTree>
      <p:nvGrpSpPr>
        <p:cNvPr id="1" name=""/>
        <p:cNvGrpSpPr/>
        <p:nvPr/>
      </p:nvGrpSpPr>
      <p:grpSpPr>
        <a:xfrm>
          <a:off x="0" y="0"/>
          <a:ext cx="0" cy="0"/>
          <a:chOff x="0" y="0"/>
          <a:chExt cx="0" cy="0"/>
        </a:xfrm>
      </p:grpSpPr>
      <p:sp>
        <p:nvSpPr>
          <p:cNvPr id="148482" name="Title Placeholder 1"/>
          <p:cNvSpPr>
            <a:spLocks noGrp="1"/>
          </p:cNvSpPr>
          <p:nvPr>
            <p:ph type="ctrTitle"/>
          </p:nvPr>
        </p:nvSpPr>
        <p:spPr>
          <a:xfrm>
            <a:off x="1257302" y="3027363"/>
            <a:ext cx="6724650" cy="1279525"/>
          </a:xfrm>
        </p:spPr>
        <p:txBody>
          <a:bodyPr/>
          <a:lstStyle>
            <a:lvl1pPr>
              <a:lnSpc>
                <a:spcPts val="5199"/>
              </a:lnSpc>
              <a:defRPr sz="5600" b="0">
                <a:solidFill>
                  <a:schemeClr val="bg2"/>
                </a:solidFill>
                <a:latin typeface="Times New Roman" pitchFamily="18" charset="0"/>
              </a:defRPr>
            </a:lvl1pPr>
          </a:lstStyle>
          <a:p>
            <a:r>
              <a:rPr lang="en-US" smtClean="0"/>
              <a:t>Click to edit Master title style</a:t>
            </a:r>
            <a:endParaRPr lang="en-US"/>
          </a:p>
        </p:txBody>
      </p:sp>
      <p:sp>
        <p:nvSpPr>
          <p:cNvPr id="7" name="Slide Number Placeholder 9"/>
          <p:cNvSpPr>
            <a:spLocks noGrp="1"/>
          </p:cNvSpPr>
          <p:nvPr>
            <p:ph type="sldNum" sz="quarter" idx="4"/>
          </p:nvPr>
        </p:nvSpPr>
        <p:spPr>
          <a:xfrm>
            <a:off x="390527" y="7429575"/>
            <a:ext cx="311150" cy="163513"/>
          </a:xfrm>
          <a:prstGeom prst="rect">
            <a:avLst/>
          </a:prstGeom>
        </p:spPr>
        <p:txBody>
          <a:bodyPr lIns="0" tIns="0" rIns="0" bIns="0"/>
          <a:lstStyle>
            <a:lvl1pPr>
              <a:defRPr sz="1000" b="1" smtClean="0">
                <a:solidFill>
                  <a:schemeClr val="bg1"/>
                </a:solidFill>
              </a:defRPr>
            </a:lvl1pPr>
          </a:lstStyle>
          <a:p>
            <a:pPr>
              <a:defRPr/>
            </a:pPr>
            <a:fld id="{161F61C0-2215-4557-9AEC-40913A79701B}" type="slidenum">
              <a:rPr lang="en-US">
                <a:solidFill>
                  <a:prstClr val="white"/>
                </a:solidFill>
              </a:rPr>
              <a:pPr>
                <a:defRPr/>
              </a:pPr>
              <a:t>‹#›</a:t>
            </a:fld>
            <a:endParaRPr lang="en-US" dirty="0">
              <a:solidFill>
                <a:prstClr val="white"/>
              </a:solidFill>
            </a:endParaRPr>
          </a:p>
        </p:txBody>
      </p:sp>
      <p:sp>
        <p:nvSpPr>
          <p:cNvPr id="8" name="Footer Placeholder 10"/>
          <p:cNvSpPr>
            <a:spLocks noGrp="1"/>
          </p:cNvSpPr>
          <p:nvPr>
            <p:ph type="ftr" sz="quarter" idx="3"/>
          </p:nvPr>
        </p:nvSpPr>
        <p:spPr>
          <a:xfrm>
            <a:off x="849313" y="7429575"/>
            <a:ext cx="4749800" cy="163513"/>
          </a:xfrm>
          <a:prstGeom prst="rect">
            <a:avLst/>
          </a:prstGeom>
        </p:spPr>
        <p:txBody>
          <a:bodyPr lIns="0" tIns="0" rIns="0" bIns="0"/>
          <a:lstStyle>
            <a:lvl1pPr>
              <a:defRPr sz="1000" smtClean="0">
                <a:solidFill>
                  <a:schemeClr val="bg1"/>
                </a:solidFill>
              </a:defRPr>
            </a:lvl1pPr>
          </a:lstStyle>
          <a:p>
            <a:pPr>
              <a:defRPr/>
            </a:pPr>
            <a:r>
              <a:rPr lang="en-US">
                <a:solidFill>
                  <a:prstClr val="white"/>
                </a:solidFill>
              </a:rPr>
              <a:t>Footer</a:t>
            </a:r>
            <a:endParaRPr lang="en-US" dirty="0">
              <a:solidFill>
                <a:prstClr val="white"/>
              </a:solidFill>
            </a:endParaRPr>
          </a:p>
        </p:txBody>
      </p:sp>
    </p:spTree>
    <p:extLst>
      <p:ext uri="{BB962C8B-B14F-4D97-AF65-F5344CB8AC3E}">
        <p14:creationId xmlns:p14="http://schemas.microsoft.com/office/powerpoint/2010/main" val="1794554128"/>
      </p:ext>
    </p:extLst>
  </p:cSld>
  <p:clrMapOvr>
    <a:masterClrMapping/>
  </p:clrMapOvr>
  <p:hf hdr="0" dt="0"/>
</p:sldLayout>
</file>

<file path=ppt/slideLayouts/slideLayout505.xml><?xml version="1.0" encoding="utf-8"?>
<p:sldLayout xmlns:a="http://schemas.openxmlformats.org/drawingml/2006/main" xmlns:r="http://schemas.openxmlformats.org/officeDocument/2006/relationships" xmlns:p="http://schemas.openxmlformats.org/presentationml/2006/main" userDrawn="1">
  <p:cSld name="127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85744" indent="-488406">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83107" indent="-397362">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589443" indent="-306352">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48577" indent="-100511">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74" y="360005"/>
            <a:ext cx="9126001" cy="630000"/>
          </a:xfrm>
          <a:prstGeom prst="rect">
            <a:avLst/>
          </a:prstGeom>
        </p:spPr>
        <p:txBody>
          <a:bodyPr lIns="90465" tIns="45231" rIns="90465" bIns="45231"/>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2"/>
            <a:ext cx="428628" cy="264293"/>
          </a:xfrm>
          <a:prstGeom prst="rect">
            <a:avLst/>
          </a:prstGeom>
        </p:spPr>
        <p:txBody>
          <a:bodyPr lIns="90465" tIns="45231" rIns="90465" bIns="45231"/>
          <a:lstStyle>
            <a:lvl1pPr algn="ctr">
              <a:defRPr sz="12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7" name="Rectangle 3"/>
          <p:cNvSpPr>
            <a:spLocks noChangeArrowheads="1"/>
          </p:cNvSpPr>
          <p:nvPr userDrawn="1"/>
        </p:nvSpPr>
        <p:spPr bwMode="auto">
          <a:xfrm>
            <a:off x="7644297" y="7478340"/>
            <a:ext cx="2069435" cy="245139"/>
          </a:xfrm>
          <a:prstGeom prst="rect">
            <a:avLst/>
          </a:prstGeom>
          <a:noFill/>
          <a:ln w="25400" algn="ctr">
            <a:noFill/>
            <a:miter lim="800000"/>
            <a:headEnd/>
            <a:tailEnd/>
          </a:ln>
        </p:spPr>
        <p:txBody>
          <a:bodyPr lIns="0" tIns="0" rIns="0" bIns="0" anchor="ctr"/>
          <a:lstStyle/>
          <a:p>
            <a:pPr algn="r" defTabSz="947035" fontAlgn="auto">
              <a:spcBef>
                <a:spcPts val="0"/>
              </a:spcBef>
              <a:spcAft>
                <a:spcPts val="0"/>
              </a:spcAft>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361221874"/>
      </p:ext>
    </p:extLst>
  </p:cSld>
  <p:clrMapOvr>
    <a:masterClrMapping/>
  </p:clrMapOvr>
  <p:transition>
    <p:random/>
  </p:transition>
  <p:timing>
    <p:tnLst>
      <p:par>
        <p:cTn id="1" dur="indefinite" restart="never" nodeType="tmRoot"/>
      </p:par>
    </p:tnLst>
  </p:timing>
</p:sldLayout>
</file>

<file path=ppt/slideLayouts/slideLayout506.xml><?xml version="1.0" encoding="utf-8"?>
<p:sldLayout xmlns:a="http://schemas.openxmlformats.org/drawingml/2006/main" xmlns:r="http://schemas.openxmlformats.org/officeDocument/2006/relationships" xmlns:p="http://schemas.openxmlformats.org/presentationml/2006/main" userDrawn="1">
  <p:cSld name="128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85744" indent="-488406">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83107" indent="-397362">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589443" indent="-306352">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48577" indent="-100511">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74" y="360005"/>
            <a:ext cx="9126001" cy="630000"/>
          </a:xfrm>
          <a:prstGeom prst="rect">
            <a:avLst/>
          </a:prstGeom>
        </p:spPr>
        <p:txBody>
          <a:bodyPr lIns="90465" tIns="45231" rIns="90465" bIns="45231"/>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2"/>
            <a:ext cx="428628" cy="264293"/>
          </a:xfrm>
          <a:prstGeom prst="rect">
            <a:avLst/>
          </a:prstGeom>
        </p:spPr>
        <p:txBody>
          <a:bodyPr lIns="90465" tIns="45231" rIns="90465" bIns="45231"/>
          <a:lstStyle>
            <a:lvl1pPr algn="ctr">
              <a:defRPr sz="12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7" name="Rectangle 3"/>
          <p:cNvSpPr>
            <a:spLocks noChangeArrowheads="1"/>
          </p:cNvSpPr>
          <p:nvPr userDrawn="1"/>
        </p:nvSpPr>
        <p:spPr bwMode="auto">
          <a:xfrm>
            <a:off x="7644297" y="7478340"/>
            <a:ext cx="2069435" cy="245139"/>
          </a:xfrm>
          <a:prstGeom prst="rect">
            <a:avLst/>
          </a:prstGeom>
          <a:noFill/>
          <a:ln w="25400" algn="ctr">
            <a:noFill/>
            <a:miter lim="800000"/>
            <a:headEnd/>
            <a:tailEnd/>
          </a:ln>
        </p:spPr>
        <p:txBody>
          <a:bodyPr lIns="0" tIns="0" rIns="0" bIns="0" anchor="ctr"/>
          <a:lstStyle/>
          <a:p>
            <a:pPr algn="r" defTabSz="947035" fontAlgn="auto">
              <a:spcBef>
                <a:spcPts val="0"/>
              </a:spcBef>
              <a:spcAft>
                <a:spcPts val="0"/>
              </a:spcAft>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142779796"/>
      </p:ext>
    </p:extLst>
  </p:cSld>
  <p:clrMapOvr>
    <a:masterClrMapping/>
  </p:clrMapOvr>
  <p:transition>
    <p:random/>
  </p:transition>
  <p:timing>
    <p:tnLst>
      <p:par>
        <p:cTn id="1" dur="indefinite" restart="never" nodeType="tmRoot"/>
      </p:par>
    </p:tnLst>
  </p:timing>
</p:sldLayout>
</file>

<file path=ppt/slideLayouts/slideLayout507.xml><?xml version="1.0" encoding="utf-8"?>
<p:sldLayout xmlns:a="http://schemas.openxmlformats.org/drawingml/2006/main" xmlns:r="http://schemas.openxmlformats.org/officeDocument/2006/relationships" xmlns:p="http://schemas.openxmlformats.org/presentationml/2006/main" userDrawn="1">
  <p:cSld name="135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85744" indent="-488406">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83107" indent="-397362">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589443" indent="-306352">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48577" indent="-100511">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74" y="360005"/>
            <a:ext cx="9126001" cy="630000"/>
          </a:xfrm>
          <a:prstGeom prst="rect">
            <a:avLst/>
          </a:prstGeom>
        </p:spPr>
        <p:txBody>
          <a:bodyPr lIns="90465" tIns="45231" rIns="90465" bIns="45231"/>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2"/>
            <a:ext cx="428628" cy="264293"/>
          </a:xfrm>
          <a:prstGeom prst="rect">
            <a:avLst/>
          </a:prstGeom>
        </p:spPr>
        <p:txBody>
          <a:bodyPr lIns="90465" tIns="45231" rIns="90465" bIns="45231"/>
          <a:lstStyle>
            <a:lvl1pPr algn="ctr">
              <a:defRPr sz="12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7" name="Rectangle 3"/>
          <p:cNvSpPr>
            <a:spLocks noChangeArrowheads="1"/>
          </p:cNvSpPr>
          <p:nvPr userDrawn="1"/>
        </p:nvSpPr>
        <p:spPr bwMode="auto">
          <a:xfrm>
            <a:off x="7644297" y="7478340"/>
            <a:ext cx="2069435" cy="245139"/>
          </a:xfrm>
          <a:prstGeom prst="rect">
            <a:avLst/>
          </a:prstGeom>
          <a:noFill/>
          <a:ln w="25400" algn="ctr">
            <a:noFill/>
            <a:miter lim="800000"/>
            <a:headEnd/>
            <a:tailEnd/>
          </a:ln>
        </p:spPr>
        <p:txBody>
          <a:bodyPr lIns="0" tIns="0" rIns="0" bIns="0" anchor="ctr"/>
          <a:lstStyle/>
          <a:p>
            <a:pPr algn="r" defTabSz="947035" fontAlgn="auto">
              <a:spcBef>
                <a:spcPts val="0"/>
              </a:spcBef>
              <a:spcAft>
                <a:spcPts val="0"/>
              </a:spcAft>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4095826594"/>
      </p:ext>
    </p:extLst>
  </p:cSld>
  <p:clrMapOvr>
    <a:masterClrMapping/>
  </p:clrMapOvr>
  <p:transition>
    <p:random/>
  </p:transition>
  <p:timing>
    <p:tnLst>
      <p:par>
        <p:cTn id="1" dur="indefinite" restart="never" nodeType="tmRoot"/>
      </p:par>
    </p:tnLst>
  </p:timing>
</p:sldLayout>
</file>

<file path=ppt/slideLayouts/slideLayout508.xml><?xml version="1.0" encoding="utf-8"?>
<p:sldLayout xmlns:a="http://schemas.openxmlformats.org/drawingml/2006/main" xmlns:r="http://schemas.openxmlformats.org/officeDocument/2006/relationships" xmlns:p="http://schemas.openxmlformats.org/presentationml/2006/main" userDrawn="1">
  <p:cSld name="146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85744" indent="-488406">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83107" indent="-397362">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589443" indent="-306352">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48577" indent="-100511">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74" y="360005"/>
            <a:ext cx="9126001" cy="630000"/>
          </a:xfrm>
          <a:prstGeom prst="rect">
            <a:avLst/>
          </a:prstGeom>
        </p:spPr>
        <p:txBody>
          <a:bodyPr lIns="90465" tIns="45231" rIns="90465" bIns="45231"/>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2"/>
            <a:ext cx="428628" cy="264293"/>
          </a:xfrm>
          <a:prstGeom prst="rect">
            <a:avLst/>
          </a:prstGeom>
        </p:spPr>
        <p:txBody>
          <a:bodyPr lIns="90465" tIns="45231" rIns="90465" bIns="45231"/>
          <a:lstStyle>
            <a:lvl1pPr algn="ctr">
              <a:defRPr sz="12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7" name="Rectangle 3"/>
          <p:cNvSpPr>
            <a:spLocks noChangeArrowheads="1"/>
          </p:cNvSpPr>
          <p:nvPr userDrawn="1"/>
        </p:nvSpPr>
        <p:spPr bwMode="auto">
          <a:xfrm>
            <a:off x="7644297" y="7478340"/>
            <a:ext cx="2069435" cy="245139"/>
          </a:xfrm>
          <a:prstGeom prst="rect">
            <a:avLst/>
          </a:prstGeom>
          <a:noFill/>
          <a:ln w="25400" algn="ctr">
            <a:noFill/>
            <a:miter lim="800000"/>
            <a:headEnd/>
            <a:tailEnd/>
          </a:ln>
        </p:spPr>
        <p:txBody>
          <a:bodyPr lIns="0" tIns="0" rIns="0" bIns="0" anchor="ctr"/>
          <a:lstStyle/>
          <a:p>
            <a:pPr algn="r" defTabSz="947035" fontAlgn="auto">
              <a:spcBef>
                <a:spcPts val="0"/>
              </a:spcBef>
              <a:spcAft>
                <a:spcPts val="0"/>
              </a:spcAft>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985459129"/>
      </p:ext>
    </p:extLst>
  </p:cSld>
  <p:clrMapOvr>
    <a:masterClrMapping/>
  </p:clrMapOvr>
  <p:transition>
    <p:random/>
  </p:transition>
  <p:timing>
    <p:tnLst>
      <p:par>
        <p:cTn id="1" dur="indefinite" restart="never" nodeType="tmRoot"/>
      </p:par>
    </p:tnLst>
  </p:timing>
</p:sldLayout>
</file>

<file path=ppt/slideLayouts/slideLayout509.xml><?xml version="1.0" encoding="utf-8"?>
<p:sldLayout xmlns:a="http://schemas.openxmlformats.org/drawingml/2006/main" xmlns:r="http://schemas.openxmlformats.org/officeDocument/2006/relationships" xmlns:p="http://schemas.openxmlformats.org/presentationml/2006/main" userDrawn="1">
  <p:cSld name="147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85744" indent="-488406">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83107" indent="-397362">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589443" indent="-306352">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48577" indent="-100511">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74" y="360005"/>
            <a:ext cx="9126001" cy="630000"/>
          </a:xfrm>
          <a:prstGeom prst="rect">
            <a:avLst/>
          </a:prstGeom>
        </p:spPr>
        <p:txBody>
          <a:bodyPr lIns="90465" tIns="45231" rIns="90465" bIns="45231"/>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2"/>
            <a:ext cx="428628" cy="264293"/>
          </a:xfrm>
          <a:prstGeom prst="rect">
            <a:avLst/>
          </a:prstGeom>
        </p:spPr>
        <p:txBody>
          <a:bodyPr lIns="90465" tIns="45231" rIns="90465" bIns="45231"/>
          <a:lstStyle>
            <a:lvl1pPr algn="ctr">
              <a:defRPr sz="12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7" name="Rectangle 3"/>
          <p:cNvSpPr>
            <a:spLocks noChangeArrowheads="1"/>
          </p:cNvSpPr>
          <p:nvPr userDrawn="1"/>
        </p:nvSpPr>
        <p:spPr bwMode="auto">
          <a:xfrm>
            <a:off x="7644297" y="7478340"/>
            <a:ext cx="2069435" cy="245139"/>
          </a:xfrm>
          <a:prstGeom prst="rect">
            <a:avLst/>
          </a:prstGeom>
          <a:noFill/>
          <a:ln w="25400" algn="ctr">
            <a:noFill/>
            <a:miter lim="800000"/>
            <a:headEnd/>
            <a:tailEnd/>
          </a:ln>
        </p:spPr>
        <p:txBody>
          <a:bodyPr lIns="0" tIns="0" rIns="0" bIns="0" anchor="ctr"/>
          <a:lstStyle/>
          <a:p>
            <a:pPr algn="r" defTabSz="947035" fontAlgn="auto">
              <a:spcBef>
                <a:spcPts val="0"/>
              </a:spcBef>
              <a:spcAft>
                <a:spcPts val="0"/>
              </a:spcAft>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736414652"/>
      </p:ext>
    </p:extLst>
  </p:cSld>
  <p:clrMapOvr>
    <a:masterClrMapping/>
  </p:clrMapOvr>
  <p:transition>
    <p:random/>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34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2007"/>
            <a:ext cx="2544763" cy="163513"/>
          </a:xfrm>
          <a:prstGeom prst="rect">
            <a:avLst/>
          </a:prstGeom>
          <a:noFill/>
          <a:ln w="25400" algn="ctr">
            <a:noFill/>
            <a:miter lim="800000"/>
            <a:headEnd/>
            <a:tailEnd/>
          </a:ln>
        </p:spPr>
        <p:txBody>
          <a:bodyPr lIns="0" tIns="0" rIns="0" bIns="0"/>
          <a:lstStyle/>
          <a:p>
            <a:pPr algn="r" defTabSz="942945"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074" tIns="45035" rIns="90074" bIns="45035"/>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8543" indent="-270530">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0568" indent="-172011">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2667" indent="-172011">
              <a:lnSpc>
                <a:spcPct val="100000"/>
              </a:lnSpc>
              <a:spcBef>
                <a:spcPts val="600"/>
              </a:spcBef>
              <a:buClr>
                <a:srgbClr val="92D050"/>
              </a:buClr>
              <a:defRPr>
                <a:latin typeface="Calibri" pitchFamily="34" charset="0"/>
                <a:ea typeface="標楷體" pitchFamily="65" charset="-120"/>
              </a:defRPr>
            </a:lvl4pPr>
            <a:lvl5pPr marL="1243185" indent="-100073">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70"/>
            <a:ext cx="428625" cy="263525"/>
          </a:xfrm>
          <a:prstGeom prst="rect">
            <a:avLst/>
          </a:prstGeom>
        </p:spPr>
        <p:txBody>
          <a:bodyPr vert="horz" wrap="square" lIns="90074" tIns="45035" rIns="90074" bIns="45035"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36457572"/>
      </p:ext>
    </p:extLst>
  </p:cSld>
  <p:clrMapOvr>
    <a:masterClrMapping/>
  </p:clrMapOvr>
  <p:timing>
    <p:tnLst>
      <p:par>
        <p:cTn id="1" dur="indefinite" restart="never" nodeType="tmRoot"/>
      </p:par>
    </p:tnLst>
  </p:timing>
</p:sldLayout>
</file>

<file path=ppt/slideLayouts/slideLayout510.xml><?xml version="1.0" encoding="utf-8"?>
<p:sldLayout xmlns:a="http://schemas.openxmlformats.org/drawingml/2006/main" xmlns:r="http://schemas.openxmlformats.org/officeDocument/2006/relationships" xmlns:p="http://schemas.openxmlformats.org/presentationml/2006/main" userDrawn="1">
  <p:cSld name="148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85744" indent="-488406">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83107" indent="-397362">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589443" indent="-306352">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48577" indent="-100511">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74" y="360005"/>
            <a:ext cx="9126001" cy="630000"/>
          </a:xfrm>
          <a:prstGeom prst="rect">
            <a:avLst/>
          </a:prstGeom>
        </p:spPr>
        <p:txBody>
          <a:bodyPr lIns="90465" tIns="45231" rIns="90465" bIns="45231"/>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2"/>
            <a:ext cx="428628" cy="264293"/>
          </a:xfrm>
          <a:prstGeom prst="rect">
            <a:avLst/>
          </a:prstGeom>
        </p:spPr>
        <p:txBody>
          <a:bodyPr lIns="90465" tIns="45231" rIns="90465" bIns="45231"/>
          <a:lstStyle>
            <a:lvl1pPr algn="ctr">
              <a:defRPr sz="12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7" name="Rectangle 3"/>
          <p:cNvSpPr>
            <a:spLocks noChangeArrowheads="1"/>
          </p:cNvSpPr>
          <p:nvPr userDrawn="1"/>
        </p:nvSpPr>
        <p:spPr bwMode="auto">
          <a:xfrm>
            <a:off x="7644297" y="7478340"/>
            <a:ext cx="2069435" cy="245139"/>
          </a:xfrm>
          <a:prstGeom prst="rect">
            <a:avLst/>
          </a:prstGeom>
          <a:noFill/>
          <a:ln w="25400" algn="ctr">
            <a:noFill/>
            <a:miter lim="800000"/>
            <a:headEnd/>
            <a:tailEnd/>
          </a:ln>
        </p:spPr>
        <p:txBody>
          <a:bodyPr lIns="0" tIns="0" rIns="0" bIns="0" anchor="ctr"/>
          <a:lstStyle/>
          <a:p>
            <a:pPr algn="r" defTabSz="947035" fontAlgn="auto">
              <a:spcBef>
                <a:spcPts val="0"/>
              </a:spcBef>
              <a:spcAft>
                <a:spcPts val="0"/>
              </a:spcAft>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3820077889"/>
      </p:ext>
    </p:extLst>
  </p:cSld>
  <p:clrMapOvr>
    <a:masterClrMapping/>
  </p:clrMapOvr>
  <p:transition>
    <p:random/>
  </p:transition>
  <p:timing>
    <p:tnLst>
      <p:par>
        <p:cTn id="1" dur="indefinite" restart="never" nodeType="tmRoot"/>
      </p:par>
    </p:tnLst>
  </p:timing>
</p:sldLayout>
</file>

<file path=ppt/slideLayouts/slideLayout511.xml><?xml version="1.0" encoding="utf-8"?>
<p:sldLayout xmlns:a="http://schemas.openxmlformats.org/drawingml/2006/main" xmlns:r="http://schemas.openxmlformats.org/officeDocument/2006/relationships" xmlns:p="http://schemas.openxmlformats.org/presentationml/2006/main" userDrawn="1">
  <p:cSld name="129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85744" indent="-488406">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83107" indent="-397362">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589443" indent="-306352">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48577" indent="-100511">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74" y="360005"/>
            <a:ext cx="9126001" cy="630000"/>
          </a:xfrm>
          <a:prstGeom prst="rect">
            <a:avLst/>
          </a:prstGeom>
        </p:spPr>
        <p:txBody>
          <a:bodyPr lIns="90465" tIns="45231" rIns="90465" bIns="45231"/>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2"/>
            <a:ext cx="428628" cy="264293"/>
          </a:xfrm>
          <a:prstGeom prst="rect">
            <a:avLst/>
          </a:prstGeom>
        </p:spPr>
        <p:txBody>
          <a:bodyPr lIns="90465" tIns="45231" rIns="90465" bIns="45231"/>
          <a:lstStyle>
            <a:lvl1pPr algn="ctr">
              <a:defRPr sz="12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7" name="Rectangle 3"/>
          <p:cNvSpPr>
            <a:spLocks noChangeArrowheads="1"/>
          </p:cNvSpPr>
          <p:nvPr userDrawn="1"/>
        </p:nvSpPr>
        <p:spPr bwMode="auto">
          <a:xfrm>
            <a:off x="7644297" y="7478340"/>
            <a:ext cx="2069435" cy="245139"/>
          </a:xfrm>
          <a:prstGeom prst="rect">
            <a:avLst/>
          </a:prstGeom>
          <a:noFill/>
          <a:ln w="25400" algn="ctr">
            <a:noFill/>
            <a:miter lim="800000"/>
            <a:headEnd/>
            <a:tailEnd/>
          </a:ln>
        </p:spPr>
        <p:txBody>
          <a:bodyPr lIns="0" tIns="0" rIns="0" bIns="0" anchor="ctr"/>
          <a:lstStyle/>
          <a:p>
            <a:pPr algn="r" defTabSz="947035" fontAlgn="auto">
              <a:spcBef>
                <a:spcPts val="0"/>
              </a:spcBef>
              <a:spcAft>
                <a:spcPts val="0"/>
              </a:spcAft>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402663592"/>
      </p:ext>
    </p:extLst>
  </p:cSld>
  <p:clrMapOvr>
    <a:masterClrMapping/>
  </p:clrMapOvr>
  <p:transition>
    <p:random/>
  </p:transition>
  <p:timing>
    <p:tnLst>
      <p:par>
        <p:cTn id="1" dur="indefinite" restart="never" nodeType="tmRoot"/>
      </p:par>
    </p:tnLst>
  </p:timing>
</p:sldLayout>
</file>

<file path=ppt/slideLayouts/slideLayout512.xml><?xml version="1.0" encoding="utf-8"?>
<p:sldLayout xmlns:a="http://schemas.openxmlformats.org/drawingml/2006/main" xmlns:r="http://schemas.openxmlformats.org/officeDocument/2006/relationships" xmlns:p="http://schemas.openxmlformats.org/presentationml/2006/main" userDrawn="1">
  <p:cSld name="158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85744" indent="-488406">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83107" indent="-397362">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589443" indent="-306352">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48577" indent="-100511">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74" y="360005"/>
            <a:ext cx="9126001" cy="630000"/>
          </a:xfrm>
          <a:prstGeom prst="rect">
            <a:avLst/>
          </a:prstGeom>
        </p:spPr>
        <p:txBody>
          <a:bodyPr lIns="90465" tIns="45231" rIns="90465" bIns="45231"/>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2"/>
            <a:ext cx="428628" cy="264293"/>
          </a:xfrm>
          <a:prstGeom prst="rect">
            <a:avLst/>
          </a:prstGeom>
        </p:spPr>
        <p:txBody>
          <a:bodyPr lIns="90465" tIns="45231" rIns="90465" bIns="45231"/>
          <a:lstStyle>
            <a:lvl1pPr algn="ctr">
              <a:defRPr sz="12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7" name="Rectangle 3"/>
          <p:cNvSpPr>
            <a:spLocks noChangeArrowheads="1"/>
          </p:cNvSpPr>
          <p:nvPr userDrawn="1"/>
        </p:nvSpPr>
        <p:spPr bwMode="auto">
          <a:xfrm>
            <a:off x="7644297" y="7478340"/>
            <a:ext cx="2069435" cy="245139"/>
          </a:xfrm>
          <a:prstGeom prst="rect">
            <a:avLst/>
          </a:prstGeom>
          <a:noFill/>
          <a:ln w="25400" algn="ctr">
            <a:noFill/>
            <a:miter lim="800000"/>
            <a:headEnd/>
            <a:tailEnd/>
          </a:ln>
        </p:spPr>
        <p:txBody>
          <a:bodyPr lIns="0" tIns="0" rIns="0" bIns="0" anchor="ctr"/>
          <a:lstStyle/>
          <a:p>
            <a:pPr algn="r" defTabSz="947035" fontAlgn="auto">
              <a:spcBef>
                <a:spcPts val="0"/>
              </a:spcBef>
              <a:spcAft>
                <a:spcPts val="0"/>
              </a:spcAft>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4060302162"/>
      </p:ext>
    </p:extLst>
  </p:cSld>
  <p:clrMapOvr>
    <a:masterClrMapping/>
  </p:clrMapOvr>
  <p:transition>
    <p:random/>
  </p:transition>
  <p:timing>
    <p:tnLst>
      <p:par>
        <p:cTn id="1" dur="indefinite" restart="never" nodeType="tmRoot"/>
      </p:par>
    </p:tnLst>
  </p:timing>
</p:sldLayout>
</file>

<file path=ppt/slideLayouts/slideLayout513.xml><?xml version="1.0" encoding="utf-8"?>
<p:sldLayout xmlns:a="http://schemas.openxmlformats.org/drawingml/2006/main" xmlns:r="http://schemas.openxmlformats.org/officeDocument/2006/relationships" xmlns:p="http://schemas.openxmlformats.org/presentationml/2006/main" userDrawn="1">
  <p:cSld name="160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85744" indent="-488406">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83107" indent="-397362">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589443" indent="-306352">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48577" indent="-100511">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74" y="360005"/>
            <a:ext cx="9126001" cy="630000"/>
          </a:xfrm>
          <a:prstGeom prst="rect">
            <a:avLst/>
          </a:prstGeom>
        </p:spPr>
        <p:txBody>
          <a:bodyPr lIns="90465" tIns="45231" rIns="90465" bIns="45231"/>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2"/>
            <a:ext cx="428628" cy="264293"/>
          </a:xfrm>
          <a:prstGeom prst="rect">
            <a:avLst/>
          </a:prstGeom>
        </p:spPr>
        <p:txBody>
          <a:bodyPr lIns="90465" tIns="45231" rIns="90465" bIns="45231"/>
          <a:lstStyle>
            <a:lvl1pPr algn="ctr">
              <a:defRPr sz="12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7" name="Rectangle 3"/>
          <p:cNvSpPr>
            <a:spLocks noChangeArrowheads="1"/>
          </p:cNvSpPr>
          <p:nvPr userDrawn="1"/>
        </p:nvSpPr>
        <p:spPr bwMode="auto">
          <a:xfrm>
            <a:off x="7644297" y="7478340"/>
            <a:ext cx="2069435" cy="245139"/>
          </a:xfrm>
          <a:prstGeom prst="rect">
            <a:avLst/>
          </a:prstGeom>
          <a:noFill/>
          <a:ln w="25400" algn="ctr">
            <a:noFill/>
            <a:miter lim="800000"/>
            <a:headEnd/>
            <a:tailEnd/>
          </a:ln>
        </p:spPr>
        <p:txBody>
          <a:bodyPr lIns="0" tIns="0" rIns="0" bIns="0" anchor="ctr"/>
          <a:lstStyle/>
          <a:p>
            <a:pPr algn="r" defTabSz="947035" fontAlgn="auto">
              <a:spcBef>
                <a:spcPts val="0"/>
              </a:spcBef>
              <a:spcAft>
                <a:spcPts val="0"/>
              </a:spcAft>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690615045"/>
      </p:ext>
    </p:extLst>
  </p:cSld>
  <p:clrMapOvr>
    <a:masterClrMapping/>
  </p:clrMapOvr>
  <p:transition>
    <p:random/>
  </p:transition>
  <p:timing>
    <p:tnLst>
      <p:par>
        <p:cTn id="1" dur="indefinite" restart="never" nodeType="tmRoot"/>
      </p:par>
    </p:tnLst>
  </p:timing>
</p:sldLayout>
</file>

<file path=ppt/slideLayouts/slideLayout514.xml><?xml version="1.0" encoding="utf-8"?>
<p:sldLayout xmlns:a="http://schemas.openxmlformats.org/drawingml/2006/main" xmlns:r="http://schemas.openxmlformats.org/officeDocument/2006/relationships" xmlns:p="http://schemas.openxmlformats.org/presentationml/2006/main" preserve="1" userDrawn="1">
  <p:cSld name="2_標題投影片">
    <p:bg>
      <p:bgPr>
        <a:solidFill>
          <a:schemeClr val="bg1"/>
        </a:solidFill>
        <a:effectLst/>
      </p:bgPr>
    </p:bg>
    <p:spTree>
      <p:nvGrpSpPr>
        <p:cNvPr id="1" name=""/>
        <p:cNvGrpSpPr/>
        <p:nvPr/>
      </p:nvGrpSpPr>
      <p:grpSpPr>
        <a:xfrm>
          <a:off x="0" y="0"/>
          <a:ext cx="0" cy="0"/>
          <a:chOff x="0" y="0"/>
          <a:chExt cx="0" cy="0"/>
        </a:xfrm>
      </p:grpSpPr>
      <p:grpSp>
        <p:nvGrpSpPr>
          <p:cNvPr id="4" name="群組 1"/>
          <p:cNvGrpSpPr>
            <a:grpSpLocks/>
          </p:cNvGrpSpPr>
          <p:nvPr userDrawn="1"/>
        </p:nvGrpSpPr>
        <p:grpSpPr bwMode="auto">
          <a:xfrm>
            <a:off x="452438" y="428625"/>
            <a:ext cx="2125662" cy="928688"/>
            <a:chOff x="452407" y="1071546"/>
            <a:chExt cx="2125070" cy="928694"/>
          </a:xfrm>
        </p:grpSpPr>
        <p:sp>
          <p:nvSpPr>
            <p:cNvPr id="5" name="AutoShape 6"/>
            <p:cNvSpPr>
              <a:spLocks noChangeAspect="1" noChangeArrowheads="1" noTextEdit="1"/>
            </p:cNvSpPr>
            <p:nvPr userDrawn="1"/>
          </p:nvSpPr>
          <p:spPr bwMode="auto">
            <a:xfrm>
              <a:off x="452407" y="1071546"/>
              <a:ext cx="2125070" cy="928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1010061" fontAlgn="auto">
                <a:spcBef>
                  <a:spcPts val="0"/>
                </a:spcBef>
                <a:spcAft>
                  <a:spcPts val="0"/>
                </a:spcAft>
              </a:pPr>
              <a:endParaRPr kumimoji="0" lang="zh-TW" altLang="en-US">
                <a:solidFill>
                  <a:prstClr val="black"/>
                </a:solidFill>
                <a:latin typeface="Calibri"/>
                <a:ea typeface="新細明體"/>
              </a:endParaRPr>
            </a:p>
          </p:txBody>
        </p:sp>
        <p:sp>
          <p:nvSpPr>
            <p:cNvPr id="6" name="Freeform 8"/>
            <p:cNvSpPr>
              <a:spLocks noEditPoints="1"/>
            </p:cNvSpPr>
            <p:nvPr userDrawn="1"/>
          </p:nvSpPr>
          <p:spPr bwMode="auto">
            <a:xfrm>
              <a:off x="816601" y="1171699"/>
              <a:ext cx="267682" cy="293176"/>
            </a:xfrm>
            <a:custGeom>
              <a:avLst/>
              <a:gdLst>
                <a:gd name="T0" fmla="*/ 150 w 294"/>
                <a:gd name="T1" fmla="*/ 72 h 322"/>
                <a:gd name="T2" fmla="*/ 174 w 294"/>
                <a:gd name="T3" fmla="*/ 78 h 322"/>
                <a:gd name="T4" fmla="*/ 190 w 294"/>
                <a:gd name="T5" fmla="*/ 92 h 322"/>
                <a:gd name="T6" fmla="*/ 198 w 294"/>
                <a:gd name="T7" fmla="*/ 108 h 322"/>
                <a:gd name="T8" fmla="*/ 200 w 294"/>
                <a:gd name="T9" fmla="*/ 126 h 322"/>
                <a:gd name="T10" fmla="*/ 98 w 294"/>
                <a:gd name="T11" fmla="*/ 126 h 322"/>
                <a:gd name="T12" fmla="*/ 102 w 294"/>
                <a:gd name="T13" fmla="*/ 106 h 322"/>
                <a:gd name="T14" fmla="*/ 112 w 294"/>
                <a:gd name="T15" fmla="*/ 88 h 322"/>
                <a:gd name="T16" fmla="*/ 128 w 294"/>
                <a:gd name="T17" fmla="*/ 76 h 322"/>
                <a:gd name="T18" fmla="*/ 150 w 294"/>
                <a:gd name="T19" fmla="*/ 72 h 322"/>
                <a:gd name="T20" fmla="*/ 260 w 294"/>
                <a:gd name="T21" fmla="*/ 232 h 322"/>
                <a:gd name="T22" fmla="*/ 242 w 294"/>
                <a:gd name="T23" fmla="*/ 236 h 322"/>
                <a:gd name="T24" fmla="*/ 226 w 294"/>
                <a:gd name="T25" fmla="*/ 240 h 322"/>
                <a:gd name="T26" fmla="*/ 186 w 294"/>
                <a:gd name="T27" fmla="*/ 244 h 322"/>
                <a:gd name="T28" fmla="*/ 170 w 294"/>
                <a:gd name="T29" fmla="*/ 244 h 322"/>
                <a:gd name="T30" fmla="*/ 140 w 294"/>
                <a:gd name="T31" fmla="*/ 238 h 322"/>
                <a:gd name="T32" fmla="*/ 118 w 294"/>
                <a:gd name="T33" fmla="*/ 226 h 322"/>
                <a:gd name="T34" fmla="*/ 104 w 294"/>
                <a:gd name="T35" fmla="*/ 206 h 322"/>
                <a:gd name="T36" fmla="*/ 290 w 294"/>
                <a:gd name="T37" fmla="*/ 194 h 322"/>
                <a:gd name="T38" fmla="*/ 294 w 294"/>
                <a:gd name="T39" fmla="*/ 178 h 322"/>
                <a:gd name="T40" fmla="*/ 294 w 294"/>
                <a:gd name="T41" fmla="*/ 154 h 322"/>
                <a:gd name="T42" fmla="*/ 286 w 294"/>
                <a:gd name="T43" fmla="*/ 96 h 322"/>
                <a:gd name="T44" fmla="*/ 276 w 294"/>
                <a:gd name="T45" fmla="*/ 70 h 322"/>
                <a:gd name="T46" fmla="*/ 262 w 294"/>
                <a:gd name="T47" fmla="*/ 46 h 322"/>
                <a:gd name="T48" fmla="*/ 242 w 294"/>
                <a:gd name="T49" fmla="*/ 28 h 322"/>
                <a:gd name="T50" fmla="*/ 218 w 294"/>
                <a:gd name="T51" fmla="*/ 12 h 322"/>
                <a:gd name="T52" fmla="*/ 188 w 294"/>
                <a:gd name="T53" fmla="*/ 2 h 322"/>
                <a:gd name="T54" fmla="*/ 152 w 294"/>
                <a:gd name="T55" fmla="*/ 0 h 322"/>
                <a:gd name="T56" fmla="*/ 134 w 294"/>
                <a:gd name="T57" fmla="*/ 0 h 322"/>
                <a:gd name="T58" fmla="*/ 102 w 294"/>
                <a:gd name="T59" fmla="*/ 8 h 322"/>
                <a:gd name="T60" fmla="*/ 74 w 294"/>
                <a:gd name="T61" fmla="*/ 20 h 322"/>
                <a:gd name="T62" fmla="*/ 50 w 294"/>
                <a:gd name="T63" fmla="*/ 38 h 322"/>
                <a:gd name="T64" fmla="*/ 30 w 294"/>
                <a:gd name="T65" fmla="*/ 62 h 322"/>
                <a:gd name="T66" fmla="*/ 16 w 294"/>
                <a:gd name="T67" fmla="*/ 88 h 322"/>
                <a:gd name="T68" fmla="*/ 6 w 294"/>
                <a:gd name="T69" fmla="*/ 116 h 322"/>
                <a:gd name="T70" fmla="*/ 0 w 294"/>
                <a:gd name="T71" fmla="*/ 148 h 322"/>
                <a:gd name="T72" fmla="*/ 0 w 294"/>
                <a:gd name="T73" fmla="*/ 164 h 322"/>
                <a:gd name="T74" fmla="*/ 4 w 294"/>
                <a:gd name="T75" fmla="*/ 200 h 322"/>
                <a:gd name="T76" fmla="*/ 12 w 294"/>
                <a:gd name="T77" fmla="*/ 232 h 322"/>
                <a:gd name="T78" fmla="*/ 28 w 294"/>
                <a:gd name="T79" fmla="*/ 258 h 322"/>
                <a:gd name="T80" fmla="*/ 48 w 294"/>
                <a:gd name="T81" fmla="*/ 282 h 322"/>
                <a:gd name="T82" fmla="*/ 72 w 294"/>
                <a:gd name="T83" fmla="*/ 300 h 322"/>
                <a:gd name="T84" fmla="*/ 102 w 294"/>
                <a:gd name="T85" fmla="*/ 312 h 322"/>
                <a:gd name="T86" fmla="*/ 134 w 294"/>
                <a:gd name="T87" fmla="*/ 320 h 322"/>
                <a:gd name="T88" fmla="*/ 168 w 294"/>
                <a:gd name="T89" fmla="*/ 322 h 322"/>
                <a:gd name="T90" fmla="*/ 202 w 294"/>
                <a:gd name="T91" fmla="*/ 322 h 322"/>
                <a:gd name="T92" fmla="*/ 228 w 294"/>
                <a:gd name="T93" fmla="*/ 318 h 322"/>
                <a:gd name="T94" fmla="*/ 274 w 294"/>
                <a:gd name="T95" fmla="*/ 302 h 32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294" h="322">
                  <a:moveTo>
                    <a:pt x="150" y="72"/>
                  </a:moveTo>
                  <a:lnTo>
                    <a:pt x="150" y="72"/>
                  </a:lnTo>
                  <a:lnTo>
                    <a:pt x="164" y="74"/>
                  </a:lnTo>
                  <a:lnTo>
                    <a:pt x="174" y="78"/>
                  </a:lnTo>
                  <a:lnTo>
                    <a:pt x="182" y="84"/>
                  </a:lnTo>
                  <a:lnTo>
                    <a:pt x="190" y="92"/>
                  </a:lnTo>
                  <a:lnTo>
                    <a:pt x="194" y="100"/>
                  </a:lnTo>
                  <a:lnTo>
                    <a:pt x="198" y="108"/>
                  </a:lnTo>
                  <a:lnTo>
                    <a:pt x="200" y="126"/>
                  </a:lnTo>
                  <a:lnTo>
                    <a:pt x="98" y="126"/>
                  </a:lnTo>
                  <a:lnTo>
                    <a:pt x="98" y="116"/>
                  </a:lnTo>
                  <a:lnTo>
                    <a:pt x="102" y="106"/>
                  </a:lnTo>
                  <a:lnTo>
                    <a:pt x="106" y="96"/>
                  </a:lnTo>
                  <a:lnTo>
                    <a:pt x="112" y="88"/>
                  </a:lnTo>
                  <a:lnTo>
                    <a:pt x="120" y="82"/>
                  </a:lnTo>
                  <a:lnTo>
                    <a:pt x="128" y="76"/>
                  </a:lnTo>
                  <a:lnTo>
                    <a:pt x="138" y="72"/>
                  </a:lnTo>
                  <a:lnTo>
                    <a:pt x="150" y="72"/>
                  </a:lnTo>
                  <a:close/>
                  <a:moveTo>
                    <a:pt x="260" y="232"/>
                  </a:moveTo>
                  <a:lnTo>
                    <a:pt x="260" y="232"/>
                  </a:lnTo>
                  <a:lnTo>
                    <a:pt x="242" y="236"/>
                  </a:lnTo>
                  <a:lnTo>
                    <a:pt x="226" y="240"/>
                  </a:lnTo>
                  <a:lnTo>
                    <a:pt x="206" y="244"/>
                  </a:lnTo>
                  <a:lnTo>
                    <a:pt x="186" y="244"/>
                  </a:lnTo>
                  <a:lnTo>
                    <a:pt x="170" y="244"/>
                  </a:lnTo>
                  <a:lnTo>
                    <a:pt x="154" y="242"/>
                  </a:lnTo>
                  <a:lnTo>
                    <a:pt x="140" y="238"/>
                  </a:lnTo>
                  <a:lnTo>
                    <a:pt x="128" y="232"/>
                  </a:lnTo>
                  <a:lnTo>
                    <a:pt x="118" y="226"/>
                  </a:lnTo>
                  <a:lnTo>
                    <a:pt x="110" y="218"/>
                  </a:lnTo>
                  <a:lnTo>
                    <a:pt x="104" y="206"/>
                  </a:lnTo>
                  <a:lnTo>
                    <a:pt x="100" y="194"/>
                  </a:lnTo>
                  <a:lnTo>
                    <a:pt x="290" y="194"/>
                  </a:lnTo>
                  <a:lnTo>
                    <a:pt x="294" y="178"/>
                  </a:lnTo>
                  <a:lnTo>
                    <a:pt x="294" y="154"/>
                  </a:lnTo>
                  <a:lnTo>
                    <a:pt x="292" y="124"/>
                  </a:lnTo>
                  <a:lnTo>
                    <a:pt x="286" y="96"/>
                  </a:lnTo>
                  <a:lnTo>
                    <a:pt x="282" y="82"/>
                  </a:lnTo>
                  <a:lnTo>
                    <a:pt x="276" y="70"/>
                  </a:lnTo>
                  <a:lnTo>
                    <a:pt x="270" y="58"/>
                  </a:lnTo>
                  <a:lnTo>
                    <a:pt x="262" y="46"/>
                  </a:lnTo>
                  <a:lnTo>
                    <a:pt x="252" y="36"/>
                  </a:lnTo>
                  <a:lnTo>
                    <a:pt x="242" y="28"/>
                  </a:lnTo>
                  <a:lnTo>
                    <a:pt x="230" y="18"/>
                  </a:lnTo>
                  <a:lnTo>
                    <a:pt x="218" y="12"/>
                  </a:lnTo>
                  <a:lnTo>
                    <a:pt x="204" y="6"/>
                  </a:lnTo>
                  <a:lnTo>
                    <a:pt x="188" y="2"/>
                  </a:lnTo>
                  <a:lnTo>
                    <a:pt x="170" y="0"/>
                  </a:lnTo>
                  <a:lnTo>
                    <a:pt x="152" y="0"/>
                  </a:lnTo>
                  <a:lnTo>
                    <a:pt x="134" y="0"/>
                  </a:lnTo>
                  <a:lnTo>
                    <a:pt x="118" y="2"/>
                  </a:lnTo>
                  <a:lnTo>
                    <a:pt x="102" y="8"/>
                  </a:lnTo>
                  <a:lnTo>
                    <a:pt x="86" y="12"/>
                  </a:lnTo>
                  <a:lnTo>
                    <a:pt x="74" y="20"/>
                  </a:lnTo>
                  <a:lnTo>
                    <a:pt x="60" y="28"/>
                  </a:lnTo>
                  <a:lnTo>
                    <a:pt x="50" y="38"/>
                  </a:lnTo>
                  <a:lnTo>
                    <a:pt x="40" y="50"/>
                  </a:lnTo>
                  <a:lnTo>
                    <a:pt x="30" y="62"/>
                  </a:lnTo>
                  <a:lnTo>
                    <a:pt x="22" y="74"/>
                  </a:lnTo>
                  <a:lnTo>
                    <a:pt x="16" y="88"/>
                  </a:lnTo>
                  <a:lnTo>
                    <a:pt x="10" y="102"/>
                  </a:lnTo>
                  <a:lnTo>
                    <a:pt x="6" y="116"/>
                  </a:lnTo>
                  <a:lnTo>
                    <a:pt x="2" y="132"/>
                  </a:lnTo>
                  <a:lnTo>
                    <a:pt x="0" y="148"/>
                  </a:lnTo>
                  <a:lnTo>
                    <a:pt x="0" y="164"/>
                  </a:lnTo>
                  <a:lnTo>
                    <a:pt x="2" y="182"/>
                  </a:lnTo>
                  <a:lnTo>
                    <a:pt x="4" y="200"/>
                  </a:lnTo>
                  <a:lnTo>
                    <a:pt x="8" y="216"/>
                  </a:lnTo>
                  <a:lnTo>
                    <a:pt x="12" y="232"/>
                  </a:lnTo>
                  <a:lnTo>
                    <a:pt x="20" y="246"/>
                  </a:lnTo>
                  <a:lnTo>
                    <a:pt x="28" y="258"/>
                  </a:lnTo>
                  <a:lnTo>
                    <a:pt x="38" y="270"/>
                  </a:lnTo>
                  <a:lnTo>
                    <a:pt x="48" y="282"/>
                  </a:lnTo>
                  <a:lnTo>
                    <a:pt x="60" y="290"/>
                  </a:lnTo>
                  <a:lnTo>
                    <a:pt x="72" y="300"/>
                  </a:lnTo>
                  <a:lnTo>
                    <a:pt x="86" y="306"/>
                  </a:lnTo>
                  <a:lnTo>
                    <a:pt x="102" y="312"/>
                  </a:lnTo>
                  <a:lnTo>
                    <a:pt x="116" y="316"/>
                  </a:lnTo>
                  <a:lnTo>
                    <a:pt x="134" y="320"/>
                  </a:lnTo>
                  <a:lnTo>
                    <a:pt x="150" y="322"/>
                  </a:lnTo>
                  <a:lnTo>
                    <a:pt x="168" y="322"/>
                  </a:lnTo>
                  <a:lnTo>
                    <a:pt x="202" y="322"/>
                  </a:lnTo>
                  <a:lnTo>
                    <a:pt x="228" y="318"/>
                  </a:lnTo>
                  <a:lnTo>
                    <a:pt x="252" y="312"/>
                  </a:lnTo>
                  <a:lnTo>
                    <a:pt x="274" y="302"/>
                  </a:lnTo>
                  <a:lnTo>
                    <a:pt x="260" y="232"/>
                  </a:lnTo>
                  <a:close/>
                </a:path>
              </a:pathLst>
            </a:custGeom>
            <a:solidFill>
              <a:srgbClr val="00277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010061" fontAlgn="auto">
                <a:spcBef>
                  <a:spcPts val="0"/>
                </a:spcBef>
                <a:spcAft>
                  <a:spcPts val="0"/>
                </a:spcAft>
              </a:pPr>
              <a:endParaRPr kumimoji="0" lang="zh-TW" altLang="en-US">
                <a:solidFill>
                  <a:prstClr val="black"/>
                </a:solidFill>
                <a:latin typeface="Calibri"/>
                <a:ea typeface="新細明體"/>
              </a:endParaRPr>
            </a:p>
          </p:txBody>
        </p:sp>
        <p:sp>
          <p:nvSpPr>
            <p:cNvPr id="7" name="Freeform 9"/>
            <p:cNvSpPr>
              <a:spLocks noEditPoints="1"/>
            </p:cNvSpPr>
            <p:nvPr userDrawn="1"/>
          </p:nvSpPr>
          <p:spPr bwMode="auto">
            <a:xfrm>
              <a:off x="2164117" y="1171699"/>
              <a:ext cx="269503" cy="293176"/>
            </a:xfrm>
            <a:custGeom>
              <a:avLst/>
              <a:gdLst>
                <a:gd name="T0" fmla="*/ 152 w 296"/>
                <a:gd name="T1" fmla="*/ 72 h 322"/>
                <a:gd name="T2" fmla="*/ 176 w 296"/>
                <a:gd name="T3" fmla="*/ 78 h 322"/>
                <a:gd name="T4" fmla="*/ 190 w 296"/>
                <a:gd name="T5" fmla="*/ 92 h 322"/>
                <a:gd name="T6" fmla="*/ 198 w 296"/>
                <a:gd name="T7" fmla="*/ 108 h 322"/>
                <a:gd name="T8" fmla="*/ 200 w 296"/>
                <a:gd name="T9" fmla="*/ 126 h 322"/>
                <a:gd name="T10" fmla="*/ 98 w 296"/>
                <a:gd name="T11" fmla="*/ 126 h 322"/>
                <a:gd name="T12" fmla="*/ 102 w 296"/>
                <a:gd name="T13" fmla="*/ 106 h 322"/>
                <a:gd name="T14" fmla="*/ 112 w 296"/>
                <a:gd name="T15" fmla="*/ 88 h 322"/>
                <a:gd name="T16" fmla="*/ 128 w 296"/>
                <a:gd name="T17" fmla="*/ 76 h 322"/>
                <a:gd name="T18" fmla="*/ 152 w 296"/>
                <a:gd name="T19" fmla="*/ 72 h 322"/>
                <a:gd name="T20" fmla="*/ 260 w 296"/>
                <a:gd name="T21" fmla="*/ 232 h 322"/>
                <a:gd name="T22" fmla="*/ 244 w 296"/>
                <a:gd name="T23" fmla="*/ 236 h 322"/>
                <a:gd name="T24" fmla="*/ 226 w 296"/>
                <a:gd name="T25" fmla="*/ 240 h 322"/>
                <a:gd name="T26" fmla="*/ 186 w 296"/>
                <a:gd name="T27" fmla="*/ 244 h 322"/>
                <a:gd name="T28" fmla="*/ 170 w 296"/>
                <a:gd name="T29" fmla="*/ 244 h 322"/>
                <a:gd name="T30" fmla="*/ 142 w 296"/>
                <a:gd name="T31" fmla="*/ 238 h 322"/>
                <a:gd name="T32" fmla="*/ 118 w 296"/>
                <a:gd name="T33" fmla="*/ 226 h 322"/>
                <a:gd name="T34" fmla="*/ 104 w 296"/>
                <a:gd name="T35" fmla="*/ 206 h 322"/>
                <a:gd name="T36" fmla="*/ 292 w 296"/>
                <a:gd name="T37" fmla="*/ 194 h 322"/>
                <a:gd name="T38" fmla="*/ 294 w 296"/>
                <a:gd name="T39" fmla="*/ 178 h 322"/>
                <a:gd name="T40" fmla="*/ 296 w 296"/>
                <a:gd name="T41" fmla="*/ 154 h 322"/>
                <a:gd name="T42" fmla="*/ 288 w 296"/>
                <a:gd name="T43" fmla="*/ 96 h 322"/>
                <a:gd name="T44" fmla="*/ 278 w 296"/>
                <a:gd name="T45" fmla="*/ 70 h 322"/>
                <a:gd name="T46" fmla="*/ 262 w 296"/>
                <a:gd name="T47" fmla="*/ 46 h 322"/>
                <a:gd name="T48" fmla="*/ 244 w 296"/>
                <a:gd name="T49" fmla="*/ 28 h 322"/>
                <a:gd name="T50" fmla="*/ 218 w 296"/>
                <a:gd name="T51" fmla="*/ 12 h 322"/>
                <a:gd name="T52" fmla="*/ 188 w 296"/>
                <a:gd name="T53" fmla="*/ 2 h 322"/>
                <a:gd name="T54" fmla="*/ 154 w 296"/>
                <a:gd name="T55" fmla="*/ 0 h 322"/>
                <a:gd name="T56" fmla="*/ 136 w 296"/>
                <a:gd name="T57" fmla="*/ 0 h 322"/>
                <a:gd name="T58" fmla="*/ 102 w 296"/>
                <a:gd name="T59" fmla="*/ 8 h 322"/>
                <a:gd name="T60" fmla="*/ 74 w 296"/>
                <a:gd name="T61" fmla="*/ 20 h 322"/>
                <a:gd name="T62" fmla="*/ 50 w 296"/>
                <a:gd name="T63" fmla="*/ 38 h 322"/>
                <a:gd name="T64" fmla="*/ 30 w 296"/>
                <a:gd name="T65" fmla="*/ 62 h 322"/>
                <a:gd name="T66" fmla="*/ 16 w 296"/>
                <a:gd name="T67" fmla="*/ 88 h 322"/>
                <a:gd name="T68" fmla="*/ 6 w 296"/>
                <a:gd name="T69" fmla="*/ 116 h 322"/>
                <a:gd name="T70" fmla="*/ 2 w 296"/>
                <a:gd name="T71" fmla="*/ 148 h 322"/>
                <a:gd name="T72" fmla="*/ 0 w 296"/>
                <a:gd name="T73" fmla="*/ 164 h 322"/>
                <a:gd name="T74" fmla="*/ 4 w 296"/>
                <a:gd name="T75" fmla="*/ 200 h 322"/>
                <a:gd name="T76" fmla="*/ 14 w 296"/>
                <a:gd name="T77" fmla="*/ 232 h 322"/>
                <a:gd name="T78" fmla="*/ 28 w 296"/>
                <a:gd name="T79" fmla="*/ 258 h 322"/>
                <a:gd name="T80" fmla="*/ 48 w 296"/>
                <a:gd name="T81" fmla="*/ 282 h 322"/>
                <a:gd name="T82" fmla="*/ 72 w 296"/>
                <a:gd name="T83" fmla="*/ 300 h 322"/>
                <a:gd name="T84" fmla="*/ 102 w 296"/>
                <a:gd name="T85" fmla="*/ 312 h 322"/>
                <a:gd name="T86" fmla="*/ 134 w 296"/>
                <a:gd name="T87" fmla="*/ 320 h 322"/>
                <a:gd name="T88" fmla="*/ 170 w 296"/>
                <a:gd name="T89" fmla="*/ 322 h 322"/>
                <a:gd name="T90" fmla="*/ 202 w 296"/>
                <a:gd name="T91" fmla="*/ 322 h 322"/>
                <a:gd name="T92" fmla="*/ 228 w 296"/>
                <a:gd name="T93" fmla="*/ 318 h 322"/>
                <a:gd name="T94" fmla="*/ 276 w 296"/>
                <a:gd name="T95" fmla="*/ 302 h 32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296" h="322">
                  <a:moveTo>
                    <a:pt x="152" y="72"/>
                  </a:moveTo>
                  <a:lnTo>
                    <a:pt x="152" y="72"/>
                  </a:lnTo>
                  <a:lnTo>
                    <a:pt x="164" y="74"/>
                  </a:lnTo>
                  <a:lnTo>
                    <a:pt x="176" y="78"/>
                  </a:lnTo>
                  <a:lnTo>
                    <a:pt x="184" y="84"/>
                  </a:lnTo>
                  <a:lnTo>
                    <a:pt x="190" y="92"/>
                  </a:lnTo>
                  <a:lnTo>
                    <a:pt x="194" y="100"/>
                  </a:lnTo>
                  <a:lnTo>
                    <a:pt x="198" y="108"/>
                  </a:lnTo>
                  <a:lnTo>
                    <a:pt x="200" y="126"/>
                  </a:lnTo>
                  <a:lnTo>
                    <a:pt x="98" y="126"/>
                  </a:lnTo>
                  <a:lnTo>
                    <a:pt x="100" y="116"/>
                  </a:lnTo>
                  <a:lnTo>
                    <a:pt x="102" y="106"/>
                  </a:lnTo>
                  <a:lnTo>
                    <a:pt x="106" y="96"/>
                  </a:lnTo>
                  <a:lnTo>
                    <a:pt x="112" y="88"/>
                  </a:lnTo>
                  <a:lnTo>
                    <a:pt x="120" y="82"/>
                  </a:lnTo>
                  <a:lnTo>
                    <a:pt x="128" y="76"/>
                  </a:lnTo>
                  <a:lnTo>
                    <a:pt x="140" y="72"/>
                  </a:lnTo>
                  <a:lnTo>
                    <a:pt x="152" y="72"/>
                  </a:lnTo>
                  <a:close/>
                  <a:moveTo>
                    <a:pt x="260" y="232"/>
                  </a:moveTo>
                  <a:lnTo>
                    <a:pt x="260" y="232"/>
                  </a:lnTo>
                  <a:lnTo>
                    <a:pt x="244" y="236"/>
                  </a:lnTo>
                  <a:lnTo>
                    <a:pt x="226" y="240"/>
                  </a:lnTo>
                  <a:lnTo>
                    <a:pt x="206" y="244"/>
                  </a:lnTo>
                  <a:lnTo>
                    <a:pt x="186" y="244"/>
                  </a:lnTo>
                  <a:lnTo>
                    <a:pt x="170" y="244"/>
                  </a:lnTo>
                  <a:lnTo>
                    <a:pt x="154" y="242"/>
                  </a:lnTo>
                  <a:lnTo>
                    <a:pt x="142" y="238"/>
                  </a:lnTo>
                  <a:lnTo>
                    <a:pt x="128" y="232"/>
                  </a:lnTo>
                  <a:lnTo>
                    <a:pt x="118" y="226"/>
                  </a:lnTo>
                  <a:lnTo>
                    <a:pt x="110" y="218"/>
                  </a:lnTo>
                  <a:lnTo>
                    <a:pt x="104" y="206"/>
                  </a:lnTo>
                  <a:lnTo>
                    <a:pt x="100" y="194"/>
                  </a:lnTo>
                  <a:lnTo>
                    <a:pt x="292" y="194"/>
                  </a:lnTo>
                  <a:lnTo>
                    <a:pt x="294" y="178"/>
                  </a:lnTo>
                  <a:lnTo>
                    <a:pt x="296" y="154"/>
                  </a:lnTo>
                  <a:lnTo>
                    <a:pt x="294" y="124"/>
                  </a:lnTo>
                  <a:lnTo>
                    <a:pt x="288" y="96"/>
                  </a:lnTo>
                  <a:lnTo>
                    <a:pt x="282" y="82"/>
                  </a:lnTo>
                  <a:lnTo>
                    <a:pt x="278" y="70"/>
                  </a:lnTo>
                  <a:lnTo>
                    <a:pt x="270" y="58"/>
                  </a:lnTo>
                  <a:lnTo>
                    <a:pt x="262" y="46"/>
                  </a:lnTo>
                  <a:lnTo>
                    <a:pt x="254" y="36"/>
                  </a:lnTo>
                  <a:lnTo>
                    <a:pt x="244" y="28"/>
                  </a:lnTo>
                  <a:lnTo>
                    <a:pt x="232" y="18"/>
                  </a:lnTo>
                  <a:lnTo>
                    <a:pt x="218" y="12"/>
                  </a:lnTo>
                  <a:lnTo>
                    <a:pt x="204" y="6"/>
                  </a:lnTo>
                  <a:lnTo>
                    <a:pt x="188" y="2"/>
                  </a:lnTo>
                  <a:lnTo>
                    <a:pt x="172" y="0"/>
                  </a:lnTo>
                  <a:lnTo>
                    <a:pt x="154" y="0"/>
                  </a:lnTo>
                  <a:lnTo>
                    <a:pt x="136" y="0"/>
                  </a:lnTo>
                  <a:lnTo>
                    <a:pt x="118" y="2"/>
                  </a:lnTo>
                  <a:lnTo>
                    <a:pt x="102" y="8"/>
                  </a:lnTo>
                  <a:lnTo>
                    <a:pt x="88" y="12"/>
                  </a:lnTo>
                  <a:lnTo>
                    <a:pt x="74" y="20"/>
                  </a:lnTo>
                  <a:lnTo>
                    <a:pt x="62" y="28"/>
                  </a:lnTo>
                  <a:lnTo>
                    <a:pt x="50" y="38"/>
                  </a:lnTo>
                  <a:lnTo>
                    <a:pt x="40" y="50"/>
                  </a:lnTo>
                  <a:lnTo>
                    <a:pt x="30" y="62"/>
                  </a:lnTo>
                  <a:lnTo>
                    <a:pt x="22" y="74"/>
                  </a:lnTo>
                  <a:lnTo>
                    <a:pt x="16" y="88"/>
                  </a:lnTo>
                  <a:lnTo>
                    <a:pt x="10" y="102"/>
                  </a:lnTo>
                  <a:lnTo>
                    <a:pt x="6" y="116"/>
                  </a:lnTo>
                  <a:lnTo>
                    <a:pt x="4" y="132"/>
                  </a:lnTo>
                  <a:lnTo>
                    <a:pt x="2" y="148"/>
                  </a:lnTo>
                  <a:lnTo>
                    <a:pt x="0" y="164"/>
                  </a:lnTo>
                  <a:lnTo>
                    <a:pt x="2" y="182"/>
                  </a:lnTo>
                  <a:lnTo>
                    <a:pt x="4" y="200"/>
                  </a:lnTo>
                  <a:lnTo>
                    <a:pt x="8" y="216"/>
                  </a:lnTo>
                  <a:lnTo>
                    <a:pt x="14" y="232"/>
                  </a:lnTo>
                  <a:lnTo>
                    <a:pt x="20" y="246"/>
                  </a:lnTo>
                  <a:lnTo>
                    <a:pt x="28" y="258"/>
                  </a:lnTo>
                  <a:lnTo>
                    <a:pt x="38" y="270"/>
                  </a:lnTo>
                  <a:lnTo>
                    <a:pt x="48" y="282"/>
                  </a:lnTo>
                  <a:lnTo>
                    <a:pt x="60" y="290"/>
                  </a:lnTo>
                  <a:lnTo>
                    <a:pt x="72" y="300"/>
                  </a:lnTo>
                  <a:lnTo>
                    <a:pt x="86" y="306"/>
                  </a:lnTo>
                  <a:lnTo>
                    <a:pt x="102" y="312"/>
                  </a:lnTo>
                  <a:lnTo>
                    <a:pt x="118" y="316"/>
                  </a:lnTo>
                  <a:lnTo>
                    <a:pt x="134" y="320"/>
                  </a:lnTo>
                  <a:lnTo>
                    <a:pt x="152" y="322"/>
                  </a:lnTo>
                  <a:lnTo>
                    <a:pt x="170" y="322"/>
                  </a:lnTo>
                  <a:lnTo>
                    <a:pt x="202" y="322"/>
                  </a:lnTo>
                  <a:lnTo>
                    <a:pt x="228" y="318"/>
                  </a:lnTo>
                  <a:lnTo>
                    <a:pt x="252" y="312"/>
                  </a:lnTo>
                  <a:lnTo>
                    <a:pt x="276" y="302"/>
                  </a:lnTo>
                  <a:lnTo>
                    <a:pt x="260" y="232"/>
                  </a:lnTo>
                  <a:close/>
                </a:path>
              </a:pathLst>
            </a:custGeom>
            <a:solidFill>
              <a:srgbClr val="00277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010061" fontAlgn="auto">
                <a:spcBef>
                  <a:spcPts val="0"/>
                </a:spcBef>
                <a:spcAft>
                  <a:spcPts val="0"/>
                </a:spcAft>
              </a:pPr>
              <a:endParaRPr kumimoji="0" lang="zh-TW" altLang="en-US">
                <a:solidFill>
                  <a:prstClr val="black"/>
                </a:solidFill>
                <a:latin typeface="Calibri"/>
                <a:ea typeface="新細明體"/>
              </a:endParaRPr>
            </a:p>
          </p:txBody>
        </p:sp>
        <p:sp>
          <p:nvSpPr>
            <p:cNvPr id="8" name="Rectangle 10"/>
            <p:cNvSpPr>
              <a:spLocks noChangeArrowheads="1"/>
            </p:cNvSpPr>
            <p:nvPr userDrawn="1"/>
          </p:nvSpPr>
          <p:spPr bwMode="auto">
            <a:xfrm>
              <a:off x="1127986" y="1077009"/>
              <a:ext cx="92869" cy="382403"/>
            </a:xfrm>
            <a:prstGeom prst="rect">
              <a:avLst/>
            </a:prstGeom>
            <a:solidFill>
              <a:srgbClr val="00277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010061" fontAlgn="auto">
                <a:spcBef>
                  <a:spcPts val="0"/>
                </a:spcBef>
                <a:spcAft>
                  <a:spcPts val="0"/>
                </a:spcAft>
              </a:pPr>
              <a:endParaRPr kumimoji="0" lang="zh-TW" altLang="en-US">
                <a:solidFill>
                  <a:prstClr val="black"/>
                </a:solidFill>
                <a:latin typeface="Calibri"/>
                <a:ea typeface="新細明體"/>
              </a:endParaRPr>
            </a:p>
          </p:txBody>
        </p:sp>
        <p:sp>
          <p:nvSpPr>
            <p:cNvPr id="9" name="Freeform 11"/>
            <p:cNvSpPr>
              <a:spLocks noEditPoints="1"/>
            </p:cNvSpPr>
            <p:nvPr userDrawn="1"/>
          </p:nvSpPr>
          <p:spPr bwMode="auto">
            <a:xfrm>
              <a:off x="1264559" y="1171699"/>
              <a:ext cx="293176" cy="293176"/>
            </a:xfrm>
            <a:custGeom>
              <a:avLst/>
              <a:gdLst>
                <a:gd name="T0" fmla="*/ 160 w 322"/>
                <a:gd name="T1" fmla="*/ 246 h 322"/>
                <a:gd name="T2" fmla="*/ 138 w 322"/>
                <a:gd name="T3" fmla="*/ 240 h 322"/>
                <a:gd name="T4" fmla="*/ 120 w 322"/>
                <a:gd name="T5" fmla="*/ 222 h 322"/>
                <a:gd name="T6" fmla="*/ 108 w 322"/>
                <a:gd name="T7" fmla="*/ 196 h 322"/>
                <a:gd name="T8" fmla="*/ 104 w 322"/>
                <a:gd name="T9" fmla="*/ 162 h 322"/>
                <a:gd name="T10" fmla="*/ 106 w 322"/>
                <a:gd name="T11" fmla="*/ 146 h 322"/>
                <a:gd name="T12" fmla="*/ 112 w 322"/>
                <a:gd name="T13" fmla="*/ 116 h 322"/>
                <a:gd name="T14" fmla="*/ 126 w 322"/>
                <a:gd name="T15" fmla="*/ 92 h 322"/>
                <a:gd name="T16" fmla="*/ 146 w 322"/>
                <a:gd name="T17" fmla="*/ 78 h 322"/>
                <a:gd name="T18" fmla="*/ 160 w 322"/>
                <a:gd name="T19" fmla="*/ 76 h 322"/>
                <a:gd name="T20" fmla="*/ 186 w 322"/>
                <a:gd name="T21" fmla="*/ 84 h 322"/>
                <a:gd name="T22" fmla="*/ 202 w 322"/>
                <a:gd name="T23" fmla="*/ 104 h 322"/>
                <a:gd name="T24" fmla="*/ 212 w 322"/>
                <a:gd name="T25" fmla="*/ 132 h 322"/>
                <a:gd name="T26" fmla="*/ 214 w 322"/>
                <a:gd name="T27" fmla="*/ 160 h 322"/>
                <a:gd name="T28" fmla="*/ 214 w 322"/>
                <a:gd name="T29" fmla="*/ 180 h 322"/>
                <a:gd name="T30" fmla="*/ 206 w 322"/>
                <a:gd name="T31" fmla="*/ 210 h 322"/>
                <a:gd name="T32" fmla="*/ 192 w 322"/>
                <a:gd name="T33" fmla="*/ 232 h 322"/>
                <a:gd name="T34" fmla="*/ 172 w 322"/>
                <a:gd name="T35" fmla="*/ 244 h 322"/>
                <a:gd name="T36" fmla="*/ 160 w 322"/>
                <a:gd name="T37" fmla="*/ 246 h 322"/>
                <a:gd name="T38" fmla="*/ 160 w 322"/>
                <a:gd name="T39" fmla="*/ 322 h 322"/>
                <a:gd name="T40" fmla="*/ 190 w 322"/>
                <a:gd name="T41" fmla="*/ 320 h 322"/>
                <a:gd name="T42" fmla="*/ 218 w 322"/>
                <a:gd name="T43" fmla="*/ 312 h 322"/>
                <a:gd name="T44" fmla="*/ 246 w 322"/>
                <a:gd name="T45" fmla="*/ 300 h 322"/>
                <a:gd name="T46" fmla="*/ 270 w 322"/>
                <a:gd name="T47" fmla="*/ 282 h 322"/>
                <a:gd name="T48" fmla="*/ 292 w 322"/>
                <a:gd name="T49" fmla="*/ 260 h 322"/>
                <a:gd name="T50" fmla="*/ 308 w 322"/>
                <a:gd name="T51" fmla="*/ 232 h 322"/>
                <a:gd name="T52" fmla="*/ 318 w 322"/>
                <a:gd name="T53" fmla="*/ 198 h 322"/>
                <a:gd name="T54" fmla="*/ 322 w 322"/>
                <a:gd name="T55" fmla="*/ 158 h 322"/>
                <a:gd name="T56" fmla="*/ 320 w 322"/>
                <a:gd name="T57" fmla="*/ 132 h 322"/>
                <a:gd name="T58" fmla="*/ 308 w 322"/>
                <a:gd name="T59" fmla="*/ 92 h 322"/>
                <a:gd name="T60" fmla="*/ 296 w 322"/>
                <a:gd name="T61" fmla="*/ 66 h 322"/>
                <a:gd name="T62" fmla="*/ 276 w 322"/>
                <a:gd name="T63" fmla="*/ 42 h 322"/>
                <a:gd name="T64" fmla="*/ 252 w 322"/>
                <a:gd name="T65" fmla="*/ 24 h 322"/>
                <a:gd name="T66" fmla="*/ 222 w 322"/>
                <a:gd name="T67" fmla="*/ 8 h 322"/>
                <a:gd name="T68" fmla="*/ 186 w 322"/>
                <a:gd name="T69" fmla="*/ 0 h 322"/>
                <a:gd name="T70" fmla="*/ 164 w 322"/>
                <a:gd name="T71" fmla="*/ 0 h 322"/>
                <a:gd name="T72" fmla="*/ 122 w 322"/>
                <a:gd name="T73" fmla="*/ 4 h 322"/>
                <a:gd name="T74" fmla="*/ 88 w 322"/>
                <a:gd name="T75" fmla="*/ 14 h 322"/>
                <a:gd name="T76" fmla="*/ 60 w 322"/>
                <a:gd name="T77" fmla="*/ 32 h 322"/>
                <a:gd name="T78" fmla="*/ 36 w 322"/>
                <a:gd name="T79" fmla="*/ 54 h 322"/>
                <a:gd name="T80" fmla="*/ 20 w 322"/>
                <a:gd name="T81" fmla="*/ 78 h 322"/>
                <a:gd name="T82" fmla="*/ 8 w 322"/>
                <a:gd name="T83" fmla="*/ 106 h 322"/>
                <a:gd name="T84" fmla="*/ 2 w 322"/>
                <a:gd name="T85" fmla="*/ 134 h 322"/>
                <a:gd name="T86" fmla="*/ 0 w 322"/>
                <a:gd name="T87" fmla="*/ 164 h 322"/>
                <a:gd name="T88" fmla="*/ 2 w 322"/>
                <a:gd name="T89" fmla="*/ 198 h 322"/>
                <a:gd name="T90" fmla="*/ 12 w 322"/>
                <a:gd name="T91" fmla="*/ 228 h 322"/>
                <a:gd name="T92" fmla="*/ 26 w 322"/>
                <a:gd name="T93" fmla="*/ 256 h 322"/>
                <a:gd name="T94" fmla="*/ 44 w 322"/>
                <a:gd name="T95" fmla="*/ 278 h 322"/>
                <a:gd name="T96" fmla="*/ 68 w 322"/>
                <a:gd name="T97" fmla="*/ 298 h 322"/>
                <a:gd name="T98" fmla="*/ 94 w 322"/>
                <a:gd name="T99" fmla="*/ 312 h 322"/>
                <a:gd name="T100" fmla="*/ 126 w 322"/>
                <a:gd name="T101" fmla="*/ 320 h 322"/>
                <a:gd name="T102" fmla="*/ 160 w 322"/>
                <a:gd name="T103" fmla="*/ 322 h 32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322" h="322">
                  <a:moveTo>
                    <a:pt x="160" y="246"/>
                  </a:moveTo>
                  <a:lnTo>
                    <a:pt x="160" y="246"/>
                  </a:lnTo>
                  <a:lnTo>
                    <a:pt x="148" y="244"/>
                  </a:lnTo>
                  <a:lnTo>
                    <a:pt x="138" y="240"/>
                  </a:lnTo>
                  <a:lnTo>
                    <a:pt x="128" y="232"/>
                  </a:lnTo>
                  <a:lnTo>
                    <a:pt x="120" y="222"/>
                  </a:lnTo>
                  <a:lnTo>
                    <a:pt x="114" y="210"/>
                  </a:lnTo>
                  <a:lnTo>
                    <a:pt x="108" y="196"/>
                  </a:lnTo>
                  <a:lnTo>
                    <a:pt x="106" y="180"/>
                  </a:lnTo>
                  <a:lnTo>
                    <a:pt x="104" y="162"/>
                  </a:lnTo>
                  <a:lnTo>
                    <a:pt x="106" y="146"/>
                  </a:lnTo>
                  <a:lnTo>
                    <a:pt x="108" y="130"/>
                  </a:lnTo>
                  <a:lnTo>
                    <a:pt x="112" y="116"/>
                  </a:lnTo>
                  <a:lnTo>
                    <a:pt x="118" y="104"/>
                  </a:lnTo>
                  <a:lnTo>
                    <a:pt x="126" y="92"/>
                  </a:lnTo>
                  <a:lnTo>
                    <a:pt x="134" y="84"/>
                  </a:lnTo>
                  <a:lnTo>
                    <a:pt x="146" y="78"/>
                  </a:lnTo>
                  <a:lnTo>
                    <a:pt x="160" y="76"/>
                  </a:lnTo>
                  <a:lnTo>
                    <a:pt x="174" y="78"/>
                  </a:lnTo>
                  <a:lnTo>
                    <a:pt x="186" y="84"/>
                  </a:lnTo>
                  <a:lnTo>
                    <a:pt x="196" y="94"/>
                  </a:lnTo>
                  <a:lnTo>
                    <a:pt x="202" y="104"/>
                  </a:lnTo>
                  <a:lnTo>
                    <a:pt x="208" y="118"/>
                  </a:lnTo>
                  <a:lnTo>
                    <a:pt x="212" y="132"/>
                  </a:lnTo>
                  <a:lnTo>
                    <a:pt x="214" y="146"/>
                  </a:lnTo>
                  <a:lnTo>
                    <a:pt x="214" y="160"/>
                  </a:lnTo>
                  <a:lnTo>
                    <a:pt x="214" y="180"/>
                  </a:lnTo>
                  <a:lnTo>
                    <a:pt x="210" y="196"/>
                  </a:lnTo>
                  <a:lnTo>
                    <a:pt x="206" y="210"/>
                  </a:lnTo>
                  <a:lnTo>
                    <a:pt x="200" y="222"/>
                  </a:lnTo>
                  <a:lnTo>
                    <a:pt x="192" y="232"/>
                  </a:lnTo>
                  <a:lnTo>
                    <a:pt x="182" y="240"/>
                  </a:lnTo>
                  <a:lnTo>
                    <a:pt x="172" y="244"/>
                  </a:lnTo>
                  <a:lnTo>
                    <a:pt x="160" y="246"/>
                  </a:lnTo>
                  <a:close/>
                  <a:moveTo>
                    <a:pt x="160" y="322"/>
                  </a:moveTo>
                  <a:lnTo>
                    <a:pt x="160" y="322"/>
                  </a:lnTo>
                  <a:lnTo>
                    <a:pt x="174" y="322"/>
                  </a:lnTo>
                  <a:lnTo>
                    <a:pt x="190" y="320"/>
                  </a:lnTo>
                  <a:lnTo>
                    <a:pt x="204" y="318"/>
                  </a:lnTo>
                  <a:lnTo>
                    <a:pt x="218" y="312"/>
                  </a:lnTo>
                  <a:lnTo>
                    <a:pt x="232" y="308"/>
                  </a:lnTo>
                  <a:lnTo>
                    <a:pt x="246" y="300"/>
                  </a:lnTo>
                  <a:lnTo>
                    <a:pt x="258" y="292"/>
                  </a:lnTo>
                  <a:lnTo>
                    <a:pt x="270" y="282"/>
                  </a:lnTo>
                  <a:lnTo>
                    <a:pt x="282" y="272"/>
                  </a:lnTo>
                  <a:lnTo>
                    <a:pt x="292" y="260"/>
                  </a:lnTo>
                  <a:lnTo>
                    <a:pt x="300" y="246"/>
                  </a:lnTo>
                  <a:lnTo>
                    <a:pt x="308" y="232"/>
                  </a:lnTo>
                  <a:lnTo>
                    <a:pt x="314" y="216"/>
                  </a:lnTo>
                  <a:lnTo>
                    <a:pt x="318" y="198"/>
                  </a:lnTo>
                  <a:lnTo>
                    <a:pt x="320" y="178"/>
                  </a:lnTo>
                  <a:lnTo>
                    <a:pt x="322" y="158"/>
                  </a:lnTo>
                  <a:lnTo>
                    <a:pt x="320" y="132"/>
                  </a:lnTo>
                  <a:lnTo>
                    <a:pt x="314" y="104"/>
                  </a:lnTo>
                  <a:lnTo>
                    <a:pt x="308" y="92"/>
                  </a:lnTo>
                  <a:lnTo>
                    <a:pt x="302" y="78"/>
                  </a:lnTo>
                  <a:lnTo>
                    <a:pt x="296" y="66"/>
                  </a:lnTo>
                  <a:lnTo>
                    <a:pt x="286" y="54"/>
                  </a:lnTo>
                  <a:lnTo>
                    <a:pt x="276" y="42"/>
                  </a:lnTo>
                  <a:lnTo>
                    <a:pt x="266" y="32"/>
                  </a:lnTo>
                  <a:lnTo>
                    <a:pt x="252" y="24"/>
                  </a:lnTo>
                  <a:lnTo>
                    <a:pt x="238" y="16"/>
                  </a:lnTo>
                  <a:lnTo>
                    <a:pt x="222" y="8"/>
                  </a:lnTo>
                  <a:lnTo>
                    <a:pt x="204" y="4"/>
                  </a:lnTo>
                  <a:lnTo>
                    <a:pt x="186" y="0"/>
                  </a:lnTo>
                  <a:lnTo>
                    <a:pt x="164" y="0"/>
                  </a:lnTo>
                  <a:lnTo>
                    <a:pt x="142" y="0"/>
                  </a:lnTo>
                  <a:lnTo>
                    <a:pt x="122" y="4"/>
                  </a:lnTo>
                  <a:lnTo>
                    <a:pt x="104" y="8"/>
                  </a:lnTo>
                  <a:lnTo>
                    <a:pt x="88" y="14"/>
                  </a:lnTo>
                  <a:lnTo>
                    <a:pt x="72" y="22"/>
                  </a:lnTo>
                  <a:lnTo>
                    <a:pt x="60" y="32"/>
                  </a:lnTo>
                  <a:lnTo>
                    <a:pt x="48" y="42"/>
                  </a:lnTo>
                  <a:lnTo>
                    <a:pt x="36" y="54"/>
                  </a:lnTo>
                  <a:lnTo>
                    <a:pt x="28" y="66"/>
                  </a:lnTo>
                  <a:lnTo>
                    <a:pt x="20" y="78"/>
                  </a:lnTo>
                  <a:lnTo>
                    <a:pt x="14" y="92"/>
                  </a:lnTo>
                  <a:lnTo>
                    <a:pt x="8" y="106"/>
                  </a:lnTo>
                  <a:lnTo>
                    <a:pt x="4" y="120"/>
                  </a:lnTo>
                  <a:lnTo>
                    <a:pt x="2" y="134"/>
                  </a:lnTo>
                  <a:lnTo>
                    <a:pt x="0" y="164"/>
                  </a:lnTo>
                  <a:lnTo>
                    <a:pt x="0" y="180"/>
                  </a:lnTo>
                  <a:lnTo>
                    <a:pt x="2" y="198"/>
                  </a:lnTo>
                  <a:lnTo>
                    <a:pt x="6" y="214"/>
                  </a:lnTo>
                  <a:lnTo>
                    <a:pt x="12" y="228"/>
                  </a:lnTo>
                  <a:lnTo>
                    <a:pt x="18" y="242"/>
                  </a:lnTo>
                  <a:lnTo>
                    <a:pt x="26" y="256"/>
                  </a:lnTo>
                  <a:lnTo>
                    <a:pt x="34" y="268"/>
                  </a:lnTo>
                  <a:lnTo>
                    <a:pt x="44" y="278"/>
                  </a:lnTo>
                  <a:lnTo>
                    <a:pt x="56" y="288"/>
                  </a:lnTo>
                  <a:lnTo>
                    <a:pt x="68" y="298"/>
                  </a:lnTo>
                  <a:lnTo>
                    <a:pt x="80" y="304"/>
                  </a:lnTo>
                  <a:lnTo>
                    <a:pt x="94" y="312"/>
                  </a:lnTo>
                  <a:lnTo>
                    <a:pt x="110" y="316"/>
                  </a:lnTo>
                  <a:lnTo>
                    <a:pt x="126" y="320"/>
                  </a:lnTo>
                  <a:lnTo>
                    <a:pt x="142" y="322"/>
                  </a:lnTo>
                  <a:lnTo>
                    <a:pt x="160" y="322"/>
                  </a:lnTo>
                  <a:close/>
                </a:path>
              </a:pathLst>
            </a:custGeom>
            <a:solidFill>
              <a:srgbClr val="00277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010061" fontAlgn="auto">
                <a:spcBef>
                  <a:spcPts val="0"/>
                </a:spcBef>
                <a:spcAft>
                  <a:spcPts val="0"/>
                </a:spcAft>
              </a:pPr>
              <a:endParaRPr kumimoji="0" lang="zh-TW" altLang="en-US">
                <a:solidFill>
                  <a:prstClr val="black"/>
                </a:solidFill>
                <a:latin typeface="Calibri"/>
                <a:ea typeface="新細明體"/>
              </a:endParaRPr>
            </a:p>
          </p:txBody>
        </p:sp>
        <p:sp>
          <p:nvSpPr>
            <p:cNvPr id="10" name="Rectangle 12"/>
            <p:cNvSpPr>
              <a:spLocks noChangeArrowheads="1"/>
            </p:cNvSpPr>
            <p:nvPr userDrawn="1"/>
          </p:nvSpPr>
          <p:spPr bwMode="auto">
            <a:xfrm>
              <a:off x="1597796" y="1177162"/>
              <a:ext cx="94690" cy="282250"/>
            </a:xfrm>
            <a:prstGeom prst="rect">
              <a:avLst/>
            </a:prstGeom>
            <a:solidFill>
              <a:srgbClr val="00277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010061" fontAlgn="auto">
                <a:spcBef>
                  <a:spcPts val="0"/>
                </a:spcBef>
                <a:spcAft>
                  <a:spcPts val="0"/>
                </a:spcAft>
              </a:pPr>
              <a:endParaRPr kumimoji="0" lang="zh-TW" altLang="en-US">
                <a:solidFill>
                  <a:prstClr val="black"/>
                </a:solidFill>
                <a:latin typeface="Calibri"/>
                <a:ea typeface="新細明體"/>
              </a:endParaRPr>
            </a:p>
          </p:txBody>
        </p:sp>
        <p:sp>
          <p:nvSpPr>
            <p:cNvPr id="11" name="Rectangle 13"/>
            <p:cNvSpPr>
              <a:spLocks noChangeArrowheads="1"/>
            </p:cNvSpPr>
            <p:nvPr userDrawn="1"/>
          </p:nvSpPr>
          <p:spPr bwMode="auto">
            <a:xfrm>
              <a:off x="1597796" y="1077009"/>
              <a:ext cx="94690" cy="74660"/>
            </a:xfrm>
            <a:prstGeom prst="rect">
              <a:avLst/>
            </a:prstGeom>
            <a:solidFill>
              <a:srgbClr val="00277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010061" fontAlgn="auto">
                <a:spcBef>
                  <a:spcPts val="0"/>
                </a:spcBef>
                <a:spcAft>
                  <a:spcPts val="0"/>
                </a:spcAft>
              </a:pPr>
              <a:endParaRPr kumimoji="0" lang="zh-TW" altLang="en-US">
                <a:solidFill>
                  <a:prstClr val="black"/>
                </a:solidFill>
                <a:latin typeface="Calibri"/>
                <a:ea typeface="新細明體"/>
              </a:endParaRPr>
            </a:p>
          </p:txBody>
        </p:sp>
        <p:sp>
          <p:nvSpPr>
            <p:cNvPr id="12" name="Freeform 14"/>
            <p:cNvSpPr>
              <a:spLocks/>
            </p:cNvSpPr>
            <p:nvPr userDrawn="1"/>
          </p:nvSpPr>
          <p:spPr bwMode="auto">
            <a:xfrm>
              <a:off x="1730727" y="1091577"/>
              <a:ext cx="198486" cy="373299"/>
            </a:xfrm>
            <a:custGeom>
              <a:avLst/>
              <a:gdLst>
                <a:gd name="T0" fmla="*/ 40 w 218"/>
                <a:gd name="T1" fmla="*/ 10 h 410"/>
                <a:gd name="T2" fmla="*/ 40 w 218"/>
                <a:gd name="T3" fmla="*/ 94 h 410"/>
                <a:gd name="T4" fmla="*/ 0 w 218"/>
                <a:gd name="T5" fmla="*/ 94 h 410"/>
                <a:gd name="T6" fmla="*/ 0 w 218"/>
                <a:gd name="T7" fmla="*/ 172 h 410"/>
                <a:gd name="T8" fmla="*/ 40 w 218"/>
                <a:gd name="T9" fmla="*/ 172 h 410"/>
                <a:gd name="T10" fmla="*/ 40 w 218"/>
                <a:gd name="T11" fmla="*/ 298 h 410"/>
                <a:gd name="T12" fmla="*/ 40 w 218"/>
                <a:gd name="T13" fmla="*/ 298 h 410"/>
                <a:gd name="T14" fmla="*/ 42 w 218"/>
                <a:gd name="T15" fmla="*/ 322 h 410"/>
                <a:gd name="T16" fmla="*/ 46 w 218"/>
                <a:gd name="T17" fmla="*/ 344 h 410"/>
                <a:gd name="T18" fmla="*/ 54 w 218"/>
                <a:gd name="T19" fmla="*/ 364 h 410"/>
                <a:gd name="T20" fmla="*/ 64 w 218"/>
                <a:gd name="T21" fmla="*/ 380 h 410"/>
                <a:gd name="T22" fmla="*/ 72 w 218"/>
                <a:gd name="T23" fmla="*/ 388 h 410"/>
                <a:gd name="T24" fmla="*/ 80 w 218"/>
                <a:gd name="T25" fmla="*/ 394 h 410"/>
                <a:gd name="T26" fmla="*/ 88 w 218"/>
                <a:gd name="T27" fmla="*/ 398 h 410"/>
                <a:gd name="T28" fmla="*/ 98 w 218"/>
                <a:gd name="T29" fmla="*/ 402 h 410"/>
                <a:gd name="T30" fmla="*/ 120 w 218"/>
                <a:gd name="T31" fmla="*/ 408 h 410"/>
                <a:gd name="T32" fmla="*/ 144 w 218"/>
                <a:gd name="T33" fmla="*/ 410 h 410"/>
                <a:gd name="T34" fmla="*/ 144 w 218"/>
                <a:gd name="T35" fmla="*/ 410 h 410"/>
                <a:gd name="T36" fmla="*/ 166 w 218"/>
                <a:gd name="T37" fmla="*/ 410 h 410"/>
                <a:gd name="T38" fmla="*/ 188 w 218"/>
                <a:gd name="T39" fmla="*/ 406 h 410"/>
                <a:gd name="T40" fmla="*/ 188 w 218"/>
                <a:gd name="T41" fmla="*/ 406 h 410"/>
                <a:gd name="T42" fmla="*/ 218 w 218"/>
                <a:gd name="T43" fmla="*/ 400 h 410"/>
                <a:gd name="T44" fmla="*/ 218 w 218"/>
                <a:gd name="T45" fmla="*/ 400 h 410"/>
                <a:gd name="T46" fmla="*/ 216 w 218"/>
                <a:gd name="T47" fmla="*/ 320 h 410"/>
                <a:gd name="T48" fmla="*/ 216 w 218"/>
                <a:gd name="T49" fmla="*/ 320 h 410"/>
                <a:gd name="T50" fmla="*/ 202 w 218"/>
                <a:gd name="T51" fmla="*/ 322 h 410"/>
                <a:gd name="T52" fmla="*/ 182 w 218"/>
                <a:gd name="T53" fmla="*/ 324 h 410"/>
                <a:gd name="T54" fmla="*/ 182 w 218"/>
                <a:gd name="T55" fmla="*/ 324 h 410"/>
                <a:gd name="T56" fmla="*/ 166 w 218"/>
                <a:gd name="T57" fmla="*/ 324 h 410"/>
                <a:gd name="T58" fmla="*/ 160 w 218"/>
                <a:gd name="T59" fmla="*/ 320 h 410"/>
                <a:gd name="T60" fmla="*/ 152 w 218"/>
                <a:gd name="T61" fmla="*/ 314 h 410"/>
                <a:gd name="T62" fmla="*/ 152 w 218"/>
                <a:gd name="T63" fmla="*/ 314 h 410"/>
                <a:gd name="T64" fmla="*/ 148 w 218"/>
                <a:gd name="T65" fmla="*/ 310 h 410"/>
                <a:gd name="T66" fmla="*/ 144 w 218"/>
                <a:gd name="T67" fmla="*/ 302 h 410"/>
                <a:gd name="T68" fmla="*/ 142 w 218"/>
                <a:gd name="T69" fmla="*/ 292 h 410"/>
                <a:gd name="T70" fmla="*/ 142 w 218"/>
                <a:gd name="T71" fmla="*/ 280 h 410"/>
                <a:gd name="T72" fmla="*/ 142 w 218"/>
                <a:gd name="T73" fmla="*/ 172 h 410"/>
                <a:gd name="T74" fmla="*/ 208 w 218"/>
                <a:gd name="T75" fmla="*/ 172 h 410"/>
                <a:gd name="T76" fmla="*/ 208 w 218"/>
                <a:gd name="T77" fmla="*/ 94 h 410"/>
                <a:gd name="T78" fmla="*/ 208 w 218"/>
                <a:gd name="T79" fmla="*/ 94 h 410"/>
                <a:gd name="T80" fmla="*/ 142 w 218"/>
                <a:gd name="T81" fmla="*/ 94 h 410"/>
                <a:gd name="T82" fmla="*/ 142 w 218"/>
                <a:gd name="T83" fmla="*/ 94 h 410"/>
                <a:gd name="T84" fmla="*/ 142 w 218"/>
                <a:gd name="T85" fmla="*/ 0 h 410"/>
                <a:gd name="T86" fmla="*/ 40 w 218"/>
                <a:gd name="T87" fmla="*/ 10 h 41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18" h="410">
                  <a:moveTo>
                    <a:pt x="40" y="10"/>
                  </a:moveTo>
                  <a:lnTo>
                    <a:pt x="40" y="94"/>
                  </a:lnTo>
                  <a:lnTo>
                    <a:pt x="0" y="94"/>
                  </a:lnTo>
                  <a:lnTo>
                    <a:pt x="0" y="172"/>
                  </a:lnTo>
                  <a:lnTo>
                    <a:pt x="40" y="172"/>
                  </a:lnTo>
                  <a:lnTo>
                    <a:pt x="40" y="298"/>
                  </a:lnTo>
                  <a:lnTo>
                    <a:pt x="42" y="322"/>
                  </a:lnTo>
                  <a:lnTo>
                    <a:pt x="46" y="344"/>
                  </a:lnTo>
                  <a:lnTo>
                    <a:pt x="54" y="364"/>
                  </a:lnTo>
                  <a:lnTo>
                    <a:pt x="64" y="380"/>
                  </a:lnTo>
                  <a:lnTo>
                    <a:pt x="72" y="388"/>
                  </a:lnTo>
                  <a:lnTo>
                    <a:pt x="80" y="394"/>
                  </a:lnTo>
                  <a:lnTo>
                    <a:pt x="88" y="398"/>
                  </a:lnTo>
                  <a:lnTo>
                    <a:pt x="98" y="402"/>
                  </a:lnTo>
                  <a:lnTo>
                    <a:pt x="120" y="408"/>
                  </a:lnTo>
                  <a:lnTo>
                    <a:pt x="144" y="410"/>
                  </a:lnTo>
                  <a:lnTo>
                    <a:pt x="166" y="410"/>
                  </a:lnTo>
                  <a:lnTo>
                    <a:pt x="188" y="406"/>
                  </a:lnTo>
                  <a:lnTo>
                    <a:pt x="218" y="400"/>
                  </a:lnTo>
                  <a:lnTo>
                    <a:pt x="216" y="320"/>
                  </a:lnTo>
                  <a:lnTo>
                    <a:pt x="202" y="322"/>
                  </a:lnTo>
                  <a:lnTo>
                    <a:pt x="182" y="324"/>
                  </a:lnTo>
                  <a:lnTo>
                    <a:pt x="166" y="324"/>
                  </a:lnTo>
                  <a:lnTo>
                    <a:pt x="160" y="320"/>
                  </a:lnTo>
                  <a:lnTo>
                    <a:pt x="152" y="314"/>
                  </a:lnTo>
                  <a:lnTo>
                    <a:pt x="148" y="310"/>
                  </a:lnTo>
                  <a:lnTo>
                    <a:pt x="144" y="302"/>
                  </a:lnTo>
                  <a:lnTo>
                    <a:pt x="142" y="292"/>
                  </a:lnTo>
                  <a:lnTo>
                    <a:pt x="142" y="280"/>
                  </a:lnTo>
                  <a:lnTo>
                    <a:pt x="142" y="172"/>
                  </a:lnTo>
                  <a:lnTo>
                    <a:pt x="208" y="172"/>
                  </a:lnTo>
                  <a:lnTo>
                    <a:pt x="208" y="94"/>
                  </a:lnTo>
                  <a:lnTo>
                    <a:pt x="142" y="94"/>
                  </a:lnTo>
                  <a:lnTo>
                    <a:pt x="142" y="0"/>
                  </a:lnTo>
                  <a:lnTo>
                    <a:pt x="40" y="10"/>
                  </a:lnTo>
                  <a:close/>
                </a:path>
              </a:pathLst>
            </a:custGeom>
            <a:solidFill>
              <a:srgbClr val="00277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010061" fontAlgn="auto">
                <a:spcBef>
                  <a:spcPts val="0"/>
                </a:spcBef>
                <a:spcAft>
                  <a:spcPts val="0"/>
                </a:spcAft>
              </a:pPr>
              <a:endParaRPr kumimoji="0" lang="zh-TW" altLang="en-US">
                <a:solidFill>
                  <a:prstClr val="black"/>
                </a:solidFill>
                <a:latin typeface="Calibri"/>
                <a:ea typeface="新細明體"/>
              </a:endParaRPr>
            </a:p>
          </p:txBody>
        </p:sp>
        <p:sp>
          <p:nvSpPr>
            <p:cNvPr id="13" name="Freeform 15"/>
            <p:cNvSpPr>
              <a:spLocks/>
            </p:cNvSpPr>
            <p:nvPr userDrawn="1"/>
          </p:nvSpPr>
          <p:spPr bwMode="auto">
            <a:xfrm>
              <a:off x="1949243" y="1091577"/>
              <a:ext cx="196665" cy="373299"/>
            </a:xfrm>
            <a:custGeom>
              <a:avLst/>
              <a:gdLst>
                <a:gd name="T0" fmla="*/ 40 w 216"/>
                <a:gd name="T1" fmla="*/ 10 h 410"/>
                <a:gd name="T2" fmla="*/ 40 w 216"/>
                <a:gd name="T3" fmla="*/ 94 h 410"/>
                <a:gd name="T4" fmla="*/ 0 w 216"/>
                <a:gd name="T5" fmla="*/ 94 h 410"/>
                <a:gd name="T6" fmla="*/ 0 w 216"/>
                <a:gd name="T7" fmla="*/ 172 h 410"/>
                <a:gd name="T8" fmla="*/ 40 w 216"/>
                <a:gd name="T9" fmla="*/ 172 h 410"/>
                <a:gd name="T10" fmla="*/ 40 w 216"/>
                <a:gd name="T11" fmla="*/ 298 h 410"/>
                <a:gd name="T12" fmla="*/ 40 w 216"/>
                <a:gd name="T13" fmla="*/ 298 h 410"/>
                <a:gd name="T14" fmla="*/ 40 w 216"/>
                <a:gd name="T15" fmla="*/ 322 h 410"/>
                <a:gd name="T16" fmla="*/ 46 w 216"/>
                <a:gd name="T17" fmla="*/ 344 h 410"/>
                <a:gd name="T18" fmla="*/ 54 w 216"/>
                <a:gd name="T19" fmla="*/ 364 h 410"/>
                <a:gd name="T20" fmla="*/ 64 w 216"/>
                <a:gd name="T21" fmla="*/ 380 h 410"/>
                <a:gd name="T22" fmla="*/ 70 w 216"/>
                <a:gd name="T23" fmla="*/ 388 h 410"/>
                <a:gd name="T24" fmla="*/ 78 w 216"/>
                <a:gd name="T25" fmla="*/ 394 h 410"/>
                <a:gd name="T26" fmla="*/ 88 w 216"/>
                <a:gd name="T27" fmla="*/ 398 h 410"/>
                <a:gd name="T28" fmla="*/ 96 w 216"/>
                <a:gd name="T29" fmla="*/ 402 h 410"/>
                <a:gd name="T30" fmla="*/ 118 w 216"/>
                <a:gd name="T31" fmla="*/ 408 h 410"/>
                <a:gd name="T32" fmla="*/ 144 w 216"/>
                <a:gd name="T33" fmla="*/ 410 h 410"/>
                <a:gd name="T34" fmla="*/ 144 w 216"/>
                <a:gd name="T35" fmla="*/ 410 h 410"/>
                <a:gd name="T36" fmla="*/ 166 w 216"/>
                <a:gd name="T37" fmla="*/ 410 h 410"/>
                <a:gd name="T38" fmla="*/ 186 w 216"/>
                <a:gd name="T39" fmla="*/ 406 h 410"/>
                <a:gd name="T40" fmla="*/ 186 w 216"/>
                <a:gd name="T41" fmla="*/ 406 h 410"/>
                <a:gd name="T42" fmla="*/ 216 w 216"/>
                <a:gd name="T43" fmla="*/ 400 h 410"/>
                <a:gd name="T44" fmla="*/ 216 w 216"/>
                <a:gd name="T45" fmla="*/ 400 h 410"/>
                <a:gd name="T46" fmla="*/ 216 w 216"/>
                <a:gd name="T47" fmla="*/ 320 h 410"/>
                <a:gd name="T48" fmla="*/ 216 w 216"/>
                <a:gd name="T49" fmla="*/ 320 h 410"/>
                <a:gd name="T50" fmla="*/ 200 w 216"/>
                <a:gd name="T51" fmla="*/ 322 h 410"/>
                <a:gd name="T52" fmla="*/ 180 w 216"/>
                <a:gd name="T53" fmla="*/ 324 h 410"/>
                <a:gd name="T54" fmla="*/ 180 w 216"/>
                <a:gd name="T55" fmla="*/ 324 h 410"/>
                <a:gd name="T56" fmla="*/ 166 w 216"/>
                <a:gd name="T57" fmla="*/ 324 h 410"/>
                <a:gd name="T58" fmla="*/ 158 w 216"/>
                <a:gd name="T59" fmla="*/ 320 h 410"/>
                <a:gd name="T60" fmla="*/ 152 w 216"/>
                <a:gd name="T61" fmla="*/ 314 h 410"/>
                <a:gd name="T62" fmla="*/ 152 w 216"/>
                <a:gd name="T63" fmla="*/ 314 h 410"/>
                <a:gd name="T64" fmla="*/ 146 w 216"/>
                <a:gd name="T65" fmla="*/ 310 h 410"/>
                <a:gd name="T66" fmla="*/ 144 w 216"/>
                <a:gd name="T67" fmla="*/ 302 h 410"/>
                <a:gd name="T68" fmla="*/ 142 w 216"/>
                <a:gd name="T69" fmla="*/ 292 h 410"/>
                <a:gd name="T70" fmla="*/ 140 w 216"/>
                <a:gd name="T71" fmla="*/ 280 h 410"/>
                <a:gd name="T72" fmla="*/ 140 w 216"/>
                <a:gd name="T73" fmla="*/ 172 h 410"/>
                <a:gd name="T74" fmla="*/ 208 w 216"/>
                <a:gd name="T75" fmla="*/ 172 h 410"/>
                <a:gd name="T76" fmla="*/ 208 w 216"/>
                <a:gd name="T77" fmla="*/ 94 h 410"/>
                <a:gd name="T78" fmla="*/ 208 w 216"/>
                <a:gd name="T79" fmla="*/ 94 h 410"/>
                <a:gd name="T80" fmla="*/ 140 w 216"/>
                <a:gd name="T81" fmla="*/ 94 h 410"/>
                <a:gd name="T82" fmla="*/ 140 w 216"/>
                <a:gd name="T83" fmla="*/ 94 h 410"/>
                <a:gd name="T84" fmla="*/ 140 w 216"/>
                <a:gd name="T85" fmla="*/ 0 h 410"/>
                <a:gd name="T86" fmla="*/ 40 w 216"/>
                <a:gd name="T87" fmla="*/ 10 h 41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16" h="410">
                  <a:moveTo>
                    <a:pt x="40" y="10"/>
                  </a:moveTo>
                  <a:lnTo>
                    <a:pt x="40" y="94"/>
                  </a:lnTo>
                  <a:lnTo>
                    <a:pt x="0" y="94"/>
                  </a:lnTo>
                  <a:lnTo>
                    <a:pt x="0" y="172"/>
                  </a:lnTo>
                  <a:lnTo>
                    <a:pt x="40" y="172"/>
                  </a:lnTo>
                  <a:lnTo>
                    <a:pt x="40" y="298"/>
                  </a:lnTo>
                  <a:lnTo>
                    <a:pt x="40" y="322"/>
                  </a:lnTo>
                  <a:lnTo>
                    <a:pt x="46" y="344"/>
                  </a:lnTo>
                  <a:lnTo>
                    <a:pt x="54" y="364"/>
                  </a:lnTo>
                  <a:lnTo>
                    <a:pt x="64" y="380"/>
                  </a:lnTo>
                  <a:lnTo>
                    <a:pt x="70" y="388"/>
                  </a:lnTo>
                  <a:lnTo>
                    <a:pt x="78" y="394"/>
                  </a:lnTo>
                  <a:lnTo>
                    <a:pt x="88" y="398"/>
                  </a:lnTo>
                  <a:lnTo>
                    <a:pt x="96" y="402"/>
                  </a:lnTo>
                  <a:lnTo>
                    <a:pt x="118" y="408"/>
                  </a:lnTo>
                  <a:lnTo>
                    <a:pt x="144" y="410"/>
                  </a:lnTo>
                  <a:lnTo>
                    <a:pt x="166" y="410"/>
                  </a:lnTo>
                  <a:lnTo>
                    <a:pt x="186" y="406"/>
                  </a:lnTo>
                  <a:lnTo>
                    <a:pt x="216" y="400"/>
                  </a:lnTo>
                  <a:lnTo>
                    <a:pt x="216" y="320"/>
                  </a:lnTo>
                  <a:lnTo>
                    <a:pt x="200" y="322"/>
                  </a:lnTo>
                  <a:lnTo>
                    <a:pt x="180" y="324"/>
                  </a:lnTo>
                  <a:lnTo>
                    <a:pt x="166" y="324"/>
                  </a:lnTo>
                  <a:lnTo>
                    <a:pt x="158" y="320"/>
                  </a:lnTo>
                  <a:lnTo>
                    <a:pt x="152" y="314"/>
                  </a:lnTo>
                  <a:lnTo>
                    <a:pt x="146" y="310"/>
                  </a:lnTo>
                  <a:lnTo>
                    <a:pt x="144" y="302"/>
                  </a:lnTo>
                  <a:lnTo>
                    <a:pt x="142" y="292"/>
                  </a:lnTo>
                  <a:lnTo>
                    <a:pt x="140" y="280"/>
                  </a:lnTo>
                  <a:lnTo>
                    <a:pt x="140" y="172"/>
                  </a:lnTo>
                  <a:lnTo>
                    <a:pt x="208" y="172"/>
                  </a:lnTo>
                  <a:lnTo>
                    <a:pt x="208" y="94"/>
                  </a:lnTo>
                  <a:lnTo>
                    <a:pt x="140" y="94"/>
                  </a:lnTo>
                  <a:lnTo>
                    <a:pt x="140" y="0"/>
                  </a:lnTo>
                  <a:lnTo>
                    <a:pt x="40" y="10"/>
                  </a:lnTo>
                  <a:close/>
                </a:path>
              </a:pathLst>
            </a:custGeom>
            <a:solidFill>
              <a:srgbClr val="00277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010061" fontAlgn="auto">
                <a:spcBef>
                  <a:spcPts val="0"/>
                </a:spcBef>
                <a:spcAft>
                  <a:spcPts val="0"/>
                </a:spcAft>
              </a:pPr>
              <a:endParaRPr kumimoji="0" lang="zh-TW" altLang="en-US">
                <a:solidFill>
                  <a:prstClr val="black"/>
                </a:solidFill>
                <a:latin typeface="Calibri"/>
                <a:ea typeface="新細明體"/>
              </a:endParaRPr>
            </a:p>
          </p:txBody>
        </p:sp>
        <p:sp>
          <p:nvSpPr>
            <p:cNvPr id="14" name="Freeform 16"/>
            <p:cNvSpPr>
              <a:spLocks/>
            </p:cNvSpPr>
            <p:nvPr userDrawn="1"/>
          </p:nvSpPr>
          <p:spPr bwMode="auto">
            <a:xfrm>
              <a:off x="2473682" y="1361080"/>
              <a:ext cx="103795" cy="103795"/>
            </a:xfrm>
            <a:custGeom>
              <a:avLst/>
              <a:gdLst>
                <a:gd name="T0" fmla="*/ 0 w 114"/>
                <a:gd name="T1" fmla="*/ 58 h 114"/>
                <a:gd name="T2" fmla="*/ 0 w 114"/>
                <a:gd name="T3" fmla="*/ 58 h 114"/>
                <a:gd name="T4" fmla="*/ 2 w 114"/>
                <a:gd name="T5" fmla="*/ 46 h 114"/>
                <a:gd name="T6" fmla="*/ 4 w 114"/>
                <a:gd name="T7" fmla="*/ 36 h 114"/>
                <a:gd name="T8" fmla="*/ 10 w 114"/>
                <a:gd name="T9" fmla="*/ 26 h 114"/>
                <a:gd name="T10" fmla="*/ 16 w 114"/>
                <a:gd name="T11" fmla="*/ 18 h 114"/>
                <a:gd name="T12" fmla="*/ 26 w 114"/>
                <a:gd name="T13" fmla="*/ 10 h 114"/>
                <a:gd name="T14" fmla="*/ 34 w 114"/>
                <a:gd name="T15" fmla="*/ 4 h 114"/>
                <a:gd name="T16" fmla="*/ 46 w 114"/>
                <a:gd name="T17" fmla="*/ 2 h 114"/>
                <a:gd name="T18" fmla="*/ 58 w 114"/>
                <a:gd name="T19" fmla="*/ 0 h 114"/>
                <a:gd name="T20" fmla="*/ 58 w 114"/>
                <a:gd name="T21" fmla="*/ 0 h 114"/>
                <a:gd name="T22" fmla="*/ 68 w 114"/>
                <a:gd name="T23" fmla="*/ 2 h 114"/>
                <a:gd name="T24" fmla="*/ 80 w 114"/>
                <a:gd name="T25" fmla="*/ 4 h 114"/>
                <a:gd name="T26" fmla="*/ 90 w 114"/>
                <a:gd name="T27" fmla="*/ 10 h 114"/>
                <a:gd name="T28" fmla="*/ 98 w 114"/>
                <a:gd name="T29" fmla="*/ 18 h 114"/>
                <a:gd name="T30" fmla="*/ 104 w 114"/>
                <a:gd name="T31" fmla="*/ 26 h 114"/>
                <a:gd name="T32" fmla="*/ 110 w 114"/>
                <a:gd name="T33" fmla="*/ 36 h 114"/>
                <a:gd name="T34" fmla="*/ 114 w 114"/>
                <a:gd name="T35" fmla="*/ 46 h 114"/>
                <a:gd name="T36" fmla="*/ 114 w 114"/>
                <a:gd name="T37" fmla="*/ 58 h 114"/>
                <a:gd name="T38" fmla="*/ 114 w 114"/>
                <a:gd name="T39" fmla="*/ 58 h 114"/>
                <a:gd name="T40" fmla="*/ 114 w 114"/>
                <a:gd name="T41" fmla="*/ 68 h 114"/>
                <a:gd name="T42" fmla="*/ 110 w 114"/>
                <a:gd name="T43" fmla="*/ 80 h 114"/>
                <a:gd name="T44" fmla="*/ 104 w 114"/>
                <a:gd name="T45" fmla="*/ 90 h 114"/>
                <a:gd name="T46" fmla="*/ 98 w 114"/>
                <a:gd name="T47" fmla="*/ 98 h 114"/>
                <a:gd name="T48" fmla="*/ 90 w 114"/>
                <a:gd name="T49" fmla="*/ 104 h 114"/>
                <a:gd name="T50" fmla="*/ 80 w 114"/>
                <a:gd name="T51" fmla="*/ 110 h 114"/>
                <a:gd name="T52" fmla="*/ 68 w 114"/>
                <a:gd name="T53" fmla="*/ 114 h 114"/>
                <a:gd name="T54" fmla="*/ 58 w 114"/>
                <a:gd name="T55" fmla="*/ 114 h 114"/>
                <a:gd name="T56" fmla="*/ 58 w 114"/>
                <a:gd name="T57" fmla="*/ 114 h 114"/>
                <a:gd name="T58" fmla="*/ 46 w 114"/>
                <a:gd name="T59" fmla="*/ 114 h 114"/>
                <a:gd name="T60" fmla="*/ 34 w 114"/>
                <a:gd name="T61" fmla="*/ 110 h 114"/>
                <a:gd name="T62" fmla="*/ 26 w 114"/>
                <a:gd name="T63" fmla="*/ 104 h 114"/>
                <a:gd name="T64" fmla="*/ 16 w 114"/>
                <a:gd name="T65" fmla="*/ 98 h 114"/>
                <a:gd name="T66" fmla="*/ 10 w 114"/>
                <a:gd name="T67" fmla="*/ 90 h 114"/>
                <a:gd name="T68" fmla="*/ 4 w 114"/>
                <a:gd name="T69" fmla="*/ 80 h 114"/>
                <a:gd name="T70" fmla="*/ 2 w 114"/>
                <a:gd name="T71" fmla="*/ 68 h 114"/>
                <a:gd name="T72" fmla="*/ 0 w 114"/>
                <a:gd name="T73" fmla="*/ 58 h 114"/>
                <a:gd name="T74" fmla="*/ 0 w 114"/>
                <a:gd name="T75" fmla="*/ 58 h 11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14" h="114">
                  <a:moveTo>
                    <a:pt x="0" y="58"/>
                  </a:moveTo>
                  <a:lnTo>
                    <a:pt x="0" y="58"/>
                  </a:lnTo>
                  <a:lnTo>
                    <a:pt x="2" y="46"/>
                  </a:lnTo>
                  <a:lnTo>
                    <a:pt x="4" y="36"/>
                  </a:lnTo>
                  <a:lnTo>
                    <a:pt x="10" y="26"/>
                  </a:lnTo>
                  <a:lnTo>
                    <a:pt x="16" y="18"/>
                  </a:lnTo>
                  <a:lnTo>
                    <a:pt x="26" y="10"/>
                  </a:lnTo>
                  <a:lnTo>
                    <a:pt x="34" y="4"/>
                  </a:lnTo>
                  <a:lnTo>
                    <a:pt x="46" y="2"/>
                  </a:lnTo>
                  <a:lnTo>
                    <a:pt x="58" y="0"/>
                  </a:lnTo>
                  <a:lnTo>
                    <a:pt x="68" y="2"/>
                  </a:lnTo>
                  <a:lnTo>
                    <a:pt x="80" y="4"/>
                  </a:lnTo>
                  <a:lnTo>
                    <a:pt x="90" y="10"/>
                  </a:lnTo>
                  <a:lnTo>
                    <a:pt x="98" y="18"/>
                  </a:lnTo>
                  <a:lnTo>
                    <a:pt x="104" y="26"/>
                  </a:lnTo>
                  <a:lnTo>
                    <a:pt x="110" y="36"/>
                  </a:lnTo>
                  <a:lnTo>
                    <a:pt x="114" y="46"/>
                  </a:lnTo>
                  <a:lnTo>
                    <a:pt x="114" y="58"/>
                  </a:lnTo>
                  <a:lnTo>
                    <a:pt x="114" y="68"/>
                  </a:lnTo>
                  <a:lnTo>
                    <a:pt x="110" y="80"/>
                  </a:lnTo>
                  <a:lnTo>
                    <a:pt x="104" y="90"/>
                  </a:lnTo>
                  <a:lnTo>
                    <a:pt x="98" y="98"/>
                  </a:lnTo>
                  <a:lnTo>
                    <a:pt x="90" y="104"/>
                  </a:lnTo>
                  <a:lnTo>
                    <a:pt x="80" y="110"/>
                  </a:lnTo>
                  <a:lnTo>
                    <a:pt x="68" y="114"/>
                  </a:lnTo>
                  <a:lnTo>
                    <a:pt x="58" y="114"/>
                  </a:lnTo>
                  <a:lnTo>
                    <a:pt x="46" y="114"/>
                  </a:lnTo>
                  <a:lnTo>
                    <a:pt x="34" y="110"/>
                  </a:lnTo>
                  <a:lnTo>
                    <a:pt x="26" y="104"/>
                  </a:lnTo>
                  <a:lnTo>
                    <a:pt x="16" y="98"/>
                  </a:lnTo>
                  <a:lnTo>
                    <a:pt x="10" y="90"/>
                  </a:lnTo>
                  <a:lnTo>
                    <a:pt x="4" y="80"/>
                  </a:lnTo>
                  <a:lnTo>
                    <a:pt x="2" y="68"/>
                  </a:lnTo>
                  <a:lnTo>
                    <a:pt x="0" y="58"/>
                  </a:lnTo>
                  <a:close/>
                </a:path>
              </a:pathLst>
            </a:custGeom>
            <a:solidFill>
              <a:srgbClr val="A4D4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010061" fontAlgn="auto">
                <a:spcBef>
                  <a:spcPts val="0"/>
                </a:spcBef>
                <a:spcAft>
                  <a:spcPts val="0"/>
                </a:spcAft>
              </a:pPr>
              <a:endParaRPr kumimoji="0" lang="zh-TW" altLang="en-US">
                <a:solidFill>
                  <a:prstClr val="black"/>
                </a:solidFill>
                <a:latin typeface="Calibri"/>
                <a:ea typeface="新細明體"/>
              </a:endParaRPr>
            </a:p>
          </p:txBody>
        </p:sp>
        <p:sp>
          <p:nvSpPr>
            <p:cNvPr id="15" name="Freeform 17"/>
            <p:cNvSpPr>
              <a:spLocks noEditPoints="1"/>
            </p:cNvSpPr>
            <p:nvPr userDrawn="1"/>
          </p:nvSpPr>
          <p:spPr bwMode="auto">
            <a:xfrm>
              <a:off x="452407" y="1071546"/>
              <a:ext cx="335058" cy="387866"/>
            </a:xfrm>
            <a:custGeom>
              <a:avLst/>
              <a:gdLst>
                <a:gd name="T0" fmla="*/ 118 w 368"/>
                <a:gd name="T1" fmla="*/ 426 h 426"/>
                <a:gd name="T2" fmla="*/ 142 w 368"/>
                <a:gd name="T3" fmla="*/ 426 h 426"/>
                <a:gd name="T4" fmla="*/ 172 w 368"/>
                <a:gd name="T5" fmla="*/ 424 h 426"/>
                <a:gd name="T6" fmla="*/ 222 w 368"/>
                <a:gd name="T7" fmla="*/ 412 h 426"/>
                <a:gd name="T8" fmla="*/ 266 w 368"/>
                <a:gd name="T9" fmla="*/ 394 h 426"/>
                <a:gd name="T10" fmla="*/ 300 w 368"/>
                <a:gd name="T11" fmla="*/ 372 h 426"/>
                <a:gd name="T12" fmla="*/ 328 w 368"/>
                <a:gd name="T13" fmla="*/ 342 h 426"/>
                <a:gd name="T14" fmla="*/ 348 w 368"/>
                <a:gd name="T15" fmla="*/ 310 h 426"/>
                <a:gd name="T16" fmla="*/ 362 w 368"/>
                <a:gd name="T17" fmla="*/ 272 h 426"/>
                <a:gd name="T18" fmla="*/ 368 w 368"/>
                <a:gd name="T19" fmla="*/ 234 h 426"/>
                <a:gd name="T20" fmla="*/ 368 w 368"/>
                <a:gd name="T21" fmla="*/ 214 h 426"/>
                <a:gd name="T22" fmla="*/ 364 w 368"/>
                <a:gd name="T23" fmla="*/ 164 h 426"/>
                <a:gd name="T24" fmla="*/ 352 w 368"/>
                <a:gd name="T25" fmla="*/ 122 h 426"/>
                <a:gd name="T26" fmla="*/ 332 w 368"/>
                <a:gd name="T27" fmla="*/ 86 h 426"/>
                <a:gd name="T28" fmla="*/ 302 w 368"/>
                <a:gd name="T29" fmla="*/ 56 h 426"/>
                <a:gd name="T30" fmla="*/ 268 w 368"/>
                <a:gd name="T31" fmla="*/ 32 h 426"/>
                <a:gd name="T32" fmla="*/ 224 w 368"/>
                <a:gd name="T33" fmla="*/ 14 h 426"/>
                <a:gd name="T34" fmla="*/ 174 w 368"/>
                <a:gd name="T35" fmla="*/ 4 h 426"/>
                <a:gd name="T36" fmla="*/ 118 w 368"/>
                <a:gd name="T37" fmla="*/ 0 h 426"/>
                <a:gd name="T38" fmla="*/ 58 w 368"/>
                <a:gd name="T39" fmla="*/ 2 h 426"/>
                <a:gd name="T40" fmla="*/ 0 w 368"/>
                <a:gd name="T41" fmla="*/ 426 h 426"/>
                <a:gd name="T42" fmla="*/ 150 w 368"/>
                <a:gd name="T43" fmla="*/ 342 h 426"/>
                <a:gd name="T44" fmla="*/ 102 w 368"/>
                <a:gd name="T45" fmla="*/ 344 h 426"/>
                <a:gd name="T46" fmla="*/ 102 w 368"/>
                <a:gd name="T47" fmla="*/ 86 h 426"/>
                <a:gd name="T48" fmla="*/ 138 w 368"/>
                <a:gd name="T49" fmla="*/ 84 h 426"/>
                <a:gd name="T50" fmla="*/ 160 w 368"/>
                <a:gd name="T51" fmla="*/ 86 h 426"/>
                <a:gd name="T52" fmla="*/ 204 w 368"/>
                <a:gd name="T53" fmla="*/ 102 h 426"/>
                <a:gd name="T54" fmla="*/ 222 w 368"/>
                <a:gd name="T55" fmla="*/ 114 h 426"/>
                <a:gd name="T56" fmla="*/ 238 w 368"/>
                <a:gd name="T57" fmla="*/ 132 h 426"/>
                <a:gd name="T58" fmla="*/ 250 w 368"/>
                <a:gd name="T59" fmla="*/ 156 h 426"/>
                <a:gd name="T60" fmla="*/ 258 w 368"/>
                <a:gd name="T61" fmla="*/ 182 h 426"/>
                <a:gd name="T62" fmla="*/ 262 w 368"/>
                <a:gd name="T63" fmla="*/ 214 h 426"/>
                <a:gd name="T64" fmla="*/ 260 w 368"/>
                <a:gd name="T65" fmla="*/ 230 h 426"/>
                <a:gd name="T66" fmla="*/ 256 w 368"/>
                <a:gd name="T67" fmla="*/ 260 h 426"/>
                <a:gd name="T68" fmla="*/ 246 w 368"/>
                <a:gd name="T69" fmla="*/ 284 h 426"/>
                <a:gd name="T70" fmla="*/ 232 w 368"/>
                <a:gd name="T71" fmla="*/ 304 h 426"/>
                <a:gd name="T72" fmla="*/ 208 w 368"/>
                <a:gd name="T73" fmla="*/ 324 h 426"/>
                <a:gd name="T74" fmla="*/ 170 w 368"/>
                <a:gd name="T75" fmla="*/ 340 h 426"/>
                <a:gd name="T76" fmla="*/ 150 w 368"/>
                <a:gd name="T77" fmla="*/ 342 h 42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368" h="426">
                  <a:moveTo>
                    <a:pt x="0" y="426"/>
                  </a:moveTo>
                  <a:lnTo>
                    <a:pt x="118" y="426"/>
                  </a:lnTo>
                  <a:lnTo>
                    <a:pt x="142" y="426"/>
                  </a:lnTo>
                  <a:lnTo>
                    <a:pt x="172" y="424"/>
                  </a:lnTo>
                  <a:lnTo>
                    <a:pt x="198" y="418"/>
                  </a:lnTo>
                  <a:lnTo>
                    <a:pt x="222" y="412"/>
                  </a:lnTo>
                  <a:lnTo>
                    <a:pt x="246" y="404"/>
                  </a:lnTo>
                  <a:lnTo>
                    <a:pt x="266" y="394"/>
                  </a:lnTo>
                  <a:lnTo>
                    <a:pt x="284" y="384"/>
                  </a:lnTo>
                  <a:lnTo>
                    <a:pt x="300" y="372"/>
                  </a:lnTo>
                  <a:lnTo>
                    <a:pt x="316" y="358"/>
                  </a:lnTo>
                  <a:lnTo>
                    <a:pt x="328" y="342"/>
                  </a:lnTo>
                  <a:lnTo>
                    <a:pt x="340" y="326"/>
                  </a:lnTo>
                  <a:lnTo>
                    <a:pt x="348" y="310"/>
                  </a:lnTo>
                  <a:lnTo>
                    <a:pt x="356" y="292"/>
                  </a:lnTo>
                  <a:lnTo>
                    <a:pt x="362" y="272"/>
                  </a:lnTo>
                  <a:lnTo>
                    <a:pt x="366" y="254"/>
                  </a:lnTo>
                  <a:lnTo>
                    <a:pt x="368" y="234"/>
                  </a:lnTo>
                  <a:lnTo>
                    <a:pt x="368" y="214"/>
                  </a:lnTo>
                  <a:lnTo>
                    <a:pt x="368" y="188"/>
                  </a:lnTo>
                  <a:lnTo>
                    <a:pt x="364" y="164"/>
                  </a:lnTo>
                  <a:lnTo>
                    <a:pt x="360" y="142"/>
                  </a:lnTo>
                  <a:lnTo>
                    <a:pt x="352" y="122"/>
                  </a:lnTo>
                  <a:lnTo>
                    <a:pt x="342" y="104"/>
                  </a:lnTo>
                  <a:lnTo>
                    <a:pt x="332" y="86"/>
                  </a:lnTo>
                  <a:lnTo>
                    <a:pt x="318" y="70"/>
                  </a:lnTo>
                  <a:lnTo>
                    <a:pt x="302" y="56"/>
                  </a:lnTo>
                  <a:lnTo>
                    <a:pt x="286" y="42"/>
                  </a:lnTo>
                  <a:lnTo>
                    <a:pt x="268" y="32"/>
                  </a:lnTo>
                  <a:lnTo>
                    <a:pt x="246" y="22"/>
                  </a:lnTo>
                  <a:lnTo>
                    <a:pt x="224" y="14"/>
                  </a:lnTo>
                  <a:lnTo>
                    <a:pt x="200" y="8"/>
                  </a:lnTo>
                  <a:lnTo>
                    <a:pt x="174" y="4"/>
                  </a:lnTo>
                  <a:lnTo>
                    <a:pt x="146" y="0"/>
                  </a:lnTo>
                  <a:lnTo>
                    <a:pt x="118" y="0"/>
                  </a:lnTo>
                  <a:lnTo>
                    <a:pt x="58" y="2"/>
                  </a:lnTo>
                  <a:lnTo>
                    <a:pt x="0" y="4"/>
                  </a:lnTo>
                  <a:lnTo>
                    <a:pt x="0" y="426"/>
                  </a:lnTo>
                  <a:close/>
                  <a:moveTo>
                    <a:pt x="150" y="342"/>
                  </a:moveTo>
                  <a:lnTo>
                    <a:pt x="150" y="342"/>
                  </a:lnTo>
                  <a:lnTo>
                    <a:pt x="134" y="344"/>
                  </a:lnTo>
                  <a:lnTo>
                    <a:pt x="102" y="344"/>
                  </a:lnTo>
                  <a:lnTo>
                    <a:pt x="102" y="86"/>
                  </a:lnTo>
                  <a:lnTo>
                    <a:pt x="138" y="84"/>
                  </a:lnTo>
                  <a:lnTo>
                    <a:pt x="160" y="86"/>
                  </a:lnTo>
                  <a:lnTo>
                    <a:pt x="182" y="92"/>
                  </a:lnTo>
                  <a:lnTo>
                    <a:pt x="204" y="102"/>
                  </a:lnTo>
                  <a:lnTo>
                    <a:pt x="212" y="108"/>
                  </a:lnTo>
                  <a:lnTo>
                    <a:pt x="222" y="114"/>
                  </a:lnTo>
                  <a:lnTo>
                    <a:pt x="230" y="124"/>
                  </a:lnTo>
                  <a:lnTo>
                    <a:pt x="238" y="132"/>
                  </a:lnTo>
                  <a:lnTo>
                    <a:pt x="244" y="144"/>
                  </a:lnTo>
                  <a:lnTo>
                    <a:pt x="250" y="156"/>
                  </a:lnTo>
                  <a:lnTo>
                    <a:pt x="256" y="168"/>
                  </a:lnTo>
                  <a:lnTo>
                    <a:pt x="258" y="182"/>
                  </a:lnTo>
                  <a:lnTo>
                    <a:pt x="260" y="196"/>
                  </a:lnTo>
                  <a:lnTo>
                    <a:pt x="262" y="214"/>
                  </a:lnTo>
                  <a:lnTo>
                    <a:pt x="260" y="230"/>
                  </a:lnTo>
                  <a:lnTo>
                    <a:pt x="258" y="246"/>
                  </a:lnTo>
                  <a:lnTo>
                    <a:pt x="256" y="260"/>
                  </a:lnTo>
                  <a:lnTo>
                    <a:pt x="252" y="272"/>
                  </a:lnTo>
                  <a:lnTo>
                    <a:pt x="246" y="284"/>
                  </a:lnTo>
                  <a:lnTo>
                    <a:pt x="240" y="294"/>
                  </a:lnTo>
                  <a:lnTo>
                    <a:pt x="232" y="304"/>
                  </a:lnTo>
                  <a:lnTo>
                    <a:pt x="226" y="312"/>
                  </a:lnTo>
                  <a:lnTo>
                    <a:pt x="208" y="324"/>
                  </a:lnTo>
                  <a:lnTo>
                    <a:pt x="188" y="334"/>
                  </a:lnTo>
                  <a:lnTo>
                    <a:pt x="170" y="340"/>
                  </a:lnTo>
                  <a:lnTo>
                    <a:pt x="150" y="342"/>
                  </a:lnTo>
                  <a:close/>
                </a:path>
              </a:pathLst>
            </a:custGeom>
            <a:solidFill>
              <a:srgbClr val="00277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010061" fontAlgn="auto">
                <a:spcBef>
                  <a:spcPts val="0"/>
                </a:spcBef>
                <a:spcAft>
                  <a:spcPts val="0"/>
                </a:spcAft>
              </a:pPr>
              <a:endParaRPr kumimoji="0" lang="zh-TW" altLang="en-US">
                <a:solidFill>
                  <a:prstClr val="black"/>
                </a:solidFill>
                <a:latin typeface="Calibri"/>
                <a:ea typeface="新細明體"/>
              </a:endParaRPr>
            </a:p>
          </p:txBody>
        </p:sp>
        <p:sp>
          <p:nvSpPr>
            <p:cNvPr id="16" name="Freeform 18"/>
            <p:cNvSpPr>
              <a:spLocks noEditPoints="1"/>
            </p:cNvSpPr>
            <p:nvPr userDrawn="1"/>
          </p:nvSpPr>
          <p:spPr bwMode="auto">
            <a:xfrm>
              <a:off x="452407" y="1610553"/>
              <a:ext cx="373299" cy="386045"/>
            </a:xfrm>
            <a:custGeom>
              <a:avLst/>
              <a:gdLst>
                <a:gd name="T0" fmla="*/ 40 w 410"/>
                <a:gd name="T1" fmla="*/ 4 h 424"/>
                <a:gd name="T2" fmla="*/ 70 w 410"/>
                <a:gd name="T3" fmla="*/ 4 h 424"/>
                <a:gd name="T4" fmla="*/ 158 w 410"/>
                <a:gd name="T5" fmla="*/ 20 h 424"/>
                <a:gd name="T6" fmla="*/ 180 w 410"/>
                <a:gd name="T7" fmla="*/ 2 h 424"/>
                <a:gd name="T8" fmla="*/ 204 w 410"/>
                <a:gd name="T9" fmla="*/ 30 h 424"/>
                <a:gd name="T10" fmla="*/ 234 w 410"/>
                <a:gd name="T11" fmla="*/ 40 h 424"/>
                <a:gd name="T12" fmla="*/ 226 w 410"/>
                <a:gd name="T13" fmla="*/ 64 h 424"/>
                <a:gd name="T14" fmla="*/ 196 w 410"/>
                <a:gd name="T15" fmla="*/ 112 h 424"/>
                <a:gd name="T16" fmla="*/ 204 w 410"/>
                <a:gd name="T17" fmla="*/ 136 h 424"/>
                <a:gd name="T18" fmla="*/ 228 w 410"/>
                <a:gd name="T19" fmla="*/ 214 h 424"/>
                <a:gd name="T20" fmla="*/ 138 w 410"/>
                <a:gd name="T21" fmla="*/ 256 h 424"/>
                <a:gd name="T22" fmla="*/ 232 w 410"/>
                <a:gd name="T23" fmla="*/ 264 h 424"/>
                <a:gd name="T24" fmla="*/ 224 w 410"/>
                <a:gd name="T25" fmla="*/ 292 h 424"/>
                <a:gd name="T26" fmla="*/ 206 w 410"/>
                <a:gd name="T27" fmla="*/ 314 h 424"/>
                <a:gd name="T28" fmla="*/ 214 w 410"/>
                <a:gd name="T29" fmla="*/ 338 h 424"/>
                <a:gd name="T30" fmla="*/ 138 w 410"/>
                <a:gd name="T31" fmla="*/ 370 h 424"/>
                <a:gd name="T32" fmla="*/ 222 w 410"/>
                <a:gd name="T33" fmla="*/ 370 h 424"/>
                <a:gd name="T34" fmla="*/ 264 w 410"/>
                <a:gd name="T35" fmla="*/ 234 h 424"/>
                <a:gd name="T36" fmla="*/ 236 w 410"/>
                <a:gd name="T37" fmla="*/ 136 h 424"/>
                <a:gd name="T38" fmla="*/ 228 w 410"/>
                <a:gd name="T39" fmla="*/ 98 h 424"/>
                <a:gd name="T40" fmla="*/ 274 w 410"/>
                <a:gd name="T41" fmla="*/ 28 h 424"/>
                <a:gd name="T42" fmla="*/ 296 w 410"/>
                <a:gd name="T43" fmla="*/ 6 h 424"/>
                <a:gd name="T44" fmla="*/ 320 w 410"/>
                <a:gd name="T45" fmla="*/ 26 h 424"/>
                <a:gd name="T46" fmla="*/ 400 w 410"/>
                <a:gd name="T47" fmla="*/ 98 h 424"/>
                <a:gd name="T48" fmla="*/ 410 w 410"/>
                <a:gd name="T49" fmla="*/ 132 h 424"/>
                <a:gd name="T50" fmla="*/ 400 w 410"/>
                <a:gd name="T51" fmla="*/ 394 h 424"/>
                <a:gd name="T52" fmla="*/ 346 w 410"/>
                <a:gd name="T53" fmla="*/ 424 h 424"/>
                <a:gd name="T54" fmla="*/ 290 w 410"/>
                <a:gd name="T55" fmla="*/ 408 h 424"/>
                <a:gd name="T56" fmla="*/ 288 w 410"/>
                <a:gd name="T57" fmla="*/ 376 h 424"/>
                <a:gd name="T58" fmla="*/ 312 w 410"/>
                <a:gd name="T59" fmla="*/ 372 h 424"/>
                <a:gd name="T60" fmla="*/ 360 w 410"/>
                <a:gd name="T61" fmla="*/ 372 h 424"/>
                <a:gd name="T62" fmla="*/ 366 w 410"/>
                <a:gd name="T63" fmla="*/ 148 h 424"/>
                <a:gd name="T64" fmla="*/ 318 w 410"/>
                <a:gd name="T65" fmla="*/ 138 h 424"/>
                <a:gd name="T66" fmla="*/ 270 w 410"/>
                <a:gd name="T67" fmla="*/ 378 h 424"/>
                <a:gd name="T68" fmla="*/ 226 w 410"/>
                <a:gd name="T69" fmla="*/ 424 h 424"/>
                <a:gd name="T70" fmla="*/ 206 w 410"/>
                <a:gd name="T71" fmla="*/ 408 h 424"/>
                <a:gd name="T72" fmla="*/ 20 w 410"/>
                <a:gd name="T73" fmla="*/ 414 h 424"/>
                <a:gd name="T74" fmla="*/ 0 w 410"/>
                <a:gd name="T75" fmla="*/ 394 h 424"/>
                <a:gd name="T76" fmla="*/ 24 w 410"/>
                <a:gd name="T77" fmla="*/ 374 h 424"/>
                <a:gd name="T78" fmla="*/ 20 w 410"/>
                <a:gd name="T79" fmla="*/ 346 h 424"/>
                <a:gd name="T80" fmla="*/ 20 w 410"/>
                <a:gd name="T81" fmla="*/ 316 h 424"/>
                <a:gd name="T82" fmla="*/ 20 w 410"/>
                <a:gd name="T83" fmla="*/ 294 h 424"/>
                <a:gd name="T84" fmla="*/ 2 w 410"/>
                <a:gd name="T85" fmla="*/ 274 h 424"/>
                <a:gd name="T86" fmla="*/ 20 w 410"/>
                <a:gd name="T87" fmla="*/ 256 h 424"/>
                <a:gd name="T88" fmla="*/ 14 w 410"/>
                <a:gd name="T89" fmla="*/ 232 h 424"/>
                <a:gd name="T90" fmla="*/ 14 w 410"/>
                <a:gd name="T91" fmla="*/ 144 h 424"/>
                <a:gd name="T92" fmla="*/ 58 w 410"/>
                <a:gd name="T93" fmla="*/ 118 h 424"/>
                <a:gd name="T94" fmla="*/ 18 w 410"/>
                <a:gd name="T95" fmla="*/ 66 h 424"/>
                <a:gd name="T96" fmla="*/ 0 w 410"/>
                <a:gd name="T97" fmla="*/ 48 h 424"/>
                <a:gd name="T98" fmla="*/ 18 w 410"/>
                <a:gd name="T99" fmla="*/ 30 h 424"/>
                <a:gd name="T100" fmla="*/ 54 w 410"/>
                <a:gd name="T101" fmla="*/ 174 h 424"/>
                <a:gd name="T102" fmla="*/ 92 w 410"/>
                <a:gd name="T103" fmla="*/ 204 h 424"/>
                <a:gd name="T104" fmla="*/ 152 w 410"/>
                <a:gd name="T105" fmla="*/ 84 h 424"/>
                <a:gd name="T106" fmla="*/ 176 w 410"/>
                <a:gd name="T107" fmla="*/ 204 h 424"/>
                <a:gd name="T108" fmla="*/ 184 w 410"/>
                <a:gd name="T109" fmla="*/ 178 h 42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10" h="424">
                  <a:moveTo>
                    <a:pt x="18" y="30"/>
                  </a:moveTo>
                  <a:lnTo>
                    <a:pt x="32" y="30"/>
                  </a:lnTo>
                  <a:lnTo>
                    <a:pt x="32" y="20"/>
                  </a:lnTo>
                  <a:lnTo>
                    <a:pt x="34" y="10"/>
                  </a:lnTo>
                  <a:lnTo>
                    <a:pt x="40" y="4"/>
                  </a:lnTo>
                  <a:lnTo>
                    <a:pt x="54" y="0"/>
                  </a:lnTo>
                  <a:lnTo>
                    <a:pt x="62" y="2"/>
                  </a:lnTo>
                  <a:lnTo>
                    <a:pt x="70" y="4"/>
                  </a:lnTo>
                  <a:lnTo>
                    <a:pt x="76" y="10"/>
                  </a:lnTo>
                  <a:lnTo>
                    <a:pt x="78" y="20"/>
                  </a:lnTo>
                  <a:lnTo>
                    <a:pt x="78" y="30"/>
                  </a:lnTo>
                  <a:lnTo>
                    <a:pt x="158" y="30"/>
                  </a:lnTo>
                  <a:lnTo>
                    <a:pt x="158" y="20"/>
                  </a:lnTo>
                  <a:lnTo>
                    <a:pt x="160" y="14"/>
                  </a:lnTo>
                  <a:lnTo>
                    <a:pt x="166" y="6"/>
                  </a:lnTo>
                  <a:lnTo>
                    <a:pt x="172" y="4"/>
                  </a:lnTo>
                  <a:lnTo>
                    <a:pt x="180" y="2"/>
                  </a:lnTo>
                  <a:lnTo>
                    <a:pt x="188" y="4"/>
                  </a:lnTo>
                  <a:lnTo>
                    <a:pt x="196" y="6"/>
                  </a:lnTo>
                  <a:lnTo>
                    <a:pt x="202" y="12"/>
                  </a:lnTo>
                  <a:lnTo>
                    <a:pt x="204" y="20"/>
                  </a:lnTo>
                  <a:lnTo>
                    <a:pt x="204" y="30"/>
                  </a:lnTo>
                  <a:lnTo>
                    <a:pt x="218" y="30"/>
                  </a:lnTo>
                  <a:lnTo>
                    <a:pt x="226" y="30"/>
                  </a:lnTo>
                  <a:lnTo>
                    <a:pt x="232" y="34"/>
                  </a:lnTo>
                  <a:lnTo>
                    <a:pt x="234" y="40"/>
                  </a:lnTo>
                  <a:lnTo>
                    <a:pt x="236" y="48"/>
                  </a:lnTo>
                  <a:lnTo>
                    <a:pt x="234" y="54"/>
                  </a:lnTo>
                  <a:lnTo>
                    <a:pt x="232" y="60"/>
                  </a:lnTo>
                  <a:lnTo>
                    <a:pt x="226" y="64"/>
                  </a:lnTo>
                  <a:lnTo>
                    <a:pt x="218" y="66"/>
                  </a:lnTo>
                  <a:lnTo>
                    <a:pt x="204" y="66"/>
                  </a:lnTo>
                  <a:lnTo>
                    <a:pt x="204" y="96"/>
                  </a:lnTo>
                  <a:lnTo>
                    <a:pt x="202" y="106"/>
                  </a:lnTo>
                  <a:lnTo>
                    <a:pt x="196" y="112"/>
                  </a:lnTo>
                  <a:lnTo>
                    <a:pt x="186" y="116"/>
                  </a:lnTo>
                  <a:lnTo>
                    <a:pt x="174" y="118"/>
                  </a:lnTo>
                  <a:lnTo>
                    <a:pt x="138" y="118"/>
                  </a:lnTo>
                  <a:lnTo>
                    <a:pt x="138" y="136"/>
                  </a:lnTo>
                  <a:lnTo>
                    <a:pt x="204" y="136"/>
                  </a:lnTo>
                  <a:lnTo>
                    <a:pt x="214" y="138"/>
                  </a:lnTo>
                  <a:lnTo>
                    <a:pt x="222" y="144"/>
                  </a:lnTo>
                  <a:lnTo>
                    <a:pt x="226" y="152"/>
                  </a:lnTo>
                  <a:lnTo>
                    <a:pt x="228" y="162"/>
                  </a:lnTo>
                  <a:lnTo>
                    <a:pt x="228" y="214"/>
                  </a:lnTo>
                  <a:lnTo>
                    <a:pt x="226" y="224"/>
                  </a:lnTo>
                  <a:lnTo>
                    <a:pt x="222" y="232"/>
                  </a:lnTo>
                  <a:lnTo>
                    <a:pt x="214" y="236"/>
                  </a:lnTo>
                  <a:lnTo>
                    <a:pt x="204" y="238"/>
                  </a:lnTo>
                  <a:lnTo>
                    <a:pt x="138" y="238"/>
                  </a:lnTo>
                  <a:lnTo>
                    <a:pt x="138" y="256"/>
                  </a:lnTo>
                  <a:lnTo>
                    <a:pt x="216" y="256"/>
                  </a:lnTo>
                  <a:lnTo>
                    <a:pt x="224" y="258"/>
                  </a:lnTo>
                  <a:lnTo>
                    <a:pt x="230" y="260"/>
                  </a:lnTo>
                  <a:lnTo>
                    <a:pt x="232" y="264"/>
                  </a:lnTo>
                  <a:lnTo>
                    <a:pt x="234" y="274"/>
                  </a:lnTo>
                  <a:lnTo>
                    <a:pt x="234" y="282"/>
                  </a:lnTo>
                  <a:lnTo>
                    <a:pt x="230" y="288"/>
                  </a:lnTo>
                  <a:lnTo>
                    <a:pt x="224" y="292"/>
                  </a:lnTo>
                  <a:lnTo>
                    <a:pt x="216" y="294"/>
                  </a:lnTo>
                  <a:lnTo>
                    <a:pt x="138" y="294"/>
                  </a:lnTo>
                  <a:lnTo>
                    <a:pt x="138" y="312"/>
                  </a:lnTo>
                  <a:lnTo>
                    <a:pt x="200" y="312"/>
                  </a:lnTo>
                  <a:lnTo>
                    <a:pt x="206" y="314"/>
                  </a:lnTo>
                  <a:lnTo>
                    <a:pt x="212" y="316"/>
                  </a:lnTo>
                  <a:lnTo>
                    <a:pt x="214" y="322"/>
                  </a:lnTo>
                  <a:lnTo>
                    <a:pt x="216" y="332"/>
                  </a:lnTo>
                  <a:lnTo>
                    <a:pt x="214" y="338"/>
                  </a:lnTo>
                  <a:lnTo>
                    <a:pt x="214" y="344"/>
                  </a:lnTo>
                  <a:lnTo>
                    <a:pt x="208" y="348"/>
                  </a:lnTo>
                  <a:lnTo>
                    <a:pt x="200" y="350"/>
                  </a:lnTo>
                  <a:lnTo>
                    <a:pt x="138" y="350"/>
                  </a:lnTo>
                  <a:lnTo>
                    <a:pt x="138" y="370"/>
                  </a:lnTo>
                  <a:lnTo>
                    <a:pt x="210" y="366"/>
                  </a:lnTo>
                  <a:lnTo>
                    <a:pt x="216" y="368"/>
                  </a:lnTo>
                  <a:lnTo>
                    <a:pt x="222" y="370"/>
                  </a:lnTo>
                  <a:lnTo>
                    <a:pt x="236" y="338"/>
                  </a:lnTo>
                  <a:lnTo>
                    <a:pt x="248" y="304"/>
                  </a:lnTo>
                  <a:lnTo>
                    <a:pt x="258" y="270"/>
                  </a:lnTo>
                  <a:lnTo>
                    <a:pt x="264" y="234"/>
                  </a:lnTo>
                  <a:lnTo>
                    <a:pt x="268" y="192"/>
                  </a:lnTo>
                  <a:lnTo>
                    <a:pt x="272" y="138"/>
                  </a:lnTo>
                  <a:lnTo>
                    <a:pt x="246" y="138"/>
                  </a:lnTo>
                  <a:lnTo>
                    <a:pt x="236" y="136"/>
                  </a:lnTo>
                  <a:lnTo>
                    <a:pt x="228" y="132"/>
                  </a:lnTo>
                  <a:lnTo>
                    <a:pt x="224" y="126"/>
                  </a:lnTo>
                  <a:lnTo>
                    <a:pt x="224" y="116"/>
                  </a:lnTo>
                  <a:lnTo>
                    <a:pt x="224" y="104"/>
                  </a:lnTo>
                  <a:lnTo>
                    <a:pt x="228" y="98"/>
                  </a:lnTo>
                  <a:lnTo>
                    <a:pt x="236" y="92"/>
                  </a:lnTo>
                  <a:lnTo>
                    <a:pt x="246" y="92"/>
                  </a:lnTo>
                  <a:lnTo>
                    <a:pt x="274" y="92"/>
                  </a:lnTo>
                  <a:lnTo>
                    <a:pt x="274" y="28"/>
                  </a:lnTo>
                  <a:lnTo>
                    <a:pt x="276" y="18"/>
                  </a:lnTo>
                  <a:lnTo>
                    <a:pt x="280" y="12"/>
                  </a:lnTo>
                  <a:lnTo>
                    <a:pt x="286" y="8"/>
                  </a:lnTo>
                  <a:lnTo>
                    <a:pt x="296" y="6"/>
                  </a:lnTo>
                  <a:lnTo>
                    <a:pt x="306" y="8"/>
                  </a:lnTo>
                  <a:lnTo>
                    <a:pt x="314" y="10"/>
                  </a:lnTo>
                  <a:lnTo>
                    <a:pt x="318" y="18"/>
                  </a:lnTo>
                  <a:lnTo>
                    <a:pt x="320" y="26"/>
                  </a:lnTo>
                  <a:lnTo>
                    <a:pt x="318" y="92"/>
                  </a:lnTo>
                  <a:lnTo>
                    <a:pt x="374" y="92"/>
                  </a:lnTo>
                  <a:lnTo>
                    <a:pt x="390" y="94"/>
                  </a:lnTo>
                  <a:lnTo>
                    <a:pt x="396" y="94"/>
                  </a:lnTo>
                  <a:lnTo>
                    <a:pt x="400" y="98"/>
                  </a:lnTo>
                  <a:lnTo>
                    <a:pt x="404" y="102"/>
                  </a:lnTo>
                  <a:lnTo>
                    <a:pt x="408" y="110"/>
                  </a:lnTo>
                  <a:lnTo>
                    <a:pt x="410" y="120"/>
                  </a:lnTo>
                  <a:lnTo>
                    <a:pt x="410" y="132"/>
                  </a:lnTo>
                  <a:lnTo>
                    <a:pt x="410" y="256"/>
                  </a:lnTo>
                  <a:lnTo>
                    <a:pt x="408" y="344"/>
                  </a:lnTo>
                  <a:lnTo>
                    <a:pt x="406" y="364"/>
                  </a:lnTo>
                  <a:lnTo>
                    <a:pt x="404" y="380"/>
                  </a:lnTo>
                  <a:lnTo>
                    <a:pt x="400" y="394"/>
                  </a:lnTo>
                  <a:lnTo>
                    <a:pt x="394" y="404"/>
                  </a:lnTo>
                  <a:lnTo>
                    <a:pt x="384" y="412"/>
                  </a:lnTo>
                  <a:lnTo>
                    <a:pt x="374" y="418"/>
                  </a:lnTo>
                  <a:lnTo>
                    <a:pt x="362" y="422"/>
                  </a:lnTo>
                  <a:lnTo>
                    <a:pt x="346" y="424"/>
                  </a:lnTo>
                  <a:lnTo>
                    <a:pt x="328" y="422"/>
                  </a:lnTo>
                  <a:lnTo>
                    <a:pt x="310" y="418"/>
                  </a:lnTo>
                  <a:lnTo>
                    <a:pt x="298" y="414"/>
                  </a:lnTo>
                  <a:lnTo>
                    <a:pt x="290" y="408"/>
                  </a:lnTo>
                  <a:lnTo>
                    <a:pt x="284" y="400"/>
                  </a:lnTo>
                  <a:lnTo>
                    <a:pt x="284" y="392"/>
                  </a:lnTo>
                  <a:lnTo>
                    <a:pt x="284" y="382"/>
                  </a:lnTo>
                  <a:lnTo>
                    <a:pt x="288" y="376"/>
                  </a:lnTo>
                  <a:lnTo>
                    <a:pt x="294" y="370"/>
                  </a:lnTo>
                  <a:lnTo>
                    <a:pt x="304" y="370"/>
                  </a:lnTo>
                  <a:lnTo>
                    <a:pt x="312" y="372"/>
                  </a:lnTo>
                  <a:lnTo>
                    <a:pt x="328" y="374"/>
                  </a:lnTo>
                  <a:lnTo>
                    <a:pt x="344" y="376"/>
                  </a:lnTo>
                  <a:lnTo>
                    <a:pt x="350" y="376"/>
                  </a:lnTo>
                  <a:lnTo>
                    <a:pt x="356" y="374"/>
                  </a:lnTo>
                  <a:lnTo>
                    <a:pt x="360" y="372"/>
                  </a:lnTo>
                  <a:lnTo>
                    <a:pt x="362" y="368"/>
                  </a:lnTo>
                  <a:lnTo>
                    <a:pt x="364" y="358"/>
                  </a:lnTo>
                  <a:lnTo>
                    <a:pt x="366" y="340"/>
                  </a:lnTo>
                  <a:lnTo>
                    <a:pt x="366" y="148"/>
                  </a:lnTo>
                  <a:lnTo>
                    <a:pt x="364" y="140"/>
                  </a:lnTo>
                  <a:lnTo>
                    <a:pt x="362" y="138"/>
                  </a:lnTo>
                  <a:lnTo>
                    <a:pt x="360" y="138"/>
                  </a:lnTo>
                  <a:lnTo>
                    <a:pt x="318" y="138"/>
                  </a:lnTo>
                  <a:lnTo>
                    <a:pt x="312" y="196"/>
                  </a:lnTo>
                  <a:lnTo>
                    <a:pt x="306" y="246"/>
                  </a:lnTo>
                  <a:lnTo>
                    <a:pt x="296" y="294"/>
                  </a:lnTo>
                  <a:lnTo>
                    <a:pt x="284" y="338"/>
                  </a:lnTo>
                  <a:lnTo>
                    <a:pt x="270" y="378"/>
                  </a:lnTo>
                  <a:lnTo>
                    <a:pt x="252" y="412"/>
                  </a:lnTo>
                  <a:lnTo>
                    <a:pt x="246" y="418"/>
                  </a:lnTo>
                  <a:lnTo>
                    <a:pt x="240" y="420"/>
                  </a:lnTo>
                  <a:lnTo>
                    <a:pt x="232" y="424"/>
                  </a:lnTo>
                  <a:lnTo>
                    <a:pt x="226" y="424"/>
                  </a:lnTo>
                  <a:lnTo>
                    <a:pt x="214" y="422"/>
                  </a:lnTo>
                  <a:lnTo>
                    <a:pt x="208" y="418"/>
                  </a:lnTo>
                  <a:lnTo>
                    <a:pt x="206" y="412"/>
                  </a:lnTo>
                  <a:lnTo>
                    <a:pt x="206" y="408"/>
                  </a:lnTo>
                  <a:lnTo>
                    <a:pt x="206" y="400"/>
                  </a:lnTo>
                  <a:lnTo>
                    <a:pt x="110" y="410"/>
                  </a:lnTo>
                  <a:lnTo>
                    <a:pt x="20" y="414"/>
                  </a:lnTo>
                  <a:lnTo>
                    <a:pt x="10" y="414"/>
                  </a:lnTo>
                  <a:lnTo>
                    <a:pt x="4" y="410"/>
                  </a:lnTo>
                  <a:lnTo>
                    <a:pt x="0" y="404"/>
                  </a:lnTo>
                  <a:lnTo>
                    <a:pt x="0" y="394"/>
                  </a:lnTo>
                  <a:lnTo>
                    <a:pt x="0" y="386"/>
                  </a:lnTo>
                  <a:lnTo>
                    <a:pt x="4" y="382"/>
                  </a:lnTo>
                  <a:lnTo>
                    <a:pt x="12" y="376"/>
                  </a:lnTo>
                  <a:lnTo>
                    <a:pt x="24" y="374"/>
                  </a:lnTo>
                  <a:lnTo>
                    <a:pt x="92" y="372"/>
                  </a:lnTo>
                  <a:lnTo>
                    <a:pt x="92" y="350"/>
                  </a:lnTo>
                  <a:lnTo>
                    <a:pt x="32" y="350"/>
                  </a:lnTo>
                  <a:lnTo>
                    <a:pt x="26" y="348"/>
                  </a:lnTo>
                  <a:lnTo>
                    <a:pt x="20" y="346"/>
                  </a:lnTo>
                  <a:lnTo>
                    <a:pt x="16" y="340"/>
                  </a:lnTo>
                  <a:lnTo>
                    <a:pt x="16" y="332"/>
                  </a:lnTo>
                  <a:lnTo>
                    <a:pt x="16" y="322"/>
                  </a:lnTo>
                  <a:lnTo>
                    <a:pt x="20" y="316"/>
                  </a:lnTo>
                  <a:lnTo>
                    <a:pt x="26" y="314"/>
                  </a:lnTo>
                  <a:lnTo>
                    <a:pt x="32" y="312"/>
                  </a:lnTo>
                  <a:lnTo>
                    <a:pt x="92" y="312"/>
                  </a:lnTo>
                  <a:lnTo>
                    <a:pt x="92" y="294"/>
                  </a:lnTo>
                  <a:lnTo>
                    <a:pt x="20" y="294"/>
                  </a:lnTo>
                  <a:lnTo>
                    <a:pt x="12" y="294"/>
                  </a:lnTo>
                  <a:lnTo>
                    <a:pt x="6" y="290"/>
                  </a:lnTo>
                  <a:lnTo>
                    <a:pt x="2" y="284"/>
                  </a:lnTo>
                  <a:lnTo>
                    <a:pt x="2" y="274"/>
                  </a:lnTo>
                  <a:lnTo>
                    <a:pt x="2" y="266"/>
                  </a:lnTo>
                  <a:lnTo>
                    <a:pt x="6" y="260"/>
                  </a:lnTo>
                  <a:lnTo>
                    <a:pt x="12" y="258"/>
                  </a:lnTo>
                  <a:lnTo>
                    <a:pt x="20" y="256"/>
                  </a:lnTo>
                  <a:lnTo>
                    <a:pt x="92" y="256"/>
                  </a:lnTo>
                  <a:lnTo>
                    <a:pt x="92" y="238"/>
                  </a:lnTo>
                  <a:lnTo>
                    <a:pt x="32" y="238"/>
                  </a:lnTo>
                  <a:lnTo>
                    <a:pt x="22" y="236"/>
                  </a:lnTo>
                  <a:lnTo>
                    <a:pt x="14" y="232"/>
                  </a:lnTo>
                  <a:lnTo>
                    <a:pt x="8" y="224"/>
                  </a:lnTo>
                  <a:lnTo>
                    <a:pt x="8" y="214"/>
                  </a:lnTo>
                  <a:lnTo>
                    <a:pt x="8" y="162"/>
                  </a:lnTo>
                  <a:lnTo>
                    <a:pt x="8" y="152"/>
                  </a:lnTo>
                  <a:lnTo>
                    <a:pt x="14" y="144"/>
                  </a:lnTo>
                  <a:lnTo>
                    <a:pt x="22" y="138"/>
                  </a:lnTo>
                  <a:lnTo>
                    <a:pt x="32" y="136"/>
                  </a:lnTo>
                  <a:lnTo>
                    <a:pt x="92" y="136"/>
                  </a:lnTo>
                  <a:lnTo>
                    <a:pt x="92" y="118"/>
                  </a:lnTo>
                  <a:lnTo>
                    <a:pt x="58" y="118"/>
                  </a:lnTo>
                  <a:lnTo>
                    <a:pt x="46" y="116"/>
                  </a:lnTo>
                  <a:lnTo>
                    <a:pt x="38" y="112"/>
                  </a:lnTo>
                  <a:lnTo>
                    <a:pt x="34" y="104"/>
                  </a:lnTo>
                  <a:lnTo>
                    <a:pt x="32" y="94"/>
                  </a:lnTo>
                  <a:lnTo>
                    <a:pt x="32" y="66"/>
                  </a:lnTo>
                  <a:lnTo>
                    <a:pt x="18" y="66"/>
                  </a:lnTo>
                  <a:lnTo>
                    <a:pt x="10" y="64"/>
                  </a:lnTo>
                  <a:lnTo>
                    <a:pt x="4" y="62"/>
                  </a:lnTo>
                  <a:lnTo>
                    <a:pt x="0" y="56"/>
                  </a:lnTo>
                  <a:lnTo>
                    <a:pt x="0" y="48"/>
                  </a:lnTo>
                  <a:lnTo>
                    <a:pt x="0" y="40"/>
                  </a:lnTo>
                  <a:lnTo>
                    <a:pt x="4" y="34"/>
                  </a:lnTo>
                  <a:lnTo>
                    <a:pt x="10" y="30"/>
                  </a:lnTo>
                  <a:lnTo>
                    <a:pt x="18" y="30"/>
                  </a:lnTo>
                  <a:close/>
                  <a:moveTo>
                    <a:pt x="92" y="204"/>
                  </a:moveTo>
                  <a:lnTo>
                    <a:pt x="92" y="172"/>
                  </a:lnTo>
                  <a:lnTo>
                    <a:pt x="60" y="172"/>
                  </a:lnTo>
                  <a:lnTo>
                    <a:pt x="54" y="174"/>
                  </a:lnTo>
                  <a:lnTo>
                    <a:pt x="52" y="178"/>
                  </a:lnTo>
                  <a:lnTo>
                    <a:pt x="52" y="196"/>
                  </a:lnTo>
                  <a:lnTo>
                    <a:pt x="54" y="202"/>
                  </a:lnTo>
                  <a:lnTo>
                    <a:pt x="60" y="204"/>
                  </a:lnTo>
                  <a:lnTo>
                    <a:pt x="92" y="204"/>
                  </a:lnTo>
                  <a:close/>
                  <a:moveTo>
                    <a:pt x="78" y="66"/>
                  </a:moveTo>
                  <a:lnTo>
                    <a:pt x="78" y="82"/>
                  </a:lnTo>
                  <a:lnTo>
                    <a:pt x="78" y="84"/>
                  </a:lnTo>
                  <a:lnTo>
                    <a:pt x="80" y="84"/>
                  </a:lnTo>
                  <a:lnTo>
                    <a:pt x="152" y="84"/>
                  </a:lnTo>
                  <a:lnTo>
                    <a:pt x="156" y="84"/>
                  </a:lnTo>
                  <a:lnTo>
                    <a:pt x="158" y="82"/>
                  </a:lnTo>
                  <a:lnTo>
                    <a:pt x="158" y="66"/>
                  </a:lnTo>
                  <a:lnTo>
                    <a:pt x="78" y="66"/>
                  </a:lnTo>
                  <a:close/>
                  <a:moveTo>
                    <a:pt x="176" y="204"/>
                  </a:moveTo>
                  <a:lnTo>
                    <a:pt x="176" y="204"/>
                  </a:lnTo>
                  <a:lnTo>
                    <a:pt x="182" y="202"/>
                  </a:lnTo>
                  <a:lnTo>
                    <a:pt x="182" y="200"/>
                  </a:lnTo>
                  <a:lnTo>
                    <a:pt x="184" y="196"/>
                  </a:lnTo>
                  <a:lnTo>
                    <a:pt x="184" y="178"/>
                  </a:lnTo>
                  <a:lnTo>
                    <a:pt x="182" y="174"/>
                  </a:lnTo>
                  <a:lnTo>
                    <a:pt x="176" y="172"/>
                  </a:lnTo>
                  <a:lnTo>
                    <a:pt x="138" y="172"/>
                  </a:lnTo>
                  <a:lnTo>
                    <a:pt x="138" y="204"/>
                  </a:lnTo>
                  <a:lnTo>
                    <a:pt x="176" y="204"/>
                  </a:lnTo>
                  <a:close/>
                </a:path>
              </a:pathLst>
            </a:custGeom>
            <a:solidFill>
              <a:srgbClr val="00277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010061" fontAlgn="auto">
                <a:spcBef>
                  <a:spcPts val="0"/>
                </a:spcBef>
                <a:spcAft>
                  <a:spcPts val="0"/>
                </a:spcAft>
              </a:pPr>
              <a:endParaRPr kumimoji="0" lang="zh-TW" altLang="en-US">
                <a:solidFill>
                  <a:prstClr val="black"/>
                </a:solidFill>
                <a:latin typeface="Calibri"/>
                <a:ea typeface="新細明體"/>
              </a:endParaRPr>
            </a:p>
          </p:txBody>
        </p:sp>
        <p:sp>
          <p:nvSpPr>
            <p:cNvPr id="17" name="Freeform 19"/>
            <p:cNvSpPr>
              <a:spLocks noEditPoints="1"/>
            </p:cNvSpPr>
            <p:nvPr userDrawn="1"/>
          </p:nvSpPr>
          <p:spPr bwMode="auto">
            <a:xfrm>
              <a:off x="873051" y="1610553"/>
              <a:ext cx="387866" cy="387866"/>
            </a:xfrm>
            <a:custGeom>
              <a:avLst/>
              <a:gdLst>
                <a:gd name="T0" fmla="*/ 186 w 426"/>
                <a:gd name="T1" fmla="*/ 4 h 426"/>
                <a:gd name="T2" fmla="*/ 232 w 426"/>
                <a:gd name="T3" fmla="*/ 20 h 426"/>
                <a:gd name="T4" fmla="*/ 244 w 426"/>
                <a:gd name="T5" fmla="*/ 2 h 426"/>
                <a:gd name="T6" fmla="*/ 272 w 426"/>
                <a:gd name="T7" fmla="*/ 4 h 426"/>
                <a:gd name="T8" fmla="*/ 316 w 426"/>
                <a:gd name="T9" fmla="*/ 72 h 426"/>
                <a:gd name="T10" fmla="*/ 352 w 426"/>
                <a:gd name="T11" fmla="*/ 16 h 426"/>
                <a:gd name="T12" fmla="*/ 374 w 426"/>
                <a:gd name="T13" fmla="*/ 18 h 426"/>
                <a:gd name="T14" fmla="*/ 362 w 426"/>
                <a:gd name="T15" fmla="*/ 72 h 426"/>
                <a:gd name="T16" fmla="*/ 422 w 426"/>
                <a:gd name="T17" fmla="*/ 76 h 426"/>
                <a:gd name="T18" fmla="*/ 422 w 426"/>
                <a:gd name="T19" fmla="*/ 106 h 426"/>
                <a:gd name="T20" fmla="*/ 300 w 426"/>
                <a:gd name="T21" fmla="*/ 148 h 426"/>
                <a:gd name="T22" fmla="*/ 404 w 426"/>
                <a:gd name="T23" fmla="*/ 152 h 426"/>
                <a:gd name="T24" fmla="*/ 404 w 426"/>
                <a:gd name="T25" fmla="*/ 182 h 426"/>
                <a:gd name="T26" fmla="*/ 238 w 426"/>
                <a:gd name="T27" fmla="*/ 216 h 426"/>
                <a:gd name="T28" fmla="*/ 396 w 426"/>
                <a:gd name="T29" fmla="*/ 222 h 426"/>
                <a:gd name="T30" fmla="*/ 398 w 426"/>
                <a:gd name="T31" fmla="*/ 250 h 426"/>
                <a:gd name="T32" fmla="*/ 238 w 426"/>
                <a:gd name="T33" fmla="*/ 284 h 426"/>
                <a:gd name="T34" fmla="*/ 414 w 426"/>
                <a:gd name="T35" fmla="*/ 288 h 426"/>
                <a:gd name="T36" fmla="*/ 414 w 426"/>
                <a:gd name="T37" fmla="*/ 320 h 426"/>
                <a:gd name="T38" fmla="*/ 284 w 426"/>
                <a:gd name="T39" fmla="*/ 326 h 426"/>
                <a:gd name="T40" fmla="*/ 422 w 426"/>
                <a:gd name="T41" fmla="*/ 388 h 426"/>
                <a:gd name="T42" fmla="*/ 418 w 426"/>
                <a:gd name="T43" fmla="*/ 408 h 426"/>
                <a:gd name="T44" fmla="*/ 394 w 426"/>
                <a:gd name="T45" fmla="*/ 416 h 426"/>
                <a:gd name="T46" fmla="*/ 344 w 426"/>
                <a:gd name="T47" fmla="*/ 404 h 426"/>
                <a:gd name="T48" fmla="*/ 238 w 426"/>
                <a:gd name="T49" fmla="*/ 414 h 426"/>
                <a:gd name="T50" fmla="*/ 214 w 426"/>
                <a:gd name="T51" fmla="*/ 426 h 426"/>
                <a:gd name="T52" fmla="*/ 192 w 426"/>
                <a:gd name="T53" fmla="*/ 402 h 426"/>
                <a:gd name="T54" fmla="*/ 142 w 426"/>
                <a:gd name="T55" fmla="*/ 372 h 426"/>
                <a:gd name="T56" fmla="*/ 56 w 426"/>
                <a:gd name="T57" fmla="*/ 414 h 426"/>
                <a:gd name="T58" fmla="*/ 16 w 426"/>
                <a:gd name="T59" fmla="*/ 418 h 426"/>
                <a:gd name="T60" fmla="*/ 0 w 426"/>
                <a:gd name="T61" fmla="*/ 394 h 426"/>
                <a:gd name="T62" fmla="*/ 56 w 426"/>
                <a:gd name="T63" fmla="*/ 362 h 426"/>
                <a:gd name="T64" fmla="*/ 24 w 426"/>
                <a:gd name="T65" fmla="*/ 326 h 426"/>
                <a:gd name="T66" fmla="*/ 4 w 426"/>
                <a:gd name="T67" fmla="*/ 304 h 426"/>
                <a:gd name="T68" fmla="*/ 16 w 426"/>
                <a:gd name="T69" fmla="*/ 286 h 426"/>
                <a:gd name="T70" fmla="*/ 42 w 426"/>
                <a:gd name="T71" fmla="*/ 256 h 426"/>
                <a:gd name="T72" fmla="*/ 22 w 426"/>
                <a:gd name="T73" fmla="*/ 236 h 426"/>
                <a:gd name="T74" fmla="*/ 34 w 426"/>
                <a:gd name="T75" fmla="*/ 218 h 426"/>
                <a:gd name="T76" fmla="*/ 38 w 426"/>
                <a:gd name="T77" fmla="*/ 190 h 426"/>
                <a:gd name="T78" fmla="*/ 18 w 426"/>
                <a:gd name="T79" fmla="*/ 168 h 426"/>
                <a:gd name="T80" fmla="*/ 28 w 426"/>
                <a:gd name="T81" fmla="*/ 150 h 426"/>
                <a:gd name="T82" fmla="*/ 20 w 426"/>
                <a:gd name="T83" fmla="*/ 114 h 426"/>
                <a:gd name="T84" fmla="*/ 0 w 426"/>
                <a:gd name="T85" fmla="*/ 92 h 426"/>
                <a:gd name="T86" fmla="*/ 12 w 426"/>
                <a:gd name="T87" fmla="*/ 72 h 426"/>
                <a:gd name="T88" fmla="*/ 52 w 426"/>
                <a:gd name="T89" fmla="*/ 42 h 426"/>
                <a:gd name="T90" fmla="*/ 56 w 426"/>
                <a:gd name="T91" fmla="*/ 18 h 426"/>
                <a:gd name="T92" fmla="*/ 76 w 426"/>
                <a:gd name="T93" fmla="*/ 16 h 426"/>
                <a:gd name="T94" fmla="*/ 96 w 426"/>
                <a:gd name="T95" fmla="*/ 34 h 426"/>
                <a:gd name="T96" fmla="*/ 144 w 426"/>
                <a:gd name="T97" fmla="*/ 20 h 426"/>
                <a:gd name="T98" fmla="*/ 158 w 426"/>
                <a:gd name="T99" fmla="*/ 2 h 426"/>
                <a:gd name="T100" fmla="*/ 264 w 426"/>
                <a:gd name="T101" fmla="*/ 114 h 42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26" h="426">
                  <a:moveTo>
                    <a:pt x="168" y="0"/>
                  </a:moveTo>
                  <a:lnTo>
                    <a:pt x="168" y="0"/>
                  </a:lnTo>
                  <a:lnTo>
                    <a:pt x="178" y="2"/>
                  </a:lnTo>
                  <a:lnTo>
                    <a:pt x="186" y="4"/>
                  </a:lnTo>
                  <a:lnTo>
                    <a:pt x="190" y="12"/>
                  </a:lnTo>
                  <a:lnTo>
                    <a:pt x="192" y="20"/>
                  </a:lnTo>
                  <a:lnTo>
                    <a:pt x="192" y="72"/>
                  </a:lnTo>
                  <a:lnTo>
                    <a:pt x="232" y="72"/>
                  </a:lnTo>
                  <a:lnTo>
                    <a:pt x="232" y="20"/>
                  </a:lnTo>
                  <a:lnTo>
                    <a:pt x="232" y="12"/>
                  </a:lnTo>
                  <a:lnTo>
                    <a:pt x="238" y="4"/>
                  </a:lnTo>
                  <a:lnTo>
                    <a:pt x="244" y="2"/>
                  </a:lnTo>
                  <a:lnTo>
                    <a:pt x="254" y="0"/>
                  </a:lnTo>
                  <a:lnTo>
                    <a:pt x="266" y="2"/>
                  </a:lnTo>
                  <a:lnTo>
                    <a:pt x="272" y="4"/>
                  </a:lnTo>
                  <a:lnTo>
                    <a:pt x="276" y="12"/>
                  </a:lnTo>
                  <a:lnTo>
                    <a:pt x="278" y="20"/>
                  </a:lnTo>
                  <a:lnTo>
                    <a:pt x="278" y="72"/>
                  </a:lnTo>
                  <a:lnTo>
                    <a:pt x="316" y="72"/>
                  </a:lnTo>
                  <a:lnTo>
                    <a:pt x="336" y="26"/>
                  </a:lnTo>
                  <a:lnTo>
                    <a:pt x="340" y="22"/>
                  </a:lnTo>
                  <a:lnTo>
                    <a:pt x="344" y="18"/>
                  </a:lnTo>
                  <a:lnTo>
                    <a:pt x="352" y="16"/>
                  </a:lnTo>
                  <a:lnTo>
                    <a:pt x="358" y="16"/>
                  </a:lnTo>
                  <a:lnTo>
                    <a:pt x="366" y="16"/>
                  </a:lnTo>
                  <a:lnTo>
                    <a:pt x="374" y="18"/>
                  </a:lnTo>
                  <a:lnTo>
                    <a:pt x="378" y="22"/>
                  </a:lnTo>
                  <a:lnTo>
                    <a:pt x="380" y="30"/>
                  </a:lnTo>
                  <a:lnTo>
                    <a:pt x="374" y="44"/>
                  </a:lnTo>
                  <a:lnTo>
                    <a:pt x="362" y="72"/>
                  </a:lnTo>
                  <a:lnTo>
                    <a:pt x="406" y="72"/>
                  </a:lnTo>
                  <a:lnTo>
                    <a:pt x="416" y="72"/>
                  </a:lnTo>
                  <a:lnTo>
                    <a:pt x="422" y="76"/>
                  </a:lnTo>
                  <a:lnTo>
                    <a:pt x="424" y="82"/>
                  </a:lnTo>
                  <a:lnTo>
                    <a:pt x="426" y="92"/>
                  </a:lnTo>
                  <a:lnTo>
                    <a:pt x="424" y="100"/>
                  </a:lnTo>
                  <a:lnTo>
                    <a:pt x="422" y="106"/>
                  </a:lnTo>
                  <a:lnTo>
                    <a:pt x="416" y="112"/>
                  </a:lnTo>
                  <a:lnTo>
                    <a:pt x="406" y="114"/>
                  </a:lnTo>
                  <a:lnTo>
                    <a:pt x="314" y="114"/>
                  </a:lnTo>
                  <a:lnTo>
                    <a:pt x="300" y="148"/>
                  </a:lnTo>
                  <a:lnTo>
                    <a:pt x="388" y="148"/>
                  </a:lnTo>
                  <a:lnTo>
                    <a:pt x="398" y="150"/>
                  </a:lnTo>
                  <a:lnTo>
                    <a:pt x="404" y="152"/>
                  </a:lnTo>
                  <a:lnTo>
                    <a:pt x="406" y="158"/>
                  </a:lnTo>
                  <a:lnTo>
                    <a:pt x="408" y="168"/>
                  </a:lnTo>
                  <a:lnTo>
                    <a:pt x="406" y="176"/>
                  </a:lnTo>
                  <a:lnTo>
                    <a:pt x="404" y="182"/>
                  </a:lnTo>
                  <a:lnTo>
                    <a:pt x="398" y="188"/>
                  </a:lnTo>
                  <a:lnTo>
                    <a:pt x="388" y="190"/>
                  </a:lnTo>
                  <a:lnTo>
                    <a:pt x="238" y="190"/>
                  </a:lnTo>
                  <a:lnTo>
                    <a:pt x="238" y="216"/>
                  </a:lnTo>
                  <a:lnTo>
                    <a:pt x="380" y="216"/>
                  </a:lnTo>
                  <a:lnTo>
                    <a:pt x="390" y="218"/>
                  </a:lnTo>
                  <a:lnTo>
                    <a:pt x="396" y="222"/>
                  </a:lnTo>
                  <a:lnTo>
                    <a:pt x="400" y="228"/>
                  </a:lnTo>
                  <a:lnTo>
                    <a:pt x="400" y="236"/>
                  </a:lnTo>
                  <a:lnTo>
                    <a:pt x="400" y="246"/>
                  </a:lnTo>
                  <a:lnTo>
                    <a:pt x="398" y="250"/>
                  </a:lnTo>
                  <a:lnTo>
                    <a:pt x="390" y="256"/>
                  </a:lnTo>
                  <a:lnTo>
                    <a:pt x="380" y="256"/>
                  </a:lnTo>
                  <a:lnTo>
                    <a:pt x="238" y="256"/>
                  </a:lnTo>
                  <a:lnTo>
                    <a:pt x="238" y="284"/>
                  </a:lnTo>
                  <a:lnTo>
                    <a:pt x="400" y="284"/>
                  </a:lnTo>
                  <a:lnTo>
                    <a:pt x="408" y="286"/>
                  </a:lnTo>
                  <a:lnTo>
                    <a:pt x="414" y="288"/>
                  </a:lnTo>
                  <a:lnTo>
                    <a:pt x="418" y="294"/>
                  </a:lnTo>
                  <a:lnTo>
                    <a:pt x="418" y="304"/>
                  </a:lnTo>
                  <a:lnTo>
                    <a:pt x="418" y="312"/>
                  </a:lnTo>
                  <a:lnTo>
                    <a:pt x="414" y="320"/>
                  </a:lnTo>
                  <a:lnTo>
                    <a:pt x="408" y="324"/>
                  </a:lnTo>
                  <a:lnTo>
                    <a:pt x="400" y="326"/>
                  </a:lnTo>
                  <a:lnTo>
                    <a:pt x="284" y="326"/>
                  </a:lnTo>
                  <a:lnTo>
                    <a:pt x="312" y="340"/>
                  </a:lnTo>
                  <a:lnTo>
                    <a:pt x="344" y="352"/>
                  </a:lnTo>
                  <a:lnTo>
                    <a:pt x="414" y="378"/>
                  </a:lnTo>
                  <a:lnTo>
                    <a:pt x="422" y="388"/>
                  </a:lnTo>
                  <a:lnTo>
                    <a:pt x="424" y="392"/>
                  </a:lnTo>
                  <a:lnTo>
                    <a:pt x="424" y="396"/>
                  </a:lnTo>
                  <a:lnTo>
                    <a:pt x="422" y="406"/>
                  </a:lnTo>
                  <a:lnTo>
                    <a:pt x="418" y="408"/>
                  </a:lnTo>
                  <a:lnTo>
                    <a:pt x="414" y="412"/>
                  </a:lnTo>
                  <a:lnTo>
                    <a:pt x="406" y="414"/>
                  </a:lnTo>
                  <a:lnTo>
                    <a:pt x="394" y="416"/>
                  </a:lnTo>
                  <a:lnTo>
                    <a:pt x="382" y="416"/>
                  </a:lnTo>
                  <a:lnTo>
                    <a:pt x="370" y="414"/>
                  </a:lnTo>
                  <a:lnTo>
                    <a:pt x="358" y="410"/>
                  </a:lnTo>
                  <a:lnTo>
                    <a:pt x="344" y="404"/>
                  </a:lnTo>
                  <a:lnTo>
                    <a:pt x="290" y="374"/>
                  </a:lnTo>
                  <a:lnTo>
                    <a:pt x="238" y="340"/>
                  </a:lnTo>
                  <a:lnTo>
                    <a:pt x="238" y="402"/>
                  </a:lnTo>
                  <a:lnTo>
                    <a:pt x="238" y="414"/>
                  </a:lnTo>
                  <a:lnTo>
                    <a:pt x="232" y="420"/>
                  </a:lnTo>
                  <a:lnTo>
                    <a:pt x="226" y="424"/>
                  </a:lnTo>
                  <a:lnTo>
                    <a:pt x="214" y="426"/>
                  </a:lnTo>
                  <a:lnTo>
                    <a:pt x="204" y="424"/>
                  </a:lnTo>
                  <a:lnTo>
                    <a:pt x="196" y="420"/>
                  </a:lnTo>
                  <a:lnTo>
                    <a:pt x="192" y="412"/>
                  </a:lnTo>
                  <a:lnTo>
                    <a:pt x="192" y="402"/>
                  </a:lnTo>
                  <a:lnTo>
                    <a:pt x="192" y="340"/>
                  </a:lnTo>
                  <a:lnTo>
                    <a:pt x="188" y="344"/>
                  </a:lnTo>
                  <a:lnTo>
                    <a:pt x="142" y="372"/>
                  </a:lnTo>
                  <a:lnTo>
                    <a:pt x="96" y="398"/>
                  </a:lnTo>
                  <a:lnTo>
                    <a:pt x="78" y="406"/>
                  </a:lnTo>
                  <a:lnTo>
                    <a:pt x="56" y="414"/>
                  </a:lnTo>
                  <a:lnTo>
                    <a:pt x="42" y="420"/>
                  </a:lnTo>
                  <a:lnTo>
                    <a:pt x="28" y="420"/>
                  </a:lnTo>
                  <a:lnTo>
                    <a:pt x="22" y="420"/>
                  </a:lnTo>
                  <a:lnTo>
                    <a:pt x="16" y="418"/>
                  </a:lnTo>
                  <a:lnTo>
                    <a:pt x="12" y="416"/>
                  </a:lnTo>
                  <a:lnTo>
                    <a:pt x="6" y="412"/>
                  </a:lnTo>
                  <a:lnTo>
                    <a:pt x="2" y="402"/>
                  </a:lnTo>
                  <a:lnTo>
                    <a:pt x="0" y="394"/>
                  </a:lnTo>
                  <a:lnTo>
                    <a:pt x="4" y="384"/>
                  </a:lnTo>
                  <a:lnTo>
                    <a:pt x="12" y="376"/>
                  </a:lnTo>
                  <a:lnTo>
                    <a:pt x="56" y="362"/>
                  </a:lnTo>
                  <a:lnTo>
                    <a:pt x="106" y="342"/>
                  </a:lnTo>
                  <a:lnTo>
                    <a:pt x="140" y="326"/>
                  </a:lnTo>
                  <a:lnTo>
                    <a:pt x="24" y="326"/>
                  </a:lnTo>
                  <a:lnTo>
                    <a:pt x="16" y="326"/>
                  </a:lnTo>
                  <a:lnTo>
                    <a:pt x="8" y="320"/>
                  </a:lnTo>
                  <a:lnTo>
                    <a:pt x="6" y="314"/>
                  </a:lnTo>
                  <a:lnTo>
                    <a:pt x="4" y="304"/>
                  </a:lnTo>
                  <a:lnTo>
                    <a:pt x="6" y="296"/>
                  </a:lnTo>
                  <a:lnTo>
                    <a:pt x="8" y="288"/>
                  </a:lnTo>
                  <a:lnTo>
                    <a:pt x="16" y="286"/>
                  </a:lnTo>
                  <a:lnTo>
                    <a:pt x="24" y="284"/>
                  </a:lnTo>
                  <a:lnTo>
                    <a:pt x="192" y="284"/>
                  </a:lnTo>
                  <a:lnTo>
                    <a:pt x="192" y="256"/>
                  </a:lnTo>
                  <a:lnTo>
                    <a:pt x="42" y="256"/>
                  </a:lnTo>
                  <a:lnTo>
                    <a:pt x="34" y="256"/>
                  </a:lnTo>
                  <a:lnTo>
                    <a:pt x="28" y="252"/>
                  </a:lnTo>
                  <a:lnTo>
                    <a:pt x="24" y="246"/>
                  </a:lnTo>
                  <a:lnTo>
                    <a:pt x="22" y="236"/>
                  </a:lnTo>
                  <a:lnTo>
                    <a:pt x="24" y="228"/>
                  </a:lnTo>
                  <a:lnTo>
                    <a:pt x="28" y="222"/>
                  </a:lnTo>
                  <a:lnTo>
                    <a:pt x="34" y="218"/>
                  </a:lnTo>
                  <a:lnTo>
                    <a:pt x="42" y="216"/>
                  </a:lnTo>
                  <a:lnTo>
                    <a:pt x="192" y="216"/>
                  </a:lnTo>
                  <a:lnTo>
                    <a:pt x="192" y="190"/>
                  </a:lnTo>
                  <a:lnTo>
                    <a:pt x="38" y="190"/>
                  </a:lnTo>
                  <a:lnTo>
                    <a:pt x="28" y="188"/>
                  </a:lnTo>
                  <a:lnTo>
                    <a:pt x="22" y="184"/>
                  </a:lnTo>
                  <a:lnTo>
                    <a:pt x="18" y="178"/>
                  </a:lnTo>
                  <a:lnTo>
                    <a:pt x="18" y="168"/>
                  </a:lnTo>
                  <a:lnTo>
                    <a:pt x="18" y="160"/>
                  </a:lnTo>
                  <a:lnTo>
                    <a:pt x="22" y="152"/>
                  </a:lnTo>
                  <a:lnTo>
                    <a:pt x="28" y="150"/>
                  </a:lnTo>
                  <a:lnTo>
                    <a:pt x="38" y="148"/>
                  </a:lnTo>
                  <a:lnTo>
                    <a:pt x="120" y="148"/>
                  </a:lnTo>
                  <a:lnTo>
                    <a:pt x="108" y="114"/>
                  </a:lnTo>
                  <a:lnTo>
                    <a:pt x="20" y="114"/>
                  </a:lnTo>
                  <a:lnTo>
                    <a:pt x="12" y="112"/>
                  </a:lnTo>
                  <a:lnTo>
                    <a:pt x="6" y="108"/>
                  </a:lnTo>
                  <a:lnTo>
                    <a:pt x="2" y="102"/>
                  </a:lnTo>
                  <a:lnTo>
                    <a:pt x="0" y="92"/>
                  </a:lnTo>
                  <a:lnTo>
                    <a:pt x="2" y="82"/>
                  </a:lnTo>
                  <a:lnTo>
                    <a:pt x="6" y="76"/>
                  </a:lnTo>
                  <a:lnTo>
                    <a:pt x="12" y="72"/>
                  </a:lnTo>
                  <a:lnTo>
                    <a:pt x="20" y="72"/>
                  </a:lnTo>
                  <a:lnTo>
                    <a:pt x="70" y="72"/>
                  </a:lnTo>
                  <a:lnTo>
                    <a:pt x="52" y="42"/>
                  </a:lnTo>
                  <a:lnTo>
                    <a:pt x="50" y="38"/>
                  </a:lnTo>
                  <a:lnTo>
                    <a:pt x="48" y="34"/>
                  </a:lnTo>
                  <a:lnTo>
                    <a:pt x="50" y="24"/>
                  </a:lnTo>
                  <a:lnTo>
                    <a:pt x="56" y="18"/>
                  </a:lnTo>
                  <a:lnTo>
                    <a:pt x="62" y="16"/>
                  </a:lnTo>
                  <a:lnTo>
                    <a:pt x="70" y="16"/>
                  </a:lnTo>
                  <a:lnTo>
                    <a:pt x="76" y="16"/>
                  </a:lnTo>
                  <a:lnTo>
                    <a:pt x="80" y="20"/>
                  </a:lnTo>
                  <a:lnTo>
                    <a:pt x="88" y="24"/>
                  </a:lnTo>
                  <a:lnTo>
                    <a:pt x="96" y="34"/>
                  </a:lnTo>
                  <a:lnTo>
                    <a:pt x="110" y="56"/>
                  </a:lnTo>
                  <a:lnTo>
                    <a:pt x="114" y="64"/>
                  </a:lnTo>
                  <a:lnTo>
                    <a:pt x="116" y="72"/>
                  </a:lnTo>
                  <a:lnTo>
                    <a:pt x="144" y="72"/>
                  </a:lnTo>
                  <a:lnTo>
                    <a:pt x="144" y="20"/>
                  </a:lnTo>
                  <a:lnTo>
                    <a:pt x="146" y="12"/>
                  </a:lnTo>
                  <a:lnTo>
                    <a:pt x="152" y="4"/>
                  </a:lnTo>
                  <a:lnTo>
                    <a:pt x="158" y="2"/>
                  </a:lnTo>
                  <a:lnTo>
                    <a:pt x="168" y="0"/>
                  </a:lnTo>
                  <a:close/>
                  <a:moveTo>
                    <a:pt x="172" y="148"/>
                  </a:moveTo>
                  <a:lnTo>
                    <a:pt x="250" y="148"/>
                  </a:lnTo>
                  <a:lnTo>
                    <a:pt x="264" y="114"/>
                  </a:lnTo>
                  <a:lnTo>
                    <a:pt x="158" y="114"/>
                  </a:lnTo>
                  <a:lnTo>
                    <a:pt x="172" y="148"/>
                  </a:lnTo>
                  <a:close/>
                </a:path>
              </a:pathLst>
            </a:custGeom>
            <a:solidFill>
              <a:srgbClr val="00277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010061" fontAlgn="auto">
                <a:spcBef>
                  <a:spcPts val="0"/>
                </a:spcBef>
                <a:spcAft>
                  <a:spcPts val="0"/>
                </a:spcAft>
              </a:pPr>
              <a:endParaRPr kumimoji="0" lang="zh-TW" altLang="en-US">
                <a:solidFill>
                  <a:prstClr val="black"/>
                </a:solidFill>
                <a:latin typeface="Calibri"/>
                <a:ea typeface="新細明體"/>
              </a:endParaRPr>
            </a:p>
          </p:txBody>
        </p:sp>
        <p:sp>
          <p:nvSpPr>
            <p:cNvPr id="18" name="Freeform 20"/>
            <p:cNvSpPr>
              <a:spLocks noEditPoints="1"/>
            </p:cNvSpPr>
            <p:nvPr userDrawn="1"/>
          </p:nvSpPr>
          <p:spPr bwMode="auto">
            <a:xfrm>
              <a:off x="1299157" y="1626941"/>
              <a:ext cx="382403" cy="373299"/>
            </a:xfrm>
            <a:custGeom>
              <a:avLst/>
              <a:gdLst>
                <a:gd name="T0" fmla="*/ 28 w 420"/>
                <a:gd name="T1" fmla="*/ 208 h 410"/>
                <a:gd name="T2" fmla="*/ 16 w 420"/>
                <a:gd name="T3" fmla="*/ 184 h 410"/>
                <a:gd name="T4" fmla="*/ 38 w 420"/>
                <a:gd name="T5" fmla="*/ 166 h 410"/>
                <a:gd name="T6" fmla="*/ 284 w 420"/>
                <a:gd name="T7" fmla="*/ 152 h 410"/>
                <a:gd name="T8" fmla="*/ 384 w 420"/>
                <a:gd name="T9" fmla="*/ 140 h 410"/>
                <a:gd name="T10" fmla="*/ 404 w 420"/>
                <a:gd name="T11" fmla="*/ 162 h 410"/>
                <a:gd name="T12" fmla="*/ 394 w 420"/>
                <a:gd name="T13" fmla="*/ 182 h 410"/>
                <a:gd name="T14" fmla="*/ 234 w 420"/>
                <a:gd name="T15" fmla="*/ 386 h 410"/>
                <a:gd name="T16" fmla="*/ 220 w 420"/>
                <a:gd name="T17" fmla="*/ 408 h 410"/>
                <a:gd name="T18" fmla="*/ 190 w 420"/>
                <a:gd name="T19" fmla="*/ 404 h 410"/>
                <a:gd name="T20" fmla="*/ 102 w 420"/>
                <a:gd name="T21" fmla="*/ 208 h 410"/>
                <a:gd name="T22" fmla="*/ 108 w 420"/>
                <a:gd name="T23" fmla="*/ 260 h 410"/>
                <a:gd name="T24" fmla="*/ 118 w 420"/>
                <a:gd name="T25" fmla="*/ 302 h 410"/>
                <a:gd name="T26" fmla="*/ 174 w 420"/>
                <a:gd name="T27" fmla="*/ 352 h 410"/>
                <a:gd name="T28" fmla="*/ 176 w 420"/>
                <a:gd name="T29" fmla="*/ 378 h 410"/>
                <a:gd name="T30" fmla="*/ 152 w 420"/>
                <a:gd name="T31" fmla="*/ 392 h 410"/>
                <a:gd name="T32" fmla="*/ 116 w 420"/>
                <a:gd name="T33" fmla="*/ 368 h 410"/>
                <a:gd name="T34" fmla="*/ 86 w 420"/>
                <a:gd name="T35" fmla="*/ 334 h 410"/>
                <a:gd name="T36" fmla="*/ 48 w 420"/>
                <a:gd name="T37" fmla="*/ 386 h 410"/>
                <a:gd name="T38" fmla="*/ 10 w 420"/>
                <a:gd name="T39" fmla="*/ 388 h 410"/>
                <a:gd name="T40" fmla="*/ 0 w 420"/>
                <a:gd name="T41" fmla="*/ 370 h 410"/>
                <a:gd name="T42" fmla="*/ 42 w 420"/>
                <a:gd name="T43" fmla="*/ 320 h 410"/>
                <a:gd name="T44" fmla="*/ 60 w 420"/>
                <a:gd name="T45" fmla="*/ 274 h 410"/>
                <a:gd name="T46" fmla="*/ 68 w 420"/>
                <a:gd name="T47" fmla="*/ 210 h 410"/>
                <a:gd name="T48" fmla="*/ 378 w 420"/>
                <a:gd name="T49" fmla="*/ 2 h 410"/>
                <a:gd name="T50" fmla="*/ 398 w 420"/>
                <a:gd name="T51" fmla="*/ 32 h 410"/>
                <a:gd name="T52" fmla="*/ 388 w 420"/>
                <a:gd name="T53" fmla="*/ 128 h 410"/>
                <a:gd name="T54" fmla="*/ 54 w 420"/>
                <a:gd name="T55" fmla="*/ 136 h 410"/>
                <a:gd name="T56" fmla="*/ 24 w 420"/>
                <a:gd name="T57" fmla="*/ 116 h 410"/>
                <a:gd name="T58" fmla="*/ 26 w 420"/>
                <a:gd name="T59" fmla="*/ 12 h 410"/>
                <a:gd name="T60" fmla="*/ 54 w 420"/>
                <a:gd name="T61" fmla="*/ 0 h 410"/>
                <a:gd name="T62" fmla="*/ 76 w 420"/>
                <a:gd name="T63" fmla="*/ 42 h 410"/>
                <a:gd name="T64" fmla="*/ 70 w 420"/>
                <a:gd name="T65" fmla="*/ 84 h 410"/>
                <a:gd name="T66" fmla="*/ 130 w 420"/>
                <a:gd name="T67" fmla="*/ 94 h 410"/>
                <a:gd name="T68" fmla="*/ 240 w 420"/>
                <a:gd name="T69" fmla="*/ 94 h 410"/>
                <a:gd name="T70" fmla="*/ 342 w 420"/>
                <a:gd name="T71" fmla="*/ 208 h 410"/>
                <a:gd name="T72" fmla="*/ 348 w 420"/>
                <a:gd name="T73" fmla="*/ 272 h 410"/>
                <a:gd name="T74" fmla="*/ 366 w 420"/>
                <a:gd name="T75" fmla="*/ 316 h 410"/>
                <a:gd name="T76" fmla="*/ 418 w 420"/>
                <a:gd name="T77" fmla="*/ 358 h 410"/>
                <a:gd name="T78" fmla="*/ 410 w 420"/>
                <a:gd name="T79" fmla="*/ 386 h 410"/>
                <a:gd name="T80" fmla="*/ 384 w 420"/>
                <a:gd name="T81" fmla="*/ 392 h 410"/>
                <a:gd name="T82" fmla="*/ 330 w 420"/>
                <a:gd name="T83" fmla="*/ 334 h 410"/>
                <a:gd name="T84" fmla="*/ 304 w 420"/>
                <a:gd name="T85" fmla="*/ 362 h 410"/>
                <a:gd name="T86" fmla="*/ 264 w 420"/>
                <a:gd name="T87" fmla="*/ 394 h 410"/>
                <a:gd name="T88" fmla="*/ 236 w 420"/>
                <a:gd name="T89" fmla="*/ 370 h 410"/>
                <a:gd name="T90" fmla="*/ 270 w 420"/>
                <a:gd name="T91" fmla="*/ 330 h 410"/>
                <a:gd name="T92" fmla="*/ 296 w 420"/>
                <a:gd name="T93" fmla="*/ 288 h 410"/>
                <a:gd name="T94" fmla="*/ 302 w 420"/>
                <a:gd name="T95" fmla="*/ 214 h 410"/>
                <a:gd name="T96" fmla="*/ 324 w 420"/>
                <a:gd name="T97" fmla="*/ 204 h 410"/>
                <a:gd name="T98" fmla="*/ 346 w 420"/>
                <a:gd name="T99" fmla="*/ 90 h 410"/>
                <a:gd name="T100" fmla="*/ 348 w 420"/>
                <a:gd name="T101" fmla="*/ 46 h 410"/>
                <a:gd name="T102" fmla="*/ 288 w 420"/>
                <a:gd name="T103" fmla="*/ 94 h 41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420" h="410">
                  <a:moveTo>
                    <a:pt x="68" y="210"/>
                  </a:moveTo>
                  <a:lnTo>
                    <a:pt x="68" y="210"/>
                  </a:lnTo>
                  <a:lnTo>
                    <a:pt x="40" y="210"/>
                  </a:lnTo>
                  <a:lnTo>
                    <a:pt x="28" y="208"/>
                  </a:lnTo>
                  <a:lnTo>
                    <a:pt x="24" y="206"/>
                  </a:lnTo>
                  <a:lnTo>
                    <a:pt x="20" y="202"/>
                  </a:lnTo>
                  <a:lnTo>
                    <a:pt x="18" y="194"/>
                  </a:lnTo>
                  <a:lnTo>
                    <a:pt x="16" y="184"/>
                  </a:lnTo>
                  <a:lnTo>
                    <a:pt x="18" y="176"/>
                  </a:lnTo>
                  <a:lnTo>
                    <a:pt x="22" y="170"/>
                  </a:lnTo>
                  <a:lnTo>
                    <a:pt x="28" y="168"/>
                  </a:lnTo>
                  <a:lnTo>
                    <a:pt x="38" y="166"/>
                  </a:lnTo>
                  <a:lnTo>
                    <a:pt x="116" y="164"/>
                  </a:lnTo>
                  <a:lnTo>
                    <a:pt x="192" y="160"/>
                  </a:lnTo>
                  <a:lnTo>
                    <a:pt x="284" y="152"/>
                  </a:lnTo>
                  <a:lnTo>
                    <a:pt x="326" y="148"/>
                  </a:lnTo>
                  <a:lnTo>
                    <a:pt x="366" y="142"/>
                  </a:lnTo>
                  <a:lnTo>
                    <a:pt x="384" y="140"/>
                  </a:lnTo>
                  <a:lnTo>
                    <a:pt x="392" y="142"/>
                  </a:lnTo>
                  <a:lnTo>
                    <a:pt x="398" y="148"/>
                  </a:lnTo>
                  <a:lnTo>
                    <a:pt x="402" y="154"/>
                  </a:lnTo>
                  <a:lnTo>
                    <a:pt x="404" y="162"/>
                  </a:lnTo>
                  <a:lnTo>
                    <a:pt x="404" y="170"/>
                  </a:lnTo>
                  <a:lnTo>
                    <a:pt x="402" y="174"/>
                  </a:lnTo>
                  <a:lnTo>
                    <a:pt x="398" y="178"/>
                  </a:lnTo>
                  <a:lnTo>
                    <a:pt x="394" y="182"/>
                  </a:lnTo>
                  <a:lnTo>
                    <a:pt x="360" y="188"/>
                  </a:lnTo>
                  <a:lnTo>
                    <a:pt x="322" y="192"/>
                  </a:lnTo>
                  <a:lnTo>
                    <a:pt x="234" y="200"/>
                  </a:lnTo>
                  <a:lnTo>
                    <a:pt x="234" y="386"/>
                  </a:lnTo>
                  <a:lnTo>
                    <a:pt x="232" y="396"/>
                  </a:lnTo>
                  <a:lnTo>
                    <a:pt x="228" y="404"/>
                  </a:lnTo>
                  <a:lnTo>
                    <a:pt x="220" y="408"/>
                  </a:lnTo>
                  <a:lnTo>
                    <a:pt x="208" y="410"/>
                  </a:lnTo>
                  <a:lnTo>
                    <a:pt x="198" y="408"/>
                  </a:lnTo>
                  <a:lnTo>
                    <a:pt x="190" y="404"/>
                  </a:lnTo>
                  <a:lnTo>
                    <a:pt x="186" y="396"/>
                  </a:lnTo>
                  <a:lnTo>
                    <a:pt x="186" y="386"/>
                  </a:lnTo>
                  <a:lnTo>
                    <a:pt x="186" y="204"/>
                  </a:lnTo>
                  <a:lnTo>
                    <a:pt x="102" y="208"/>
                  </a:lnTo>
                  <a:lnTo>
                    <a:pt x="106" y="210"/>
                  </a:lnTo>
                  <a:lnTo>
                    <a:pt x="108" y="214"/>
                  </a:lnTo>
                  <a:lnTo>
                    <a:pt x="108" y="224"/>
                  </a:lnTo>
                  <a:lnTo>
                    <a:pt x="108" y="260"/>
                  </a:lnTo>
                  <a:lnTo>
                    <a:pt x="110" y="272"/>
                  </a:lnTo>
                  <a:lnTo>
                    <a:pt x="110" y="284"/>
                  </a:lnTo>
                  <a:lnTo>
                    <a:pt x="114" y="294"/>
                  </a:lnTo>
                  <a:lnTo>
                    <a:pt x="118" y="302"/>
                  </a:lnTo>
                  <a:lnTo>
                    <a:pt x="126" y="316"/>
                  </a:lnTo>
                  <a:lnTo>
                    <a:pt x="140" y="328"/>
                  </a:lnTo>
                  <a:lnTo>
                    <a:pt x="154" y="340"/>
                  </a:lnTo>
                  <a:lnTo>
                    <a:pt x="174" y="352"/>
                  </a:lnTo>
                  <a:lnTo>
                    <a:pt x="178" y="360"/>
                  </a:lnTo>
                  <a:lnTo>
                    <a:pt x="178" y="368"/>
                  </a:lnTo>
                  <a:lnTo>
                    <a:pt x="176" y="378"/>
                  </a:lnTo>
                  <a:lnTo>
                    <a:pt x="170" y="386"/>
                  </a:lnTo>
                  <a:lnTo>
                    <a:pt x="162" y="392"/>
                  </a:lnTo>
                  <a:lnTo>
                    <a:pt x="152" y="392"/>
                  </a:lnTo>
                  <a:lnTo>
                    <a:pt x="144" y="392"/>
                  </a:lnTo>
                  <a:lnTo>
                    <a:pt x="136" y="386"/>
                  </a:lnTo>
                  <a:lnTo>
                    <a:pt x="128" y="378"/>
                  </a:lnTo>
                  <a:lnTo>
                    <a:pt x="116" y="368"/>
                  </a:lnTo>
                  <a:lnTo>
                    <a:pt x="92" y="336"/>
                  </a:lnTo>
                  <a:lnTo>
                    <a:pt x="88" y="332"/>
                  </a:lnTo>
                  <a:lnTo>
                    <a:pt x="86" y="334"/>
                  </a:lnTo>
                  <a:lnTo>
                    <a:pt x="84" y="336"/>
                  </a:lnTo>
                  <a:lnTo>
                    <a:pt x="66" y="362"/>
                  </a:lnTo>
                  <a:lnTo>
                    <a:pt x="48" y="386"/>
                  </a:lnTo>
                  <a:lnTo>
                    <a:pt x="38" y="392"/>
                  </a:lnTo>
                  <a:lnTo>
                    <a:pt x="28" y="394"/>
                  </a:lnTo>
                  <a:lnTo>
                    <a:pt x="18" y="392"/>
                  </a:lnTo>
                  <a:lnTo>
                    <a:pt x="10" y="388"/>
                  </a:lnTo>
                  <a:lnTo>
                    <a:pt x="2" y="380"/>
                  </a:lnTo>
                  <a:lnTo>
                    <a:pt x="0" y="374"/>
                  </a:lnTo>
                  <a:lnTo>
                    <a:pt x="0" y="370"/>
                  </a:lnTo>
                  <a:lnTo>
                    <a:pt x="2" y="360"/>
                  </a:lnTo>
                  <a:lnTo>
                    <a:pt x="8" y="352"/>
                  </a:lnTo>
                  <a:lnTo>
                    <a:pt x="32" y="330"/>
                  </a:lnTo>
                  <a:lnTo>
                    <a:pt x="42" y="320"/>
                  </a:lnTo>
                  <a:lnTo>
                    <a:pt x="50" y="310"/>
                  </a:lnTo>
                  <a:lnTo>
                    <a:pt x="54" y="300"/>
                  </a:lnTo>
                  <a:lnTo>
                    <a:pt x="58" y="288"/>
                  </a:lnTo>
                  <a:lnTo>
                    <a:pt x="60" y="274"/>
                  </a:lnTo>
                  <a:lnTo>
                    <a:pt x="62" y="260"/>
                  </a:lnTo>
                  <a:lnTo>
                    <a:pt x="62" y="224"/>
                  </a:lnTo>
                  <a:lnTo>
                    <a:pt x="62" y="216"/>
                  </a:lnTo>
                  <a:lnTo>
                    <a:pt x="68" y="210"/>
                  </a:lnTo>
                  <a:close/>
                  <a:moveTo>
                    <a:pt x="54" y="0"/>
                  </a:moveTo>
                  <a:lnTo>
                    <a:pt x="364" y="0"/>
                  </a:lnTo>
                  <a:lnTo>
                    <a:pt x="378" y="2"/>
                  </a:lnTo>
                  <a:lnTo>
                    <a:pt x="384" y="4"/>
                  </a:lnTo>
                  <a:lnTo>
                    <a:pt x="388" y="8"/>
                  </a:lnTo>
                  <a:lnTo>
                    <a:pt x="392" y="12"/>
                  </a:lnTo>
                  <a:lnTo>
                    <a:pt x="396" y="18"/>
                  </a:lnTo>
                  <a:lnTo>
                    <a:pt x="398" y="32"/>
                  </a:lnTo>
                  <a:lnTo>
                    <a:pt x="398" y="102"/>
                  </a:lnTo>
                  <a:lnTo>
                    <a:pt x="396" y="116"/>
                  </a:lnTo>
                  <a:lnTo>
                    <a:pt x="392" y="122"/>
                  </a:lnTo>
                  <a:lnTo>
                    <a:pt x="388" y="128"/>
                  </a:lnTo>
                  <a:lnTo>
                    <a:pt x="384" y="130"/>
                  </a:lnTo>
                  <a:lnTo>
                    <a:pt x="378" y="134"/>
                  </a:lnTo>
                  <a:lnTo>
                    <a:pt x="364" y="136"/>
                  </a:lnTo>
                  <a:lnTo>
                    <a:pt x="54" y="136"/>
                  </a:lnTo>
                  <a:lnTo>
                    <a:pt x="40" y="134"/>
                  </a:lnTo>
                  <a:lnTo>
                    <a:pt x="34" y="130"/>
                  </a:lnTo>
                  <a:lnTo>
                    <a:pt x="30" y="128"/>
                  </a:lnTo>
                  <a:lnTo>
                    <a:pt x="26" y="122"/>
                  </a:lnTo>
                  <a:lnTo>
                    <a:pt x="24" y="116"/>
                  </a:lnTo>
                  <a:lnTo>
                    <a:pt x="20" y="102"/>
                  </a:lnTo>
                  <a:lnTo>
                    <a:pt x="20" y="32"/>
                  </a:lnTo>
                  <a:lnTo>
                    <a:pt x="24" y="18"/>
                  </a:lnTo>
                  <a:lnTo>
                    <a:pt x="26" y="12"/>
                  </a:lnTo>
                  <a:lnTo>
                    <a:pt x="30" y="8"/>
                  </a:lnTo>
                  <a:lnTo>
                    <a:pt x="34" y="4"/>
                  </a:lnTo>
                  <a:lnTo>
                    <a:pt x="40" y="2"/>
                  </a:lnTo>
                  <a:lnTo>
                    <a:pt x="54" y="0"/>
                  </a:lnTo>
                  <a:close/>
                  <a:moveTo>
                    <a:pt x="130" y="94"/>
                  </a:moveTo>
                  <a:lnTo>
                    <a:pt x="130" y="42"/>
                  </a:lnTo>
                  <a:lnTo>
                    <a:pt x="80" y="42"/>
                  </a:lnTo>
                  <a:lnTo>
                    <a:pt x="76" y="42"/>
                  </a:lnTo>
                  <a:lnTo>
                    <a:pt x="72" y="44"/>
                  </a:lnTo>
                  <a:lnTo>
                    <a:pt x="72" y="46"/>
                  </a:lnTo>
                  <a:lnTo>
                    <a:pt x="70" y="50"/>
                  </a:lnTo>
                  <a:lnTo>
                    <a:pt x="70" y="84"/>
                  </a:lnTo>
                  <a:lnTo>
                    <a:pt x="72" y="88"/>
                  </a:lnTo>
                  <a:lnTo>
                    <a:pt x="72" y="90"/>
                  </a:lnTo>
                  <a:lnTo>
                    <a:pt x="76" y="92"/>
                  </a:lnTo>
                  <a:lnTo>
                    <a:pt x="80" y="94"/>
                  </a:lnTo>
                  <a:lnTo>
                    <a:pt x="130" y="94"/>
                  </a:lnTo>
                  <a:close/>
                  <a:moveTo>
                    <a:pt x="240" y="94"/>
                  </a:moveTo>
                  <a:lnTo>
                    <a:pt x="240" y="42"/>
                  </a:lnTo>
                  <a:lnTo>
                    <a:pt x="178" y="42"/>
                  </a:lnTo>
                  <a:lnTo>
                    <a:pt x="178" y="94"/>
                  </a:lnTo>
                  <a:lnTo>
                    <a:pt x="240" y="94"/>
                  </a:lnTo>
                  <a:close/>
                  <a:moveTo>
                    <a:pt x="324" y="204"/>
                  </a:moveTo>
                  <a:lnTo>
                    <a:pt x="324" y="204"/>
                  </a:lnTo>
                  <a:lnTo>
                    <a:pt x="336" y="206"/>
                  </a:lnTo>
                  <a:lnTo>
                    <a:pt x="342" y="208"/>
                  </a:lnTo>
                  <a:lnTo>
                    <a:pt x="346" y="214"/>
                  </a:lnTo>
                  <a:lnTo>
                    <a:pt x="348" y="224"/>
                  </a:lnTo>
                  <a:lnTo>
                    <a:pt x="348" y="260"/>
                  </a:lnTo>
                  <a:lnTo>
                    <a:pt x="348" y="272"/>
                  </a:lnTo>
                  <a:lnTo>
                    <a:pt x="350" y="284"/>
                  </a:lnTo>
                  <a:lnTo>
                    <a:pt x="354" y="294"/>
                  </a:lnTo>
                  <a:lnTo>
                    <a:pt x="358" y="302"/>
                  </a:lnTo>
                  <a:lnTo>
                    <a:pt x="366" y="316"/>
                  </a:lnTo>
                  <a:lnTo>
                    <a:pt x="378" y="328"/>
                  </a:lnTo>
                  <a:lnTo>
                    <a:pt x="394" y="340"/>
                  </a:lnTo>
                  <a:lnTo>
                    <a:pt x="414" y="352"/>
                  </a:lnTo>
                  <a:lnTo>
                    <a:pt x="418" y="358"/>
                  </a:lnTo>
                  <a:lnTo>
                    <a:pt x="420" y="366"/>
                  </a:lnTo>
                  <a:lnTo>
                    <a:pt x="420" y="372"/>
                  </a:lnTo>
                  <a:lnTo>
                    <a:pt x="418" y="376"/>
                  </a:lnTo>
                  <a:lnTo>
                    <a:pt x="410" y="386"/>
                  </a:lnTo>
                  <a:lnTo>
                    <a:pt x="402" y="392"/>
                  </a:lnTo>
                  <a:lnTo>
                    <a:pt x="392" y="392"/>
                  </a:lnTo>
                  <a:lnTo>
                    <a:pt x="384" y="392"/>
                  </a:lnTo>
                  <a:lnTo>
                    <a:pt x="376" y="386"/>
                  </a:lnTo>
                  <a:lnTo>
                    <a:pt x="356" y="366"/>
                  </a:lnTo>
                  <a:lnTo>
                    <a:pt x="330" y="334"/>
                  </a:lnTo>
                  <a:lnTo>
                    <a:pt x="328" y="332"/>
                  </a:lnTo>
                  <a:lnTo>
                    <a:pt x="324" y="334"/>
                  </a:lnTo>
                  <a:lnTo>
                    <a:pt x="304" y="362"/>
                  </a:lnTo>
                  <a:lnTo>
                    <a:pt x="284" y="386"/>
                  </a:lnTo>
                  <a:lnTo>
                    <a:pt x="274" y="392"/>
                  </a:lnTo>
                  <a:lnTo>
                    <a:pt x="264" y="394"/>
                  </a:lnTo>
                  <a:lnTo>
                    <a:pt x="254" y="392"/>
                  </a:lnTo>
                  <a:lnTo>
                    <a:pt x="246" y="388"/>
                  </a:lnTo>
                  <a:lnTo>
                    <a:pt x="240" y="380"/>
                  </a:lnTo>
                  <a:lnTo>
                    <a:pt x="236" y="370"/>
                  </a:lnTo>
                  <a:lnTo>
                    <a:pt x="238" y="360"/>
                  </a:lnTo>
                  <a:lnTo>
                    <a:pt x="244" y="352"/>
                  </a:lnTo>
                  <a:lnTo>
                    <a:pt x="270" y="330"/>
                  </a:lnTo>
                  <a:lnTo>
                    <a:pt x="280" y="320"/>
                  </a:lnTo>
                  <a:lnTo>
                    <a:pt x="288" y="310"/>
                  </a:lnTo>
                  <a:lnTo>
                    <a:pt x="292" y="300"/>
                  </a:lnTo>
                  <a:lnTo>
                    <a:pt x="296" y="288"/>
                  </a:lnTo>
                  <a:lnTo>
                    <a:pt x="300" y="274"/>
                  </a:lnTo>
                  <a:lnTo>
                    <a:pt x="300" y="260"/>
                  </a:lnTo>
                  <a:lnTo>
                    <a:pt x="300" y="224"/>
                  </a:lnTo>
                  <a:lnTo>
                    <a:pt x="302" y="214"/>
                  </a:lnTo>
                  <a:lnTo>
                    <a:pt x="304" y="210"/>
                  </a:lnTo>
                  <a:lnTo>
                    <a:pt x="308" y="208"/>
                  </a:lnTo>
                  <a:lnTo>
                    <a:pt x="314" y="204"/>
                  </a:lnTo>
                  <a:lnTo>
                    <a:pt x="324" y="204"/>
                  </a:lnTo>
                  <a:close/>
                  <a:moveTo>
                    <a:pt x="338" y="94"/>
                  </a:moveTo>
                  <a:lnTo>
                    <a:pt x="338" y="94"/>
                  </a:lnTo>
                  <a:lnTo>
                    <a:pt x="342" y="92"/>
                  </a:lnTo>
                  <a:lnTo>
                    <a:pt x="346" y="90"/>
                  </a:lnTo>
                  <a:lnTo>
                    <a:pt x="348" y="88"/>
                  </a:lnTo>
                  <a:lnTo>
                    <a:pt x="348" y="84"/>
                  </a:lnTo>
                  <a:lnTo>
                    <a:pt x="348" y="50"/>
                  </a:lnTo>
                  <a:lnTo>
                    <a:pt x="348" y="46"/>
                  </a:lnTo>
                  <a:lnTo>
                    <a:pt x="346" y="44"/>
                  </a:lnTo>
                  <a:lnTo>
                    <a:pt x="342" y="42"/>
                  </a:lnTo>
                  <a:lnTo>
                    <a:pt x="338" y="42"/>
                  </a:lnTo>
                  <a:lnTo>
                    <a:pt x="288" y="42"/>
                  </a:lnTo>
                  <a:lnTo>
                    <a:pt x="288" y="94"/>
                  </a:lnTo>
                  <a:lnTo>
                    <a:pt x="338" y="94"/>
                  </a:lnTo>
                  <a:close/>
                </a:path>
              </a:pathLst>
            </a:custGeom>
            <a:solidFill>
              <a:srgbClr val="00277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010061" fontAlgn="auto">
                <a:spcBef>
                  <a:spcPts val="0"/>
                </a:spcBef>
                <a:spcAft>
                  <a:spcPts val="0"/>
                </a:spcAft>
              </a:pPr>
              <a:endParaRPr kumimoji="0" lang="zh-TW" altLang="en-US">
                <a:solidFill>
                  <a:prstClr val="black"/>
                </a:solidFill>
                <a:latin typeface="Calibri"/>
                <a:ea typeface="新細明體"/>
              </a:endParaRPr>
            </a:p>
          </p:txBody>
        </p:sp>
        <p:sp>
          <p:nvSpPr>
            <p:cNvPr id="19" name="Freeform 21"/>
            <p:cNvSpPr>
              <a:spLocks noEditPoints="1"/>
            </p:cNvSpPr>
            <p:nvPr userDrawn="1"/>
          </p:nvSpPr>
          <p:spPr bwMode="auto">
            <a:xfrm>
              <a:off x="1717980" y="1616016"/>
              <a:ext cx="386045" cy="382403"/>
            </a:xfrm>
            <a:custGeom>
              <a:avLst/>
              <a:gdLst>
                <a:gd name="T0" fmla="*/ 122 w 424"/>
                <a:gd name="T1" fmla="*/ 4 h 420"/>
                <a:gd name="T2" fmla="*/ 132 w 424"/>
                <a:gd name="T3" fmla="*/ 16 h 420"/>
                <a:gd name="T4" fmla="*/ 128 w 424"/>
                <a:gd name="T5" fmla="*/ 42 h 420"/>
                <a:gd name="T6" fmla="*/ 104 w 424"/>
                <a:gd name="T7" fmla="*/ 396 h 420"/>
                <a:gd name="T8" fmla="*/ 92 w 424"/>
                <a:gd name="T9" fmla="*/ 418 h 420"/>
                <a:gd name="T10" fmla="*/ 64 w 424"/>
                <a:gd name="T11" fmla="*/ 414 h 420"/>
                <a:gd name="T12" fmla="*/ 58 w 424"/>
                <a:gd name="T13" fmla="*/ 210 h 420"/>
                <a:gd name="T14" fmla="*/ 44 w 424"/>
                <a:gd name="T15" fmla="*/ 228 h 420"/>
                <a:gd name="T16" fmla="*/ 16 w 424"/>
                <a:gd name="T17" fmla="*/ 232 h 420"/>
                <a:gd name="T18" fmla="*/ 0 w 424"/>
                <a:gd name="T19" fmla="*/ 210 h 420"/>
                <a:gd name="T20" fmla="*/ 6 w 424"/>
                <a:gd name="T21" fmla="*/ 194 h 420"/>
                <a:gd name="T22" fmla="*/ 86 w 424"/>
                <a:gd name="T23" fmla="*/ 14 h 420"/>
                <a:gd name="T24" fmla="*/ 98 w 424"/>
                <a:gd name="T25" fmla="*/ 2 h 420"/>
                <a:gd name="T26" fmla="*/ 402 w 424"/>
                <a:gd name="T27" fmla="*/ 86 h 420"/>
                <a:gd name="T28" fmla="*/ 420 w 424"/>
                <a:gd name="T29" fmla="*/ 92 h 420"/>
                <a:gd name="T30" fmla="*/ 424 w 424"/>
                <a:gd name="T31" fmla="*/ 118 h 420"/>
                <a:gd name="T32" fmla="*/ 402 w 424"/>
                <a:gd name="T33" fmla="*/ 132 h 420"/>
                <a:gd name="T34" fmla="*/ 134 w 424"/>
                <a:gd name="T35" fmla="*/ 126 h 420"/>
                <a:gd name="T36" fmla="*/ 128 w 424"/>
                <a:gd name="T37" fmla="*/ 108 h 420"/>
                <a:gd name="T38" fmla="*/ 140 w 424"/>
                <a:gd name="T39" fmla="*/ 88 h 420"/>
                <a:gd name="T40" fmla="*/ 384 w 424"/>
                <a:gd name="T41" fmla="*/ 156 h 420"/>
                <a:gd name="T42" fmla="*/ 400 w 424"/>
                <a:gd name="T43" fmla="*/ 160 h 420"/>
                <a:gd name="T44" fmla="*/ 404 w 424"/>
                <a:gd name="T45" fmla="*/ 184 h 420"/>
                <a:gd name="T46" fmla="*/ 384 w 424"/>
                <a:gd name="T47" fmla="*/ 196 h 420"/>
                <a:gd name="T48" fmla="*/ 148 w 424"/>
                <a:gd name="T49" fmla="*/ 192 h 420"/>
                <a:gd name="T50" fmla="*/ 142 w 424"/>
                <a:gd name="T51" fmla="*/ 176 h 420"/>
                <a:gd name="T52" fmla="*/ 154 w 424"/>
                <a:gd name="T53" fmla="*/ 156 h 420"/>
                <a:gd name="T54" fmla="*/ 384 w 424"/>
                <a:gd name="T55" fmla="*/ 220 h 420"/>
                <a:gd name="T56" fmla="*/ 400 w 424"/>
                <a:gd name="T57" fmla="*/ 224 h 420"/>
                <a:gd name="T58" fmla="*/ 404 w 424"/>
                <a:gd name="T59" fmla="*/ 248 h 420"/>
                <a:gd name="T60" fmla="*/ 384 w 424"/>
                <a:gd name="T61" fmla="*/ 260 h 420"/>
                <a:gd name="T62" fmla="*/ 148 w 424"/>
                <a:gd name="T63" fmla="*/ 254 h 420"/>
                <a:gd name="T64" fmla="*/ 142 w 424"/>
                <a:gd name="T65" fmla="*/ 240 h 420"/>
                <a:gd name="T66" fmla="*/ 154 w 424"/>
                <a:gd name="T67" fmla="*/ 220 h 420"/>
                <a:gd name="T68" fmla="*/ 380 w 424"/>
                <a:gd name="T69" fmla="*/ 18 h 420"/>
                <a:gd name="T70" fmla="*/ 396 w 424"/>
                <a:gd name="T71" fmla="*/ 22 h 420"/>
                <a:gd name="T72" fmla="*/ 400 w 424"/>
                <a:gd name="T73" fmla="*/ 46 h 420"/>
                <a:gd name="T74" fmla="*/ 380 w 424"/>
                <a:gd name="T75" fmla="*/ 58 h 420"/>
                <a:gd name="T76" fmla="*/ 150 w 424"/>
                <a:gd name="T77" fmla="*/ 54 h 420"/>
                <a:gd name="T78" fmla="*/ 146 w 424"/>
                <a:gd name="T79" fmla="*/ 38 h 420"/>
                <a:gd name="T80" fmla="*/ 158 w 424"/>
                <a:gd name="T81" fmla="*/ 18 h 420"/>
                <a:gd name="T82" fmla="*/ 368 w 424"/>
                <a:gd name="T83" fmla="*/ 286 h 420"/>
                <a:gd name="T84" fmla="*/ 392 w 424"/>
                <a:gd name="T85" fmla="*/ 294 h 420"/>
                <a:gd name="T86" fmla="*/ 400 w 424"/>
                <a:gd name="T87" fmla="*/ 382 h 420"/>
                <a:gd name="T88" fmla="*/ 392 w 424"/>
                <a:gd name="T89" fmla="*/ 406 h 420"/>
                <a:gd name="T90" fmla="*/ 178 w 424"/>
                <a:gd name="T91" fmla="*/ 414 h 420"/>
                <a:gd name="T92" fmla="*/ 154 w 424"/>
                <a:gd name="T93" fmla="*/ 406 h 420"/>
                <a:gd name="T94" fmla="*/ 146 w 424"/>
                <a:gd name="T95" fmla="*/ 318 h 420"/>
                <a:gd name="T96" fmla="*/ 154 w 424"/>
                <a:gd name="T97" fmla="*/ 294 h 420"/>
                <a:gd name="T98" fmla="*/ 178 w 424"/>
                <a:gd name="T99" fmla="*/ 286 h 420"/>
                <a:gd name="T100" fmla="*/ 348 w 424"/>
                <a:gd name="T101" fmla="*/ 372 h 420"/>
                <a:gd name="T102" fmla="*/ 350 w 424"/>
                <a:gd name="T103" fmla="*/ 336 h 420"/>
                <a:gd name="T104" fmla="*/ 340 w 424"/>
                <a:gd name="T105" fmla="*/ 326 h 420"/>
                <a:gd name="T106" fmla="*/ 198 w 424"/>
                <a:gd name="T107" fmla="*/ 328 h 420"/>
                <a:gd name="T108" fmla="*/ 194 w 424"/>
                <a:gd name="T109" fmla="*/ 364 h 420"/>
                <a:gd name="T110" fmla="*/ 206 w 424"/>
                <a:gd name="T111" fmla="*/ 374 h 42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424" h="420">
                  <a:moveTo>
                    <a:pt x="102" y="0"/>
                  </a:moveTo>
                  <a:lnTo>
                    <a:pt x="102" y="0"/>
                  </a:lnTo>
                  <a:lnTo>
                    <a:pt x="114" y="0"/>
                  </a:lnTo>
                  <a:lnTo>
                    <a:pt x="122" y="4"/>
                  </a:lnTo>
                  <a:lnTo>
                    <a:pt x="126" y="6"/>
                  </a:lnTo>
                  <a:lnTo>
                    <a:pt x="130" y="10"/>
                  </a:lnTo>
                  <a:lnTo>
                    <a:pt x="132" y="16"/>
                  </a:lnTo>
                  <a:lnTo>
                    <a:pt x="132" y="22"/>
                  </a:lnTo>
                  <a:lnTo>
                    <a:pt x="128" y="42"/>
                  </a:lnTo>
                  <a:lnTo>
                    <a:pt x="118" y="76"/>
                  </a:lnTo>
                  <a:lnTo>
                    <a:pt x="104" y="112"/>
                  </a:lnTo>
                  <a:lnTo>
                    <a:pt x="104" y="396"/>
                  </a:lnTo>
                  <a:lnTo>
                    <a:pt x="102" y="406"/>
                  </a:lnTo>
                  <a:lnTo>
                    <a:pt x="98" y="414"/>
                  </a:lnTo>
                  <a:lnTo>
                    <a:pt x="92" y="418"/>
                  </a:lnTo>
                  <a:lnTo>
                    <a:pt x="80" y="420"/>
                  </a:lnTo>
                  <a:lnTo>
                    <a:pt x="70" y="418"/>
                  </a:lnTo>
                  <a:lnTo>
                    <a:pt x="64" y="414"/>
                  </a:lnTo>
                  <a:lnTo>
                    <a:pt x="58" y="406"/>
                  </a:lnTo>
                  <a:lnTo>
                    <a:pt x="58" y="396"/>
                  </a:lnTo>
                  <a:lnTo>
                    <a:pt x="58" y="210"/>
                  </a:lnTo>
                  <a:lnTo>
                    <a:pt x="48" y="226"/>
                  </a:lnTo>
                  <a:lnTo>
                    <a:pt x="44" y="228"/>
                  </a:lnTo>
                  <a:lnTo>
                    <a:pt x="38" y="232"/>
                  </a:lnTo>
                  <a:lnTo>
                    <a:pt x="28" y="234"/>
                  </a:lnTo>
                  <a:lnTo>
                    <a:pt x="16" y="232"/>
                  </a:lnTo>
                  <a:lnTo>
                    <a:pt x="8" y="228"/>
                  </a:lnTo>
                  <a:lnTo>
                    <a:pt x="2" y="220"/>
                  </a:lnTo>
                  <a:lnTo>
                    <a:pt x="0" y="210"/>
                  </a:lnTo>
                  <a:lnTo>
                    <a:pt x="2" y="202"/>
                  </a:lnTo>
                  <a:lnTo>
                    <a:pt x="6" y="194"/>
                  </a:lnTo>
                  <a:lnTo>
                    <a:pt x="30" y="152"/>
                  </a:lnTo>
                  <a:lnTo>
                    <a:pt x="52" y="108"/>
                  </a:lnTo>
                  <a:lnTo>
                    <a:pt x="70" y="62"/>
                  </a:lnTo>
                  <a:lnTo>
                    <a:pt x="86" y="14"/>
                  </a:lnTo>
                  <a:lnTo>
                    <a:pt x="90" y="8"/>
                  </a:lnTo>
                  <a:lnTo>
                    <a:pt x="92" y="4"/>
                  </a:lnTo>
                  <a:lnTo>
                    <a:pt x="98" y="2"/>
                  </a:lnTo>
                  <a:lnTo>
                    <a:pt x="102" y="0"/>
                  </a:lnTo>
                  <a:close/>
                  <a:moveTo>
                    <a:pt x="150" y="86"/>
                  </a:moveTo>
                  <a:lnTo>
                    <a:pt x="402" y="86"/>
                  </a:lnTo>
                  <a:lnTo>
                    <a:pt x="412" y="88"/>
                  </a:lnTo>
                  <a:lnTo>
                    <a:pt x="420" y="92"/>
                  </a:lnTo>
                  <a:lnTo>
                    <a:pt x="424" y="98"/>
                  </a:lnTo>
                  <a:lnTo>
                    <a:pt x="424" y="108"/>
                  </a:lnTo>
                  <a:lnTo>
                    <a:pt x="424" y="118"/>
                  </a:lnTo>
                  <a:lnTo>
                    <a:pt x="420" y="124"/>
                  </a:lnTo>
                  <a:lnTo>
                    <a:pt x="412" y="130"/>
                  </a:lnTo>
                  <a:lnTo>
                    <a:pt x="402" y="132"/>
                  </a:lnTo>
                  <a:lnTo>
                    <a:pt x="150" y="132"/>
                  </a:lnTo>
                  <a:lnTo>
                    <a:pt x="140" y="130"/>
                  </a:lnTo>
                  <a:lnTo>
                    <a:pt x="134" y="126"/>
                  </a:lnTo>
                  <a:lnTo>
                    <a:pt x="130" y="120"/>
                  </a:lnTo>
                  <a:lnTo>
                    <a:pt x="128" y="108"/>
                  </a:lnTo>
                  <a:lnTo>
                    <a:pt x="130" y="98"/>
                  </a:lnTo>
                  <a:lnTo>
                    <a:pt x="134" y="92"/>
                  </a:lnTo>
                  <a:lnTo>
                    <a:pt x="140" y="88"/>
                  </a:lnTo>
                  <a:lnTo>
                    <a:pt x="150" y="86"/>
                  </a:lnTo>
                  <a:close/>
                  <a:moveTo>
                    <a:pt x="162" y="156"/>
                  </a:moveTo>
                  <a:lnTo>
                    <a:pt x="384" y="156"/>
                  </a:lnTo>
                  <a:lnTo>
                    <a:pt x="394" y="156"/>
                  </a:lnTo>
                  <a:lnTo>
                    <a:pt x="400" y="160"/>
                  </a:lnTo>
                  <a:lnTo>
                    <a:pt x="404" y="166"/>
                  </a:lnTo>
                  <a:lnTo>
                    <a:pt x="404" y="176"/>
                  </a:lnTo>
                  <a:lnTo>
                    <a:pt x="404" y="184"/>
                  </a:lnTo>
                  <a:lnTo>
                    <a:pt x="400" y="190"/>
                  </a:lnTo>
                  <a:lnTo>
                    <a:pt x="394" y="194"/>
                  </a:lnTo>
                  <a:lnTo>
                    <a:pt x="384" y="196"/>
                  </a:lnTo>
                  <a:lnTo>
                    <a:pt x="162" y="196"/>
                  </a:lnTo>
                  <a:lnTo>
                    <a:pt x="154" y="196"/>
                  </a:lnTo>
                  <a:lnTo>
                    <a:pt x="148" y="192"/>
                  </a:lnTo>
                  <a:lnTo>
                    <a:pt x="144" y="186"/>
                  </a:lnTo>
                  <a:lnTo>
                    <a:pt x="142" y="176"/>
                  </a:lnTo>
                  <a:lnTo>
                    <a:pt x="144" y="168"/>
                  </a:lnTo>
                  <a:lnTo>
                    <a:pt x="148" y="160"/>
                  </a:lnTo>
                  <a:lnTo>
                    <a:pt x="154" y="156"/>
                  </a:lnTo>
                  <a:lnTo>
                    <a:pt x="162" y="156"/>
                  </a:lnTo>
                  <a:close/>
                  <a:moveTo>
                    <a:pt x="162" y="220"/>
                  </a:moveTo>
                  <a:lnTo>
                    <a:pt x="384" y="220"/>
                  </a:lnTo>
                  <a:lnTo>
                    <a:pt x="394" y="220"/>
                  </a:lnTo>
                  <a:lnTo>
                    <a:pt x="400" y="224"/>
                  </a:lnTo>
                  <a:lnTo>
                    <a:pt x="404" y="230"/>
                  </a:lnTo>
                  <a:lnTo>
                    <a:pt x="404" y="240"/>
                  </a:lnTo>
                  <a:lnTo>
                    <a:pt x="404" y="248"/>
                  </a:lnTo>
                  <a:lnTo>
                    <a:pt x="400" y="254"/>
                  </a:lnTo>
                  <a:lnTo>
                    <a:pt x="394" y="258"/>
                  </a:lnTo>
                  <a:lnTo>
                    <a:pt x="384" y="260"/>
                  </a:lnTo>
                  <a:lnTo>
                    <a:pt x="162" y="260"/>
                  </a:lnTo>
                  <a:lnTo>
                    <a:pt x="154" y="258"/>
                  </a:lnTo>
                  <a:lnTo>
                    <a:pt x="148" y="254"/>
                  </a:lnTo>
                  <a:lnTo>
                    <a:pt x="144" y="250"/>
                  </a:lnTo>
                  <a:lnTo>
                    <a:pt x="142" y="240"/>
                  </a:lnTo>
                  <a:lnTo>
                    <a:pt x="144" y="230"/>
                  </a:lnTo>
                  <a:lnTo>
                    <a:pt x="148" y="224"/>
                  </a:lnTo>
                  <a:lnTo>
                    <a:pt x="154" y="220"/>
                  </a:lnTo>
                  <a:lnTo>
                    <a:pt x="162" y="220"/>
                  </a:lnTo>
                  <a:close/>
                  <a:moveTo>
                    <a:pt x="166" y="18"/>
                  </a:moveTo>
                  <a:lnTo>
                    <a:pt x="380" y="18"/>
                  </a:lnTo>
                  <a:lnTo>
                    <a:pt x="390" y="18"/>
                  </a:lnTo>
                  <a:lnTo>
                    <a:pt x="396" y="22"/>
                  </a:lnTo>
                  <a:lnTo>
                    <a:pt x="400" y="28"/>
                  </a:lnTo>
                  <a:lnTo>
                    <a:pt x="400" y="38"/>
                  </a:lnTo>
                  <a:lnTo>
                    <a:pt x="400" y="46"/>
                  </a:lnTo>
                  <a:lnTo>
                    <a:pt x="396" y="52"/>
                  </a:lnTo>
                  <a:lnTo>
                    <a:pt x="390" y="56"/>
                  </a:lnTo>
                  <a:lnTo>
                    <a:pt x="380" y="58"/>
                  </a:lnTo>
                  <a:lnTo>
                    <a:pt x="166" y="58"/>
                  </a:lnTo>
                  <a:lnTo>
                    <a:pt x="158" y="56"/>
                  </a:lnTo>
                  <a:lnTo>
                    <a:pt x="150" y="54"/>
                  </a:lnTo>
                  <a:lnTo>
                    <a:pt x="148" y="48"/>
                  </a:lnTo>
                  <a:lnTo>
                    <a:pt x="146" y="38"/>
                  </a:lnTo>
                  <a:lnTo>
                    <a:pt x="148" y="28"/>
                  </a:lnTo>
                  <a:lnTo>
                    <a:pt x="150" y="22"/>
                  </a:lnTo>
                  <a:lnTo>
                    <a:pt x="158" y="18"/>
                  </a:lnTo>
                  <a:lnTo>
                    <a:pt x="166" y="18"/>
                  </a:lnTo>
                  <a:close/>
                  <a:moveTo>
                    <a:pt x="178" y="286"/>
                  </a:moveTo>
                  <a:lnTo>
                    <a:pt x="368" y="286"/>
                  </a:lnTo>
                  <a:lnTo>
                    <a:pt x="382" y="288"/>
                  </a:lnTo>
                  <a:lnTo>
                    <a:pt x="388" y="290"/>
                  </a:lnTo>
                  <a:lnTo>
                    <a:pt x="392" y="294"/>
                  </a:lnTo>
                  <a:lnTo>
                    <a:pt x="396" y="298"/>
                  </a:lnTo>
                  <a:lnTo>
                    <a:pt x="398" y="304"/>
                  </a:lnTo>
                  <a:lnTo>
                    <a:pt x="400" y="318"/>
                  </a:lnTo>
                  <a:lnTo>
                    <a:pt x="400" y="382"/>
                  </a:lnTo>
                  <a:lnTo>
                    <a:pt x="398" y="396"/>
                  </a:lnTo>
                  <a:lnTo>
                    <a:pt x="396" y="402"/>
                  </a:lnTo>
                  <a:lnTo>
                    <a:pt x="392" y="406"/>
                  </a:lnTo>
                  <a:lnTo>
                    <a:pt x="388" y="410"/>
                  </a:lnTo>
                  <a:lnTo>
                    <a:pt x="382" y="412"/>
                  </a:lnTo>
                  <a:lnTo>
                    <a:pt x="368" y="414"/>
                  </a:lnTo>
                  <a:lnTo>
                    <a:pt x="178" y="414"/>
                  </a:lnTo>
                  <a:lnTo>
                    <a:pt x="164" y="412"/>
                  </a:lnTo>
                  <a:lnTo>
                    <a:pt x="160" y="410"/>
                  </a:lnTo>
                  <a:lnTo>
                    <a:pt x="154" y="406"/>
                  </a:lnTo>
                  <a:lnTo>
                    <a:pt x="150" y="402"/>
                  </a:lnTo>
                  <a:lnTo>
                    <a:pt x="148" y="396"/>
                  </a:lnTo>
                  <a:lnTo>
                    <a:pt x="146" y="382"/>
                  </a:lnTo>
                  <a:lnTo>
                    <a:pt x="146" y="318"/>
                  </a:lnTo>
                  <a:lnTo>
                    <a:pt x="148" y="304"/>
                  </a:lnTo>
                  <a:lnTo>
                    <a:pt x="150" y="298"/>
                  </a:lnTo>
                  <a:lnTo>
                    <a:pt x="154" y="294"/>
                  </a:lnTo>
                  <a:lnTo>
                    <a:pt x="160" y="290"/>
                  </a:lnTo>
                  <a:lnTo>
                    <a:pt x="164" y="288"/>
                  </a:lnTo>
                  <a:lnTo>
                    <a:pt x="178" y="286"/>
                  </a:lnTo>
                  <a:close/>
                  <a:moveTo>
                    <a:pt x="340" y="374"/>
                  </a:moveTo>
                  <a:lnTo>
                    <a:pt x="340" y="374"/>
                  </a:lnTo>
                  <a:lnTo>
                    <a:pt x="346" y="374"/>
                  </a:lnTo>
                  <a:lnTo>
                    <a:pt x="348" y="372"/>
                  </a:lnTo>
                  <a:lnTo>
                    <a:pt x="350" y="368"/>
                  </a:lnTo>
                  <a:lnTo>
                    <a:pt x="350" y="364"/>
                  </a:lnTo>
                  <a:lnTo>
                    <a:pt x="350" y="336"/>
                  </a:lnTo>
                  <a:lnTo>
                    <a:pt x="350" y="332"/>
                  </a:lnTo>
                  <a:lnTo>
                    <a:pt x="348" y="328"/>
                  </a:lnTo>
                  <a:lnTo>
                    <a:pt x="346" y="326"/>
                  </a:lnTo>
                  <a:lnTo>
                    <a:pt x="340" y="326"/>
                  </a:lnTo>
                  <a:lnTo>
                    <a:pt x="206" y="326"/>
                  </a:lnTo>
                  <a:lnTo>
                    <a:pt x="202" y="326"/>
                  </a:lnTo>
                  <a:lnTo>
                    <a:pt x="198" y="328"/>
                  </a:lnTo>
                  <a:lnTo>
                    <a:pt x="196" y="332"/>
                  </a:lnTo>
                  <a:lnTo>
                    <a:pt x="194" y="336"/>
                  </a:lnTo>
                  <a:lnTo>
                    <a:pt x="194" y="364"/>
                  </a:lnTo>
                  <a:lnTo>
                    <a:pt x="196" y="368"/>
                  </a:lnTo>
                  <a:lnTo>
                    <a:pt x="198" y="372"/>
                  </a:lnTo>
                  <a:lnTo>
                    <a:pt x="202" y="374"/>
                  </a:lnTo>
                  <a:lnTo>
                    <a:pt x="206" y="374"/>
                  </a:lnTo>
                  <a:lnTo>
                    <a:pt x="340" y="374"/>
                  </a:lnTo>
                  <a:close/>
                </a:path>
              </a:pathLst>
            </a:custGeom>
            <a:solidFill>
              <a:srgbClr val="00277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010061" fontAlgn="auto">
                <a:spcBef>
                  <a:spcPts val="0"/>
                </a:spcBef>
                <a:spcAft>
                  <a:spcPts val="0"/>
                </a:spcAft>
              </a:pPr>
              <a:endParaRPr kumimoji="0" lang="zh-TW" altLang="en-US">
                <a:solidFill>
                  <a:prstClr val="black"/>
                </a:solidFill>
                <a:latin typeface="Calibri"/>
                <a:ea typeface="新細明體"/>
              </a:endParaRPr>
            </a:p>
          </p:txBody>
        </p:sp>
      </p:grpSp>
      <p:sp>
        <p:nvSpPr>
          <p:cNvPr id="120836" name="Text Placeholder 2"/>
          <p:cNvSpPr>
            <a:spLocks noGrp="1"/>
          </p:cNvSpPr>
          <p:nvPr>
            <p:ph type="subTitle" idx="1"/>
          </p:nvPr>
        </p:nvSpPr>
        <p:spPr>
          <a:xfrm>
            <a:off x="447675" y="6834338"/>
            <a:ext cx="5214938" cy="344487"/>
          </a:xfrm>
          <a:prstGeom prst="rect">
            <a:avLst/>
          </a:prstGeom>
        </p:spPr>
        <p:txBody>
          <a:bodyPr lIns="90440" tIns="45221" rIns="90440" bIns="45221"/>
          <a:lstStyle>
            <a:lvl1pPr marL="0" indent="0">
              <a:lnSpc>
                <a:spcPts val="2222"/>
              </a:lnSpc>
              <a:defRPr sz="1800" b="1" baseline="0" smtClean="0">
                <a:latin typeface="Verdana" pitchFamily="34" charset="0"/>
                <a:ea typeface="華康中黑體" pitchFamily="49" charset="-120"/>
              </a:defRPr>
            </a:lvl1pPr>
          </a:lstStyle>
          <a:p>
            <a:r>
              <a:rPr lang="zh-TW" altLang="en-US" smtClean="0"/>
              <a:t>按一下以編輯母片副標題樣式</a:t>
            </a:r>
            <a:endParaRPr dirty="0" smtClean="0"/>
          </a:p>
        </p:txBody>
      </p:sp>
      <p:sp>
        <p:nvSpPr>
          <p:cNvPr id="26" name="Title Placeholder 1"/>
          <p:cNvSpPr>
            <a:spLocks noGrp="1"/>
          </p:cNvSpPr>
          <p:nvPr>
            <p:ph type="ctrTitle"/>
          </p:nvPr>
        </p:nvSpPr>
        <p:spPr>
          <a:xfrm>
            <a:off x="1238055" y="2886477"/>
            <a:ext cx="4330064" cy="1177777"/>
          </a:xfrm>
          <a:prstGeom prst="rect">
            <a:avLst/>
          </a:prstGeom>
        </p:spPr>
        <p:txBody>
          <a:bodyPr lIns="90440" tIns="45221" rIns="90440" bIns="45221"/>
          <a:lstStyle>
            <a:lvl1pPr>
              <a:lnSpc>
                <a:spcPts val="4000"/>
              </a:lnSpc>
              <a:defRPr sz="3700" b="0" baseline="0" smtClean="0">
                <a:solidFill>
                  <a:srgbClr val="002776"/>
                </a:solidFill>
                <a:latin typeface="Times New Roman" pitchFamily="18" charset="0"/>
                <a:ea typeface="華康中明體" pitchFamily="49" charset="-120"/>
              </a:defRPr>
            </a:lvl1pPr>
          </a:lstStyle>
          <a:p>
            <a:r>
              <a:rPr lang="zh-TW" altLang="en-US" smtClean="0"/>
              <a:t>按一下以編輯母片標題樣式</a:t>
            </a:r>
            <a:endParaRPr lang="en-US" dirty="0" smtClean="0"/>
          </a:p>
        </p:txBody>
      </p:sp>
    </p:spTree>
    <p:extLst>
      <p:ext uri="{BB962C8B-B14F-4D97-AF65-F5344CB8AC3E}">
        <p14:creationId xmlns:p14="http://schemas.microsoft.com/office/powerpoint/2010/main" val="1417174941"/>
      </p:ext>
    </p:extLst>
  </p:cSld>
  <p:clrMapOvr>
    <a:masterClrMapping/>
  </p:clrMapOvr>
  <p:transition/>
  <p:timing>
    <p:tnLst>
      <p:par>
        <p:cTn id="1" dur="indefinite" restart="never" nodeType="tmRoot"/>
      </p:par>
    </p:tnLst>
  </p:timing>
</p:sldLayout>
</file>

<file path=ppt/slideLayouts/slideLayout515.xml><?xml version="1.0" encoding="utf-8"?>
<p:sldLayout xmlns:a="http://schemas.openxmlformats.org/drawingml/2006/main" xmlns:r="http://schemas.openxmlformats.org/officeDocument/2006/relationships" xmlns:p="http://schemas.openxmlformats.org/presentationml/2006/main" preserve="1" userDrawn="1">
  <p:cSld name="1_兩項物件">
    <p:spTree>
      <p:nvGrpSpPr>
        <p:cNvPr id="1" name=""/>
        <p:cNvGrpSpPr/>
        <p:nvPr/>
      </p:nvGrpSpPr>
      <p:grpSpPr>
        <a:xfrm>
          <a:off x="0" y="0"/>
          <a:ext cx="0" cy="0"/>
          <a:chOff x="0" y="0"/>
          <a:chExt cx="0" cy="0"/>
        </a:xfrm>
      </p:grpSpPr>
      <p:sp>
        <p:nvSpPr>
          <p:cNvPr id="2" name="Title 1"/>
          <p:cNvSpPr>
            <a:spLocks noGrp="1"/>
          </p:cNvSpPr>
          <p:nvPr>
            <p:ph type="title"/>
          </p:nvPr>
        </p:nvSpPr>
        <p:spPr>
          <a:xfrm>
            <a:off x="390062" y="360005"/>
            <a:ext cx="9126001" cy="630000"/>
          </a:xfrm>
          <a:prstGeom prst="rect">
            <a:avLst/>
          </a:prstGeom>
        </p:spPr>
        <p:txBody>
          <a:bodyPr lIns="90624" tIns="45310" rIns="90624" bIns="45310"/>
          <a:lstStyle>
            <a:lvl1pPr>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sp>
        <p:nvSpPr>
          <p:cNvPr id="6" name="Slide Number Placeholder 9"/>
          <p:cNvSpPr>
            <a:spLocks noGrp="1"/>
          </p:cNvSpPr>
          <p:nvPr>
            <p:ph type="sldNum" sz="quarter" idx="10"/>
          </p:nvPr>
        </p:nvSpPr>
        <p:spPr>
          <a:xfrm>
            <a:off x="172211" y="7509696"/>
            <a:ext cx="428628" cy="264293"/>
          </a:xfrm>
          <a:prstGeom prst="rect">
            <a:avLst/>
          </a:prstGeom>
        </p:spPr>
        <p:txBody>
          <a:bodyPr lIns="90624" tIns="45310" rIns="90624" bIns="45310"/>
          <a:lstStyle>
            <a:lvl1pPr>
              <a:defRPr sz="10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8" name="Text Placeholder 2"/>
          <p:cNvSpPr>
            <a:spLocks noGrp="1"/>
          </p:cNvSpPr>
          <p:nvPr>
            <p:ph idx="1"/>
          </p:nvPr>
        </p:nvSpPr>
        <p:spPr bwMode="auto">
          <a:xfrm>
            <a:off x="446089" y="1349377"/>
            <a:ext cx="9266238"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87308" indent="-489264">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85372" indent="-398063">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592249" indent="-306891">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50781" indent="-100689">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9" name="Footer Placeholder 4"/>
          <p:cNvSpPr>
            <a:spLocks noGrp="1"/>
          </p:cNvSpPr>
          <p:nvPr userDrawn="1">
            <p:ph type="ftr" sz="quarter" idx="11"/>
          </p:nvPr>
        </p:nvSpPr>
        <p:spPr>
          <a:xfrm>
            <a:off x="6874325" y="7531076"/>
            <a:ext cx="3185663" cy="242912"/>
          </a:xfrm>
          <a:prstGeom prst="rect">
            <a:avLst/>
          </a:prstGeom>
        </p:spPr>
        <p:txBody>
          <a:bodyPr/>
          <a:lstStyle>
            <a:lvl1pPr>
              <a:defRPr sz="1000"/>
            </a:lvl1pPr>
          </a:lstStyle>
          <a:p>
            <a:pPr algn="r">
              <a:defRPr/>
            </a:pPr>
            <a:r>
              <a:rPr lang="en-US" altLang="zh-TW" dirty="0" smtClean="0">
                <a:solidFill>
                  <a:prstClr val="black">
                    <a:tint val="75000"/>
                  </a:prstClr>
                </a:solidFill>
              </a:rPr>
              <a:t>©2013 </a:t>
            </a:r>
            <a:r>
              <a:rPr lang="zh-TW" altLang="en-US" dirty="0" smtClean="0">
                <a:solidFill>
                  <a:prstClr val="black">
                    <a:tint val="75000"/>
                  </a:prstClr>
                </a:solidFill>
              </a:rPr>
              <a:t>勤業眾信版權所有 保留一切權利</a:t>
            </a:r>
            <a:endParaRPr lang="zh-TW" altLang="en-US" dirty="0">
              <a:solidFill>
                <a:prstClr val="black">
                  <a:tint val="75000"/>
                </a:prstClr>
              </a:solidFill>
            </a:endParaRPr>
          </a:p>
        </p:txBody>
      </p:sp>
    </p:spTree>
    <p:extLst>
      <p:ext uri="{BB962C8B-B14F-4D97-AF65-F5344CB8AC3E}">
        <p14:creationId xmlns:p14="http://schemas.microsoft.com/office/powerpoint/2010/main" val="28544579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516.xml><?xml version="1.0" encoding="utf-8"?>
<p:sldLayout xmlns:a="http://schemas.openxmlformats.org/drawingml/2006/main" xmlns:r="http://schemas.openxmlformats.org/officeDocument/2006/relationships" xmlns:p="http://schemas.openxmlformats.org/presentationml/2006/main" preserve="1" userDrawn="1">
  <p:cSld name="2_自訂版面配置">
    <p:spTree>
      <p:nvGrpSpPr>
        <p:cNvPr id="1" name=""/>
        <p:cNvGrpSpPr/>
        <p:nvPr/>
      </p:nvGrpSpPr>
      <p:grpSpPr>
        <a:xfrm>
          <a:off x="0" y="0"/>
          <a:ext cx="0" cy="0"/>
          <a:chOff x="0" y="0"/>
          <a:chExt cx="0" cy="0"/>
        </a:xfrm>
      </p:grpSpPr>
      <p:sp>
        <p:nvSpPr>
          <p:cNvPr id="3" name="Title Placeholder 1"/>
          <p:cNvSpPr>
            <a:spLocks noGrp="1"/>
          </p:cNvSpPr>
          <p:nvPr>
            <p:ph type="ctrTitle"/>
          </p:nvPr>
        </p:nvSpPr>
        <p:spPr>
          <a:xfrm>
            <a:off x="315086" y="2886926"/>
            <a:ext cx="4330064" cy="1177777"/>
          </a:xfrm>
          <a:prstGeom prst="rect">
            <a:avLst/>
          </a:prstGeom>
        </p:spPr>
        <p:txBody>
          <a:bodyPr lIns="90624" tIns="45310" rIns="90624" bIns="45310"/>
          <a:lstStyle>
            <a:lvl1pPr>
              <a:lnSpc>
                <a:spcPts val="4000"/>
              </a:lnSpc>
              <a:defRPr sz="4000" b="1" baseline="0" smtClean="0">
                <a:solidFill>
                  <a:srgbClr val="002776"/>
                </a:solidFill>
                <a:effectLst>
                  <a:outerShdw blurRad="38100" dist="38100" dir="2700000" algn="tl">
                    <a:srgbClr val="000000">
                      <a:alpha val="43137"/>
                    </a:srgbClr>
                  </a:outerShdw>
                </a:effectLst>
                <a:latin typeface="Calibri" pitchFamily="34" charset="0"/>
                <a:ea typeface="微軟正黑體" pitchFamily="34" charset="-120"/>
              </a:defRPr>
            </a:lvl1pPr>
          </a:lstStyle>
          <a:p>
            <a:r>
              <a:rPr lang="en-US" altLang="zh-TW" dirty="0" smtClean="0"/>
              <a:t>Click to edit Master title style</a:t>
            </a:r>
            <a:endParaRPr lang="en-US" dirty="0" smtClean="0"/>
          </a:p>
        </p:txBody>
      </p:sp>
      <p:pic>
        <p:nvPicPr>
          <p:cNvPr id="4" name="Picture 1" descr="C:\Users\phgoeth\Pictures\Office pictures\arrows.jpg"/>
          <p:cNvPicPr>
            <a:picLocks noChangeAspect="1" noChangeArrowheads="1"/>
          </p:cNvPicPr>
          <p:nvPr userDrawn="1"/>
        </p:nvPicPr>
        <p:blipFill>
          <a:blip r:embed="rId2" cstate="print"/>
          <a:stretch>
            <a:fillRect/>
          </a:stretch>
        </p:blipFill>
        <p:spPr bwMode="auto">
          <a:xfrm>
            <a:off x="5203947" y="3478868"/>
            <a:ext cx="4658548" cy="3599954"/>
          </a:xfrm>
          <a:prstGeom prst="rect">
            <a:avLst/>
          </a:prstGeom>
          <a:noFill/>
          <a:ln>
            <a:noFill/>
          </a:ln>
          <a:effectLst>
            <a:softEdge rad="317500"/>
          </a:effectLst>
        </p:spPr>
      </p:pic>
    </p:spTree>
    <p:extLst>
      <p:ext uri="{BB962C8B-B14F-4D97-AF65-F5344CB8AC3E}">
        <p14:creationId xmlns:p14="http://schemas.microsoft.com/office/powerpoint/2010/main" val="41844302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517.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endParaRPr lang="zh-TW" altLang="en-US">
              <a:solidFill>
                <a:prstClr val="black">
                  <a:tint val="75000"/>
                </a:prstClr>
              </a:solidFill>
            </a:endParaRPr>
          </a:p>
        </p:txBody>
      </p:sp>
      <p:sp>
        <p:nvSpPr>
          <p:cNvPr id="5" name="頁尾版面配置區 4"/>
          <p:cNvSpPr>
            <a:spLocks noGrp="1"/>
          </p:cNvSpPr>
          <p:nvPr>
            <p:ph type="ftr" sz="quarter" idx="11"/>
          </p:nvPr>
        </p:nvSpPr>
        <p:spPr/>
        <p:txBody>
          <a:bodyPr/>
          <a:lstStyle/>
          <a:p>
            <a:r>
              <a:rPr lang="en-US" altLang="zh-TW" smtClean="0">
                <a:solidFill>
                  <a:prstClr val="black">
                    <a:tint val="75000"/>
                  </a:prstClr>
                </a:solidFill>
              </a:rPr>
              <a:t>©2012 </a:t>
            </a:r>
            <a:r>
              <a:rPr lang="zh-TW" altLang="en-US" dirty="0" smtClean="0">
                <a:solidFill>
                  <a:prstClr val="black">
                    <a:tint val="75000"/>
                  </a:prstClr>
                </a:solidFill>
              </a:rPr>
              <a:t>勤業眾信版權所有 保留一切權利</a:t>
            </a:r>
            <a:endParaRPr lang="zh-TW" altLang="en-US" dirty="0">
              <a:solidFill>
                <a:prstClr val="black">
                  <a:tint val="75000"/>
                </a:prstClr>
              </a:solidFill>
            </a:endParaRPr>
          </a:p>
        </p:txBody>
      </p:sp>
      <p:sp>
        <p:nvSpPr>
          <p:cNvPr id="6" name="投影片編號版面配置區 5"/>
          <p:cNvSpPr>
            <a:spLocks noGrp="1"/>
          </p:cNvSpPr>
          <p:nvPr>
            <p:ph type="sldNum" sz="quarter" idx="12"/>
          </p:nvPr>
        </p:nvSpPr>
        <p:spPr/>
        <p:txBody>
          <a:bodyPr/>
          <a:lstStyle/>
          <a:p>
            <a:fld id="{5B2D9389-8C3D-4D31-8819-9C2CCD52A6B7}" type="slidenum">
              <a:rPr lang="zh-TW" altLang="en-US" smtClean="0">
                <a:solidFill>
                  <a:prstClr val="black">
                    <a:tint val="75000"/>
                  </a:prstClr>
                </a:solidFill>
              </a:rPr>
              <a:pPr/>
              <a:t>‹#›</a:t>
            </a:fld>
            <a:endParaRPr lang="zh-TW" altLang="en-US">
              <a:solidFill>
                <a:prstClr val="black">
                  <a:tint val="75000"/>
                </a:prstClr>
              </a:solidFill>
            </a:endParaRPr>
          </a:p>
        </p:txBody>
      </p:sp>
    </p:spTree>
    <p:extLst>
      <p:ext uri="{BB962C8B-B14F-4D97-AF65-F5344CB8AC3E}">
        <p14:creationId xmlns:p14="http://schemas.microsoft.com/office/powerpoint/2010/main" val="2354584323"/>
      </p:ext>
    </p:extLst>
  </p:cSld>
  <p:clrMapOvr>
    <a:masterClrMapping/>
  </p:clrMapOvr>
</p:sldLayout>
</file>

<file path=ppt/slideLayouts/slideLayout5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版面配置區 1"/>
          <p:cNvSpPr>
            <a:spLocks noGrp="1"/>
          </p:cNvSpPr>
          <p:nvPr>
            <p:ph type="dt" sz="half" idx="10"/>
          </p:nvPr>
        </p:nvSpPr>
        <p:spPr/>
        <p:txBody>
          <a:bodyPr/>
          <a:lstStyle/>
          <a:p>
            <a:endParaRPr lang="zh-TW" altLang="en-US">
              <a:solidFill>
                <a:prstClr val="black">
                  <a:tint val="75000"/>
                </a:prstClr>
              </a:solidFill>
            </a:endParaRPr>
          </a:p>
        </p:txBody>
      </p:sp>
      <p:sp>
        <p:nvSpPr>
          <p:cNvPr id="3" name="頁尾版面配置區 2"/>
          <p:cNvSpPr>
            <a:spLocks noGrp="1"/>
          </p:cNvSpPr>
          <p:nvPr>
            <p:ph type="ftr" sz="quarter" idx="11"/>
          </p:nvPr>
        </p:nvSpPr>
        <p:spPr/>
        <p:txBody>
          <a:bodyPr/>
          <a:lstStyle/>
          <a:p>
            <a:r>
              <a:rPr lang="en-US" altLang="zh-TW" smtClean="0">
                <a:solidFill>
                  <a:prstClr val="black">
                    <a:tint val="75000"/>
                  </a:prstClr>
                </a:solidFill>
              </a:rPr>
              <a:t>©2012 </a:t>
            </a:r>
            <a:r>
              <a:rPr lang="zh-TW" altLang="en-US" dirty="0" smtClean="0">
                <a:solidFill>
                  <a:prstClr val="black">
                    <a:tint val="75000"/>
                  </a:prstClr>
                </a:solidFill>
              </a:rPr>
              <a:t>勤業眾信版權所有 保留一切權利</a:t>
            </a:r>
            <a:endParaRPr lang="zh-TW" altLang="en-US" dirty="0">
              <a:solidFill>
                <a:prstClr val="black">
                  <a:tint val="75000"/>
                </a:prstClr>
              </a:solidFill>
            </a:endParaRPr>
          </a:p>
        </p:txBody>
      </p:sp>
      <p:sp>
        <p:nvSpPr>
          <p:cNvPr id="4" name="投影片編號版面配置區 3"/>
          <p:cNvSpPr>
            <a:spLocks noGrp="1"/>
          </p:cNvSpPr>
          <p:nvPr>
            <p:ph type="sldNum" sz="quarter" idx="12"/>
          </p:nvPr>
        </p:nvSpPr>
        <p:spPr/>
        <p:txBody>
          <a:bodyPr/>
          <a:lstStyle/>
          <a:p>
            <a:fld id="{5B2D9389-8C3D-4D31-8819-9C2CCD52A6B7}" type="slidenum">
              <a:rPr lang="zh-TW" altLang="en-US" smtClean="0">
                <a:solidFill>
                  <a:prstClr val="black">
                    <a:tint val="75000"/>
                  </a:prstClr>
                </a:solidFill>
              </a:rPr>
              <a:pPr/>
              <a:t>‹#›</a:t>
            </a:fld>
            <a:endParaRPr lang="zh-TW" altLang="en-US">
              <a:solidFill>
                <a:prstClr val="black">
                  <a:tint val="75000"/>
                </a:prstClr>
              </a:solidFill>
            </a:endParaRPr>
          </a:p>
        </p:txBody>
      </p:sp>
    </p:spTree>
    <p:extLst>
      <p:ext uri="{BB962C8B-B14F-4D97-AF65-F5344CB8AC3E}">
        <p14:creationId xmlns:p14="http://schemas.microsoft.com/office/powerpoint/2010/main" val="1761970775"/>
      </p:ext>
    </p:extLst>
  </p:cSld>
  <p:clrMapOvr>
    <a:masterClrMapping/>
  </p:clrMapOvr>
</p:sldLayout>
</file>

<file path=ppt/slideLayouts/slideLayout519.xml><?xml version="1.0" encoding="utf-8"?>
<p:sldLayout xmlns:a="http://schemas.openxmlformats.org/drawingml/2006/main" xmlns:r="http://schemas.openxmlformats.org/officeDocument/2006/relationships" xmlns:p="http://schemas.openxmlformats.org/presentationml/2006/main" userDrawn="1">
  <p:cSld name="20_兩項物件">
    <p:spTree>
      <p:nvGrpSpPr>
        <p:cNvPr id="1" name=""/>
        <p:cNvGrpSpPr/>
        <p:nvPr/>
      </p:nvGrpSpPr>
      <p:grpSpPr>
        <a:xfrm>
          <a:off x="0" y="0"/>
          <a:ext cx="0" cy="0"/>
          <a:chOff x="0" y="0"/>
          <a:chExt cx="0" cy="0"/>
        </a:xfrm>
      </p:grpSpPr>
      <p:sp>
        <p:nvSpPr>
          <p:cNvPr id="2" name="Title 1"/>
          <p:cNvSpPr>
            <a:spLocks noGrp="1"/>
          </p:cNvSpPr>
          <p:nvPr>
            <p:ph type="title"/>
          </p:nvPr>
        </p:nvSpPr>
        <p:spPr>
          <a:xfrm>
            <a:off x="390062" y="360005"/>
            <a:ext cx="9126001" cy="630000"/>
          </a:xfrm>
          <a:prstGeom prst="rect">
            <a:avLst/>
          </a:prstGeom>
        </p:spPr>
        <p:txBody>
          <a:bodyPr lIns="90624" tIns="45310" rIns="90624" bIns="45310"/>
          <a:lstStyle>
            <a:lvl1pPr>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sp>
        <p:nvSpPr>
          <p:cNvPr id="6" name="Slide Number Placeholder 9"/>
          <p:cNvSpPr>
            <a:spLocks noGrp="1"/>
          </p:cNvSpPr>
          <p:nvPr>
            <p:ph type="sldNum" sz="quarter" idx="10"/>
          </p:nvPr>
        </p:nvSpPr>
        <p:spPr>
          <a:xfrm>
            <a:off x="172211" y="7509696"/>
            <a:ext cx="428628" cy="264293"/>
          </a:xfrm>
          <a:prstGeom prst="rect">
            <a:avLst/>
          </a:prstGeom>
        </p:spPr>
        <p:txBody>
          <a:bodyPr lIns="90624" tIns="45310" rIns="90624" bIns="45310"/>
          <a:lstStyle>
            <a:lvl1pPr>
              <a:defRPr sz="10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8" name="Text Placeholder 2"/>
          <p:cNvSpPr>
            <a:spLocks noGrp="1"/>
          </p:cNvSpPr>
          <p:nvPr>
            <p:ph idx="1"/>
          </p:nvPr>
        </p:nvSpPr>
        <p:spPr bwMode="auto">
          <a:xfrm>
            <a:off x="446089" y="1349377"/>
            <a:ext cx="9266238"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87308" indent="-489264">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85372" indent="-398063">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592249" indent="-306891">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50781" indent="-100689">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9" name="Footer Placeholder 4"/>
          <p:cNvSpPr>
            <a:spLocks noGrp="1"/>
          </p:cNvSpPr>
          <p:nvPr userDrawn="1">
            <p:ph type="ftr" sz="quarter" idx="11"/>
          </p:nvPr>
        </p:nvSpPr>
        <p:spPr>
          <a:xfrm>
            <a:off x="6874325" y="7531076"/>
            <a:ext cx="3185663" cy="242912"/>
          </a:xfrm>
          <a:prstGeom prst="rect">
            <a:avLst/>
          </a:prstGeom>
        </p:spPr>
        <p:txBody>
          <a:bodyPr/>
          <a:lstStyle>
            <a:lvl1pPr>
              <a:defRPr sz="1000"/>
            </a:lvl1pPr>
          </a:lstStyle>
          <a:p>
            <a:pPr algn="r">
              <a:defRPr/>
            </a:pPr>
            <a:r>
              <a:rPr lang="en-US" altLang="zh-TW" dirty="0" smtClean="0">
                <a:solidFill>
                  <a:prstClr val="black">
                    <a:tint val="75000"/>
                  </a:prstClr>
                </a:solidFill>
              </a:rPr>
              <a:t>©2013 </a:t>
            </a:r>
            <a:r>
              <a:rPr lang="zh-TW" altLang="en-US" dirty="0" smtClean="0">
                <a:solidFill>
                  <a:prstClr val="black">
                    <a:tint val="75000"/>
                  </a:prstClr>
                </a:solidFill>
              </a:rPr>
              <a:t>勤業眾信版權所有 保留一切權利</a:t>
            </a:r>
            <a:endParaRPr lang="zh-TW" altLang="en-US" dirty="0">
              <a:solidFill>
                <a:prstClr val="black">
                  <a:tint val="75000"/>
                </a:prstClr>
              </a:solidFill>
            </a:endParaRPr>
          </a:p>
        </p:txBody>
      </p:sp>
    </p:spTree>
    <p:extLst>
      <p:ext uri="{BB962C8B-B14F-4D97-AF65-F5344CB8AC3E}">
        <p14:creationId xmlns:p14="http://schemas.microsoft.com/office/powerpoint/2010/main" val="2889815116"/>
      </p:ext>
    </p:extLst>
  </p:cSld>
  <p:clrMapOvr>
    <a:masterClrMapping/>
  </p:clrMapOvr>
  <p:transition>
    <p:random/>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35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2007"/>
            <a:ext cx="2544763" cy="163513"/>
          </a:xfrm>
          <a:prstGeom prst="rect">
            <a:avLst/>
          </a:prstGeom>
          <a:noFill/>
          <a:ln w="25400" algn="ctr">
            <a:noFill/>
            <a:miter lim="800000"/>
            <a:headEnd/>
            <a:tailEnd/>
          </a:ln>
        </p:spPr>
        <p:txBody>
          <a:bodyPr lIns="0" tIns="0" rIns="0" bIns="0"/>
          <a:lstStyle/>
          <a:p>
            <a:pPr algn="r" defTabSz="942945"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074" tIns="45035" rIns="90074" bIns="45035"/>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8543" indent="-270530">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0568" indent="-172011">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2667" indent="-172011">
              <a:lnSpc>
                <a:spcPct val="100000"/>
              </a:lnSpc>
              <a:spcBef>
                <a:spcPts val="600"/>
              </a:spcBef>
              <a:buClr>
                <a:srgbClr val="92D050"/>
              </a:buClr>
              <a:defRPr>
                <a:latin typeface="Calibri" pitchFamily="34" charset="0"/>
                <a:ea typeface="標楷體" pitchFamily="65" charset="-120"/>
              </a:defRPr>
            </a:lvl4pPr>
            <a:lvl5pPr marL="1243185" indent="-100073">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70"/>
            <a:ext cx="428625" cy="263525"/>
          </a:xfrm>
          <a:prstGeom prst="rect">
            <a:avLst/>
          </a:prstGeom>
        </p:spPr>
        <p:txBody>
          <a:bodyPr vert="horz" wrap="square" lIns="90074" tIns="45035" rIns="90074" bIns="45035"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2053142198"/>
      </p:ext>
    </p:extLst>
  </p:cSld>
  <p:clrMapOvr>
    <a:masterClrMapping/>
  </p:clrMapOvr>
  <p:timing>
    <p:tnLst>
      <p:par>
        <p:cTn id="1" dur="indefinite" restart="never" nodeType="tmRoot"/>
      </p:par>
    </p:tnLst>
  </p:timing>
</p:sldLayout>
</file>

<file path=ppt/slideLayouts/slideLayout520.xml><?xml version="1.0" encoding="utf-8"?>
<p:sldLayout xmlns:a="http://schemas.openxmlformats.org/drawingml/2006/main" xmlns:r="http://schemas.openxmlformats.org/officeDocument/2006/relationships" xmlns:p="http://schemas.openxmlformats.org/presentationml/2006/main" userDrawn="1">
  <p:cSld name="1_標題投影片">
    <p:spTree>
      <p:nvGrpSpPr>
        <p:cNvPr id="1" name=""/>
        <p:cNvGrpSpPr/>
        <p:nvPr/>
      </p:nvGrpSpPr>
      <p:grpSpPr>
        <a:xfrm>
          <a:off x="0" y="0"/>
          <a:ext cx="0" cy="0"/>
          <a:chOff x="0" y="0"/>
          <a:chExt cx="0" cy="0"/>
        </a:xfrm>
      </p:grpSpPr>
      <p:pic>
        <p:nvPicPr>
          <p:cNvPr id="21" name="Picture 5" descr="Row of tennis balls_Lo.jpg"/>
          <p:cNvPicPr>
            <a:picLocks noChangeAspect="1"/>
          </p:cNvPicPr>
          <p:nvPr userDrawn="1"/>
        </p:nvPicPr>
        <p:blipFill>
          <a:blip r:embed="rId2" cstate="print"/>
          <a:srcRect l="21217" t="26233" r="6584" b="16257"/>
          <a:stretch>
            <a:fillRect/>
          </a:stretch>
        </p:blipFill>
        <p:spPr>
          <a:xfrm>
            <a:off x="3521873" y="3776588"/>
            <a:ext cx="6538120" cy="4028445"/>
          </a:xfrm>
          <a:prstGeom prst="rect">
            <a:avLst/>
          </a:prstGeom>
        </p:spPr>
      </p:pic>
      <p:sp>
        <p:nvSpPr>
          <p:cNvPr id="26" name="Title Placeholder 1"/>
          <p:cNvSpPr>
            <a:spLocks noGrp="1"/>
          </p:cNvSpPr>
          <p:nvPr>
            <p:ph type="ctrTitle"/>
          </p:nvPr>
        </p:nvSpPr>
        <p:spPr>
          <a:xfrm>
            <a:off x="1238117" y="2886394"/>
            <a:ext cx="4506319" cy="1177777"/>
          </a:xfrm>
          <a:prstGeom prst="rect">
            <a:avLst/>
          </a:prstGeom>
        </p:spPr>
        <p:txBody>
          <a:bodyPr lIns="90610" tIns="45303" rIns="90610" bIns="45303"/>
          <a:lstStyle>
            <a:lvl1pPr>
              <a:lnSpc>
                <a:spcPts val="4000"/>
              </a:lnSpc>
              <a:defRPr sz="4800" b="0" baseline="0" smtClean="0">
                <a:solidFill>
                  <a:srgbClr val="002776"/>
                </a:solidFill>
                <a:latin typeface="Calibri" pitchFamily="34" charset="0"/>
                <a:ea typeface="華康中明體" pitchFamily="49" charset="-120"/>
              </a:defRPr>
            </a:lvl1pPr>
          </a:lstStyle>
          <a:p>
            <a:r>
              <a:rPr lang="en-US" altLang="zh-TW" smtClean="0"/>
              <a:t>Click to edit Master title style</a:t>
            </a:r>
            <a:endParaRPr lang="en-US" dirty="0" smtClean="0"/>
          </a:p>
        </p:txBody>
      </p:sp>
      <p:grpSp>
        <p:nvGrpSpPr>
          <p:cNvPr id="4" name="群組 26"/>
          <p:cNvGrpSpPr/>
          <p:nvPr userDrawn="1"/>
        </p:nvGrpSpPr>
        <p:grpSpPr>
          <a:xfrm>
            <a:off x="7673208" y="243660"/>
            <a:ext cx="2125070" cy="928693"/>
            <a:chOff x="452407" y="1071546"/>
            <a:chExt cx="2125070" cy="928694"/>
          </a:xfrm>
        </p:grpSpPr>
        <p:sp>
          <p:nvSpPr>
            <p:cNvPr id="5" name="AutoShape 6"/>
            <p:cNvSpPr>
              <a:spLocks noChangeAspect="1" noChangeArrowheads="1" noTextEdit="1"/>
            </p:cNvSpPr>
            <p:nvPr userDrawn="1"/>
          </p:nvSpPr>
          <p:spPr bwMode="auto">
            <a:xfrm>
              <a:off x="452407" y="1071546"/>
              <a:ext cx="2125070" cy="92869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defTabSz="1010061"/>
              <a:endParaRPr kumimoji="0" lang="zh-TW" altLang="en-US">
                <a:solidFill>
                  <a:prstClr val="black"/>
                </a:solidFill>
                <a:latin typeface="Calibri"/>
                <a:ea typeface="新細明體"/>
                <a:cs typeface="Arial" charset="0"/>
              </a:endParaRPr>
            </a:p>
          </p:txBody>
        </p:sp>
        <p:sp>
          <p:nvSpPr>
            <p:cNvPr id="6" name="Freeform 8"/>
            <p:cNvSpPr>
              <a:spLocks noEditPoints="1"/>
            </p:cNvSpPr>
            <p:nvPr userDrawn="1"/>
          </p:nvSpPr>
          <p:spPr bwMode="auto">
            <a:xfrm>
              <a:off x="816601" y="1171699"/>
              <a:ext cx="267682" cy="293176"/>
            </a:xfrm>
            <a:custGeom>
              <a:avLst/>
              <a:gdLst/>
              <a:ahLst/>
              <a:cxnLst>
                <a:cxn ang="0">
                  <a:pos x="150" y="72"/>
                </a:cxn>
                <a:cxn ang="0">
                  <a:pos x="174" y="78"/>
                </a:cxn>
                <a:cxn ang="0">
                  <a:pos x="190" y="92"/>
                </a:cxn>
                <a:cxn ang="0">
                  <a:pos x="198" y="108"/>
                </a:cxn>
                <a:cxn ang="0">
                  <a:pos x="200" y="126"/>
                </a:cxn>
                <a:cxn ang="0">
                  <a:pos x="98" y="126"/>
                </a:cxn>
                <a:cxn ang="0">
                  <a:pos x="102" y="106"/>
                </a:cxn>
                <a:cxn ang="0">
                  <a:pos x="112" y="88"/>
                </a:cxn>
                <a:cxn ang="0">
                  <a:pos x="128" y="76"/>
                </a:cxn>
                <a:cxn ang="0">
                  <a:pos x="150" y="72"/>
                </a:cxn>
                <a:cxn ang="0">
                  <a:pos x="260" y="232"/>
                </a:cxn>
                <a:cxn ang="0">
                  <a:pos x="242" y="236"/>
                </a:cxn>
                <a:cxn ang="0">
                  <a:pos x="226" y="240"/>
                </a:cxn>
                <a:cxn ang="0">
                  <a:pos x="186" y="244"/>
                </a:cxn>
                <a:cxn ang="0">
                  <a:pos x="170" y="244"/>
                </a:cxn>
                <a:cxn ang="0">
                  <a:pos x="140" y="238"/>
                </a:cxn>
                <a:cxn ang="0">
                  <a:pos x="118" y="226"/>
                </a:cxn>
                <a:cxn ang="0">
                  <a:pos x="104" y="206"/>
                </a:cxn>
                <a:cxn ang="0">
                  <a:pos x="290" y="194"/>
                </a:cxn>
                <a:cxn ang="0">
                  <a:pos x="294" y="178"/>
                </a:cxn>
                <a:cxn ang="0">
                  <a:pos x="294" y="154"/>
                </a:cxn>
                <a:cxn ang="0">
                  <a:pos x="286" y="96"/>
                </a:cxn>
                <a:cxn ang="0">
                  <a:pos x="276" y="70"/>
                </a:cxn>
                <a:cxn ang="0">
                  <a:pos x="262" y="46"/>
                </a:cxn>
                <a:cxn ang="0">
                  <a:pos x="242" y="28"/>
                </a:cxn>
                <a:cxn ang="0">
                  <a:pos x="218" y="12"/>
                </a:cxn>
                <a:cxn ang="0">
                  <a:pos x="188" y="2"/>
                </a:cxn>
                <a:cxn ang="0">
                  <a:pos x="152" y="0"/>
                </a:cxn>
                <a:cxn ang="0">
                  <a:pos x="134" y="0"/>
                </a:cxn>
                <a:cxn ang="0">
                  <a:pos x="102" y="8"/>
                </a:cxn>
                <a:cxn ang="0">
                  <a:pos x="74" y="20"/>
                </a:cxn>
                <a:cxn ang="0">
                  <a:pos x="50" y="38"/>
                </a:cxn>
                <a:cxn ang="0">
                  <a:pos x="30" y="62"/>
                </a:cxn>
                <a:cxn ang="0">
                  <a:pos x="16" y="88"/>
                </a:cxn>
                <a:cxn ang="0">
                  <a:pos x="6" y="116"/>
                </a:cxn>
                <a:cxn ang="0">
                  <a:pos x="0" y="148"/>
                </a:cxn>
                <a:cxn ang="0">
                  <a:pos x="0" y="164"/>
                </a:cxn>
                <a:cxn ang="0">
                  <a:pos x="4" y="200"/>
                </a:cxn>
                <a:cxn ang="0">
                  <a:pos x="12" y="232"/>
                </a:cxn>
                <a:cxn ang="0">
                  <a:pos x="28" y="258"/>
                </a:cxn>
                <a:cxn ang="0">
                  <a:pos x="48" y="282"/>
                </a:cxn>
                <a:cxn ang="0">
                  <a:pos x="72" y="300"/>
                </a:cxn>
                <a:cxn ang="0">
                  <a:pos x="102" y="312"/>
                </a:cxn>
                <a:cxn ang="0">
                  <a:pos x="134" y="320"/>
                </a:cxn>
                <a:cxn ang="0">
                  <a:pos x="168" y="322"/>
                </a:cxn>
                <a:cxn ang="0">
                  <a:pos x="202" y="322"/>
                </a:cxn>
                <a:cxn ang="0">
                  <a:pos x="228" y="318"/>
                </a:cxn>
                <a:cxn ang="0">
                  <a:pos x="274" y="302"/>
                </a:cxn>
              </a:cxnLst>
              <a:rect l="0" t="0" r="r" b="b"/>
              <a:pathLst>
                <a:path w="294" h="322">
                  <a:moveTo>
                    <a:pt x="150" y="72"/>
                  </a:moveTo>
                  <a:lnTo>
                    <a:pt x="150" y="72"/>
                  </a:lnTo>
                  <a:lnTo>
                    <a:pt x="164" y="74"/>
                  </a:lnTo>
                  <a:lnTo>
                    <a:pt x="174" y="78"/>
                  </a:lnTo>
                  <a:lnTo>
                    <a:pt x="182" y="84"/>
                  </a:lnTo>
                  <a:lnTo>
                    <a:pt x="190" y="92"/>
                  </a:lnTo>
                  <a:lnTo>
                    <a:pt x="194" y="100"/>
                  </a:lnTo>
                  <a:lnTo>
                    <a:pt x="198" y="108"/>
                  </a:lnTo>
                  <a:lnTo>
                    <a:pt x="200" y="126"/>
                  </a:lnTo>
                  <a:lnTo>
                    <a:pt x="200" y="126"/>
                  </a:lnTo>
                  <a:lnTo>
                    <a:pt x="98" y="126"/>
                  </a:lnTo>
                  <a:lnTo>
                    <a:pt x="98" y="126"/>
                  </a:lnTo>
                  <a:lnTo>
                    <a:pt x="98" y="116"/>
                  </a:lnTo>
                  <a:lnTo>
                    <a:pt x="102" y="106"/>
                  </a:lnTo>
                  <a:lnTo>
                    <a:pt x="106" y="96"/>
                  </a:lnTo>
                  <a:lnTo>
                    <a:pt x="112" y="88"/>
                  </a:lnTo>
                  <a:lnTo>
                    <a:pt x="120" y="82"/>
                  </a:lnTo>
                  <a:lnTo>
                    <a:pt x="128" y="76"/>
                  </a:lnTo>
                  <a:lnTo>
                    <a:pt x="138" y="72"/>
                  </a:lnTo>
                  <a:lnTo>
                    <a:pt x="150" y="72"/>
                  </a:lnTo>
                  <a:lnTo>
                    <a:pt x="150" y="72"/>
                  </a:lnTo>
                  <a:close/>
                  <a:moveTo>
                    <a:pt x="260" y="232"/>
                  </a:moveTo>
                  <a:lnTo>
                    <a:pt x="260" y="232"/>
                  </a:lnTo>
                  <a:lnTo>
                    <a:pt x="242" y="236"/>
                  </a:lnTo>
                  <a:lnTo>
                    <a:pt x="226" y="240"/>
                  </a:lnTo>
                  <a:lnTo>
                    <a:pt x="226" y="240"/>
                  </a:lnTo>
                  <a:lnTo>
                    <a:pt x="206" y="244"/>
                  </a:lnTo>
                  <a:lnTo>
                    <a:pt x="186" y="244"/>
                  </a:lnTo>
                  <a:lnTo>
                    <a:pt x="186" y="244"/>
                  </a:lnTo>
                  <a:lnTo>
                    <a:pt x="170" y="244"/>
                  </a:lnTo>
                  <a:lnTo>
                    <a:pt x="154" y="242"/>
                  </a:lnTo>
                  <a:lnTo>
                    <a:pt x="140" y="238"/>
                  </a:lnTo>
                  <a:lnTo>
                    <a:pt x="128" y="232"/>
                  </a:lnTo>
                  <a:lnTo>
                    <a:pt x="118" y="226"/>
                  </a:lnTo>
                  <a:lnTo>
                    <a:pt x="110" y="218"/>
                  </a:lnTo>
                  <a:lnTo>
                    <a:pt x="104" y="206"/>
                  </a:lnTo>
                  <a:lnTo>
                    <a:pt x="100" y="194"/>
                  </a:lnTo>
                  <a:lnTo>
                    <a:pt x="290" y="194"/>
                  </a:lnTo>
                  <a:lnTo>
                    <a:pt x="290" y="194"/>
                  </a:lnTo>
                  <a:lnTo>
                    <a:pt x="294" y="178"/>
                  </a:lnTo>
                  <a:lnTo>
                    <a:pt x="294" y="154"/>
                  </a:lnTo>
                  <a:lnTo>
                    <a:pt x="294" y="154"/>
                  </a:lnTo>
                  <a:lnTo>
                    <a:pt x="292" y="124"/>
                  </a:lnTo>
                  <a:lnTo>
                    <a:pt x="286" y="96"/>
                  </a:lnTo>
                  <a:lnTo>
                    <a:pt x="282" y="82"/>
                  </a:lnTo>
                  <a:lnTo>
                    <a:pt x="276" y="70"/>
                  </a:lnTo>
                  <a:lnTo>
                    <a:pt x="270" y="58"/>
                  </a:lnTo>
                  <a:lnTo>
                    <a:pt x="262" y="46"/>
                  </a:lnTo>
                  <a:lnTo>
                    <a:pt x="252" y="36"/>
                  </a:lnTo>
                  <a:lnTo>
                    <a:pt x="242" y="28"/>
                  </a:lnTo>
                  <a:lnTo>
                    <a:pt x="230" y="18"/>
                  </a:lnTo>
                  <a:lnTo>
                    <a:pt x="218" y="12"/>
                  </a:lnTo>
                  <a:lnTo>
                    <a:pt x="204" y="6"/>
                  </a:lnTo>
                  <a:lnTo>
                    <a:pt x="188" y="2"/>
                  </a:lnTo>
                  <a:lnTo>
                    <a:pt x="170" y="0"/>
                  </a:lnTo>
                  <a:lnTo>
                    <a:pt x="152" y="0"/>
                  </a:lnTo>
                  <a:lnTo>
                    <a:pt x="152" y="0"/>
                  </a:lnTo>
                  <a:lnTo>
                    <a:pt x="134" y="0"/>
                  </a:lnTo>
                  <a:lnTo>
                    <a:pt x="118" y="2"/>
                  </a:lnTo>
                  <a:lnTo>
                    <a:pt x="102" y="8"/>
                  </a:lnTo>
                  <a:lnTo>
                    <a:pt x="86" y="12"/>
                  </a:lnTo>
                  <a:lnTo>
                    <a:pt x="74" y="20"/>
                  </a:lnTo>
                  <a:lnTo>
                    <a:pt x="60" y="28"/>
                  </a:lnTo>
                  <a:lnTo>
                    <a:pt x="50" y="38"/>
                  </a:lnTo>
                  <a:lnTo>
                    <a:pt x="40" y="50"/>
                  </a:lnTo>
                  <a:lnTo>
                    <a:pt x="30" y="62"/>
                  </a:lnTo>
                  <a:lnTo>
                    <a:pt x="22" y="74"/>
                  </a:lnTo>
                  <a:lnTo>
                    <a:pt x="16" y="88"/>
                  </a:lnTo>
                  <a:lnTo>
                    <a:pt x="10" y="102"/>
                  </a:lnTo>
                  <a:lnTo>
                    <a:pt x="6" y="116"/>
                  </a:lnTo>
                  <a:lnTo>
                    <a:pt x="2" y="132"/>
                  </a:lnTo>
                  <a:lnTo>
                    <a:pt x="0" y="148"/>
                  </a:lnTo>
                  <a:lnTo>
                    <a:pt x="0" y="164"/>
                  </a:lnTo>
                  <a:lnTo>
                    <a:pt x="0" y="164"/>
                  </a:lnTo>
                  <a:lnTo>
                    <a:pt x="2" y="182"/>
                  </a:lnTo>
                  <a:lnTo>
                    <a:pt x="4" y="200"/>
                  </a:lnTo>
                  <a:lnTo>
                    <a:pt x="8" y="216"/>
                  </a:lnTo>
                  <a:lnTo>
                    <a:pt x="12" y="232"/>
                  </a:lnTo>
                  <a:lnTo>
                    <a:pt x="20" y="246"/>
                  </a:lnTo>
                  <a:lnTo>
                    <a:pt x="28" y="258"/>
                  </a:lnTo>
                  <a:lnTo>
                    <a:pt x="38" y="270"/>
                  </a:lnTo>
                  <a:lnTo>
                    <a:pt x="48" y="282"/>
                  </a:lnTo>
                  <a:lnTo>
                    <a:pt x="60" y="290"/>
                  </a:lnTo>
                  <a:lnTo>
                    <a:pt x="72" y="300"/>
                  </a:lnTo>
                  <a:lnTo>
                    <a:pt x="86" y="306"/>
                  </a:lnTo>
                  <a:lnTo>
                    <a:pt x="102" y="312"/>
                  </a:lnTo>
                  <a:lnTo>
                    <a:pt x="116" y="316"/>
                  </a:lnTo>
                  <a:lnTo>
                    <a:pt x="134" y="320"/>
                  </a:lnTo>
                  <a:lnTo>
                    <a:pt x="150" y="322"/>
                  </a:lnTo>
                  <a:lnTo>
                    <a:pt x="168" y="322"/>
                  </a:lnTo>
                  <a:lnTo>
                    <a:pt x="168" y="322"/>
                  </a:lnTo>
                  <a:lnTo>
                    <a:pt x="202" y="322"/>
                  </a:lnTo>
                  <a:lnTo>
                    <a:pt x="228" y="318"/>
                  </a:lnTo>
                  <a:lnTo>
                    <a:pt x="228" y="318"/>
                  </a:lnTo>
                  <a:lnTo>
                    <a:pt x="252" y="312"/>
                  </a:lnTo>
                  <a:lnTo>
                    <a:pt x="274" y="302"/>
                  </a:lnTo>
                  <a:lnTo>
                    <a:pt x="260" y="232"/>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pPr defTabSz="1010061"/>
              <a:endParaRPr kumimoji="0" lang="zh-TW" altLang="en-US">
                <a:solidFill>
                  <a:prstClr val="black"/>
                </a:solidFill>
                <a:latin typeface="Calibri"/>
                <a:ea typeface="新細明體"/>
                <a:cs typeface="Arial" charset="0"/>
              </a:endParaRPr>
            </a:p>
          </p:txBody>
        </p:sp>
        <p:sp>
          <p:nvSpPr>
            <p:cNvPr id="7" name="Freeform 9"/>
            <p:cNvSpPr>
              <a:spLocks noEditPoints="1"/>
            </p:cNvSpPr>
            <p:nvPr userDrawn="1"/>
          </p:nvSpPr>
          <p:spPr bwMode="auto">
            <a:xfrm>
              <a:off x="2164117" y="1171699"/>
              <a:ext cx="269503" cy="293176"/>
            </a:xfrm>
            <a:custGeom>
              <a:avLst/>
              <a:gdLst/>
              <a:ahLst/>
              <a:cxnLst>
                <a:cxn ang="0">
                  <a:pos x="152" y="72"/>
                </a:cxn>
                <a:cxn ang="0">
                  <a:pos x="176" y="78"/>
                </a:cxn>
                <a:cxn ang="0">
                  <a:pos x="190" y="92"/>
                </a:cxn>
                <a:cxn ang="0">
                  <a:pos x="198" y="108"/>
                </a:cxn>
                <a:cxn ang="0">
                  <a:pos x="200" y="126"/>
                </a:cxn>
                <a:cxn ang="0">
                  <a:pos x="98" y="126"/>
                </a:cxn>
                <a:cxn ang="0">
                  <a:pos x="102" y="106"/>
                </a:cxn>
                <a:cxn ang="0">
                  <a:pos x="112" y="88"/>
                </a:cxn>
                <a:cxn ang="0">
                  <a:pos x="128" y="76"/>
                </a:cxn>
                <a:cxn ang="0">
                  <a:pos x="152" y="72"/>
                </a:cxn>
                <a:cxn ang="0">
                  <a:pos x="260" y="232"/>
                </a:cxn>
                <a:cxn ang="0">
                  <a:pos x="244" y="236"/>
                </a:cxn>
                <a:cxn ang="0">
                  <a:pos x="226" y="240"/>
                </a:cxn>
                <a:cxn ang="0">
                  <a:pos x="186" y="244"/>
                </a:cxn>
                <a:cxn ang="0">
                  <a:pos x="170" y="244"/>
                </a:cxn>
                <a:cxn ang="0">
                  <a:pos x="142" y="238"/>
                </a:cxn>
                <a:cxn ang="0">
                  <a:pos x="118" y="226"/>
                </a:cxn>
                <a:cxn ang="0">
                  <a:pos x="104" y="206"/>
                </a:cxn>
                <a:cxn ang="0">
                  <a:pos x="292" y="194"/>
                </a:cxn>
                <a:cxn ang="0">
                  <a:pos x="294" y="178"/>
                </a:cxn>
                <a:cxn ang="0">
                  <a:pos x="296" y="154"/>
                </a:cxn>
                <a:cxn ang="0">
                  <a:pos x="288" y="96"/>
                </a:cxn>
                <a:cxn ang="0">
                  <a:pos x="278" y="70"/>
                </a:cxn>
                <a:cxn ang="0">
                  <a:pos x="262" y="46"/>
                </a:cxn>
                <a:cxn ang="0">
                  <a:pos x="244" y="28"/>
                </a:cxn>
                <a:cxn ang="0">
                  <a:pos x="218" y="12"/>
                </a:cxn>
                <a:cxn ang="0">
                  <a:pos x="188" y="2"/>
                </a:cxn>
                <a:cxn ang="0">
                  <a:pos x="154" y="0"/>
                </a:cxn>
                <a:cxn ang="0">
                  <a:pos x="136" y="0"/>
                </a:cxn>
                <a:cxn ang="0">
                  <a:pos x="102" y="8"/>
                </a:cxn>
                <a:cxn ang="0">
                  <a:pos x="74" y="20"/>
                </a:cxn>
                <a:cxn ang="0">
                  <a:pos x="50" y="38"/>
                </a:cxn>
                <a:cxn ang="0">
                  <a:pos x="30" y="62"/>
                </a:cxn>
                <a:cxn ang="0">
                  <a:pos x="16" y="88"/>
                </a:cxn>
                <a:cxn ang="0">
                  <a:pos x="6" y="116"/>
                </a:cxn>
                <a:cxn ang="0">
                  <a:pos x="2" y="148"/>
                </a:cxn>
                <a:cxn ang="0">
                  <a:pos x="0" y="164"/>
                </a:cxn>
                <a:cxn ang="0">
                  <a:pos x="4" y="200"/>
                </a:cxn>
                <a:cxn ang="0">
                  <a:pos x="14" y="232"/>
                </a:cxn>
                <a:cxn ang="0">
                  <a:pos x="28" y="258"/>
                </a:cxn>
                <a:cxn ang="0">
                  <a:pos x="48" y="282"/>
                </a:cxn>
                <a:cxn ang="0">
                  <a:pos x="72" y="300"/>
                </a:cxn>
                <a:cxn ang="0">
                  <a:pos x="102" y="312"/>
                </a:cxn>
                <a:cxn ang="0">
                  <a:pos x="134" y="320"/>
                </a:cxn>
                <a:cxn ang="0">
                  <a:pos x="170" y="322"/>
                </a:cxn>
                <a:cxn ang="0">
                  <a:pos x="202" y="322"/>
                </a:cxn>
                <a:cxn ang="0">
                  <a:pos x="228" y="318"/>
                </a:cxn>
                <a:cxn ang="0">
                  <a:pos x="276" y="302"/>
                </a:cxn>
              </a:cxnLst>
              <a:rect l="0" t="0" r="r" b="b"/>
              <a:pathLst>
                <a:path w="296" h="322">
                  <a:moveTo>
                    <a:pt x="152" y="72"/>
                  </a:moveTo>
                  <a:lnTo>
                    <a:pt x="152" y="72"/>
                  </a:lnTo>
                  <a:lnTo>
                    <a:pt x="164" y="74"/>
                  </a:lnTo>
                  <a:lnTo>
                    <a:pt x="176" y="78"/>
                  </a:lnTo>
                  <a:lnTo>
                    <a:pt x="184" y="84"/>
                  </a:lnTo>
                  <a:lnTo>
                    <a:pt x="190" y="92"/>
                  </a:lnTo>
                  <a:lnTo>
                    <a:pt x="194" y="100"/>
                  </a:lnTo>
                  <a:lnTo>
                    <a:pt x="198" y="108"/>
                  </a:lnTo>
                  <a:lnTo>
                    <a:pt x="200" y="126"/>
                  </a:lnTo>
                  <a:lnTo>
                    <a:pt x="200" y="126"/>
                  </a:lnTo>
                  <a:lnTo>
                    <a:pt x="98" y="126"/>
                  </a:lnTo>
                  <a:lnTo>
                    <a:pt x="98" y="126"/>
                  </a:lnTo>
                  <a:lnTo>
                    <a:pt x="100" y="116"/>
                  </a:lnTo>
                  <a:lnTo>
                    <a:pt x="102" y="106"/>
                  </a:lnTo>
                  <a:lnTo>
                    <a:pt x="106" y="96"/>
                  </a:lnTo>
                  <a:lnTo>
                    <a:pt x="112" y="88"/>
                  </a:lnTo>
                  <a:lnTo>
                    <a:pt x="120" y="82"/>
                  </a:lnTo>
                  <a:lnTo>
                    <a:pt x="128" y="76"/>
                  </a:lnTo>
                  <a:lnTo>
                    <a:pt x="140" y="72"/>
                  </a:lnTo>
                  <a:lnTo>
                    <a:pt x="152" y="72"/>
                  </a:lnTo>
                  <a:lnTo>
                    <a:pt x="152" y="72"/>
                  </a:lnTo>
                  <a:close/>
                  <a:moveTo>
                    <a:pt x="260" y="232"/>
                  </a:moveTo>
                  <a:lnTo>
                    <a:pt x="260" y="232"/>
                  </a:lnTo>
                  <a:lnTo>
                    <a:pt x="244" y="236"/>
                  </a:lnTo>
                  <a:lnTo>
                    <a:pt x="226" y="240"/>
                  </a:lnTo>
                  <a:lnTo>
                    <a:pt x="226" y="240"/>
                  </a:lnTo>
                  <a:lnTo>
                    <a:pt x="206" y="244"/>
                  </a:lnTo>
                  <a:lnTo>
                    <a:pt x="186" y="244"/>
                  </a:lnTo>
                  <a:lnTo>
                    <a:pt x="186" y="244"/>
                  </a:lnTo>
                  <a:lnTo>
                    <a:pt x="170" y="244"/>
                  </a:lnTo>
                  <a:lnTo>
                    <a:pt x="154" y="242"/>
                  </a:lnTo>
                  <a:lnTo>
                    <a:pt x="142" y="238"/>
                  </a:lnTo>
                  <a:lnTo>
                    <a:pt x="128" y="232"/>
                  </a:lnTo>
                  <a:lnTo>
                    <a:pt x="118" y="226"/>
                  </a:lnTo>
                  <a:lnTo>
                    <a:pt x="110" y="218"/>
                  </a:lnTo>
                  <a:lnTo>
                    <a:pt x="104" y="206"/>
                  </a:lnTo>
                  <a:lnTo>
                    <a:pt x="100" y="194"/>
                  </a:lnTo>
                  <a:lnTo>
                    <a:pt x="292" y="194"/>
                  </a:lnTo>
                  <a:lnTo>
                    <a:pt x="292" y="194"/>
                  </a:lnTo>
                  <a:lnTo>
                    <a:pt x="294" y="178"/>
                  </a:lnTo>
                  <a:lnTo>
                    <a:pt x="296" y="154"/>
                  </a:lnTo>
                  <a:lnTo>
                    <a:pt x="296" y="154"/>
                  </a:lnTo>
                  <a:lnTo>
                    <a:pt x="294" y="124"/>
                  </a:lnTo>
                  <a:lnTo>
                    <a:pt x="288" y="96"/>
                  </a:lnTo>
                  <a:lnTo>
                    <a:pt x="282" y="82"/>
                  </a:lnTo>
                  <a:lnTo>
                    <a:pt x="278" y="70"/>
                  </a:lnTo>
                  <a:lnTo>
                    <a:pt x="270" y="58"/>
                  </a:lnTo>
                  <a:lnTo>
                    <a:pt x="262" y="46"/>
                  </a:lnTo>
                  <a:lnTo>
                    <a:pt x="254" y="36"/>
                  </a:lnTo>
                  <a:lnTo>
                    <a:pt x="244" y="28"/>
                  </a:lnTo>
                  <a:lnTo>
                    <a:pt x="232" y="18"/>
                  </a:lnTo>
                  <a:lnTo>
                    <a:pt x="218" y="12"/>
                  </a:lnTo>
                  <a:lnTo>
                    <a:pt x="204" y="6"/>
                  </a:lnTo>
                  <a:lnTo>
                    <a:pt x="188" y="2"/>
                  </a:lnTo>
                  <a:lnTo>
                    <a:pt x="172" y="0"/>
                  </a:lnTo>
                  <a:lnTo>
                    <a:pt x="154" y="0"/>
                  </a:lnTo>
                  <a:lnTo>
                    <a:pt x="154" y="0"/>
                  </a:lnTo>
                  <a:lnTo>
                    <a:pt x="136" y="0"/>
                  </a:lnTo>
                  <a:lnTo>
                    <a:pt x="118" y="2"/>
                  </a:lnTo>
                  <a:lnTo>
                    <a:pt x="102" y="8"/>
                  </a:lnTo>
                  <a:lnTo>
                    <a:pt x="88" y="12"/>
                  </a:lnTo>
                  <a:lnTo>
                    <a:pt x="74" y="20"/>
                  </a:lnTo>
                  <a:lnTo>
                    <a:pt x="62" y="28"/>
                  </a:lnTo>
                  <a:lnTo>
                    <a:pt x="50" y="38"/>
                  </a:lnTo>
                  <a:lnTo>
                    <a:pt x="40" y="50"/>
                  </a:lnTo>
                  <a:lnTo>
                    <a:pt x="30" y="62"/>
                  </a:lnTo>
                  <a:lnTo>
                    <a:pt x="22" y="74"/>
                  </a:lnTo>
                  <a:lnTo>
                    <a:pt x="16" y="88"/>
                  </a:lnTo>
                  <a:lnTo>
                    <a:pt x="10" y="102"/>
                  </a:lnTo>
                  <a:lnTo>
                    <a:pt x="6" y="116"/>
                  </a:lnTo>
                  <a:lnTo>
                    <a:pt x="4" y="132"/>
                  </a:lnTo>
                  <a:lnTo>
                    <a:pt x="2" y="148"/>
                  </a:lnTo>
                  <a:lnTo>
                    <a:pt x="0" y="164"/>
                  </a:lnTo>
                  <a:lnTo>
                    <a:pt x="0" y="164"/>
                  </a:lnTo>
                  <a:lnTo>
                    <a:pt x="2" y="182"/>
                  </a:lnTo>
                  <a:lnTo>
                    <a:pt x="4" y="200"/>
                  </a:lnTo>
                  <a:lnTo>
                    <a:pt x="8" y="216"/>
                  </a:lnTo>
                  <a:lnTo>
                    <a:pt x="14" y="232"/>
                  </a:lnTo>
                  <a:lnTo>
                    <a:pt x="20" y="246"/>
                  </a:lnTo>
                  <a:lnTo>
                    <a:pt x="28" y="258"/>
                  </a:lnTo>
                  <a:lnTo>
                    <a:pt x="38" y="270"/>
                  </a:lnTo>
                  <a:lnTo>
                    <a:pt x="48" y="282"/>
                  </a:lnTo>
                  <a:lnTo>
                    <a:pt x="60" y="290"/>
                  </a:lnTo>
                  <a:lnTo>
                    <a:pt x="72" y="300"/>
                  </a:lnTo>
                  <a:lnTo>
                    <a:pt x="86" y="306"/>
                  </a:lnTo>
                  <a:lnTo>
                    <a:pt x="102" y="312"/>
                  </a:lnTo>
                  <a:lnTo>
                    <a:pt x="118" y="316"/>
                  </a:lnTo>
                  <a:lnTo>
                    <a:pt x="134" y="320"/>
                  </a:lnTo>
                  <a:lnTo>
                    <a:pt x="152" y="322"/>
                  </a:lnTo>
                  <a:lnTo>
                    <a:pt x="170" y="322"/>
                  </a:lnTo>
                  <a:lnTo>
                    <a:pt x="170" y="322"/>
                  </a:lnTo>
                  <a:lnTo>
                    <a:pt x="202" y="322"/>
                  </a:lnTo>
                  <a:lnTo>
                    <a:pt x="228" y="318"/>
                  </a:lnTo>
                  <a:lnTo>
                    <a:pt x="228" y="318"/>
                  </a:lnTo>
                  <a:lnTo>
                    <a:pt x="252" y="312"/>
                  </a:lnTo>
                  <a:lnTo>
                    <a:pt x="276" y="302"/>
                  </a:lnTo>
                  <a:lnTo>
                    <a:pt x="260" y="232"/>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pPr defTabSz="1010061"/>
              <a:endParaRPr kumimoji="0" lang="zh-TW" altLang="en-US">
                <a:solidFill>
                  <a:prstClr val="black"/>
                </a:solidFill>
                <a:latin typeface="Calibri"/>
                <a:ea typeface="新細明體"/>
                <a:cs typeface="Arial" charset="0"/>
              </a:endParaRPr>
            </a:p>
          </p:txBody>
        </p:sp>
        <p:sp>
          <p:nvSpPr>
            <p:cNvPr id="8" name="Rectangle 10"/>
            <p:cNvSpPr>
              <a:spLocks noChangeArrowheads="1"/>
            </p:cNvSpPr>
            <p:nvPr userDrawn="1"/>
          </p:nvSpPr>
          <p:spPr bwMode="auto">
            <a:xfrm>
              <a:off x="1127986" y="1077009"/>
              <a:ext cx="92869" cy="382403"/>
            </a:xfrm>
            <a:prstGeom prst="rect">
              <a:avLst/>
            </a:prstGeom>
            <a:solidFill>
              <a:srgbClr val="002776"/>
            </a:solidFill>
            <a:ln w="9525">
              <a:noFill/>
              <a:miter lim="800000"/>
              <a:headEnd/>
              <a:tailEnd/>
            </a:ln>
          </p:spPr>
          <p:txBody>
            <a:bodyPr vert="horz" wrap="square" lIns="91440" tIns="45720" rIns="91440" bIns="45720" numCol="1" anchor="t" anchorCtr="0" compatLnSpc="1">
              <a:prstTxWarp prst="textNoShape">
                <a:avLst/>
              </a:prstTxWarp>
            </a:bodyPr>
            <a:lstStyle/>
            <a:p>
              <a:pPr defTabSz="1010061"/>
              <a:endParaRPr kumimoji="0" lang="zh-TW" altLang="en-US">
                <a:solidFill>
                  <a:prstClr val="black"/>
                </a:solidFill>
                <a:latin typeface="Calibri"/>
                <a:ea typeface="新細明體"/>
                <a:cs typeface="Arial" charset="0"/>
              </a:endParaRPr>
            </a:p>
          </p:txBody>
        </p:sp>
        <p:sp>
          <p:nvSpPr>
            <p:cNvPr id="9" name="Freeform 11"/>
            <p:cNvSpPr>
              <a:spLocks noEditPoints="1"/>
            </p:cNvSpPr>
            <p:nvPr userDrawn="1"/>
          </p:nvSpPr>
          <p:spPr bwMode="auto">
            <a:xfrm>
              <a:off x="1264559" y="1171699"/>
              <a:ext cx="293176" cy="293176"/>
            </a:xfrm>
            <a:custGeom>
              <a:avLst/>
              <a:gdLst/>
              <a:ahLst/>
              <a:cxnLst>
                <a:cxn ang="0">
                  <a:pos x="160" y="246"/>
                </a:cxn>
                <a:cxn ang="0">
                  <a:pos x="138" y="240"/>
                </a:cxn>
                <a:cxn ang="0">
                  <a:pos x="120" y="222"/>
                </a:cxn>
                <a:cxn ang="0">
                  <a:pos x="108" y="196"/>
                </a:cxn>
                <a:cxn ang="0">
                  <a:pos x="104" y="162"/>
                </a:cxn>
                <a:cxn ang="0">
                  <a:pos x="106" y="146"/>
                </a:cxn>
                <a:cxn ang="0">
                  <a:pos x="112" y="116"/>
                </a:cxn>
                <a:cxn ang="0">
                  <a:pos x="126" y="92"/>
                </a:cxn>
                <a:cxn ang="0">
                  <a:pos x="146" y="78"/>
                </a:cxn>
                <a:cxn ang="0">
                  <a:pos x="160" y="76"/>
                </a:cxn>
                <a:cxn ang="0">
                  <a:pos x="186" y="84"/>
                </a:cxn>
                <a:cxn ang="0">
                  <a:pos x="202" y="104"/>
                </a:cxn>
                <a:cxn ang="0">
                  <a:pos x="212" y="132"/>
                </a:cxn>
                <a:cxn ang="0">
                  <a:pos x="214" y="160"/>
                </a:cxn>
                <a:cxn ang="0">
                  <a:pos x="214" y="180"/>
                </a:cxn>
                <a:cxn ang="0">
                  <a:pos x="206" y="210"/>
                </a:cxn>
                <a:cxn ang="0">
                  <a:pos x="192" y="232"/>
                </a:cxn>
                <a:cxn ang="0">
                  <a:pos x="172" y="244"/>
                </a:cxn>
                <a:cxn ang="0">
                  <a:pos x="160" y="246"/>
                </a:cxn>
                <a:cxn ang="0">
                  <a:pos x="160" y="322"/>
                </a:cxn>
                <a:cxn ang="0">
                  <a:pos x="190" y="320"/>
                </a:cxn>
                <a:cxn ang="0">
                  <a:pos x="218" y="312"/>
                </a:cxn>
                <a:cxn ang="0">
                  <a:pos x="246" y="300"/>
                </a:cxn>
                <a:cxn ang="0">
                  <a:pos x="270" y="282"/>
                </a:cxn>
                <a:cxn ang="0">
                  <a:pos x="292" y="260"/>
                </a:cxn>
                <a:cxn ang="0">
                  <a:pos x="308" y="232"/>
                </a:cxn>
                <a:cxn ang="0">
                  <a:pos x="318" y="198"/>
                </a:cxn>
                <a:cxn ang="0">
                  <a:pos x="322" y="158"/>
                </a:cxn>
                <a:cxn ang="0">
                  <a:pos x="320" y="132"/>
                </a:cxn>
                <a:cxn ang="0">
                  <a:pos x="308" y="92"/>
                </a:cxn>
                <a:cxn ang="0">
                  <a:pos x="296" y="66"/>
                </a:cxn>
                <a:cxn ang="0">
                  <a:pos x="276" y="42"/>
                </a:cxn>
                <a:cxn ang="0">
                  <a:pos x="252" y="24"/>
                </a:cxn>
                <a:cxn ang="0">
                  <a:pos x="222" y="8"/>
                </a:cxn>
                <a:cxn ang="0">
                  <a:pos x="186" y="0"/>
                </a:cxn>
                <a:cxn ang="0">
                  <a:pos x="164" y="0"/>
                </a:cxn>
                <a:cxn ang="0">
                  <a:pos x="122" y="4"/>
                </a:cxn>
                <a:cxn ang="0">
                  <a:pos x="88" y="14"/>
                </a:cxn>
                <a:cxn ang="0">
                  <a:pos x="60" y="32"/>
                </a:cxn>
                <a:cxn ang="0">
                  <a:pos x="36" y="54"/>
                </a:cxn>
                <a:cxn ang="0">
                  <a:pos x="20" y="78"/>
                </a:cxn>
                <a:cxn ang="0">
                  <a:pos x="8" y="106"/>
                </a:cxn>
                <a:cxn ang="0">
                  <a:pos x="2" y="134"/>
                </a:cxn>
                <a:cxn ang="0">
                  <a:pos x="0" y="164"/>
                </a:cxn>
                <a:cxn ang="0">
                  <a:pos x="2" y="198"/>
                </a:cxn>
                <a:cxn ang="0">
                  <a:pos x="12" y="228"/>
                </a:cxn>
                <a:cxn ang="0">
                  <a:pos x="26" y="256"/>
                </a:cxn>
                <a:cxn ang="0">
                  <a:pos x="44" y="278"/>
                </a:cxn>
                <a:cxn ang="0">
                  <a:pos x="68" y="298"/>
                </a:cxn>
                <a:cxn ang="0">
                  <a:pos x="94" y="312"/>
                </a:cxn>
                <a:cxn ang="0">
                  <a:pos x="126" y="320"/>
                </a:cxn>
                <a:cxn ang="0">
                  <a:pos x="160" y="322"/>
                </a:cxn>
              </a:cxnLst>
              <a:rect l="0" t="0" r="r" b="b"/>
              <a:pathLst>
                <a:path w="322" h="322">
                  <a:moveTo>
                    <a:pt x="160" y="246"/>
                  </a:moveTo>
                  <a:lnTo>
                    <a:pt x="160" y="246"/>
                  </a:lnTo>
                  <a:lnTo>
                    <a:pt x="148" y="244"/>
                  </a:lnTo>
                  <a:lnTo>
                    <a:pt x="138" y="240"/>
                  </a:lnTo>
                  <a:lnTo>
                    <a:pt x="128" y="232"/>
                  </a:lnTo>
                  <a:lnTo>
                    <a:pt x="120" y="222"/>
                  </a:lnTo>
                  <a:lnTo>
                    <a:pt x="114" y="210"/>
                  </a:lnTo>
                  <a:lnTo>
                    <a:pt x="108" y="196"/>
                  </a:lnTo>
                  <a:lnTo>
                    <a:pt x="106" y="180"/>
                  </a:lnTo>
                  <a:lnTo>
                    <a:pt x="104" y="162"/>
                  </a:lnTo>
                  <a:lnTo>
                    <a:pt x="104" y="162"/>
                  </a:lnTo>
                  <a:lnTo>
                    <a:pt x="106" y="146"/>
                  </a:lnTo>
                  <a:lnTo>
                    <a:pt x="108" y="130"/>
                  </a:lnTo>
                  <a:lnTo>
                    <a:pt x="112" y="116"/>
                  </a:lnTo>
                  <a:lnTo>
                    <a:pt x="118" y="104"/>
                  </a:lnTo>
                  <a:lnTo>
                    <a:pt x="126" y="92"/>
                  </a:lnTo>
                  <a:lnTo>
                    <a:pt x="134" y="84"/>
                  </a:lnTo>
                  <a:lnTo>
                    <a:pt x="146" y="78"/>
                  </a:lnTo>
                  <a:lnTo>
                    <a:pt x="160" y="76"/>
                  </a:lnTo>
                  <a:lnTo>
                    <a:pt x="160" y="76"/>
                  </a:lnTo>
                  <a:lnTo>
                    <a:pt x="174" y="78"/>
                  </a:lnTo>
                  <a:lnTo>
                    <a:pt x="186" y="84"/>
                  </a:lnTo>
                  <a:lnTo>
                    <a:pt x="196" y="94"/>
                  </a:lnTo>
                  <a:lnTo>
                    <a:pt x="202" y="104"/>
                  </a:lnTo>
                  <a:lnTo>
                    <a:pt x="208" y="118"/>
                  </a:lnTo>
                  <a:lnTo>
                    <a:pt x="212" y="132"/>
                  </a:lnTo>
                  <a:lnTo>
                    <a:pt x="214" y="146"/>
                  </a:lnTo>
                  <a:lnTo>
                    <a:pt x="214" y="160"/>
                  </a:lnTo>
                  <a:lnTo>
                    <a:pt x="214" y="160"/>
                  </a:lnTo>
                  <a:lnTo>
                    <a:pt x="214" y="180"/>
                  </a:lnTo>
                  <a:lnTo>
                    <a:pt x="210" y="196"/>
                  </a:lnTo>
                  <a:lnTo>
                    <a:pt x="206" y="210"/>
                  </a:lnTo>
                  <a:lnTo>
                    <a:pt x="200" y="222"/>
                  </a:lnTo>
                  <a:lnTo>
                    <a:pt x="192" y="232"/>
                  </a:lnTo>
                  <a:lnTo>
                    <a:pt x="182" y="240"/>
                  </a:lnTo>
                  <a:lnTo>
                    <a:pt x="172" y="244"/>
                  </a:lnTo>
                  <a:lnTo>
                    <a:pt x="160" y="246"/>
                  </a:lnTo>
                  <a:lnTo>
                    <a:pt x="160" y="246"/>
                  </a:lnTo>
                  <a:close/>
                  <a:moveTo>
                    <a:pt x="160" y="322"/>
                  </a:moveTo>
                  <a:lnTo>
                    <a:pt x="160" y="322"/>
                  </a:lnTo>
                  <a:lnTo>
                    <a:pt x="174" y="322"/>
                  </a:lnTo>
                  <a:lnTo>
                    <a:pt x="190" y="320"/>
                  </a:lnTo>
                  <a:lnTo>
                    <a:pt x="204" y="318"/>
                  </a:lnTo>
                  <a:lnTo>
                    <a:pt x="218" y="312"/>
                  </a:lnTo>
                  <a:lnTo>
                    <a:pt x="232" y="308"/>
                  </a:lnTo>
                  <a:lnTo>
                    <a:pt x="246" y="300"/>
                  </a:lnTo>
                  <a:lnTo>
                    <a:pt x="258" y="292"/>
                  </a:lnTo>
                  <a:lnTo>
                    <a:pt x="270" y="282"/>
                  </a:lnTo>
                  <a:lnTo>
                    <a:pt x="282" y="272"/>
                  </a:lnTo>
                  <a:lnTo>
                    <a:pt x="292" y="260"/>
                  </a:lnTo>
                  <a:lnTo>
                    <a:pt x="300" y="246"/>
                  </a:lnTo>
                  <a:lnTo>
                    <a:pt x="308" y="232"/>
                  </a:lnTo>
                  <a:lnTo>
                    <a:pt x="314" y="216"/>
                  </a:lnTo>
                  <a:lnTo>
                    <a:pt x="318" y="198"/>
                  </a:lnTo>
                  <a:lnTo>
                    <a:pt x="320" y="178"/>
                  </a:lnTo>
                  <a:lnTo>
                    <a:pt x="322" y="158"/>
                  </a:lnTo>
                  <a:lnTo>
                    <a:pt x="322" y="158"/>
                  </a:lnTo>
                  <a:lnTo>
                    <a:pt x="320" y="132"/>
                  </a:lnTo>
                  <a:lnTo>
                    <a:pt x="314" y="104"/>
                  </a:lnTo>
                  <a:lnTo>
                    <a:pt x="308" y="92"/>
                  </a:lnTo>
                  <a:lnTo>
                    <a:pt x="302" y="78"/>
                  </a:lnTo>
                  <a:lnTo>
                    <a:pt x="296" y="66"/>
                  </a:lnTo>
                  <a:lnTo>
                    <a:pt x="286" y="54"/>
                  </a:lnTo>
                  <a:lnTo>
                    <a:pt x="276" y="42"/>
                  </a:lnTo>
                  <a:lnTo>
                    <a:pt x="266" y="32"/>
                  </a:lnTo>
                  <a:lnTo>
                    <a:pt x="252" y="24"/>
                  </a:lnTo>
                  <a:lnTo>
                    <a:pt x="238" y="16"/>
                  </a:lnTo>
                  <a:lnTo>
                    <a:pt x="222" y="8"/>
                  </a:lnTo>
                  <a:lnTo>
                    <a:pt x="204" y="4"/>
                  </a:lnTo>
                  <a:lnTo>
                    <a:pt x="186" y="0"/>
                  </a:lnTo>
                  <a:lnTo>
                    <a:pt x="164" y="0"/>
                  </a:lnTo>
                  <a:lnTo>
                    <a:pt x="164" y="0"/>
                  </a:lnTo>
                  <a:lnTo>
                    <a:pt x="142" y="0"/>
                  </a:lnTo>
                  <a:lnTo>
                    <a:pt x="122" y="4"/>
                  </a:lnTo>
                  <a:lnTo>
                    <a:pt x="104" y="8"/>
                  </a:lnTo>
                  <a:lnTo>
                    <a:pt x="88" y="14"/>
                  </a:lnTo>
                  <a:lnTo>
                    <a:pt x="72" y="22"/>
                  </a:lnTo>
                  <a:lnTo>
                    <a:pt x="60" y="32"/>
                  </a:lnTo>
                  <a:lnTo>
                    <a:pt x="48" y="42"/>
                  </a:lnTo>
                  <a:lnTo>
                    <a:pt x="36" y="54"/>
                  </a:lnTo>
                  <a:lnTo>
                    <a:pt x="28" y="66"/>
                  </a:lnTo>
                  <a:lnTo>
                    <a:pt x="20" y="78"/>
                  </a:lnTo>
                  <a:lnTo>
                    <a:pt x="14" y="92"/>
                  </a:lnTo>
                  <a:lnTo>
                    <a:pt x="8" y="106"/>
                  </a:lnTo>
                  <a:lnTo>
                    <a:pt x="4" y="120"/>
                  </a:lnTo>
                  <a:lnTo>
                    <a:pt x="2" y="134"/>
                  </a:lnTo>
                  <a:lnTo>
                    <a:pt x="0" y="164"/>
                  </a:lnTo>
                  <a:lnTo>
                    <a:pt x="0" y="164"/>
                  </a:lnTo>
                  <a:lnTo>
                    <a:pt x="0" y="180"/>
                  </a:lnTo>
                  <a:lnTo>
                    <a:pt x="2" y="198"/>
                  </a:lnTo>
                  <a:lnTo>
                    <a:pt x="6" y="214"/>
                  </a:lnTo>
                  <a:lnTo>
                    <a:pt x="12" y="228"/>
                  </a:lnTo>
                  <a:lnTo>
                    <a:pt x="18" y="242"/>
                  </a:lnTo>
                  <a:lnTo>
                    <a:pt x="26" y="256"/>
                  </a:lnTo>
                  <a:lnTo>
                    <a:pt x="34" y="268"/>
                  </a:lnTo>
                  <a:lnTo>
                    <a:pt x="44" y="278"/>
                  </a:lnTo>
                  <a:lnTo>
                    <a:pt x="56" y="288"/>
                  </a:lnTo>
                  <a:lnTo>
                    <a:pt x="68" y="298"/>
                  </a:lnTo>
                  <a:lnTo>
                    <a:pt x="80" y="304"/>
                  </a:lnTo>
                  <a:lnTo>
                    <a:pt x="94" y="312"/>
                  </a:lnTo>
                  <a:lnTo>
                    <a:pt x="110" y="316"/>
                  </a:lnTo>
                  <a:lnTo>
                    <a:pt x="126" y="320"/>
                  </a:lnTo>
                  <a:lnTo>
                    <a:pt x="142" y="322"/>
                  </a:lnTo>
                  <a:lnTo>
                    <a:pt x="160" y="322"/>
                  </a:lnTo>
                  <a:lnTo>
                    <a:pt x="160" y="322"/>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pPr defTabSz="1010061"/>
              <a:endParaRPr kumimoji="0" lang="zh-TW" altLang="en-US">
                <a:solidFill>
                  <a:prstClr val="black"/>
                </a:solidFill>
                <a:latin typeface="Calibri"/>
                <a:ea typeface="新細明體"/>
                <a:cs typeface="Arial" charset="0"/>
              </a:endParaRPr>
            </a:p>
          </p:txBody>
        </p:sp>
        <p:sp>
          <p:nvSpPr>
            <p:cNvPr id="10" name="Rectangle 12"/>
            <p:cNvSpPr>
              <a:spLocks noChangeArrowheads="1"/>
            </p:cNvSpPr>
            <p:nvPr userDrawn="1"/>
          </p:nvSpPr>
          <p:spPr bwMode="auto">
            <a:xfrm>
              <a:off x="1597796" y="1177162"/>
              <a:ext cx="94690" cy="282250"/>
            </a:xfrm>
            <a:prstGeom prst="rect">
              <a:avLst/>
            </a:prstGeom>
            <a:solidFill>
              <a:srgbClr val="002776"/>
            </a:solidFill>
            <a:ln w="9525">
              <a:noFill/>
              <a:miter lim="800000"/>
              <a:headEnd/>
              <a:tailEnd/>
            </a:ln>
          </p:spPr>
          <p:txBody>
            <a:bodyPr vert="horz" wrap="square" lIns="91440" tIns="45720" rIns="91440" bIns="45720" numCol="1" anchor="t" anchorCtr="0" compatLnSpc="1">
              <a:prstTxWarp prst="textNoShape">
                <a:avLst/>
              </a:prstTxWarp>
            </a:bodyPr>
            <a:lstStyle/>
            <a:p>
              <a:pPr defTabSz="1010061"/>
              <a:endParaRPr kumimoji="0" lang="zh-TW" altLang="en-US">
                <a:solidFill>
                  <a:prstClr val="black"/>
                </a:solidFill>
                <a:latin typeface="Calibri"/>
                <a:ea typeface="新細明體"/>
                <a:cs typeface="Arial" charset="0"/>
              </a:endParaRPr>
            </a:p>
          </p:txBody>
        </p:sp>
        <p:sp>
          <p:nvSpPr>
            <p:cNvPr id="11" name="Rectangle 13"/>
            <p:cNvSpPr>
              <a:spLocks noChangeArrowheads="1"/>
            </p:cNvSpPr>
            <p:nvPr userDrawn="1"/>
          </p:nvSpPr>
          <p:spPr bwMode="auto">
            <a:xfrm>
              <a:off x="1597796" y="1077009"/>
              <a:ext cx="94690" cy="74660"/>
            </a:xfrm>
            <a:prstGeom prst="rect">
              <a:avLst/>
            </a:prstGeom>
            <a:solidFill>
              <a:srgbClr val="002776"/>
            </a:solidFill>
            <a:ln w="9525">
              <a:noFill/>
              <a:miter lim="800000"/>
              <a:headEnd/>
              <a:tailEnd/>
            </a:ln>
          </p:spPr>
          <p:txBody>
            <a:bodyPr vert="horz" wrap="square" lIns="91440" tIns="45720" rIns="91440" bIns="45720" numCol="1" anchor="t" anchorCtr="0" compatLnSpc="1">
              <a:prstTxWarp prst="textNoShape">
                <a:avLst/>
              </a:prstTxWarp>
            </a:bodyPr>
            <a:lstStyle/>
            <a:p>
              <a:pPr defTabSz="1010061"/>
              <a:endParaRPr kumimoji="0" lang="zh-TW" altLang="en-US">
                <a:solidFill>
                  <a:prstClr val="black"/>
                </a:solidFill>
                <a:latin typeface="Calibri"/>
                <a:ea typeface="新細明體"/>
                <a:cs typeface="Arial" charset="0"/>
              </a:endParaRPr>
            </a:p>
          </p:txBody>
        </p:sp>
        <p:sp>
          <p:nvSpPr>
            <p:cNvPr id="12" name="Freeform 14"/>
            <p:cNvSpPr>
              <a:spLocks/>
            </p:cNvSpPr>
            <p:nvPr userDrawn="1"/>
          </p:nvSpPr>
          <p:spPr bwMode="auto">
            <a:xfrm>
              <a:off x="1730727" y="1091577"/>
              <a:ext cx="198486" cy="373299"/>
            </a:xfrm>
            <a:custGeom>
              <a:avLst/>
              <a:gdLst/>
              <a:ahLst/>
              <a:cxnLst>
                <a:cxn ang="0">
                  <a:pos x="40" y="10"/>
                </a:cxn>
                <a:cxn ang="0">
                  <a:pos x="40" y="94"/>
                </a:cxn>
                <a:cxn ang="0">
                  <a:pos x="0" y="94"/>
                </a:cxn>
                <a:cxn ang="0">
                  <a:pos x="0" y="172"/>
                </a:cxn>
                <a:cxn ang="0">
                  <a:pos x="40" y="172"/>
                </a:cxn>
                <a:cxn ang="0">
                  <a:pos x="40" y="298"/>
                </a:cxn>
                <a:cxn ang="0">
                  <a:pos x="40" y="298"/>
                </a:cxn>
                <a:cxn ang="0">
                  <a:pos x="42" y="322"/>
                </a:cxn>
                <a:cxn ang="0">
                  <a:pos x="46" y="344"/>
                </a:cxn>
                <a:cxn ang="0">
                  <a:pos x="54" y="364"/>
                </a:cxn>
                <a:cxn ang="0">
                  <a:pos x="64" y="380"/>
                </a:cxn>
                <a:cxn ang="0">
                  <a:pos x="72" y="388"/>
                </a:cxn>
                <a:cxn ang="0">
                  <a:pos x="80" y="394"/>
                </a:cxn>
                <a:cxn ang="0">
                  <a:pos x="88" y="398"/>
                </a:cxn>
                <a:cxn ang="0">
                  <a:pos x="98" y="402"/>
                </a:cxn>
                <a:cxn ang="0">
                  <a:pos x="120" y="408"/>
                </a:cxn>
                <a:cxn ang="0">
                  <a:pos x="144" y="410"/>
                </a:cxn>
                <a:cxn ang="0">
                  <a:pos x="144" y="410"/>
                </a:cxn>
                <a:cxn ang="0">
                  <a:pos x="166" y="410"/>
                </a:cxn>
                <a:cxn ang="0">
                  <a:pos x="188" y="406"/>
                </a:cxn>
                <a:cxn ang="0">
                  <a:pos x="188" y="406"/>
                </a:cxn>
                <a:cxn ang="0">
                  <a:pos x="218" y="400"/>
                </a:cxn>
                <a:cxn ang="0">
                  <a:pos x="218" y="400"/>
                </a:cxn>
                <a:cxn ang="0">
                  <a:pos x="216" y="320"/>
                </a:cxn>
                <a:cxn ang="0">
                  <a:pos x="216" y="320"/>
                </a:cxn>
                <a:cxn ang="0">
                  <a:pos x="202" y="322"/>
                </a:cxn>
                <a:cxn ang="0">
                  <a:pos x="182" y="324"/>
                </a:cxn>
                <a:cxn ang="0">
                  <a:pos x="182" y="324"/>
                </a:cxn>
                <a:cxn ang="0">
                  <a:pos x="166" y="324"/>
                </a:cxn>
                <a:cxn ang="0">
                  <a:pos x="160" y="320"/>
                </a:cxn>
                <a:cxn ang="0">
                  <a:pos x="152" y="314"/>
                </a:cxn>
                <a:cxn ang="0">
                  <a:pos x="152" y="314"/>
                </a:cxn>
                <a:cxn ang="0">
                  <a:pos x="148" y="310"/>
                </a:cxn>
                <a:cxn ang="0">
                  <a:pos x="144" y="302"/>
                </a:cxn>
                <a:cxn ang="0">
                  <a:pos x="142" y="292"/>
                </a:cxn>
                <a:cxn ang="0">
                  <a:pos x="142" y="280"/>
                </a:cxn>
                <a:cxn ang="0">
                  <a:pos x="142" y="172"/>
                </a:cxn>
                <a:cxn ang="0">
                  <a:pos x="208" y="172"/>
                </a:cxn>
                <a:cxn ang="0">
                  <a:pos x="208" y="94"/>
                </a:cxn>
                <a:cxn ang="0">
                  <a:pos x="208" y="94"/>
                </a:cxn>
                <a:cxn ang="0">
                  <a:pos x="142" y="94"/>
                </a:cxn>
                <a:cxn ang="0">
                  <a:pos x="142" y="94"/>
                </a:cxn>
                <a:cxn ang="0">
                  <a:pos x="142" y="0"/>
                </a:cxn>
                <a:cxn ang="0">
                  <a:pos x="40" y="10"/>
                </a:cxn>
              </a:cxnLst>
              <a:rect l="0" t="0" r="r" b="b"/>
              <a:pathLst>
                <a:path w="218" h="410">
                  <a:moveTo>
                    <a:pt x="40" y="10"/>
                  </a:moveTo>
                  <a:lnTo>
                    <a:pt x="40" y="94"/>
                  </a:lnTo>
                  <a:lnTo>
                    <a:pt x="0" y="94"/>
                  </a:lnTo>
                  <a:lnTo>
                    <a:pt x="0" y="172"/>
                  </a:lnTo>
                  <a:lnTo>
                    <a:pt x="40" y="172"/>
                  </a:lnTo>
                  <a:lnTo>
                    <a:pt x="40" y="298"/>
                  </a:lnTo>
                  <a:lnTo>
                    <a:pt x="40" y="298"/>
                  </a:lnTo>
                  <a:lnTo>
                    <a:pt x="42" y="322"/>
                  </a:lnTo>
                  <a:lnTo>
                    <a:pt x="46" y="344"/>
                  </a:lnTo>
                  <a:lnTo>
                    <a:pt x="54" y="364"/>
                  </a:lnTo>
                  <a:lnTo>
                    <a:pt x="64" y="380"/>
                  </a:lnTo>
                  <a:lnTo>
                    <a:pt x="72" y="388"/>
                  </a:lnTo>
                  <a:lnTo>
                    <a:pt x="80" y="394"/>
                  </a:lnTo>
                  <a:lnTo>
                    <a:pt x="88" y="398"/>
                  </a:lnTo>
                  <a:lnTo>
                    <a:pt x="98" y="402"/>
                  </a:lnTo>
                  <a:lnTo>
                    <a:pt x="120" y="408"/>
                  </a:lnTo>
                  <a:lnTo>
                    <a:pt x="144" y="410"/>
                  </a:lnTo>
                  <a:lnTo>
                    <a:pt x="144" y="410"/>
                  </a:lnTo>
                  <a:lnTo>
                    <a:pt x="166" y="410"/>
                  </a:lnTo>
                  <a:lnTo>
                    <a:pt x="188" y="406"/>
                  </a:lnTo>
                  <a:lnTo>
                    <a:pt x="188" y="406"/>
                  </a:lnTo>
                  <a:lnTo>
                    <a:pt x="218" y="400"/>
                  </a:lnTo>
                  <a:lnTo>
                    <a:pt x="218" y="400"/>
                  </a:lnTo>
                  <a:lnTo>
                    <a:pt x="216" y="320"/>
                  </a:lnTo>
                  <a:lnTo>
                    <a:pt x="216" y="320"/>
                  </a:lnTo>
                  <a:lnTo>
                    <a:pt x="202" y="322"/>
                  </a:lnTo>
                  <a:lnTo>
                    <a:pt x="182" y="324"/>
                  </a:lnTo>
                  <a:lnTo>
                    <a:pt x="182" y="324"/>
                  </a:lnTo>
                  <a:lnTo>
                    <a:pt x="166" y="324"/>
                  </a:lnTo>
                  <a:lnTo>
                    <a:pt x="160" y="320"/>
                  </a:lnTo>
                  <a:lnTo>
                    <a:pt x="152" y="314"/>
                  </a:lnTo>
                  <a:lnTo>
                    <a:pt x="152" y="314"/>
                  </a:lnTo>
                  <a:lnTo>
                    <a:pt x="148" y="310"/>
                  </a:lnTo>
                  <a:lnTo>
                    <a:pt x="144" y="302"/>
                  </a:lnTo>
                  <a:lnTo>
                    <a:pt x="142" y="292"/>
                  </a:lnTo>
                  <a:lnTo>
                    <a:pt x="142" y="280"/>
                  </a:lnTo>
                  <a:lnTo>
                    <a:pt x="142" y="172"/>
                  </a:lnTo>
                  <a:lnTo>
                    <a:pt x="208" y="172"/>
                  </a:lnTo>
                  <a:lnTo>
                    <a:pt x="208" y="94"/>
                  </a:lnTo>
                  <a:lnTo>
                    <a:pt x="208" y="94"/>
                  </a:lnTo>
                  <a:lnTo>
                    <a:pt x="142" y="94"/>
                  </a:lnTo>
                  <a:lnTo>
                    <a:pt x="142" y="94"/>
                  </a:lnTo>
                  <a:lnTo>
                    <a:pt x="142" y="0"/>
                  </a:lnTo>
                  <a:lnTo>
                    <a:pt x="40" y="10"/>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pPr defTabSz="1010061"/>
              <a:endParaRPr kumimoji="0" lang="zh-TW" altLang="en-US">
                <a:solidFill>
                  <a:prstClr val="black"/>
                </a:solidFill>
                <a:latin typeface="Calibri"/>
                <a:ea typeface="新細明體"/>
                <a:cs typeface="Arial" charset="0"/>
              </a:endParaRPr>
            </a:p>
          </p:txBody>
        </p:sp>
        <p:sp>
          <p:nvSpPr>
            <p:cNvPr id="13" name="Freeform 15"/>
            <p:cNvSpPr>
              <a:spLocks/>
            </p:cNvSpPr>
            <p:nvPr userDrawn="1"/>
          </p:nvSpPr>
          <p:spPr bwMode="auto">
            <a:xfrm>
              <a:off x="1949243" y="1091577"/>
              <a:ext cx="196665" cy="373299"/>
            </a:xfrm>
            <a:custGeom>
              <a:avLst/>
              <a:gdLst/>
              <a:ahLst/>
              <a:cxnLst>
                <a:cxn ang="0">
                  <a:pos x="40" y="10"/>
                </a:cxn>
                <a:cxn ang="0">
                  <a:pos x="40" y="94"/>
                </a:cxn>
                <a:cxn ang="0">
                  <a:pos x="0" y="94"/>
                </a:cxn>
                <a:cxn ang="0">
                  <a:pos x="0" y="172"/>
                </a:cxn>
                <a:cxn ang="0">
                  <a:pos x="40" y="172"/>
                </a:cxn>
                <a:cxn ang="0">
                  <a:pos x="40" y="298"/>
                </a:cxn>
                <a:cxn ang="0">
                  <a:pos x="40" y="298"/>
                </a:cxn>
                <a:cxn ang="0">
                  <a:pos x="40" y="322"/>
                </a:cxn>
                <a:cxn ang="0">
                  <a:pos x="46" y="344"/>
                </a:cxn>
                <a:cxn ang="0">
                  <a:pos x="54" y="364"/>
                </a:cxn>
                <a:cxn ang="0">
                  <a:pos x="64" y="380"/>
                </a:cxn>
                <a:cxn ang="0">
                  <a:pos x="70" y="388"/>
                </a:cxn>
                <a:cxn ang="0">
                  <a:pos x="78" y="394"/>
                </a:cxn>
                <a:cxn ang="0">
                  <a:pos x="88" y="398"/>
                </a:cxn>
                <a:cxn ang="0">
                  <a:pos x="96" y="402"/>
                </a:cxn>
                <a:cxn ang="0">
                  <a:pos x="118" y="408"/>
                </a:cxn>
                <a:cxn ang="0">
                  <a:pos x="144" y="410"/>
                </a:cxn>
                <a:cxn ang="0">
                  <a:pos x="144" y="410"/>
                </a:cxn>
                <a:cxn ang="0">
                  <a:pos x="166" y="410"/>
                </a:cxn>
                <a:cxn ang="0">
                  <a:pos x="186" y="406"/>
                </a:cxn>
                <a:cxn ang="0">
                  <a:pos x="186" y="406"/>
                </a:cxn>
                <a:cxn ang="0">
                  <a:pos x="216" y="400"/>
                </a:cxn>
                <a:cxn ang="0">
                  <a:pos x="216" y="400"/>
                </a:cxn>
                <a:cxn ang="0">
                  <a:pos x="216" y="320"/>
                </a:cxn>
                <a:cxn ang="0">
                  <a:pos x="216" y="320"/>
                </a:cxn>
                <a:cxn ang="0">
                  <a:pos x="200" y="322"/>
                </a:cxn>
                <a:cxn ang="0">
                  <a:pos x="180" y="324"/>
                </a:cxn>
                <a:cxn ang="0">
                  <a:pos x="180" y="324"/>
                </a:cxn>
                <a:cxn ang="0">
                  <a:pos x="166" y="324"/>
                </a:cxn>
                <a:cxn ang="0">
                  <a:pos x="158" y="320"/>
                </a:cxn>
                <a:cxn ang="0">
                  <a:pos x="152" y="314"/>
                </a:cxn>
                <a:cxn ang="0">
                  <a:pos x="152" y="314"/>
                </a:cxn>
                <a:cxn ang="0">
                  <a:pos x="146" y="310"/>
                </a:cxn>
                <a:cxn ang="0">
                  <a:pos x="144" y="302"/>
                </a:cxn>
                <a:cxn ang="0">
                  <a:pos x="142" y="292"/>
                </a:cxn>
                <a:cxn ang="0">
                  <a:pos x="140" y="280"/>
                </a:cxn>
                <a:cxn ang="0">
                  <a:pos x="140" y="172"/>
                </a:cxn>
                <a:cxn ang="0">
                  <a:pos x="208" y="172"/>
                </a:cxn>
                <a:cxn ang="0">
                  <a:pos x="208" y="94"/>
                </a:cxn>
                <a:cxn ang="0">
                  <a:pos x="208" y="94"/>
                </a:cxn>
                <a:cxn ang="0">
                  <a:pos x="140" y="94"/>
                </a:cxn>
                <a:cxn ang="0">
                  <a:pos x="140" y="94"/>
                </a:cxn>
                <a:cxn ang="0">
                  <a:pos x="140" y="0"/>
                </a:cxn>
                <a:cxn ang="0">
                  <a:pos x="40" y="10"/>
                </a:cxn>
              </a:cxnLst>
              <a:rect l="0" t="0" r="r" b="b"/>
              <a:pathLst>
                <a:path w="216" h="410">
                  <a:moveTo>
                    <a:pt x="40" y="10"/>
                  </a:moveTo>
                  <a:lnTo>
                    <a:pt x="40" y="94"/>
                  </a:lnTo>
                  <a:lnTo>
                    <a:pt x="0" y="94"/>
                  </a:lnTo>
                  <a:lnTo>
                    <a:pt x="0" y="172"/>
                  </a:lnTo>
                  <a:lnTo>
                    <a:pt x="40" y="172"/>
                  </a:lnTo>
                  <a:lnTo>
                    <a:pt x="40" y="298"/>
                  </a:lnTo>
                  <a:lnTo>
                    <a:pt x="40" y="298"/>
                  </a:lnTo>
                  <a:lnTo>
                    <a:pt x="40" y="322"/>
                  </a:lnTo>
                  <a:lnTo>
                    <a:pt x="46" y="344"/>
                  </a:lnTo>
                  <a:lnTo>
                    <a:pt x="54" y="364"/>
                  </a:lnTo>
                  <a:lnTo>
                    <a:pt x="64" y="380"/>
                  </a:lnTo>
                  <a:lnTo>
                    <a:pt x="70" y="388"/>
                  </a:lnTo>
                  <a:lnTo>
                    <a:pt x="78" y="394"/>
                  </a:lnTo>
                  <a:lnTo>
                    <a:pt x="88" y="398"/>
                  </a:lnTo>
                  <a:lnTo>
                    <a:pt x="96" y="402"/>
                  </a:lnTo>
                  <a:lnTo>
                    <a:pt x="118" y="408"/>
                  </a:lnTo>
                  <a:lnTo>
                    <a:pt x="144" y="410"/>
                  </a:lnTo>
                  <a:lnTo>
                    <a:pt x="144" y="410"/>
                  </a:lnTo>
                  <a:lnTo>
                    <a:pt x="166" y="410"/>
                  </a:lnTo>
                  <a:lnTo>
                    <a:pt x="186" y="406"/>
                  </a:lnTo>
                  <a:lnTo>
                    <a:pt x="186" y="406"/>
                  </a:lnTo>
                  <a:lnTo>
                    <a:pt x="216" y="400"/>
                  </a:lnTo>
                  <a:lnTo>
                    <a:pt x="216" y="400"/>
                  </a:lnTo>
                  <a:lnTo>
                    <a:pt x="216" y="320"/>
                  </a:lnTo>
                  <a:lnTo>
                    <a:pt x="216" y="320"/>
                  </a:lnTo>
                  <a:lnTo>
                    <a:pt x="200" y="322"/>
                  </a:lnTo>
                  <a:lnTo>
                    <a:pt x="180" y="324"/>
                  </a:lnTo>
                  <a:lnTo>
                    <a:pt x="180" y="324"/>
                  </a:lnTo>
                  <a:lnTo>
                    <a:pt x="166" y="324"/>
                  </a:lnTo>
                  <a:lnTo>
                    <a:pt x="158" y="320"/>
                  </a:lnTo>
                  <a:lnTo>
                    <a:pt x="152" y="314"/>
                  </a:lnTo>
                  <a:lnTo>
                    <a:pt x="152" y="314"/>
                  </a:lnTo>
                  <a:lnTo>
                    <a:pt x="146" y="310"/>
                  </a:lnTo>
                  <a:lnTo>
                    <a:pt x="144" y="302"/>
                  </a:lnTo>
                  <a:lnTo>
                    <a:pt x="142" y="292"/>
                  </a:lnTo>
                  <a:lnTo>
                    <a:pt x="140" y="280"/>
                  </a:lnTo>
                  <a:lnTo>
                    <a:pt x="140" y="172"/>
                  </a:lnTo>
                  <a:lnTo>
                    <a:pt x="208" y="172"/>
                  </a:lnTo>
                  <a:lnTo>
                    <a:pt x="208" y="94"/>
                  </a:lnTo>
                  <a:lnTo>
                    <a:pt x="208" y="94"/>
                  </a:lnTo>
                  <a:lnTo>
                    <a:pt x="140" y="94"/>
                  </a:lnTo>
                  <a:lnTo>
                    <a:pt x="140" y="94"/>
                  </a:lnTo>
                  <a:lnTo>
                    <a:pt x="140" y="0"/>
                  </a:lnTo>
                  <a:lnTo>
                    <a:pt x="40" y="10"/>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pPr defTabSz="1010061"/>
              <a:endParaRPr kumimoji="0" lang="zh-TW" altLang="en-US">
                <a:solidFill>
                  <a:prstClr val="black"/>
                </a:solidFill>
                <a:latin typeface="Calibri"/>
                <a:ea typeface="新細明體"/>
                <a:cs typeface="Arial" charset="0"/>
              </a:endParaRPr>
            </a:p>
          </p:txBody>
        </p:sp>
        <p:sp>
          <p:nvSpPr>
            <p:cNvPr id="14" name="Freeform 16"/>
            <p:cNvSpPr>
              <a:spLocks/>
            </p:cNvSpPr>
            <p:nvPr userDrawn="1"/>
          </p:nvSpPr>
          <p:spPr bwMode="auto">
            <a:xfrm>
              <a:off x="2473682" y="1361080"/>
              <a:ext cx="103795" cy="103795"/>
            </a:xfrm>
            <a:custGeom>
              <a:avLst/>
              <a:gdLst/>
              <a:ahLst/>
              <a:cxnLst>
                <a:cxn ang="0">
                  <a:pos x="0" y="58"/>
                </a:cxn>
                <a:cxn ang="0">
                  <a:pos x="0" y="58"/>
                </a:cxn>
                <a:cxn ang="0">
                  <a:pos x="2" y="46"/>
                </a:cxn>
                <a:cxn ang="0">
                  <a:pos x="4" y="36"/>
                </a:cxn>
                <a:cxn ang="0">
                  <a:pos x="10" y="26"/>
                </a:cxn>
                <a:cxn ang="0">
                  <a:pos x="16" y="18"/>
                </a:cxn>
                <a:cxn ang="0">
                  <a:pos x="26" y="10"/>
                </a:cxn>
                <a:cxn ang="0">
                  <a:pos x="34" y="4"/>
                </a:cxn>
                <a:cxn ang="0">
                  <a:pos x="46" y="2"/>
                </a:cxn>
                <a:cxn ang="0">
                  <a:pos x="58" y="0"/>
                </a:cxn>
                <a:cxn ang="0">
                  <a:pos x="58" y="0"/>
                </a:cxn>
                <a:cxn ang="0">
                  <a:pos x="68" y="2"/>
                </a:cxn>
                <a:cxn ang="0">
                  <a:pos x="80" y="4"/>
                </a:cxn>
                <a:cxn ang="0">
                  <a:pos x="90" y="10"/>
                </a:cxn>
                <a:cxn ang="0">
                  <a:pos x="98" y="18"/>
                </a:cxn>
                <a:cxn ang="0">
                  <a:pos x="104" y="26"/>
                </a:cxn>
                <a:cxn ang="0">
                  <a:pos x="110" y="36"/>
                </a:cxn>
                <a:cxn ang="0">
                  <a:pos x="114" y="46"/>
                </a:cxn>
                <a:cxn ang="0">
                  <a:pos x="114" y="58"/>
                </a:cxn>
                <a:cxn ang="0">
                  <a:pos x="114" y="58"/>
                </a:cxn>
                <a:cxn ang="0">
                  <a:pos x="114" y="68"/>
                </a:cxn>
                <a:cxn ang="0">
                  <a:pos x="110" y="80"/>
                </a:cxn>
                <a:cxn ang="0">
                  <a:pos x="104" y="90"/>
                </a:cxn>
                <a:cxn ang="0">
                  <a:pos x="98" y="98"/>
                </a:cxn>
                <a:cxn ang="0">
                  <a:pos x="90" y="104"/>
                </a:cxn>
                <a:cxn ang="0">
                  <a:pos x="80" y="110"/>
                </a:cxn>
                <a:cxn ang="0">
                  <a:pos x="68" y="114"/>
                </a:cxn>
                <a:cxn ang="0">
                  <a:pos x="58" y="114"/>
                </a:cxn>
                <a:cxn ang="0">
                  <a:pos x="58" y="114"/>
                </a:cxn>
                <a:cxn ang="0">
                  <a:pos x="46" y="114"/>
                </a:cxn>
                <a:cxn ang="0">
                  <a:pos x="34" y="110"/>
                </a:cxn>
                <a:cxn ang="0">
                  <a:pos x="26" y="104"/>
                </a:cxn>
                <a:cxn ang="0">
                  <a:pos x="16" y="98"/>
                </a:cxn>
                <a:cxn ang="0">
                  <a:pos x="10" y="90"/>
                </a:cxn>
                <a:cxn ang="0">
                  <a:pos x="4" y="80"/>
                </a:cxn>
                <a:cxn ang="0">
                  <a:pos x="2" y="68"/>
                </a:cxn>
                <a:cxn ang="0">
                  <a:pos x="0" y="58"/>
                </a:cxn>
                <a:cxn ang="0">
                  <a:pos x="0" y="58"/>
                </a:cxn>
              </a:cxnLst>
              <a:rect l="0" t="0" r="r" b="b"/>
              <a:pathLst>
                <a:path w="114" h="114">
                  <a:moveTo>
                    <a:pt x="0" y="58"/>
                  </a:moveTo>
                  <a:lnTo>
                    <a:pt x="0" y="58"/>
                  </a:lnTo>
                  <a:lnTo>
                    <a:pt x="2" y="46"/>
                  </a:lnTo>
                  <a:lnTo>
                    <a:pt x="4" y="36"/>
                  </a:lnTo>
                  <a:lnTo>
                    <a:pt x="10" y="26"/>
                  </a:lnTo>
                  <a:lnTo>
                    <a:pt x="16" y="18"/>
                  </a:lnTo>
                  <a:lnTo>
                    <a:pt x="26" y="10"/>
                  </a:lnTo>
                  <a:lnTo>
                    <a:pt x="34" y="4"/>
                  </a:lnTo>
                  <a:lnTo>
                    <a:pt x="46" y="2"/>
                  </a:lnTo>
                  <a:lnTo>
                    <a:pt x="58" y="0"/>
                  </a:lnTo>
                  <a:lnTo>
                    <a:pt x="58" y="0"/>
                  </a:lnTo>
                  <a:lnTo>
                    <a:pt x="68" y="2"/>
                  </a:lnTo>
                  <a:lnTo>
                    <a:pt x="80" y="4"/>
                  </a:lnTo>
                  <a:lnTo>
                    <a:pt x="90" y="10"/>
                  </a:lnTo>
                  <a:lnTo>
                    <a:pt x="98" y="18"/>
                  </a:lnTo>
                  <a:lnTo>
                    <a:pt x="104" y="26"/>
                  </a:lnTo>
                  <a:lnTo>
                    <a:pt x="110" y="36"/>
                  </a:lnTo>
                  <a:lnTo>
                    <a:pt x="114" y="46"/>
                  </a:lnTo>
                  <a:lnTo>
                    <a:pt x="114" y="58"/>
                  </a:lnTo>
                  <a:lnTo>
                    <a:pt x="114" y="58"/>
                  </a:lnTo>
                  <a:lnTo>
                    <a:pt x="114" y="68"/>
                  </a:lnTo>
                  <a:lnTo>
                    <a:pt x="110" y="80"/>
                  </a:lnTo>
                  <a:lnTo>
                    <a:pt x="104" y="90"/>
                  </a:lnTo>
                  <a:lnTo>
                    <a:pt x="98" y="98"/>
                  </a:lnTo>
                  <a:lnTo>
                    <a:pt x="90" y="104"/>
                  </a:lnTo>
                  <a:lnTo>
                    <a:pt x="80" y="110"/>
                  </a:lnTo>
                  <a:lnTo>
                    <a:pt x="68" y="114"/>
                  </a:lnTo>
                  <a:lnTo>
                    <a:pt x="58" y="114"/>
                  </a:lnTo>
                  <a:lnTo>
                    <a:pt x="58" y="114"/>
                  </a:lnTo>
                  <a:lnTo>
                    <a:pt x="46" y="114"/>
                  </a:lnTo>
                  <a:lnTo>
                    <a:pt x="34" y="110"/>
                  </a:lnTo>
                  <a:lnTo>
                    <a:pt x="26" y="104"/>
                  </a:lnTo>
                  <a:lnTo>
                    <a:pt x="16" y="98"/>
                  </a:lnTo>
                  <a:lnTo>
                    <a:pt x="10" y="90"/>
                  </a:lnTo>
                  <a:lnTo>
                    <a:pt x="4" y="80"/>
                  </a:lnTo>
                  <a:lnTo>
                    <a:pt x="2" y="68"/>
                  </a:lnTo>
                  <a:lnTo>
                    <a:pt x="0" y="58"/>
                  </a:lnTo>
                  <a:lnTo>
                    <a:pt x="0" y="58"/>
                  </a:lnTo>
                  <a:close/>
                </a:path>
              </a:pathLst>
            </a:custGeom>
            <a:solidFill>
              <a:srgbClr val="A4D400"/>
            </a:solidFill>
            <a:ln w="9525">
              <a:noFill/>
              <a:round/>
              <a:headEnd/>
              <a:tailEnd/>
            </a:ln>
          </p:spPr>
          <p:txBody>
            <a:bodyPr vert="horz" wrap="square" lIns="91440" tIns="45720" rIns="91440" bIns="45720" numCol="1" anchor="t" anchorCtr="0" compatLnSpc="1">
              <a:prstTxWarp prst="textNoShape">
                <a:avLst/>
              </a:prstTxWarp>
            </a:bodyPr>
            <a:lstStyle/>
            <a:p>
              <a:pPr defTabSz="1010061"/>
              <a:endParaRPr kumimoji="0" lang="zh-TW" altLang="en-US">
                <a:solidFill>
                  <a:prstClr val="black"/>
                </a:solidFill>
                <a:latin typeface="Calibri"/>
                <a:ea typeface="新細明體"/>
                <a:cs typeface="Arial" charset="0"/>
              </a:endParaRPr>
            </a:p>
          </p:txBody>
        </p:sp>
        <p:sp>
          <p:nvSpPr>
            <p:cNvPr id="15" name="Freeform 17"/>
            <p:cNvSpPr>
              <a:spLocks noEditPoints="1"/>
            </p:cNvSpPr>
            <p:nvPr userDrawn="1"/>
          </p:nvSpPr>
          <p:spPr bwMode="auto">
            <a:xfrm>
              <a:off x="452407" y="1071546"/>
              <a:ext cx="335058" cy="387866"/>
            </a:xfrm>
            <a:custGeom>
              <a:avLst/>
              <a:gdLst/>
              <a:ahLst/>
              <a:cxnLst>
                <a:cxn ang="0">
                  <a:pos x="118" y="426"/>
                </a:cxn>
                <a:cxn ang="0">
                  <a:pos x="142" y="426"/>
                </a:cxn>
                <a:cxn ang="0">
                  <a:pos x="172" y="424"/>
                </a:cxn>
                <a:cxn ang="0">
                  <a:pos x="222" y="412"/>
                </a:cxn>
                <a:cxn ang="0">
                  <a:pos x="266" y="394"/>
                </a:cxn>
                <a:cxn ang="0">
                  <a:pos x="300" y="372"/>
                </a:cxn>
                <a:cxn ang="0">
                  <a:pos x="328" y="342"/>
                </a:cxn>
                <a:cxn ang="0">
                  <a:pos x="348" y="310"/>
                </a:cxn>
                <a:cxn ang="0">
                  <a:pos x="362" y="272"/>
                </a:cxn>
                <a:cxn ang="0">
                  <a:pos x="368" y="234"/>
                </a:cxn>
                <a:cxn ang="0">
                  <a:pos x="368" y="214"/>
                </a:cxn>
                <a:cxn ang="0">
                  <a:pos x="364" y="164"/>
                </a:cxn>
                <a:cxn ang="0">
                  <a:pos x="352" y="122"/>
                </a:cxn>
                <a:cxn ang="0">
                  <a:pos x="332" y="86"/>
                </a:cxn>
                <a:cxn ang="0">
                  <a:pos x="302" y="56"/>
                </a:cxn>
                <a:cxn ang="0">
                  <a:pos x="268" y="32"/>
                </a:cxn>
                <a:cxn ang="0">
                  <a:pos x="224" y="14"/>
                </a:cxn>
                <a:cxn ang="0">
                  <a:pos x="174" y="4"/>
                </a:cxn>
                <a:cxn ang="0">
                  <a:pos x="118" y="0"/>
                </a:cxn>
                <a:cxn ang="0">
                  <a:pos x="58" y="2"/>
                </a:cxn>
                <a:cxn ang="0">
                  <a:pos x="0" y="426"/>
                </a:cxn>
                <a:cxn ang="0">
                  <a:pos x="150" y="342"/>
                </a:cxn>
                <a:cxn ang="0">
                  <a:pos x="102" y="344"/>
                </a:cxn>
                <a:cxn ang="0">
                  <a:pos x="102" y="86"/>
                </a:cxn>
                <a:cxn ang="0">
                  <a:pos x="138" y="84"/>
                </a:cxn>
                <a:cxn ang="0">
                  <a:pos x="160" y="86"/>
                </a:cxn>
                <a:cxn ang="0">
                  <a:pos x="204" y="102"/>
                </a:cxn>
                <a:cxn ang="0">
                  <a:pos x="222" y="114"/>
                </a:cxn>
                <a:cxn ang="0">
                  <a:pos x="238" y="132"/>
                </a:cxn>
                <a:cxn ang="0">
                  <a:pos x="250" y="156"/>
                </a:cxn>
                <a:cxn ang="0">
                  <a:pos x="258" y="182"/>
                </a:cxn>
                <a:cxn ang="0">
                  <a:pos x="262" y="214"/>
                </a:cxn>
                <a:cxn ang="0">
                  <a:pos x="260" y="230"/>
                </a:cxn>
                <a:cxn ang="0">
                  <a:pos x="256" y="260"/>
                </a:cxn>
                <a:cxn ang="0">
                  <a:pos x="246" y="284"/>
                </a:cxn>
                <a:cxn ang="0">
                  <a:pos x="232" y="304"/>
                </a:cxn>
                <a:cxn ang="0">
                  <a:pos x="208" y="324"/>
                </a:cxn>
                <a:cxn ang="0">
                  <a:pos x="170" y="340"/>
                </a:cxn>
                <a:cxn ang="0">
                  <a:pos x="150" y="342"/>
                </a:cxn>
              </a:cxnLst>
              <a:rect l="0" t="0" r="r" b="b"/>
              <a:pathLst>
                <a:path w="368" h="426">
                  <a:moveTo>
                    <a:pt x="0" y="426"/>
                  </a:moveTo>
                  <a:lnTo>
                    <a:pt x="118" y="426"/>
                  </a:lnTo>
                  <a:lnTo>
                    <a:pt x="118" y="426"/>
                  </a:lnTo>
                  <a:lnTo>
                    <a:pt x="142" y="426"/>
                  </a:lnTo>
                  <a:lnTo>
                    <a:pt x="142" y="426"/>
                  </a:lnTo>
                  <a:lnTo>
                    <a:pt x="172" y="424"/>
                  </a:lnTo>
                  <a:lnTo>
                    <a:pt x="198" y="418"/>
                  </a:lnTo>
                  <a:lnTo>
                    <a:pt x="222" y="412"/>
                  </a:lnTo>
                  <a:lnTo>
                    <a:pt x="246" y="404"/>
                  </a:lnTo>
                  <a:lnTo>
                    <a:pt x="266" y="394"/>
                  </a:lnTo>
                  <a:lnTo>
                    <a:pt x="284" y="384"/>
                  </a:lnTo>
                  <a:lnTo>
                    <a:pt x="300" y="372"/>
                  </a:lnTo>
                  <a:lnTo>
                    <a:pt x="316" y="358"/>
                  </a:lnTo>
                  <a:lnTo>
                    <a:pt x="328" y="342"/>
                  </a:lnTo>
                  <a:lnTo>
                    <a:pt x="340" y="326"/>
                  </a:lnTo>
                  <a:lnTo>
                    <a:pt x="348" y="310"/>
                  </a:lnTo>
                  <a:lnTo>
                    <a:pt x="356" y="292"/>
                  </a:lnTo>
                  <a:lnTo>
                    <a:pt x="362" y="272"/>
                  </a:lnTo>
                  <a:lnTo>
                    <a:pt x="366" y="254"/>
                  </a:lnTo>
                  <a:lnTo>
                    <a:pt x="368" y="234"/>
                  </a:lnTo>
                  <a:lnTo>
                    <a:pt x="368" y="214"/>
                  </a:lnTo>
                  <a:lnTo>
                    <a:pt x="368" y="214"/>
                  </a:lnTo>
                  <a:lnTo>
                    <a:pt x="368" y="188"/>
                  </a:lnTo>
                  <a:lnTo>
                    <a:pt x="364" y="164"/>
                  </a:lnTo>
                  <a:lnTo>
                    <a:pt x="360" y="142"/>
                  </a:lnTo>
                  <a:lnTo>
                    <a:pt x="352" y="122"/>
                  </a:lnTo>
                  <a:lnTo>
                    <a:pt x="342" y="104"/>
                  </a:lnTo>
                  <a:lnTo>
                    <a:pt x="332" y="86"/>
                  </a:lnTo>
                  <a:lnTo>
                    <a:pt x="318" y="70"/>
                  </a:lnTo>
                  <a:lnTo>
                    <a:pt x="302" y="56"/>
                  </a:lnTo>
                  <a:lnTo>
                    <a:pt x="286" y="42"/>
                  </a:lnTo>
                  <a:lnTo>
                    <a:pt x="268" y="32"/>
                  </a:lnTo>
                  <a:lnTo>
                    <a:pt x="246" y="22"/>
                  </a:lnTo>
                  <a:lnTo>
                    <a:pt x="224" y="14"/>
                  </a:lnTo>
                  <a:lnTo>
                    <a:pt x="200" y="8"/>
                  </a:lnTo>
                  <a:lnTo>
                    <a:pt x="174" y="4"/>
                  </a:lnTo>
                  <a:lnTo>
                    <a:pt x="146" y="0"/>
                  </a:lnTo>
                  <a:lnTo>
                    <a:pt x="118" y="0"/>
                  </a:lnTo>
                  <a:lnTo>
                    <a:pt x="118" y="0"/>
                  </a:lnTo>
                  <a:lnTo>
                    <a:pt x="58" y="2"/>
                  </a:lnTo>
                  <a:lnTo>
                    <a:pt x="0" y="4"/>
                  </a:lnTo>
                  <a:lnTo>
                    <a:pt x="0" y="426"/>
                  </a:lnTo>
                  <a:close/>
                  <a:moveTo>
                    <a:pt x="150" y="342"/>
                  </a:moveTo>
                  <a:lnTo>
                    <a:pt x="150" y="342"/>
                  </a:lnTo>
                  <a:lnTo>
                    <a:pt x="134" y="344"/>
                  </a:lnTo>
                  <a:lnTo>
                    <a:pt x="102" y="344"/>
                  </a:lnTo>
                  <a:lnTo>
                    <a:pt x="102" y="344"/>
                  </a:lnTo>
                  <a:lnTo>
                    <a:pt x="102" y="86"/>
                  </a:lnTo>
                  <a:lnTo>
                    <a:pt x="102" y="86"/>
                  </a:lnTo>
                  <a:lnTo>
                    <a:pt x="138" y="84"/>
                  </a:lnTo>
                  <a:lnTo>
                    <a:pt x="138" y="84"/>
                  </a:lnTo>
                  <a:lnTo>
                    <a:pt x="160" y="86"/>
                  </a:lnTo>
                  <a:lnTo>
                    <a:pt x="182" y="92"/>
                  </a:lnTo>
                  <a:lnTo>
                    <a:pt x="204" y="102"/>
                  </a:lnTo>
                  <a:lnTo>
                    <a:pt x="212" y="108"/>
                  </a:lnTo>
                  <a:lnTo>
                    <a:pt x="222" y="114"/>
                  </a:lnTo>
                  <a:lnTo>
                    <a:pt x="230" y="124"/>
                  </a:lnTo>
                  <a:lnTo>
                    <a:pt x="238" y="132"/>
                  </a:lnTo>
                  <a:lnTo>
                    <a:pt x="244" y="144"/>
                  </a:lnTo>
                  <a:lnTo>
                    <a:pt x="250" y="156"/>
                  </a:lnTo>
                  <a:lnTo>
                    <a:pt x="256" y="168"/>
                  </a:lnTo>
                  <a:lnTo>
                    <a:pt x="258" y="182"/>
                  </a:lnTo>
                  <a:lnTo>
                    <a:pt x="260" y="196"/>
                  </a:lnTo>
                  <a:lnTo>
                    <a:pt x="262" y="214"/>
                  </a:lnTo>
                  <a:lnTo>
                    <a:pt x="262" y="214"/>
                  </a:lnTo>
                  <a:lnTo>
                    <a:pt x="260" y="230"/>
                  </a:lnTo>
                  <a:lnTo>
                    <a:pt x="258" y="246"/>
                  </a:lnTo>
                  <a:lnTo>
                    <a:pt x="256" y="260"/>
                  </a:lnTo>
                  <a:lnTo>
                    <a:pt x="252" y="272"/>
                  </a:lnTo>
                  <a:lnTo>
                    <a:pt x="246" y="284"/>
                  </a:lnTo>
                  <a:lnTo>
                    <a:pt x="240" y="294"/>
                  </a:lnTo>
                  <a:lnTo>
                    <a:pt x="232" y="304"/>
                  </a:lnTo>
                  <a:lnTo>
                    <a:pt x="226" y="312"/>
                  </a:lnTo>
                  <a:lnTo>
                    <a:pt x="208" y="324"/>
                  </a:lnTo>
                  <a:lnTo>
                    <a:pt x="188" y="334"/>
                  </a:lnTo>
                  <a:lnTo>
                    <a:pt x="170" y="340"/>
                  </a:lnTo>
                  <a:lnTo>
                    <a:pt x="150" y="342"/>
                  </a:lnTo>
                  <a:lnTo>
                    <a:pt x="150" y="342"/>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pPr defTabSz="1010061"/>
              <a:endParaRPr kumimoji="0" lang="zh-TW" altLang="en-US">
                <a:solidFill>
                  <a:prstClr val="black"/>
                </a:solidFill>
                <a:latin typeface="Calibri"/>
                <a:ea typeface="新細明體"/>
                <a:cs typeface="Arial" charset="0"/>
              </a:endParaRPr>
            </a:p>
          </p:txBody>
        </p:sp>
        <p:sp>
          <p:nvSpPr>
            <p:cNvPr id="16" name="Freeform 18"/>
            <p:cNvSpPr>
              <a:spLocks noEditPoints="1"/>
            </p:cNvSpPr>
            <p:nvPr userDrawn="1"/>
          </p:nvSpPr>
          <p:spPr bwMode="auto">
            <a:xfrm>
              <a:off x="452407" y="1610553"/>
              <a:ext cx="373299" cy="386045"/>
            </a:xfrm>
            <a:custGeom>
              <a:avLst/>
              <a:gdLst/>
              <a:ahLst/>
              <a:cxnLst>
                <a:cxn ang="0">
                  <a:pos x="40" y="4"/>
                </a:cxn>
                <a:cxn ang="0">
                  <a:pos x="70" y="4"/>
                </a:cxn>
                <a:cxn ang="0">
                  <a:pos x="158" y="20"/>
                </a:cxn>
                <a:cxn ang="0">
                  <a:pos x="180" y="2"/>
                </a:cxn>
                <a:cxn ang="0">
                  <a:pos x="204" y="30"/>
                </a:cxn>
                <a:cxn ang="0">
                  <a:pos x="234" y="40"/>
                </a:cxn>
                <a:cxn ang="0">
                  <a:pos x="226" y="64"/>
                </a:cxn>
                <a:cxn ang="0">
                  <a:pos x="196" y="112"/>
                </a:cxn>
                <a:cxn ang="0">
                  <a:pos x="204" y="136"/>
                </a:cxn>
                <a:cxn ang="0">
                  <a:pos x="228" y="214"/>
                </a:cxn>
                <a:cxn ang="0">
                  <a:pos x="138" y="256"/>
                </a:cxn>
                <a:cxn ang="0">
                  <a:pos x="232" y="264"/>
                </a:cxn>
                <a:cxn ang="0">
                  <a:pos x="224" y="292"/>
                </a:cxn>
                <a:cxn ang="0">
                  <a:pos x="206" y="314"/>
                </a:cxn>
                <a:cxn ang="0">
                  <a:pos x="214" y="338"/>
                </a:cxn>
                <a:cxn ang="0">
                  <a:pos x="138" y="370"/>
                </a:cxn>
                <a:cxn ang="0">
                  <a:pos x="222" y="370"/>
                </a:cxn>
                <a:cxn ang="0">
                  <a:pos x="264" y="234"/>
                </a:cxn>
                <a:cxn ang="0">
                  <a:pos x="236" y="136"/>
                </a:cxn>
                <a:cxn ang="0">
                  <a:pos x="228" y="98"/>
                </a:cxn>
                <a:cxn ang="0">
                  <a:pos x="274" y="28"/>
                </a:cxn>
                <a:cxn ang="0">
                  <a:pos x="296" y="6"/>
                </a:cxn>
                <a:cxn ang="0">
                  <a:pos x="320" y="26"/>
                </a:cxn>
                <a:cxn ang="0">
                  <a:pos x="400" y="98"/>
                </a:cxn>
                <a:cxn ang="0">
                  <a:pos x="410" y="132"/>
                </a:cxn>
                <a:cxn ang="0">
                  <a:pos x="400" y="394"/>
                </a:cxn>
                <a:cxn ang="0">
                  <a:pos x="346" y="424"/>
                </a:cxn>
                <a:cxn ang="0">
                  <a:pos x="290" y="408"/>
                </a:cxn>
                <a:cxn ang="0">
                  <a:pos x="288" y="376"/>
                </a:cxn>
                <a:cxn ang="0">
                  <a:pos x="312" y="372"/>
                </a:cxn>
                <a:cxn ang="0">
                  <a:pos x="360" y="372"/>
                </a:cxn>
                <a:cxn ang="0">
                  <a:pos x="366" y="148"/>
                </a:cxn>
                <a:cxn ang="0">
                  <a:pos x="318" y="138"/>
                </a:cxn>
                <a:cxn ang="0">
                  <a:pos x="270" y="378"/>
                </a:cxn>
                <a:cxn ang="0">
                  <a:pos x="226" y="424"/>
                </a:cxn>
                <a:cxn ang="0">
                  <a:pos x="206" y="408"/>
                </a:cxn>
                <a:cxn ang="0">
                  <a:pos x="20" y="414"/>
                </a:cxn>
                <a:cxn ang="0">
                  <a:pos x="0" y="394"/>
                </a:cxn>
                <a:cxn ang="0">
                  <a:pos x="24" y="374"/>
                </a:cxn>
                <a:cxn ang="0">
                  <a:pos x="20" y="346"/>
                </a:cxn>
                <a:cxn ang="0">
                  <a:pos x="20" y="316"/>
                </a:cxn>
                <a:cxn ang="0">
                  <a:pos x="20" y="294"/>
                </a:cxn>
                <a:cxn ang="0">
                  <a:pos x="2" y="274"/>
                </a:cxn>
                <a:cxn ang="0">
                  <a:pos x="20" y="256"/>
                </a:cxn>
                <a:cxn ang="0">
                  <a:pos x="14" y="232"/>
                </a:cxn>
                <a:cxn ang="0">
                  <a:pos x="14" y="144"/>
                </a:cxn>
                <a:cxn ang="0">
                  <a:pos x="58" y="118"/>
                </a:cxn>
                <a:cxn ang="0">
                  <a:pos x="18" y="66"/>
                </a:cxn>
                <a:cxn ang="0">
                  <a:pos x="0" y="48"/>
                </a:cxn>
                <a:cxn ang="0">
                  <a:pos x="18" y="30"/>
                </a:cxn>
                <a:cxn ang="0">
                  <a:pos x="54" y="174"/>
                </a:cxn>
                <a:cxn ang="0">
                  <a:pos x="92" y="204"/>
                </a:cxn>
                <a:cxn ang="0">
                  <a:pos x="152" y="84"/>
                </a:cxn>
                <a:cxn ang="0">
                  <a:pos x="176" y="204"/>
                </a:cxn>
                <a:cxn ang="0">
                  <a:pos x="184" y="178"/>
                </a:cxn>
              </a:cxnLst>
              <a:rect l="0" t="0" r="r" b="b"/>
              <a:pathLst>
                <a:path w="410" h="424">
                  <a:moveTo>
                    <a:pt x="18" y="30"/>
                  </a:moveTo>
                  <a:lnTo>
                    <a:pt x="32" y="30"/>
                  </a:lnTo>
                  <a:lnTo>
                    <a:pt x="32" y="20"/>
                  </a:lnTo>
                  <a:lnTo>
                    <a:pt x="32" y="20"/>
                  </a:lnTo>
                  <a:lnTo>
                    <a:pt x="34" y="10"/>
                  </a:lnTo>
                  <a:lnTo>
                    <a:pt x="40" y="4"/>
                  </a:lnTo>
                  <a:lnTo>
                    <a:pt x="40" y="4"/>
                  </a:lnTo>
                  <a:lnTo>
                    <a:pt x="54" y="0"/>
                  </a:lnTo>
                  <a:lnTo>
                    <a:pt x="54" y="0"/>
                  </a:lnTo>
                  <a:lnTo>
                    <a:pt x="62" y="2"/>
                  </a:lnTo>
                  <a:lnTo>
                    <a:pt x="70" y="4"/>
                  </a:lnTo>
                  <a:lnTo>
                    <a:pt x="70" y="4"/>
                  </a:lnTo>
                  <a:lnTo>
                    <a:pt x="76" y="10"/>
                  </a:lnTo>
                  <a:lnTo>
                    <a:pt x="78" y="20"/>
                  </a:lnTo>
                  <a:lnTo>
                    <a:pt x="78" y="30"/>
                  </a:lnTo>
                  <a:lnTo>
                    <a:pt x="158" y="30"/>
                  </a:lnTo>
                  <a:lnTo>
                    <a:pt x="158" y="20"/>
                  </a:lnTo>
                  <a:lnTo>
                    <a:pt x="158" y="20"/>
                  </a:lnTo>
                  <a:lnTo>
                    <a:pt x="160" y="14"/>
                  </a:lnTo>
                  <a:lnTo>
                    <a:pt x="166" y="6"/>
                  </a:lnTo>
                  <a:lnTo>
                    <a:pt x="166" y="6"/>
                  </a:lnTo>
                  <a:lnTo>
                    <a:pt x="172" y="4"/>
                  </a:lnTo>
                  <a:lnTo>
                    <a:pt x="180" y="2"/>
                  </a:lnTo>
                  <a:lnTo>
                    <a:pt x="180" y="2"/>
                  </a:lnTo>
                  <a:lnTo>
                    <a:pt x="188" y="4"/>
                  </a:lnTo>
                  <a:lnTo>
                    <a:pt x="196" y="6"/>
                  </a:lnTo>
                  <a:lnTo>
                    <a:pt x="196" y="6"/>
                  </a:lnTo>
                  <a:lnTo>
                    <a:pt x="202" y="12"/>
                  </a:lnTo>
                  <a:lnTo>
                    <a:pt x="204" y="20"/>
                  </a:lnTo>
                  <a:lnTo>
                    <a:pt x="204" y="30"/>
                  </a:lnTo>
                  <a:lnTo>
                    <a:pt x="218" y="30"/>
                  </a:lnTo>
                  <a:lnTo>
                    <a:pt x="218" y="30"/>
                  </a:lnTo>
                  <a:lnTo>
                    <a:pt x="226" y="30"/>
                  </a:lnTo>
                  <a:lnTo>
                    <a:pt x="232" y="34"/>
                  </a:lnTo>
                  <a:lnTo>
                    <a:pt x="232" y="34"/>
                  </a:lnTo>
                  <a:lnTo>
                    <a:pt x="234" y="40"/>
                  </a:lnTo>
                  <a:lnTo>
                    <a:pt x="236" y="48"/>
                  </a:lnTo>
                  <a:lnTo>
                    <a:pt x="236" y="48"/>
                  </a:lnTo>
                  <a:lnTo>
                    <a:pt x="234" y="54"/>
                  </a:lnTo>
                  <a:lnTo>
                    <a:pt x="232" y="60"/>
                  </a:lnTo>
                  <a:lnTo>
                    <a:pt x="232" y="60"/>
                  </a:lnTo>
                  <a:lnTo>
                    <a:pt x="226" y="64"/>
                  </a:lnTo>
                  <a:lnTo>
                    <a:pt x="218" y="66"/>
                  </a:lnTo>
                  <a:lnTo>
                    <a:pt x="204" y="66"/>
                  </a:lnTo>
                  <a:lnTo>
                    <a:pt x="204" y="96"/>
                  </a:lnTo>
                  <a:lnTo>
                    <a:pt x="204" y="96"/>
                  </a:lnTo>
                  <a:lnTo>
                    <a:pt x="202" y="106"/>
                  </a:lnTo>
                  <a:lnTo>
                    <a:pt x="196" y="112"/>
                  </a:lnTo>
                  <a:lnTo>
                    <a:pt x="186" y="116"/>
                  </a:lnTo>
                  <a:lnTo>
                    <a:pt x="174" y="118"/>
                  </a:lnTo>
                  <a:lnTo>
                    <a:pt x="138" y="118"/>
                  </a:lnTo>
                  <a:lnTo>
                    <a:pt x="138" y="136"/>
                  </a:lnTo>
                  <a:lnTo>
                    <a:pt x="204" y="136"/>
                  </a:lnTo>
                  <a:lnTo>
                    <a:pt x="204" y="136"/>
                  </a:lnTo>
                  <a:lnTo>
                    <a:pt x="214" y="138"/>
                  </a:lnTo>
                  <a:lnTo>
                    <a:pt x="222" y="144"/>
                  </a:lnTo>
                  <a:lnTo>
                    <a:pt x="226" y="152"/>
                  </a:lnTo>
                  <a:lnTo>
                    <a:pt x="228" y="162"/>
                  </a:lnTo>
                  <a:lnTo>
                    <a:pt x="228" y="214"/>
                  </a:lnTo>
                  <a:lnTo>
                    <a:pt x="228" y="214"/>
                  </a:lnTo>
                  <a:lnTo>
                    <a:pt x="226" y="224"/>
                  </a:lnTo>
                  <a:lnTo>
                    <a:pt x="222" y="232"/>
                  </a:lnTo>
                  <a:lnTo>
                    <a:pt x="214" y="236"/>
                  </a:lnTo>
                  <a:lnTo>
                    <a:pt x="204" y="238"/>
                  </a:lnTo>
                  <a:lnTo>
                    <a:pt x="138" y="238"/>
                  </a:lnTo>
                  <a:lnTo>
                    <a:pt x="138" y="256"/>
                  </a:lnTo>
                  <a:lnTo>
                    <a:pt x="216" y="256"/>
                  </a:lnTo>
                  <a:lnTo>
                    <a:pt x="216" y="256"/>
                  </a:lnTo>
                  <a:lnTo>
                    <a:pt x="224" y="258"/>
                  </a:lnTo>
                  <a:lnTo>
                    <a:pt x="230" y="260"/>
                  </a:lnTo>
                  <a:lnTo>
                    <a:pt x="230" y="260"/>
                  </a:lnTo>
                  <a:lnTo>
                    <a:pt x="232" y="264"/>
                  </a:lnTo>
                  <a:lnTo>
                    <a:pt x="234" y="274"/>
                  </a:lnTo>
                  <a:lnTo>
                    <a:pt x="234" y="274"/>
                  </a:lnTo>
                  <a:lnTo>
                    <a:pt x="234" y="282"/>
                  </a:lnTo>
                  <a:lnTo>
                    <a:pt x="230" y="288"/>
                  </a:lnTo>
                  <a:lnTo>
                    <a:pt x="230" y="288"/>
                  </a:lnTo>
                  <a:lnTo>
                    <a:pt x="224" y="292"/>
                  </a:lnTo>
                  <a:lnTo>
                    <a:pt x="216" y="294"/>
                  </a:lnTo>
                  <a:lnTo>
                    <a:pt x="138" y="294"/>
                  </a:lnTo>
                  <a:lnTo>
                    <a:pt x="138" y="312"/>
                  </a:lnTo>
                  <a:lnTo>
                    <a:pt x="200" y="312"/>
                  </a:lnTo>
                  <a:lnTo>
                    <a:pt x="200" y="312"/>
                  </a:lnTo>
                  <a:lnTo>
                    <a:pt x="206" y="314"/>
                  </a:lnTo>
                  <a:lnTo>
                    <a:pt x="212" y="316"/>
                  </a:lnTo>
                  <a:lnTo>
                    <a:pt x="212" y="316"/>
                  </a:lnTo>
                  <a:lnTo>
                    <a:pt x="214" y="322"/>
                  </a:lnTo>
                  <a:lnTo>
                    <a:pt x="216" y="332"/>
                  </a:lnTo>
                  <a:lnTo>
                    <a:pt x="216" y="332"/>
                  </a:lnTo>
                  <a:lnTo>
                    <a:pt x="214" y="338"/>
                  </a:lnTo>
                  <a:lnTo>
                    <a:pt x="214" y="344"/>
                  </a:lnTo>
                  <a:lnTo>
                    <a:pt x="214" y="344"/>
                  </a:lnTo>
                  <a:lnTo>
                    <a:pt x="208" y="348"/>
                  </a:lnTo>
                  <a:lnTo>
                    <a:pt x="200" y="350"/>
                  </a:lnTo>
                  <a:lnTo>
                    <a:pt x="138" y="350"/>
                  </a:lnTo>
                  <a:lnTo>
                    <a:pt x="138" y="370"/>
                  </a:lnTo>
                  <a:lnTo>
                    <a:pt x="138" y="370"/>
                  </a:lnTo>
                  <a:lnTo>
                    <a:pt x="210" y="366"/>
                  </a:lnTo>
                  <a:lnTo>
                    <a:pt x="210" y="366"/>
                  </a:lnTo>
                  <a:lnTo>
                    <a:pt x="216" y="368"/>
                  </a:lnTo>
                  <a:lnTo>
                    <a:pt x="222" y="370"/>
                  </a:lnTo>
                  <a:lnTo>
                    <a:pt x="222" y="370"/>
                  </a:lnTo>
                  <a:lnTo>
                    <a:pt x="222" y="370"/>
                  </a:lnTo>
                  <a:lnTo>
                    <a:pt x="222" y="370"/>
                  </a:lnTo>
                  <a:lnTo>
                    <a:pt x="236" y="338"/>
                  </a:lnTo>
                  <a:lnTo>
                    <a:pt x="248" y="304"/>
                  </a:lnTo>
                  <a:lnTo>
                    <a:pt x="258" y="270"/>
                  </a:lnTo>
                  <a:lnTo>
                    <a:pt x="264" y="234"/>
                  </a:lnTo>
                  <a:lnTo>
                    <a:pt x="264" y="234"/>
                  </a:lnTo>
                  <a:lnTo>
                    <a:pt x="268" y="192"/>
                  </a:lnTo>
                  <a:lnTo>
                    <a:pt x="272" y="138"/>
                  </a:lnTo>
                  <a:lnTo>
                    <a:pt x="246" y="138"/>
                  </a:lnTo>
                  <a:lnTo>
                    <a:pt x="246" y="138"/>
                  </a:lnTo>
                  <a:lnTo>
                    <a:pt x="236" y="136"/>
                  </a:lnTo>
                  <a:lnTo>
                    <a:pt x="228" y="132"/>
                  </a:lnTo>
                  <a:lnTo>
                    <a:pt x="224" y="126"/>
                  </a:lnTo>
                  <a:lnTo>
                    <a:pt x="224" y="116"/>
                  </a:lnTo>
                  <a:lnTo>
                    <a:pt x="224" y="116"/>
                  </a:lnTo>
                  <a:lnTo>
                    <a:pt x="224" y="104"/>
                  </a:lnTo>
                  <a:lnTo>
                    <a:pt x="228" y="98"/>
                  </a:lnTo>
                  <a:lnTo>
                    <a:pt x="236" y="92"/>
                  </a:lnTo>
                  <a:lnTo>
                    <a:pt x="246" y="92"/>
                  </a:lnTo>
                  <a:lnTo>
                    <a:pt x="274" y="92"/>
                  </a:lnTo>
                  <a:lnTo>
                    <a:pt x="274" y="92"/>
                  </a:lnTo>
                  <a:lnTo>
                    <a:pt x="274" y="28"/>
                  </a:lnTo>
                  <a:lnTo>
                    <a:pt x="274" y="28"/>
                  </a:lnTo>
                  <a:lnTo>
                    <a:pt x="276" y="18"/>
                  </a:lnTo>
                  <a:lnTo>
                    <a:pt x="280" y="12"/>
                  </a:lnTo>
                  <a:lnTo>
                    <a:pt x="280" y="12"/>
                  </a:lnTo>
                  <a:lnTo>
                    <a:pt x="286" y="8"/>
                  </a:lnTo>
                  <a:lnTo>
                    <a:pt x="296" y="6"/>
                  </a:lnTo>
                  <a:lnTo>
                    <a:pt x="296" y="6"/>
                  </a:lnTo>
                  <a:lnTo>
                    <a:pt x="306" y="8"/>
                  </a:lnTo>
                  <a:lnTo>
                    <a:pt x="314" y="10"/>
                  </a:lnTo>
                  <a:lnTo>
                    <a:pt x="314" y="10"/>
                  </a:lnTo>
                  <a:lnTo>
                    <a:pt x="318" y="18"/>
                  </a:lnTo>
                  <a:lnTo>
                    <a:pt x="320" y="26"/>
                  </a:lnTo>
                  <a:lnTo>
                    <a:pt x="320" y="26"/>
                  </a:lnTo>
                  <a:lnTo>
                    <a:pt x="318" y="92"/>
                  </a:lnTo>
                  <a:lnTo>
                    <a:pt x="374" y="92"/>
                  </a:lnTo>
                  <a:lnTo>
                    <a:pt x="374" y="92"/>
                  </a:lnTo>
                  <a:lnTo>
                    <a:pt x="390" y="94"/>
                  </a:lnTo>
                  <a:lnTo>
                    <a:pt x="396" y="94"/>
                  </a:lnTo>
                  <a:lnTo>
                    <a:pt x="400" y="98"/>
                  </a:lnTo>
                  <a:lnTo>
                    <a:pt x="400" y="98"/>
                  </a:lnTo>
                  <a:lnTo>
                    <a:pt x="404" y="102"/>
                  </a:lnTo>
                  <a:lnTo>
                    <a:pt x="408" y="110"/>
                  </a:lnTo>
                  <a:lnTo>
                    <a:pt x="410" y="120"/>
                  </a:lnTo>
                  <a:lnTo>
                    <a:pt x="410" y="132"/>
                  </a:lnTo>
                  <a:lnTo>
                    <a:pt x="410" y="132"/>
                  </a:lnTo>
                  <a:lnTo>
                    <a:pt x="410" y="256"/>
                  </a:lnTo>
                  <a:lnTo>
                    <a:pt x="408" y="344"/>
                  </a:lnTo>
                  <a:lnTo>
                    <a:pt x="408" y="344"/>
                  </a:lnTo>
                  <a:lnTo>
                    <a:pt x="406" y="364"/>
                  </a:lnTo>
                  <a:lnTo>
                    <a:pt x="404" y="380"/>
                  </a:lnTo>
                  <a:lnTo>
                    <a:pt x="400" y="394"/>
                  </a:lnTo>
                  <a:lnTo>
                    <a:pt x="394" y="404"/>
                  </a:lnTo>
                  <a:lnTo>
                    <a:pt x="394" y="404"/>
                  </a:lnTo>
                  <a:lnTo>
                    <a:pt x="384" y="412"/>
                  </a:lnTo>
                  <a:lnTo>
                    <a:pt x="374" y="418"/>
                  </a:lnTo>
                  <a:lnTo>
                    <a:pt x="362" y="422"/>
                  </a:lnTo>
                  <a:lnTo>
                    <a:pt x="346" y="424"/>
                  </a:lnTo>
                  <a:lnTo>
                    <a:pt x="346" y="424"/>
                  </a:lnTo>
                  <a:lnTo>
                    <a:pt x="328" y="422"/>
                  </a:lnTo>
                  <a:lnTo>
                    <a:pt x="310" y="418"/>
                  </a:lnTo>
                  <a:lnTo>
                    <a:pt x="310" y="418"/>
                  </a:lnTo>
                  <a:lnTo>
                    <a:pt x="298" y="414"/>
                  </a:lnTo>
                  <a:lnTo>
                    <a:pt x="290" y="408"/>
                  </a:lnTo>
                  <a:lnTo>
                    <a:pt x="290" y="408"/>
                  </a:lnTo>
                  <a:lnTo>
                    <a:pt x="284" y="400"/>
                  </a:lnTo>
                  <a:lnTo>
                    <a:pt x="284" y="392"/>
                  </a:lnTo>
                  <a:lnTo>
                    <a:pt x="284" y="392"/>
                  </a:lnTo>
                  <a:lnTo>
                    <a:pt x="284" y="382"/>
                  </a:lnTo>
                  <a:lnTo>
                    <a:pt x="288" y="376"/>
                  </a:lnTo>
                  <a:lnTo>
                    <a:pt x="288" y="376"/>
                  </a:lnTo>
                  <a:lnTo>
                    <a:pt x="294" y="370"/>
                  </a:lnTo>
                  <a:lnTo>
                    <a:pt x="304" y="370"/>
                  </a:lnTo>
                  <a:lnTo>
                    <a:pt x="304" y="370"/>
                  </a:lnTo>
                  <a:lnTo>
                    <a:pt x="312" y="372"/>
                  </a:lnTo>
                  <a:lnTo>
                    <a:pt x="312" y="372"/>
                  </a:lnTo>
                  <a:lnTo>
                    <a:pt x="328" y="374"/>
                  </a:lnTo>
                  <a:lnTo>
                    <a:pt x="344" y="376"/>
                  </a:lnTo>
                  <a:lnTo>
                    <a:pt x="344" y="376"/>
                  </a:lnTo>
                  <a:lnTo>
                    <a:pt x="350" y="376"/>
                  </a:lnTo>
                  <a:lnTo>
                    <a:pt x="356" y="374"/>
                  </a:lnTo>
                  <a:lnTo>
                    <a:pt x="360" y="372"/>
                  </a:lnTo>
                  <a:lnTo>
                    <a:pt x="362" y="368"/>
                  </a:lnTo>
                  <a:lnTo>
                    <a:pt x="362" y="368"/>
                  </a:lnTo>
                  <a:lnTo>
                    <a:pt x="364" y="358"/>
                  </a:lnTo>
                  <a:lnTo>
                    <a:pt x="366" y="340"/>
                  </a:lnTo>
                  <a:lnTo>
                    <a:pt x="366" y="340"/>
                  </a:lnTo>
                  <a:lnTo>
                    <a:pt x="366" y="148"/>
                  </a:lnTo>
                  <a:lnTo>
                    <a:pt x="366" y="148"/>
                  </a:lnTo>
                  <a:lnTo>
                    <a:pt x="364" y="140"/>
                  </a:lnTo>
                  <a:lnTo>
                    <a:pt x="362" y="138"/>
                  </a:lnTo>
                  <a:lnTo>
                    <a:pt x="360" y="138"/>
                  </a:lnTo>
                  <a:lnTo>
                    <a:pt x="318" y="138"/>
                  </a:lnTo>
                  <a:lnTo>
                    <a:pt x="318" y="138"/>
                  </a:lnTo>
                  <a:lnTo>
                    <a:pt x="312" y="196"/>
                  </a:lnTo>
                  <a:lnTo>
                    <a:pt x="306" y="246"/>
                  </a:lnTo>
                  <a:lnTo>
                    <a:pt x="306" y="246"/>
                  </a:lnTo>
                  <a:lnTo>
                    <a:pt x="296" y="294"/>
                  </a:lnTo>
                  <a:lnTo>
                    <a:pt x="284" y="338"/>
                  </a:lnTo>
                  <a:lnTo>
                    <a:pt x="270" y="378"/>
                  </a:lnTo>
                  <a:lnTo>
                    <a:pt x="252" y="412"/>
                  </a:lnTo>
                  <a:lnTo>
                    <a:pt x="252" y="412"/>
                  </a:lnTo>
                  <a:lnTo>
                    <a:pt x="246" y="418"/>
                  </a:lnTo>
                  <a:lnTo>
                    <a:pt x="240" y="420"/>
                  </a:lnTo>
                  <a:lnTo>
                    <a:pt x="232" y="424"/>
                  </a:lnTo>
                  <a:lnTo>
                    <a:pt x="226" y="424"/>
                  </a:lnTo>
                  <a:lnTo>
                    <a:pt x="226" y="424"/>
                  </a:lnTo>
                  <a:lnTo>
                    <a:pt x="214" y="422"/>
                  </a:lnTo>
                  <a:lnTo>
                    <a:pt x="208" y="418"/>
                  </a:lnTo>
                  <a:lnTo>
                    <a:pt x="208" y="418"/>
                  </a:lnTo>
                  <a:lnTo>
                    <a:pt x="206" y="412"/>
                  </a:lnTo>
                  <a:lnTo>
                    <a:pt x="206" y="408"/>
                  </a:lnTo>
                  <a:lnTo>
                    <a:pt x="206" y="408"/>
                  </a:lnTo>
                  <a:lnTo>
                    <a:pt x="206" y="400"/>
                  </a:lnTo>
                  <a:lnTo>
                    <a:pt x="206" y="400"/>
                  </a:lnTo>
                  <a:lnTo>
                    <a:pt x="110" y="410"/>
                  </a:lnTo>
                  <a:lnTo>
                    <a:pt x="20" y="414"/>
                  </a:lnTo>
                  <a:lnTo>
                    <a:pt x="20" y="414"/>
                  </a:lnTo>
                  <a:lnTo>
                    <a:pt x="10" y="414"/>
                  </a:lnTo>
                  <a:lnTo>
                    <a:pt x="4" y="410"/>
                  </a:lnTo>
                  <a:lnTo>
                    <a:pt x="4" y="410"/>
                  </a:lnTo>
                  <a:lnTo>
                    <a:pt x="0" y="404"/>
                  </a:lnTo>
                  <a:lnTo>
                    <a:pt x="0" y="394"/>
                  </a:lnTo>
                  <a:lnTo>
                    <a:pt x="0" y="394"/>
                  </a:lnTo>
                  <a:lnTo>
                    <a:pt x="0" y="386"/>
                  </a:lnTo>
                  <a:lnTo>
                    <a:pt x="4" y="382"/>
                  </a:lnTo>
                  <a:lnTo>
                    <a:pt x="4" y="382"/>
                  </a:lnTo>
                  <a:lnTo>
                    <a:pt x="12" y="376"/>
                  </a:lnTo>
                  <a:lnTo>
                    <a:pt x="24" y="374"/>
                  </a:lnTo>
                  <a:lnTo>
                    <a:pt x="24" y="374"/>
                  </a:lnTo>
                  <a:lnTo>
                    <a:pt x="92" y="372"/>
                  </a:lnTo>
                  <a:lnTo>
                    <a:pt x="92" y="350"/>
                  </a:lnTo>
                  <a:lnTo>
                    <a:pt x="32" y="350"/>
                  </a:lnTo>
                  <a:lnTo>
                    <a:pt x="32" y="350"/>
                  </a:lnTo>
                  <a:lnTo>
                    <a:pt x="26" y="348"/>
                  </a:lnTo>
                  <a:lnTo>
                    <a:pt x="20" y="346"/>
                  </a:lnTo>
                  <a:lnTo>
                    <a:pt x="20" y="346"/>
                  </a:lnTo>
                  <a:lnTo>
                    <a:pt x="16" y="340"/>
                  </a:lnTo>
                  <a:lnTo>
                    <a:pt x="16" y="332"/>
                  </a:lnTo>
                  <a:lnTo>
                    <a:pt x="16" y="332"/>
                  </a:lnTo>
                  <a:lnTo>
                    <a:pt x="16" y="322"/>
                  </a:lnTo>
                  <a:lnTo>
                    <a:pt x="20" y="316"/>
                  </a:lnTo>
                  <a:lnTo>
                    <a:pt x="20" y="316"/>
                  </a:lnTo>
                  <a:lnTo>
                    <a:pt x="26" y="314"/>
                  </a:lnTo>
                  <a:lnTo>
                    <a:pt x="32" y="312"/>
                  </a:lnTo>
                  <a:lnTo>
                    <a:pt x="92" y="312"/>
                  </a:lnTo>
                  <a:lnTo>
                    <a:pt x="92" y="294"/>
                  </a:lnTo>
                  <a:lnTo>
                    <a:pt x="20" y="294"/>
                  </a:lnTo>
                  <a:lnTo>
                    <a:pt x="20" y="294"/>
                  </a:lnTo>
                  <a:lnTo>
                    <a:pt x="12" y="294"/>
                  </a:lnTo>
                  <a:lnTo>
                    <a:pt x="6" y="290"/>
                  </a:lnTo>
                  <a:lnTo>
                    <a:pt x="6" y="290"/>
                  </a:lnTo>
                  <a:lnTo>
                    <a:pt x="2" y="284"/>
                  </a:lnTo>
                  <a:lnTo>
                    <a:pt x="2" y="274"/>
                  </a:lnTo>
                  <a:lnTo>
                    <a:pt x="2" y="274"/>
                  </a:lnTo>
                  <a:lnTo>
                    <a:pt x="2" y="266"/>
                  </a:lnTo>
                  <a:lnTo>
                    <a:pt x="6" y="260"/>
                  </a:lnTo>
                  <a:lnTo>
                    <a:pt x="6" y="260"/>
                  </a:lnTo>
                  <a:lnTo>
                    <a:pt x="12" y="258"/>
                  </a:lnTo>
                  <a:lnTo>
                    <a:pt x="20" y="256"/>
                  </a:lnTo>
                  <a:lnTo>
                    <a:pt x="92" y="256"/>
                  </a:lnTo>
                  <a:lnTo>
                    <a:pt x="92" y="238"/>
                  </a:lnTo>
                  <a:lnTo>
                    <a:pt x="32" y="238"/>
                  </a:lnTo>
                  <a:lnTo>
                    <a:pt x="32" y="238"/>
                  </a:lnTo>
                  <a:lnTo>
                    <a:pt x="22" y="236"/>
                  </a:lnTo>
                  <a:lnTo>
                    <a:pt x="14" y="232"/>
                  </a:lnTo>
                  <a:lnTo>
                    <a:pt x="8" y="224"/>
                  </a:lnTo>
                  <a:lnTo>
                    <a:pt x="8" y="214"/>
                  </a:lnTo>
                  <a:lnTo>
                    <a:pt x="8" y="162"/>
                  </a:lnTo>
                  <a:lnTo>
                    <a:pt x="8" y="162"/>
                  </a:lnTo>
                  <a:lnTo>
                    <a:pt x="8" y="152"/>
                  </a:lnTo>
                  <a:lnTo>
                    <a:pt x="14" y="144"/>
                  </a:lnTo>
                  <a:lnTo>
                    <a:pt x="22" y="138"/>
                  </a:lnTo>
                  <a:lnTo>
                    <a:pt x="32" y="136"/>
                  </a:lnTo>
                  <a:lnTo>
                    <a:pt x="92" y="136"/>
                  </a:lnTo>
                  <a:lnTo>
                    <a:pt x="92" y="118"/>
                  </a:lnTo>
                  <a:lnTo>
                    <a:pt x="58" y="118"/>
                  </a:lnTo>
                  <a:lnTo>
                    <a:pt x="58" y="118"/>
                  </a:lnTo>
                  <a:lnTo>
                    <a:pt x="46" y="116"/>
                  </a:lnTo>
                  <a:lnTo>
                    <a:pt x="38" y="112"/>
                  </a:lnTo>
                  <a:lnTo>
                    <a:pt x="34" y="104"/>
                  </a:lnTo>
                  <a:lnTo>
                    <a:pt x="32" y="94"/>
                  </a:lnTo>
                  <a:lnTo>
                    <a:pt x="32" y="66"/>
                  </a:lnTo>
                  <a:lnTo>
                    <a:pt x="18" y="66"/>
                  </a:lnTo>
                  <a:lnTo>
                    <a:pt x="18" y="66"/>
                  </a:lnTo>
                  <a:lnTo>
                    <a:pt x="10" y="64"/>
                  </a:lnTo>
                  <a:lnTo>
                    <a:pt x="4" y="62"/>
                  </a:lnTo>
                  <a:lnTo>
                    <a:pt x="4" y="62"/>
                  </a:lnTo>
                  <a:lnTo>
                    <a:pt x="0" y="56"/>
                  </a:lnTo>
                  <a:lnTo>
                    <a:pt x="0" y="48"/>
                  </a:lnTo>
                  <a:lnTo>
                    <a:pt x="0" y="48"/>
                  </a:lnTo>
                  <a:lnTo>
                    <a:pt x="0" y="40"/>
                  </a:lnTo>
                  <a:lnTo>
                    <a:pt x="4" y="34"/>
                  </a:lnTo>
                  <a:lnTo>
                    <a:pt x="4" y="34"/>
                  </a:lnTo>
                  <a:lnTo>
                    <a:pt x="10" y="30"/>
                  </a:lnTo>
                  <a:lnTo>
                    <a:pt x="18" y="30"/>
                  </a:lnTo>
                  <a:lnTo>
                    <a:pt x="18" y="30"/>
                  </a:lnTo>
                  <a:close/>
                  <a:moveTo>
                    <a:pt x="92" y="204"/>
                  </a:moveTo>
                  <a:lnTo>
                    <a:pt x="92" y="172"/>
                  </a:lnTo>
                  <a:lnTo>
                    <a:pt x="60" y="172"/>
                  </a:lnTo>
                  <a:lnTo>
                    <a:pt x="60" y="172"/>
                  </a:lnTo>
                  <a:lnTo>
                    <a:pt x="54" y="174"/>
                  </a:lnTo>
                  <a:lnTo>
                    <a:pt x="52" y="178"/>
                  </a:lnTo>
                  <a:lnTo>
                    <a:pt x="52" y="196"/>
                  </a:lnTo>
                  <a:lnTo>
                    <a:pt x="52" y="196"/>
                  </a:lnTo>
                  <a:lnTo>
                    <a:pt x="54" y="202"/>
                  </a:lnTo>
                  <a:lnTo>
                    <a:pt x="60" y="204"/>
                  </a:lnTo>
                  <a:lnTo>
                    <a:pt x="92" y="204"/>
                  </a:lnTo>
                  <a:close/>
                  <a:moveTo>
                    <a:pt x="78" y="66"/>
                  </a:moveTo>
                  <a:lnTo>
                    <a:pt x="78" y="82"/>
                  </a:lnTo>
                  <a:lnTo>
                    <a:pt x="78" y="82"/>
                  </a:lnTo>
                  <a:lnTo>
                    <a:pt x="78" y="84"/>
                  </a:lnTo>
                  <a:lnTo>
                    <a:pt x="80" y="84"/>
                  </a:lnTo>
                  <a:lnTo>
                    <a:pt x="152" y="84"/>
                  </a:lnTo>
                  <a:lnTo>
                    <a:pt x="152" y="84"/>
                  </a:lnTo>
                  <a:lnTo>
                    <a:pt x="156" y="84"/>
                  </a:lnTo>
                  <a:lnTo>
                    <a:pt x="158" y="82"/>
                  </a:lnTo>
                  <a:lnTo>
                    <a:pt x="158" y="66"/>
                  </a:lnTo>
                  <a:lnTo>
                    <a:pt x="78" y="66"/>
                  </a:lnTo>
                  <a:close/>
                  <a:moveTo>
                    <a:pt x="176" y="204"/>
                  </a:moveTo>
                  <a:lnTo>
                    <a:pt x="176" y="204"/>
                  </a:lnTo>
                  <a:lnTo>
                    <a:pt x="182" y="202"/>
                  </a:lnTo>
                  <a:lnTo>
                    <a:pt x="182" y="200"/>
                  </a:lnTo>
                  <a:lnTo>
                    <a:pt x="184" y="196"/>
                  </a:lnTo>
                  <a:lnTo>
                    <a:pt x="184" y="178"/>
                  </a:lnTo>
                  <a:lnTo>
                    <a:pt x="184" y="178"/>
                  </a:lnTo>
                  <a:lnTo>
                    <a:pt x="182" y="174"/>
                  </a:lnTo>
                  <a:lnTo>
                    <a:pt x="176" y="172"/>
                  </a:lnTo>
                  <a:lnTo>
                    <a:pt x="138" y="172"/>
                  </a:lnTo>
                  <a:lnTo>
                    <a:pt x="138" y="204"/>
                  </a:lnTo>
                  <a:lnTo>
                    <a:pt x="176" y="204"/>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pPr defTabSz="1010061"/>
              <a:endParaRPr kumimoji="0" lang="zh-TW" altLang="en-US">
                <a:solidFill>
                  <a:prstClr val="black"/>
                </a:solidFill>
                <a:latin typeface="Calibri"/>
                <a:ea typeface="新細明體"/>
                <a:cs typeface="Arial" charset="0"/>
              </a:endParaRPr>
            </a:p>
          </p:txBody>
        </p:sp>
        <p:sp>
          <p:nvSpPr>
            <p:cNvPr id="17" name="Freeform 19"/>
            <p:cNvSpPr>
              <a:spLocks noEditPoints="1"/>
            </p:cNvSpPr>
            <p:nvPr userDrawn="1"/>
          </p:nvSpPr>
          <p:spPr bwMode="auto">
            <a:xfrm>
              <a:off x="873051" y="1610553"/>
              <a:ext cx="387866" cy="387866"/>
            </a:xfrm>
            <a:custGeom>
              <a:avLst/>
              <a:gdLst/>
              <a:ahLst/>
              <a:cxnLst>
                <a:cxn ang="0">
                  <a:pos x="186" y="4"/>
                </a:cxn>
                <a:cxn ang="0">
                  <a:pos x="232" y="20"/>
                </a:cxn>
                <a:cxn ang="0">
                  <a:pos x="244" y="2"/>
                </a:cxn>
                <a:cxn ang="0">
                  <a:pos x="272" y="4"/>
                </a:cxn>
                <a:cxn ang="0">
                  <a:pos x="316" y="72"/>
                </a:cxn>
                <a:cxn ang="0">
                  <a:pos x="352" y="16"/>
                </a:cxn>
                <a:cxn ang="0">
                  <a:pos x="374" y="18"/>
                </a:cxn>
                <a:cxn ang="0">
                  <a:pos x="362" y="72"/>
                </a:cxn>
                <a:cxn ang="0">
                  <a:pos x="422" y="76"/>
                </a:cxn>
                <a:cxn ang="0">
                  <a:pos x="422" y="106"/>
                </a:cxn>
                <a:cxn ang="0">
                  <a:pos x="300" y="148"/>
                </a:cxn>
                <a:cxn ang="0">
                  <a:pos x="404" y="152"/>
                </a:cxn>
                <a:cxn ang="0">
                  <a:pos x="404" y="182"/>
                </a:cxn>
                <a:cxn ang="0">
                  <a:pos x="238" y="216"/>
                </a:cxn>
                <a:cxn ang="0">
                  <a:pos x="396" y="222"/>
                </a:cxn>
                <a:cxn ang="0">
                  <a:pos x="398" y="250"/>
                </a:cxn>
                <a:cxn ang="0">
                  <a:pos x="238" y="284"/>
                </a:cxn>
                <a:cxn ang="0">
                  <a:pos x="414" y="288"/>
                </a:cxn>
                <a:cxn ang="0">
                  <a:pos x="414" y="320"/>
                </a:cxn>
                <a:cxn ang="0">
                  <a:pos x="284" y="326"/>
                </a:cxn>
                <a:cxn ang="0">
                  <a:pos x="422" y="388"/>
                </a:cxn>
                <a:cxn ang="0">
                  <a:pos x="418" y="408"/>
                </a:cxn>
                <a:cxn ang="0">
                  <a:pos x="394" y="416"/>
                </a:cxn>
                <a:cxn ang="0">
                  <a:pos x="344" y="404"/>
                </a:cxn>
                <a:cxn ang="0">
                  <a:pos x="238" y="414"/>
                </a:cxn>
                <a:cxn ang="0">
                  <a:pos x="214" y="426"/>
                </a:cxn>
                <a:cxn ang="0">
                  <a:pos x="192" y="402"/>
                </a:cxn>
                <a:cxn ang="0">
                  <a:pos x="142" y="372"/>
                </a:cxn>
                <a:cxn ang="0">
                  <a:pos x="56" y="414"/>
                </a:cxn>
                <a:cxn ang="0">
                  <a:pos x="16" y="418"/>
                </a:cxn>
                <a:cxn ang="0">
                  <a:pos x="0" y="394"/>
                </a:cxn>
                <a:cxn ang="0">
                  <a:pos x="56" y="362"/>
                </a:cxn>
                <a:cxn ang="0">
                  <a:pos x="24" y="326"/>
                </a:cxn>
                <a:cxn ang="0">
                  <a:pos x="4" y="304"/>
                </a:cxn>
                <a:cxn ang="0">
                  <a:pos x="16" y="286"/>
                </a:cxn>
                <a:cxn ang="0">
                  <a:pos x="42" y="256"/>
                </a:cxn>
                <a:cxn ang="0">
                  <a:pos x="22" y="236"/>
                </a:cxn>
                <a:cxn ang="0">
                  <a:pos x="34" y="218"/>
                </a:cxn>
                <a:cxn ang="0">
                  <a:pos x="38" y="190"/>
                </a:cxn>
                <a:cxn ang="0">
                  <a:pos x="18" y="168"/>
                </a:cxn>
                <a:cxn ang="0">
                  <a:pos x="28" y="150"/>
                </a:cxn>
                <a:cxn ang="0">
                  <a:pos x="20" y="114"/>
                </a:cxn>
                <a:cxn ang="0">
                  <a:pos x="0" y="92"/>
                </a:cxn>
                <a:cxn ang="0">
                  <a:pos x="12" y="72"/>
                </a:cxn>
                <a:cxn ang="0">
                  <a:pos x="52" y="42"/>
                </a:cxn>
                <a:cxn ang="0">
                  <a:pos x="56" y="18"/>
                </a:cxn>
                <a:cxn ang="0">
                  <a:pos x="76" y="16"/>
                </a:cxn>
                <a:cxn ang="0">
                  <a:pos x="96" y="34"/>
                </a:cxn>
                <a:cxn ang="0">
                  <a:pos x="144" y="20"/>
                </a:cxn>
                <a:cxn ang="0">
                  <a:pos x="158" y="2"/>
                </a:cxn>
                <a:cxn ang="0">
                  <a:pos x="264" y="114"/>
                </a:cxn>
              </a:cxnLst>
              <a:rect l="0" t="0" r="r" b="b"/>
              <a:pathLst>
                <a:path w="426" h="426">
                  <a:moveTo>
                    <a:pt x="168" y="0"/>
                  </a:moveTo>
                  <a:lnTo>
                    <a:pt x="168" y="0"/>
                  </a:lnTo>
                  <a:lnTo>
                    <a:pt x="178" y="2"/>
                  </a:lnTo>
                  <a:lnTo>
                    <a:pt x="186" y="4"/>
                  </a:lnTo>
                  <a:lnTo>
                    <a:pt x="186" y="4"/>
                  </a:lnTo>
                  <a:lnTo>
                    <a:pt x="190" y="12"/>
                  </a:lnTo>
                  <a:lnTo>
                    <a:pt x="192" y="20"/>
                  </a:lnTo>
                  <a:lnTo>
                    <a:pt x="192" y="72"/>
                  </a:lnTo>
                  <a:lnTo>
                    <a:pt x="232" y="72"/>
                  </a:lnTo>
                  <a:lnTo>
                    <a:pt x="232" y="20"/>
                  </a:lnTo>
                  <a:lnTo>
                    <a:pt x="232" y="20"/>
                  </a:lnTo>
                  <a:lnTo>
                    <a:pt x="232" y="12"/>
                  </a:lnTo>
                  <a:lnTo>
                    <a:pt x="238" y="4"/>
                  </a:lnTo>
                  <a:lnTo>
                    <a:pt x="238" y="4"/>
                  </a:lnTo>
                  <a:lnTo>
                    <a:pt x="244" y="2"/>
                  </a:lnTo>
                  <a:lnTo>
                    <a:pt x="254" y="0"/>
                  </a:lnTo>
                  <a:lnTo>
                    <a:pt x="254" y="0"/>
                  </a:lnTo>
                  <a:lnTo>
                    <a:pt x="266" y="2"/>
                  </a:lnTo>
                  <a:lnTo>
                    <a:pt x="272" y="4"/>
                  </a:lnTo>
                  <a:lnTo>
                    <a:pt x="272" y="4"/>
                  </a:lnTo>
                  <a:lnTo>
                    <a:pt x="276" y="12"/>
                  </a:lnTo>
                  <a:lnTo>
                    <a:pt x="278" y="20"/>
                  </a:lnTo>
                  <a:lnTo>
                    <a:pt x="278" y="72"/>
                  </a:lnTo>
                  <a:lnTo>
                    <a:pt x="316" y="72"/>
                  </a:lnTo>
                  <a:lnTo>
                    <a:pt x="316" y="72"/>
                  </a:lnTo>
                  <a:lnTo>
                    <a:pt x="336" y="26"/>
                  </a:lnTo>
                  <a:lnTo>
                    <a:pt x="336" y="26"/>
                  </a:lnTo>
                  <a:lnTo>
                    <a:pt x="340" y="22"/>
                  </a:lnTo>
                  <a:lnTo>
                    <a:pt x="344" y="18"/>
                  </a:lnTo>
                  <a:lnTo>
                    <a:pt x="352" y="16"/>
                  </a:lnTo>
                  <a:lnTo>
                    <a:pt x="358" y="16"/>
                  </a:lnTo>
                  <a:lnTo>
                    <a:pt x="358" y="16"/>
                  </a:lnTo>
                  <a:lnTo>
                    <a:pt x="366" y="16"/>
                  </a:lnTo>
                  <a:lnTo>
                    <a:pt x="374" y="18"/>
                  </a:lnTo>
                  <a:lnTo>
                    <a:pt x="374" y="18"/>
                  </a:lnTo>
                  <a:lnTo>
                    <a:pt x="378" y="22"/>
                  </a:lnTo>
                  <a:lnTo>
                    <a:pt x="380" y="30"/>
                  </a:lnTo>
                  <a:lnTo>
                    <a:pt x="380" y="30"/>
                  </a:lnTo>
                  <a:lnTo>
                    <a:pt x="374" y="44"/>
                  </a:lnTo>
                  <a:lnTo>
                    <a:pt x="362" y="72"/>
                  </a:lnTo>
                  <a:lnTo>
                    <a:pt x="406" y="72"/>
                  </a:lnTo>
                  <a:lnTo>
                    <a:pt x="406" y="72"/>
                  </a:lnTo>
                  <a:lnTo>
                    <a:pt x="416" y="72"/>
                  </a:lnTo>
                  <a:lnTo>
                    <a:pt x="422" y="76"/>
                  </a:lnTo>
                  <a:lnTo>
                    <a:pt x="422" y="76"/>
                  </a:lnTo>
                  <a:lnTo>
                    <a:pt x="424" y="82"/>
                  </a:lnTo>
                  <a:lnTo>
                    <a:pt x="426" y="92"/>
                  </a:lnTo>
                  <a:lnTo>
                    <a:pt x="426" y="92"/>
                  </a:lnTo>
                  <a:lnTo>
                    <a:pt x="424" y="100"/>
                  </a:lnTo>
                  <a:lnTo>
                    <a:pt x="422" y="106"/>
                  </a:lnTo>
                  <a:lnTo>
                    <a:pt x="422" y="106"/>
                  </a:lnTo>
                  <a:lnTo>
                    <a:pt x="416" y="112"/>
                  </a:lnTo>
                  <a:lnTo>
                    <a:pt x="406" y="114"/>
                  </a:lnTo>
                  <a:lnTo>
                    <a:pt x="314" y="114"/>
                  </a:lnTo>
                  <a:lnTo>
                    <a:pt x="300" y="148"/>
                  </a:lnTo>
                  <a:lnTo>
                    <a:pt x="388" y="148"/>
                  </a:lnTo>
                  <a:lnTo>
                    <a:pt x="388" y="148"/>
                  </a:lnTo>
                  <a:lnTo>
                    <a:pt x="398" y="150"/>
                  </a:lnTo>
                  <a:lnTo>
                    <a:pt x="404" y="152"/>
                  </a:lnTo>
                  <a:lnTo>
                    <a:pt x="404" y="152"/>
                  </a:lnTo>
                  <a:lnTo>
                    <a:pt x="406" y="158"/>
                  </a:lnTo>
                  <a:lnTo>
                    <a:pt x="408" y="168"/>
                  </a:lnTo>
                  <a:lnTo>
                    <a:pt x="408" y="168"/>
                  </a:lnTo>
                  <a:lnTo>
                    <a:pt x="406" y="176"/>
                  </a:lnTo>
                  <a:lnTo>
                    <a:pt x="404" y="182"/>
                  </a:lnTo>
                  <a:lnTo>
                    <a:pt x="404" y="182"/>
                  </a:lnTo>
                  <a:lnTo>
                    <a:pt x="398" y="188"/>
                  </a:lnTo>
                  <a:lnTo>
                    <a:pt x="388" y="190"/>
                  </a:lnTo>
                  <a:lnTo>
                    <a:pt x="238" y="190"/>
                  </a:lnTo>
                  <a:lnTo>
                    <a:pt x="238" y="216"/>
                  </a:lnTo>
                  <a:lnTo>
                    <a:pt x="380" y="216"/>
                  </a:lnTo>
                  <a:lnTo>
                    <a:pt x="380" y="216"/>
                  </a:lnTo>
                  <a:lnTo>
                    <a:pt x="390" y="218"/>
                  </a:lnTo>
                  <a:lnTo>
                    <a:pt x="396" y="222"/>
                  </a:lnTo>
                  <a:lnTo>
                    <a:pt x="396" y="222"/>
                  </a:lnTo>
                  <a:lnTo>
                    <a:pt x="400" y="228"/>
                  </a:lnTo>
                  <a:lnTo>
                    <a:pt x="400" y="236"/>
                  </a:lnTo>
                  <a:lnTo>
                    <a:pt x="400" y="236"/>
                  </a:lnTo>
                  <a:lnTo>
                    <a:pt x="400" y="246"/>
                  </a:lnTo>
                  <a:lnTo>
                    <a:pt x="398" y="250"/>
                  </a:lnTo>
                  <a:lnTo>
                    <a:pt x="398" y="250"/>
                  </a:lnTo>
                  <a:lnTo>
                    <a:pt x="390" y="256"/>
                  </a:lnTo>
                  <a:lnTo>
                    <a:pt x="380" y="256"/>
                  </a:lnTo>
                  <a:lnTo>
                    <a:pt x="238" y="256"/>
                  </a:lnTo>
                  <a:lnTo>
                    <a:pt x="238" y="284"/>
                  </a:lnTo>
                  <a:lnTo>
                    <a:pt x="400" y="284"/>
                  </a:lnTo>
                  <a:lnTo>
                    <a:pt x="400" y="284"/>
                  </a:lnTo>
                  <a:lnTo>
                    <a:pt x="408" y="286"/>
                  </a:lnTo>
                  <a:lnTo>
                    <a:pt x="414" y="288"/>
                  </a:lnTo>
                  <a:lnTo>
                    <a:pt x="414" y="288"/>
                  </a:lnTo>
                  <a:lnTo>
                    <a:pt x="418" y="294"/>
                  </a:lnTo>
                  <a:lnTo>
                    <a:pt x="418" y="304"/>
                  </a:lnTo>
                  <a:lnTo>
                    <a:pt x="418" y="304"/>
                  </a:lnTo>
                  <a:lnTo>
                    <a:pt x="418" y="312"/>
                  </a:lnTo>
                  <a:lnTo>
                    <a:pt x="414" y="320"/>
                  </a:lnTo>
                  <a:lnTo>
                    <a:pt x="414" y="320"/>
                  </a:lnTo>
                  <a:lnTo>
                    <a:pt x="408" y="324"/>
                  </a:lnTo>
                  <a:lnTo>
                    <a:pt x="400" y="326"/>
                  </a:lnTo>
                  <a:lnTo>
                    <a:pt x="284" y="326"/>
                  </a:lnTo>
                  <a:lnTo>
                    <a:pt x="284" y="326"/>
                  </a:lnTo>
                  <a:lnTo>
                    <a:pt x="312" y="340"/>
                  </a:lnTo>
                  <a:lnTo>
                    <a:pt x="344" y="352"/>
                  </a:lnTo>
                  <a:lnTo>
                    <a:pt x="414" y="378"/>
                  </a:lnTo>
                  <a:lnTo>
                    <a:pt x="414" y="378"/>
                  </a:lnTo>
                  <a:lnTo>
                    <a:pt x="422" y="388"/>
                  </a:lnTo>
                  <a:lnTo>
                    <a:pt x="424" y="392"/>
                  </a:lnTo>
                  <a:lnTo>
                    <a:pt x="424" y="396"/>
                  </a:lnTo>
                  <a:lnTo>
                    <a:pt x="424" y="396"/>
                  </a:lnTo>
                  <a:lnTo>
                    <a:pt x="422" y="406"/>
                  </a:lnTo>
                  <a:lnTo>
                    <a:pt x="418" y="408"/>
                  </a:lnTo>
                  <a:lnTo>
                    <a:pt x="414" y="412"/>
                  </a:lnTo>
                  <a:lnTo>
                    <a:pt x="414" y="412"/>
                  </a:lnTo>
                  <a:lnTo>
                    <a:pt x="406" y="414"/>
                  </a:lnTo>
                  <a:lnTo>
                    <a:pt x="394" y="416"/>
                  </a:lnTo>
                  <a:lnTo>
                    <a:pt x="394" y="416"/>
                  </a:lnTo>
                  <a:lnTo>
                    <a:pt x="382" y="416"/>
                  </a:lnTo>
                  <a:lnTo>
                    <a:pt x="370" y="414"/>
                  </a:lnTo>
                  <a:lnTo>
                    <a:pt x="358" y="410"/>
                  </a:lnTo>
                  <a:lnTo>
                    <a:pt x="344" y="404"/>
                  </a:lnTo>
                  <a:lnTo>
                    <a:pt x="344" y="404"/>
                  </a:lnTo>
                  <a:lnTo>
                    <a:pt x="290" y="374"/>
                  </a:lnTo>
                  <a:lnTo>
                    <a:pt x="238" y="340"/>
                  </a:lnTo>
                  <a:lnTo>
                    <a:pt x="238" y="402"/>
                  </a:lnTo>
                  <a:lnTo>
                    <a:pt x="238" y="402"/>
                  </a:lnTo>
                  <a:lnTo>
                    <a:pt x="238" y="414"/>
                  </a:lnTo>
                  <a:lnTo>
                    <a:pt x="232" y="420"/>
                  </a:lnTo>
                  <a:lnTo>
                    <a:pt x="232" y="420"/>
                  </a:lnTo>
                  <a:lnTo>
                    <a:pt x="226" y="424"/>
                  </a:lnTo>
                  <a:lnTo>
                    <a:pt x="214" y="426"/>
                  </a:lnTo>
                  <a:lnTo>
                    <a:pt x="214" y="426"/>
                  </a:lnTo>
                  <a:lnTo>
                    <a:pt x="204" y="424"/>
                  </a:lnTo>
                  <a:lnTo>
                    <a:pt x="196" y="420"/>
                  </a:lnTo>
                  <a:lnTo>
                    <a:pt x="196" y="420"/>
                  </a:lnTo>
                  <a:lnTo>
                    <a:pt x="192" y="412"/>
                  </a:lnTo>
                  <a:lnTo>
                    <a:pt x="192" y="402"/>
                  </a:lnTo>
                  <a:lnTo>
                    <a:pt x="192" y="340"/>
                  </a:lnTo>
                  <a:lnTo>
                    <a:pt x="192" y="340"/>
                  </a:lnTo>
                  <a:lnTo>
                    <a:pt x="188" y="344"/>
                  </a:lnTo>
                  <a:lnTo>
                    <a:pt x="188" y="344"/>
                  </a:lnTo>
                  <a:lnTo>
                    <a:pt x="142" y="372"/>
                  </a:lnTo>
                  <a:lnTo>
                    <a:pt x="96" y="398"/>
                  </a:lnTo>
                  <a:lnTo>
                    <a:pt x="96" y="398"/>
                  </a:lnTo>
                  <a:lnTo>
                    <a:pt x="78" y="406"/>
                  </a:lnTo>
                  <a:lnTo>
                    <a:pt x="56" y="414"/>
                  </a:lnTo>
                  <a:lnTo>
                    <a:pt x="56" y="414"/>
                  </a:lnTo>
                  <a:lnTo>
                    <a:pt x="42" y="420"/>
                  </a:lnTo>
                  <a:lnTo>
                    <a:pt x="28" y="420"/>
                  </a:lnTo>
                  <a:lnTo>
                    <a:pt x="28" y="420"/>
                  </a:lnTo>
                  <a:lnTo>
                    <a:pt x="22" y="420"/>
                  </a:lnTo>
                  <a:lnTo>
                    <a:pt x="16" y="418"/>
                  </a:lnTo>
                  <a:lnTo>
                    <a:pt x="12" y="416"/>
                  </a:lnTo>
                  <a:lnTo>
                    <a:pt x="6" y="412"/>
                  </a:lnTo>
                  <a:lnTo>
                    <a:pt x="6" y="412"/>
                  </a:lnTo>
                  <a:lnTo>
                    <a:pt x="2" y="402"/>
                  </a:lnTo>
                  <a:lnTo>
                    <a:pt x="0" y="394"/>
                  </a:lnTo>
                  <a:lnTo>
                    <a:pt x="0" y="394"/>
                  </a:lnTo>
                  <a:lnTo>
                    <a:pt x="4" y="384"/>
                  </a:lnTo>
                  <a:lnTo>
                    <a:pt x="12" y="376"/>
                  </a:lnTo>
                  <a:lnTo>
                    <a:pt x="12" y="376"/>
                  </a:lnTo>
                  <a:lnTo>
                    <a:pt x="56" y="362"/>
                  </a:lnTo>
                  <a:lnTo>
                    <a:pt x="106" y="342"/>
                  </a:lnTo>
                  <a:lnTo>
                    <a:pt x="106" y="342"/>
                  </a:lnTo>
                  <a:lnTo>
                    <a:pt x="140" y="326"/>
                  </a:lnTo>
                  <a:lnTo>
                    <a:pt x="24" y="326"/>
                  </a:lnTo>
                  <a:lnTo>
                    <a:pt x="24" y="326"/>
                  </a:lnTo>
                  <a:lnTo>
                    <a:pt x="16" y="326"/>
                  </a:lnTo>
                  <a:lnTo>
                    <a:pt x="8" y="320"/>
                  </a:lnTo>
                  <a:lnTo>
                    <a:pt x="8" y="320"/>
                  </a:lnTo>
                  <a:lnTo>
                    <a:pt x="6" y="314"/>
                  </a:lnTo>
                  <a:lnTo>
                    <a:pt x="4" y="304"/>
                  </a:lnTo>
                  <a:lnTo>
                    <a:pt x="4" y="304"/>
                  </a:lnTo>
                  <a:lnTo>
                    <a:pt x="6" y="296"/>
                  </a:lnTo>
                  <a:lnTo>
                    <a:pt x="8" y="288"/>
                  </a:lnTo>
                  <a:lnTo>
                    <a:pt x="8" y="288"/>
                  </a:lnTo>
                  <a:lnTo>
                    <a:pt x="16" y="286"/>
                  </a:lnTo>
                  <a:lnTo>
                    <a:pt x="24" y="284"/>
                  </a:lnTo>
                  <a:lnTo>
                    <a:pt x="192" y="284"/>
                  </a:lnTo>
                  <a:lnTo>
                    <a:pt x="192" y="256"/>
                  </a:lnTo>
                  <a:lnTo>
                    <a:pt x="42" y="256"/>
                  </a:lnTo>
                  <a:lnTo>
                    <a:pt x="42" y="256"/>
                  </a:lnTo>
                  <a:lnTo>
                    <a:pt x="34" y="256"/>
                  </a:lnTo>
                  <a:lnTo>
                    <a:pt x="28" y="252"/>
                  </a:lnTo>
                  <a:lnTo>
                    <a:pt x="28" y="252"/>
                  </a:lnTo>
                  <a:lnTo>
                    <a:pt x="24" y="246"/>
                  </a:lnTo>
                  <a:lnTo>
                    <a:pt x="22" y="236"/>
                  </a:lnTo>
                  <a:lnTo>
                    <a:pt x="22" y="236"/>
                  </a:lnTo>
                  <a:lnTo>
                    <a:pt x="24" y="228"/>
                  </a:lnTo>
                  <a:lnTo>
                    <a:pt x="28" y="222"/>
                  </a:lnTo>
                  <a:lnTo>
                    <a:pt x="28" y="222"/>
                  </a:lnTo>
                  <a:lnTo>
                    <a:pt x="34" y="218"/>
                  </a:lnTo>
                  <a:lnTo>
                    <a:pt x="42" y="216"/>
                  </a:lnTo>
                  <a:lnTo>
                    <a:pt x="192" y="216"/>
                  </a:lnTo>
                  <a:lnTo>
                    <a:pt x="192" y="190"/>
                  </a:lnTo>
                  <a:lnTo>
                    <a:pt x="38" y="190"/>
                  </a:lnTo>
                  <a:lnTo>
                    <a:pt x="38" y="190"/>
                  </a:lnTo>
                  <a:lnTo>
                    <a:pt x="28" y="188"/>
                  </a:lnTo>
                  <a:lnTo>
                    <a:pt x="22" y="184"/>
                  </a:lnTo>
                  <a:lnTo>
                    <a:pt x="22" y="184"/>
                  </a:lnTo>
                  <a:lnTo>
                    <a:pt x="18" y="178"/>
                  </a:lnTo>
                  <a:lnTo>
                    <a:pt x="18" y="168"/>
                  </a:lnTo>
                  <a:lnTo>
                    <a:pt x="18" y="168"/>
                  </a:lnTo>
                  <a:lnTo>
                    <a:pt x="18" y="160"/>
                  </a:lnTo>
                  <a:lnTo>
                    <a:pt x="22" y="152"/>
                  </a:lnTo>
                  <a:lnTo>
                    <a:pt x="22" y="152"/>
                  </a:lnTo>
                  <a:lnTo>
                    <a:pt x="28" y="150"/>
                  </a:lnTo>
                  <a:lnTo>
                    <a:pt x="38" y="148"/>
                  </a:lnTo>
                  <a:lnTo>
                    <a:pt x="120" y="148"/>
                  </a:lnTo>
                  <a:lnTo>
                    <a:pt x="108" y="114"/>
                  </a:lnTo>
                  <a:lnTo>
                    <a:pt x="20" y="114"/>
                  </a:lnTo>
                  <a:lnTo>
                    <a:pt x="20" y="114"/>
                  </a:lnTo>
                  <a:lnTo>
                    <a:pt x="12" y="112"/>
                  </a:lnTo>
                  <a:lnTo>
                    <a:pt x="6" y="108"/>
                  </a:lnTo>
                  <a:lnTo>
                    <a:pt x="6" y="108"/>
                  </a:lnTo>
                  <a:lnTo>
                    <a:pt x="2" y="102"/>
                  </a:lnTo>
                  <a:lnTo>
                    <a:pt x="0" y="92"/>
                  </a:lnTo>
                  <a:lnTo>
                    <a:pt x="0" y="92"/>
                  </a:lnTo>
                  <a:lnTo>
                    <a:pt x="2" y="82"/>
                  </a:lnTo>
                  <a:lnTo>
                    <a:pt x="6" y="76"/>
                  </a:lnTo>
                  <a:lnTo>
                    <a:pt x="6" y="76"/>
                  </a:lnTo>
                  <a:lnTo>
                    <a:pt x="12" y="72"/>
                  </a:lnTo>
                  <a:lnTo>
                    <a:pt x="20" y="72"/>
                  </a:lnTo>
                  <a:lnTo>
                    <a:pt x="70" y="72"/>
                  </a:lnTo>
                  <a:lnTo>
                    <a:pt x="70" y="72"/>
                  </a:lnTo>
                  <a:lnTo>
                    <a:pt x="52" y="42"/>
                  </a:lnTo>
                  <a:lnTo>
                    <a:pt x="52" y="42"/>
                  </a:lnTo>
                  <a:lnTo>
                    <a:pt x="50" y="38"/>
                  </a:lnTo>
                  <a:lnTo>
                    <a:pt x="48" y="34"/>
                  </a:lnTo>
                  <a:lnTo>
                    <a:pt x="48" y="34"/>
                  </a:lnTo>
                  <a:lnTo>
                    <a:pt x="50" y="24"/>
                  </a:lnTo>
                  <a:lnTo>
                    <a:pt x="56" y="18"/>
                  </a:lnTo>
                  <a:lnTo>
                    <a:pt x="56" y="18"/>
                  </a:lnTo>
                  <a:lnTo>
                    <a:pt x="62" y="16"/>
                  </a:lnTo>
                  <a:lnTo>
                    <a:pt x="70" y="16"/>
                  </a:lnTo>
                  <a:lnTo>
                    <a:pt x="70" y="16"/>
                  </a:lnTo>
                  <a:lnTo>
                    <a:pt x="76" y="16"/>
                  </a:lnTo>
                  <a:lnTo>
                    <a:pt x="80" y="20"/>
                  </a:lnTo>
                  <a:lnTo>
                    <a:pt x="80" y="20"/>
                  </a:lnTo>
                  <a:lnTo>
                    <a:pt x="88" y="24"/>
                  </a:lnTo>
                  <a:lnTo>
                    <a:pt x="96" y="34"/>
                  </a:lnTo>
                  <a:lnTo>
                    <a:pt x="96" y="34"/>
                  </a:lnTo>
                  <a:lnTo>
                    <a:pt x="110" y="56"/>
                  </a:lnTo>
                  <a:lnTo>
                    <a:pt x="114" y="64"/>
                  </a:lnTo>
                  <a:lnTo>
                    <a:pt x="116" y="72"/>
                  </a:lnTo>
                  <a:lnTo>
                    <a:pt x="144" y="72"/>
                  </a:lnTo>
                  <a:lnTo>
                    <a:pt x="144" y="20"/>
                  </a:lnTo>
                  <a:lnTo>
                    <a:pt x="144" y="20"/>
                  </a:lnTo>
                  <a:lnTo>
                    <a:pt x="146" y="12"/>
                  </a:lnTo>
                  <a:lnTo>
                    <a:pt x="152" y="4"/>
                  </a:lnTo>
                  <a:lnTo>
                    <a:pt x="152" y="4"/>
                  </a:lnTo>
                  <a:lnTo>
                    <a:pt x="158" y="2"/>
                  </a:lnTo>
                  <a:lnTo>
                    <a:pt x="168" y="0"/>
                  </a:lnTo>
                  <a:lnTo>
                    <a:pt x="168" y="0"/>
                  </a:lnTo>
                  <a:close/>
                  <a:moveTo>
                    <a:pt x="172" y="148"/>
                  </a:moveTo>
                  <a:lnTo>
                    <a:pt x="250" y="148"/>
                  </a:lnTo>
                  <a:lnTo>
                    <a:pt x="264" y="114"/>
                  </a:lnTo>
                  <a:lnTo>
                    <a:pt x="158" y="114"/>
                  </a:lnTo>
                  <a:lnTo>
                    <a:pt x="172" y="148"/>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pPr defTabSz="1010061"/>
              <a:endParaRPr kumimoji="0" lang="zh-TW" altLang="en-US">
                <a:solidFill>
                  <a:prstClr val="black"/>
                </a:solidFill>
                <a:latin typeface="Calibri"/>
                <a:ea typeface="新細明體"/>
                <a:cs typeface="Arial" charset="0"/>
              </a:endParaRPr>
            </a:p>
          </p:txBody>
        </p:sp>
        <p:sp>
          <p:nvSpPr>
            <p:cNvPr id="18" name="Freeform 20"/>
            <p:cNvSpPr>
              <a:spLocks noEditPoints="1"/>
            </p:cNvSpPr>
            <p:nvPr userDrawn="1"/>
          </p:nvSpPr>
          <p:spPr bwMode="auto">
            <a:xfrm>
              <a:off x="1299157" y="1626941"/>
              <a:ext cx="382403" cy="373299"/>
            </a:xfrm>
            <a:custGeom>
              <a:avLst/>
              <a:gdLst/>
              <a:ahLst/>
              <a:cxnLst>
                <a:cxn ang="0">
                  <a:pos x="28" y="208"/>
                </a:cxn>
                <a:cxn ang="0">
                  <a:pos x="16" y="184"/>
                </a:cxn>
                <a:cxn ang="0">
                  <a:pos x="38" y="166"/>
                </a:cxn>
                <a:cxn ang="0">
                  <a:pos x="284" y="152"/>
                </a:cxn>
                <a:cxn ang="0">
                  <a:pos x="384" y="140"/>
                </a:cxn>
                <a:cxn ang="0">
                  <a:pos x="404" y="162"/>
                </a:cxn>
                <a:cxn ang="0">
                  <a:pos x="394" y="182"/>
                </a:cxn>
                <a:cxn ang="0">
                  <a:pos x="234" y="386"/>
                </a:cxn>
                <a:cxn ang="0">
                  <a:pos x="220" y="408"/>
                </a:cxn>
                <a:cxn ang="0">
                  <a:pos x="190" y="404"/>
                </a:cxn>
                <a:cxn ang="0">
                  <a:pos x="102" y="208"/>
                </a:cxn>
                <a:cxn ang="0">
                  <a:pos x="108" y="260"/>
                </a:cxn>
                <a:cxn ang="0">
                  <a:pos x="118" y="302"/>
                </a:cxn>
                <a:cxn ang="0">
                  <a:pos x="174" y="352"/>
                </a:cxn>
                <a:cxn ang="0">
                  <a:pos x="176" y="378"/>
                </a:cxn>
                <a:cxn ang="0">
                  <a:pos x="152" y="392"/>
                </a:cxn>
                <a:cxn ang="0">
                  <a:pos x="116" y="368"/>
                </a:cxn>
                <a:cxn ang="0">
                  <a:pos x="86" y="334"/>
                </a:cxn>
                <a:cxn ang="0">
                  <a:pos x="48" y="386"/>
                </a:cxn>
                <a:cxn ang="0">
                  <a:pos x="10" y="388"/>
                </a:cxn>
                <a:cxn ang="0">
                  <a:pos x="0" y="370"/>
                </a:cxn>
                <a:cxn ang="0">
                  <a:pos x="42" y="320"/>
                </a:cxn>
                <a:cxn ang="0">
                  <a:pos x="60" y="274"/>
                </a:cxn>
                <a:cxn ang="0">
                  <a:pos x="68" y="210"/>
                </a:cxn>
                <a:cxn ang="0">
                  <a:pos x="378" y="2"/>
                </a:cxn>
                <a:cxn ang="0">
                  <a:pos x="398" y="32"/>
                </a:cxn>
                <a:cxn ang="0">
                  <a:pos x="388" y="128"/>
                </a:cxn>
                <a:cxn ang="0">
                  <a:pos x="54" y="136"/>
                </a:cxn>
                <a:cxn ang="0">
                  <a:pos x="24" y="116"/>
                </a:cxn>
                <a:cxn ang="0">
                  <a:pos x="26" y="12"/>
                </a:cxn>
                <a:cxn ang="0">
                  <a:pos x="54" y="0"/>
                </a:cxn>
                <a:cxn ang="0">
                  <a:pos x="76" y="42"/>
                </a:cxn>
                <a:cxn ang="0">
                  <a:pos x="70" y="84"/>
                </a:cxn>
                <a:cxn ang="0">
                  <a:pos x="130" y="94"/>
                </a:cxn>
                <a:cxn ang="0">
                  <a:pos x="240" y="94"/>
                </a:cxn>
                <a:cxn ang="0">
                  <a:pos x="342" y="208"/>
                </a:cxn>
                <a:cxn ang="0">
                  <a:pos x="348" y="272"/>
                </a:cxn>
                <a:cxn ang="0">
                  <a:pos x="366" y="316"/>
                </a:cxn>
                <a:cxn ang="0">
                  <a:pos x="418" y="358"/>
                </a:cxn>
                <a:cxn ang="0">
                  <a:pos x="410" y="386"/>
                </a:cxn>
                <a:cxn ang="0">
                  <a:pos x="384" y="392"/>
                </a:cxn>
                <a:cxn ang="0">
                  <a:pos x="330" y="334"/>
                </a:cxn>
                <a:cxn ang="0">
                  <a:pos x="304" y="362"/>
                </a:cxn>
                <a:cxn ang="0">
                  <a:pos x="264" y="394"/>
                </a:cxn>
                <a:cxn ang="0">
                  <a:pos x="236" y="370"/>
                </a:cxn>
                <a:cxn ang="0">
                  <a:pos x="270" y="330"/>
                </a:cxn>
                <a:cxn ang="0">
                  <a:pos x="296" y="288"/>
                </a:cxn>
                <a:cxn ang="0">
                  <a:pos x="302" y="214"/>
                </a:cxn>
                <a:cxn ang="0">
                  <a:pos x="324" y="204"/>
                </a:cxn>
                <a:cxn ang="0">
                  <a:pos x="346" y="90"/>
                </a:cxn>
                <a:cxn ang="0">
                  <a:pos x="348" y="46"/>
                </a:cxn>
                <a:cxn ang="0">
                  <a:pos x="288" y="94"/>
                </a:cxn>
              </a:cxnLst>
              <a:rect l="0" t="0" r="r" b="b"/>
              <a:pathLst>
                <a:path w="420" h="410">
                  <a:moveTo>
                    <a:pt x="68" y="210"/>
                  </a:moveTo>
                  <a:lnTo>
                    <a:pt x="68" y="210"/>
                  </a:lnTo>
                  <a:lnTo>
                    <a:pt x="40" y="210"/>
                  </a:lnTo>
                  <a:lnTo>
                    <a:pt x="40" y="210"/>
                  </a:lnTo>
                  <a:lnTo>
                    <a:pt x="28" y="208"/>
                  </a:lnTo>
                  <a:lnTo>
                    <a:pt x="24" y="206"/>
                  </a:lnTo>
                  <a:lnTo>
                    <a:pt x="20" y="202"/>
                  </a:lnTo>
                  <a:lnTo>
                    <a:pt x="20" y="202"/>
                  </a:lnTo>
                  <a:lnTo>
                    <a:pt x="18" y="194"/>
                  </a:lnTo>
                  <a:lnTo>
                    <a:pt x="16" y="184"/>
                  </a:lnTo>
                  <a:lnTo>
                    <a:pt x="16" y="184"/>
                  </a:lnTo>
                  <a:lnTo>
                    <a:pt x="18" y="176"/>
                  </a:lnTo>
                  <a:lnTo>
                    <a:pt x="22" y="170"/>
                  </a:lnTo>
                  <a:lnTo>
                    <a:pt x="28" y="168"/>
                  </a:lnTo>
                  <a:lnTo>
                    <a:pt x="38" y="166"/>
                  </a:lnTo>
                  <a:lnTo>
                    <a:pt x="38" y="166"/>
                  </a:lnTo>
                  <a:lnTo>
                    <a:pt x="116" y="164"/>
                  </a:lnTo>
                  <a:lnTo>
                    <a:pt x="192" y="160"/>
                  </a:lnTo>
                  <a:lnTo>
                    <a:pt x="192" y="160"/>
                  </a:lnTo>
                  <a:lnTo>
                    <a:pt x="284" y="152"/>
                  </a:lnTo>
                  <a:lnTo>
                    <a:pt x="326" y="148"/>
                  </a:lnTo>
                  <a:lnTo>
                    <a:pt x="366" y="142"/>
                  </a:lnTo>
                  <a:lnTo>
                    <a:pt x="366" y="142"/>
                  </a:lnTo>
                  <a:lnTo>
                    <a:pt x="384" y="140"/>
                  </a:lnTo>
                  <a:lnTo>
                    <a:pt x="384" y="140"/>
                  </a:lnTo>
                  <a:lnTo>
                    <a:pt x="392" y="142"/>
                  </a:lnTo>
                  <a:lnTo>
                    <a:pt x="398" y="148"/>
                  </a:lnTo>
                  <a:lnTo>
                    <a:pt x="398" y="148"/>
                  </a:lnTo>
                  <a:lnTo>
                    <a:pt x="402" y="154"/>
                  </a:lnTo>
                  <a:lnTo>
                    <a:pt x="404" y="162"/>
                  </a:lnTo>
                  <a:lnTo>
                    <a:pt x="404" y="162"/>
                  </a:lnTo>
                  <a:lnTo>
                    <a:pt x="404" y="170"/>
                  </a:lnTo>
                  <a:lnTo>
                    <a:pt x="402" y="174"/>
                  </a:lnTo>
                  <a:lnTo>
                    <a:pt x="398" y="178"/>
                  </a:lnTo>
                  <a:lnTo>
                    <a:pt x="394" y="182"/>
                  </a:lnTo>
                  <a:lnTo>
                    <a:pt x="394" y="182"/>
                  </a:lnTo>
                  <a:lnTo>
                    <a:pt x="360" y="188"/>
                  </a:lnTo>
                  <a:lnTo>
                    <a:pt x="322" y="192"/>
                  </a:lnTo>
                  <a:lnTo>
                    <a:pt x="234" y="200"/>
                  </a:lnTo>
                  <a:lnTo>
                    <a:pt x="234" y="386"/>
                  </a:lnTo>
                  <a:lnTo>
                    <a:pt x="234" y="386"/>
                  </a:lnTo>
                  <a:lnTo>
                    <a:pt x="232" y="396"/>
                  </a:lnTo>
                  <a:lnTo>
                    <a:pt x="228" y="404"/>
                  </a:lnTo>
                  <a:lnTo>
                    <a:pt x="228" y="404"/>
                  </a:lnTo>
                  <a:lnTo>
                    <a:pt x="220" y="408"/>
                  </a:lnTo>
                  <a:lnTo>
                    <a:pt x="208" y="410"/>
                  </a:lnTo>
                  <a:lnTo>
                    <a:pt x="208" y="410"/>
                  </a:lnTo>
                  <a:lnTo>
                    <a:pt x="198" y="408"/>
                  </a:lnTo>
                  <a:lnTo>
                    <a:pt x="190" y="404"/>
                  </a:lnTo>
                  <a:lnTo>
                    <a:pt x="190" y="404"/>
                  </a:lnTo>
                  <a:lnTo>
                    <a:pt x="186" y="396"/>
                  </a:lnTo>
                  <a:lnTo>
                    <a:pt x="186" y="386"/>
                  </a:lnTo>
                  <a:lnTo>
                    <a:pt x="186" y="204"/>
                  </a:lnTo>
                  <a:lnTo>
                    <a:pt x="186" y="204"/>
                  </a:lnTo>
                  <a:lnTo>
                    <a:pt x="102" y="208"/>
                  </a:lnTo>
                  <a:lnTo>
                    <a:pt x="102" y="208"/>
                  </a:lnTo>
                  <a:lnTo>
                    <a:pt x="106" y="210"/>
                  </a:lnTo>
                  <a:lnTo>
                    <a:pt x="108" y="214"/>
                  </a:lnTo>
                  <a:lnTo>
                    <a:pt x="108" y="224"/>
                  </a:lnTo>
                  <a:lnTo>
                    <a:pt x="108" y="260"/>
                  </a:lnTo>
                  <a:lnTo>
                    <a:pt x="108" y="260"/>
                  </a:lnTo>
                  <a:lnTo>
                    <a:pt x="110" y="272"/>
                  </a:lnTo>
                  <a:lnTo>
                    <a:pt x="110" y="284"/>
                  </a:lnTo>
                  <a:lnTo>
                    <a:pt x="114" y="294"/>
                  </a:lnTo>
                  <a:lnTo>
                    <a:pt x="118" y="302"/>
                  </a:lnTo>
                  <a:lnTo>
                    <a:pt x="118" y="302"/>
                  </a:lnTo>
                  <a:lnTo>
                    <a:pt x="126" y="316"/>
                  </a:lnTo>
                  <a:lnTo>
                    <a:pt x="140" y="328"/>
                  </a:lnTo>
                  <a:lnTo>
                    <a:pt x="154" y="340"/>
                  </a:lnTo>
                  <a:lnTo>
                    <a:pt x="174" y="352"/>
                  </a:lnTo>
                  <a:lnTo>
                    <a:pt x="174" y="352"/>
                  </a:lnTo>
                  <a:lnTo>
                    <a:pt x="178" y="360"/>
                  </a:lnTo>
                  <a:lnTo>
                    <a:pt x="178" y="368"/>
                  </a:lnTo>
                  <a:lnTo>
                    <a:pt x="178" y="368"/>
                  </a:lnTo>
                  <a:lnTo>
                    <a:pt x="176" y="378"/>
                  </a:lnTo>
                  <a:lnTo>
                    <a:pt x="170" y="386"/>
                  </a:lnTo>
                  <a:lnTo>
                    <a:pt x="170" y="386"/>
                  </a:lnTo>
                  <a:lnTo>
                    <a:pt x="162" y="392"/>
                  </a:lnTo>
                  <a:lnTo>
                    <a:pt x="152" y="392"/>
                  </a:lnTo>
                  <a:lnTo>
                    <a:pt x="152" y="392"/>
                  </a:lnTo>
                  <a:lnTo>
                    <a:pt x="144" y="392"/>
                  </a:lnTo>
                  <a:lnTo>
                    <a:pt x="136" y="386"/>
                  </a:lnTo>
                  <a:lnTo>
                    <a:pt x="136" y="386"/>
                  </a:lnTo>
                  <a:lnTo>
                    <a:pt x="128" y="378"/>
                  </a:lnTo>
                  <a:lnTo>
                    <a:pt x="116" y="368"/>
                  </a:lnTo>
                  <a:lnTo>
                    <a:pt x="92" y="336"/>
                  </a:lnTo>
                  <a:lnTo>
                    <a:pt x="92" y="336"/>
                  </a:lnTo>
                  <a:lnTo>
                    <a:pt x="88" y="332"/>
                  </a:lnTo>
                  <a:lnTo>
                    <a:pt x="88" y="332"/>
                  </a:lnTo>
                  <a:lnTo>
                    <a:pt x="86" y="334"/>
                  </a:lnTo>
                  <a:lnTo>
                    <a:pt x="84" y="336"/>
                  </a:lnTo>
                  <a:lnTo>
                    <a:pt x="84" y="336"/>
                  </a:lnTo>
                  <a:lnTo>
                    <a:pt x="66" y="362"/>
                  </a:lnTo>
                  <a:lnTo>
                    <a:pt x="48" y="386"/>
                  </a:lnTo>
                  <a:lnTo>
                    <a:pt x="48" y="386"/>
                  </a:lnTo>
                  <a:lnTo>
                    <a:pt x="38" y="392"/>
                  </a:lnTo>
                  <a:lnTo>
                    <a:pt x="28" y="394"/>
                  </a:lnTo>
                  <a:lnTo>
                    <a:pt x="28" y="394"/>
                  </a:lnTo>
                  <a:lnTo>
                    <a:pt x="18" y="392"/>
                  </a:lnTo>
                  <a:lnTo>
                    <a:pt x="10" y="388"/>
                  </a:lnTo>
                  <a:lnTo>
                    <a:pt x="10" y="388"/>
                  </a:lnTo>
                  <a:lnTo>
                    <a:pt x="2" y="380"/>
                  </a:lnTo>
                  <a:lnTo>
                    <a:pt x="0" y="374"/>
                  </a:lnTo>
                  <a:lnTo>
                    <a:pt x="0" y="370"/>
                  </a:lnTo>
                  <a:lnTo>
                    <a:pt x="0" y="370"/>
                  </a:lnTo>
                  <a:lnTo>
                    <a:pt x="2" y="360"/>
                  </a:lnTo>
                  <a:lnTo>
                    <a:pt x="8" y="352"/>
                  </a:lnTo>
                  <a:lnTo>
                    <a:pt x="8" y="352"/>
                  </a:lnTo>
                  <a:lnTo>
                    <a:pt x="32" y="330"/>
                  </a:lnTo>
                  <a:lnTo>
                    <a:pt x="42" y="320"/>
                  </a:lnTo>
                  <a:lnTo>
                    <a:pt x="50" y="310"/>
                  </a:lnTo>
                  <a:lnTo>
                    <a:pt x="50" y="310"/>
                  </a:lnTo>
                  <a:lnTo>
                    <a:pt x="54" y="300"/>
                  </a:lnTo>
                  <a:lnTo>
                    <a:pt x="58" y="288"/>
                  </a:lnTo>
                  <a:lnTo>
                    <a:pt x="60" y="274"/>
                  </a:lnTo>
                  <a:lnTo>
                    <a:pt x="62" y="260"/>
                  </a:lnTo>
                  <a:lnTo>
                    <a:pt x="62" y="224"/>
                  </a:lnTo>
                  <a:lnTo>
                    <a:pt x="62" y="224"/>
                  </a:lnTo>
                  <a:lnTo>
                    <a:pt x="62" y="216"/>
                  </a:lnTo>
                  <a:lnTo>
                    <a:pt x="68" y="210"/>
                  </a:lnTo>
                  <a:lnTo>
                    <a:pt x="68" y="210"/>
                  </a:lnTo>
                  <a:close/>
                  <a:moveTo>
                    <a:pt x="54" y="0"/>
                  </a:moveTo>
                  <a:lnTo>
                    <a:pt x="364" y="0"/>
                  </a:lnTo>
                  <a:lnTo>
                    <a:pt x="364" y="0"/>
                  </a:lnTo>
                  <a:lnTo>
                    <a:pt x="378" y="2"/>
                  </a:lnTo>
                  <a:lnTo>
                    <a:pt x="384" y="4"/>
                  </a:lnTo>
                  <a:lnTo>
                    <a:pt x="388" y="8"/>
                  </a:lnTo>
                  <a:lnTo>
                    <a:pt x="392" y="12"/>
                  </a:lnTo>
                  <a:lnTo>
                    <a:pt x="396" y="18"/>
                  </a:lnTo>
                  <a:lnTo>
                    <a:pt x="398" y="32"/>
                  </a:lnTo>
                  <a:lnTo>
                    <a:pt x="398" y="102"/>
                  </a:lnTo>
                  <a:lnTo>
                    <a:pt x="398" y="102"/>
                  </a:lnTo>
                  <a:lnTo>
                    <a:pt x="396" y="116"/>
                  </a:lnTo>
                  <a:lnTo>
                    <a:pt x="392" y="122"/>
                  </a:lnTo>
                  <a:lnTo>
                    <a:pt x="388" y="128"/>
                  </a:lnTo>
                  <a:lnTo>
                    <a:pt x="384" y="130"/>
                  </a:lnTo>
                  <a:lnTo>
                    <a:pt x="378" y="134"/>
                  </a:lnTo>
                  <a:lnTo>
                    <a:pt x="364" y="136"/>
                  </a:lnTo>
                  <a:lnTo>
                    <a:pt x="54" y="136"/>
                  </a:lnTo>
                  <a:lnTo>
                    <a:pt x="54" y="136"/>
                  </a:lnTo>
                  <a:lnTo>
                    <a:pt x="40" y="134"/>
                  </a:lnTo>
                  <a:lnTo>
                    <a:pt x="34" y="130"/>
                  </a:lnTo>
                  <a:lnTo>
                    <a:pt x="30" y="128"/>
                  </a:lnTo>
                  <a:lnTo>
                    <a:pt x="26" y="122"/>
                  </a:lnTo>
                  <a:lnTo>
                    <a:pt x="24" y="116"/>
                  </a:lnTo>
                  <a:lnTo>
                    <a:pt x="20" y="102"/>
                  </a:lnTo>
                  <a:lnTo>
                    <a:pt x="20" y="32"/>
                  </a:lnTo>
                  <a:lnTo>
                    <a:pt x="20" y="32"/>
                  </a:lnTo>
                  <a:lnTo>
                    <a:pt x="24" y="18"/>
                  </a:lnTo>
                  <a:lnTo>
                    <a:pt x="26" y="12"/>
                  </a:lnTo>
                  <a:lnTo>
                    <a:pt x="30" y="8"/>
                  </a:lnTo>
                  <a:lnTo>
                    <a:pt x="34" y="4"/>
                  </a:lnTo>
                  <a:lnTo>
                    <a:pt x="40" y="2"/>
                  </a:lnTo>
                  <a:lnTo>
                    <a:pt x="54" y="0"/>
                  </a:lnTo>
                  <a:lnTo>
                    <a:pt x="54" y="0"/>
                  </a:lnTo>
                  <a:close/>
                  <a:moveTo>
                    <a:pt x="130" y="94"/>
                  </a:moveTo>
                  <a:lnTo>
                    <a:pt x="130" y="42"/>
                  </a:lnTo>
                  <a:lnTo>
                    <a:pt x="80" y="42"/>
                  </a:lnTo>
                  <a:lnTo>
                    <a:pt x="80" y="42"/>
                  </a:lnTo>
                  <a:lnTo>
                    <a:pt x="76" y="42"/>
                  </a:lnTo>
                  <a:lnTo>
                    <a:pt x="72" y="44"/>
                  </a:lnTo>
                  <a:lnTo>
                    <a:pt x="72" y="46"/>
                  </a:lnTo>
                  <a:lnTo>
                    <a:pt x="70" y="50"/>
                  </a:lnTo>
                  <a:lnTo>
                    <a:pt x="70" y="84"/>
                  </a:lnTo>
                  <a:lnTo>
                    <a:pt x="70" y="84"/>
                  </a:lnTo>
                  <a:lnTo>
                    <a:pt x="72" y="88"/>
                  </a:lnTo>
                  <a:lnTo>
                    <a:pt x="72" y="90"/>
                  </a:lnTo>
                  <a:lnTo>
                    <a:pt x="76" y="92"/>
                  </a:lnTo>
                  <a:lnTo>
                    <a:pt x="80" y="94"/>
                  </a:lnTo>
                  <a:lnTo>
                    <a:pt x="130" y="94"/>
                  </a:lnTo>
                  <a:close/>
                  <a:moveTo>
                    <a:pt x="240" y="94"/>
                  </a:moveTo>
                  <a:lnTo>
                    <a:pt x="240" y="42"/>
                  </a:lnTo>
                  <a:lnTo>
                    <a:pt x="178" y="42"/>
                  </a:lnTo>
                  <a:lnTo>
                    <a:pt x="178" y="94"/>
                  </a:lnTo>
                  <a:lnTo>
                    <a:pt x="240" y="94"/>
                  </a:lnTo>
                  <a:close/>
                  <a:moveTo>
                    <a:pt x="324" y="204"/>
                  </a:moveTo>
                  <a:lnTo>
                    <a:pt x="324" y="204"/>
                  </a:lnTo>
                  <a:lnTo>
                    <a:pt x="336" y="206"/>
                  </a:lnTo>
                  <a:lnTo>
                    <a:pt x="342" y="208"/>
                  </a:lnTo>
                  <a:lnTo>
                    <a:pt x="342" y="208"/>
                  </a:lnTo>
                  <a:lnTo>
                    <a:pt x="346" y="214"/>
                  </a:lnTo>
                  <a:lnTo>
                    <a:pt x="348" y="224"/>
                  </a:lnTo>
                  <a:lnTo>
                    <a:pt x="348" y="260"/>
                  </a:lnTo>
                  <a:lnTo>
                    <a:pt x="348" y="260"/>
                  </a:lnTo>
                  <a:lnTo>
                    <a:pt x="348" y="272"/>
                  </a:lnTo>
                  <a:lnTo>
                    <a:pt x="350" y="284"/>
                  </a:lnTo>
                  <a:lnTo>
                    <a:pt x="354" y="294"/>
                  </a:lnTo>
                  <a:lnTo>
                    <a:pt x="358" y="302"/>
                  </a:lnTo>
                  <a:lnTo>
                    <a:pt x="358" y="302"/>
                  </a:lnTo>
                  <a:lnTo>
                    <a:pt x="366" y="316"/>
                  </a:lnTo>
                  <a:lnTo>
                    <a:pt x="378" y="328"/>
                  </a:lnTo>
                  <a:lnTo>
                    <a:pt x="394" y="340"/>
                  </a:lnTo>
                  <a:lnTo>
                    <a:pt x="414" y="352"/>
                  </a:lnTo>
                  <a:lnTo>
                    <a:pt x="414" y="352"/>
                  </a:lnTo>
                  <a:lnTo>
                    <a:pt x="418" y="358"/>
                  </a:lnTo>
                  <a:lnTo>
                    <a:pt x="420" y="366"/>
                  </a:lnTo>
                  <a:lnTo>
                    <a:pt x="420" y="366"/>
                  </a:lnTo>
                  <a:lnTo>
                    <a:pt x="420" y="372"/>
                  </a:lnTo>
                  <a:lnTo>
                    <a:pt x="418" y="376"/>
                  </a:lnTo>
                  <a:lnTo>
                    <a:pt x="410" y="386"/>
                  </a:lnTo>
                  <a:lnTo>
                    <a:pt x="410" y="386"/>
                  </a:lnTo>
                  <a:lnTo>
                    <a:pt x="402" y="392"/>
                  </a:lnTo>
                  <a:lnTo>
                    <a:pt x="392" y="392"/>
                  </a:lnTo>
                  <a:lnTo>
                    <a:pt x="392" y="392"/>
                  </a:lnTo>
                  <a:lnTo>
                    <a:pt x="384" y="392"/>
                  </a:lnTo>
                  <a:lnTo>
                    <a:pt x="376" y="386"/>
                  </a:lnTo>
                  <a:lnTo>
                    <a:pt x="376" y="386"/>
                  </a:lnTo>
                  <a:lnTo>
                    <a:pt x="356" y="366"/>
                  </a:lnTo>
                  <a:lnTo>
                    <a:pt x="330" y="334"/>
                  </a:lnTo>
                  <a:lnTo>
                    <a:pt x="330" y="334"/>
                  </a:lnTo>
                  <a:lnTo>
                    <a:pt x="328" y="332"/>
                  </a:lnTo>
                  <a:lnTo>
                    <a:pt x="328" y="332"/>
                  </a:lnTo>
                  <a:lnTo>
                    <a:pt x="324" y="334"/>
                  </a:lnTo>
                  <a:lnTo>
                    <a:pt x="324" y="334"/>
                  </a:lnTo>
                  <a:lnTo>
                    <a:pt x="304" y="362"/>
                  </a:lnTo>
                  <a:lnTo>
                    <a:pt x="284" y="386"/>
                  </a:lnTo>
                  <a:lnTo>
                    <a:pt x="284" y="386"/>
                  </a:lnTo>
                  <a:lnTo>
                    <a:pt x="274" y="392"/>
                  </a:lnTo>
                  <a:lnTo>
                    <a:pt x="264" y="394"/>
                  </a:lnTo>
                  <a:lnTo>
                    <a:pt x="264" y="394"/>
                  </a:lnTo>
                  <a:lnTo>
                    <a:pt x="254" y="392"/>
                  </a:lnTo>
                  <a:lnTo>
                    <a:pt x="246" y="388"/>
                  </a:lnTo>
                  <a:lnTo>
                    <a:pt x="246" y="388"/>
                  </a:lnTo>
                  <a:lnTo>
                    <a:pt x="240" y="380"/>
                  </a:lnTo>
                  <a:lnTo>
                    <a:pt x="236" y="370"/>
                  </a:lnTo>
                  <a:lnTo>
                    <a:pt x="236" y="370"/>
                  </a:lnTo>
                  <a:lnTo>
                    <a:pt x="238" y="360"/>
                  </a:lnTo>
                  <a:lnTo>
                    <a:pt x="244" y="352"/>
                  </a:lnTo>
                  <a:lnTo>
                    <a:pt x="244" y="352"/>
                  </a:lnTo>
                  <a:lnTo>
                    <a:pt x="270" y="330"/>
                  </a:lnTo>
                  <a:lnTo>
                    <a:pt x="280" y="320"/>
                  </a:lnTo>
                  <a:lnTo>
                    <a:pt x="288" y="310"/>
                  </a:lnTo>
                  <a:lnTo>
                    <a:pt x="288" y="310"/>
                  </a:lnTo>
                  <a:lnTo>
                    <a:pt x="292" y="300"/>
                  </a:lnTo>
                  <a:lnTo>
                    <a:pt x="296" y="288"/>
                  </a:lnTo>
                  <a:lnTo>
                    <a:pt x="300" y="274"/>
                  </a:lnTo>
                  <a:lnTo>
                    <a:pt x="300" y="260"/>
                  </a:lnTo>
                  <a:lnTo>
                    <a:pt x="300" y="224"/>
                  </a:lnTo>
                  <a:lnTo>
                    <a:pt x="300" y="224"/>
                  </a:lnTo>
                  <a:lnTo>
                    <a:pt x="302" y="214"/>
                  </a:lnTo>
                  <a:lnTo>
                    <a:pt x="304" y="210"/>
                  </a:lnTo>
                  <a:lnTo>
                    <a:pt x="308" y="208"/>
                  </a:lnTo>
                  <a:lnTo>
                    <a:pt x="308" y="208"/>
                  </a:lnTo>
                  <a:lnTo>
                    <a:pt x="314" y="204"/>
                  </a:lnTo>
                  <a:lnTo>
                    <a:pt x="324" y="204"/>
                  </a:lnTo>
                  <a:lnTo>
                    <a:pt x="324" y="204"/>
                  </a:lnTo>
                  <a:close/>
                  <a:moveTo>
                    <a:pt x="338" y="94"/>
                  </a:moveTo>
                  <a:lnTo>
                    <a:pt x="338" y="94"/>
                  </a:lnTo>
                  <a:lnTo>
                    <a:pt x="342" y="92"/>
                  </a:lnTo>
                  <a:lnTo>
                    <a:pt x="346" y="90"/>
                  </a:lnTo>
                  <a:lnTo>
                    <a:pt x="348" y="88"/>
                  </a:lnTo>
                  <a:lnTo>
                    <a:pt x="348" y="84"/>
                  </a:lnTo>
                  <a:lnTo>
                    <a:pt x="348" y="50"/>
                  </a:lnTo>
                  <a:lnTo>
                    <a:pt x="348" y="50"/>
                  </a:lnTo>
                  <a:lnTo>
                    <a:pt x="348" y="46"/>
                  </a:lnTo>
                  <a:lnTo>
                    <a:pt x="346" y="44"/>
                  </a:lnTo>
                  <a:lnTo>
                    <a:pt x="342" y="42"/>
                  </a:lnTo>
                  <a:lnTo>
                    <a:pt x="338" y="42"/>
                  </a:lnTo>
                  <a:lnTo>
                    <a:pt x="288" y="42"/>
                  </a:lnTo>
                  <a:lnTo>
                    <a:pt x="288" y="94"/>
                  </a:lnTo>
                  <a:lnTo>
                    <a:pt x="338" y="94"/>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pPr defTabSz="1010061"/>
              <a:endParaRPr kumimoji="0" lang="zh-TW" altLang="en-US">
                <a:solidFill>
                  <a:prstClr val="black"/>
                </a:solidFill>
                <a:latin typeface="Calibri"/>
                <a:ea typeface="新細明體"/>
                <a:cs typeface="Arial" charset="0"/>
              </a:endParaRPr>
            </a:p>
          </p:txBody>
        </p:sp>
        <p:sp>
          <p:nvSpPr>
            <p:cNvPr id="19" name="Freeform 21"/>
            <p:cNvSpPr>
              <a:spLocks noEditPoints="1"/>
            </p:cNvSpPr>
            <p:nvPr userDrawn="1"/>
          </p:nvSpPr>
          <p:spPr bwMode="auto">
            <a:xfrm>
              <a:off x="1717980" y="1616016"/>
              <a:ext cx="386045" cy="382403"/>
            </a:xfrm>
            <a:custGeom>
              <a:avLst/>
              <a:gdLst/>
              <a:ahLst/>
              <a:cxnLst>
                <a:cxn ang="0">
                  <a:pos x="122" y="4"/>
                </a:cxn>
                <a:cxn ang="0">
                  <a:pos x="132" y="16"/>
                </a:cxn>
                <a:cxn ang="0">
                  <a:pos x="128" y="42"/>
                </a:cxn>
                <a:cxn ang="0">
                  <a:pos x="104" y="396"/>
                </a:cxn>
                <a:cxn ang="0">
                  <a:pos x="92" y="418"/>
                </a:cxn>
                <a:cxn ang="0">
                  <a:pos x="64" y="414"/>
                </a:cxn>
                <a:cxn ang="0">
                  <a:pos x="58" y="210"/>
                </a:cxn>
                <a:cxn ang="0">
                  <a:pos x="44" y="228"/>
                </a:cxn>
                <a:cxn ang="0">
                  <a:pos x="16" y="232"/>
                </a:cxn>
                <a:cxn ang="0">
                  <a:pos x="0" y="210"/>
                </a:cxn>
                <a:cxn ang="0">
                  <a:pos x="6" y="194"/>
                </a:cxn>
                <a:cxn ang="0">
                  <a:pos x="86" y="14"/>
                </a:cxn>
                <a:cxn ang="0">
                  <a:pos x="98" y="2"/>
                </a:cxn>
                <a:cxn ang="0">
                  <a:pos x="402" y="86"/>
                </a:cxn>
                <a:cxn ang="0">
                  <a:pos x="420" y="92"/>
                </a:cxn>
                <a:cxn ang="0">
                  <a:pos x="424" y="118"/>
                </a:cxn>
                <a:cxn ang="0">
                  <a:pos x="402" y="132"/>
                </a:cxn>
                <a:cxn ang="0">
                  <a:pos x="134" y="126"/>
                </a:cxn>
                <a:cxn ang="0">
                  <a:pos x="128" y="108"/>
                </a:cxn>
                <a:cxn ang="0">
                  <a:pos x="140" y="88"/>
                </a:cxn>
                <a:cxn ang="0">
                  <a:pos x="384" y="156"/>
                </a:cxn>
                <a:cxn ang="0">
                  <a:pos x="400" y="160"/>
                </a:cxn>
                <a:cxn ang="0">
                  <a:pos x="404" y="184"/>
                </a:cxn>
                <a:cxn ang="0">
                  <a:pos x="384" y="196"/>
                </a:cxn>
                <a:cxn ang="0">
                  <a:pos x="148" y="192"/>
                </a:cxn>
                <a:cxn ang="0">
                  <a:pos x="142" y="176"/>
                </a:cxn>
                <a:cxn ang="0">
                  <a:pos x="154" y="156"/>
                </a:cxn>
                <a:cxn ang="0">
                  <a:pos x="384" y="220"/>
                </a:cxn>
                <a:cxn ang="0">
                  <a:pos x="400" y="224"/>
                </a:cxn>
                <a:cxn ang="0">
                  <a:pos x="404" y="248"/>
                </a:cxn>
                <a:cxn ang="0">
                  <a:pos x="384" y="260"/>
                </a:cxn>
                <a:cxn ang="0">
                  <a:pos x="148" y="254"/>
                </a:cxn>
                <a:cxn ang="0">
                  <a:pos x="142" y="240"/>
                </a:cxn>
                <a:cxn ang="0">
                  <a:pos x="154" y="220"/>
                </a:cxn>
                <a:cxn ang="0">
                  <a:pos x="380" y="18"/>
                </a:cxn>
                <a:cxn ang="0">
                  <a:pos x="396" y="22"/>
                </a:cxn>
                <a:cxn ang="0">
                  <a:pos x="400" y="46"/>
                </a:cxn>
                <a:cxn ang="0">
                  <a:pos x="380" y="58"/>
                </a:cxn>
                <a:cxn ang="0">
                  <a:pos x="150" y="54"/>
                </a:cxn>
                <a:cxn ang="0">
                  <a:pos x="146" y="38"/>
                </a:cxn>
                <a:cxn ang="0">
                  <a:pos x="158" y="18"/>
                </a:cxn>
                <a:cxn ang="0">
                  <a:pos x="368" y="286"/>
                </a:cxn>
                <a:cxn ang="0">
                  <a:pos x="392" y="294"/>
                </a:cxn>
                <a:cxn ang="0">
                  <a:pos x="400" y="382"/>
                </a:cxn>
                <a:cxn ang="0">
                  <a:pos x="392" y="406"/>
                </a:cxn>
                <a:cxn ang="0">
                  <a:pos x="178" y="414"/>
                </a:cxn>
                <a:cxn ang="0">
                  <a:pos x="154" y="406"/>
                </a:cxn>
                <a:cxn ang="0">
                  <a:pos x="146" y="318"/>
                </a:cxn>
                <a:cxn ang="0">
                  <a:pos x="154" y="294"/>
                </a:cxn>
                <a:cxn ang="0">
                  <a:pos x="178" y="286"/>
                </a:cxn>
                <a:cxn ang="0">
                  <a:pos x="348" y="372"/>
                </a:cxn>
                <a:cxn ang="0">
                  <a:pos x="350" y="336"/>
                </a:cxn>
                <a:cxn ang="0">
                  <a:pos x="340" y="326"/>
                </a:cxn>
                <a:cxn ang="0">
                  <a:pos x="198" y="328"/>
                </a:cxn>
                <a:cxn ang="0">
                  <a:pos x="194" y="364"/>
                </a:cxn>
                <a:cxn ang="0">
                  <a:pos x="206" y="374"/>
                </a:cxn>
              </a:cxnLst>
              <a:rect l="0" t="0" r="r" b="b"/>
              <a:pathLst>
                <a:path w="424" h="420">
                  <a:moveTo>
                    <a:pt x="102" y="0"/>
                  </a:moveTo>
                  <a:lnTo>
                    <a:pt x="102" y="0"/>
                  </a:lnTo>
                  <a:lnTo>
                    <a:pt x="114" y="0"/>
                  </a:lnTo>
                  <a:lnTo>
                    <a:pt x="122" y="4"/>
                  </a:lnTo>
                  <a:lnTo>
                    <a:pt x="122" y="4"/>
                  </a:lnTo>
                  <a:lnTo>
                    <a:pt x="126" y="6"/>
                  </a:lnTo>
                  <a:lnTo>
                    <a:pt x="130" y="10"/>
                  </a:lnTo>
                  <a:lnTo>
                    <a:pt x="132" y="16"/>
                  </a:lnTo>
                  <a:lnTo>
                    <a:pt x="132" y="22"/>
                  </a:lnTo>
                  <a:lnTo>
                    <a:pt x="132" y="22"/>
                  </a:lnTo>
                  <a:lnTo>
                    <a:pt x="128" y="42"/>
                  </a:lnTo>
                  <a:lnTo>
                    <a:pt x="128" y="42"/>
                  </a:lnTo>
                  <a:lnTo>
                    <a:pt x="118" y="76"/>
                  </a:lnTo>
                  <a:lnTo>
                    <a:pt x="104" y="112"/>
                  </a:lnTo>
                  <a:lnTo>
                    <a:pt x="104" y="396"/>
                  </a:lnTo>
                  <a:lnTo>
                    <a:pt x="104" y="396"/>
                  </a:lnTo>
                  <a:lnTo>
                    <a:pt x="102" y="406"/>
                  </a:lnTo>
                  <a:lnTo>
                    <a:pt x="98" y="414"/>
                  </a:lnTo>
                  <a:lnTo>
                    <a:pt x="98" y="414"/>
                  </a:lnTo>
                  <a:lnTo>
                    <a:pt x="92" y="418"/>
                  </a:lnTo>
                  <a:lnTo>
                    <a:pt x="80" y="420"/>
                  </a:lnTo>
                  <a:lnTo>
                    <a:pt x="80" y="420"/>
                  </a:lnTo>
                  <a:lnTo>
                    <a:pt x="70" y="418"/>
                  </a:lnTo>
                  <a:lnTo>
                    <a:pt x="64" y="414"/>
                  </a:lnTo>
                  <a:lnTo>
                    <a:pt x="64" y="414"/>
                  </a:lnTo>
                  <a:lnTo>
                    <a:pt x="58" y="406"/>
                  </a:lnTo>
                  <a:lnTo>
                    <a:pt x="58" y="396"/>
                  </a:lnTo>
                  <a:lnTo>
                    <a:pt x="58" y="210"/>
                  </a:lnTo>
                  <a:lnTo>
                    <a:pt x="58" y="210"/>
                  </a:lnTo>
                  <a:lnTo>
                    <a:pt x="48" y="226"/>
                  </a:lnTo>
                  <a:lnTo>
                    <a:pt x="48" y="226"/>
                  </a:lnTo>
                  <a:lnTo>
                    <a:pt x="44" y="228"/>
                  </a:lnTo>
                  <a:lnTo>
                    <a:pt x="38" y="232"/>
                  </a:lnTo>
                  <a:lnTo>
                    <a:pt x="28" y="234"/>
                  </a:lnTo>
                  <a:lnTo>
                    <a:pt x="28" y="234"/>
                  </a:lnTo>
                  <a:lnTo>
                    <a:pt x="16" y="232"/>
                  </a:lnTo>
                  <a:lnTo>
                    <a:pt x="8" y="228"/>
                  </a:lnTo>
                  <a:lnTo>
                    <a:pt x="8" y="228"/>
                  </a:lnTo>
                  <a:lnTo>
                    <a:pt x="2" y="220"/>
                  </a:lnTo>
                  <a:lnTo>
                    <a:pt x="0" y="210"/>
                  </a:lnTo>
                  <a:lnTo>
                    <a:pt x="0" y="210"/>
                  </a:lnTo>
                  <a:lnTo>
                    <a:pt x="2" y="202"/>
                  </a:lnTo>
                  <a:lnTo>
                    <a:pt x="6" y="194"/>
                  </a:lnTo>
                  <a:lnTo>
                    <a:pt x="6" y="194"/>
                  </a:lnTo>
                  <a:lnTo>
                    <a:pt x="30" y="152"/>
                  </a:lnTo>
                  <a:lnTo>
                    <a:pt x="52" y="108"/>
                  </a:lnTo>
                  <a:lnTo>
                    <a:pt x="70" y="62"/>
                  </a:lnTo>
                  <a:lnTo>
                    <a:pt x="86" y="14"/>
                  </a:lnTo>
                  <a:lnTo>
                    <a:pt x="86" y="14"/>
                  </a:lnTo>
                  <a:lnTo>
                    <a:pt x="90" y="8"/>
                  </a:lnTo>
                  <a:lnTo>
                    <a:pt x="92" y="4"/>
                  </a:lnTo>
                  <a:lnTo>
                    <a:pt x="98" y="2"/>
                  </a:lnTo>
                  <a:lnTo>
                    <a:pt x="102" y="0"/>
                  </a:lnTo>
                  <a:lnTo>
                    <a:pt x="102" y="0"/>
                  </a:lnTo>
                  <a:close/>
                  <a:moveTo>
                    <a:pt x="150" y="86"/>
                  </a:moveTo>
                  <a:lnTo>
                    <a:pt x="402" y="86"/>
                  </a:lnTo>
                  <a:lnTo>
                    <a:pt x="402" y="86"/>
                  </a:lnTo>
                  <a:lnTo>
                    <a:pt x="412" y="88"/>
                  </a:lnTo>
                  <a:lnTo>
                    <a:pt x="420" y="92"/>
                  </a:lnTo>
                  <a:lnTo>
                    <a:pt x="420" y="92"/>
                  </a:lnTo>
                  <a:lnTo>
                    <a:pt x="424" y="98"/>
                  </a:lnTo>
                  <a:lnTo>
                    <a:pt x="424" y="108"/>
                  </a:lnTo>
                  <a:lnTo>
                    <a:pt x="424" y="108"/>
                  </a:lnTo>
                  <a:lnTo>
                    <a:pt x="424" y="118"/>
                  </a:lnTo>
                  <a:lnTo>
                    <a:pt x="420" y="124"/>
                  </a:lnTo>
                  <a:lnTo>
                    <a:pt x="420" y="124"/>
                  </a:lnTo>
                  <a:lnTo>
                    <a:pt x="412" y="130"/>
                  </a:lnTo>
                  <a:lnTo>
                    <a:pt x="402" y="132"/>
                  </a:lnTo>
                  <a:lnTo>
                    <a:pt x="150" y="132"/>
                  </a:lnTo>
                  <a:lnTo>
                    <a:pt x="150" y="132"/>
                  </a:lnTo>
                  <a:lnTo>
                    <a:pt x="140" y="130"/>
                  </a:lnTo>
                  <a:lnTo>
                    <a:pt x="134" y="126"/>
                  </a:lnTo>
                  <a:lnTo>
                    <a:pt x="134" y="126"/>
                  </a:lnTo>
                  <a:lnTo>
                    <a:pt x="130" y="120"/>
                  </a:lnTo>
                  <a:lnTo>
                    <a:pt x="128" y="108"/>
                  </a:lnTo>
                  <a:lnTo>
                    <a:pt x="128" y="108"/>
                  </a:lnTo>
                  <a:lnTo>
                    <a:pt x="130" y="98"/>
                  </a:lnTo>
                  <a:lnTo>
                    <a:pt x="134" y="92"/>
                  </a:lnTo>
                  <a:lnTo>
                    <a:pt x="134" y="92"/>
                  </a:lnTo>
                  <a:lnTo>
                    <a:pt x="140" y="88"/>
                  </a:lnTo>
                  <a:lnTo>
                    <a:pt x="150" y="86"/>
                  </a:lnTo>
                  <a:lnTo>
                    <a:pt x="150" y="86"/>
                  </a:lnTo>
                  <a:close/>
                  <a:moveTo>
                    <a:pt x="162" y="156"/>
                  </a:moveTo>
                  <a:lnTo>
                    <a:pt x="384" y="156"/>
                  </a:lnTo>
                  <a:lnTo>
                    <a:pt x="384" y="156"/>
                  </a:lnTo>
                  <a:lnTo>
                    <a:pt x="394" y="156"/>
                  </a:lnTo>
                  <a:lnTo>
                    <a:pt x="400" y="160"/>
                  </a:lnTo>
                  <a:lnTo>
                    <a:pt x="400" y="160"/>
                  </a:lnTo>
                  <a:lnTo>
                    <a:pt x="404" y="166"/>
                  </a:lnTo>
                  <a:lnTo>
                    <a:pt x="404" y="176"/>
                  </a:lnTo>
                  <a:lnTo>
                    <a:pt x="404" y="176"/>
                  </a:lnTo>
                  <a:lnTo>
                    <a:pt x="404" y="184"/>
                  </a:lnTo>
                  <a:lnTo>
                    <a:pt x="400" y="190"/>
                  </a:lnTo>
                  <a:lnTo>
                    <a:pt x="400" y="190"/>
                  </a:lnTo>
                  <a:lnTo>
                    <a:pt x="394" y="194"/>
                  </a:lnTo>
                  <a:lnTo>
                    <a:pt x="384" y="196"/>
                  </a:lnTo>
                  <a:lnTo>
                    <a:pt x="162" y="196"/>
                  </a:lnTo>
                  <a:lnTo>
                    <a:pt x="162" y="196"/>
                  </a:lnTo>
                  <a:lnTo>
                    <a:pt x="154" y="196"/>
                  </a:lnTo>
                  <a:lnTo>
                    <a:pt x="148" y="192"/>
                  </a:lnTo>
                  <a:lnTo>
                    <a:pt x="148" y="192"/>
                  </a:lnTo>
                  <a:lnTo>
                    <a:pt x="144" y="186"/>
                  </a:lnTo>
                  <a:lnTo>
                    <a:pt x="142" y="176"/>
                  </a:lnTo>
                  <a:lnTo>
                    <a:pt x="142" y="176"/>
                  </a:lnTo>
                  <a:lnTo>
                    <a:pt x="144" y="168"/>
                  </a:lnTo>
                  <a:lnTo>
                    <a:pt x="148" y="160"/>
                  </a:lnTo>
                  <a:lnTo>
                    <a:pt x="148" y="160"/>
                  </a:lnTo>
                  <a:lnTo>
                    <a:pt x="154" y="156"/>
                  </a:lnTo>
                  <a:lnTo>
                    <a:pt x="162" y="156"/>
                  </a:lnTo>
                  <a:lnTo>
                    <a:pt x="162" y="156"/>
                  </a:lnTo>
                  <a:close/>
                  <a:moveTo>
                    <a:pt x="162" y="220"/>
                  </a:moveTo>
                  <a:lnTo>
                    <a:pt x="384" y="220"/>
                  </a:lnTo>
                  <a:lnTo>
                    <a:pt x="384" y="220"/>
                  </a:lnTo>
                  <a:lnTo>
                    <a:pt x="394" y="220"/>
                  </a:lnTo>
                  <a:lnTo>
                    <a:pt x="400" y="224"/>
                  </a:lnTo>
                  <a:lnTo>
                    <a:pt x="400" y="224"/>
                  </a:lnTo>
                  <a:lnTo>
                    <a:pt x="404" y="230"/>
                  </a:lnTo>
                  <a:lnTo>
                    <a:pt x="404" y="240"/>
                  </a:lnTo>
                  <a:lnTo>
                    <a:pt x="404" y="240"/>
                  </a:lnTo>
                  <a:lnTo>
                    <a:pt x="404" y="248"/>
                  </a:lnTo>
                  <a:lnTo>
                    <a:pt x="400" y="254"/>
                  </a:lnTo>
                  <a:lnTo>
                    <a:pt x="400" y="254"/>
                  </a:lnTo>
                  <a:lnTo>
                    <a:pt x="394" y="258"/>
                  </a:lnTo>
                  <a:lnTo>
                    <a:pt x="384" y="260"/>
                  </a:lnTo>
                  <a:lnTo>
                    <a:pt x="162" y="260"/>
                  </a:lnTo>
                  <a:lnTo>
                    <a:pt x="162" y="260"/>
                  </a:lnTo>
                  <a:lnTo>
                    <a:pt x="154" y="258"/>
                  </a:lnTo>
                  <a:lnTo>
                    <a:pt x="148" y="254"/>
                  </a:lnTo>
                  <a:lnTo>
                    <a:pt x="148" y="254"/>
                  </a:lnTo>
                  <a:lnTo>
                    <a:pt x="144" y="250"/>
                  </a:lnTo>
                  <a:lnTo>
                    <a:pt x="142" y="240"/>
                  </a:lnTo>
                  <a:lnTo>
                    <a:pt x="142" y="240"/>
                  </a:lnTo>
                  <a:lnTo>
                    <a:pt x="144" y="230"/>
                  </a:lnTo>
                  <a:lnTo>
                    <a:pt x="148" y="224"/>
                  </a:lnTo>
                  <a:lnTo>
                    <a:pt x="148" y="224"/>
                  </a:lnTo>
                  <a:lnTo>
                    <a:pt x="154" y="220"/>
                  </a:lnTo>
                  <a:lnTo>
                    <a:pt x="162" y="220"/>
                  </a:lnTo>
                  <a:lnTo>
                    <a:pt x="162" y="220"/>
                  </a:lnTo>
                  <a:close/>
                  <a:moveTo>
                    <a:pt x="166" y="18"/>
                  </a:moveTo>
                  <a:lnTo>
                    <a:pt x="380" y="18"/>
                  </a:lnTo>
                  <a:lnTo>
                    <a:pt x="380" y="18"/>
                  </a:lnTo>
                  <a:lnTo>
                    <a:pt x="390" y="18"/>
                  </a:lnTo>
                  <a:lnTo>
                    <a:pt x="396" y="22"/>
                  </a:lnTo>
                  <a:lnTo>
                    <a:pt x="396" y="22"/>
                  </a:lnTo>
                  <a:lnTo>
                    <a:pt x="400" y="28"/>
                  </a:lnTo>
                  <a:lnTo>
                    <a:pt x="400" y="38"/>
                  </a:lnTo>
                  <a:lnTo>
                    <a:pt x="400" y="38"/>
                  </a:lnTo>
                  <a:lnTo>
                    <a:pt x="400" y="46"/>
                  </a:lnTo>
                  <a:lnTo>
                    <a:pt x="396" y="52"/>
                  </a:lnTo>
                  <a:lnTo>
                    <a:pt x="396" y="52"/>
                  </a:lnTo>
                  <a:lnTo>
                    <a:pt x="390" y="56"/>
                  </a:lnTo>
                  <a:lnTo>
                    <a:pt x="380" y="58"/>
                  </a:lnTo>
                  <a:lnTo>
                    <a:pt x="166" y="58"/>
                  </a:lnTo>
                  <a:lnTo>
                    <a:pt x="166" y="58"/>
                  </a:lnTo>
                  <a:lnTo>
                    <a:pt x="158" y="56"/>
                  </a:lnTo>
                  <a:lnTo>
                    <a:pt x="150" y="54"/>
                  </a:lnTo>
                  <a:lnTo>
                    <a:pt x="150" y="54"/>
                  </a:lnTo>
                  <a:lnTo>
                    <a:pt x="148" y="48"/>
                  </a:lnTo>
                  <a:lnTo>
                    <a:pt x="146" y="38"/>
                  </a:lnTo>
                  <a:lnTo>
                    <a:pt x="146" y="38"/>
                  </a:lnTo>
                  <a:lnTo>
                    <a:pt x="148" y="28"/>
                  </a:lnTo>
                  <a:lnTo>
                    <a:pt x="150" y="22"/>
                  </a:lnTo>
                  <a:lnTo>
                    <a:pt x="150" y="22"/>
                  </a:lnTo>
                  <a:lnTo>
                    <a:pt x="158" y="18"/>
                  </a:lnTo>
                  <a:lnTo>
                    <a:pt x="166" y="18"/>
                  </a:lnTo>
                  <a:lnTo>
                    <a:pt x="166" y="18"/>
                  </a:lnTo>
                  <a:close/>
                  <a:moveTo>
                    <a:pt x="178" y="286"/>
                  </a:moveTo>
                  <a:lnTo>
                    <a:pt x="368" y="286"/>
                  </a:lnTo>
                  <a:lnTo>
                    <a:pt x="368" y="286"/>
                  </a:lnTo>
                  <a:lnTo>
                    <a:pt x="382" y="288"/>
                  </a:lnTo>
                  <a:lnTo>
                    <a:pt x="388" y="290"/>
                  </a:lnTo>
                  <a:lnTo>
                    <a:pt x="392" y="294"/>
                  </a:lnTo>
                  <a:lnTo>
                    <a:pt x="396" y="298"/>
                  </a:lnTo>
                  <a:lnTo>
                    <a:pt x="398" y="304"/>
                  </a:lnTo>
                  <a:lnTo>
                    <a:pt x="400" y="318"/>
                  </a:lnTo>
                  <a:lnTo>
                    <a:pt x="400" y="382"/>
                  </a:lnTo>
                  <a:lnTo>
                    <a:pt x="400" y="382"/>
                  </a:lnTo>
                  <a:lnTo>
                    <a:pt x="398" y="396"/>
                  </a:lnTo>
                  <a:lnTo>
                    <a:pt x="396" y="402"/>
                  </a:lnTo>
                  <a:lnTo>
                    <a:pt x="392" y="406"/>
                  </a:lnTo>
                  <a:lnTo>
                    <a:pt x="388" y="410"/>
                  </a:lnTo>
                  <a:lnTo>
                    <a:pt x="382" y="412"/>
                  </a:lnTo>
                  <a:lnTo>
                    <a:pt x="368" y="414"/>
                  </a:lnTo>
                  <a:lnTo>
                    <a:pt x="178" y="414"/>
                  </a:lnTo>
                  <a:lnTo>
                    <a:pt x="178" y="414"/>
                  </a:lnTo>
                  <a:lnTo>
                    <a:pt x="164" y="412"/>
                  </a:lnTo>
                  <a:lnTo>
                    <a:pt x="160" y="410"/>
                  </a:lnTo>
                  <a:lnTo>
                    <a:pt x="154" y="406"/>
                  </a:lnTo>
                  <a:lnTo>
                    <a:pt x="150" y="402"/>
                  </a:lnTo>
                  <a:lnTo>
                    <a:pt x="148" y="396"/>
                  </a:lnTo>
                  <a:lnTo>
                    <a:pt x="146" y="382"/>
                  </a:lnTo>
                  <a:lnTo>
                    <a:pt x="146" y="318"/>
                  </a:lnTo>
                  <a:lnTo>
                    <a:pt x="146" y="318"/>
                  </a:lnTo>
                  <a:lnTo>
                    <a:pt x="148" y="304"/>
                  </a:lnTo>
                  <a:lnTo>
                    <a:pt x="150" y="298"/>
                  </a:lnTo>
                  <a:lnTo>
                    <a:pt x="154" y="294"/>
                  </a:lnTo>
                  <a:lnTo>
                    <a:pt x="160" y="290"/>
                  </a:lnTo>
                  <a:lnTo>
                    <a:pt x="164" y="288"/>
                  </a:lnTo>
                  <a:lnTo>
                    <a:pt x="178" y="286"/>
                  </a:lnTo>
                  <a:lnTo>
                    <a:pt x="178" y="286"/>
                  </a:lnTo>
                  <a:close/>
                  <a:moveTo>
                    <a:pt x="340" y="374"/>
                  </a:moveTo>
                  <a:lnTo>
                    <a:pt x="340" y="374"/>
                  </a:lnTo>
                  <a:lnTo>
                    <a:pt x="346" y="374"/>
                  </a:lnTo>
                  <a:lnTo>
                    <a:pt x="348" y="372"/>
                  </a:lnTo>
                  <a:lnTo>
                    <a:pt x="350" y="368"/>
                  </a:lnTo>
                  <a:lnTo>
                    <a:pt x="350" y="364"/>
                  </a:lnTo>
                  <a:lnTo>
                    <a:pt x="350" y="336"/>
                  </a:lnTo>
                  <a:lnTo>
                    <a:pt x="350" y="336"/>
                  </a:lnTo>
                  <a:lnTo>
                    <a:pt x="350" y="332"/>
                  </a:lnTo>
                  <a:lnTo>
                    <a:pt x="348" y="328"/>
                  </a:lnTo>
                  <a:lnTo>
                    <a:pt x="346" y="326"/>
                  </a:lnTo>
                  <a:lnTo>
                    <a:pt x="340" y="326"/>
                  </a:lnTo>
                  <a:lnTo>
                    <a:pt x="206" y="326"/>
                  </a:lnTo>
                  <a:lnTo>
                    <a:pt x="206" y="326"/>
                  </a:lnTo>
                  <a:lnTo>
                    <a:pt x="202" y="326"/>
                  </a:lnTo>
                  <a:lnTo>
                    <a:pt x="198" y="328"/>
                  </a:lnTo>
                  <a:lnTo>
                    <a:pt x="196" y="332"/>
                  </a:lnTo>
                  <a:lnTo>
                    <a:pt x="194" y="336"/>
                  </a:lnTo>
                  <a:lnTo>
                    <a:pt x="194" y="364"/>
                  </a:lnTo>
                  <a:lnTo>
                    <a:pt x="194" y="364"/>
                  </a:lnTo>
                  <a:lnTo>
                    <a:pt x="196" y="368"/>
                  </a:lnTo>
                  <a:lnTo>
                    <a:pt x="198" y="372"/>
                  </a:lnTo>
                  <a:lnTo>
                    <a:pt x="202" y="374"/>
                  </a:lnTo>
                  <a:lnTo>
                    <a:pt x="206" y="374"/>
                  </a:lnTo>
                  <a:lnTo>
                    <a:pt x="340" y="374"/>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pPr defTabSz="1010061"/>
              <a:endParaRPr kumimoji="0" lang="zh-TW" altLang="en-US">
                <a:solidFill>
                  <a:prstClr val="black"/>
                </a:solidFill>
                <a:latin typeface="Calibri"/>
                <a:ea typeface="新細明體"/>
                <a:cs typeface="Arial" charset="0"/>
              </a:endParaRPr>
            </a:p>
          </p:txBody>
        </p:sp>
      </p:grpSp>
    </p:spTree>
    <p:extLst>
      <p:ext uri="{BB962C8B-B14F-4D97-AF65-F5344CB8AC3E}">
        <p14:creationId xmlns:p14="http://schemas.microsoft.com/office/powerpoint/2010/main" val="1276757847"/>
      </p:ext>
    </p:extLst>
  </p:cSld>
  <p:clrMapOvr>
    <a:masterClrMapping/>
  </p:clrMapOvr>
  <p:transition>
    <p:random/>
  </p:transition>
  <p:timing>
    <p:tnLst>
      <p:par>
        <p:cTn id="1" dur="indefinite" restart="never" nodeType="tmRoot"/>
      </p:par>
    </p:tnLst>
  </p:timing>
</p:sldLayout>
</file>

<file path=ppt/slideLayouts/slideLayout521.xml><?xml version="1.0" encoding="utf-8"?>
<p:sldLayout xmlns:a="http://schemas.openxmlformats.org/drawingml/2006/main" xmlns:r="http://schemas.openxmlformats.org/officeDocument/2006/relationships" xmlns:p="http://schemas.openxmlformats.org/presentationml/2006/main" showMasterSp="0" preserve="1" userDrawn="1">
  <p:cSld name="Custom Layout">
    <p:bg>
      <p:bgRef idx="1001">
        <a:schemeClr val="bg1"/>
      </p:bgRef>
    </p:bg>
    <p:spTree>
      <p:nvGrpSpPr>
        <p:cNvPr id="1" name=""/>
        <p:cNvGrpSpPr/>
        <p:nvPr/>
      </p:nvGrpSpPr>
      <p:grpSpPr>
        <a:xfrm>
          <a:off x="0" y="0"/>
          <a:ext cx="0" cy="0"/>
          <a:chOff x="0" y="0"/>
          <a:chExt cx="0" cy="0"/>
        </a:xfrm>
      </p:grpSpPr>
      <p:pic>
        <p:nvPicPr>
          <p:cNvPr id="3" name="Picture 9" descr="deloitte_bg"/>
          <p:cNvPicPr>
            <a:picLocks noChangeAspect="1" noChangeArrowheads="1"/>
          </p:cNvPicPr>
          <p:nvPr userDrawn="1"/>
        </p:nvPicPr>
        <p:blipFill>
          <a:blip r:embed="rId3"/>
          <a:srcRect/>
          <a:stretch>
            <a:fillRect/>
          </a:stretch>
        </p:blipFill>
        <p:spPr bwMode="auto">
          <a:xfrm>
            <a:off x="2908028" y="1495413"/>
            <a:ext cx="4244057" cy="2087460"/>
          </a:xfrm>
          <a:prstGeom prst="rect">
            <a:avLst/>
          </a:prstGeom>
          <a:noFill/>
          <a:ln w="9525">
            <a:noFill/>
            <a:miter lim="800000"/>
            <a:headEnd/>
            <a:tailEnd/>
          </a:ln>
        </p:spPr>
      </p:pic>
      <p:sp>
        <p:nvSpPr>
          <p:cNvPr id="4" name="Text Box 11"/>
          <p:cNvSpPr txBox="1">
            <a:spLocks noChangeArrowheads="1"/>
          </p:cNvSpPr>
          <p:nvPr userDrawn="1"/>
        </p:nvSpPr>
        <p:spPr bwMode="auto">
          <a:xfrm>
            <a:off x="1886248" y="3886999"/>
            <a:ext cx="6444680" cy="680224"/>
          </a:xfrm>
          <a:prstGeom prst="rect">
            <a:avLst/>
          </a:prstGeom>
          <a:noFill/>
          <a:ln w="9525">
            <a:noFill/>
            <a:miter lim="800000"/>
            <a:headEnd/>
            <a:tailEnd/>
          </a:ln>
        </p:spPr>
        <p:txBody>
          <a:bodyPr lIns="100987" tIns="50490" rIns="100987" bIns="50490">
            <a:spAutoFit/>
          </a:bodyPr>
          <a:lstStyle/>
          <a:p>
            <a:pPr defTabSz="1010061" fontAlgn="auto">
              <a:spcBef>
                <a:spcPts val="0"/>
              </a:spcBef>
              <a:spcAft>
                <a:spcPts val="0"/>
              </a:spcAft>
              <a:defRPr/>
            </a:pPr>
            <a:r>
              <a:rPr kumimoji="0" lang="en-GB" altLang="zh-TW" sz="3700" b="1" dirty="0">
                <a:solidFill>
                  <a:srgbClr val="000099"/>
                </a:solidFill>
                <a:latin typeface="Segoe Script" pitchFamily="34" charset="0"/>
                <a:ea typeface="新細明體"/>
              </a:rPr>
              <a:t>Always One Step Ahead.</a:t>
            </a:r>
            <a:endParaRPr kumimoji="0" lang="en-US" altLang="zh-TW" sz="3700" b="1" dirty="0">
              <a:solidFill>
                <a:srgbClr val="000099"/>
              </a:solidFill>
              <a:latin typeface="Segoe Script" pitchFamily="34" charset="0"/>
              <a:ea typeface="新細明體"/>
            </a:endParaRPr>
          </a:p>
        </p:txBody>
      </p:sp>
      <p:sp>
        <p:nvSpPr>
          <p:cNvPr id="5" name="Text Box 11"/>
          <p:cNvSpPr txBox="1">
            <a:spLocks noChangeArrowheads="1"/>
          </p:cNvSpPr>
          <p:nvPr userDrawn="1"/>
        </p:nvSpPr>
        <p:spPr bwMode="auto">
          <a:xfrm>
            <a:off x="157187" y="6478347"/>
            <a:ext cx="9195458" cy="886796"/>
          </a:xfrm>
          <a:prstGeom prst="rect">
            <a:avLst/>
          </a:prstGeom>
          <a:noFill/>
          <a:ln w="9525">
            <a:noFill/>
            <a:miter lim="800000"/>
            <a:headEnd/>
            <a:tailEnd/>
          </a:ln>
        </p:spPr>
        <p:txBody>
          <a:bodyPr lIns="100987" tIns="50490" rIns="100987" bIns="50490">
            <a:spAutoFit/>
          </a:bodyPr>
          <a:lstStyle/>
          <a:p>
            <a:pPr defTabSz="1010061" fontAlgn="auto">
              <a:spcBef>
                <a:spcPts val="0"/>
              </a:spcBef>
              <a:spcAft>
                <a:spcPts val="0"/>
              </a:spcAft>
              <a:defRPr/>
            </a:pPr>
            <a:r>
              <a:rPr kumimoji="0" lang="en-US" altLang="zh-TW" sz="1200" dirty="0" smtClean="0">
                <a:solidFill>
                  <a:srgbClr val="000099"/>
                </a:solidFill>
                <a:latin typeface="Calibri" pitchFamily="34" charset="0"/>
              </a:rPr>
              <a:t>©2013</a:t>
            </a:r>
            <a:r>
              <a:rPr kumimoji="0" lang="zh-TW" altLang="en-US" sz="1200" dirty="0" smtClean="0">
                <a:solidFill>
                  <a:srgbClr val="000099"/>
                </a:solidFill>
                <a:latin typeface="Calibri" pitchFamily="34" charset="0"/>
              </a:rPr>
              <a:t> 勤業眾信版權所有 保留一切權利</a:t>
            </a:r>
          </a:p>
          <a:p>
            <a:pPr defTabSz="1010061" fontAlgn="auto">
              <a:spcBef>
                <a:spcPts val="0"/>
              </a:spcBef>
              <a:spcAft>
                <a:spcPts val="0"/>
              </a:spcAft>
              <a:defRPr/>
            </a:pPr>
            <a:r>
              <a:rPr kumimoji="0" lang="en-US" sz="1300" dirty="0" smtClean="0">
                <a:solidFill>
                  <a:srgbClr val="000099"/>
                </a:solidFill>
                <a:latin typeface="Calibri"/>
                <a:ea typeface="+mn-ea"/>
              </a:rPr>
              <a:t>Deloitte</a:t>
            </a:r>
            <a:r>
              <a:rPr kumimoji="0" lang="zh-CN" altLang="en-US" sz="1300" dirty="0" smtClean="0">
                <a:solidFill>
                  <a:srgbClr val="000099"/>
                </a:solidFill>
                <a:latin typeface="Calibri"/>
                <a:ea typeface="宋体"/>
              </a:rPr>
              <a:t>「德勤」泛指</a:t>
            </a:r>
            <a:r>
              <a:rPr kumimoji="0" lang="en-US" sz="1300" dirty="0" smtClean="0">
                <a:solidFill>
                  <a:srgbClr val="000099"/>
                </a:solidFill>
                <a:latin typeface="Calibri"/>
                <a:ea typeface="+mn-ea"/>
              </a:rPr>
              <a:t>Deloitte </a:t>
            </a:r>
            <a:r>
              <a:rPr kumimoji="0" lang="en-US" sz="1300" dirty="0" err="1" smtClean="0">
                <a:solidFill>
                  <a:srgbClr val="000099"/>
                </a:solidFill>
                <a:latin typeface="Calibri"/>
                <a:ea typeface="+mn-ea"/>
              </a:rPr>
              <a:t>Touche</a:t>
            </a:r>
            <a:r>
              <a:rPr kumimoji="0" lang="en-US" sz="1300" dirty="0" smtClean="0">
                <a:solidFill>
                  <a:srgbClr val="000099"/>
                </a:solidFill>
                <a:latin typeface="Calibri"/>
                <a:ea typeface="+mn-ea"/>
              </a:rPr>
              <a:t> Tohmatsu Limited </a:t>
            </a:r>
            <a:r>
              <a:rPr kumimoji="0" lang="zh-CN" altLang="en-US" sz="1300" dirty="0" smtClean="0">
                <a:solidFill>
                  <a:srgbClr val="000099"/>
                </a:solidFill>
                <a:latin typeface="Calibri"/>
                <a:ea typeface="宋体"/>
              </a:rPr>
              <a:t>「德勤有限公司」及其會員所之一或多者。「德勤有限公司」及其會員所，為法律上各自分離的個體而獨自就自身行為負責。有關「德勤有限公司」及其會員所法律架構的詳細說明，請參見 </a:t>
            </a:r>
            <a:r>
              <a:rPr kumimoji="0" lang="zh-CN" altLang="en-US" sz="1300" u="sng" dirty="0" smtClean="0">
                <a:solidFill>
                  <a:srgbClr val="000099"/>
                </a:solidFill>
                <a:latin typeface="Calibri"/>
                <a:ea typeface="宋体"/>
                <a:hlinkClick r:id="rId4"/>
              </a:rPr>
              <a:t>關於勤業眾信</a:t>
            </a:r>
            <a:r>
              <a:rPr kumimoji="0" lang="zh-CN" altLang="en-US" sz="1300" dirty="0" smtClean="0">
                <a:solidFill>
                  <a:srgbClr val="000099"/>
                </a:solidFill>
                <a:latin typeface="Calibri"/>
                <a:ea typeface="宋体"/>
              </a:rPr>
              <a:t>。</a:t>
            </a:r>
            <a:endParaRPr kumimoji="0" lang="en-US" altLang="zh-TW" sz="1300" dirty="0">
              <a:solidFill>
                <a:srgbClr val="000099"/>
              </a:solidFill>
              <a:latin typeface="Calibri" pitchFamily="34" charset="0"/>
            </a:endParaRPr>
          </a:p>
        </p:txBody>
      </p:sp>
    </p:spTree>
    <p:extLst>
      <p:ext uri="{BB962C8B-B14F-4D97-AF65-F5344CB8AC3E}">
        <p14:creationId xmlns:p14="http://schemas.microsoft.com/office/powerpoint/2010/main" val="1872212380"/>
      </p:ext>
    </p:extLst>
  </p:cSld>
  <p:clrMapOvr>
    <a:overrideClrMapping bg1="lt1" tx1="dk1" bg2="lt2" tx2="dk2" accent1="accent1" accent2="accent2" accent3="accent3" accent4="accent4" accent5="accent5" accent6="accent6" hlink="hlink" folHlink="folHlink"/>
  </p:clrMapOvr>
  <p:transition>
    <p:random/>
  </p:transition>
  <p:timing>
    <p:tnLst>
      <p:par>
        <p:cTn id="1" dur="indefinite" restart="never" nodeType="tmRoot"/>
      </p:par>
    </p:tnLst>
  </p:timing>
</p:sldLayout>
</file>

<file path=ppt/slideLayouts/slideLayout522.xml><?xml version="1.0" encoding="utf-8"?>
<p:sldLayout xmlns:a="http://schemas.openxmlformats.org/drawingml/2006/main" xmlns:r="http://schemas.openxmlformats.org/officeDocument/2006/relationships" xmlns:p="http://schemas.openxmlformats.org/presentationml/2006/main" userDrawn="1">
  <p:cSld name="7_兩項物件">
    <p:spTree>
      <p:nvGrpSpPr>
        <p:cNvPr id="1" name=""/>
        <p:cNvGrpSpPr/>
        <p:nvPr/>
      </p:nvGrpSpPr>
      <p:grpSpPr>
        <a:xfrm>
          <a:off x="0" y="0"/>
          <a:ext cx="0" cy="0"/>
          <a:chOff x="0" y="0"/>
          <a:chExt cx="0" cy="0"/>
        </a:xfrm>
      </p:grpSpPr>
      <p:sp>
        <p:nvSpPr>
          <p:cNvPr id="2" name="Title 1"/>
          <p:cNvSpPr>
            <a:spLocks noGrp="1"/>
          </p:cNvSpPr>
          <p:nvPr>
            <p:ph type="title"/>
          </p:nvPr>
        </p:nvSpPr>
        <p:spPr>
          <a:xfrm>
            <a:off x="390062" y="360005"/>
            <a:ext cx="9126001" cy="630000"/>
          </a:xfrm>
          <a:prstGeom prst="rect">
            <a:avLst/>
          </a:prstGeom>
        </p:spPr>
        <p:txBody>
          <a:bodyPr lIns="90624" tIns="45310" rIns="90624" bIns="45310"/>
          <a:lstStyle>
            <a:lvl1pPr>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sp>
        <p:nvSpPr>
          <p:cNvPr id="6" name="Slide Number Placeholder 9"/>
          <p:cNvSpPr>
            <a:spLocks noGrp="1"/>
          </p:cNvSpPr>
          <p:nvPr>
            <p:ph type="sldNum" sz="quarter" idx="10"/>
          </p:nvPr>
        </p:nvSpPr>
        <p:spPr>
          <a:xfrm>
            <a:off x="172211" y="7509696"/>
            <a:ext cx="428628" cy="264293"/>
          </a:xfrm>
          <a:prstGeom prst="rect">
            <a:avLst/>
          </a:prstGeom>
        </p:spPr>
        <p:txBody>
          <a:bodyPr lIns="90624" tIns="45310" rIns="90624" bIns="45310"/>
          <a:lstStyle>
            <a:lvl1pPr>
              <a:defRPr sz="10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8" name="Text Placeholder 2"/>
          <p:cNvSpPr>
            <a:spLocks noGrp="1"/>
          </p:cNvSpPr>
          <p:nvPr>
            <p:ph idx="1"/>
          </p:nvPr>
        </p:nvSpPr>
        <p:spPr bwMode="auto">
          <a:xfrm>
            <a:off x="446089" y="1349377"/>
            <a:ext cx="9266238"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87308" indent="-489264">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85372" indent="-398063">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592249" indent="-306891">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50781" indent="-100689">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9" name="Footer Placeholder 4"/>
          <p:cNvSpPr>
            <a:spLocks noGrp="1"/>
          </p:cNvSpPr>
          <p:nvPr userDrawn="1">
            <p:ph type="ftr" sz="quarter" idx="11"/>
          </p:nvPr>
        </p:nvSpPr>
        <p:spPr>
          <a:xfrm>
            <a:off x="6874325" y="7531076"/>
            <a:ext cx="3185663" cy="242912"/>
          </a:xfrm>
          <a:prstGeom prst="rect">
            <a:avLst/>
          </a:prstGeom>
        </p:spPr>
        <p:txBody>
          <a:bodyPr/>
          <a:lstStyle>
            <a:lvl1pPr>
              <a:defRPr sz="1000"/>
            </a:lvl1pPr>
          </a:lstStyle>
          <a:p>
            <a:pPr algn="r">
              <a:defRPr/>
            </a:pPr>
            <a:r>
              <a:rPr lang="en-US" altLang="zh-TW" dirty="0" smtClean="0">
                <a:solidFill>
                  <a:prstClr val="black">
                    <a:tint val="75000"/>
                  </a:prstClr>
                </a:solidFill>
              </a:rPr>
              <a:t>©2013 </a:t>
            </a:r>
            <a:r>
              <a:rPr lang="zh-TW" altLang="en-US" dirty="0" smtClean="0">
                <a:solidFill>
                  <a:prstClr val="black">
                    <a:tint val="75000"/>
                  </a:prstClr>
                </a:solidFill>
              </a:rPr>
              <a:t>勤業眾信版權所有 保留一切權利</a:t>
            </a:r>
            <a:endParaRPr lang="zh-TW" altLang="en-US" dirty="0">
              <a:solidFill>
                <a:prstClr val="black">
                  <a:tint val="75000"/>
                </a:prstClr>
              </a:solidFill>
            </a:endParaRPr>
          </a:p>
        </p:txBody>
      </p:sp>
    </p:spTree>
    <p:extLst>
      <p:ext uri="{BB962C8B-B14F-4D97-AF65-F5344CB8AC3E}">
        <p14:creationId xmlns:p14="http://schemas.microsoft.com/office/powerpoint/2010/main" val="827365867"/>
      </p:ext>
    </p:extLst>
  </p:cSld>
  <p:clrMapOvr>
    <a:masterClrMapping/>
  </p:clrMapOvr>
  <p:transition>
    <p:random/>
  </p:transition>
  <p:timing>
    <p:tnLst>
      <p:par>
        <p:cTn id="1" dur="indefinite" restart="never" nodeType="tmRoot"/>
      </p:par>
    </p:tnLst>
  </p:timing>
</p:sldLayout>
</file>

<file path=ppt/slideLayouts/slideLayout523.xml><?xml version="1.0" encoding="utf-8"?>
<p:sldLayout xmlns:a="http://schemas.openxmlformats.org/drawingml/2006/main" xmlns:r="http://schemas.openxmlformats.org/officeDocument/2006/relationships" xmlns:p="http://schemas.openxmlformats.org/presentationml/2006/main">
  <p:cSld name="1_自訂版面配置">
    <p:spTree>
      <p:nvGrpSpPr>
        <p:cNvPr id="1" name=""/>
        <p:cNvGrpSpPr/>
        <p:nvPr/>
      </p:nvGrpSpPr>
      <p:grpSpPr>
        <a:xfrm>
          <a:off x="0" y="0"/>
          <a:ext cx="0" cy="0"/>
          <a:chOff x="0" y="0"/>
          <a:chExt cx="0" cy="0"/>
        </a:xfrm>
      </p:grpSpPr>
      <p:sp>
        <p:nvSpPr>
          <p:cNvPr id="3" name="Title Placeholder 1"/>
          <p:cNvSpPr>
            <a:spLocks noGrp="1"/>
          </p:cNvSpPr>
          <p:nvPr>
            <p:ph type="ctrTitle"/>
          </p:nvPr>
        </p:nvSpPr>
        <p:spPr>
          <a:xfrm>
            <a:off x="315086" y="2886926"/>
            <a:ext cx="4330064" cy="1177777"/>
          </a:xfrm>
          <a:prstGeom prst="rect">
            <a:avLst/>
          </a:prstGeom>
        </p:spPr>
        <p:txBody>
          <a:bodyPr lIns="90610" tIns="45303" rIns="90610" bIns="45303"/>
          <a:lstStyle>
            <a:lvl1pPr>
              <a:lnSpc>
                <a:spcPts val="4000"/>
              </a:lnSpc>
              <a:defRPr sz="3600" b="1" baseline="0" smtClean="0">
                <a:solidFill>
                  <a:srgbClr val="002776"/>
                </a:solidFill>
                <a:effectLst>
                  <a:outerShdw blurRad="38100" dist="38100" dir="2700000" algn="tl">
                    <a:srgbClr val="000000">
                      <a:alpha val="43137"/>
                    </a:srgbClr>
                  </a:outerShdw>
                </a:effectLst>
                <a:latin typeface="微軟正黑體" pitchFamily="34" charset="-120"/>
                <a:ea typeface="微軟正黑體" pitchFamily="34" charset="-120"/>
              </a:defRPr>
            </a:lvl1pPr>
          </a:lstStyle>
          <a:p>
            <a:r>
              <a:rPr lang="zh-TW" altLang="en-US" smtClean="0"/>
              <a:t>按一下以編輯母片標題樣式</a:t>
            </a:r>
            <a:endParaRPr lang="en-US" dirty="0" smtClean="0"/>
          </a:p>
        </p:txBody>
      </p:sp>
      <p:pic>
        <p:nvPicPr>
          <p:cNvPr id="144387" name="Picture 3"/>
          <p:cNvPicPr>
            <a:picLocks noChangeAspect="1" noChangeArrowheads="1"/>
          </p:cNvPicPr>
          <p:nvPr/>
        </p:nvPicPr>
        <p:blipFill>
          <a:blip r:embed="rId2" cstate="print"/>
          <a:srcRect/>
          <a:stretch>
            <a:fillRect/>
          </a:stretch>
        </p:blipFill>
        <p:spPr bwMode="auto">
          <a:xfrm>
            <a:off x="4958556" y="64"/>
            <a:ext cx="4889216" cy="6673075"/>
          </a:xfrm>
          <a:prstGeom prst="rect">
            <a:avLst/>
          </a:prstGeom>
          <a:noFill/>
          <a:ln w="9525">
            <a:noFill/>
            <a:miter lim="800000"/>
            <a:headEnd/>
            <a:tailEnd/>
          </a:ln>
        </p:spPr>
      </p:pic>
    </p:spTree>
    <p:extLst>
      <p:ext uri="{BB962C8B-B14F-4D97-AF65-F5344CB8AC3E}">
        <p14:creationId xmlns:p14="http://schemas.microsoft.com/office/powerpoint/2010/main" val="75578048"/>
      </p:ext>
    </p:extLst>
  </p:cSld>
  <p:clrMapOvr>
    <a:masterClrMapping/>
  </p:clrMapOvr>
  <p:timing>
    <p:tnLst>
      <p:par>
        <p:cTn id="1" dur="indefinite" restart="never" nodeType="tmRoot"/>
      </p:par>
    </p:tnLst>
  </p:timing>
</p:sldLayout>
</file>

<file path=ppt/slideLayouts/slideLayout524.xml><?xml version="1.0" encoding="utf-8"?>
<p:sldLayout xmlns:a="http://schemas.openxmlformats.org/drawingml/2006/main" xmlns:r="http://schemas.openxmlformats.org/officeDocument/2006/relationships" xmlns:p="http://schemas.openxmlformats.org/presentationml/2006/main" userDrawn="1">
  <p:cSld name="2_兩項物件">
    <p:spTree>
      <p:nvGrpSpPr>
        <p:cNvPr id="1" name=""/>
        <p:cNvGrpSpPr/>
        <p:nvPr/>
      </p:nvGrpSpPr>
      <p:grpSpPr>
        <a:xfrm>
          <a:off x="0" y="0"/>
          <a:ext cx="0" cy="0"/>
          <a:chOff x="0" y="0"/>
          <a:chExt cx="0" cy="0"/>
        </a:xfrm>
      </p:grpSpPr>
      <p:sp>
        <p:nvSpPr>
          <p:cNvPr id="2" name="Title 1"/>
          <p:cNvSpPr>
            <a:spLocks noGrp="1"/>
          </p:cNvSpPr>
          <p:nvPr>
            <p:ph type="title"/>
          </p:nvPr>
        </p:nvSpPr>
        <p:spPr>
          <a:xfrm>
            <a:off x="390001" y="360000"/>
            <a:ext cx="9126000" cy="630000"/>
          </a:xfrm>
          <a:prstGeom prst="rect">
            <a:avLst/>
          </a:prstGeom>
        </p:spPr>
        <p:txBody>
          <a:bodyPr lIns="90624" tIns="45310" rIns="90624" bIns="45310"/>
          <a:lstStyle>
            <a:lvl1pPr algn="ct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6" name="Slide Number Placeholder 9"/>
          <p:cNvSpPr>
            <a:spLocks noGrp="1"/>
          </p:cNvSpPr>
          <p:nvPr>
            <p:ph type="sldNum" sz="quarter" idx="10"/>
          </p:nvPr>
        </p:nvSpPr>
        <p:spPr>
          <a:xfrm>
            <a:off x="172210" y="7509695"/>
            <a:ext cx="428628" cy="264293"/>
          </a:xfrm>
          <a:prstGeom prst="rect">
            <a:avLst/>
          </a:prstGeom>
        </p:spPr>
        <p:txBody>
          <a:bodyPr lIns="90624" tIns="45310" rIns="90624" bIns="45310"/>
          <a:lstStyle>
            <a:lvl1pPr>
              <a:defRPr sz="10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標楷體" pitchFamily="65" charset="-120"/>
              </a:defRPr>
            </a:lvl1pPr>
            <a:lvl2pPr marL="887308" indent="-489264">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標楷體" pitchFamily="65" charset="-120"/>
              </a:defRPr>
            </a:lvl2pPr>
            <a:lvl3pPr marL="1285372" indent="-398063">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標楷體" pitchFamily="65" charset="-120"/>
              </a:defRPr>
            </a:lvl3pPr>
            <a:lvl4pPr marL="1592249" indent="-306891">
              <a:lnSpc>
                <a:spcPct val="100000"/>
              </a:lnSpc>
              <a:spcBef>
                <a:spcPts val="600"/>
              </a:spcBef>
              <a:spcAft>
                <a:spcPts val="669"/>
              </a:spcAft>
              <a:buClr>
                <a:srgbClr val="92D050"/>
              </a:buClr>
              <a:buSzPct val="80000"/>
              <a:buFont typeface="Wingdings" pitchFamily="2" charset="2"/>
              <a:buChar char="l"/>
              <a:defRPr>
                <a:latin typeface="Calibri" pitchFamily="34" charset="0"/>
                <a:ea typeface="標楷體" pitchFamily="65" charset="-120"/>
              </a:defRPr>
            </a:lvl4pPr>
            <a:lvl5pPr marL="1250781" indent="-100689">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9" name="頁尾版面配置區 4"/>
          <p:cNvSpPr txBox="1">
            <a:spLocks/>
          </p:cNvSpPr>
          <p:nvPr userDrawn="1"/>
        </p:nvSpPr>
        <p:spPr>
          <a:xfrm>
            <a:off x="6208907" y="7522144"/>
            <a:ext cx="3856329" cy="413893"/>
          </a:xfrm>
          <a:prstGeom prst="rect">
            <a:avLst/>
          </a:prstGeom>
        </p:spPr>
        <p:txBody>
          <a:bodyPr lIns="101003" tIns="50498" rIns="101003" bIns="50498"/>
          <a:lstStyle>
            <a:lvl1pPr>
              <a:defRPr sz="900"/>
            </a:lvl1pPr>
          </a:lstStyle>
          <a:p>
            <a:pPr algn="r" defTabSz="1010061">
              <a:defRPr/>
            </a:pPr>
            <a:r>
              <a:rPr kumimoji="0" lang="en-US" altLang="zh-TW" sz="1000" dirty="0" smtClean="0">
                <a:solidFill>
                  <a:prstClr val="black"/>
                </a:solidFill>
                <a:latin typeface="Arial" charset="0"/>
                <a:ea typeface="新細明體"/>
                <a:cs typeface="Arial" charset="0"/>
              </a:rPr>
              <a:t>©2013 </a:t>
            </a:r>
            <a:r>
              <a:rPr kumimoji="0" lang="zh-TW" altLang="en-US" sz="1000" dirty="0" smtClean="0">
                <a:solidFill>
                  <a:prstClr val="black"/>
                </a:solidFill>
                <a:latin typeface="Arial" charset="0"/>
                <a:ea typeface="新細明體"/>
                <a:cs typeface="Arial" charset="0"/>
              </a:rPr>
              <a:t>勤業眾信版權所有 保留一切權利</a:t>
            </a:r>
            <a:endParaRPr kumimoji="0" lang="zh-TW" altLang="en-US" sz="1000" dirty="0">
              <a:solidFill>
                <a:prstClr val="black"/>
              </a:solidFill>
              <a:latin typeface="Arial" charset="0"/>
              <a:ea typeface="新細明體"/>
              <a:cs typeface="Arial" charset="0"/>
            </a:endParaRPr>
          </a:p>
        </p:txBody>
      </p:sp>
    </p:spTree>
    <p:extLst>
      <p:ext uri="{BB962C8B-B14F-4D97-AF65-F5344CB8AC3E}">
        <p14:creationId xmlns:p14="http://schemas.microsoft.com/office/powerpoint/2010/main" val="2065962594"/>
      </p:ext>
    </p:extLst>
  </p:cSld>
  <p:clrMapOvr>
    <a:masterClrMapping/>
  </p:clrMapOvr>
  <p:transition>
    <p:random/>
  </p:transition>
  <p:timing>
    <p:tnLst>
      <p:par>
        <p:cTn id="1" dur="indefinite" restart="never" nodeType="tmRoot"/>
      </p:par>
    </p:tnLst>
  </p:timing>
</p:sldLayout>
</file>

<file path=ppt/slideLayouts/slideLayout525.xml><?xml version="1.0" encoding="utf-8"?>
<p:sldLayout xmlns:a="http://schemas.openxmlformats.org/drawingml/2006/main" xmlns:r="http://schemas.openxmlformats.org/officeDocument/2006/relationships" xmlns:p="http://schemas.openxmlformats.org/presentationml/2006/main" userDrawn="1">
  <p:cSld name="12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515007" y="7511319"/>
            <a:ext cx="2544763" cy="163513"/>
          </a:xfrm>
          <a:prstGeom prst="rect">
            <a:avLst/>
          </a:prstGeom>
          <a:noFill/>
          <a:ln w="25400" algn="ctr">
            <a:noFill/>
            <a:miter lim="800000"/>
            <a:headEnd/>
            <a:tailEnd/>
          </a:ln>
        </p:spPr>
        <p:txBody>
          <a:bodyPr lIns="0" tIns="0" rIns="0" bIns="0"/>
          <a:lstStyle/>
          <a:p>
            <a:pPr algn="r" defTabSz="948705" fontAlgn="auto">
              <a:spcBef>
                <a:spcPts val="0"/>
              </a:spcBef>
              <a:spcAft>
                <a:spcPts val="0"/>
              </a:spcAft>
              <a:defRPr/>
            </a:pPr>
            <a:r>
              <a:rPr kumimoji="0" lang="en-US" altLang="zh-TW" sz="900" dirty="0" smtClean="0">
                <a:solidFill>
                  <a:srgbClr val="002060"/>
                </a:solidFill>
                <a:latin typeface="Arial" charset="0"/>
                <a:ea typeface="新細明體" charset="-120"/>
                <a:cs typeface="Arial" charset="0"/>
              </a:rPr>
              <a:t>© 2013 </a:t>
            </a:r>
            <a:r>
              <a:rPr kumimoji="0" lang="zh-TW" altLang="en-US" sz="900" dirty="0" smtClean="0">
                <a:solidFill>
                  <a:srgbClr val="002060"/>
                </a:solidFill>
                <a:latin typeface="Arial" charset="0"/>
                <a:ea typeface="新細明體" charset="-120"/>
                <a:cs typeface="Arial" charset="0"/>
              </a:rPr>
              <a:t>勤業眾信版權所有 保留一切權利</a:t>
            </a:r>
            <a:endParaRPr kumimoji="0" lang="en-US" altLang="zh-TW" sz="900" dirty="0">
              <a:solidFill>
                <a:srgbClr val="002060"/>
              </a:solidFill>
              <a:latin typeface="Arial" charset="0"/>
              <a:ea typeface="新細明體"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a:lstStyle>
            <a:lvl1pPr>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a:latin typeface="Calibri" pitchFamily="34" charset="0"/>
                <a:ea typeface="微軟正黑體" pitchFamily="34" charset="-120"/>
              </a:defRPr>
            </a:lvl1pPr>
            <a:lvl2pPr>
              <a:defRPr>
                <a:latin typeface="Calibri" pitchFamily="34" charset="0"/>
                <a:ea typeface="微軟正黑體" pitchFamily="34" charset="-120"/>
              </a:defRPr>
            </a:lvl2pPr>
            <a:lvl3pPr>
              <a:defRPr>
                <a:latin typeface="Calibri" pitchFamily="34" charset="0"/>
                <a:ea typeface="微軟正黑體" pitchFamily="34" charset="-120"/>
              </a:defRPr>
            </a:lvl3pPr>
            <a:lvl4pPr>
              <a:defRPr>
                <a:latin typeface="Calibri" pitchFamily="34" charset="0"/>
                <a:ea typeface="微軟正黑體" pitchFamily="34" charset="-120"/>
              </a:defRPr>
            </a:lvl4pPr>
            <a:lvl5pPr>
              <a:buFont typeface="Arial" pitchFamily="34" charset="0"/>
              <a:buNone/>
              <a:defRPr>
                <a:solidFill>
                  <a:schemeClr val="tx1"/>
                </a:solidFill>
                <a:latin typeface="Calibri" pitchFamily="34" charset="0"/>
                <a:ea typeface="微軟正黑體" pitchFamily="34"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563"/>
            <a:ext cx="311150" cy="163513"/>
          </a:xfrm>
          <a:prstGeom prst="rect">
            <a:avLst/>
          </a:prstGeom>
        </p:spPr>
        <p:txBody>
          <a:bodyPr vert="horz" wrap="square" lIns="90624" tIns="45310" rIns="90624" bIns="45310" numCol="1" anchor="t" anchorCtr="0" compatLnSpc="1">
            <a:prstTxWarp prst="textNoShape">
              <a:avLst/>
            </a:prstTxWarp>
          </a:bodyPr>
          <a:lstStyle>
            <a:lvl1pPr>
              <a:defRPr kumimoji="0" sz="800">
                <a:latin typeface="Arial" charset="0"/>
                <a:ea typeface="新細明體" charset="-120"/>
                <a:cs typeface="Arial" charset="0"/>
              </a:defRPr>
            </a:lvl1pPr>
          </a:lstStyle>
          <a:p>
            <a:pPr>
              <a:defRPr/>
            </a:pPr>
            <a:fld id="{E7248DCC-D2F2-466C-9721-2DA1D549E461}"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4277593801"/>
      </p:ext>
    </p:extLst>
  </p:cSld>
  <p:clrMapOvr>
    <a:masterClrMapping/>
  </p:clrMapOvr>
</p:sldLayout>
</file>

<file path=ppt/slideLayouts/slideLayout526.xml><?xml version="1.0" encoding="utf-8"?>
<p:sldLayout xmlns:a="http://schemas.openxmlformats.org/drawingml/2006/main" xmlns:r="http://schemas.openxmlformats.org/officeDocument/2006/relationships" xmlns:p="http://schemas.openxmlformats.org/presentationml/2006/main" userDrawn="1">
  <p:cSld name="16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515226" y="7511319"/>
            <a:ext cx="2544763" cy="163513"/>
          </a:xfrm>
          <a:prstGeom prst="rect">
            <a:avLst/>
          </a:prstGeom>
          <a:noFill/>
          <a:ln w="25400" algn="ctr">
            <a:noFill/>
            <a:miter lim="800000"/>
            <a:headEnd/>
            <a:tailEnd/>
          </a:ln>
        </p:spPr>
        <p:txBody>
          <a:bodyPr lIns="0" tIns="0" rIns="0" bIns="0"/>
          <a:lstStyle/>
          <a:p>
            <a:pPr algn="r" defTabSz="948705" fontAlgn="auto">
              <a:spcBef>
                <a:spcPts val="0"/>
              </a:spcBef>
              <a:spcAft>
                <a:spcPts val="0"/>
              </a:spcAft>
              <a:defRPr/>
            </a:pPr>
            <a:r>
              <a:rPr kumimoji="0" lang="en-US" altLang="zh-TW" sz="900" dirty="0" smtClean="0">
                <a:solidFill>
                  <a:srgbClr val="002060"/>
                </a:solidFill>
                <a:latin typeface="Arial" charset="0"/>
                <a:ea typeface="新細明體" charset="-120"/>
                <a:cs typeface="Arial" charset="0"/>
              </a:rPr>
              <a:t>© 2013 </a:t>
            </a:r>
            <a:r>
              <a:rPr kumimoji="0" lang="zh-TW" altLang="en-US" sz="900" dirty="0" smtClean="0">
                <a:solidFill>
                  <a:srgbClr val="002060"/>
                </a:solidFill>
                <a:latin typeface="Arial" charset="0"/>
                <a:ea typeface="新細明體" charset="-120"/>
                <a:cs typeface="Arial" charset="0"/>
              </a:rPr>
              <a:t>勤業眾信版權所有 保留一切權利</a:t>
            </a:r>
            <a:endParaRPr kumimoji="0" lang="en-US" altLang="zh-TW" sz="900" dirty="0">
              <a:solidFill>
                <a:srgbClr val="002060"/>
              </a:solidFill>
              <a:latin typeface="Arial" charset="0"/>
              <a:ea typeface="新細明體"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a:lstStyle>
            <a:lvl1pPr>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a:latin typeface="Calibri" pitchFamily="34" charset="0"/>
                <a:ea typeface="微軟正黑體" pitchFamily="34" charset="-120"/>
              </a:defRPr>
            </a:lvl1pPr>
            <a:lvl2pPr>
              <a:defRPr>
                <a:latin typeface="Calibri" pitchFamily="34" charset="0"/>
                <a:ea typeface="微軟正黑體" pitchFamily="34" charset="-120"/>
              </a:defRPr>
            </a:lvl2pPr>
            <a:lvl3pPr>
              <a:defRPr>
                <a:latin typeface="Calibri" pitchFamily="34" charset="0"/>
                <a:ea typeface="微軟正黑體" pitchFamily="34" charset="-120"/>
              </a:defRPr>
            </a:lvl3pPr>
            <a:lvl4pPr>
              <a:defRPr>
                <a:latin typeface="Calibri" pitchFamily="34" charset="0"/>
                <a:ea typeface="微軟正黑體" pitchFamily="34" charset="-120"/>
              </a:defRPr>
            </a:lvl4pPr>
            <a:lvl5pPr>
              <a:buFont typeface="Arial" pitchFamily="34" charset="0"/>
              <a:buNone/>
              <a:defRPr>
                <a:solidFill>
                  <a:schemeClr val="tx1"/>
                </a:solidFill>
                <a:latin typeface="Calibri" pitchFamily="34" charset="0"/>
                <a:ea typeface="微軟正黑體" pitchFamily="34"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563"/>
            <a:ext cx="311150" cy="163513"/>
          </a:xfrm>
          <a:prstGeom prst="rect">
            <a:avLst/>
          </a:prstGeom>
        </p:spPr>
        <p:txBody>
          <a:bodyPr vert="horz" wrap="square" lIns="90624" tIns="45310" rIns="90624" bIns="45310" numCol="1" anchor="t" anchorCtr="0" compatLnSpc="1">
            <a:prstTxWarp prst="textNoShape">
              <a:avLst/>
            </a:prstTxWarp>
          </a:bodyPr>
          <a:lstStyle>
            <a:lvl1pPr>
              <a:defRPr kumimoji="0" sz="800">
                <a:latin typeface="Arial" charset="0"/>
                <a:ea typeface="新細明體" charset="-120"/>
                <a:cs typeface="Arial" charset="0"/>
              </a:defRPr>
            </a:lvl1pPr>
          </a:lstStyle>
          <a:p>
            <a:pPr>
              <a:defRPr/>
            </a:pPr>
            <a:fld id="{E7248DCC-D2F2-466C-9721-2DA1D549E461}"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1085351166"/>
      </p:ext>
    </p:extLst>
  </p:cSld>
  <p:clrMapOvr>
    <a:masterClrMapping/>
  </p:clrMapOvr>
</p:sldLayout>
</file>

<file path=ppt/slideLayouts/slideLayout527.xml><?xml version="1.0" encoding="utf-8"?>
<p:sldLayout xmlns:a="http://schemas.openxmlformats.org/drawingml/2006/main" xmlns:r="http://schemas.openxmlformats.org/officeDocument/2006/relationships" xmlns:p="http://schemas.openxmlformats.org/presentationml/2006/main" userDrawn="1">
  <p:cSld name="17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563"/>
            <a:ext cx="2544763" cy="163513"/>
          </a:xfrm>
          <a:prstGeom prst="rect">
            <a:avLst/>
          </a:prstGeom>
          <a:noFill/>
          <a:ln w="25400" algn="ctr">
            <a:noFill/>
            <a:miter lim="800000"/>
            <a:headEnd/>
            <a:tailEnd/>
          </a:ln>
        </p:spPr>
        <p:txBody>
          <a:bodyPr lIns="0" tIns="0" rIns="0" bIns="0"/>
          <a:lstStyle/>
          <a:p>
            <a:pPr algn="r" defTabSz="948705" fontAlgn="auto">
              <a:spcBef>
                <a:spcPts val="0"/>
              </a:spcBef>
              <a:spcAft>
                <a:spcPts val="0"/>
              </a:spcAft>
              <a:defRPr/>
            </a:pPr>
            <a:r>
              <a:rPr kumimoji="0" lang="en-US" altLang="zh-TW" sz="900" smtClean="0">
                <a:solidFill>
                  <a:srgbClr val="002060"/>
                </a:solidFill>
                <a:latin typeface="Arial" charset="0"/>
                <a:ea typeface="新細明體" charset="-120"/>
                <a:cs typeface="Arial" charset="0"/>
              </a:rPr>
              <a:t>© 2012 </a:t>
            </a:r>
            <a:r>
              <a:rPr kumimoji="0" lang="zh-TW" altLang="en-US" sz="900" dirty="0" smtClean="0">
                <a:solidFill>
                  <a:srgbClr val="002060"/>
                </a:solidFill>
                <a:latin typeface="Arial" charset="0"/>
                <a:ea typeface="新細明體" charset="-120"/>
                <a:cs typeface="Arial" charset="0"/>
              </a:rPr>
              <a:t>勤業眾信版權所有 保留一切權利</a:t>
            </a:r>
            <a:endParaRPr kumimoji="0" lang="en-US" altLang="zh-TW" sz="900" dirty="0">
              <a:solidFill>
                <a:srgbClr val="002060"/>
              </a:solidFill>
              <a:latin typeface="Arial" charset="0"/>
              <a:ea typeface="新細明體"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a:lstStyle>
            <a:lvl1pPr>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a:latin typeface="Calibri" pitchFamily="34" charset="0"/>
                <a:ea typeface="微軟正黑體" pitchFamily="34" charset="-120"/>
              </a:defRPr>
            </a:lvl1pPr>
            <a:lvl2pPr>
              <a:defRPr>
                <a:latin typeface="Calibri" pitchFamily="34" charset="0"/>
                <a:ea typeface="微軟正黑體" pitchFamily="34" charset="-120"/>
              </a:defRPr>
            </a:lvl2pPr>
            <a:lvl3pPr>
              <a:defRPr>
                <a:latin typeface="Calibri" pitchFamily="34" charset="0"/>
                <a:ea typeface="微軟正黑體" pitchFamily="34" charset="-120"/>
              </a:defRPr>
            </a:lvl3pPr>
            <a:lvl4pPr>
              <a:defRPr>
                <a:latin typeface="Calibri" pitchFamily="34" charset="0"/>
                <a:ea typeface="微軟正黑體" pitchFamily="34" charset="-120"/>
              </a:defRPr>
            </a:lvl4pPr>
            <a:lvl5pPr>
              <a:buFont typeface="Arial" pitchFamily="34" charset="0"/>
              <a:buNone/>
              <a:defRPr>
                <a:solidFill>
                  <a:schemeClr val="tx1"/>
                </a:solidFill>
                <a:latin typeface="Calibri" pitchFamily="34" charset="0"/>
                <a:ea typeface="微軟正黑體" pitchFamily="34"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563"/>
            <a:ext cx="311150" cy="163513"/>
          </a:xfrm>
          <a:prstGeom prst="rect">
            <a:avLst/>
          </a:prstGeom>
        </p:spPr>
        <p:txBody>
          <a:bodyPr vert="horz" wrap="square" lIns="90624" tIns="45310" rIns="90624" bIns="45310" numCol="1" anchor="t" anchorCtr="0" compatLnSpc="1">
            <a:prstTxWarp prst="textNoShape">
              <a:avLst/>
            </a:prstTxWarp>
          </a:bodyPr>
          <a:lstStyle>
            <a:lvl1pPr>
              <a:defRPr kumimoji="0" sz="800">
                <a:latin typeface="Arial" charset="0"/>
                <a:ea typeface="新細明體" charset="-120"/>
                <a:cs typeface="Arial" charset="0"/>
              </a:defRPr>
            </a:lvl1pPr>
          </a:lstStyle>
          <a:p>
            <a:pPr>
              <a:defRPr/>
            </a:pPr>
            <a:fld id="{E7248DCC-D2F2-466C-9721-2DA1D549E461}"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596083010"/>
      </p:ext>
    </p:extLst>
  </p:cSld>
  <p:clrMapOvr>
    <a:masterClrMapping/>
  </p:clrMapOvr>
</p:sldLayout>
</file>

<file path=ppt/slideLayouts/slideLayout528.xml><?xml version="1.0" encoding="utf-8"?>
<p:sldLayout xmlns:a="http://schemas.openxmlformats.org/drawingml/2006/main" xmlns:r="http://schemas.openxmlformats.org/officeDocument/2006/relationships" xmlns:p="http://schemas.openxmlformats.org/presentationml/2006/main" userDrawn="1">
  <p:cSld name="27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563"/>
            <a:ext cx="2544763" cy="163513"/>
          </a:xfrm>
          <a:prstGeom prst="rect">
            <a:avLst/>
          </a:prstGeom>
          <a:noFill/>
          <a:ln w="25400" algn="ctr">
            <a:noFill/>
            <a:miter lim="800000"/>
            <a:headEnd/>
            <a:tailEnd/>
          </a:ln>
        </p:spPr>
        <p:txBody>
          <a:bodyPr lIns="0" tIns="0" rIns="0" bIns="0"/>
          <a:lstStyle/>
          <a:p>
            <a:pPr algn="r" defTabSz="948705" fontAlgn="auto">
              <a:spcBef>
                <a:spcPts val="0"/>
              </a:spcBef>
              <a:spcAft>
                <a:spcPts val="0"/>
              </a:spcAft>
              <a:defRPr/>
            </a:pPr>
            <a:r>
              <a:rPr kumimoji="0" lang="en-US" altLang="zh-TW" sz="900" dirty="0" smtClean="0">
                <a:solidFill>
                  <a:srgbClr val="002060"/>
                </a:solidFill>
                <a:latin typeface="Arial" charset="0"/>
                <a:ea typeface="新細明體" charset="-120"/>
                <a:cs typeface="Arial" charset="0"/>
              </a:rPr>
              <a:t>© 2013 </a:t>
            </a:r>
            <a:r>
              <a:rPr kumimoji="0" lang="zh-TW" altLang="en-US" sz="900" dirty="0" smtClean="0">
                <a:solidFill>
                  <a:srgbClr val="002060"/>
                </a:solidFill>
                <a:latin typeface="Arial" charset="0"/>
                <a:ea typeface="新細明體" charset="-120"/>
                <a:cs typeface="Arial" charset="0"/>
              </a:rPr>
              <a:t>勤業眾信版權所有 保留一切權利</a:t>
            </a:r>
            <a:endParaRPr kumimoji="0" lang="en-US" altLang="zh-TW" sz="900" dirty="0">
              <a:solidFill>
                <a:srgbClr val="002060"/>
              </a:solidFill>
              <a:latin typeface="Arial" charset="0"/>
              <a:ea typeface="新細明體"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a:lstStyle>
            <a:lvl1pPr>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a:latin typeface="Calibri" pitchFamily="34" charset="0"/>
                <a:ea typeface="微軟正黑體" pitchFamily="34" charset="-120"/>
              </a:defRPr>
            </a:lvl1pPr>
            <a:lvl2pPr>
              <a:defRPr>
                <a:latin typeface="Calibri" pitchFamily="34" charset="0"/>
                <a:ea typeface="微軟正黑體" pitchFamily="34" charset="-120"/>
              </a:defRPr>
            </a:lvl2pPr>
            <a:lvl3pPr>
              <a:defRPr>
                <a:latin typeface="Calibri" pitchFamily="34" charset="0"/>
                <a:ea typeface="微軟正黑體" pitchFamily="34" charset="-120"/>
              </a:defRPr>
            </a:lvl3pPr>
            <a:lvl4pPr>
              <a:defRPr>
                <a:latin typeface="Calibri" pitchFamily="34" charset="0"/>
                <a:ea typeface="微軟正黑體" pitchFamily="34" charset="-120"/>
              </a:defRPr>
            </a:lvl4pPr>
            <a:lvl5pPr>
              <a:buFont typeface="Arial" pitchFamily="34" charset="0"/>
              <a:buNone/>
              <a:defRPr>
                <a:solidFill>
                  <a:schemeClr val="tx1"/>
                </a:solidFill>
                <a:latin typeface="Calibri" pitchFamily="34" charset="0"/>
                <a:ea typeface="微軟正黑體" pitchFamily="34"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563"/>
            <a:ext cx="311150" cy="163513"/>
          </a:xfrm>
          <a:prstGeom prst="rect">
            <a:avLst/>
          </a:prstGeom>
        </p:spPr>
        <p:txBody>
          <a:bodyPr vert="horz" wrap="square" lIns="90624" tIns="45310" rIns="90624" bIns="45310" numCol="1" anchor="t" anchorCtr="0" compatLnSpc="1">
            <a:prstTxWarp prst="textNoShape">
              <a:avLst/>
            </a:prstTxWarp>
          </a:bodyPr>
          <a:lstStyle>
            <a:lvl1pPr>
              <a:defRPr kumimoji="0" sz="800">
                <a:latin typeface="Arial" charset="0"/>
                <a:ea typeface="新細明體" charset="-120"/>
                <a:cs typeface="Arial" charset="0"/>
              </a:defRPr>
            </a:lvl1pPr>
          </a:lstStyle>
          <a:p>
            <a:pPr>
              <a:defRPr/>
            </a:pPr>
            <a:fld id="{E7248DCC-D2F2-466C-9721-2DA1D549E461}"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286499959"/>
      </p:ext>
    </p:extLst>
  </p:cSld>
  <p:clrMapOvr>
    <a:masterClrMapping/>
  </p:clrMapOvr>
</p:sldLayout>
</file>

<file path=ppt/slideLayouts/slideLayout529.xml><?xml version="1.0" encoding="utf-8"?>
<p:sldLayout xmlns:a="http://schemas.openxmlformats.org/drawingml/2006/main" xmlns:r="http://schemas.openxmlformats.org/officeDocument/2006/relationships" xmlns:p="http://schemas.openxmlformats.org/presentationml/2006/main" userDrawn="1">
  <p:cSld name="28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563"/>
            <a:ext cx="2544763" cy="163513"/>
          </a:xfrm>
          <a:prstGeom prst="rect">
            <a:avLst/>
          </a:prstGeom>
          <a:noFill/>
          <a:ln w="25400" algn="ctr">
            <a:noFill/>
            <a:miter lim="800000"/>
            <a:headEnd/>
            <a:tailEnd/>
          </a:ln>
        </p:spPr>
        <p:txBody>
          <a:bodyPr lIns="0" tIns="0" rIns="0" bIns="0"/>
          <a:lstStyle/>
          <a:p>
            <a:pPr algn="r" defTabSz="948705" fontAlgn="auto">
              <a:spcBef>
                <a:spcPts val="0"/>
              </a:spcBef>
              <a:spcAft>
                <a:spcPts val="0"/>
              </a:spcAft>
              <a:defRPr/>
            </a:pPr>
            <a:r>
              <a:rPr kumimoji="0" lang="en-US" altLang="zh-TW" sz="900" dirty="0" smtClean="0">
                <a:solidFill>
                  <a:srgbClr val="002060"/>
                </a:solidFill>
                <a:latin typeface="Arial" charset="0"/>
                <a:ea typeface="新細明體" charset="-120"/>
                <a:cs typeface="Arial" charset="0"/>
              </a:rPr>
              <a:t>© 2013 </a:t>
            </a:r>
            <a:r>
              <a:rPr kumimoji="0" lang="zh-TW" altLang="en-US" sz="900" dirty="0" smtClean="0">
                <a:solidFill>
                  <a:srgbClr val="002060"/>
                </a:solidFill>
                <a:latin typeface="Arial" charset="0"/>
                <a:ea typeface="新細明體" charset="-120"/>
                <a:cs typeface="Arial" charset="0"/>
              </a:rPr>
              <a:t>勤業眾信版權所有 保留一切權利</a:t>
            </a:r>
            <a:endParaRPr kumimoji="0" lang="en-US" altLang="zh-TW" sz="900" dirty="0">
              <a:solidFill>
                <a:srgbClr val="002060"/>
              </a:solidFill>
              <a:latin typeface="Arial" charset="0"/>
              <a:ea typeface="新細明體"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a:lstStyle>
            <a:lvl1pPr>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a:latin typeface="Calibri" pitchFamily="34" charset="0"/>
                <a:ea typeface="微軟正黑體" pitchFamily="34" charset="-120"/>
              </a:defRPr>
            </a:lvl1pPr>
            <a:lvl2pPr>
              <a:defRPr>
                <a:latin typeface="Calibri" pitchFamily="34" charset="0"/>
                <a:ea typeface="微軟正黑體" pitchFamily="34" charset="-120"/>
              </a:defRPr>
            </a:lvl2pPr>
            <a:lvl3pPr>
              <a:defRPr>
                <a:latin typeface="Calibri" pitchFamily="34" charset="0"/>
                <a:ea typeface="微軟正黑體" pitchFamily="34" charset="-120"/>
              </a:defRPr>
            </a:lvl3pPr>
            <a:lvl4pPr>
              <a:defRPr>
                <a:latin typeface="Calibri" pitchFamily="34" charset="0"/>
                <a:ea typeface="微軟正黑體" pitchFamily="34" charset="-120"/>
              </a:defRPr>
            </a:lvl4pPr>
            <a:lvl5pPr>
              <a:buFont typeface="Arial" pitchFamily="34" charset="0"/>
              <a:buNone/>
              <a:defRPr>
                <a:solidFill>
                  <a:schemeClr val="tx1"/>
                </a:solidFill>
                <a:latin typeface="Calibri" pitchFamily="34" charset="0"/>
                <a:ea typeface="微軟正黑體" pitchFamily="34"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563"/>
            <a:ext cx="311150" cy="163513"/>
          </a:xfrm>
          <a:prstGeom prst="rect">
            <a:avLst/>
          </a:prstGeom>
        </p:spPr>
        <p:txBody>
          <a:bodyPr vert="horz" wrap="square" lIns="90624" tIns="45310" rIns="90624" bIns="45310" numCol="1" anchor="t" anchorCtr="0" compatLnSpc="1">
            <a:prstTxWarp prst="textNoShape">
              <a:avLst/>
            </a:prstTxWarp>
          </a:bodyPr>
          <a:lstStyle>
            <a:lvl1pPr>
              <a:defRPr kumimoji="0" sz="800">
                <a:latin typeface="Arial" charset="0"/>
                <a:ea typeface="新細明體" charset="-120"/>
                <a:cs typeface="Arial" charset="0"/>
              </a:defRPr>
            </a:lvl1pPr>
          </a:lstStyle>
          <a:p>
            <a:pPr>
              <a:defRPr/>
            </a:pPr>
            <a:fld id="{E7248DCC-D2F2-466C-9721-2DA1D549E461}"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4257692141"/>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36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2007"/>
            <a:ext cx="2544763" cy="163513"/>
          </a:xfrm>
          <a:prstGeom prst="rect">
            <a:avLst/>
          </a:prstGeom>
          <a:noFill/>
          <a:ln w="25400" algn="ctr">
            <a:noFill/>
            <a:miter lim="800000"/>
            <a:headEnd/>
            <a:tailEnd/>
          </a:ln>
        </p:spPr>
        <p:txBody>
          <a:bodyPr lIns="0" tIns="0" rIns="0" bIns="0"/>
          <a:lstStyle/>
          <a:p>
            <a:pPr algn="r" defTabSz="942945"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074" tIns="45035" rIns="90074" bIns="45035"/>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8543" indent="-270530">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0568" indent="-172011">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2667" indent="-172011">
              <a:lnSpc>
                <a:spcPct val="100000"/>
              </a:lnSpc>
              <a:spcBef>
                <a:spcPts val="600"/>
              </a:spcBef>
              <a:buClr>
                <a:srgbClr val="92D050"/>
              </a:buClr>
              <a:defRPr>
                <a:latin typeface="Calibri" pitchFamily="34" charset="0"/>
                <a:ea typeface="標楷體" pitchFamily="65" charset="-120"/>
              </a:defRPr>
            </a:lvl4pPr>
            <a:lvl5pPr marL="1243185" indent="-100073">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70"/>
            <a:ext cx="428625" cy="263525"/>
          </a:xfrm>
          <a:prstGeom prst="rect">
            <a:avLst/>
          </a:prstGeom>
        </p:spPr>
        <p:txBody>
          <a:bodyPr vert="horz" wrap="square" lIns="90074" tIns="45035" rIns="90074" bIns="45035"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1253436704"/>
      </p:ext>
    </p:extLst>
  </p:cSld>
  <p:clrMapOvr>
    <a:masterClrMapping/>
  </p:clrMapOvr>
  <p:timing>
    <p:tnLst>
      <p:par>
        <p:cTn id="1" dur="indefinite" restart="never" nodeType="tmRoot"/>
      </p:par>
    </p:tnLst>
  </p:timing>
</p:sldLayout>
</file>

<file path=ppt/slideLayouts/slideLayout530.xml><?xml version="1.0" encoding="utf-8"?>
<p:sldLayout xmlns:a="http://schemas.openxmlformats.org/drawingml/2006/main" xmlns:r="http://schemas.openxmlformats.org/officeDocument/2006/relationships" xmlns:p="http://schemas.openxmlformats.org/presentationml/2006/main" userDrawn="1">
  <p:cSld name="29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563"/>
            <a:ext cx="2544763" cy="163513"/>
          </a:xfrm>
          <a:prstGeom prst="rect">
            <a:avLst/>
          </a:prstGeom>
          <a:noFill/>
          <a:ln w="25400" algn="ctr">
            <a:noFill/>
            <a:miter lim="800000"/>
            <a:headEnd/>
            <a:tailEnd/>
          </a:ln>
        </p:spPr>
        <p:txBody>
          <a:bodyPr lIns="0" tIns="0" rIns="0" bIns="0"/>
          <a:lstStyle/>
          <a:p>
            <a:pPr algn="r" defTabSz="948705" fontAlgn="auto">
              <a:spcBef>
                <a:spcPts val="0"/>
              </a:spcBef>
              <a:spcAft>
                <a:spcPts val="0"/>
              </a:spcAft>
              <a:defRPr/>
            </a:pPr>
            <a:r>
              <a:rPr kumimoji="0" lang="en-US" altLang="zh-TW" sz="900" dirty="0" smtClean="0">
                <a:solidFill>
                  <a:srgbClr val="002060"/>
                </a:solidFill>
                <a:latin typeface="Arial" charset="0"/>
                <a:ea typeface="新細明體" charset="-120"/>
                <a:cs typeface="Arial" charset="0"/>
              </a:rPr>
              <a:t>© 2013 </a:t>
            </a:r>
            <a:r>
              <a:rPr kumimoji="0" lang="zh-TW" altLang="en-US" sz="900" dirty="0" smtClean="0">
                <a:solidFill>
                  <a:srgbClr val="002060"/>
                </a:solidFill>
                <a:latin typeface="Arial" charset="0"/>
                <a:ea typeface="新細明體" charset="-120"/>
                <a:cs typeface="Arial" charset="0"/>
              </a:rPr>
              <a:t>勤業眾信版權所有 保留一切權利</a:t>
            </a:r>
            <a:endParaRPr kumimoji="0" lang="en-US" altLang="zh-TW" sz="900" dirty="0">
              <a:solidFill>
                <a:srgbClr val="002060"/>
              </a:solidFill>
              <a:latin typeface="Arial" charset="0"/>
              <a:ea typeface="新細明體"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a:lstStyle>
            <a:lvl1pPr>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a:latin typeface="Calibri" pitchFamily="34" charset="0"/>
                <a:ea typeface="微軟正黑體" pitchFamily="34" charset="-120"/>
              </a:defRPr>
            </a:lvl1pPr>
            <a:lvl2pPr>
              <a:defRPr>
                <a:latin typeface="Calibri" pitchFamily="34" charset="0"/>
                <a:ea typeface="微軟正黑體" pitchFamily="34" charset="-120"/>
              </a:defRPr>
            </a:lvl2pPr>
            <a:lvl3pPr>
              <a:defRPr>
                <a:latin typeface="Calibri" pitchFamily="34" charset="0"/>
                <a:ea typeface="微軟正黑體" pitchFamily="34" charset="-120"/>
              </a:defRPr>
            </a:lvl3pPr>
            <a:lvl4pPr>
              <a:defRPr>
                <a:latin typeface="Calibri" pitchFamily="34" charset="0"/>
                <a:ea typeface="微軟正黑體" pitchFamily="34" charset="-120"/>
              </a:defRPr>
            </a:lvl4pPr>
            <a:lvl5pPr>
              <a:buFont typeface="Arial" pitchFamily="34" charset="0"/>
              <a:buNone/>
              <a:defRPr>
                <a:solidFill>
                  <a:schemeClr val="tx1"/>
                </a:solidFill>
                <a:latin typeface="Calibri" pitchFamily="34" charset="0"/>
                <a:ea typeface="微軟正黑體" pitchFamily="34"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563"/>
            <a:ext cx="311150" cy="163513"/>
          </a:xfrm>
          <a:prstGeom prst="rect">
            <a:avLst/>
          </a:prstGeom>
        </p:spPr>
        <p:txBody>
          <a:bodyPr vert="horz" wrap="square" lIns="90624" tIns="45310" rIns="90624" bIns="45310" numCol="1" anchor="t" anchorCtr="0" compatLnSpc="1">
            <a:prstTxWarp prst="textNoShape">
              <a:avLst/>
            </a:prstTxWarp>
          </a:bodyPr>
          <a:lstStyle>
            <a:lvl1pPr>
              <a:defRPr kumimoji="0" sz="800">
                <a:latin typeface="Arial" charset="0"/>
                <a:ea typeface="新細明體" charset="-120"/>
                <a:cs typeface="Arial" charset="0"/>
              </a:defRPr>
            </a:lvl1pPr>
          </a:lstStyle>
          <a:p>
            <a:pPr>
              <a:defRPr/>
            </a:pPr>
            <a:fld id="{E7248DCC-D2F2-466C-9721-2DA1D549E461}"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2851417640"/>
      </p:ext>
    </p:extLst>
  </p:cSld>
  <p:clrMapOvr>
    <a:masterClrMapping/>
  </p:clrMapOvr>
</p:sldLayout>
</file>

<file path=ppt/slideLayouts/slideLayout531.xml><?xml version="1.0" encoding="utf-8"?>
<p:sldLayout xmlns:a="http://schemas.openxmlformats.org/drawingml/2006/main" xmlns:r="http://schemas.openxmlformats.org/officeDocument/2006/relationships" xmlns:p="http://schemas.openxmlformats.org/presentationml/2006/main" userDrawn="1">
  <p:cSld name="3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564"/>
            <a:ext cx="2544763" cy="163513"/>
          </a:xfrm>
          <a:prstGeom prst="rect">
            <a:avLst/>
          </a:prstGeom>
          <a:noFill/>
          <a:ln w="25400" algn="ctr">
            <a:noFill/>
            <a:miter lim="800000"/>
            <a:headEnd/>
            <a:tailEnd/>
          </a:ln>
        </p:spPr>
        <p:txBody>
          <a:bodyPr lIns="0" tIns="0" rIns="0" bIns="0"/>
          <a:lstStyle/>
          <a:p>
            <a:pPr algn="r" defTabSz="948553" fontAlgn="auto">
              <a:spcBef>
                <a:spcPts val="0"/>
              </a:spcBef>
              <a:spcAft>
                <a:spcPts val="0"/>
              </a:spcAft>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610" tIns="45303" rIns="90610" bIns="45303"/>
          <a:lstStyle>
            <a:lvl1pPr>
              <a:defRPr sz="2800" baseline="0">
                <a:solidFill>
                  <a:srgbClr val="002776"/>
                </a:solidFill>
                <a:latin typeface="微軟正黑體" pitchFamily="34" charset="-120"/>
                <a:ea typeface="微軟正黑體" pitchFamily="34"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a:latin typeface="微軟正黑體" pitchFamily="34" charset="-120"/>
                <a:ea typeface="微軟正黑體" pitchFamily="34" charset="-120"/>
              </a:defRPr>
            </a:lvl1pPr>
            <a:lvl2pPr>
              <a:defRPr>
                <a:latin typeface="微軟正黑體" pitchFamily="34" charset="-120"/>
                <a:ea typeface="微軟正黑體" pitchFamily="34" charset="-120"/>
              </a:defRPr>
            </a:lvl2pPr>
            <a:lvl3pPr>
              <a:defRPr>
                <a:latin typeface="微軟正黑體" pitchFamily="34" charset="-120"/>
                <a:ea typeface="微軟正黑體" pitchFamily="34" charset="-120"/>
              </a:defRPr>
            </a:lvl3pPr>
            <a:lvl4pPr>
              <a:defRPr>
                <a:latin typeface="微軟正黑體" pitchFamily="34" charset="-120"/>
                <a:ea typeface="微軟正黑體" pitchFamily="34" charset="-120"/>
              </a:defRPr>
            </a:lvl4pPr>
            <a:lvl5pPr>
              <a:buFont typeface="Arial" pitchFamily="34" charset="0"/>
              <a:buNone/>
              <a:defRPr>
                <a:solidFill>
                  <a:schemeClr val="tx1"/>
                </a:solidFill>
                <a:latin typeface="微軟正黑體" pitchFamily="34" charset="-120"/>
                <a:ea typeface="微軟正黑體" pitchFamily="34"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564"/>
            <a:ext cx="311150" cy="163513"/>
          </a:xfrm>
          <a:prstGeom prst="rect">
            <a:avLst/>
          </a:prstGeom>
        </p:spPr>
        <p:txBody>
          <a:bodyPr vert="horz" wrap="square" lIns="90610" tIns="45303" rIns="90610" bIns="45303" numCol="1" anchor="t" anchorCtr="0" compatLnSpc="1">
            <a:prstTxWarp prst="textNoShape">
              <a:avLst/>
            </a:prstTxWarp>
          </a:bodyPr>
          <a:lstStyle>
            <a:lvl1pPr>
              <a:defRPr kumimoji="0" sz="8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40608040"/>
      </p:ext>
    </p:extLst>
  </p:cSld>
  <p:clrMapOvr>
    <a:masterClrMapping/>
  </p:clrMapOvr>
  <p:timing>
    <p:tnLst>
      <p:par>
        <p:cTn id="1" dur="indefinite" restart="never" nodeType="tmRoot"/>
      </p:par>
    </p:tnLst>
  </p:timing>
</p:sldLayout>
</file>

<file path=ppt/slideLayouts/slideLayout532.xml><?xml version="1.0" encoding="utf-8"?>
<p:sldLayout xmlns:a="http://schemas.openxmlformats.org/drawingml/2006/main" xmlns:r="http://schemas.openxmlformats.org/officeDocument/2006/relationships" xmlns:p="http://schemas.openxmlformats.org/presentationml/2006/main" userDrawn="1">
  <p:cSld name="4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65"/>
            <a:ext cx="2544763" cy="163513"/>
          </a:xfrm>
          <a:prstGeom prst="rect">
            <a:avLst/>
          </a:prstGeom>
          <a:noFill/>
          <a:ln w="25400" algn="ctr">
            <a:noFill/>
            <a:miter lim="800000"/>
            <a:headEnd/>
            <a:tailEnd/>
          </a:ln>
        </p:spPr>
        <p:txBody>
          <a:bodyPr lIns="0" tIns="0" rIns="0" bIns="0"/>
          <a:lstStyle/>
          <a:p>
            <a:pPr algn="r" defTabSz="948553"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610" tIns="45303" rIns="90610" bIns="45303"/>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1689" indent="-272140">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4733" indent="-173037">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8447" indent="-173037">
              <a:lnSpc>
                <a:spcPct val="100000"/>
              </a:lnSpc>
              <a:spcBef>
                <a:spcPts val="600"/>
              </a:spcBef>
              <a:buClr>
                <a:srgbClr val="92D050"/>
              </a:buClr>
              <a:defRPr>
                <a:latin typeface="Calibri" pitchFamily="34" charset="0"/>
                <a:ea typeface="標楷體" pitchFamily="65" charset="-120"/>
              </a:defRPr>
            </a:lvl4pPr>
            <a:lvl5pPr marL="1250581" indent="-100673">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28"/>
            <a:ext cx="428625" cy="263525"/>
          </a:xfrm>
          <a:prstGeom prst="rect">
            <a:avLst/>
          </a:prstGeom>
        </p:spPr>
        <p:txBody>
          <a:bodyPr vert="horz" wrap="square" lIns="90610" tIns="45303" rIns="90610" bIns="45303"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589759298"/>
      </p:ext>
    </p:extLst>
  </p:cSld>
  <p:clrMapOvr>
    <a:masterClrMapping/>
  </p:clrMapOvr>
  <p:timing>
    <p:tnLst>
      <p:par>
        <p:cTn id="1" dur="indefinite" restart="never" nodeType="tmRoot"/>
      </p:par>
    </p:tnLst>
  </p:timing>
</p:sldLayout>
</file>

<file path=ppt/slideLayouts/slideLayout533.xml><?xml version="1.0" encoding="utf-8"?>
<p:sldLayout xmlns:a="http://schemas.openxmlformats.org/drawingml/2006/main" xmlns:r="http://schemas.openxmlformats.org/officeDocument/2006/relationships" xmlns:p="http://schemas.openxmlformats.org/presentationml/2006/main" userDrawn="1">
  <p:cSld name="9_兩項物件">
    <p:spTree>
      <p:nvGrpSpPr>
        <p:cNvPr id="1" name=""/>
        <p:cNvGrpSpPr/>
        <p:nvPr/>
      </p:nvGrpSpPr>
      <p:grpSpPr>
        <a:xfrm>
          <a:off x="0" y="0"/>
          <a:ext cx="0" cy="0"/>
          <a:chOff x="0" y="0"/>
          <a:chExt cx="0" cy="0"/>
        </a:xfrm>
      </p:grpSpPr>
      <p:sp>
        <p:nvSpPr>
          <p:cNvPr id="2" name="Title 1"/>
          <p:cNvSpPr>
            <a:spLocks noGrp="1"/>
          </p:cNvSpPr>
          <p:nvPr>
            <p:ph type="title"/>
          </p:nvPr>
        </p:nvSpPr>
        <p:spPr>
          <a:xfrm>
            <a:off x="390001" y="360000"/>
            <a:ext cx="9126000" cy="630000"/>
          </a:xfrm>
          <a:prstGeom prst="rect">
            <a:avLst/>
          </a:prstGeom>
        </p:spPr>
        <p:txBody>
          <a:bodyPr lIns="90610" tIns="45303" rIns="90610" bIns="45303"/>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6" name="Slide Number Placeholder 9"/>
          <p:cNvSpPr>
            <a:spLocks noGrp="1"/>
          </p:cNvSpPr>
          <p:nvPr>
            <p:ph type="sldNum" sz="quarter" idx="10"/>
          </p:nvPr>
        </p:nvSpPr>
        <p:spPr>
          <a:xfrm>
            <a:off x="172210" y="7509695"/>
            <a:ext cx="428628" cy="264293"/>
          </a:xfrm>
          <a:prstGeom prst="rect">
            <a:avLst/>
          </a:prstGeom>
        </p:spPr>
        <p:txBody>
          <a:bodyPr lIns="90610" tIns="45303" rIns="90610" bIns="45303"/>
          <a:lstStyle>
            <a:lvl1pPr>
              <a:defRPr sz="1000">
                <a:latin typeface="Calibri" pitchFamily="34" charset="0"/>
              </a:defRPr>
            </a:lvl1pPr>
          </a:lstStyle>
          <a:p>
            <a:fld id="{5C2BFDC5-D7DB-482A-BCCF-A292C6924E52}" type="slidenum">
              <a:rPr lang="en-US" smtClean="0">
                <a:solidFill>
                  <a:srgbClr val="000000"/>
                </a:solidFill>
                <a:cs typeface="Arial" charset="0"/>
              </a:rPr>
              <a:pPr/>
              <a:t>‹#›</a:t>
            </a:fld>
            <a:endParaRPr lang="en-US" dirty="0">
              <a:solidFill>
                <a:srgbClr val="000000"/>
              </a:solidFill>
              <a:cs typeface="Arial" charset="0"/>
            </a:endParaRPr>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標楷體" pitchFamily="65" charset="-120"/>
              </a:defRPr>
            </a:lvl1pPr>
            <a:lvl2pPr marL="887166" indent="-489186">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標楷體" pitchFamily="65" charset="-120"/>
              </a:defRPr>
            </a:lvl2pPr>
            <a:lvl3pPr marL="1285166" indent="-39799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標楷體" pitchFamily="65" charset="-120"/>
              </a:defRPr>
            </a:lvl3pPr>
            <a:lvl4pPr marL="1591994" indent="-306842">
              <a:lnSpc>
                <a:spcPct val="100000"/>
              </a:lnSpc>
              <a:spcBef>
                <a:spcPts val="600"/>
              </a:spcBef>
              <a:spcAft>
                <a:spcPts val="669"/>
              </a:spcAft>
              <a:buClr>
                <a:srgbClr val="92D050"/>
              </a:buClr>
              <a:buSzPct val="80000"/>
              <a:buFont typeface="Wingdings" pitchFamily="2" charset="2"/>
              <a:buChar char="l"/>
              <a:defRPr>
                <a:latin typeface="Calibri" pitchFamily="34" charset="0"/>
                <a:ea typeface="標楷體" pitchFamily="65" charset="-120"/>
              </a:defRPr>
            </a:lvl4pPr>
            <a:lvl5pPr marL="1250581" indent="-100673">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7" name="頁尾版面配置區 4"/>
          <p:cNvSpPr>
            <a:spLocks noGrp="1"/>
          </p:cNvSpPr>
          <p:nvPr userDrawn="1">
            <p:ph type="ftr" sz="quarter" idx="4294967295"/>
          </p:nvPr>
        </p:nvSpPr>
        <p:spPr>
          <a:xfrm>
            <a:off x="6203659" y="7360126"/>
            <a:ext cx="3856329" cy="413866"/>
          </a:xfrm>
          <a:prstGeom prst="rect">
            <a:avLst/>
          </a:prstGeom>
        </p:spPr>
        <p:txBody>
          <a:bodyPr lIns="100987" tIns="50490" rIns="100987" bIns="50490"/>
          <a:lstStyle>
            <a:lvl1pPr>
              <a:defRPr sz="1000"/>
            </a:lvl1pPr>
          </a:lstStyle>
          <a:p>
            <a:pPr algn="r">
              <a:defRPr/>
            </a:pPr>
            <a:r>
              <a:rPr lang="en-US" altLang="zh-TW" dirty="0" smtClean="0">
                <a:solidFill>
                  <a:srgbClr val="000000"/>
                </a:solidFill>
                <a:latin typeface="Arial" charset="0"/>
                <a:cs typeface="Arial" charset="0"/>
              </a:rPr>
              <a:t>©2010 </a:t>
            </a:r>
            <a:r>
              <a:rPr lang="zh-TW" altLang="en-US" dirty="0" smtClean="0">
                <a:solidFill>
                  <a:srgbClr val="000000"/>
                </a:solidFill>
                <a:latin typeface="Arial" charset="0"/>
                <a:cs typeface="Arial" charset="0"/>
              </a:rPr>
              <a:t>勤業眾信版權所有 保留一切權利</a:t>
            </a:r>
            <a:endParaRPr lang="zh-TW" altLang="en-US" dirty="0">
              <a:solidFill>
                <a:srgbClr val="000000"/>
              </a:solidFill>
              <a:latin typeface="Arial" charset="0"/>
              <a:cs typeface="Arial" charset="0"/>
            </a:endParaRPr>
          </a:p>
        </p:txBody>
      </p:sp>
    </p:spTree>
    <p:extLst>
      <p:ext uri="{BB962C8B-B14F-4D97-AF65-F5344CB8AC3E}">
        <p14:creationId xmlns:p14="http://schemas.microsoft.com/office/powerpoint/2010/main" val="1641227812"/>
      </p:ext>
    </p:extLst>
  </p:cSld>
  <p:clrMapOvr>
    <a:masterClrMapping/>
  </p:clrMapOvr>
  <p:transition>
    <p:random/>
  </p:transition>
  <p:timing>
    <p:tnLst>
      <p:par>
        <p:cTn id="1" dur="indefinite" restart="never" nodeType="tmRoot"/>
      </p:par>
    </p:tnLst>
  </p:timing>
</p:sldLayout>
</file>

<file path=ppt/slideLayouts/slideLayout534.xml><?xml version="1.0" encoding="utf-8"?>
<p:sldLayout xmlns:a="http://schemas.openxmlformats.org/drawingml/2006/main" xmlns:r="http://schemas.openxmlformats.org/officeDocument/2006/relationships" xmlns:p="http://schemas.openxmlformats.org/presentationml/2006/main" userDrawn="1">
  <p:cSld name="19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65"/>
            <a:ext cx="2544763" cy="163513"/>
          </a:xfrm>
          <a:prstGeom prst="rect">
            <a:avLst/>
          </a:prstGeom>
          <a:noFill/>
          <a:ln w="25400" algn="ctr">
            <a:noFill/>
            <a:miter lim="800000"/>
            <a:headEnd/>
            <a:tailEnd/>
          </a:ln>
        </p:spPr>
        <p:txBody>
          <a:bodyPr lIns="0" tIns="0" rIns="0" bIns="0"/>
          <a:lstStyle/>
          <a:p>
            <a:pPr algn="r" defTabSz="948553"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610" tIns="45303" rIns="90610" bIns="45303"/>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1689" indent="-272140">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4733" indent="-173037">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8447" indent="-173037">
              <a:lnSpc>
                <a:spcPct val="100000"/>
              </a:lnSpc>
              <a:spcBef>
                <a:spcPts val="600"/>
              </a:spcBef>
              <a:buClr>
                <a:srgbClr val="92D050"/>
              </a:buClr>
              <a:defRPr>
                <a:latin typeface="Calibri" pitchFamily="34" charset="0"/>
                <a:ea typeface="標楷體" pitchFamily="65" charset="-120"/>
              </a:defRPr>
            </a:lvl4pPr>
            <a:lvl5pPr marL="1250581" indent="-100673">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28"/>
            <a:ext cx="428625" cy="263525"/>
          </a:xfrm>
          <a:prstGeom prst="rect">
            <a:avLst/>
          </a:prstGeom>
        </p:spPr>
        <p:txBody>
          <a:bodyPr vert="horz" wrap="square" lIns="90610" tIns="45303" rIns="90610" bIns="45303"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2167605861"/>
      </p:ext>
    </p:extLst>
  </p:cSld>
  <p:clrMapOvr>
    <a:masterClrMapping/>
  </p:clrMapOvr>
  <p:timing>
    <p:tnLst>
      <p:par>
        <p:cTn id="1" dur="indefinite" restart="never" nodeType="tmRoot"/>
      </p:par>
    </p:tnLst>
  </p:timing>
</p:sldLayout>
</file>

<file path=ppt/slideLayouts/slideLayout535.xml><?xml version="1.0" encoding="utf-8"?>
<p:sldLayout xmlns:a="http://schemas.openxmlformats.org/drawingml/2006/main" xmlns:r="http://schemas.openxmlformats.org/officeDocument/2006/relationships" xmlns:p="http://schemas.openxmlformats.org/presentationml/2006/main" userDrawn="1">
  <p:cSld name="23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65"/>
            <a:ext cx="2544763" cy="163513"/>
          </a:xfrm>
          <a:prstGeom prst="rect">
            <a:avLst/>
          </a:prstGeom>
          <a:noFill/>
          <a:ln w="25400" algn="ctr">
            <a:noFill/>
            <a:miter lim="800000"/>
            <a:headEnd/>
            <a:tailEnd/>
          </a:ln>
        </p:spPr>
        <p:txBody>
          <a:bodyPr lIns="0" tIns="0" rIns="0" bIns="0"/>
          <a:lstStyle/>
          <a:p>
            <a:pPr algn="r" defTabSz="948553"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610" tIns="45303" rIns="90610" bIns="45303"/>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1689" indent="-272140">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4733" indent="-173037">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8447" indent="-173037">
              <a:lnSpc>
                <a:spcPct val="100000"/>
              </a:lnSpc>
              <a:spcBef>
                <a:spcPts val="600"/>
              </a:spcBef>
              <a:buClr>
                <a:srgbClr val="92D050"/>
              </a:buClr>
              <a:defRPr>
                <a:latin typeface="Calibri" pitchFamily="34" charset="0"/>
                <a:ea typeface="標楷體" pitchFamily="65" charset="-120"/>
              </a:defRPr>
            </a:lvl4pPr>
            <a:lvl5pPr marL="1250581" indent="-100673">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28"/>
            <a:ext cx="428625" cy="263525"/>
          </a:xfrm>
          <a:prstGeom prst="rect">
            <a:avLst/>
          </a:prstGeom>
        </p:spPr>
        <p:txBody>
          <a:bodyPr vert="horz" wrap="square" lIns="90610" tIns="45303" rIns="90610" bIns="45303"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489531150"/>
      </p:ext>
    </p:extLst>
  </p:cSld>
  <p:clrMapOvr>
    <a:masterClrMapping/>
  </p:clrMapOvr>
  <p:timing>
    <p:tnLst>
      <p:par>
        <p:cTn id="1" dur="indefinite" restart="never" nodeType="tmRoot"/>
      </p:par>
    </p:tnLst>
  </p:timing>
</p:sldLayout>
</file>

<file path=ppt/slideLayouts/slideLayout536.xml><?xml version="1.0" encoding="utf-8"?>
<p:sldLayout xmlns:a="http://schemas.openxmlformats.org/drawingml/2006/main" xmlns:r="http://schemas.openxmlformats.org/officeDocument/2006/relationships" xmlns:p="http://schemas.openxmlformats.org/presentationml/2006/main" userDrawn="1">
  <p:cSld name="34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65"/>
            <a:ext cx="2544763" cy="163513"/>
          </a:xfrm>
          <a:prstGeom prst="rect">
            <a:avLst/>
          </a:prstGeom>
          <a:noFill/>
          <a:ln w="25400" algn="ctr">
            <a:noFill/>
            <a:miter lim="800000"/>
            <a:headEnd/>
            <a:tailEnd/>
          </a:ln>
        </p:spPr>
        <p:txBody>
          <a:bodyPr lIns="0" tIns="0" rIns="0" bIns="0"/>
          <a:lstStyle/>
          <a:p>
            <a:pPr algn="r" defTabSz="948553"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610" tIns="45303" rIns="90610" bIns="45303"/>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1689" indent="-272140">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4733" indent="-173037">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8447" indent="-173037">
              <a:lnSpc>
                <a:spcPct val="100000"/>
              </a:lnSpc>
              <a:spcBef>
                <a:spcPts val="600"/>
              </a:spcBef>
              <a:buClr>
                <a:srgbClr val="92D050"/>
              </a:buClr>
              <a:defRPr>
                <a:latin typeface="Calibri" pitchFamily="34" charset="0"/>
                <a:ea typeface="標楷體" pitchFamily="65" charset="-120"/>
              </a:defRPr>
            </a:lvl4pPr>
            <a:lvl5pPr marL="1250581" indent="-100673">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28"/>
            <a:ext cx="428625" cy="263525"/>
          </a:xfrm>
          <a:prstGeom prst="rect">
            <a:avLst/>
          </a:prstGeom>
        </p:spPr>
        <p:txBody>
          <a:bodyPr vert="horz" wrap="square" lIns="90610" tIns="45303" rIns="90610" bIns="45303"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2796203478"/>
      </p:ext>
    </p:extLst>
  </p:cSld>
  <p:clrMapOvr>
    <a:masterClrMapping/>
  </p:clrMapOvr>
  <p:timing>
    <p:tnLst>
      <p:par>
        <p:cTn id="1" dur="indefinite" restart="never" nodeType="tmRoot"/>
      </p:par>
    </p:tnLst>
  </p:timing>
</p:sldLayout>
</file>

<file path=ppt/slideLayouts/slideLayout537.xml><?xml version="1.0" encoding="utf-8"?>
<p:sldLayout xmlns:a="http://schemas.openxmlformats.org/drawingml/2006/main" xmlns:r="http://schemas.openxmlformats.org/officeDocument/2006/relationships" xmlns:p="http://schemas.openxmlformats.org/presentationml/2006/main" userDrawn="1">
  <p:cSld name="35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65"/>
            <a:ext cx="2544763" cy="163513"/>
          </a:xfrm>
          <a:prstGeom prst="rect">
            <a:avLst/>
          </a:prstGeom>
          <a:noFill/>
          <a:ln w="25400" algn="ctr">
            <a:noFill/>
            <a:miter lim="800000"/>
            <a:headEnd/>
            <a:tailEnd/>
          </a:ln>
        </p:spPr>
        <p:txBody>
          <a:bodyPr lIns="0" tIns="0" rIns="0" bIns="0"/>
          <a:lstStyle/>
          <a:p>
            <a:pPr algn="r" defTabSz="948553"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610" tIns="45303" rIns="90610" bIns="45303"/>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1689" indent="-272140">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4733" indent="-173037">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8447" indent="-173037">
              <a:lnSpc>
                <a:spcPct val="100000"/>
              </a:lnSpc>
              <a:spcBef>
                <a:spcPts val="600"/>
              </a:spcBef>
              <a:buClr>
                <a:srgbClr val="92D050"/>
              </a:buClr>
              <a:defRPr>
                <a:latin typeface="Calibri" pitchFamily="34" charset="0"/>
                <a:ea typeface="標楷體" pitchFamily="65" charset="-120"/>
              </a:defRPr>
            </a:lvl4pPr>
            <a:lvl5pPr marL="1250581" indent="-100673">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28"/>
            <a:ext cx="428625" cy="263525"/>
          </a:xfrm>
          <a:prstGeom prst="rect">
            <a:avLst/>
          </a:prstGeom>
        </p:spPr>
        <p:txBody>
          <a:bodyPr vert="horz" wrap="square" lIns="90610" tIns="45303" rIns="90610" bIns="45303"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641989898"/>
      </p:ext>
    </p:extLst>
  </p:cSld>
  <p:clrMapOvr>
    <a:masterClrMapping/>
  </p:clrMapOvr>
  <p:timing>
    <p:tnLst>
      <p:par>
        <p:cTn id="1" dur="indefinite" restart="never" nodeType="tmRoot"/>
      </p:par>
    </p:tnLst>
  </p:timing>
</p:sldLayout>
</file>

<file path=ppt/slideLayouts/slideLayout538.xml><?xml version="1.0" encoding="utf-8"?>
<p:sldLayout xmlns:a="http://schemas.openxmlformats.org/drawingml/2006/main" xmlns:r="http://schemas.openxmlformats.org/officeDocument/2006/relationships" xmlns:p="http://schemas.openxmlformats.org/presentationml/2006/main" userDrawn="1">
  <p:cSld name="36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65"/>
            <a:ext cx="2544763" cy="163513"/>
          </a:xfrm>
          <a:prstGeom prst="rect">
            <a:avLst/>
          </a:prstGeom>
          <a:noFill/>
          <a:ln w="25400" algn="ctr">
            <a:noFill/>
            <a:miter lim="800000"/>
            <a:headEnd/>
            <a:tailEnd/>
          </a:ln>
        </p:spPr>
        <p:txBody>
          <a:bodyPr lIns="0" tIns="0" rIns="0" bIns="0"/>
          <a:lstStyle/>
          <a:p>
            <a:pPr algn="r" defTabSz="948553"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610" tIns="45303" rIns="90610" bIns="45303"/>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1689" indent="-272140">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4733" indent="-173037">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8447" indent="-173037">
              <a:lnSpc>
                <a:spcPct val="100000"/>
              </a:lnSpc>
              <a:spcBef>
                <a:spcPts val="600"/>
              </a:spcBef>
              <a:buClr>
                <a:srgbClr val="92D050"/>
              </a:buClr>
              <a:defRPr>
                <a:latin typeface="Calibri" pitchFamily="34" charset="0"/>
                <a:ea typeface="標楷體" pitchFamily="65" charset="-120"/>
              </a:defRPr>
            </a:lvl4pPr>
            <a:lvl5pPr marL="1250581" indent="-100673">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28"/>
            <a:ext cx="428625" cy="263525"/>
          </a:xfrm>
          <a:prstGeom prst="rect">
            <a:avLst/>
          </a:prstGeom>
        </p:spPr>
        <p:txBody>
          <a:bodyPr vert="horz" wrap="square" lIns="90610" tIns="45303" rIns="90610" bIns="45303"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1569310784"/>
      </p:ext>
    </p:extLst>
  </p:cSld>
  <p:clrMapOvr>
    <a:masterClrMapping/>
  </p:clrMapOvr>
  <p:timing>
    <p:tnLst>
      <p:par>
        <p:cTn id="1" dur="indefinite" restart="never" nodeType="tmRoot"/>
      </p:par>
    </p:tnLst>
  </p:timing>
</p:sldLayout>
</file>

<file path=ppt/slideLayouts/slideLayout539.xml><?xml version="1.0" encoding="utf-8"?>
<p:sldLayout xmlns:a="http://schemas.openxmlformats.org/drawingml/2006/main" xmlns:r="http://schemas.openxmlformats.org/officeDocument/2006/relationships" xmlns:p="http://schemas.openxmlformats.org/presentationml/2006/main" userDrawn="1">
  <p:cSld name="37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65"/>
            <a:ext cx="2544763" cy="163513"/>
          </a:xfrm>
          <a:prstGeom prst="rect">
            <a:avLst/>
          </a:prstGeom>
          <a:noFill/>
          <a:ln w="25400" algn="ctr">
            <a:noFill/>
            <a:miter lim="800000"/>
            <a:headEnd/>
            <a:tailEnd/>
          </a:ln>
        </p:spPr>
        <p:txBody>
          <a:bodyPr lIns="0" tIns="0" rIns="0" bIns="0"/>
          <a:lstStyle/>
          <a:p>
            <a:pPr algn="r" defTabSz="948553"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610" tIns="45303" rIns="90610" bIns="45303"/>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1689" indent="-272140">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4733" indent="-173037">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8447" indent="-173037">
              <a:lnSpc>
                <a:spcPct val="100000"/>
              </a:lnSpc>
              <a:spcBef>
                <a:spcPts val="600"/>
              </a:spcBef>
              <a:buClr>
                <a:srgbClr val="92D050"/>
              </a:buClr>
              <a:defRPr>
                <a:latin typeface="Calibri" pitchFamily="34" charset="0"/>
                <a:ea typeface="標楷體" pitchFamily="65" charset="-120"/>
              </a:defRPr>
            </a:lvl4pPr>
            <a:lvl5pPr marL="1250581" indent="-100673">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28"/>
            <a:ext cx="428625" cy="263525"/>
          </a:xfrm>
          <a:prstGeom prst="rect">
            <a:avLst/>
          </a:prstGeom>
        </p:spPr>
        <p:txBody>
          <a:bodyPr vert="horz" wrap="square" lIns="90610" tIns="45303" rIns="90610" bIns="45303"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1261294587"/>
      </p:ext>
    </p:extLst>
  </p:cSld>
  <p:clrMapOvr>
    <a:masterClrMapping/>
  </p:clrMapOvr>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37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2007"/>
            <a:ext cx="2544763" cy="163513"/>
          </a:xfrm>
          <a:prstGeom prst="rect">
            <a:avLst/>
          </a:prstGeom>
          <a:noFill/>
          <a:ln w="25400" algn="ctr">
            <a:noFill/>
            <a:miter lim="800000"/>
            <a:headEnd/>
            <a:tailEnd/>
          </a:ln>
        </p:spPr>
        <p:txBody>
          <a:bodyPr lIns="0" tIns="0" rIns="0" bIns="0"/>
          <a:lstStyle/>
          <a:p>
            <a:pPr algn="r" defTabSz="942945"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074" tIns="45035" rIns="90074" bIns="45035"/>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8543" indent="-270530">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0568" indent="-172011">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2667" indent="-172011">
              <a:lnSpc>
                <a:spcPct val="100000"/>
              </a:lnSpc>
              <a:spcBef>
                <a:spcPts val="600"/>
              </a:spcBef>
              <a:buClr>
                <a:srgbClr val="92D050"/>
              </a:buClr>
              <a:defRPr>
                <a:latin typeface="Calibri" pitchFamily="34" charset="0"/>
                <a:ea typeface="標楷體" pitchFamily="65" charset="-120"/>
              </a:defRPr>
            </a:lvl4pPr>
            <a:lvl5pPr marL="1243185" indent="-100073">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70"/>
            <a:ext cx="428625" cy="263525"/>
          </a:xfrm>
          <a:prstGeom prst="rect">
            <a:avLst/>
          </a:prstGeom>
        </p:spPr>
        <p:txBody>
          <a:bodyPr vert="horz" wrap="square" lIns="90074" tIns="45035" rIns="90074" bIns="45035"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1439168119"/>
      </p:ext>
    </p:extLst>
  </p:cSld>
  <p:clrMapOvr>
    <a:masterClrMapping/>
  </p:clrMapOvr>
  <p:timing>
    <p:tnLst>
      <p:par>
        <p:cTn id="1" dur="indefinite" restart="never" nodeType="tmRoot"/>
      </p:par>
    </p:tnLst>
  </p:timing>
</p:sldLayout>
</file>

<file path=ppt/slideLayouts/slideLayout540.xml><?xml version="1.0" encoding="utf-8"?>
<p:sldLayout xmlns:a="http://schemas.openxmlformats.org/drawingml/2006/main" xmlns:r="http://schemas.openxmlformats.org/officeDocument/2006/relationships" xmlns:p="http://schemas.openxmlformats.org/presentationml/2006/main" userDrawn="1">
  <p:cSld name="38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65"/>
            <a:ext cx="2544763" cy="163513"/>
          </a:xfrm>
          <a:prstGeom prst="rect">
            <a:avLst/>
          </a:prstGeom>
          <a:noFill/>
          <a:ln w="25400" algn="ctr">
            <a:noFill/>
            <a:miter lim="800000"/>
            <a:headEnd/>
            <a:tailEnd/>
          </a:ln>
        </p:spPr>
        <p:txBody>
          <a:bodyPr lIns="0" tIns="0" rIns="0" bIns="0"/>
          <a:lstStyle/>
          <a:p>
            <a:pPr algn="r" defTabSz="948553"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610" tIns="45303" rIns="90610" bIns="45303"/>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1689" indent="-272140">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4733" indent="-173037">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8447" indent="-173037">
              <a:lnSpc>
                <a:spcPct val="100000"/>
              </a:lnSpc>
              <a:spcBef>
                <a:spcPts val="600"/>
              </a:spcBef>
              <a:buClr>
                <a:srgbClr val="92D050"/>
              </a:buClr>
              <a:defRPr>
                <a:latin typeface="Calibri" pitchFamily="34" charset="0"/>
                <a:ea typeface="標楷體" pitchFamily="65" charset="-120"/>
              </a:defRPr>
            </a:lvl4pPr>
            <a:lvl5pPr marL="1250581" indent="-100673">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28"/>
            <a:ext cx="428625" cy="263525"/>
          </a:xfrm>
          <a:prstGeom prst="rect">
            <a:avLst/>
          </a:prstGeom>
        </p:spPr>
        <p:txBody>
          <a:bodyPr vert="horz" wrap="square" lIns="90610" tIns="45303" rIns="90610" bIns="45303"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106137098"/>
      </p:ext>
    </p:extLst>
  </p:cSld>
  <p:clrMapOvr>
    <a:masterClrMapping/>
  </p:clrMapOvr>
  <p:timing>
    <p:tnLst>
      <p:par>
        <p:cTn id="1" dur="indefinite" restart="never" nodeType="tmRoot"/>
      </p:par>
    </p:tnLst>
  </p:timing>
</p:sldLayout>
</file>

<file path=ppt/slideLayouts/slideLayout541.xml><?xml version="1.0" encoding="utf-8"?>
<p:sldLayout xmlns:a="http://schemas.openxmlformats.org/drawingml/2006/main" xmlns:r="http://schemas.openxmlformats.org/officeDocument/2006/relationships" xmlns:p="http://schemas.openxmlformats.org/presentationml/2006/main" userDrawn="1">
  <p:cSld name="39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65"/>
            <a:ext cx="2544763" cy="163513"/>
          </a:xfrm>
          <a:prstGeom prst="rect">
            <a:avLst/>
          </a:prstGeom>
          <a:noFill/>
          <a:ln w="25400" algn="ctr">
            <a:noFill/>
            <a:miter lim="800000"/>
            <a:headEnd/>
            <a:tailEnd/>
          </a:ln>
        </p:spPr>
        <p:txBody>
          <a:bodyPr lIns="0" tIns="0" rIns="0" bIns="0"/>
          <a:lstStyle/>
          <a:p>
            <a:pPr algn="r" defTabSz="948553"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610" tIns="45303" rIns="90610" bIns="45303"/>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1689" indent="-272140">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4733" indent="-173037">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8447" indent="-173037">
              <a:lnSpc>
                <a:spcPct val="100000"/>
              </a:lnSpc>
              <a:spcBef>
                <a:spcPts val="600"/>
              </a:spcBef>
              <a:buClr>
                <a:srgbClr val="92D050"/>
              </a:buClr>
              <a:defRPr>
                <a:latin typeface="Calibri" pitchFamily="34" charset="0"/>
                <a:ea typeface="標楷體" pitchFamily="65" charset="-120"/>
              </a:defRPr>
            </a:lvl4pPr>
            <a:lvl5pPr marL="1250581" indent="-100673">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28"/>
            <a:ext cx="428625" cy="263525"/>
          </a:xfrm>
          <a:prstGeom prst="rect">
            <a:avLst/>
          </a:prstGeom>
        </p:spPr>
        <p:txBody>
          <a:bodyPr vert="horz" wrap="square" lIns="90610" tIns="45303" rIns="90610" bIns="45303"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1064392860"/>
      </p:ext>
    </p:extLst>
  </p:cSld>
  <p:clrMapOvr>
    <a:masterClrMapping/>
  </p:clrMapOvr>
  <p:timing>
    <p:tnLst>
      <p:par>
        <p:cTn id="1" dur="indefinite" restart="never" nodeType="tmRoot"/>
      </p:par>
    </p:tnLst>
  </p:timing>
</p:sldLayout>
</file>

<file path=ppt/slideLayouts/slideLayout542.xml><?xml version="1.0" encoding="utf-8"?>
<p:sldLayout xmlns:a="http://schemas.openxmlformats.org/drawingml/2006/main" xmlns:r="http://schemas.openxmlformats.org/officeDocument/2006/relationships" xmlns:p="http://schemas.openxmlformats.org/presentationml/2006/main" userDrawn="1">
  <p:cSld name="40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65"/>
            <a:ext cx="2544763" cy="163513"/>
          </a:xfrm>
          <a:prstGeom prst="rect">
            <a:avLst/>
          </a:prstGeom>
          <a:noFill/>
          <a:ln w="25400" algn="ctr">
            <a:noFill/>
            <a:miter lim="800000"/>
            <a:headEnd/>
            <a:tailEnd/>
          </a:ln>
        </p:spPr>
        <p:txBody>
          <a:bodyPr lIns="0" tIns="0" rIns="0" bIns="0"/>
          <a:lstStyle/>
          <a:p>
            <a:pPr algn="r" defTabSz="948553"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610" tIns="45303" rIns="90610" bIns="45303"/>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1689" indent="-272140">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4733" indent="-173037">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8447" indent="-173037">
              <a:lnSpc>
                <a:spcPct val="100000"/>
              </a:lnSpc>
              <a:spcBef>
                <a:spcPts val="600"/>
              </a:spcBef>
              <a:buClr>
                <a:srgbClr val="92D050"/>
              </a:buClr>
              <a:defRPr>
                <a:latin typeface="Calibri" pitchFamily="34" charset="0"/>
                <a:ea typeface="標楷體" pitchFamily="65" charset="-120"/>
              </a:defRPr>
            </a:lvl4pPr>
            <a:lvl5pPr marL="1250581" indent="-100673">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28"/>
            <a:ext cx="428625" cy="263525"/>
          </a:xfrm>
          <a:prstGeom prst="rect">
            <a:avLst/>
          </a:prstGeom>
        </p:spPr>
        <p:txBody>
          <a:bodyPr vert="horz" wrap="square" lIns="90610" tIns="45303" rIns="90610" bIns="45303"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897324350"/>
      </p:ext>
    </p:extLst>
  </p:cSld>
  <p:clrMapOvr>
    <a:masterClrMapping/>
  </p:clrMapOvr>
  <p:timing>
    <p:tnLst>
      <p:par>
        <p:cTn id="1" dur="indefinite" restart="never" nodeType="tmRoot"/>
      </p:par>
    </p:tnLst>
  </p:timing>
</p:sldLayout>
</file>

<file path=ppt/slideLayouts/slideLayout543.xml><?xml version="1.0" encoding="utf-8"?>
<p:sldLayout xmlns:a="http://schemas.openxmlformats.org/drawingml/2006/main" xmlns:r="http://schemas.openxmlformats.org/officeDocument/2006/relationships" xmlns:p="http://schemas.openxmlformats.org/presentationml/2006/main" userDrawn="1">
  <p:cSld name="41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65"/>
            <a:ext cx="2544763" cy="163513"/>
          </a:xfrm>
          <a:prstGeom prst="rect">
            <a:avLst/>
          </a:prstGeom>
          <a:noFill/>
          <a:ln w="25400" algn="ctr">
            <a:noFill/>
            <a:miter lim="800000"/>
            <a:headEnd/>
            <a:tailEnd/>
          </a:ln>
        </p:spPr>
        <p:txBody>
          <a:bodyPr lIns="0" tIns="0" rIns="0" bIns="0"/>
          <a:lstStyle/>
          <a:p>
            <a:pPr algn="r" defTabSz="948553"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610" tIns="45303" rIns="90610" bIns="45303"/>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1689" indent="-272140">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4733" indent="-173037">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8447" indent="-173037">
              <a:lnSpc>
                <a:spcPct val="100000"/>
              </a:lnSpc>
              <a:spcBef>
                <a:spcPts val="600"/>
              </a:spcBef>
              <a:buClr>
                <a:srgbClr val="92D050"/>
              </a:buClr>
              <a:defRPr>
                <a:latin typeface="Calibri" pitchFamily="34" charset="0"/>
                <a:ea typeface="標楷體" pitchFamily="65" charset="-120"/>
              </a:defRPr>
            </a:lvl4pPr>
            <a:lvl5pPr marL="1250581" indent="-100673">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28"/>
            <a:ext cx="428625" cy="263525"/>
          </a:xfrm>
          <a:prstGeom prst="rect">
            <a:avLst/>
          </a:prstGeom>
        </p:spPr>
        <p:txBody>
          <a:bodyPr vert="horz" wrap="square" lIns="90610" tIns="45303" rIns="90610" bIns="45303"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4219503317"/>
      </p:ext>
    </p:extLst>
  </p:cSld>
  <p:clrMapOvr>
    <a:masterClrMapping/>
  </p:clrMapOvr>
  <p:timing>
    <p:tnLst>
      <p:par>
        <p:cTn id="1" dur="indefinite" restart="never" nodeType="tmRoot"/>
      </p:par>
    </p:tnLst>
  </p:timing>
</p:sldLayout>
</file>

<file path=ppt/slideLayouts/slideLayout544.xml><?xml version="1.0" encoding="utf-8"?>
<p:sldLayout xmlns:a="http://schemas.openxmlformats.org/drawingml/2006/main" xmlns:r="http://schemas.openxmlformats.org/officeDocument/2006/relationships" xmlns:p="http://schemas.openxmlformats.org/presentationml/2006/main" userDrawn="1">
  <p:cSld name="42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65"/>
            <a:ext cx="2544763" cy="163513"/>
          </a:xfrm>
          <a:prstGeom prst="rect">
            <a:avLst/>
          </a:prstGeom>
          <a:noFill/>
          <a:ln w="25400" algn="ctr">
            <a:noFill/>
            <a:miter lim="800000"/>
            <a:headEnd/>
            <a:tailEnd/>
          </a:ln>
        </p:spPr>
        <p:txBody>
          <a:bodyPr lIns="0" tIns="0" rIns="0" bIns="0"/>
          <a:lstStyle/>
          <a:p>
            <a:pPr algn="r" defTabSz="948553"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610" tIns="45303" rIns="90610" bIns="45303"/>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1689" indent="-272140">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4733" indent="-173037">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8447" indent="-173037">
              <a:lnSpc>
                <a:spcPct val="100000"/>
              </a:lnSpc>
              <a:spcBef>
                <a:spcPts val="600"/>
              </a:spcBef>
              <a:buClr>
                <a:srgbClr val="92D050"/>
              </a:buClr>
              <a:defRPr>
                <a:latin typeface="Calibri" pitchFamily="34" charset="0"/>
                <a:ea typeface="標楷體" pitchFamily="65" charset="-120"/>
              </a:defRPr>
            </a:lvl4pPr>
            <a:lvl5pPr marL="1250581" indent="-100673">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28"/>
            <a:ext cx="428625" cy="263525"/>
          </a:xfrm>
          <a:prstGeom prst="rect">
            <a:avLst/>
          </a:prstGeom>
        </p:spPr>
        <p:txBody>
          <a:bodyPr vert="horz" wrap="square" lIns="90610" tIns="45303" rIns="90610" bIns="45303"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2420059346"/>
      </p:ext>
    </p:extLst>
  </p:cSld>
  <p:clrMapOvr>
    <a:masterClrMapping/>
  </p:clrMapOvr>
  <p:timing>
    <p:tnLst>
      <p:par>
        <p:cTn id="1" dur="indefinite" restart="never" nodeType="tmRoot"/>
      </p:par>
    </p:tnLst>
  </p:timing>
</p:sldLayout>
</file>

<file path=ppt/slideLayouts/slideLayout545.xml><?xml version="1.0" encoding="utf-8"?>
<p:sldLayout xmlns:a="http://schemas.openxmlformats.org/drawingml/2006/main" xmlns:r="http://schemas.openxmlformats.org/officeDocument/2006/relationships" xmlns:p="http://schemas.openxmlformats.org/presentationml/2006/main" userDrawn="1">
  <p:cSld name="43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65"/>
            <a:ext cx="2544763" cy="163513"/>
          </a:xfrm>
          <a:prstGeom prst="rect">
            <a:avLst/>
          </a:prstGeom>
          <a:noFill/>
          <a:ln w="25400" algn="ctr">
            <a:noFill/>
            <a:miter lim="800000"/>
            <a:headEnd/>
            <a:tailEnd/>
          </a:ln>
        </p:spPr>
        <p:txBody>
          <a:bodyPr lIns="0" tIns="0" rIns="0" bIns="0"/>
          <a:lstStyle/>
          <a:p>
            <a:pPr algn="r" defTabSz="948553"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610" tIns="45303" rIns="90610" bIns="45303"/>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1689" indent="-272140">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4733" indent="-173037">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8447" indent="-173037">
              <a:lnSpc>
                <a:spcPct val="100000"/>
              </a:lnSpc>
              <a:spcBef>
                <a:spcPts val="600"/>
              </a:spcBef>
              <a:buClr>
                <a:srgbClr val="92D050"/>
              </a:buClr>
              <a:defRPr>
                <a:latin typeface="Calibri" pitchFamily="34" charset="0"/>
                <a:ea typeface="標楷體" pitchFamily="65" charset="-120"/>
              </a:defRPr>
            </a:lvl4pPr>
            <a:lvl5pPr marL="1250581" indent="-100673">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28"/>
            <a:ext cx="428625" cy="263525"/>
          </a:xfrm>
          <a:prstGeom prst="rect">
            <a:avLst/>
          </a:prstGeom>
        </p:spPr>
        <p:txBody>
          <a:bodyPr vert="horz" wrap="square" lIns="90610" tIns="45303" rIns="90610" bIns="45303"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2556447497"/>
      </p:ext>
    </p:extLst>
  </p:cSld>
  <p:clrMapOvr>
    <a:masterClrMapping/>
  </p:clrMapOvr>
  <p:timing>
    <p:tnLst>
      <p:par>
        <p:cTn id="1" dur="indefinite" restart="never" nodeType="tmRoot"/>
      </p:par>
    </p:tnLst>
  </p:timing>
</p:sldLayout>
</file>

<file path=ppt/slideLayouts/slideLayout546.xml><?xml version="1.0" encoding="utf-8"?>
<p:sldLayout xmlns:a="http://schemas.openxmlformats.org/drawingml/2006/main" xmlns:r="http://schemas.openxmlformats.org/officeDocument/2006/relationships" xmlns:p="http://schemas.openxmlformats.org/presentationml/2006/main" userDrawn="1">
  <p:cSld name="44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65"/>
            <a:ext cx="2544763" cy="163513"/>
          </a:xfrm>
          <a:prstGeom prst="rect">
            <a:avLst/>
          </a:prstGeom>
          <a:noFill/>
          <a:ln w="25400" algn="ctr">
            <a:noFill/>
            <a:miter lim="800000"/>
            <a:headEnd/>
            <a:tailEnd/>
          </a:ln>
        </p:spPr>
        <p:txBody>
          <a:bodyPr lIns="0" tIns="0" rIns="0" bIns="0"/>
          <a:lstStyle/>
          <a:p>
            <a:pPr algn="r" defTabSz="948553"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610" tIns="45303" rIns="90610" bIns="45303"/>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1689" indent="-272140">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4733" indent="-173037">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8447" indent="-173037">
              <a:lnSpc>
                <a:spcPct val="100000"/>
              </a:lnSpc>
              <a:spcBef>
                <a:spcPts val="600"/>
              </a:spcBef>
              <a:buClr>
                <a:srgbClr val="92D050"/>
              </a:buClr>
              <a:defRPr>
                <a:latin typeface="Calibri" pitchFamily="34" charset="0"/>
                <a:ea typeface="標楷體" pitchFamily="65" charset="-120"/>
              </a:defRPr>
            </a:lvl4pPr>
            <a:lvl5pPr marL="1250581" indent="-100673">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28"/>
            <a:ext cx="428625" cy="263525"/>
          </a:xfrm>
          <a:prstGeom prst="rect">
            <a:avLst/>
          </a:prstGeom>
        </p:spPr>
        <p:txBody>
          <a:bodyPr vert="horz" wrap="square" lIns="90610" tIns="45303" rIns="90610" bIns="45303"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1701158384"/>
      </p:ext>
    </p:extLst>
  </p:cSld>
  <p:clrMapOvr>
    <a:masterClrMapping/>
  </p:clrMapOvr>
  <p:timing>
    <p:tnLst>
      <p:par>
        <p:cTn id="1" dur="indefinite" restart="never" nodeType="tmRoot"/>
      </p:par>
    </p:tnLst>
  </p:timing>
</p:sldLayout>
</file>

<file path=ppt/slideLayouts/slideLayout547.xml><?xml version="1.0" encoding="utf-8"?>
<p:sldLayout xmlns:a="http://schemas.openxmlformats.org/drawingml/2006/main" xmlns:r="http://schemas.openxmlformats.org/officeDocument/2006/relationships" xmlns:p="http://schemas.openxmlformats.org/presentationml/2006/main" userDrawn="1">
  <p:cSld name="45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65"/>
            <a:ext cx="2544763" cy="163513"/>
          </a:xfrm>
          <a:prstGeom prst="rect">
            <a:avLst/>
          </a:prstGeom>
          <a:noFill/>
          <a:ln w="25400" algn="ctr">
            <a:noFill/>
            <a:miter lim="800000"/>
            <a:headEnd/>
            <a:tailEnd/>
          </a:ln>
        </p:spPr>
        <p:txBody>
          <a:bodyPr lIns="0" tIns="0" rIns="0" bIns="0"/>
          <a:lstStyle/>
          <a:p>
            <a:pPr algn="r" defTabSz="948553"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610" tIns="45303" rIns="90610" bIns="45303"/>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1689" indent="-272140">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4733" indent="-173037">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8447" indent="-173037">
              <a:lnSpc>
                <a:spcPct val="100000"/>
              </a:lnSpc>
              <a:spcBef>
                <a:spcPts val="600"/>
              </a:spcBef>
              <a:buClr>
                <a:srgbClr val="92D050"/>
              </a:buClr>
              <a:defRPr>
                <a:latin typeface="Calibri" pitchFamily="34" charset="0"/>
                <a:ea typeface="標楷體" pitchFamily="65" charset="-120"/>
              </a:defRPr>
            </a:lvl4pPr>
            <a:lvl5pPr marL="1250581" indent="-100673">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28"/>
            <a:ext cx="428625" cy="263525"/>
          </a:xfrm>
          <a:prstGeom prst="rect">
            <a:avLst/>
          </a:prstGeom>
        </p:spPr>
        <p:txBody>
          <a:bodyPr vert="horz" wrap="square" lIns="90610" tIns="45303" rIns="90610" bIns="45303"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696691670"/>
      </p:ext>
    </p:extLst>
  </p:cSld>
  <p:clrMapOvr>
    <a:masterClrMapping/>
  </p:clrMapOvr>
  <p:timing>
    <p:tnLst>
      <p:par>
        <p:cTn id="1" dur="indefinite" restart="never" nodeType="tmRoot"/>
      </p:par>
    </p:tnLst>
  </p:timing>
</p:sldLayout>
</file>

<file path=ppt/slideLayouts/slideLayout548.xml><?xml version="1.0" encoding="utf-8"?>
<p:sldLayout xmlns:a="http://schemas.openxmlformats.org/drawingml/2006/main" xmlns:r="http://schemas.openxmlformats.org/officeDocument/2006/relationships" xmlns:p="http://schemas.openxmlformats.org/presentationml/2006/main" userDrawn="1">
  <p:cSld name="46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65"/>
            <a:ext cx="2544763" cy="163513"/>
          </a:xfrm>
          <a:prstGeom prst="rect">
            <a:avLst/>
          </a:prstGeom>
          <a:noFill/>
          <a:ln w="25400" algn="ctr">
            <a:noFill/>
            <a:miter lim="800000"/>
            <a:headEnd/>
            <a:tailEnd/>
          </a:ln>
        </p:spPr>
        <p:txBody>
          <a:bodyPr lIns="0" tIns="0" rIns="0" bIns="0"/>
          <a:lstStyle/>
          <a:p>
            <a:pPr algn="r" defTabSz="948553"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610" tIns="45303" rIns="90610" bIns="45303"/>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1689" indent="-272140">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4733" indent="-173037">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8447" indent="-173037">
              <a:lnSpc>
                <a:spcPct val="100000"/>
              </a:lnSpc>
              <a:spcBef>
                <a:spcPts val="600"/>
              </a:spcBef>
              <a:buClr>
                <a:srgbClr val="92D050"/>
              </a:buClr>
              <a:defRPr>
                <a:latin typeface="Calibri" pitchFamily="34" charset="0"/>
                <a:ea typeface="標楷體" pitchFamily="65" charset="-120"/>
              </a:defRPr>
            </a:lvl4pPr>
            <a:lvl5pPr marL="1250581" indent="-100673">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28"/>
            <a:ext cx="428625" cy="263525"/>
          </a:xfrm>
          <a:prstGeom prst="rect">
            <a:avLst/>
          </a:prstGeom>
        </p:spPr>
        <p:txBody>
          <a:bodyPr vert="horz" wrap="square" lIns="90610" tIns="45303" rIns="90610" bIns="45303"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1061970262"/>
      </p:ext>
    </p:extLst>
  </p:cSld>
  <p:clrMapOvr>
    <a:masterClrMapping/>
  </p:clrMapOvr>
  <p:timing>
    <p:tnLst>
      <p:par>
        <p:cTn id="1" dur="indefinite" restart="never" nodeType="tmRoot"/>
      </p:par>
    </p:tnLst>
  </p:timing>
</p:sldLayout>
</file>

<file path=ppt/slideLayouts/slideLayout549.xml><?xml version="1.0" encoding="utf-8"?>
<p:sldLayout xmlns:a="http://schemas.openxmlformats.org/drawingml/2006/main" xmlns:r="http://schemas.openxmlformats.org/officeDocument/2006/relationships" xmlns:p="http://schemas.openxmlformats.org/presentationml/2006/main" userDrawn="1">
  <p:cSld name="47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65"/>
            <a:ext cx="2544763" cy="163513"/>
          </a:xfrm>
          <a:prstGeom prst="rect">
            <a:avLst/>
          </a:prstGeom>
          <a:noFill/>
          <a:ln w="25400" algn="ctr">
            <a:noFill/>
            <a:miter lim="800000"/>
            <a:headEnd/>
            <a:tailEnd/>
          </a:ln>
        </p:spPr>
        <p:txBody>
          <a:bodyPr lIns="0" tIns="0" rIns="0" bIns="0"/>
          <a:lstStyle/>
          <a:p>
            <a:pPr algn="r" defTabSz="948553"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610" tIns="45303" rIns="90610" bIns="45303"/>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1689" indent="-272140">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4733" indent="-173037">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8447" indent="-173037">
              <a:lnSpc>
                <a:spcPct val="100000"/>
              </a:lnSpc>
              <a:spcBef>
                <a:spcPts val="600"/>
              </a:spcBef>
              <a:buClr>
                <a:srgbClr val="92D050"/>
              </a:buClr>
              <a:defRPr>
                <a:latin typeface="Calibri" pitchFamily="34" charset="0"/>
                <a:ea typeface="標楷體" pitchFamily="65" charset="-120"/>
              </a:defRPr>
            </a:lvl4pPr>
            <a:lvl5pPr marL="1250581" indent="-100673">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28"/>
            <a:ext cx="428625" cy="263525"/>
          </a:xfrm>
          <a:prstGeom prst="rect">
            <a:avLst/>
          </a:prstGeom>
        </p:spPr>
        <p:txBody>
          <a:bodyPr vert="horz" wrap="square" lIns="90610" tIns="45303" rIns="90610" bIns="45303"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2315649954"/>
      </p:ext>
    </p:extLst>
  </p:cSld>
  <p:clrMapOvr>
    <a:masterClrMapping/>
  </p:clrMapOvr>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38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2007"/>
            <a:ext cx="2544763" cy="163513"/>
          </a:xfrm>
          <a:prstGeom prst="rect">
            <a:avLst/>
          </a:prstGeom>
          <a:noFill/>
          <a:ln w="25400" algn="ctr">
            <a:noFill/>
            <a:miter lim="800000"/>
            <a:headEnd/>
            <a:tailEnd/>
          </a:ln>
        </p:spPr>
        <p:txBody>
          <a:bodyPr lIns="0" tIns="0" rIns="0" bIns="0"/>
          <a:lstStyle/>
          <a:p>
            <a:pPr algn="r" defTabSz="942945"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074" tIns="45035" rIns="90074" bIns="45035"/>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8543" indent="-270530">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0568" indent="-172011">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2667" indent="-172011">
              <a:lnSpc>
                <a:spcPct val="100000"/>
              </a:lnSpc>
              <a:spcBef>
                <a:spcPts val="600"/>
              </a:spcBef>
              <a:buClr>
                <a:srgbClr val="92D050"/>
              </a:buClr>
              <a:defRPr>
                <a:latin typeface="Calibri" pitchFamily="34" charset="0"/>
                <a:ea typeface="標楷體" pitchFamily="65" charset="-120"/>
              </a:defRPr>
            </a:lvl4pPr>
            <a:lvl5pPr marL="1243185" indent="-100073">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70"/>
            <a:ext cx="428625" cy="263525"/>
          </a:xfrm>
          <a:prstGeom prst="rect">
            <a:avLst/>
          </a:prstGeom>
        </p:spPr>
        <p:txBody>
          <a:bodyPr vert="horz" wrap="square" lIns="90074" tIns="45035" rIns="90074" bIns="45035"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253339792"/>
      </p:ext>
    </p:extLst>
  </p:cSld>
  <p:clrMapOvr>
    <a:masterClrMapping/>
  </p:clrMapOvr>
  <p:timing>
    <p:tnLst>
      <p:par>
        <p:cTn id="1" dur="indefinite" restart="never" nodeType="tmRoot"/>
      </p:par>
    </p:tnLst>
  </p:timing>
</p:sldLayout>
</file>

<file path=ppt/slideLayouts/slideLayout550.xml><?xml version="1.0" encoding="utf-8"?>
<p:sldLayout xmlns:a="http://schemas.openxmlformats.org/drawingml/2006/main" xmlns:r="http://schemas.openxmlformats.org/officeDocument/2006/relationships" xmlns:p="http://schemas.openxmlformats.org/presentationml/2006/main" userDrawn="1">
  <p:cSld name="48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65"/>
            <a:ext cx="2544763" cy="163513"/>
          </a:xfrm>
          <a:prstGeom prst="rect">
            <a:avLst/>
          </a:prstGeom>
          <a:noFill/>
          <a:ln w="25400" algn="ctr">
            <a:noFill/>
            <a:miter lim="800000"/>
            <a:headEnd/>
            <a:tailEnd/>
          </a:ln>
        </p:spPr>
        <p:txBody>
          <a:bodyPr lIns="0" tIns="0" rIns="0" bIns="0"/>
          <a:lstStyle/>
          <a:p>
            <a:pPr algn="r" defTabSz="948553"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610" tIns="45303" rIns="90610" bIns="45303"/>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1689" indent="-272140">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4733" indent="-173037">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8447" indent="-173037">
              <a:lnSpc>
                <a:spcPct val="100000"/>
              </a:lnSpc>
              <a:spcBef>
                <a:spcPts val="600"/>
              </a:spcBef>
              <a:buClr>
                <a:srgbClr val="92D050"/>
              </a:buClr>
              <a:defRPr>
                <a:latin typeface="Calibri" pitchFamily="34" charset="0"/>
                <a:ea typeface="標楷體" pitchFamily="65" charset="-120"/>
              </a:defRPr>
            </a:lvl4pPr>
            <a:lvl5pPr marL="1250581" indent="-100673">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28"/>
            <a:ext cx="428625" cy="263525"/>
          </a:xfrm>
          <a:prstGeom prst="rect">
            <a:avLst/>
          </a:prstGeom>
        </p:spPr>
        <p:txBody>
          <a:bodyPr vert="horz" wrap="square" lIns="90610" tIns="45303" rIns="90610" bIns="45303"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407878942"/>
      </p:ext>
    </p:extLst>
  </p:cSld>
  <p:clrMapOvr>
    <a:masterClrMapping/>
  </p:clrMapOvr>
  <p:timing>
    <p:tnLst>
      <p:par>
        <p:cTn id="1" dur="indefinite" restart="never" nodeType="tmRoot"/>
      </p:par>
    </p:tnLst>
  </p:timing>
</p:sldLayout>
</file>

<file path=ppt/slideLayouts/slideLayout551.xml><?xml version="1.0" encoding="utf-8"?>
<p:sldLayout xmlns:a="http://schemas.openxmlformats.org/drawingml/2006/main" xmlns:r="http://schemas.openxmlformats.org/officeDocument/2006/relationships" xmlns:p="http://schemas.openxmlformats.org/presentationml/2006/main" userDrawn="1">
  <p:cSld name="49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65"/>
            <a:ext cx="2544763" cy="163513"/>
          </a:xfrm>
          <a:prstGeom prst="rect">
            <a:avLst/>
          </a:prstGeom>
          <a:noFill/>
          <a:ln w="25400" algn="ctr">
            <a:noFill/>
            <a:miter lim="800000"/>
            <a:headEnd/>
            <a:tailEnd/>
          </a:ln>
        </p:spPr>
        <p:txBody>
          <a:bodyPr lIns="0" tIns="0" rIns="0" bIns="0"/>
          <a:lstStyle/>
          <a:p>
            <a:pPr algn="r" defTabSz="948553"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610" tIns="45303" rIns="90610" bIns="45303"/>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1689" indent="-272140">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4733" indent="-173037">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8447" indent="-173037">
              <a:lnSpc>
                <a:spcPct val="100000"/>
              </a:lnSpc>
              <a:spcBef>
                <a:spcPts val="600"/>
              </a:spcBef>
              <a:buClr>
                <a:srgbClr val="92D050"/>
              </a:buClr>
              <a:defRPr>
                <a:latin typeface="Calibri" pitchFamily="34" charset="0"/>
                <a:ea typeface="標楷體" pitchFamily="65" charset="-120"/>
              </a:defRPr>
            </a:lvl4pPr>
            <a:lvl5pPr marL="1250581" indent="-100673">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28"/>
            <a:ext cx="428625" cy="263525"/>
          </a:xfrm>
          <a:prstGeom prst="rect">
            <a:avLst/>
          </a:prstGeom>
        </p:spPr>
        <p:txBody>
          <a:bodyPr vert="horz" wrap="square" lIns="90610" tIns="45303" rIns="90610" bIns="45303"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1001698862"/>
      </p:ext>
    </p:extLst>
  </p:cSld>
  <p:clrMapOvr>
    <a:masterClrMapping/>
  </p:clrMapOvr>
  <p:timing>
    <p:tnLst>
      <p:par>
        <p:cTn id="1" dur="indefinite" restart="never" nodeType="tmRoot"/>
      </p:par>
    </p:tnLst>
  </p:timing>
</p:sldLayout>
</file>

<file path=ppt/slideLayouts/slideLayout552.xml><?xml version="1.0" encoding="utf-8"?>
<p:sldLayout xmlns:a="http://schemas.openxmlformats.org/drawingml/2006/main" xmlns:r="http://schemas.openxmlformats.org/officeDocument/2006/relationships" xmlns:p="http://schemas.openxmlformats.org/presentationml/2006/main" userDrawn="1">
  <p:cSld name="50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65"/>
            <a:ext cx="2544763" cy="163513"/>
          </a:xfrm>
          <a:prstGeom prst="rect">
            <a:avLst/>
          </a:prstGeom>
          <a:noFill/>
          <a:ln w="25400" algn="ctr">
            <a:noFill/>
            <a:miter lim="800000"/>
            <a:headEnd/>
            <a:tailEnd/>
          </a:ln>
        </p:spPr>
        <p:txBody>
          <a:bodyPr lIns="0" tIns="0" rIns="0" bIns="0"/>
          <a:lstStyle/>
          <a:p>
            <a:pPr algn="r" defTabSz="948553"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610" tIns="45303" rIns="90610" bIns="45303"/>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1689" indent="-272140">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4733" indent="-173037">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8447" indent="-173037">
              <a:lnSpc>
                <a:spcPct val="100000"/>
              </a:lnSpc>
              <a:spcBef>
                <a:spcPts val="600"/>
              </a:spcBef>
              <a:buClr>
                <a:srgbClr val="92D050"/>
              </a:buClr>
              <a:defRPr>
                <a:latin typeface="Calibri" pitchFamily="34" charset="0"/>
                <a:ea typeface="標楷體" pitchFamily="65" charset="-120"/>
              </a:defRPr>
            </a:lvl4pPr>
            <a:lvl5pPr marL="1250581" indent="-100673">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28"/>
            <a:ext cx="428625" cy="263525"/>
          </a:xfrm>
          <a:prstGeom prst="rect">
            <a:avLst/>
          </a:prstGeom>
        </p:spPr>
        <p:txBody>
          <a:bodyPr vert="horz" wrap="square" lIns="90610" tIns="45303" rIns="90610" bIns="45303"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539805424"/>
      </p:ext>
    </p:extLst>
  </p:cSld>
  <p:clrMapOvr>
    <a:masterClrMapping/>
  </p:clrMapOvr>
  <p:timing>
    <p:tnLst>
      <p:par>
        <p:cTn id="1" dur="indefinite" restart="never" nodeType="tmRoot"/>
      </p:par>
    </p:tnLst>
  </p:timing>
</p:sldLayout>
</file>

<file path=ppt/slideLayouts/slideLayout553.xml><?xml version="1.0" encoding="utf-8"?>
<p:sldLayout xmlns:a="http://schemas.openxmlformats.org/drawingml/2006/main" xmlns:r="http://schemas.openxmlformats.org/officeDocument/2006/relationships" xmlns:p="http://schemas.openxmlformats.org/presentationml/2006/main" userDrawn="1">
  <p:cSld name="51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65"/>
            <a:ext cx="2544763" cy="163513"/>
          </a:xfrm>
          <a:prstGeom prst="rect">
            <a:avLst/>
          </a:prstGeom>
          <a:noFill/>
          <a:ln w="25400" algn="ctr">
            <a:noFill/>
            <a:miter lim="800000"/>
            <a:headEnd/>
            <a:tailEnd/>
          </a:ln>
        </p:spPr>
        <p:txBody>
          <a:bodyPr lIns="0" tIns="0" rIns="0" bIns="0"/>
          <a:lstStyle/>
          <a:p>
            <a:pPr algn="r" defTabSz="948553"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610" tIns="45303" rIns="90610" bIns="45303"/>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1689" indent="-272140">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4733" indent="-173037">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8447" indent="-173037">
              <a:lnSpc>
                <a:spcPct val="100000"/>
              </a:lnSpc>
              <a:spcBef>
                <a:spcPts val="600"/>
              </a:spcBef>
              <a:buClr>
                <a:srgbClr val="92D050"/>
              </a:buClr>
              <a:defRPr>
                <a:latin typeface="Calibri" pitchFamily="34" charset="0"/>
                <a:ea typeface="標楷體" pitchFamily="65" charset="-120"/>
              </a:defRPr>
            </a:lvl4pPr>
            <a:lvl5pPr marL="1250581" indent="-100673">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28"/>
            <a:ext cx="428625" cy="263525"/>
          </a:xfrm>
          <a:prstGeom prst="rect">
            <a:avLst/>
          </a:prstGeom>
        </p:spPr>
        <p:txBody>
          <a:bodyPr vert="horz" wrap="square" lIns="90610" tIns="45303" rIns="90610" bIns="45303"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114180070"/>
      </p:ext>
    </p:extLst>
  </p:cSld>
  <p:clrMapOvr>
    <a:masterClrMapping/>
  </p:clrMapOvr>
  <p:timing>
    <p:tnLst>
      <p:par>
        <p:cTn id="1" dur="indefinite" restart="never" nodeType="tmRoot"/>
      </p:par>
    </p:tnLst>
  </p:timing>
</p:sldLayout>
</file>

<file path=ppt/slideLayouts/slideLayout554.xml><?xml version="1.0" encoding="utf-8"?>
<p:sldLayout xmlns:a="http://schemas.openxmlformats.org/drawingml/2006/main" xmlns:r="http://schemas.openxmlformats.org/officeDocument/2006/relationships" xmlns:p="http://schemas.openxmlformats.org/presentationml/2006/main" userDrawn="1">
  <p:cSld name="52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65"/>
            <a:ext cx="2544763" cy="163513"/>
          </a:xfrm>
          <a:prstGeom prst="rect">
            <a:avLst/>
          </a:prstGeom>
          <a:noFill/>
          <a:ln w="25400" algn="ctr">
            <a:noFill/>
            <a:miter lim="800000"/>
            <a:headEnd/>
            <a:tailEnd/>
          </a:ln>
        </p:spPr>
        <p:txBody>
          <a:bodyPr lIns="0" tIns="0" rIns="0" bIns="0"/>
          <a:lstStyle/>
          <a:p>
            <a:pPr algn="r" defTabSz="948553"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610" tIns="45303" rIns="90610" bIns="45303"/>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1689" indent="-272140">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4733" indent="-173037">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8447" indent="-173037">
              <a:lnSpc>
                <a:spcPct val="100000"/>
              </a:lnSpc>
              <a:spcBef>
                <a:spcPts val="600"/>
              </a:spcBef>
              <a:buClr>
                <a:srgbClr val="92D050"/>
              </a:buClr>
              <a:defRPr>
                <a:latin typeface="Calibri" pitchFamily="34" charset="0"/>
                <a:ea typeface="標楷體" pitchFamily="65" charset="-120"/>
              </a:defRPr>
            </a:lvl4pPr>
            <a:lvl5pPr marL="1250581" indent="-100673">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28"/>
            <a:ext cx="428625" cy="263525"/>
          </a:xfrm>
          <a:prstGeom prst="rect">
            <a:avLst/>
          </a:prstGeom>
        </p:spPr>
        <p:txBody>
          <a:bodyPr vert="horz" wrap="square" lIns="90610" tIns="45303" rIns="90610" bIns="45303"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114309998"/>
      </p:ext>
    </p:extLst>
  </p:cSld>
  <p:clrMapOvr>
    <a:masterClrMapping/>
  </p:clrMapOvr>
  <p:timing>
    <p:tnLst>
      <p:par>
        <p:cTn id="1" dur="indefinite" restart="never" nodeType="tmRoot"/>
      </p:par>
    </p:tnLst>
  </p:timing>
</p:sldLayout>
</file>

<file path=ppt/slideLayouts/slideLayout555.xml><?xml version="1.0" encoding="utf-8"?>
<p:sldLayout xmlns:a="http://schemas.openxmlformats.org/drawingml/2006/main" xmlns:r="http://schemas.openxmlformats.org/officeDocument/2006/relationships" xmlns:p="http://schemas.openxmlformats.org/presentationml/2006/main" userDrawn="1">
  <p:cSld name="53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65"/>
            <a:ext cx="2544763" cy="163513"/>
          </a:xfrm>
          <a:prstGeom prst="rect">
            <a:avLst/>
          </a:prstGeom>
          <a:noFill/>
          <a:ln w="25400" algn="ctr">
            <a:noFill/>
            <a:miter lim="800000"/>
            <a:headEnd/>
            <a:tailEnd/>
          </a:ln>
        </p:spPr>
        <p:txBody>
          <a:bodyPr lIns="0" tIns="0" rIns="0" bIns="0"/>
          <a:lstStyle/>
          <a:p>
            <a:pPr algn="r" defTabSz="948553"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610" tIns="45303" rIns="90610" bIns="45303"/>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1689" indent="-272140">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4733" indent="-173037">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8447" indent="-173037">
              <a:lnSpc>
                <a:spcPct val="100000"/>
              </a:lnSpc>
              <a:spcBef>
                <a:spcPts val="600"/>
              </a:spcBef>
              <a:buClr>
                <a:srgbClr val="92D050"/>
              </a:buClr>
              <a:defRPr>
                <a:latin typeface="Calibri" pitchFamily="34" charset="0"/>
                <a:ea typeface="標楷體" pitchFamily="65" charset="-120"/>
              </a:defRPr>
            </a:lvl4pPr>
            <a:lvl5pPr marL="1250581" indent="-100673">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28"/>
            <a:ext cx="428625" cy="263525"/>
          </a:xfrm>
          <a:prstGeom prst="rect">
            <a:avLst/>
          </a:prstGeom>
        </p:spPr>
        <p:txBody>
          <a:bodyPr vert="horz" wrap="square" lIns="90610" tIns="45303" rIns="90610" bIns="45303"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1575355331"/>
      </p:ext>
    </p:extLst>
  </p:cSld>
  <p:clrMapOvr>
    <a:masterClrMapping/>
  </p:clrMapOvr>
  <p:timing>
    <p:tnLst>
      <p:par>
        <p:cTn id="1" dur="indefinite" restart="never" nodeType="tmRoot"/>
      </p:par>
    </p:tnLst>
  </p:timing>
</p:sldLayout>
</file>

<file path=ppt/slideLayouts/slideLayout556.xml><?xml version="1.0" encoding="utf-8"?>
<p:sldLayout xmlns:a="http://schemas.openxmlformats.org/drawingml/2006/main" xmlns:r="http://schemas.openxmlformats.org/officeDocument/2006/relationships" xmlns:p="http://schemas.openxmlformats.org/presentationml/2006/main" userDrawn="1">
  <p:cSld name="54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65"/>
            <a:ext cx="2544763" cy="163513"/>
          </a:xfrm>
          <a:prstGeom prst="rect">
            <a:avLst/>
          </a:prstGeom>
          <a:noFill/>
          <a:ln w="25400" algn="ctr">
            <a:noFill/>
            <a:miter lim="800000"/>
            <a:headEnd/>
            <a:tailEnd/>
          </a:ln>
        </p:spPr>
        <p:txBody>
          <a:bodyPr lIns="0" tIns="0" rIns="0" bIns="0"/>
          <a:lstStyle/>
          <a:p>
            <a:pPr algn="r" defTabSz="948553"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610" tIns="45303" rIns="90610" bIns="45303"/>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1689" indent="-272140">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4733" indent="-173037">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8447" indent="-173037">
              <a:lnSpc>
                <a:spcPct val="100000"/>
              </a:lnSpc>
              <a:spcBef>
                <a:spcPts val="600"/>
              </a:spcBef>
              <a:buClr>
                <a:srgbClr val="92D050"/>
              </a:buClr>
              <a:defRPr>
                <a:latin typeface="Calibri" pitchFamily="34" charset="0"/>
                <a:ea typeface="標楷體" pitchFamily="65" charset="-120"/>
              </a:defRPr>
            </a:lvl4pPr>
            <a:lvl5pPr marL="1250581" indent="-100673">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28"/>
            <a:ext cx="428625" cy="263525"/>
          </a:xfrm>
          <a:prstGeom prst="rect">
            <a:avLst/>
          </a:prstGeom>
        </p:spPr>
        <p:txBody>
          <a:bodyPr vert="horz" wrap="square" lIns="90610" tIns="45303" rIns="90610" bIns="45303"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2684690811"/>
      </p:ext>
    </p:extLst>
  </p:cSld>
  <p:clrMapOvr>
    <a:masterClrMapping/>
  </p:clrMapOvr>
  <p:timing>
    <p:tnLst>
      <p:par>
        <p:cTn id="1" dur="indefinite" restart="never" nodeType="tmRoot"/>
      </p:par>
    </p:tnLst>
  </p:timing>
</p:sldLayout>
</file>

<file path=ppt/slideLayouts/slideLayout557.xml><?xml version="1.0" encoding="utf-8"?>
<p:sldLayout xmlns:a="http://schemas.openxmlformats.org/drawingml/2006/main" xmlns:r="http://schemas.openxmlformats.org/officeDocument/2006/relationships" xmlns:p="http://schemas.openxmlformats.org/presentationml/2006/main" userDrawn="1">
  <p:cSld name="55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65"/>
            <a:ext cx="2544763" cy="163513"/>
          </a:xfrm>
          <a:prstGeom prst="rect">
            <a:avLst/>
          </a:prstGeom>
          <a:noFill/>
          <a:ln w="25400" algn="ctr">
            <a:noFill/>
            <a:miter lim="800000"/>
            <a:headEnd/>
            <a:tailEnd/>
          </a:ln>
        </p:spPr>
        <p:txBody>
          <a:bodyPr lIns="0" tIns="0" rIns="0" bIns="0"/>
          <a:lstStyle/>
          <a:p>
            <a:pPr algn="r" defTabSz="948553"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610" tIns="45303" rIns="90610" bIns="45303"/>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1689" indent="-272140">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4733" indent="-173037">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8447" indent="-173037">
              <a:lnSpc>
                <a:spcPct val="100000"/>
              </a:lnSpc>
              <a:spcBef>
                <a:spcPts val="600"/>
              </a:spcBef>
              <a:buClr>
                <a:srgbClr val="92D050"/>
              </a:buClr>
              <a:defRPr>
                <a:latin typeface="Calibri" pitchFamily="34" charset="0"/>
                <a:ea typeface="標楷體" pitchFamily="65" charset="-120"/>
              </a:defRPr>
            </a:lvl4pPr>
            <a:lvl5pPr marL="1250581" indent="-100673">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28"/>
            <a:ext cx="428625" cy="263525"/>
          </a:xfrm>
          <a:prstGeom prst="rect">
            <a:avLst/>
          </a:prstGeom>
        </p:spPr>
        <p:txBody>
          <a:bodyPr vert="horz" wrap="square" lIns="90610" tIns="45303" rIns="90610" bIns="45303"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2405947605"/>
      </p:ext>
    </p:extLst>
  </p:cSld>
  <p:clrMapOvr>
    <a:masterClrMapping/>
  </p:clrMapOvr>
  <p:timing>
    <p:tnLst>
      <p:par>
        <p:cTn id="1" dur="indefinite" restart="never" nodeType="tmRoot"/>
      </p:par>
    </p:tnLst>
  </p:timing>
</p:sldLayout>
</file>

<file path=ppt/slideLayouts/slideLayout558.xml><?xml version="1.0" encoding="utf-8"?>
<p:sldLayout xmlns:a="http://schemas.openxmlformats.org/drawingml/2006/main" xmlns:r="http://schemas.openxmlformats.org/officeDocument/2006/relationships" xmlns:p="http://schemas.openxmlformats.org/presentationml/2006/main" userDrawn="1">
  <p:cSld name="56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65"/>
            <a:ext cx="2544763" cy="163513"/>
          </a:xfrm>
          <a:prstGeom prst="rect">
            <a:avLst/>
          </a:prstGeom>
          <a:noFill/>
          <a:ln w="25400" algn="ctr">
            <a:noFill/>
            <a:miter lim="800000"/>
            <a:headEnd/>
            <a:tailEnd/>
          </a:ln>
        </p:spPr>
        <p:txBody>
          <a:bodyPr lIns="0" tIns="0" rIns="0" bIns="0"/>
          <a:lstStyle/>
          <a:p>
            <a:pPr algn="r" defTabSz="948553"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610" tIns="45303" rIns="90610" bIns="45303"/>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1689" indent="-272140">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4733" indent="-173037">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8447" indent="-173037">
              <a:lnSpc>
                <a:spcPct val="100000"/>
              </a:lnSpc>
              <a:spcBef>
                <a:spcPts val="600"/>
              </a:spcBef>
              <a:buClr>
                <a:srgbClr val="92D050"/>
              </a:buClr>
              <a:defRPr>
                <a:latin typeface="Calibri" pitchFamily="34" charset="0"/>
                <a:ea typeface="標楷體" pitchFamily="65" charset="-120"/>
              </a:defRPr>
            </a:lvl4pPr>
            <a:lvl5pPr marL="1250581" indent="-100673">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28"/>
            <a:ext cx="428625" cy="263525"/>
          </a:xfrm>
          <a:prstGeom prst="rect">
            <a:avLst/>
          </a:prstGeom>
        </p:spPr>
        <p:txBody>
          <a:bodyPr vert="horz" wrap="square" lIns="90610" tIns="45303" rIns="90610" bIns="45303"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91547897"/>
      </p:ext>
    </p:extLst>
  </p:cSld>
  <p:clrMapOvr>
    <a:masterClrMapping/>
  </p:clrMapOvr>
  <p:timing>
    <p:tnLst>
      <p:par>
        <p:cTn id="1" dur="indefinite" restart="never" nodeType="tmRoot"/>
      </p:par>
    </p:tnLst>
  </p:timing>
</p:sldLayout>
</file>

<file path=ppt/slideLayouts/slideLayout559.xml><?xml version="1.0" encoding="utf-8"?>
<p:sldLayout xmlns:a="http://schemas.openxmlformats.org/drawingml/2006/main" xmlns:r="http://schemas.openxmlformats.org/officeDocument/2006/relationships" xmlns:p="http://schemas.openxmlformats.org/presentationml/2006/main" userDrawn="1">
  <p:cSld name="57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65"/>
            <a:ext cx="2544763" cy="163513"/>
          </a:xfrm>
          <a:prstGeom prst="rect">
            <a:avLst/>
          </a:prstGeom>
          <a:noFill/>
          <a:ln w="25400" algn="ctr">
            <a:noFill/>
            <a:miter lim="800000"/>
            <a:headEnd/>
            <a:tailEnd/>
          </a:ln>
        </p:spPr>
        <p:txBody>
          <a:bodyPr lIns="0" tIns="0" rIns="0" bIns="0"/>
          <a:lstStyle/>
          <a:p>
            <a:pPr algn="r" defTabSz="948553"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610" tIns="45303" rIns="90610" bIns="45303"/>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1689" indent="-272140">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4733" indent="-173037">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8447" indent="-173037">
              <a:lnSpc>
                <a:spcPct val="100000"/>
              </a:lnSpc>
              <a:spcBef>
                <a:spcPts val="600"/>
              </a:spcBef>
              <a:buClr>
                <a:srgbClr val="92D050"/>
              </a:buClr>
              <a:defRPr>
                <a:latin typeface="Calibri" pitchFamily="34" charset="0"/>
                <a:ea typeface="標楷體" pitchFamily="65" charset="-120"/>
              </a:defRPr>
            </a:lvl4pPr>
            <a:lvl5pPr marL="1250581" indent="-100673">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28"/>
            <a:ext cx="428625" cy="263525"/>
          </a:xfrm>
          <a:prstGeom prst="rect">
            <a:avLst/>
          </a:prstGeom>
        </p:spPr>
        <p:txBody>
          <a:bodyPr vert="horz" wrap="square" lIns="90610" tIns="45303" rIns="90610" bIns="45303"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668116693"/>
      </p:ext>
    </p:extLst>
  </p:cSld>
  <p:clrMapOvr>
    <a:masterClrMapping/>
  </p:clrMapOvr>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39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2007"/>
            <a:ext cx="2544763" cy="163513"/>
          </a:xfrm>
          <a:prstGeom prst="rect">
            <a:avLst/>
          </a:prstGeom>
          <a:noFill/>
          <a:ln w="25400" algn="ctr">
            <a:noFill/>
            <a:miter lim="800000"/>
            <a:headEnd/>
            <a:tailEnd/>
          </a:ln>
        </p:spPr>
        <p:txBody>
          <a:bodyPr lIns="0" tIns="0" rIns="0" bIns="0"/>
          <a:lstStyle/>
          <a:p>
            <a:pPr algn="r" defTabSz="942945"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074" tIns="45035" rIns="90074" bIns="45035"/>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8543" indent="-270530">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0568" indent="-172011">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2667" indent="-172011">
              <a:lnSpc>
                <a:spcPct val="100000"/>
              </a:lnSpc>
              <a:spcBef>
                <a:spcPts val="600"/>
              </a:spcBef>
              <a:buClr>
                <a:srgbClr val="92D050"/>
              </a:buClr>
              <a:defRPr>
                <a:latin typeface="Calibri" pitchFamily="34" charset="0"/>
                <a:ea typeface="標楷體" pitchFamily="65" charset="-120"/>
              </a:defRPr>
            </a:lvl4pPr>
            <a:lvl5pPr marL="1243185" indent="-100073">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70"/>
            <a:ext cx="428625" cy="263525"/>
          </a:xfrm>
          <a:prstGeom prst="rect">
            <a:avLst/>
          </a:prstGeom>
        </p:spPr>
        <p:txBody>
          <a:bodyPr vert="horz" wrap="square" lIns="90074" tIns="45035" rIns="90074" bIns="45035"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821902767"/>
      </p:ext>
    </p:extLst>
  </p:cSld>
  <p:clrMapOvr>
    <a:masterClrMapping/>
  </p:clrMapOvr>
  <p:timing>
    <p:tnLst>
      <p:par>
        <p:cTn id="1" dur="indefinite" restart="never" nodeType="tmRoot"/>
      </p:par>
    </p:tnLst>
  </p:timing>
</p:sldLayout>
</file>

<file path=ppt/slideLayouts/slideLayout560.xml><?xml version="1.0" encoding="utf-8"?>
<p:sldLayout xmlns:a="http://schemas.openxmlformats.org/drawingml/2006/main" xmlns:r="http://schemas.openxmlformats.org/officeDocument/2006/relationships" xmlns:p="http://schemas.openxmlformats.org/presentationml/2006/main" userDrawn="1">
  <p:cSld name="58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65"/>
            <a:ext cx="2544763" cy="163513"/>
          </a:xfrm>
          <a:prstGeom prst="rect">
            <a:avLst/>
          </a:prstGeom>
          <a:noFill/>
          <a:ln w="25400" algn="ctr">
            <a:noFill/>
            <a:miter lim="800000"/>
            <a:headEnd/>
            <a:tailEnd/>
          </a:ln>
        </p:spPr>
        <p:txBody>
          <a:bodyPr lIns="0" tIns="0" rIns="0" bIns="0"/>
          <a:lstStyle/>
          <a:p>
            <a:pPr algn="r" defTabSz="948553"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610" tIns="45303" rIns="90610" bIns="45303"/>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1689" indent="-272140">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4733" indent="-173037">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8447" indent="-173037">
              <a:lnSpc>
                <a:spcPct val="100000"/>
              </a:lnSpc>
              <a:spcBef>
                <a:spcPts val="600"/>
              </a:spcBef>
              <a:buClr>
                <a:srgbClr val="92D050"/>
              </a:buClr>
              <a:defRPr>
                <a:latin typeface="Calibri" pitchFamily="34" charset="0"/>
                <a:ea typeface="標楷體" pitchFamily="65" charset="-120"/>
              </a:defRPr>
            </a:lvl4pPr>
            <a:lvl5pPr marL="1250581" indent="-100673">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28"/>
            <a:ext cx="428625" cy="263525"/>
          </a:xfrm>
          <a:prstGeom prst="rect">
            <a:avLst/>
          </a:prstGeom>
        </p:spPr>
        <p:txBody>
          <a:bodyPr vert="horz" wrap="square" lIns="90610" tIns="45303" rIns="90610" bIns="45303"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1433844405"/>
      </p:ext>
    </p:extLst>
  </p:cSld>
  <p:clrMapOvr>
    <a:masterClrMapping/>
  </p:clrMapOvr>
  <p:timing>
    <p:tnLst>
      <p:par>
        <p:cTn id="1" dur="indefinite" restart="never" nodeType="tmRoot"/>
      </p:par>
    </p:tnLst>
  </p:timing>
</p:sldLayout>
</file>

<file path=ppt/slideLayouts/slideLayout561.xml><?xml version="1.0" encoding="utf-8"?>
<p:sldLayout xmlns:a="http://schemas.openxmlformats.org/drawingml/2006/main" xmlns:r="http://schemas.openxmlformats.org/officeDocument/2006/relationships" xmlns:p="http://schemas.openxmlformats.org/presentationml/2006/main" userDrawn="1">
  <p:cSld name="59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65"/>
            <a:ext cx="2544763" cy="163513"/>
          </a:xfrm>
          <a:prstGeom prst="rect">
            <a:avLst/>
          </a:prstGeom>
          <a:noFill/>
          <a:ln w="25400" algn="ctr">
            <a:noFill/>
            <a:miter lim="800000"/>
            <a:headEnd/>
            <a:tailEnd/>
          </a:ln>
        </p:spPr>
        <p:txBody>
          <a:bodyPr lIns="0" tIns="0" rIns="0" bIns="0"/>
          <a:lstStyle/>
          <a:p>
            <a:pPr algn="r" defTabSz="948553"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610" tIns="45303" rIns="90610" bIns="45303"/>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1689" indent="-272140">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4733" indent="-173037">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8447" indent="-173037">
              <a:lnSpc>
                <a:spcPct val="100000"/>
              </a:lnSpc>
              <a:spcBef>
                <a:spcPts val="600"/>
              </a:spcBef>
              <a:buClr>
                <a:srgbClr val="92D050"/>
              </a:buClr>
              <a:defRPr>
                <a:latin typeface="Calibri" pitchFamily="34" charset="0"/>
                <a:ea typeface="標楷體" pitchFamily="65" charset="-120"/>
              </a:defRPr>
            </a:lvl4pPr>
            <a:lvl5pPr marL="1250581" indent="-100673">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28"/>
            <a:ext cx="428625" cy="263525"/>
          </a:xfrm>
          <a:prstGeom prst="rect">
            <a:avLst/>
          </a:prstGeom>
        </p:spPr>
        <p:txBody>
          <a:bodyPr vert="horz" wrap="square" lIns="90610" tIns="45303" rIns="90610" bIns="45303"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272970231"/>
      </p:ext>
    </p:extLst>
  </p:cSld>
  <p:clrMapOvr>
    <a:masterClrMapping/>
  </p:clrMapOvr>
  <p:timing>
    <p:tnLst>
      <p:par>
        <p:cTn id="1" dur="indefinite" restart="never" nodeType="tmRoot"/>
      </p:par>
    </p:tnLst>
  </p:timing>
</p:sldLayout>
</file>

<file path=ppt/slideLayouts/slideLayout562.xml><?xml version="1.0" encoding="utf-8"?>
<p:sldLayout xmlns:a="http://schemas.openxmlformats.org/drawingml/2006/main" xmlns:r="http://schemas.openxmlformats.org/officeDocument/2006/relationships" xmlns:p="http://schemas.openxmlformats.org/presentationml/2006/main" userDrawn="1">
  <p:cSld name="60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65"/>
            <a:ext cx="2544763" cy="163513"/>
          </a:xfrm>
          <a:prstGeom prst="rect">
            <a:avLst/>
          </a:prstGeom>
          <a:noFill/>
          <a:ln w="25400" algn="ctr">
            <a:noFill/>
            <a:miter lim="800000"/>
            <a:headEnd/>
            <a:tailEnd/>
          </a:ln>
        </p:spPr>
        <p:txBody>
          <a:bodyPr lIns="0" tIns="0" rIns="0" bIns="0"/>
          <a:lstStyle/>
          <a:p>
            <a:pPr algn="r" defTabSz="948553"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610" tIns="45303" rIns="90610" bIns="45303"/>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1689" indent="-272140">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4733" indent="-173037">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8447" indent="-173037">
              <a:lnSpc>
                <a:spcPct val="100000"/>
              </a:lnSpc>
              <a:spcBef>
                <a:spcPts val="600"/>
              </a:spcBef>
              <a:buClr>
                <a:srgbClr val="92D050"/>
              </a:buClr>
              <a:defRPr>
                <a:latin typeface="Calibri" pitchFamily="34" charset="0"/>
                <a:ea typeface="標楷體" pitchFamily="65" charset="-120"/>
              </a:defRPr>
            </a:lvl4pPr>
            <a:lvl5pPr marL="1250581" indent="-100673">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28"/>
            <a:ext cx="428625" cy="263525"/>
          </a:xfrm>
          <a:prstGeom prst="rect">
            <a:avLst/>
          </a:prstGeom>
        </p:spPr>
        <p:txBody>
          <a:bodyPr vert="horz" wrap="square" lIns="90610" tIns="45303" rIns="90610" bIns="45303"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753533262"/>
      </p:ext>
    </p:extLst>
  </p:cSld>
  <p:clrMapOvr>
    <a:masterClrMapping/>
  </p:clrMapOvr>
  <p:timing>
    <p:tnLst>
      <p:par>
        <p:cTn id="1" dur="indefinite" restart="never" nodeType="tmRoot"/>
      </p:par>
    </p:tnLst>
  </p:timing>
</p:sldLayout>
</file>

<file path=ppt/slideLayouts/slideLayout563.xml><?xml version="1.0" encoding="utf-8"?>
<p:sldLayout xmlns:a="http://schemas.openxmlformats.org/drawingml/2006/main" xmlns:r="http://schemas.openxmlformats.org/officeDocument/2006/relationships" xmlns:p="http://schemas.openxmlformats.org/presentationml/2006/main" userDrawn="1">
  <p:cSld name="61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65"/>
            <a:ext cx="2544763" cy="163513"/>
          </a:xfrm>
          <a:prstGeom prst="rect">
            <a:avLst/>
          </a:prstGeom>
          <a:noFill/>
          <a:ln w="25400" algn="ctr">
            <a:noFill/>
            <a:miter lim="800000"/>
            <a:headEnd/>
            <a:tailEnd/>
          </a:ln>
        </p:spPr>
        <p:txBody>
          <a:bodyPr lIns="0" tIns="0" rIns="0" bIns="0"/>
          <a:lstStyle/>
          <a:p>
            <a:pPr algn="r" defTabSz="948553"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610" tIns="45303" rIns="90610" bIns="45303"/>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1689" indent="-272140">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4733" indent="-173037">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8447" indent="-173037">
              <a:lnSpc>
                <a:spcPct val="100000"/>
              </a:lnSpc>
              <a:spcBef>
                <a:spcPts val="600"/>
              </a:spcBef>
              <a:buClr>
                <a:srgbClr val="92D050"/>
              </a:buClr>
              <a:defRPr>
                <a:latin typeface="Calibri" pitchFamily="34" charset="0"/>
                <a:ea typeface="標楷體" pitchFamily="65" charset="-120"/>
              </a:defRPr>
            </a:lvl4pPr>
            <a:lvl5pPr marL="1250581" indent="-100673">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28"/>
            <a:ext cx="428625" cy="263525"/>
          </a:xfrm>
          <a:prstGeom prst="rect">
            <a:avLst/>
          </a:prstGeom>
        </p:spPr>
        <p:txBody>
          <a:bodyPr vert="horz" wrap="square" lIns="90610" tIns="45303" rIns="90610" bIns="45303"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2778827453"/>
      </p:ext>
    </p:extLst>
  </p:cSld>
  <p:clrMapOvr>
    <a:masterClrMapping/>
  </p:clrMapOvr>
  <p:timing>
    <p:tnLst>
      <p:par>
        <p:cTn id="1" dur="indefinite" restart="never" nodeType="tmRoot"/>
      </p:par>
    </p:tnLst>
  </p:timing>
</p:sldLayout>
</file>

<file path=ppt/slideLayouts/slideLayout564.xml><?xml version="1.0" encoding="utf-8"?>
<p:sldLayout xmlns:a="http://schemas.openxmlformats.org/drawingml/2006/main" xmlns:r="http://schemas.openxmlformats.org/officeDocument/2006/relationships" xmlns:p="http://schemas.openxmlformats.org/presentationml/2006/main" userDrawn="1">
  <p:cSld name="62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65"/>
            <a:ext cx="2544763" cy="163513"/>
          </a:xfrm>
          <a:prstGeom prst="rect">
            <a:avLst/>
          </a:prstGeom>
          <a:noFill/>
          <a:ln w="25400" algn="ctr">
            <a:noFill/>
            <a:miter lim="800000"/>
            <a:headEnd/>
            <a:tailEnd/>
          </a:ln>
        </p:spPr>
        <p:txBody>
          <a:bodyPr lIns="0" tIns="0" rIns="0" bIns="0"/>
          <a:lstStyle/>
          <a:p>
            <a:pPr algn="r" defTabSz="948553"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610" tIns="45303" rIns="90610" bIns="45303"/>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1689" indent="-272140">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4733" indent="-173037">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8447" indent="-173037">
              <a:lnSpc>
                <a:spcPct val="100000"/>
              </a:lnSpc>
              <a:spcBef>
                <a:spcPts val="600"/>
              </a:spcBef>
              <a:buClr>
                <a:srgbClr val="92D050"/>
              </a:buClr>
              <a:defRPr>
                <a:latin typeface="Calibri" pitchFamily="34" charset="0"/>
                <a:ea typeface="標楷體" pitchFamily="65" charset="-120"/>
              </a:defRPr>
            </a:lvl4pPr>
            <a:lvl5pPr marL="1250581" indent="-100673">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28"/>
            <a:ext cx="428625" cy="263525"/>
          </a:xfrm>
          <a:prstGeom prst="rect">
            <a:avLst/>
          </a:prstGeom>
        </p:spPr>
        <p:txBody>
          <a:bodyPr vert="horz" wrap="square" lIns="90610" tIns="45303" rIns="90610" bIns="45303"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051715321"/>
      </p:ext>
    </p:extLst>
  </p:cSld>
  <p:clrMapOvr>
    <a:masterClrMapping/>
  </p:clrMapOvr>
  <p:timing>
    <p:tnLst>
      <p:par>
        <p:cTn id="1" dur="indefinite" restart="never" nodeType="tmRoot"/>
      </p:par>
    </p:tnLst>
  </p:timing>
</p:sldLayout>
</file>

<file path=ppt/slideLayouts/slideLayout565.xml><?xml version="1.0" encoding="utf-8"?>
<p:sldLayout xmlns:a="http://schemas.openxmlformats.org/drawingml/2006/main" xmlns:r="http://schemas.openxmlformats.org/officeDocument/2006/relationships" xmlns:p="http://schemas.openxmlformats.org/presentationml/2006/main" userDrawn="1">
  <p:cSld name="63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65"/>
            <a:ext cx="2544763" cy="163513"/>
          </a:xfrm>
          <a:prstGeom prst="rect">
            <a:avLst/>
          </a:prstGeom>
          <a:noFill/>
          <a:ln w="25400" algn="ctr">
            <a:noFill/>
            <a:miter lim="800000"/>
            <a:headEnd/>
            <a:tailEnd/>
          </a:ln>
        </p:spPr>
        <p:txBody>
          <a:bodyPr lIns="0" tIns="0" rIns="0" bIns="0"/>
          <a:lstStyle/>
          <a:p>
            <a:pPr algn="r" defTabSz="948553"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610" tIns="45303" rIns="90610" bIns="45303"/>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1689" indent="-272140">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4733" indent="-173037">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8447" indent="-173037">
              <a:lnSpc>
                <a:spcPct val="100000"/>
              </a:lnSpc>
              <a:spcBef>
                <a:spcPts val="600"/>
              </a:spcBef>
              <a:buClr>
                <a:srgbClr val="92D050"/>
              </a:buClr>
              <a:defRPr>
                <a:latin typeface="Calibri" pitchFamily="34" charset="0"/>
                <a:ea typeface="標楷體" pitchFamily="65" charset="-120"/>
              </a:defRPr>
            </a:lvl4pPr>
            <a:lvl5pPr marL="1250581" indent="-100673">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28"/>
            <a:ext cx="428625" cy="263525"/>
          </a:xfrm>
          <a:prstGeom prst="rect">
            <a:avLst/>
          </a:prstGeom>
        </p:spPr>
        <p:txBody>
          <a:bodyPr vert="horz" wrap="square" lIns="90610" tIns="45303" rIns="90610" bIns="45303"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621254968"/>
      </p:ext>
    </p:extLst>
  </p:cSld>
  <p:clrMapOvr>
    <a:masterClrMapping/>
  </p:clrMapOvr>
  <p:timing>
    <p:tnLst>
      <p:par>
        <p:cTn id="1" dur="indefinite" restart="never" nodeType="tmRoot"/>
      </p:par>
    </p:tnLst>
  </p:timing>
</p:sldLayout>
</file>

<file path=ppt/slideLayouts/slideLayout566.xml><?xml version="1.0" encoding="utf-8"?>
<p:sldLayout xmlns:a="http://schemas.openxmlformats.org/drawingml/2006/main" xmlns:r="http://schemas.openxmlformats.org/officeDocument/2006/relationships" xmlns:p="http://schemas.openxmlformats.org/presentationml/2006/main" userDrawn="1">
  <p:cSld name="64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65"/>
            <a:ext cx="2544763" cy="163513"/>
          </a:xfrm>
          <a:prstGeom prst="rect">
            <a:avLst/>
          </a:prstGeom>
          <a:noFill/>
          <a:ln w="25400" algn="ctr">
            <a:noFill/>
            <a:miter lim="800000"/>
            <a:headEnd/>
            <a:tailEnd/>
          </a:ln>
        </p:spPr>
        <p:txBody>
          <a:bodyPr lIns="0" tIns="0" rIns="0" bIns="0"/>
          <a:lstStyle/>
          <a:p>
            <a:pPr algn="r" defTabSz="948553"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610" tIns="45303" rIns="90610" bIns="45303"/>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1689" indent="-272140">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4733" indent="-173037">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8447" indent="-173037">
              <a:lnSpc>
                <a:spcPct val="100000"/>
              </a:lnSpc>
              <a:spcBef>
                <a:spcPts val="600"/>
              </a:spcBef>
              <a:buClr>
                <a:srgbClr val="92D050"/>
              </a:buClr>
              <a:defRPr>
                <a:latin typeface="Calibri" pitchFamily="34" charset="0"/>
                <a:ea typeface="標楷體" pitchFamily="65" charset="-120"/>
              </a:defRPr>
            </a:lvl4pPr>
            <a:lvl5pPr marL="1250581" indent="-100673">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28"/>
            <a:ext cx="428625" cy="263525"/>
          </a:xfrm>
          <a:prstGeom prst="rect">
            <a:avLst/>
          </a:prstGeom>
        </p:spPr>
        <p:txBody>
          <a:bodyPr vert="horz" wrap="square" lIns="90610" tIns="45303" rIns="90610" bIns="45303"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389038929"/>
      </p:ext>
    </p:extLst>
  </p:cSld>
  <p:clrMapOvr>
    <a:masterClrMapping/>
  </p:clrMapOvr>
  <p:timing>
    <p:tnLst>
      <p:par>
        <p:cTn id="1" dur="indefinite" restart="never" nodeType="tmRoot"/>
      </p:par>
    </p:tnLst>
  </p:timing>
</p:sldLayout>
</file>

<file path=ppt/slideLayouts/slideLayout567.xml><?xml version="1.0" encoding="utf-8"?>
<p:sldLayout xmlns:a="http://schemas.openxmlformats.org/drawingml/2006/main" xmlns:r="http://schemas.openxmlformats.org/officeDocument/2006/relationships" xmlns:p="http://schemas.openxmlformats.org/presentationml/2006/main" userDrawn="1">
  <p:cSld name="65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65"/>
            <a:ext cx="2544763" cy="163513"/>
          </a:xfrm>
          <a:prstGeom prst="rect">
            <a:avLst/>
          </a:prstGeom>
          <a:noFill/>
          <a:ln w="25400" algn="ctr">
            <a:noFill/>
            <a:miter lim="800000"/>
            <a:headEnd/>
            <a:tailEnd/>
          </a:ln>
        </p:spPr>
        <p:txBody>
          <a:bodyPr lIns="0" tIns="0" rIns="0" bIns="0"/>
          <a:lstStyle/>
          <a:p>
            <a:pPr algn="r" defTabSz="948553"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610" tIns="45303" rIns="90610" bIns="45303"/>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1689" indent="-272140">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4733" indent="-173037">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8447" indent="-173037">
              <a:lnSpc>
                <a:spcPct val="100000"/>
              </a:lnSpc>
              <a:spcBef>
                <a:spcPts val="600"/>
              </a:spcBef>
              <a:buClr>
                <a:srgbClr val="92D050"/>
              </a:buClr>
              <a:defRPr>
                <a:latin typeface="Calibri" pitchFamily="34" charset="0"/>
                <a:ea typeface="標楷體" pitchFamily="65" charset="-120"/>
              </a:defRPr>
            </a:lvl4pPr>
            <a:lvl5pPr marL="1250581" indent="-100673">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28"/>
            <a:ext cx="428625" cy="263525"/>
          </a:xfrm>
          <a:prstGeom prst="rect">
            <a:avLst/>
          </a:prstGeom>
        </p:spPr>
        <p:txBody>
          <a:bodyPr vert="horz" wrap="square" lIns="90610" tIns="45303" rIns="90610" bIns="45303"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1449167152"/>
      </p:ext>
    </p:extLst>
  </p:cSld>
  <p:clrMapOvr>
    <a:masterClrMapping/>
  </p:clrMapOvr>
  <p:timing>
    <p:tnLst>
      <p:par>
        <p:cTn id="1" dur="indefinite" restart="never" nodeType="tmRoot"/>
      </p:par>
    </p:tnLst>
  </p:timing>
</p:sldLayout>
</file>

<file path=ppt/slideLayouts/slideLayout568.xml><?xml version="1.0" encoding="utf-8"?>
<p:sldLayout xmlns:a="http://schemas.openxmlformats.org/drawingml/2006/main" xmlns:r="http://schemas.openxmlformats.org/officeDocument/2006/relationships" xmlns:p="http://schemas.openxmlformats.org/presentationml/2006/main" userDrawn="1">
  <p:cSld name="66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65"/>
            <a:ext cx="2544763" cy="163513"/>
          </a:xfrm>
          <a:prstGeom prst="rect">
            <a:avLst/>
          </a:prstGeom>
          <a:noFill/>
          <a:ln w="25400" algn="ctr">
            <a:noFill/>
            <a:miter lim="800000"/>
            <a:headEnd/>
            <a:tailEnd/>
          </a:ln>
        </p:spPr>
        <p:txBody>
          <a:bodyPr lIns="0" tIns="0" rIns="0" bIns="0"/>
          <a:lstStyle/>
          <a:p>
            <a:pPr algn="r" defTabSz="948553"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610" tIns="45303" rIns="90610" bIns="45303"/>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1689" indent="-272140">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4733" indent="-173037">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8447" indent="-173037">
              <a:lnSpc>
                <a:spcPct val="100000"/>
              </a:lnSpc>
              <a:spcBef>
                <a:spcPts val="600"/>
              </a:spcBef>
              <a:buClr>
                <a:srgbClr val="92D050"/>
              </a:buClr>
              <a:defRPr>
                <a:latin typeface="Calibri" pitchFamily="34" charset="0"/>
                <a:ea typeface="標楷體" pitchFamily="65" charset="-120"/>
              </a:defRPr>
            </a:lvl4pPr>
            <a:lvl5pPr marL="1250581" indent="-100673">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28"/>
            <a:ext cx="428625" cy="263525"/>
          </a:xfrm>
          <a:prstGeom prst="rect">
            <a:avLst/>
          </a:prstGeom>
        </p:spPr>
        <p:txBody>
          <a:bodyPr vert="horz" wrap="square" lIns="90610" tIns="45303" rIns="90610" bIns="45303"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753269041"/>
      </p:ext>
    </p:extLst>
  </p:cSld>
  <p:clrMapOvr>
    <a:masterClrMapping/>
  </p:clrMapOvr>
  <p:timing>
    <p:tnLst>
      <p:par>
        <p:cTn id="1" dur="indefinite" restart="never" nodeType="tmRoot"/>
      </p:par>
    </p:tnLst>
  </p:timing>
</p:sldLayout>
</file>

<file path=ppt/slideLayouts/slideLayout569.xml><?xml version="1.0" encoding="utf-8"?>
<p:sldLayout xmlns:a="http://schemas.openxmlformats.org/drawingml/2006/main" xmlns:r="http://schemas.openxmlformats.org/officeDocument/2006/relationships" xmlns:p="http://schemas.openxmlformats.org/presentationml/2006/main" userDrawn="1">
  <p:cSld name="67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65"/>
            <a:ext cx="2544763" cy="163513"/>
          </a:xfrm>
          <a:prstGeom prst="rect">
            <a:avLst/>
          </a:prstGeom>
          <a:noFill/>
          <a:ln w="25400" algn="ctr">
            <a:noFill/>
            <a:miter lim="800000"/>
            <a:headEnd/>
            <a:tailEnd/>
          </a:ln>
        </p:spPr>
        <p:txBody>
          <a:bodyPr lIns="0" tIns="0" rIns="0" bIns="0"/>
          <a:lstStyle/>
          <a:p>
            <a:pPr algn="r" defTabSz="948553"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610" tIns="45303" rIns="90610" bIns="45303"/>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1689" indent="-272140">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4733" indent="-173037">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8447" indent="-173037">
              <a:lnSpc>
                <a:spcPct val="100000"/>
              </a:lnSpc>
              <a:spcBef>
                <a:spcPts val="600"/>
              </a:spcBef>
              <a:buClr>
                <a:srgbClr val="92D050"/>
              </a:buClr>
              <a:defRPr>
                <a:latin typeface="Calibri" pitchFamily="34" charset="0"/>
                <a:ea typeface="標楷體" pitchFamily="65" charset="-120"/>
              </a:defRPr>
            </a:lvl4pPr>
            <a:lvl5pPr marL="1250581" indent="-100673">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28"/>
            <a:ext cx="428625" cy="263525"/>
          </a:xfrm>
          <a:prstGeom prst="rect">
            <a:avLst/>
          </a:prstGeom>
        </p:spPr>
        <p:txBody>
          <a:bodyPr vert="horz" wrap="square" lIns="90610" tIns="45303" rIns="90610" bIns="45303"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2427904828"/>
      </p:ext>
    </p:extLst>
  </p:cSld>
  <p:clrMapOvr>
    <a:masterClrMapping/>
  </p:clrMapOvr>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40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2007"/>
            <a:ext cx="2544763" cy="163513"/>
          </a:xfrm>
          <a:prstGeom prst="rect">
            <a:avLst/>
          </a:prstGeom>
          <a:noFill/>
          <a:ln w="25400" algn="ctr">
            <a:noFill/>
            <a:miter lim="800000"/>
            <a:headEnd/>
            <a:tailEnd/>
          </a:ln>
        </p:spPr>
        <p:txBody>
          <a:bodyPr lIns="0" tIns="0" rIns="0" bIns="0"/>
          <a:lstStyle/>
          <a:p>
            <a:pPr algn="r" defTabSz="942945"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074" tIns="45035" rIns="90074" bIns="45035"/>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8543" indent="-270530">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0568" indent="-172011">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2667" indent="-172011">
              <a:lnSpc>
                <a:spcPct val="100000"/>
              </a:lnSpc>
              <a:spcBef>
                <a:spcPts val="600"/>
              </a:spcBef>
              <a:buClr>
                <a:srgbClr val="92D050"/>
              </a:buClr>
              <a:defRPr>
                <a:latin typeface="Calibri" pitchFamily="34" charset="0"/>
                <a:ea typeface="標楷體" pitchFamily="65" charset="-120"/>
              </a:defRPr>
            </a:lvl4pPr>
            <a:lvl5pPr marL="1243185" indent="-100073">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70"/>
            <a:ext cx="428625" cy="263525"/>
          </a:xfrm>
          <a:prstGeom prst="rect">
            <a:avLst/>
          </a:prstGeom>
        </p:spPr>
        <p:txBody>
          <a:bodyPr vert="horz" wrap="square" lIns="90074" tIns="45035" rIns="90074" bIns="45035"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1464673041"/>
      </p:ext>
    </p:extLst>
  </p:cSld>
  <p:clrMapOvr>
    <a:masterClrMapping/>
  </p:clrMapOvr>
  <p:timing>
    <p:tnLst>
      <p:par>
        <p:cTn id="1" dur="indefinite" restart="never" nodeType="tmRoot"/>
      </p:par>
    </p:tnLst>
  </p:timing>
</p:sldLayout>
</file>

<file path=ppt/slideLayouts/slideLayout570.xml><?xml version="1.0" encoding="utf-8"?>
<p:sldLayout xmlns:a="http://schemas.openxmlformats.org/drawingml/2006/main" xmlns:r="http://schemas.openxmlformats.org/officeDocument/2006/relationships" xmlns:p="http://schemas.openxmlformats.org/presentationml/2006/main" userDrawn="1">
  <p:cSld name="68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65"/>
            <a:ext cx="2544763" cy="163513"/>
          </a:xfrm>
          <a:prstGeom prst="rect">
            <a:avLst/>
          </a:prstGeom>
          <a:noFill/>
          <a:ln w="25400" algn="ctr">
            <a:noFill/>
            <a:miter lim="800000"/>
            <a:headEnd/>
            <a:tailEnd/>
          </a:ln>
        </p:spPr>
        <p:txBody>
          <a:bodyPr lIns="0" tIns="0" rIns="0" bIns="0"/>
          <a:lstStyle/>
          <a:p>
            <a:pPr algn="r" defTabSz="948553"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610" tIns="45303" rIns="90610" bIns="45303"/>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1689" indent="-272140">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4733" indent="-173037">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8447" indent="-173037">
              <a:lnSpc>
                <a:spcPct val="100000"/>
              </a:lnSpc>
              <a:spcBef>
                <a:spcPts val="600"/>
              </a:spcBef>
              <a:buClr>
                <a:srgbClr val="92D050"/>
              </a:buClr>
              <a:defRPr>
                <a:latin typeface="Calibri" pitchFamily="34" charset="0"/>
                <a:ea typeface="標楷體" pitchFamily="65" charset="-120"/>
              </a:defRPr>
            </a:lvl4pPr>
            <a:lvl5pPr marL="1250581" indent="-100673">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28"/>
            <a:ext cx="428625" cy="263525"/>
          </a:xfrm>
          <a:prstGeom prst="rect">
            <a:avLst/>
          </a:prstGeom>
        </p:spPr>
        <p:txBody>
          <a:bodyPr vert="horz" wrap="square" lIns="90610" tIns="45303" rIns="90610" bIns="45303"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1659310714"/>
      </p:ext>
    </p:extLst>
  </p:cSld>
  <p:clrMapOvr>
    <a:masterClrMapping/>
  </p:clrMapOvr>
  <p:timing>
    <p:tnLst>
      <p:par>
        <p:cTn id="1" dur="indefinite" restart="never" nodeType="tmRoot"/>
      </p:par>
    </p:tnLst>
  </p:timing>
</p:sldLayout>
</file>

<file path=ppt/slideLayouts/slideLayout571.xml><?xml version="1.0" encoding="utf-8"?>
<p:sldLayout xmlns:a="http://schemas.openxmlformats.org/drawingml/2006/main" xmlns:r="http://schemas.openxmlformats.org/officeDocument/2006/relationships" xmlns:p="http://schemas.openxmlformats.org/presentationml/2006/main" userDrawn="1">
  <p:cSld name="69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65"/>
            <a:ext cx="2544763" cy="163513"/>
          </a:xfrm>
          <a:prstGeom prst="rect">
            <a:avLst/>
          </a:prstGeom>
          <a:noFill/>
          <a:ln w="25400" algn="ctr">
            <a:noFill/>
            <a:miter lim="800000"/>
            <a:headEnd/>
            <a:tailEnd/>
          </a:ln>
        </p:spPr>
        <p:txBody>
          <a:bodyPr lIns="0" tIns="0" rIns="0" bIns="0"/>
          <a:lstStyle/>
          <a:p>
            <a:pPr algn="r" defTabSz="948553"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610" tIns="45303" rIns="90610" bIns="45303"/>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1689" indent="-272140">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4733" indent="-173037">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8447" indent="-173037">
              <a:lnSpc>
                <a:spcPct val="100000"/>
              </a:lnSpc>
              <a:spcBef>
                <a:spcPts val="600"/>
              </a:spcBef>
              <a:buClr>
                <a:srgbClr val="92D050"/>
              </a:buClr>
              <a:defRPr>
                <a:latin typeface="Calibri" pitchFamily="34" charset="0"/>
                <a:ea typeface="標楷體" pitchFamily="65" charset="-120"/>
              </a:defRPr>
            </a:lvl4pPr>
            <a:lvl5pPr marL="1250581" indent="-100673">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28"/>
            <a:ext cx="428625" cy="263525"/>
          </a:xfrm>
          <a:prstGeom prst="rect">
            <a:avLst/>
          </a:prstGeom>
        </p:spPr>
        <p:txBody>
          <a:bodyPr vert="horz" wrap="square" lIns="90610" tIns="45303" rIns="90610" bIns="45303"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199124789"/>
      </p:ext>
    </p:extLst>
  </p:cSld>
  <p:clrMapOvr>
    <a:masterClrMapping/>
  </p:clrMapOvr>
  <p:timing>
    <p:tnLst>
      <p:par>
        <p:cTn id="1" dur="indefinite" restart="never" nodeType="tmRoot"/>
      </p:par>
    </p:tnLst>
  </p:timing>
</p:sldLayout>
</file>

<file path=ppt/slideLayouts/slideLayout572.xml><?xml version="1.0" encoding="utf-8"?>
<p:sldLayout xmlns:a="http://schemas.openxmlformats.org/drawingml/2006/main" xmlns:r="http://schemas.openxmlformats.org/officeDocument/2006/relationships" xmlns:p="http://schemas.openxmlformats.org/presentationml/2006/main" userDrawn="1">
  <p:cSld name="70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65"/>
            <a:ext cx="2544763" cy="163513"/>
          </a:xfrm>
          <a:prstGeom prst="rect">
            <a:avLst/>
          </a:prstGeom>
          <a:noFill/>
          <a:ln w="25400" algn="ctr">
            <a:noFill/>
            <a:miter lim="800000"/>
            <a:headEnd/>
            <a:tailEnd/>
          </a:ln>
        </p:spPr>
        <p:txBody>
          <a:bodyPr lIns="0" tIns="0" rIns="0" bIns="0"/>
          <a:lstStyle/>
          <a:p>
            <a:pPr algn="r" defTabSz="948553"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610" tIns="45303" rIns="90610" bIns="45303"/>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1689" indent="-272140">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4733" indent="-173037">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8447" indent="-173037">
              <a:lnSpc>
                <a:spcPct val="100000"/>
              </a:lnSpc>
              <a:spcBef>
                <a:spcPts val="600"/>
              </a:spcBef>
              <a:buClr>
                <a:srgbClr val="92D050"/>
              </a:buClr>
              <a:defRPr>
                <a:latin typeface="Calibri" pitchFamily="34" charset="0"/>
                <a:ea typeface="標楷體" pitchFamily="65" charset="-120"/>
              </a:defRPr>
            </a:lvl4pPr>
            <a:lvl5pPr marL="1250581" indent="-100673">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28"/>
            <a:ext cx="428625" cy="263525"/>
          </a:xfrm>
          <a:prstGeom prst="rect">
            <a:avLst/>
          </a:prstGeom>
        </p:spPr>
        <p:txBody>
          <a:bodyPr vert="horz" wrap="square" lIns="90610" tIns="45303" rIns="90610" bIns="45303"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188466423"/>
      </p:ext>
    </p:extLst>
  </p:cSld>
  <p:clrMapOvr>
    <a:masterClrMapping/>
  </p:clrMapOvr>
  <p:timing>
    <p:tnLst>
      <p:par>
        <p:cTn id="1" dur="indefinite" restart="never" nodeType="tmRoot"/>
      </p:par>
    </p:tnLst>
  </p:timing>
</p:sldLayout>
</file>

<file path=ppt/slideLayouts/slideLayout573.xml><?xml version="1.0" encoding="utf-8"?>
<p:sldLayout xmlns:a="http://schemas.openxmlformats.org/drawingml/2006/main" xmlns:r="http://schemas.openxmlformats.org/officeDocument/2006/relationships" xmlns:p="http://schemas.openxmlformats.org/presentationml/2006/main" userDrawn="1">
  <p:cSld name="71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65"/>
            <a:ext cx="2544763" cy="163513"/>
          </a:xfrm>
          <a:prstGeom prst="rect">
            <a:avLst/>
          </a:prstGeom>
          <a:noFill/>
          <a:ln w="25400" algn="ctr">
            <a:noFill/>
            <a:miter lim="800000"/>
            <a:headEnd/>
            <a:tailEnd/>
          </a:ln>
        </p:spPr>
        <p:txBody>
          <a:bodyPr lIns="0" tIns="0" rIns="0" bIns="0"/>
          <a:lstStyle/>
          <a:p>
            <a:pPr algn="r" defTabSz="948553"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610" tIns="45303" rIns="90610" bIns="45303"/>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1689" indent="-272140">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4733" indent="-173037">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8447" indent="-173037">
              <a:lnSpc>
                <a:spcPct val="100000"/>
              </a:lnSpc>
              <a:spcBef>
                <a:spcPts val="600"/>
              </a:spcBef>
              <a:buClr>
                <a:srgbClr val="92D050"/>
              </a:buClr>
              <a:defRPr>
                <a:latin typeface="Calibri" pitchFamily="34" charset="0"/>
                <a:ea typeface="標楷體" pitchFamily="65" charset="-120"/>
              </a:defRPr>
            </a:lvl4pPr>
            <a:lvl5pPr marL="1250581" indent="-100673">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28"/>
            <a:ext cx="428625" cy="263525"/>
          </a:xfrm>
          <a:prstGeom prst="rect">
            <a:avLst/>
          </a:prstGeom>
        </p:spPr>
        <p:txBody>
          <a:bodyPr vert="horz" wrap="square" lIns="90610" tIns="45303" rIns="90610" bIns="45303"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1048991007"/>
      </p:ext>
    </p:extLst>
  </p:cSld>
  <p:clrMapOvr>
    <a:masterClrMapping/>
  </p:clrMapOvr>
  <p:timing>
    <p:tnLst>
      <p:par>
        <p:cTn id="1" dur="indefinite" restart="never" nodeType="tmRoot"/>
      </p:par>
    </p:tnLst>
  </p:timing>
</p:sldLayout>
</file>

<file path=ppt/slideLayouts/slideLayout574.xml><?xml version="1.0" encoding="utf-8"?>
<p:sldLayout xmlns:a="http://schemas.openxmlformats.org/drawingml/2006/main" xmlns:r="http://schemas.openxmlformats.org/officeDocument/2006/relationships" xmlns:p="http://schemas.openxmlformats.org/presentationml/2006/main" userDrawn="1">
  <p:cSld name="72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65"/>
            <a:ext cx="2544763" cy="163513"/>
          </a:xfrm>
          <a:prstGeom prst="rect">
            <a:avLst/>
          </a:prstGeom>
          <a:noFill/>
          <a:ln w="25400" algn="ctr">
            <a:noFill/>
            <a:miter lim="800000"/>
            <a:headEnd/>
            <a:tailEnd/>
          </a:ln>
        </p:spPr>
        <p:txBody>
          <a:bodyPr lIns="0" tIns="0" rIns="0" bIns="0"/>
          <a:lstStyle/>
          <a:p>
            <a:pPr algn="r" defTabSz="948553"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610" tIns="45303" rIns="90610" bIns="45303"/>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1689" indent="-272140">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4733" indent="-173037">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8447" indent="-173037">
              <a:lnSpc>
                <a:spcPct val="100000"/>
              </a:lnSpc>
              <a:spcBef>
                <a:spcPts val="600"/>
              </a:spcBef>
              <a:buClr>
                <a:srgbClr val="92D050"/>
              </a:buClr>
              <a:defRPr>
                <a:latin typeface="Calibri" pitchFamily="34" charset="0"/>
                <a:ea typeface="標楷體" pitchFamily="65" charset="-120"/>
              </a:defRPr>
            </a:lvl4pPr>
            <a:lvl5pPr marL="1250581" indent="-100673">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28"/>
            <a:ext cx="428625" cy="263525"/>
          </a:xfrm>
          <a:prstGeom prst="rect">
            <a:avLst/>
          </a:prstGeom>
        </p:spPr>
        <p:txBody>
          <a:bodyPr vert="horz" wrap="square" lIns="90610" tIns="45303" rIns="90610" bIns="45303"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1041028628"/>
      </p:ext>
    </p:extLst>
  </p:cSld>
  <p:clrMapOvr>
    <a:masterClrMapping/>
  </p:clrMapOvr>
  <p:timing>
    <p:tnLst>
      <p:par>
        <p:cTn id="1" dur="indefinite" restart="never" nodeType="tmRoot"/>
      </p:par>
    </p:tnLst>
  </p:timing>
</p:sldLayout>
</file>

<file path=ppt/slideLayouts/slideLayout575.xml><?xml version="1.0" encoding="utf-8"?>
<p:sldLayout xmlns:a="http://schemas.openxmlformats.org/drawingml/2006/main" xmlns:r="http://schemas.openxmlformats.org/officeDocument/2006/relationships" xmlns:p="http://schemas.openxmlformats.org/presentationml/2006/main" userDrawn="1">
  <p:cSld name="73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65"/>
            <a:ext cx="2544763" cy="163513"/>
          </a:xfrm>
          <a:prstGeom prst="rect">
            <a:avLst/>
          </a:prstGeom>
          <a:noFill/>
          <a:ln w="25400" algn="ctr">
            <a:noFill/>
            <a:miter lim="800000"/>
            <a:headEnd/>
            <a:tailEnd/>
          </a:ln>
        </p:spPr>
        <p:txBody>
          <a:bodyPr lIns="0" tIns="0" rIns="0" bIns="0"/>
          <a:lstStyle/>
          <a:p>
            <a:pPr algn="r" defTabSz="948553"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610" tIns="45303" rIns="90610" bIns="45303"/>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1689" indent="-272140">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4733" indent="-173037">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8447" indent="-173037">
              <a:lnSpc>
                <a:spcPct val="100000"/>
              </a:lnSpc>
              <a:spcBef>
                <a:spcPts val="600"/>
              </a:spcBef>
              <a:buClr>
                <a:srgbClr val="92D050"/>
              </a:buClr>
              <a:defRPr>
                <a:latin typeface="Calibri" pitchFamily="34" charset="0"/>
                <a:ea typeface="標楷體" pitchFamily="65" charset="-120"/>
              </a:defRPr>
            </a:lvl4pPr>
            <a:lvl5pPr marL="1250581" indent="-100673">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28"/>
            <a:ext cx="428625" cy="263525"/>
          </a:xfrm>
          <a:prstGeom prst="rect">
            <a:avLst/>
          </a:prstGeom>
        </p:spPr>
        <p:txBody>
          <a:bodyPr vert="horz" wrap="square" lIns="90610" tIns="45303" rIns="90610" bIns="45303"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1358949622"/>
      </p:ext>
    </p:extLst>
  </p:cSld>
  <p:clrMapOvr>
    <a:masterClrMapping/>
  </p:clrMapOvr>
  <p:timing>
    <p:tnLst>
      <p:par>
        <p:cTn id="1" dur="indefinite" restart="never" nodeType="tmRoot"/>
      </p:par>
    </p:tnLst>
  </p:timing>
</p:sldLayout>
</file>

<file path=ppt/slideLayouts/slideLayout576.xml><?xml version="1.0" encoding="utf-8"?>
<p:sldLayout xmlns:a="http://schemas.openxmlformats.org/drawingml/2006/main" xmlns:r="http://schemas.openxmlformats.org/officeDocument/2006/relationships" xmlns:p="http://schemas.openxmlformats.org/presentationml/2006/main" userDrawn="1">
  <p:cSld name="74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65"/>
            <a:ext cx="2544763" cy="163513"/>
          </a:xfrm>
          <a:prstGeom prst="rect">
            <a:avLst/>
          </a:prstGeom>
          <a:noFill/>
          <a:ln w="25400" algn="ctr">
            <a:noFill/>
            <a:miter lim="800000"/>
            <a:headEnd/>
            <a:tailEnd/>
          </a:ln>
        </p:spPr>
        <p:txBody>
          <a:bodyPr lIns="0" tIns="0" rIns="0" bIns="0"/>
          <a:lstStyle/>
          <a:p>
            <a:pPr algn="r" defTabSz="948553"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610" tIns="45303" rIns="90610" bIns="45303"/>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1689" indent="-272140">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4733" indent="-173037">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8447" indent="-173037">
              <a:lnSpc>
                <a:spcPct val="100000"/>
              </a:lnSpc>
              <a:spcBef>
                <a:spcPts val="600"/>
              </a:spcBef>
              <a:buClr>
                <a:srgbClr val="92D050"/>
              </a:buClr>
              <a:defRPr>
                <a:latin typeface="Calibri" pitchFamily="34" charset="0"/>
                <a:ea typeface="標楷體" pitchFamily="65" charset="-120"/>
              </a:defRPr>
            </a:lvl4pPr>
            <a:lvl5pPr marL="1250581" indent="-100673">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28"/>
            <a:ext cx="428625" cy="263525"/>
          </a:xfrm>
          <a:prstGeom prst="rect">
            <a:avLst/>
          </a:prstGeom>
        </p:spPr>
        <p:txBody>
          <a:bodyPr vert="horz" wrap="square" lIns="90610" tIns="45303" rIns="90610" bIns="45303"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162939814"/>
      </p:ext>
    </p:extLst>
  </p:cSld>
  <p:clrMapOvr>
    <a:masterClrMapping/>
  </p:clrMapOvr>
  <p:timing>
    <p:tnLst>
      <p:par>
        <p:cTn id="1" dur="indefinite" restart="never" nodeType="tmRoot"/>
      </p:par>
    </p:tnLst>
  </p:timing>
</p:sldLayout>
</file>

<file path=ppt/slideLayouts/slideLayout577.xml><?xml version="1.0" encoding="utf-8"?>
<p:sldLayout xmlns:a="http://schemas.openxmlformats.org/drawingml/2006/main" xmlns:r="http://schemas.openxmlformats.org/officeDocument/2006/relationships" xmlns:p="http://schemas.openxmlformats.org/presentationml/2006/main" userDrawn="1">
  <p:cSld name="75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65"/>
            <a:ext cx="2544763" cy="163513"/>
          </a:xfrm>
          <a:prstGeom prst="rect">
            <a:avLst/>
          </a:prstGeom>
          <a:noFill/>
          <a:ln w="25400" algn="ctr">
            <a:noFill/>
            <a:miter lim="800000"/>
            <a:headEnd/>
            <a:tailEnd/>
          </a:ln>
        </p:spPr>
        <p:txBody>
          <a:bodyPr lIns="0" tIns="0" rIns="0" bIns="0"/>
          <a:lstStyle/>
          <a:p>
            <a:pPr algn="r" defTabSz="948553"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610" tIns="45303" rIns="90610" bIns="45303"/>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1689" indent="-272140">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4733" indent="-173037">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8447" indent="-173037">
              <a:lnSpc>
                <a:spcPct val="100000"/>
              </a:lnSpc>
              <a:spcBef>
                <a:spcPts val="600"/>
              </a:spcBef>
              <a:buClr>
                <a:srgbClr val="92D050"/>
              </a:buClr>
              <a:defRPr>
                <a:latin typeface="Calibri" pitchFamily="34" charset="0"/>
                <a:ea typeface="標楷體" pitchFamily="65" charset="-120"/>
              </a:defRPr>
            </a:lvl4pPr>
            <a:lvl5pPr marL="1250581" indent="-100673">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28"/>
            <a:ext cx="428625" cy="263525"/>
          </a:xfrm>
          <a:prstGeom prst="rect">
            <a:avLst/>
          </a:prstGeom>
        </p:spPr>
        <p:txBody>
          <a:bodyPr vert="horz" wrap="square" lIns="90610" tIns="45303" rIns="90610" bIns="45303"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2003106893"/>
      </p:ext>
    </p:extLst>
  </p:cSld>
  <p:clrMapOvr>
    <a:masterClrMapping/>
  </p:clrMapOvr>
  <p:timing>
    <p:tnLst>
      <p:par>
        <p:cTn id="1" dur="indefinite" restart="never" nodeType="tmRoot"/>
      </p:par>
    </p:tnLst>
  </p:timing>
</p:sldLayout>
</file>

<file path=ppt/slideLayouts/slideLayout578.xml><?xml version="1.0" encoding="utf-8"?>
<p:sldLayout xmlns:a="http://schemas.openxmlformats.org/drawingml/2006/main" xmlns:r="http://schemas.openxmlformats.org/officeDocument/2006/relationships" xmlns:p="http://schemas.openxmlformats.org/presentationml/2006/main" userDrawn="1">
  <p:cSld name="32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563"/>
            <a:ext cx="2544763" cy="163513"/>
          </a:xfrm>
          <a:prstGeom prst="rect">
            <a:avLst/>
          </a:prstGeom>
          <a:noFill/>
          <a:ln w="25400" algn="ctr">
            <a:noFill/>
            <a:miter lim="800000"/>
            <a:headEnd/>
            <a:tailEnd/>
          </a:ln>
        </p:spPr>
        <p:txBody>
          <a:bodyPr lIns="0" tIns="0" rIns="0" bIns="0"/>
          <a:lstStyle/>
          <a:p>
            <a:pPr algn="r" defTabSz="948705" fontAlgn="auto">
              <a:spcBef>
                <a:spcPts val="0"/>
              </a:spcBef>
              <a:spcAft>
                <a:spcPts val="0"/>
              </a:spcAft>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a:lstStyle>
            <a:lvl1pPr>
              <a:defRPr sz="2800" baseline="0">
                <a:solidFill>
                  <a:srgbClr val="002776"/>
                </a:solidFill>
                <a:latin typeface="微軟正黑體" pitchFamily="34" charset="-120"/>
                <a:ea typeface="微軟正黑體" pitchFamily="34"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a:latin typeface="微軟正黑體" pitchFamily="34" charset="-120"/>
                <a:ea typeface="微軟正黑體" pitchFamily="34" charset="-120"/>
              </a:defRPr>
            </a:lvl1pPr>
            <a:lvl2pPr>
              <a:defRPr>
                <a:latin typeface="微軟正黑體" pitchFamily="34" charset="-120"/>
                <a:ea typeface="微軟正黑體" pitchFamily="34" charset="-120"/>
              </a:defRPr>
            </a:lvl2pPr>
            <a:lvl3pPr>
              <a:defRPr>
                <a:latin typeface="微軟正黑體" pitchFamily="34" charset="-120"/>
                <a:ea typeface="微軟正黑體" pitchFamily="34" charset="-120"/>
              </a:defRPr>
            </a:lvl3pPr>
            <a:lvl4pPr>
              <a:defRPr>
                <a:latin typeface="微軟正黑體" pitchFamily="34" charset="-120"/>
                <a:ea typeface="微軟正黑體" pitchFamily="34" charset="-120"/>
              </a:defRPr>
            </a:lvl4pPr>
            <a:lvl5pPr>
              <a:buFont typeface="Arial" pitchFamily="34" charset="0"/>
              <a:buNone/>
              <a:defRPr>
                <a:solidFill>
                  <a:schemeClr val="tx1"/>
                </a:solidFill>
                <a:latin typeface="微軟正黑體" pitchFamily="34" charset="-120"/>
                <a:ea typeface="微軟正黑體" pitchFamily="34"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563"/>
            <a:ext cx="311150" cy="163513"/>
          </a:xfrm>
          <a:prstGeom prst="rect">
            <a:avLst/>
          </a:prstGeom>
        </p:spPr>
        <p:txBody>
          <a:bodyPr vert="horz" wrap="square" lIns="90624" tIns="45310" rIns="90624" bIns="45310" numCol="1" anchor="t" anchorCtr="0" compatLnSpc="1">
            <a:prstTxWarp prst="textNoShape">
              <a:avLst/>
            </a:prstTxWarp>
          </a:bodyPr>
          <a:lstStyle>
            <a:lvl1pPr>
              <a:defRPr kumimoji="0" sz="8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475092369"/>
      </p:ext>
    </p:extLst>
  </p:cSld>
  <p:clrMapOvr>
    <a:masterClrMapping/>
  </p:clrMapOvr>
  <p:timing>
    <p:tnLst>
      <p:par>
        <p:cTn id="1" dur="indefinite" restart="never" nodeType="tmRoot"/>
      </p:par>
    </p:tnLst>
  </p:timing>
</p:sldLayout>
</file>

<file path=ppt/slideLayouts/slideLayout579.xml><?xml version="1.0" encoding="utf-8"?>
<p:sldLayout xmlns:a="http://schemas.openxmlformats.org/drawingml/2006/main" xmlns:r="http://schemas.openxmlformats.org/officeDocument/2006/relationships" xmlns:p="http://schemas.openxmlformats.org/presentationml/2006/main" userDrawn="1">
  <p:cSld name="8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563"/>
            <a:ext cx="2544763" cy="163513"/>
          </a:xfrm>
          <a:prstGeom prst="rect">
            <a:avLst/>
          </a:prstGeom>
          <a:noFill/>
          <a:ln w="25400" algn="ctr">
            <a:noFill/>
            <a:miter lim="800000"/>
            <a:headEnd/>
            <a:tailEnd/>
          </a:ln>
        </p:spPr>
        <p:txBody>
          <a:bodyPr lIns="0" tIns="0" rIns="0" bIns="0"/>
          <a:lstStyle/>
          <a:p>
            <a:pPr algn="r" defTabSz="948705" fontAlgn="auto">
              <a:spcBef>
                <a:spcPts val="0"/>
              </a:spcBef>
              <a:spcAft>
                <a:spcPts val="0"/>
              </a:spcAft>
              <a:defRPr/>
            </a:pPr>
            <a:r>
              <a:rPr kumimoji="0" lang="en-US" altLang="zh-TW" sz="900" dirty="0" smtClean="0">
                <a:solidFill>
                  <a:srgbClr val="002060"/>
                </a:solidFill>
                <a:latin typeface="Arial" charset="0"/>
                <a:ea typeface="新細明體" charset="-120"/>
                <a:cs typeface="Arial" charset="0"/>
              </a:rPr>
              <a:t>© 2013 </a:t>
            </a:r>
            <a:r>
              <a:rPr kumimoji="0" lang="zh-TW" altLang="en-US" sz="900" dirty="0" smtClean="0">
                <a:solidFill>
                  <a:srgbClr val="002060"/>
                </a:solidFill>
                <a:latin typeface="Arial" charset="0"/>
                <a:ea typeface="新細明體" charset="-120"/>
                <a:cs typeface="Arial" charset="0"/>
              </a:rPr>
              <a:t>勤業眾信版權所有 保留一切權利</a:t>
            </a:r>
            <a:endParaRPr kumimoji="0" lang="en-US" altLang="zh-TW" sz="900" dirty="0">
              <a:solidFill>
                <a:srgbClr val="002060"/>
              </a:solidFill>
              <a:latin typeface="Arial" charset="0"/>
              <a:ea typeface="新細明體"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a:lstStyle>
            <a:lvl1pPr>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a:latin typeface="Calibri" pitchFamily="34" charset="0"/>
                <a:ea typeface="微軟正黑體" pitchFamily="34" charset="-120"/>
              </a:defRPr>
            </a:lvl1pPr>
            <a:lvl2pPr>
              <a:defRPr>
                <a:latin typeface="Calibri" pitchFamily="34" charset="0"/>
                <a:ea typeface="微軟正黑體" pitchFamily="34" charset="-120"/>
              </a:defRPr>
            </a:lvl2pPr>
            <a:lvl3pPr>
              <a:defRPr>
                <a:latin typeface="Calibri" pitchFamily="34" charset="0"/>
                <a:ea typeface="微軟正黑體" pitchFamily="34" charset="-120"/>
              </a:defRPr>
            </a:lvl3pPr>
            <a:lvl4pPr>
              <a:defRPr>
                <a:latin typeface="Calibri" pitchFamily="34" charset="0"/>
                <a:ea typeface="微軟正黑體" pitchFamily="34" charset="-120"/>
              </a:defRPr>
            </a:lvl4pPr>
            <a:lvl5pPr>
              <a:buFont typeface="Arial" pitchFamily="34" charset="0"/>
              <a:buNone/>
              <a:defRPr>
                <a:solidFill>
                  <a:schemeClr val="tx1"/>
                </a:solidFill>
                <a:latin typeface="Calibri" pitchFamily="34" charset="0"/>
                <a:ea typeface="微軟正黑體" pitchFamily="34"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563"/>
            <a:ext cx="311150" cy="163513"/>
          </a:xfrm>
          <a:prstGeom prst="rect">
            <a:avLst/>
          </a:prstGeom>
        </p:spPr>
        <p:txBody>
          <a:bodyPr vert="horz" wrap="square" lIns="90624" tIns="45310" rIns="90624" bIns="45310" numCol="1" anchor="t" anchorCtr="0" compatLnSpc="1">
            <a:prstTxWarp prst="textNoShape">
              <a:avLst/>
            </a:prstTxWarp>
          </a:bodyPr>
          <a:lstStyle>
            <a:lvl1pPr>
              <a:defRPr kumimoji="0" sz="800">
                <a:latin typeface="Arial" charset="0"/>
                <a:ea typeface="新細明體" charset="-120"/>
                <a:cs typeface="Arial" charset="0"/>
              </a:defRPr>
            </a:lvl1pPr>
          </a:lstStyle>
          <a:p>
            <a:pPr>
              <a:defRPr/>
            </a:pPr>
            <a:fld id="{E7248DCC-D2F2-466C-9721-2DA1D549E461}"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76756886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41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2007"/>
            <a:ext cx="2544763" cy="163513"/>
          </a:xfrm>
          <a:prstGeom prst="rect">
            <a:avLst/>
          </a:prstGeom>
          <a:noFill/>
          <a:ln w="25400" algn="ctr">
            <a:noFill/>
            <a:miter lim="800000"/>
            <a:headEnd/>
            <a:tailEnd/>
          </a:ln>
        </p:spPr>
        <p:txBody>
          <a:bodyPr lIns="0" tIns="0" rIns="0" bIns="0"/>
          <a:lstStyle/>
          <a:p>
            <a:pPr algn="r" defTabSz="942945"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074" tIns="45035" rIns="90074" bIns="45035"/>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8543" indent="-270530">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0568" indent="-172011">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2667" indent="-172011">
              <a:lnSpc>
                <a:spcPct val="100000"/>
              </a:lnSpc>
              <a:spcBef>
                <a:spcPts val="600"/>
              </a:spcBef>
              <a:buClr>
                <a:srgbClr val="92D050"/>
              </a:buClr>
              <a:defRPr>
                <a:latin typeface="Calibri" pitchFamily="34" charset="0"/>
                <a:ea typeface="標楷體" pitchFamily="65" charset="-120"/>
              </a:defRPr>
            </a:lvl4pPr>
            <a:lvl5pPr marL="1243185" indent="-100073">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70"/>
            <a:ext cx="428625" cy="263525"/>
          </a:xfrm>
          <a:prstGeom prst="rect">
            <a:avLst/>
          </a:prstGeom>
        </p:spPr>
        <p:txBody>
          <a:bodyPr vert="horz" wrap="square" lIns="90074" tIns="45035" rIns="90074" bIns="45035"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533836041"/>
      </p:ext>
    </p:extLst>
  </p:cSld>
  <p:clrMapOvr>
    <a:masterClrMapping/>
  </p:clrMapOvr>
  <p:timing>
    <p:tnLst>
      <p:par>
        <p:cTn id="1" dur="indefinite" restart="never" nodeType="tmRoot"/>
      </p:par>
    </p:tnLst>
  </p:timing>
</p:sldLayout>
</file>

<file path=ppt/slideLayouts/slideLayout580.xml><?xml version="1.0" encoding="utf-8"?>
<p:sldLayout xmlns:a="http://schemas.openxmlformats.org/drawingml/2006/main" xmlns:r="http://schemas.openxmlformats.org/officeDocument/2006/relationships" xmlns:p="http://schemas.openxmlformats.org/presentationml/2006/main" userDrawn="1">
  <p:cSld name="10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563"/>
            <a:ext cx="2544763" cy="163513"/>
          </a:xfrm>
          <a:prstGeom prst="rect">
            <a:avLst/>
          </a:prstGeom>
          <a:noFill/>
          <a:ln w="25400" algn="ctr">
            <a:noFill/>
            <a:miter lim="800000"/>
            <a:headEnd/>
            <a:tailEnd/>
          </a:ln>
        </p:spPr>
        <p:txBody>
          <a:bodyPr lIns="0" tIns="0" rIns="0" bIns="0"/>
          <a:lstStyle/>
          <a:p>
            <a:pPr algn="r" defTabSz="948705" fontAlgn="auto">
              <a:spcBef>
                <a:spcPts val="0"/>
              </a:spcBef>
              <a:spcAft>
                <a:spcPts val="0"/>
              </a:spcAft>
              <a:defRPr/>
            </a:pPr>
            <a:r>
              <a:rPr kumimoji="0" lang="en-US" altLang="zh-TW" sz="900" smtClean="0">
                <a:solidFill>
                  <a:srgbClr val="002060"/>
                </a:solidFill>
                <a:latin typeface="Arial" charset="0"/>
                <a:ea typeface="新細明體" charset="-120"/>
                <a:cs typeface="Arial" charset="0"/>
              </a:rPr>
              <a:t>© 2012 </a:t>
            </a:r>
            <a:r>
              <a:rPr kumimoji="0" lang="zh-TW" altLang="en-US" sz="900" dirty="0" smtClean="0">
                <a:solidFill>
                  <a:srgbClr val="002060"/>
                </a:solidFill>
                <a:latin typeface="Arial" charset="0"/>
                <a:ea typeface="新細明體" charset="-120"/>
                <a:cs typeface="Arial" charset="0"/>
              </a:rPr>
              <a:t>勤業眾信版權所有 保留一切權利</a:t>
            </a:r>
            <a:endParaRPr kumimoji="0" lang="en-US" altLang="zh-TW" sz="900" dirty="0">
              <a:solidFill>
                <a:srgbClr val="002060"/>
              </a:solidFill>
              <a:latin typeface="Arial" charset="0"/>
              <a:ea typeface="新細明體"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a:lstStyle>
            <a:lvl1pPr>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a:latin typeface="Calibri" pitchFamily="34" charset="0"/>
                <a:ea typeface="微軟正黑體" pitchFamily="34" charset="-120"/>
              </a:defRPr>
            </a:lvl1pPr>
            <a:lvl2pPr>
              <a:defRPr>
                <a:latin typeface="Calibri" pitchFamily="34" charset="0"/>
                <a:ea typeface="微軟正黑體" pitchFamily="34" charset="-120"/>
              </a:defRPr>
            </a:lvl2pPr>
            <a:lvl3pPr>
              <a:defRPr>
                <a:latin typeface="Calibri" pitchFamily="34" charset="0"/>
                <a:ea typeface="微軟正黑體" pitchFamily="34" charset="-120"/>
              </a:defRPr>
            </a:lvl3pPr>
            <a:lvl4pPr>
              <a:defRPr>
                <a:latin typeface="Calibri" pitchFamily="34" charset="0"/>
                <a:ea typeface="微軟正黑體" pitchFamily="34" charset="-120"/>
              </a:defRPr>
            </a:lvl4pPr>
            <a:lvl5pPr>
              <a:buFont typeface="Arial" pitchFamily="34" charset="0"/>
              <a:buNone/>
              <a:defRPr>
                <a:solidFill>
                  <a:schemeClr val="tx1"/>
                </a:solidFill>
                <a:latin typeface="Calibri" pitchFamily="34" charset="0"/>
                <a:ea typeface="微軟正黑體" pitchFamily="34"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563"/>
            <a:ext cx="311150" cy="163513"/>
          </a:xfrm>
          <a:prstGeom prst="rect">
            <a:avLst/>
          </a:prstGeom>
        </p:spPr>
        <p:txBody>
          <a:bodyPr vert="horz" wrap="square" lIns="90624" tIns="45310" rIns="90624" bIns="45310" numCol="1" anchor="t" anchorCtr="0" compatLnSpc="1">
            <a:prstTxWarp prst="textNoShape">
              <a:avLst/>
            </a:prstTxWarp>
          </a:bodyPr>
          <a:lstStyle>
            <a:lvl1pPr>
              <a:defRPr kumimoji="0" sz="800">
                <a:latin typeface="Arial" charset="0"/>
                <a:ea typeface="新細明體" charset="-120"/>
                <a:cs typeface="Arial" charset="0"/>
              </a:defRPr>
            </a:lvl1pPr>
          </a:lstStyle>
          <a:p>
            <a:pPr>
              <a:defRPr/>
            </a:pPr>
            <a:fld id="{E7248DCC-D2F2-466C-9721-2DA1D549E461}"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2732064659"/>
      </p:ext>
    </p:extLst>
  </p:cSld>
  <p:clrMapOvr>
    <a:masterClrMapping/>
  </p:clrMapOvr>
</p:sldLayout>
</file>

<file path=ppt/slideLayouts/slideLayout581.xml><?xml version="1.0" encoding="utf-8"?>
<p:sldLayout xmlns:a="http://schemas.openxmlformats.org/drawingml/2006/main" xmlns:r="http://schemas.openxmlformats.org/officeDocument/2006/relationships" xmlns:p="http://schemas.openxmlformats.org/presentationml/2006/main" userDrawn="1">
  <p:cSld name="11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563"/>
            <a:ext cx="2544763" cy="163513"/>
          </a:xfrm>
          <a:prstGeom prst="rect">
            <a:avLst/>
          </a:prstGeom>
          <a:noFill/>
          <a:ln w="25400" algn="ctr">
            <a:noFill/>
            <a:miter lim="800000"/>
            <a:headEnd/>
            <a:tailEnd/>
          </a:ln>
        </p:spPr>
        <p:txBody>
          <a:bodyPr lIns="0" tIns="0" rIns="0" bIns="0"/>
          <a:lstStyle/>
          <a:p>
            <a:pPr algn="r" defTabSz="948705" fontAlgn="auto">
              <a:spcBef>
                <a:spcPts val="0"/>
              </a:spcBef>
              <a:spcAft>
                <a:spcPts val="0"/>
              </a:spcAft>
              <a:defRPr/>
            </a:pPr>
            <a:r>
              <a:rPr kumimoji="0" lang="en-US" altLang="zh-TW" sz="900" smtClean="0">
                <a:solidFill>
                  <a:srgbClr val="002060"/>
                </a:solidFill>
                <a:latin typeface="Arial" charset="0"/>
                <a:ea typeface="新細明體" charset="-120"/>
                <a:cs typeface="Arial" charset="0"/>
              </a:rPr>
              <a:t>© 2012 </a:t>
            </a:r>
            <a:r>
              <a:rPr kumimoji="0" lang="zh-TW" altLang="en-US" sz="900" dirty="0" smtClean="0">
                <a:solidFill>
                  <a:srgbClr val="002060"/>
                </a:solidFill>
                <a:latin typeface="Arial" charset="0"/>
                <a:ea typeface="新細明體" charset="-120"/>
                <a:cs typeface="Arial" charset="0"/>
              </a:rPr>
              <a:t>勤業眾信版權所有 保留一切權利</a:t>
            </a:r>
            <a:endParaRPr kumimoji="0" lang="en-US" altLang="zh-TW" sz="900" dirty="0">
              <a:solidFill>
                <a:srgbClr val="002060"/>
              </a:solidFill>
              <a:latin typeface="Arial" charset="0"/>
              <a:ea typeface="新細明體"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a:lstStyle>
            <a:lvl1pPr>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a:latin typeface="Calibri" pitchFamily="34" charset="0"/>
                <a:ea typeface="微軟正黑體" pitchFamily="34" charset="-120"/>
              </a:defRPr>
            </a:lvl1pPr>
            <a:lvl2pPr>
              <a:defRPr>
                <a:latin typeface="Calibri" pitchFamily="34" charset="0"/>
                <a:ea typeface="微軟正黑體" pitchFamily="34" charset="-120"/>
              </a:defRPr>
            </a:lvl2pPr>
            <a:lvl3pPr>
              <a:defRPr>
                <a:latin typeface="Calibri" pitchFamily="34" charset="0"/>
                <a:ea typeface="微軟正黑體" pitchFamily="34" charset="-120"/>
              </a:defRPr>
            </a:lvl3pPr>
            <a:lvl4pPr>
              <a:defRPr>
                <a:latin typeface="Calibri" pitchFamily="34" charset="0"/>
                <a:ea typeface="微軟正黑體" pitchFamily="34" charset="-120"/>
              </a:defRPr>
            </a:lvl4pPr>
            <a:lvl5pPr>
              <a:buFont typeface="Arial" pitchFamily="34" charset="0"/>
              <a:buNone/>
              <a:defRPr>
                <a:solidFill>
                  <a:schemeClr val="tx1"/>
                </a:solidFill>
                <a:latin typeface="Calibri" pitchFamily="34" charset="0"/>
                <a:ea typeface="微軟正黑體" pitchFamily="34"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563"/>
            <a:ext cx="311150" cy="163513"/>
          </a:xfrm>
          <a:prstGeom prst="rect">
            <a:avLst/>
          </a:prstGeom>
        </p:spPr>
        <p:txBody>
          <a:bodyPr vert="horz" wrap="square" lIns="90624" tIns="45310" rIns="90624" bIns="45310" numCol="1" anchor="t" anchorCtr="0" compatLnSpc="1">
            <a:prstTxWarp prst="textNoShape">
              <a:avLst/>
            </a:prstTxWarp>
          </a:bodyPr>
          <a:lstStyle>
            <a:lvl1pPr>
              <a:defRPr kumimoji="0" sz="800">
                <a:latin typeface="Arial" charset="0"/>
                <a:ea typeface="新細明體" charset="-120"/>
                <a:cs typeface="Arial" charset="0"/>
              </a:defRPr>
            </a:lvl1pPr>
          </a:lstStyle>
          <a:p>
            <a:pPr>
              <a:defRPr/>
            </a:pPr>
            <a:fld id="{E7248DCC-D2F2-466C-9721-2DA1D549E461}"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893936607"/>
      </p:ext>
    </p:extLst>
  </p:cSld>
  <p:clrMapOvr>
    <a:masterClrMapping/>
  </p:clrMapOvr>
</p:sldLayout>
</file>

<file path=ppt/slideLayouts/slideLayout582.xml><?xml version="1.0" encoding="utf-8"?>
<p:sldLayout xmlns:a="http://schemas.openxmlformats.org/drawingml/2006/main" xmlns:r="http://schemas.openxmlformats.org/officeDocument/2006/relationships" xmlns:p="http://schemas.openxmlformats.org/presentationml/2006/main" userDrawn="1">
  <p:cSld name="18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563"/>
            <a:ext cx="2544763" cy="163513"/>
          </a:xfrm>
          <a:prstGeom prst="rect">
            <a:avLst/>
          </a:prstGeom>
          <a:noFill/>
          <a:ln w="25400" algn="ctr">
            <a:noFill/>
            <a:miter lim="800000"/>
            <a:headEnd/>
            <a:tailEnd/>
          </a:ln>
        </p:spPr>
        <p:txBody>
          <a:bodyPr lIns="0" tIns="0" rIns="0" bIns="0"/>
          <a:lstStyle/>
          <a:p>
            <a:pPr algn="r" defTabSz="948705" fontAlgn="auto">
              <a:spcBef>
                <a:spcPts val="0"/>
              </a:spcBef>
              <a:spcAft>
                <a:spcPts val="0"/>
              </a:spcAft>
              <a:defRPr/>
            </a:pPr>
            <a:r>
              <a:rPr kumimoji="0" lang="en-US" altLang="zh-TW" sz="900" smtClean="0">
                <a:solidFill>
                  <a:srgbClr val="002060"/>
                </a:solidFill>
                <a:latin typeface="Arial" charset="0"/>
                <a:ea typeface="新細明體" charset="-120"/>
                <a:cs typeface="Arial" charset="0"/>
              </a:rPr>
              <a:t>© 2012 </a:t>
            </a:r>
            <a:r>
              <a:rPr kumimoji="0" lang="zh-TW" altLang="en-US" sz="900" dirty="0" smtClean="0">
                <a:solidFill>
                  <a:srgbClr val="002060"/>
                </a:solidFill>
                <a:latin typeface="Arial" charset="0"/>
                <a:ea typeface="新細明體" charset="-120"/>
                <a:cs typeface="Arial" charset="0"/>
              </a:rPr>
              <a:t>勤業眾信版權所有 保留一切權利</a:t>
            </a:r>
            <a:endParaRPr kumimoji="0" lang="en-US" altLang="zh-TW" sz="900" dirty="0">
              <a:solidFill>
                <a:srgbClr val="002060"/>
              </a:solidFill>
              <a:latin typeface="Arial" charset="0"/>
              <a:ea typeface="新細明體"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a:lstStyle>
            <a:lvl1pPr>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a:latin typeface="Calibri" pitchFamily="34" charset="0"/>
                <a:ea typeface="微軟正黑體" pitchFamily="34" charset="-120"/>
              </a:defRPr>
            </a:lvl1pPr>
            <a:lvl2pPr>
              <a:defRPr>
                <a:latin typeface="Calibri" pitchFamily="34" charset="0"/>
                <a:ea typeface="微軟正黑體" pitchFamily="34" charset="-120"/>
              </a:defRPr>
            </a:lvl2pPr>
            <a:lvl3pPr>
              <a:defRPr>
                <a:latin typeface="Calibri" pitchFamily="34" charset="0"/>
                <a:ea typeface="微軟正黑體" pitchFamily="34" charset="-120"/>
              </a:defRPr>
            </a:lvl3pPr>
            <a:lvl4pPr>
              <a:defRPr>
                <a:latin typeface="Calibri" pitchFamily="34" charset="0"/>
                <a:ea typeface="微軟正黑體" pitchFamily="34" charset="-120"/>
              </a:defRPr>
            </a:lvl4pPr>
            <a:lvl5pPr>
              <a:buFont typeface="Arial" pitchFamily="34" charset="0"/>
              <a:buNone/>
              <a:defRPr>
                <a:solidFill>
                  <a:schemeClr val="tx1"/>
                </a:solidFill>
                <a:latin typeface="Calibri" pitchFamily="34" charset="0"/>
                <a:ea typeface="微軟正黑體" pitchFamily="34"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563"/>
            <a:ext cx="311150" cy="163513"/>
          </a:xfrm>
          <a:prstGeom prst="rect">
            <a:avLst/>
          </a:prstGeom>
        </p:spPr>
        <p:txBody>
          <a:bodyPr vert="horz" wrap="square" lIns="90624" tIns="45310" rIns="90624" bIns="45310" numCol="1" anchor="t" anchorCtr="0" compatLnSpc="1">
            <a:prstTxWarp prst="textNoShape">
              <a:avLst/>
            </a:prstTxWarp>
          </a:bodyPr>
          <a:lstStyle>
            <a:lvl1pPr>
              <a:defRPr kumimoji="0" sz="800">
                <a:latin typeface="Arial" charset="0"/>
                <a:ea typeface="新細明體" charset="-120"/>
                <a:cs typeface="Arial" charset="0"/>
              </a:defRPr>
            </a:lvl1pPr>
          </a:lstStyle>
          <a:p>
            <a:pPr>
              <a:defRPr/>
            </a:pPr>
            <a:fld id="{E7248DCC-D2F2-466C-9721-2DA1D549E461}"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4270960421"/>
      </p:ext>
    </p:extLst>
  </p:cSld>
  <p:clrMapOvr>
    <a:masterClrMapping/>
  </p:clrMapOvr>
</p:sldLayout>
</file>

<file path=ppt/slideLayouts/slideLayout583.xml><?xml version="1.0" encoding="utf-8"?>
<p:sldLayout xmlns:a="http://schemas.openxmlformats.org/drawingml/2006/main" xmlns:r="http://schemas.openxmlformats.org/officeDocument/2006/relationships" xmlns:p="http://schemas.openxmlformats.org/presentationml/2006/main" userDrawn="1">
  <p:cSld name="21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563"/>
            <a:ext cx="2544763" cy="163513"/>
          </a:xfrm>
          <a:prstGeom prst="rect">
            <a:avLst/>
          </a:prstGeom>
          <a:noFill/>
          <a:ln w="25400" algn="ctr">
            <a:noFill/>
            <a:miter lim="800000"/>
            <a:headEnd/>
            <a:tailEnd/>
          </a:ln>
        </p:spPr>
        <p:txBody>
          <a:bodyPr lIns="0" tIns="0" rIns="0" bIns="0"/>
          <a:lstStyle/>
          <a:p>
            <a:pPr algn="r" defTabSz="948705" fontAlgn="auto">
              <a:spcBef>
                <a:spcPts val="0"/>
              </a:spcBef>
              <a:spcAft>
                <a:spcPts val="0"/>
              </a:spcAft>
              <a:defRPr/>
            </a:pPr>
            <a:r>
              <a:rPr kumimoji="0" lang="en-US" altLang="zh-TW" sz="900" smtClean="0">
                <a:solidFill>
                  <a:srgbClr val="002060"/>
                </a:solidFill>
                <a:latin typeface="Arial" charset="0"/>
                <a:ea typeface="新細明體" charset="-120"/>
                <a:cs typeface="Arial" charset="0"/>
              </a:rPr>
              <a:t>© 2012 </a:t>
            </a:r>
            <a:r>
              <a:rPr kumimoji="0" lang="zh-TW" altLang="en-US" sz="900" dirty="0" smtClean="0">
                <a:solidFill>
                  <a:srgbClr val="002060"/>
                </a:solidFill>
                <a:latin typeface="Arial" charset="0"/>
                <a:ea typeface="新細明體" charset="-120"/>
                <a:cs typeface="Arial" charset="0"/>
              </a:rPr>
              <a:t>勤業眾信版權所有 保留一切權利</a:t>
            </a:r>
            <a:endParaRPr kumimoji="0" lang="en-US" altLang="zh-TW" sz="900" dirty="0">
              <a:solidFill>
                <a:srgbClr val="002060"/>
              </a:solidFill>
              <a:latin typeface="Arial" charset="0"/>
              <a:ea typeface="新細明體"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a:lstStyle>
            <a:lvl1pPr>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a:latin typeface="Calibri" pitchFamily="34" charset="0"/>
                <a:ea typeface="微軟正黑體" pitchFamily="34" charset="-120"/>
              </a:defRPr>
            </a:lvl1pPr>
            <a:lvl2pPr>
              <a:defRPr>
                <a:latin typeface="Calibri" pitchFamily="34" charset="0"/>
                <a:ea typeface="微軟正黑體" pitchFamily="34" charset="-120"/>
              </a:defRPr>
            </a:lvl2pPr>
            <a:lvl3pPr>
              <a:defRPr>
                <a:latin typeface="Calibri" pitchFamily="34" charset="0"/>
                <a:ea typeface="微軟正黑體" pitchFamily="34" charset="-120"/>
              </a:defRPr>
            </a:lvl3pPr>
            <a:lvl4pPr>
              <a:defRPr>
                <a:latin typeface="Calibri" pitchFamily="34" charset="0"/>
                <a:ea typeface="微軟正黑體" pitchFamily="34" charset="-120"/>
              </a:defRPr>
            </a:lvl4pPr>
            <a:lvl5pPr>
              <a:buFont typeface="Arial" pitchFamily="34" charset="0"/>
              <a:buNone/>
              <a:defRPr>
                <a:solidFill>
                  <a:schemeClr val="tx1"/>
                </a:solidFill>
                <a:latin typeface="Calibri" pitchFamily="34" charset="0"/>
                <a:ea typeface="微軟正黑體" pitchFamily="34"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563"/>
            <a:ext cx="311150" cy="163513"/>
          </a:xfrm>
          <a:prstGeom prst="rect">
            <a:avLst/>
          </a:prstGeom>
        </p:spPr>
        <p:txBody>
          <a:bodyPr vert="horz" wrap="square" lIns="90624" tIns="45310" rIns="90624" bIns="45310" numCol="1" anchor="t" anchorCtr="0" compatLnSpc="1">
            <a:prstTxWarp prst="textNoShape">
              <a:avLst/>
            </a:prstTxWarp>
          </a:bodyPr>
          <a:lstStyle>
            <a:lvl1pPr>
              <a:defRPr kumimoji="0" sz="800">
                <a:latin typeface="Arial" charset="0"/>
                <a:ea typeface="新細明體" charset="-120"/>
                <a:cs typeface="Arial" charset="0"/>
              </a:defRPr>
            </a:lvl1pPr>
          </a:lstStyle>
          <a:p>
            <a:pPr>
              <a:defRPr/>
            </a:pPr>
            <a:fld id="{E7248DCC-D2F2-466C-9721-2DA1D549E461}"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136686572"/>
      </p:ext>
    </p:extLst>
  </p:cSld>
  <p:clrMapOvr>
    <a:masterClrMapping/>
  </p:clrMapOvr>
</p:sldLayout>
</file>

<file path=ppt/slideLayouts/slideLayout584.xml><?xml version="1.0" encoding="utf-8"?>
<p:sldLayout xmlns:a="http://schemas.openxmlformats.org/drawingml/2006/main" xmlns:r="http://schemas.openxmlformats.org/officeDocument/2006/relationships" xmlns:p="http://schemas.openxmlformats.org/presentationml/2006/main" userDrawn="1">
  <p:cSld name="4_自訂版面配置">
    <p:spTree>
      <p:nvGrpSpPr>
        <p:cNvPr id="1" name=""/>
        <p:cNvGrpSpPr/>
        <p:nvPr/>
      </p:nvGrpSpPr>
      <p:grpSpPr>
        <a:xfrm>
          <a:off x="0" y="0"/>
          <a:ext cx="0" cy="0"/>
          <a:chOff x="0" y="0"/>
          <a:chExt cx="0" cy="0"/>
        </a:xfrm>
      </p:grpSpPr>
      <p:pic>
        <p:nvPicPr>
          <p:cNvPr id="2" name="圖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20957" y="2417894"/>
            <a:ext cx="6057163" cy="4162750"/>
          </a:xfrm>
          <a:prstGeom prst="rect">
            <a:avLst/>
          </a:prstGeom>
        </p:spPr>
      </p:pic>
      <p:sp>
        <p:nvSpPr>
          <p:cNvPr id="3" name="Title Placeholder 1"/>
          <p:cNvSpPr>
            <a:spLocks noGrp="1"/>
          </p:cNvSpPr>
          <p:nvPr>
            <p:ph type="ctrTitle"/>
          </p:nvPr>
        </p:nvSpPr>
        <p:spPr>
          <a:xfrm>
            <a:off x="315086" y="2886925"/>
            <a:ext cx="4330064" cy="1177777"/>
          </a:xfrm>
          <a:prstGeom prst="rect">
            <a:avLst/>
          </a:prstGeom>
        </p:spPr>
        <p:txBody>
          <a:bodyPr lIns="90624" tIns="45310" rIns="90624" bIns="45310"/>
          <a:lstStyle>
            <a:lvl1pPr>
              <a:lnSpc>
                <a:spcPts val="4000"/>
              </a:lnSpc>
              <a:defRPr sz="4000" b="1" baseline="0" smtClean="0">
                <a:solidFill>
                  <a:srgbClr val="002776"/>
                </a:solidFill>
                <a:effectLst>
                  <a:outerShdw blurRad="38100" dist="38100" dir="2700000" algn="tl">
                    <a:srgbClr val="000000">
                      <a:alpha val="43137"/>
                    </a:srgbClr>
                  </a:outerShdw>
                </a:effectLst>
                <a:latin typeface="Calibri" pitchFamily="34" charset="0"/>
                <a:ea typeface="微軟正黑體" pitchFamily="34" charset="-120"/>
              </a:defRPr>
            </a:lvl1pPr>
          </a:lstStyle>
          <a:p>
            <a:r>
              <a:rPr lang="en-US" altLang="zh-TW" dirty="0" smtClean="0"/>
              <a:t>Click to edit Master title style</a:t>
            </a:r>
            <a:endParaRPr lang="en-US" dirty="0" smtClean="0"/>
          </a:p>
        </p:txBody>
      </p:sp>
    </p:spTree>
    <p:extLst>
      <p:ext uri="{BB962C8B-B14F-4D97-AF65-F5344CB8AC3E}">
        <p14:creationId xmlns:p14="http://schemas.microsoft.com/office/powerpoint/2010/main" val="1771366020"/>
      </p:ext>
    </p:extLst>
  </p:cSld>
  <p:clrMapOvr>
    <a:masterClrMapping/>
  </p:clrMapOvr>
  <p:transition>
    <p:random/>
  </p:transition>
  <p:timing>
    <p:tnLst>
      <p:par>
        <p:cTn id="1" dur="indefinite" restart="never" nodeType="tmRoot"/>
      </p:par>
    </p:tnLst>
  </p:timing>
</p:sldLayout>
</file>

<file path=ppt/slideLayouts/slideLayout585.xml><?xml version="1.0" encoding="utf-8"?>
<p:sldLayout xmlns:a="http://schemas.openxmlformats.org/drawingml/2006/main" xmlns:r="http://schemas.openxmlformats.org/officeDocument/2006/relationships" xmlns:p="http://schemas.openxmlformats.org/presentationml/2006/main" userDrawn="1">
  <p:cSld name="30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1964"/>
            <a:ext cx="2544763" cy="163513"/>
          </a:xfrm>
          <a:prstGeom prst="rect">
            <a:avLst/>
          </a:prstGeom>
          <a:noFill/>
          <a:ln w="25400" algn="ctr">
            <a:noFill/>
            <a:miter lim="800000"/>
            <a:headEnd/>
            <a:tailEnd/>
          </a:ln>
        </p:spPr>
        <p:txBody>
          <a:bodyPr lIns="0" tIns="0" rIns="0" bIns="0"/>
          <a:lstStyle/>
          <a:p>
            <a:pPr algn="r" defTabSz="948705"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1774" indent="-272184">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4846" indent="-173065">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8603" indent="-173065">
              <a:lnSpc>
                <a:spcPct val="100000"/>
              </a:lnSpc>
              <a:spcBef>
                <a:spcPts val="600"/>
              </a:spcBef>
              <a:buClr>
                <a:srgbClr val="92D050"/>
              </a:buClr>
              <a:defRPr>
                <a:latin typeface="Calibri" pitchFamily="34" charset="0"/>
                <a:ea typeface="標楷體" pitchFamily="65" charset="-120"/>
              </a:defRPr>
            </a:lvl4pPr>
            <a:lvl5pPr marL="1250781" indent="-100689">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27"/>
            <a:ext cx="428625" cy="263525"/>
          </a:xfrm>
          <a:prstGeom prst="rect">
            <a:avLst/>
          </a:prstGeom>
        </p:spPr>
        <p:txBody>
          <a:bodyPr vert="horz" wrap="square" lIns="90624" tIns="45310" rIns="90624" bIns="45310"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661410376"/>
      </p:ext>
    </p:extLst>
  </p:cSld>
  <p:clrMapOvr>
    <a:masterClrMapping/>
  </p:clrMapOvr>
  <p:timing>
    <p:tnLst>
      <p:par>
        <p:cTn id="1" dur="indefinite" restart="never" nodeType="tmRoot"/>
      </p:par>
    </p:tnLst>
  </p:timing>
</p:sldLayout>
</file>

<file path=ppt/slideLayouts/slideLayout586.xml><?xml version="1.0" encoding="utf-8"?>
<p:sldLayout xmlns:a="http://schemas.openxmlformats.org/drawingml/2006/main" xmlns:r="http://schemas.openxmlformats.org/officeDocument/2006/relationships" xmlns:p="http://schemas.openxmlformats.org/presentationml/2006/main" userDrawn="1">
  <p:cSld name="31_兩項物件">
    <p:spTree>
      <p:nvGrpSpPr>
        <p:cNvPr id="1" name=""/>
        <p:cNvGrpSpPr/>
        <p:nvPr/>
      </p:nvGrpSpPr>
      <p:grpSpPr>
        <a:xfrm>
          <a:off x="0" y="0"/>
          <a:ext cx="0" cy="0"/>
          <a:chOff x="0" y="0"/>
          <a:chExt cx="0" cy="0"/>
        </a:xfrm>
      </p:grpSpPr>
      <p:sp>
        <p:nvSpPr>
          <p:cNvPr id="5" name="Rectangle 4"/>
          <p:cNvSpPr>
            <a:spLocks noChangeArrowheads="1"/>
          </p:cNvSpPr>
          <p:nvPr/>
        </p:nvSpPr>
        <p:spPr bwMode="auto">
          <a:xfrm>
            <a:off x="7038975" y="7429566"/>
            <a:ext cx="2544763" cy="163513"/>
          </a:xfrm>
          <a:prstGeom prst="rect">
            <a:avLst/>
          </a:prstGeom>
          <a:noFill/>
          <a:ln w="25400" algn="ctr">
            <a:noFill/>
            <a:miter lim="800000"/>
            <a:headEnd/>
            <a:tailEnd/>
          </a:ln>
        </p:spPr>
        <p:txBody>
          <a:bodyPr lIns="0" tIns="0" rIns="0" bIns="0"/>
          <a:lstStyle/>
          <a:p>
            <a:pPr algn="r" defTabSz="948249" fontAlgn="auto">
              <a:spcBef>
                <a:spcPts val="0"/>
              </a:spcBef>
              <a:spcAft>
                <a:spcPts val="0"/>
              </a:spcAft>
            </a:pPr>
            <a:r>
              <a:rPr kumimoji="0" lang="en-US" altLang="zh-TW" sz="900" dirty="0" smtClean="0">
                <a:solidFill>
                  <a:srgbClr val="002060"/>
                </a:solidFill>
                <a:latin typeface="微軟正黑體" pitchFamily="34" charset="-120"/>
                <a:ea typeface="新細明體"/>
              </a:rPr>
              <a:t>©2011 </a:t>
            </a:r>
            <a:r>
              <a:rPr kumimoji="0" lang="zh-TW" altLang="en-US" sz="900" dirty="0" smtClean="0">
                <a:solidFill>
                  <a:srgbClr val="002060"/>
                </a:solidFill>
                <a:latin typeface="微軟正黑體" pitchFamily="34" charset="-120"/>
                <a:ea typeface="新細明體"/>
              </a:rPr>
              <a:t>勤業眾信版權所有 保留一切權利</a:t>
            </a:r>
            <a:endParaRPr kumimoji="0" lang="en-US" altLang="zh-TW" sz="900" dirty="0">
              <a:solidFill>
                <a:srgbClr val="002060"/>
              </a:solidFill>
              <a:latin typeface="微軟正黑體" pitchFamily="34" charset="-120"/>
              <a:ea typeface="新細明體"/>
            </a:endParaRPr>
          </a:p>
        </p:txBody>
      </p:sp>
      <p:sp>
        <p:nvSpPr>
          <p:cNvPr id="2" name="Title 1"/>
          <p:cNvSpPr>
            <a:spLocks noGrp="1"/>
          </p:cNvSpPr>
          <p:nvPr>
            <p:ph type="title"/>
          </p:nvPr>
        </p:nvSpPr>
        <p:spPr>
          <a:xfrm>
            <a:off x="390001" y="360000"/>
            <a:ext cx="9126000" cy="630000"/>
          </a:xfrm>
          <a:prstGeom prst="rect">
            <a:avLst/>
          </a:prstGeom>
        </p:spPr>
        <p:txBody>
          <a:bodyPr lIns="90581" tIns="45289" rIns="90581" bIns="45289"/>
          <a:lstStyle>
            <a:lvl1pPr>
              <a:defRPr baseline="0">
                <a:solidFill>
                  <a:srgbClr val="002776"/>
                </a:solidFill>
                <a:latin typeface="Verdana" pitchFamily="34" charset="0"/>
                <a:ea typeface="微軟正黑體" pitchFamily="34" charset="-120"/>
              </a:defRPr>
            </a:lvl1pPr>
          </a:lstStyle>
          <a:p>
            <a:r>
              <a:rPr lang="zh-TW" altLang="en-US" dirty="0" smtClean="0"/>
              <a:t>按一下以編輯母片標題樣式</a:t>
            </a:r>
            <a:endParaRPr lang="en-GB" dirty="0"/>
          </a:p>
        </p:txBody>
      </p:sp>
      <p:sp>
        <p:nvSpPr>
          <p:cNvPr id="6" name="Slide Number Placeholder 9"/>
          <p:cNvSpPr>
            <a:spLocks noGrp="1"/>
          </p:cNvSpPr>
          <p:nvPr>
            <p:ph type="sldNum" sz="quarter" idx="10"/>
          </p:nvPr>
        </p:nvSpPr>
        <p:spPr>
          <a:xfrm>
            <a:off x="457203" y="7429566"/>
            <a:ext cx="311150" cy="163513"/>
          </a:xfrm>
          <a:prstGeom prst="rect">
            <a:avLst/>
          </a:prstGeom>
        </p:spPr>
        <p:txBody>
          <a:bodyPr lIns="90581" tIns="45289" rIns="90581" bIns="45289"/>
          <a:lstStyle>
            <a:lvl1pPr>
              <a:defRPr sz="800">
                <a:latin typeface="微軟正黑體" pitchFamily="34" charset="-12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a:ea typeface="微軟正黑體" pitchFamily="34" charset="-120"/>
              </a:defRPr>
            </a:lvl1pPr>
            <a:lvl2pPr>
              <a:defRPr>
                <a:ea typeface="微軟正黑體" pitchFamily="34" charset="-120"/>
              </a:defRPr>
            </a:lvl2pPr>
            <a:lvl3pPr>
              <a:defRPr>
                <a:ea typeface="微軟正黑體" pitchFamily="34" charset="-120"/>
              </a:defRPr>
            </a:lvl3pPr>
            <a:lvl4pPr>
              <a:defRPr>
                <a:ea typeface="微軟正黑體" pitchFamily="34" charset="-120"/>
              </a:defRPr>
            </a:lvl4pPr>
            <a:lvl5pPr>
              <a:buFont typeface="Arial" pitchFamily="34" charset="0"/>
              <a:buNone/>
              <a:defRPr>
                <a:solidFill>
                  <a:schemeClr val="tx1"/>
                </a:solidFill>
                <a:ea typeface="微軟正黑體" pitchFamily="34"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zh-TW" altLang="en-US" dirty="0" smtClean="0"/>
              <a:t>按一下以編輯母片文字樣式</a:t>
            </a:r>
          </a:p>
          <a:p>
            <a:pPr lvl="1"/>
            <a:r>
              <a:rPr lang="zh-TW" altLang="en-US" dirty="0" smtClean="0"/>
              <a:t>第二層</a:t>
            </a:r>
          </a:p>
          <a:p>
            <a:pPr lvl="2"/>
            <a:r>
              <a:rPr lang="zh-TW" altLang="en-US" dirty="0" smtClean="0"/>
              <a:t>第三層</a:t>
            </a:r>
          </a:p>
          <a:p>
            <a:pPr lvl="3"/>
            <a:r>
              <a:rPr lang="zh-TW" altLang="en-US" dirty="0" smtClean="0"/>
              <a:t>第四層</a:t>
            </a:r>
          </a:p>
          <a:p>
            <a:pPr lvl="4"/>
            <a:r>
              <a:rPr lang="zh-TW" altLang="en-US" dirty="0" smtClean="0"/>
              <a:t>第五層</a:t>
            </a:r>
            <a:endParaRPr lang="en-US" dirty="0" smtClean="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60792116"/>
      </p:ext>
    </p:extLst>
  </p:cSld>
  <p:clrMapOvr>
    <a:masterClrMapping/>
  </p:clrMapOvr>
</p:sldLayout>
</file>

<file path=ppt/slideLayouts/slideLayout587.xml><?xml version="1.0" encoding="utf-8"?>
<p:sldLayout xmlns:a="http://schemas.openxmlformats.org/drawingml/2006/main" xmlns:r="http://schemas.openxmlformats.org/officeDocument/2006/relationships" xmlns:p="http://schemas.openxmlformats.org/presentationml/2006/main" userDrawn="1">
  <p:cSld name="76_兩項物件">
    <p:spTree>
      <p:nvGrpSpPr>
        <p:cNvPr id="1" name=""/>
        <p:cNvGrpSpPr/>
        <p:nvPr/>
      </p:nvGrpSpPr>
      <p:grpSpPr>
        <a:xfrm>
          <a:off x="0" y="0"/>
          <a:ext cx="0" cy="0"/>
          <a:chOff x="0" y="0"/>
          <a:chExt cx="0" cy="0"/>
        </a:xfrm>
      </p:grpSpPr>
      <p:sp>
        <p:nvSpPr>
          <p:cNvPr id="5" name="Rectangle 4"/>
          <p:cNvSpPr>
            <a:spLocks noChangeArrowheads="1"/>
          </p:cNvSpPr>
          <p:nvPr/>
        </p:nvSpPr>
        <p:spPr bwMode="auto">
          <a:xfrm>
            <a:off x="7038975" y="7429566"/>
            <a:ext cx="2544763" cy="163513"/>
          </a:xfrm>
          <a:prstGeom prst="rect">
            <a:avLst/>
          </a:prstGeom>
          <a:noFill/>
          <a:ln w="25400" algn="ctr">
            <a:noFill/>
            <a:miter lim="800000"/>
            <a:headEnd/>
            <a:tailEnd/>
          </a:ln>
        </p:spPr>
        <p:txBody>
          <a:bodyPr lIns="0" tIns="0" rIns="0" bIns="0"/>
          <a:lstStyle/>
          <a:p>
            <a:pPr algn="r" defTabSz="948249" fontAlgn="auto">
              <a:spcBef>
                <a:spcPts val="0"/>
              </a:spcBef>
              <a:spcAft>
                <a:spcPts val="0"/>
              </a:spcAft>
            </a:pPr>
            <a:r>
              <a:rPr kumimoji="0" lang="en-US" altLang="zh-TW" sz="900" dirty="0" smtClean="0">
                <a:solidFill>
                  <a:srgbClr val="002060"/>
                </a:solidFill>
                <a:latin typeface="微軟正黑體" pitchFamily="34" charset="-120"/>
                <a:ea typeface="新細明體"/>
              </a:rPr>
              <a:t>©2011 </a:t>
            </a:r>
            <a:r>
              <a:rPr kumimoji="0" lang="zh-TW" altLang="en-US" sz="900" dirty="0" smtClean="0">
                <a:solidFill>
                  <a:srgbClr val="002060"/>
                </a:solidFill>
                <a:latin typeface="微軟正黑體" pitchFamily="34" charset="-120"/>
                <a:ea typeface="新細明體"/>
              </a:rPr>
              <a:t>勤業眾信版權所有 保留一切權利</a:t>
            </a:r>
            <a:endParaRPr kumimoji="0" lang="en-US" altLang="zh-TW" sz="900" dirty="0">
              <a:solidFill>
                <a:srgbClr val="002060"/>
              </a:solidFill>
              <a:latin typeface="微軟正黑體" pitchFamily="34" charset="-120"/>
              <a:ea typeface="新細明體"/>
            </a:endParaRPr>
          </a:p>
        </p:txBody>
      </p:sp>
      <p:sp>
        <p:nvSpPr>
          <p:cNvPr id="2" name="Title 1"/>
          <p:cNvSpPr>
            <a:spLocks noGrp="1"/>
          </p:cNvSpPr>
          <p:nvPr>
            <p:ph type="title"/>
          </p:nvPr>
        </p:nvSpPr>
        <p:spPr>
          <a:xfrm>
            <a:off x="390001" y="360000"/>
            <a:ext cx="9126000" cy="630000"/>
          </a:xfrm>
          <a:prstGeom prst="rect">
            <a:avLst/>
          </a:prstGeom>
        </p:spPr>
        <p:txBody>
          <a:bodyPr lIns="90581" tIns="45289" rIns="90581" bIns="45289"/>
          <a:lstStyle>
            <a:lvl1pPr>
              <a:defRPr baseline="0">
                <a:solidFill>
                  <a:srgbClr val="002776"/>
                </a:solidFill>
                <a:latin typeface="Verdana" pitchFamily="34" charset="0"/>
                <a:ea typeface="微軟正黑體" pitchFamily="34" charset="-120"/>
              </a:defRPr>
            </a:lvl1pPr>
          </a:lstStyle>
          <a:p>
            <a:r>
              <a:rPr lang="zh-TW" altLang="en-US" dirty="0" smtClean="0"/>
              <a:t>按一下以編輯母片標題樣式</a:t>
            </a:r>
            <a:endParaRPr lang="en-GB" dirty="0"/>
          </a:p>
        </p:txBody>
      </p:sp>
      <p:sp>
        <p:nvSpPr>
          <p:cNvPr id="6" name="Slide Number Placeholder 9"/>
          <p:cNvSpPr>
            <a:spLocks noGrp="1"/>
          </p:cNvSpPr>
          <p:nvPr>
            <p:ph type="sldNum" sz="quarter" idx="10"/>
          </p:nvPr>
        </p:nvSpPr>
        <p:spPr>
          <a:xfrm>
            <a:off x="457203" y="7429566"/>
            <a:ext cx="311150" cy="163513"/>
          </a:xfrm>
          <a:prstGeom prst="rect">
            <a:avLst/>
          </a:prstGeom>
        </p:spPr>
        <p:txBody>
          <a:bodyPr lIns="90581" tIns="45289" rIns="90581" bIns="45289"/>
          <a:lstStyle>
            <a:lvl1pPr>
              <a:defRPr sz="800">
                <a:latin typeface="微軟正黑體" pitchFamily="34" charset="-12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a:ea typeface="微軟正黑體" pitchFamily="34" charset="-120"/>
              </a:defRPr>
            </a:lvl1pPr>
            <a:lvl2pPr>
              <a:defRPr>
                <a:ea typeface="微軟正黑體" pitchFamily="34" charset="-120"/>
              </a:defRPr>
            </a:lvl2pPr>
            <a:lvl3pPr>
              <a:defRPr>
                <a:ea typeface="微軟正黑體" pitchFamily="34" charset="-120"/>
              </a:defRPr>
            </a:lvl3pPr>
            <a:lvl4pPr>
              <a:defRPr>
                <a:ea typeface="微軟正黑體" pitchFamily="34" charset="-120"/>
              </a:defRPr>
            </a:lvl4pPr>
            <a:lvl5pPr>
              <a:buFont typeface="Arial" pitchFamily="34" charset="0"/>
              <a:buNone/>
              <a:defRPr>
                <a:solidFill>
                  <a:schemeClr val="tx1"/>
                </a:solidFill>
                <a:ea typeface="微軟正黑體" pitchFamily="34"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zh-TW" altLang="en-US" dirty="0" smtClean="0"/>
              <a:t>按一下以編輯母片文字樣式</a:t>
            </a:r>
          </a:p>
          <a:p>
            <a:pPr lvl="1"/>
            <a:r>
              <a:rPr lang="zh-TW" altLang="en-US" dirty="0" smtClean="0"/>
              <a:t>第二層</a:t>
            </a:r>
          </a:p>
          <a:p>
            <a:pPr lvl="2"/>
            <a:r>
              <a:rPr lang="zh-TW" altLang="en-US" dirty="0" smtClean="0"/>
              <a:t>第三層</a:t>
            </a:r>
          </a:p>
          <a:p>
            <a:pPr lvl="3"/>
            <a:r>
              <a:rPr lang="zh-TW" altLang="en-US" dirty="0" smtClean="0"/>
              <a:t>第四層</a:t>
            </a:r>
          </a:p>
          <a:p>
            <a:pPr lvl="4"/>
            <a:r>
              <a:rPr lang="zh-TW" altLang="en-US" dirty="0" smtClean="0"/>
              <a:t>第五層</a:t>
            </a:r>
            <a:endParaRPr lang="en-US" dirty="0" smtClean="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0816918"/>
      </p:ext>
    </p:extLst>
  </p:cSld>
  <p:clrMapOvr>
    <a:masterClrMapping/>
  </p:clrMapOvr>
</p:sldLayout>
</file>

<file path=ppt/slideLayouts/slideLayout588.xml><?xml version="1.0" encoding="utf-8"?>
<p:sldLayout xmlns:a="http://schemas.openxmlformats.org/drawingml/2006/main" xmlns:r="http://schemas.openxmlformats.org/officeDocument/2006/relationships" xmlns:p="http://schemas.openxmlformats.org/presentationml/2006/main" userDrawn="1">
  <p:cSld name="77_兩項物件">
    <p:spTree>
      <p:nvGrpSpPr>
        <p:cNvPr id="1" name=""/>
        <p:cNvGrpSpPr/>
        <p:nvPr/>
      </p:nvGrpSpPr>
      <p:grpSpPr>
        <a:xfrm>
          <a:off x="0" y="0"/>
          <a:ext cx="0" cy="0"/>
          <a:chOff x="0" y="0"/>
          <a:chExt cx="0" cy="0"/>
        </a:xfrm>
      </p:grpSpPr>
      <p:sp>
        <p:nvSpPr>
          <p:cNvPr id="5" name="Rectangle 4"/>
          <p:cNvSpPr>
            <a:spLocks noChangeArrowheads="1"/>
          </p:cNvSpPr>
          <p:nvPr/>
        </p:nvSpPr>
        <p:spPr bwMode="auto">
          <a:xfrm>
            <a:off x="7038975" y="7429566"/>
            <a:ext cx="2544763" cy="163513"/>
          </a:xfrm>
          <a:prstGeom prst="rect">
            <a:avLst/>
          </a:prstGeom>
          <a:noFill/>
          <a:ln w="25400" algn="ctr">
            <a:noFill/>
            <a:miter lim="800000"/>
            <a:headEnd/>
            <a:tailEnd/>
          </a:ln>
        </p:spPr>
        <p:txBody>
          <a:bodyPr lIns="0" tIns="0" rIns="0" bIns="0"/>
          <a:lstStyle/>
          <a:p>
            <a:pPr algn="r" defTabSz="948249" fontAlgn="auto">
              <a:spcBef>
                <a:spcPts val="0"/>
              </a:spcBef>
              <a:spcAft>
                <a:spcPts val="0"/>
              </a:spcAft>
            </a:pPr>
            <a:r>
              <a:rPr kumimoji="0" lang="en-US" altLang="zh-TW" sz="900" dirty="0" smtClean="0">
                <a:solidFill>
                  <a:srgbClr val="002060"/>
                </a:solidFill>
                <a:latin typeface="微軟正黑體" pitchFamily="34" charset="-120"/>
                <a:ea typeface="新細明體"/>
              </a:rPr>
              <a:t>©2011 </a:t>
            </a:r>
            <a:r>
              <a:rPr kumimoji="0" lang="zh-TW" altLang="en-US" sz="900" dirty="0" smtClean="0">
                <a:solidFill>
                  <a:srgbClr val="002060"/>
                </a:solidFill>
                <a:latin typeface="微軟正黑體" pitchFamily="34" charset="-120"/>
                <a:ea typeface="新細明體"/>
              </a:rPr>
              <a:t>勤業眾信版權所有 保留一切權利</a:t>
            </a:r>
            <a:endParaRPr kumimoji="0" lang="en-US" altLang="zh-TW" sz="900" dirty="0">
              <a:solidFill>
                <a:srgbClr val="002060"/>
              </a:solidFill>
              <a:latin typeface="微軟正黑體" pitchFamily="34" charset="-120"/>
              <a:ea typeface="新細明體"/>
            </a:endParaRPr>
          </a:p>
        </p:txBody>
      </p:sp>
      <p:sp>
        <p:nvSpPr>
          <p:cNvPr id="2" name="Title 1"/>
          <p:cNvSpPr>
            <a:spLocks noGrp="1"/>
          </p:cNvSpPr>
          <p:nvPr>
            <p:ph type="title"/>
          </p:nvPr>
        </p:nvSpPr>
        <p:spPr>
          <a:xfrm>
            <a:off x="390001" y="360000"/>
            <a:ext cx="9126000" cy="630000"/>
          </a:xfrm>
          <a:prstGeom prst="rect">
            <a:avLst/>
          </a:prstGeom>
        </p:spPr>
        <p:txBody>
          <a:bodyPr lIns="90581" tIns="45289" rIns="90581" bIns="45289"/>
          <a:lstStyle>
            <a:lvl1pPr>
              <a:defRPr baseline="0">
                <a:solidFill>
                  <a:srgbClr val="002776"/>
                </a:solidFill>
                <a:latin typeface="Verdana" pitchFamily="34" charset="0"/>
                <a:ea typeface="微軟正黑體" pitchFamily="34" charset="-120"/>
              </a:defRPr>
            </a:lvl1pPr>
          </a:lstStyle>
          <a:p>
            <a:r>
              <a:rPr lang="zh-TW" altLang="en-US" dirty="0" smtClean="0"/>
              <a:t>按一下以編輯母片標題樣式</a:t>
            </a:r>
            <a:endParaRPr lang="en-GB" dirty="0"/>
          </a:p>
        </p:txBody>
      </p:sp>
      <p:sp>
        <p:nvSpPr>
          <p:cNvPr id="6" name="Slide Number Placeholder 9"/>
          <p:cNvSpPr>
            <a:spLocks noGrp="1"/>
          </p:cNvSpPr>
          <p:nvPr>
            <p:ph type="sldNum" sz="quarter" idx="10"/>
          </p:nvPr>
        </p:nvSpPr>
        <p:spPr>
          <a:xfrm>
            <a:off x="457203" y="7429566"/>
            <a:ext cx="311150" cy="163513"/>
          </a:xfrm>
          <a:prstGeom prst="rect">
            <a:avLst/>
          </a:prstGeom>
        </p:spPr>
        <p:txBody>
          <a:bodyPr lIns="90581" tIns="45289" rIns="90581" bIns="45289"/>
          <a:lstStyle>
            <a:lvl1pPr>
              <a:defRPr sz="800">
                <a:latin typeface="微軟正黑體" pitchFamily="34" charset="-12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a:ea typeface="微軟正黑體" pitchFamily="34" charset="-120"/>
              </a:defRPr>
            </a:lvl1pPr>
            <a:lvl2pPr>
              <a:defRPr>
                <a:ea typeface="微軟正黑體" pitchFamily="34" charset="-120"/>
              </a:defRPr>
            </a:lvl2pPr>
            <a:lvl3pPr>
              <a:defRPr>
                <a:ea typeface="微軟正黑體" pitchFamily="34" charset="-120"/>
              </a:defRPr>
            </a:lvl3pPr>
            <a:lvl4pPr>
              <a:defRPr>
                <a:ea typeface="微軟正黑體" pitchFamily="34" charset="-120"/>
              </a:defRPr>
            </a:lvl4pPr>
            <a:lvl5pPr>
              <a:buFont typeface="Arial" pitchFamily="34" charset="0"/>
              <a:buNone/>
              <a:defRPr>
                <a:solidFill>
                  <a:schemeClr val="tx1"/>
                </a:solidFill>
                <a:ea typeface="微軟正黑體" pitchFamily="34"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zh-TW" altLang="en-US" dirty="0" smtClean="0"/>
              <a:t>按一下以編輯母片文字樣式</a:t>
            </a:r>
          </a:p>
          <a:p>
            <a:pPr lvl="1"/>
            <a:r>
              <a:rPr lang="zh-TW" altLang="en-US" dirty="0" smtClean="0"/>
              <a:t>第二層</a:t>
            </a:r>
          </a:p>
          <a:p>
            <a:pPr lvl="2"/>
            <a:r>
              <a:rPr lang="zh-TW" altLang="en-US" dirty="0" smtClean="0"/>
              <a:t>第三層</a:t>
            </a:r>
          </a:p>
          <a:p>
            <a:pPr lvl="3"/>
            <a:r>
              <a:rPr lang="zh-TW" altLang="en-US" dirty="0" smtClean="0"/>
              <a:t>第四層</a:t>
            </a:r>
          </a:p>
          <a:p>
            <a:pPr lvl="4"/>
            <a:r>
              <a:rPr lang="zh-TW" altLang="en-US" dirty="0" smtClean="0"/>
              <a:t>第五層</a:t>
            </a:r>
            <a:endParaRPr lang="en-US" dirty="0" smtClean="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70849086"/>
      </p:ext>
    </p:extLst>
  </p:cSld>
  <p:clrMapOvr>
    <a:masterClrMapping/>
  </p:clrMapOvr>
</p:sldLayout>
</file>

<file path=ppt/slideLayouts/slideLayout589.xml><?xml version="1.0" encoding="utf-8"?>
<p:sldLayout xmlns:a="http://schemas.openxmlformats.org/drawingml/2006/main" xmlns:r="http://schemas.openxmlformats.org/officeDocument/2006/relationships" xmlns:p="http://schemas.openxmlformats.org/presentationml/2006/main" userDrawn="1">
  <p:cSld name="78_兩項物件">
    <p:spTree>
      <p:nvGrpSpPr>
        <p:cNvPr id="1" name=""/>
        <p:cNvGrpSpPr/>
        <p:nvPr/>
      </p:nvGrpSpPr>
      <p:grpSpPr>
        <a:xfrm>
          <a:off x="0" y="0"/>
          <a:ext cx="0" cy="0"/>
          <a:chOff x="0" y="0"/>
          <a:chExt cx="0" cy="0"/>
        </a:xfrm>
      </p:grpSpPr>
      <p:sp>
        <p:nvSpPr>
          <p:cNvPr id="2" name="Title 1"/>
          <p:cNvSpPr>
            <a:spLocks noGrp="1"/>
          </p:cNvSpPr>
          <p:nvPr>
            <p:ph type="title"/>
          </p:nvPr>
        </p:nvSpPr>
        <p:spPr>
          <a:xfrm>
            <a:off x="390001" y="360000"/>
            <a:ext cx="9126000" cy="630000"/>
          </a:xfrm>
          <a:prstGeom prst="rect">
            <a:avLst/>
          </a:prstGeom>
        </p:spPr>
        <p:txBody>
          <a:bodyPr lIns="90624" tIns="45310" rIns="90624" bIns="45310"/>
          <a:lstStyle>
            <a:lvl1pPr algn="ct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6" name="Slide Number Placeholder 9"/>
          <p:cNvSpPr>
            <a:spLocks noGrp="1"/>
          </p:cNvSpPr>
          <p:nvPr>
            <p:ph type="sldNum" sz="quarter" idx="10"/>
          </p:nvPr>
        </p:nvSpPr>
        <p:spPr>
          <a:xfrm>
            <a:off x="172210" y="7509695"/>
            <a:ext cx="428628" cy="264293"/>
          </a:xfrm>
          <a:prstGeom prst="rect">
            <a:avLst/>
          </a:prstGeom>
        </p:spPr>
        <p:txBody>
          <a:bodyPr lIns="90624" tIns="45310" rIns="90624" bIns="45310"/>
          <a:lstStyle>
            <a:lvl1pPr>
              <a:defRPr sz="10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標楷體" pitchFamily="65" charset="-120"/>
              </a:defRPr>
            </a:lvl1pPr>
            <a:lvl2pPr marL="887308" indent="-489264">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標楷體" pitchFamily="65" charset="-120"/>
              </a:defRPr>
            </a:lvl2pPr>
            <a:lvl3pPr marL="1285372" indent="-398063">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標楷體" pitchFamily="65" charset="-120"/>
              </a:defRPr>
            </a:lvl3pPr>
            <a:lvl4pPr marL="1592249" indent="-306891">
              <a:lnSpc>
                <a:spcPct val="100000"/>
              </a:lnSpc>
              <a:spcBef>
                <a:spcPts val="600"/>
              </a:spcBef>
              <a:spcAft>
                <a:spcPts val="669"/>
              </a:spcAft>
              <a:buClr>
                <a:srgbClr val="92D050"/>
              </a:buClr>
              <a:buSzPct val="80000"/>
              <a:buFont typeface="Wingdings" pitchFamily="2" charset="2"/>
              <a:buChar char="l"/>
              <a:defRPr>
                <a:latin typeface="Calibri" pitchFamily="34" charset="0"/>
                <a:ea typeface="標楷體" pitchFamily="65" charset="-120"/>
              </a:defRPr>
            </a:lvl4pPr>
            <a:lvl5pPr marL="1250781" indent="-100689">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9" name="頁尾版面配置區 4"/>
          <p:cNvSpPr txBox="1">
            <a:spLocks/>
          </p:cNvSpPr>
          <p:nvPr userDrawn="1"/>
        </p:nvSpPr>
        <p:spPr>
          <a:xfrm>
            <a:off x="6208907" y="7522144"/>
            <a:ext cx="3856329" cy="413893"/>
          </a:xfrm>
          <a:prstGeom prst="rect">
            <a:avLst/>
          </a:prstGeom>
        </p:spPr>
        <p:txBody>
          <a:bodyPr lIns="101003" tIns="50498" rIns="101003" bIns="50498"/>
          <a:lstStyle>
            <a:lvl1pPr>
              <a:defRPr sz="900"/>
            </a:lvl1pPr>
          </a:lstStyle>
          <a:p>
            <a:pPr algn="r" defTabSz="1010061">
              <a:defRPr/>
            </a:pPr>
            <a:r>
              <a:rPr kumimoji="0" lang="en-US" altLang="zh-TW" sz="1000" dirty="0" smtClean="0">
                <a:solidFill>
                  <a:prstClr val="black"/>
                </a:solidFill>
                <a:latin typeface="Arial" charset="0"/>
                <a:ea typeface="新細明體"/>
                <a:cs typeface="Arial" charset="0"/>
              </a:rPr>
              <a:t>©2013 </a:t>
            </a:r>
            <a:r>
              <a:rPr kumimoji="0" lang="zh-TW" altLang="en-US" sz="1000" dirty="0" smtClean="0">
                <a:solidFill>
                  <a:prstClr val="black"/>
                </a:solidFill>
                <a:latin typeface="Arial" charset="0"/>
                <a:ea typeface="新細明體"/>
                <a:cs typeface="Arial" charset="0"/>
              </a:rPr>
              <a:t>勤業眾信版權所有 保留一切權利</a:t>
            </a:r>
            <a:endParaRPr kumimoji="0" lang="zh-TW" altLang="en-US" sz="1000" dirty="0">
              <a:solidFill>
                <a:prstClr val="black"/>
              </a:solidFill>
              <a:latin typeface="Arial" charset="0"/>
              <a:ea typeface="新細明體"/>
              <a:cs typeface="Arial" charset="0"/>
            </a:endParaRPr>
          </a:p>
        </p:txBody>
      </p:sp>
    </p:spTree>
    <p:extLst>
      <p:ext uri="{BB962C8B-B14F-4D97-AF65-F5344CB8AC3E}">
        <p14:creationId xmlns:p14="http://schemas.microsoft.com/office/powerpoint/2010/main" val="2498402346"/>
      </p:ext>
    </p:extLst>
  </p:cSld>
  <p:clrMapOvr>
    <a:masterClrMapping/>
  </p:clrMapOvr>
  <p:transition>
    <p:random/>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42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2007"/>
            <a:ext cx="2544763" cy="163513"/>
          </a:xfrm>
          <a:prstGeom prst="rect">
            <a:avLst/>
          </a:prstGeom>
          <a:noFill/>
          <a:ln w="25400" algn="ctr">
            <a:noFill/>
            <a:miter lim="800000"/>
            <a:headEnd/>
            <a:tailEnd/>
          </a:ln>
        </p:spPr>
        <p:txBody>
          <a:bodyPr lIns="0" tIns="0" rIns="0" bIns="0"/>
          <a:lstStyle/>
          <a:p>
            <a:pPr algn="r" defTabSz="942945"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074" tIns="45035" rIns="90074" bIns="45035"/>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8543" indent="-270530">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0568" indent="-172011">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2667" indent="-172011">
              <a:lnSpc>
                <a:spcPct val="100000"/>
              </a:lnSpc>
              <a:spcBef>
                <a:spcPts val="600"/>
              </a:spcBef>
              <a:buClr>
                <a:srgbClr val="92D050"/>
              </a:buClr>
              <a:defRPr>
                <a:latin typeface="Calibri" pitchFamily="34" charset="0"/>
                <a:ea typeface="標楷體" pitchFamily="65" charset="-120"/>
              </a:defRPr>
            </a:lvl4pPr>
            <a:lvl5pPr marL="1243185" indent="-100073">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70"/>
            <a:ext cx="428625" cy="263525"/>
          </a:xfrm>
          <a:prstGeom prst="rect">
            <a:avLst/>
          </a:prstGeom>
        </p:spPr>
        <p:txBody>
          <a:bodyPr vert="horz" wrap="square" lIns="90074" tIns="45035" rIns="90074" bIns="45035"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637190757"/>
      </p:ext>
    </p:extLst>
  </p:cSld>
  <p:clrMapOvr>
    <a:masterClrMapping/>
  </p:clrMapOvr>
  <p:timing>
    <p:tnLst>
      <p:par>
        <p:cTn id="1" dur="indefinite" restart="never" nodeType="tmRoot"/>
      </p:par>
    </p:tnLst>
  </p:timing>
</p:sldLayout>
</file>

<file path=ppt/slideLayouts/slideLayout590.xml><?xml version="1.0" encoding="utf-8"?>
<p:sldLayout xmlns:a="http://schemas.openxmlformats.org/drawingml/2006/main" xmlns:r="http://schemas.openxmlformats.org/officeDocument/2006/relationships" xmlns:p="http://schemas.openxmlformats.org/presentationml/2006/main" userDrawn="1">
  <p:cSld name="79_兩項物件">
    <p:spTree>
      <p:nvGrpSpPr>
        <p:cNvPr id="1" name=""/>
        <p:cNvGrpSpPr/>
        <p:nvPr/>
      </p:nvGrpSpPr>
      <p:grpSpPr>
        <a:xfrm>
          <a:off x="0" y="0"/>
          <a:ext cx="0" cy="0"/>
          <a:chOff x="0" y="0"/>
          <a:chExt cx="0" cy="0"/>
        </a:xfrm>
      </p:grpSpPr>
      <p:sp>
        <p:nvSpPr>
          <p:cNvPr id="2" name="Title 1"/>
          <p:cNvSpPr>
            <a:spLocks noGrp="1"/>
          </p:cNvSpPr>
          <p:nvPr>
            <p:ph type="title"/>
          </p:nvPr>
        </p:nvSpPr>
        <p:spPr>
          <a:xfrm>
            <a:off x="390001" y="360000"/>
            <a:ext cx="9126000" cy="630000"/>
          </a:xfrm>
          <a:prstGeom prst="rect">
            <a:avLst/>
          </a:prstGeom>
        </p:spPr>
        <p:txBody>
          <a:bodyPr lIns="90624" tIns="45310" rIns="90624" bIns="45310"/>
          <a:lstStyle>
            <a:lvl1pPr algn="ct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6" name="Slide Number Placeholder 9"/>
          <p:cNvSpPr>
            <a:spLocks noGrp="1"/>
          </p:cNvSpPr>
          <p:nvPr>
            <p:ph type="sldNum" sz="quarter" idx="10"/>
          </p:nvPr>
        </p:nvSpPr>
        <p:spPr>
          <a:xfrm>
            <a:off x="172210" y="7509695"/>
            <a:ext cx="428628" cy="264293"/>
          </a:xfrm>
          <a:prstGeom prst="rect">
            <a:avLst/>
          </a:prstGeom>
        </p:spPr>
        <p:txBody>
          <a:bodyPr lIns="90624" tIns="45310" rIns="90624" bIns="45310"/>
          <a:lstStyle>
            <a:lvl1pPr>
              <a:defRPr sz="10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標楷體" pitchFamily="65" charset="-120"/>
              </a:defRPr>
            </a:lvl1pPr>
            <a:lvl2pPr marL="887308" indent="-489264">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標楷體" pitchFamily="65" charset="-120"/>
              </a:defRPr>
            </a:lvl2pPr>
            <a:lvl3pPr marL="1285372" indent="-398063">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標楷體" pitchFamily="65" charset="-120"/>
              </a:defRPr>
            </a:lvl3pPr>
            <a:lvl4pPr marL="1592249" indent="-306891">
              <a:lnSpc>
                <a:spcPct val="100000"/>
              </a:lnSpc>
              <a:spcBef>
                <a:spcPts val="600"/>
              </a:spcBef>
              <a:spcAft>
                <a:spcPts val="669"/>
              </a:spcAft>
              <a:buClr>
                <a:srgbClr val="92D050"/>
              </a:buClr>
              <a:buSzPct val="80000"/>
              <a:buFont typeface="Wingdings" pitchFamily="2" charset="2"/>
              <a:buChar char="l"/>
              <a:defRPr>
                <a:latin typeface="Calibri" pitchFamily="34" charset="0"/>
                <a:ea typeface="標楷體" pitchFamily="65" charset="-120"/>
              </a:defRPr>
            </a:lvl4pPr>
            <a:lvl5pPr marL="1250781" indent="-100689">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9" name="頁尾版面配置區 4"/>
          <p:cNvSpPr txBox="1">
            <a:spLocks/>
          </p:cNvSpPr>
          <p:nvPr userDrawn="1"/>
        </p:nvSpPr>
        <p:spPr>
          <a:xfrm>
            <a:off x="6208907" y="7522144"/>
            <a:ext cx="3856329" cy="413893"/>
          </a:xfrm>
          <a:prstGeom prst="rect">
            <a:avLst/>
          </a:prstGeom>
        </p:spPr>
        <p:txBody>
          <a:bodyPr lIns="101003" tIns="50498" rIns="101003" bIns="50498"/>
          <a:lstStyle>
            <a:lvl1pPr>
              <a:defRPr sz="900"/>
            </a:lvl1pPr>
          </a:lstStyle>
          <a:p>
            <a:pPr algn="r" defTabSz="1010061">
              <a:defRPr/>
            </a:pPr>
            <a:r>
              <a:rPr kumimoji="0" lang="en-US" altLang="zh-TW" sz="1000" dirty="0" smtClean="0">
                <a:solidFill>
                  <a:prstClr val="black"/>
                </a:solidFill>
                <a:latin typeface="Arial" charset="0"/>
                <a:ea typeface="新細明體"/>
                <a:cs typeface="Arial" charset="0"/>
              </a:rPr>
              <a:t>©2011 </a:t>
            </a:r>
            <a:r>
              <a:rPr kumimoji="0" lang="zh-TW" altLang="en-US" sz="1000" dirty="0" smtClean="0">
                <a:solidFill>
                  <a:prstClr val="black"/>
                </a:solidFill>
                <a:latin typeface="Arial" charset="0"/>
                <a:ea typeface="新細明體"/>
                <a:cs typeface="Arial" charset="0"/>
              </a:rPr>
              <a:t>勤業眾信版權所有 保留一切權利</a:t>
            </a:r>
            <a:endParaRPr kumimoji="0" lang="zh-TW" altLang="en-US" sz="1000" dirty="0">
              <a:solidFill>
                <a:prstClr val="black"/>
              </a:solidFill>
              <a:latin typeface="Arial" charset="0"/>
              <a:ea typeface="新細明體"/>
              <a:cs typeface="Arial" charset="0"/>
            </a:endParaRPr>
          </a:p>
        </p:txBody>
      </p:sp>
    </p:spTree>
    <p:extLst>
      <p:ext uri="{BB962C8B-B14F-4D97-AF65-F5344CB8AC3E}">
        <p14:creationId xmlns:p14="http://schemas.microsoft.com/office/powerpoint/2010/main" val="96698304"/>
      </p:ext>
    </p:extLst>
  </p:cSld>
  <p:clrMapOvr>
    <a:masterClrMapping/>
  </p:clrMapOvr>
  <p:transition>
    <p:random/>
  </p:transition>
  <p:timing>
    <p:tnLst>
      <p:par>
        <p:cTn id="1" dur="indefinite" restart="never" nodeType="tmRoot"/>
      </p:par>
    </p:tnLst>
  </p:timing>
</p:sldLayout>
</file>

<file path=ppt/slideLayouts/slideLayout591.xml><?xml version="1.0" encoding="utf-8"?>
<p:sldLayout xmlns:a="http://schemas.openxmlformats.org/drawingml/2006/main" xmlns:r="http://schemas.openxmlformats.org/officeDocument/2006/relationships" xmlns:p="http://schemas.openxmlformats.org/presentationml/2006/main" userDrawn="1">
  <p:cSld name="80_兩項物件">
    <p:spTree>
      <p:nvGrpSpPr>
        <p:cNvPr id="1" name=""/>
        <p:cNvGrpSpPr/>
        <p:nvPr/>
      </p:nvGrpSpPr>
      <p:grpSpPr>
        <a:xfrm>
          <a:off x="0" y="0"/>
          <a:ext cx="0" cy="0"/>
          <a:chOff x="0" y="0"/>
          <a:chExt cx="0" cy="0"/>
        </a:xfrm>
      </p:grpSpPr>
      <p:sp>
        <p:nvSpPr>
          <p:cNvPr id="2" name="Title 1"/>
          <p:cNvSpPr>
            <a:spLocks noGrp="1"/>
          </p:cNvSpPr>
          <p:nvPr>
            <p:ph type="title"/>
          </p:nvPr>
        </p:nvSpPr>
        <p:spPr>
          <a:xfrm>
            <a:off x="390001" y="360000"/>
            <a:ext cx="9126000" cy="630000"/>
          </a:xfrm>
          <a:prstGeom prst="rect">
            <a:avLst/>
          </a:prstGeom>
        </p:spPr>
        <p:txBody>
          <a:bodyPr lIns="90624" tIns="45310" rIns="90624" bIns="45310"/>
          <a:lstStyle>
            <a:lvl1pPr algn="ct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6" name="Slide Number Placeholder 9"/>
          <p:cNvSpPr>
            <a:spLocks noGrp="1"/>
          </p:cNvSpPr>
          <p:nvPr>
            <p:ph type="sldNum" sz="quarter" idx="10"/>
          </p:nvPr>
        </p:nvSpPr>
        <p:spPr>
          <a:xfrm>
            <a:off x="172210" y="7509695"/>
            <a:ext cx="428628" cy="264293"/>
          </a:xfrm>
          <a:prstGeom prst="rect">
            <a:avLst/>
          </a:prstGeom>
        </p:spPr>
        <p:txBody>
          <a:bodyPr lIns="90624" tIns="45310" rIns="90624" bIns="45310"/>
          <a:lstStyle>
            <a:lvl1pPr>
              <a:defRPr sz="10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標楷體" pitchFamily="65" charset="-120"/>
              </a:defRPr>
            </a:lvl1pPr>
            <a:lvl2pPr marL="887308" indent="-489264">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標楷體" pitchFamily="65" charset="-120"/>
              </a:defRPr>
            </a:lvl2pPr>
            <a:lvl3pPr marL="1285372" indent="-398063">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標楷體" pitchFamily="65" charset="-120"/>
              </a:defRPr>
            </a:lvl3pPr>
            <a:lvl4pPr marL="1592249" indent="-306891">
              <a:lnSpc>
                <a:spcPct val="100000"/>
              </a:lnSpc>
              <a:spcBef>
                <a:spcPts val="600"/>
              </a:spcBef>
              <a:spcAft>
                <a:spcPts val="669"/>
              </a:spcAft>
              <a:buClr>
                <a:srgbClr val="92D050"/>
              </a:buClr>
              <a:buSzPct val="80000"/>
              <a:buFont typeface="Wingdings" pitchFamily="2" charset="2"/>
              <a:buChar char="l"/>
              <a:defRPr>
                <a:latin typeface="Calibri" pitchFamily="34" charset="0"/>
                <a:ea typeface="標楷體" pitchFamily="65" charset="-120"/>
              </a:defRPr>
            </a:lvl4pPr>
            <a:lvl5pPr marL="1250781" indent="-100689">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9" name="頁尾版面配置區 4"/>
          <p:cNvSpPr txBox="1">
            <a:spLocks/>
          </p:cNvSpPr>
          <p:nvPr userDrawn="1"/>
        </p:nvSpPr>
        <p:spPr>
          <a:xfrm>
            <a:off x="6208907" y="7522144"/>
            <a:ext cx="3856329" cy="413893"/>
          </a:xfrm>
          <a:prstGeom prst="rect">
            <a:avLst/>
          </a:prstGeom>
        </p:spPr>
        <p:txBody>
          <a:bodyPr lIns="101003" tIns="50498" rIns="101003" bIns="50498"/>
          <a:lstStyle>
            <a:lvl1pPr>
              <a:defRPr sz="900"/>
            </a:lvl1pPr>
          </a:lstStyle>
          <a:p>
            <a:pPr algn="r" defTabSz="1010061">
              <a:defRPr/>
            </a:pPr>
            <a:r>
              <a:rPr kumimoji="0" lang="en-US" altLang="zh-TW" sz="1000" dirty="0" smtClean="0">
                <a:solidFill>
                  <a:prstClr val="black"/>
                </a:solidFill>
                <a:latin typeface="Arial" charset="0"/>
                <a:ea typeface="新細明體"/>
                <a:cs typeface="Arial" charset="0"/>
              </a:rPr>
              <a:t>©2011 </a:t>
            </a:r>
            <a:r>
              <a:rPr kumimoji="0" lang="zh-TW" altLang="en-US" sz="1000" dirty="0" smtClean="0">
                <a:solidFill>
                  <a:prstClr val="black"/>
                </a:solidFill>
                <a:latin typeface="Arial" charset="0"/>
                <a:ea typeface="新細明體"/>
                <a:cs typeface="Arial" charset="0"/>
              </a:rPr>
              <a:t>勤業眾信版權所有 保留一切權利</a:t>
            </a:r>
            <a:endParaRPr kumimoji="0" lang="zh-TW" altLang="en-US" sz="1000" dirty="0">
              <a:solidFill>
                <a:prstClr val="black"/>
              </a:solidFill>
              <a:latin typeface="Arial" charset="0"/>
              <a:ea typeface="新細明體"/>
              <a:cs typeface="Arial" charset="0"/>
            </a:endParaRPr>
          </a:p>
        </p:txBody>
      </p:sp>
    </p:spTree>
    <p:extLst>
      <p:ext uri="{BB962C8B-B14F-4D97-AF65-F5344CB8AC3E}">
        <p14:creationId xmlns:p14="http://schemas.microsoft.com/office/powerpoint/2010/main" val="1972306808"/>
      </p:ext>
    </p:extLst>
  </p:cSld>
  <p:clrMapOvr>
    <a:masterClrMapping/>
  </p:clrMapOvr>
  <p:transition>
    <p:random/>
  </p:transition>
  <p:timing>
    <p:tnLst>
      <p:par>
        <p:cTn id="1" dur="indefinite" restart="never" nodeType="tmRoot"/>
      </p:par>
    </p:tnLst>
  </p:timing>
</p:sldLayout>
</file>

<file path=ppt/slideLayouts/slideLayout592.xml><?xml version="1.0" encoding="utf-8"?>
<p:sldLayout xmlns:a="http://schemas.openxmlformats.org/drawingml/2006/main" xmlns:r="http://schemas.openxmlformats.org/officeDocument/2006/relationships" xmlns:p="http://schemas.openxmlformats.org/presentationml/2006/main" userDrawn="1">
  <p:cSld name="25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038975" y="7429563"/>
            <a:ext cx="2544763" cy="163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0000"/>
                </a:solidFill>
                <a:miter lim="800000"/>
                <a:headEnd/>
                <a:tailEnd/>
              </a14:hiddenLine>
            </a:ext>
          </a:extLst>
        </p:spPr>
        <p:txBody>
          <a:bodyPr lIns="0" tIns="0" rIns="0" bIns="0"/>
          <a:lstStyle/>
          <a:p>
            <a:pPr algn="r" defTabSz="945557" fontAlgn="auto">
              <a:spcBef>
                <a:spcPts val="0"/>
              </a:spcBef>
              <a:spcAft>
                <a:spcPts val="0"/>
              </a:spcAft>
            </a:pPr>
            <a:r>
              <a:rPr kumimoji="0" lang="en-US" altLang="zh-TW" sz="900">
                <a:solidFill>
                  <a:srgbClr val="002060"/>
                </a:solidFill>
                <a:latin typeface="Calibri"/>
                <a:ea typeface="新細明體"/>
              </a:rPr>
              <a:t>©2012 </a:t>
            </a:r>
            <a:r>
              <a:rPr kumimoji="0" lang="zh-TW" altLang="en-US" sz="900">
                <a:solidFill>
                  <a:srgbClr val="002060"/>
                </a:solidFill>
                <a:latin typeface="Calibri"/>
                <a:ea typeface="新細明體"/>
              </a:rPr>
              <a:t>勤業眾信版權所有 保留一切權利</a:t>
            </a:r>
            <a:endParaRPr kumimoji="0" lang="en-US" altLang="zh-TW" sz="90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440" tIns="45221" rIns="90440" bIns="45221"/>
          <a:lstStyle>
            <a:lvl1pPr>
              <a:defRPr sz="2800" baseline="0">
                <a:solidFill>
                  <a:srgbClr val="002776"/>
                </a:solidFill>
                <a:latin typeface="微軟正黑體" pitchFamily="34" charset="-120"/>
                <a:ea typeface="微軟正黑體" pitchFamily="34" charset="-120"/>
              </a:defRPr>
            </a:lvl1pPr>
          </a:lstStyle>
          <a:p>
            <a:r>
              <a:rPr lang="zh-TW" altLang="en-US" dirty="0" smtClean="0"/>
              <a:t>按一下以編輯母片標題樣式</a:t>
            </a:r>
            <a:endParaRPr lang="en-GB" dirty="0"/>
          </a:p>
        </p:txBody>
      </p:sp>
      <p:sp>
        <p:nvSpPr>
          <p:cNvPr id="8" name="Text Placeholder 2"/>
          <p:cNvSpPr>
            <a:spLocks noGrp="1"/>
          </p:cNvSpPr>
          <p:nvPr>
            <p:ph idx="1"/>
          </p:nvPr>
        </p:nvSpPr>
        <p:spPr bwMode="auto">
          <a:xfrm>
            <a:off x="446165"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800"/>
            </a:lvl1pPr>
            <a:lvl2pPr>
              <a:defRPr sz="2500"/>
            </a:lvl2pPr>
            <a:lvl3pPr>
              <a:defRPr sz="2000"/>
            </a:lvl3pPr>
            <a:lvl5pPr>
              <a:buFont typeface="Arial" pitchFamily="34" charset="0"/>
              <a:buNone/>
              <a:defRPr>
                <a:solidFill>
                  <a:schemeClr val="tx1"/>
                </a:solidFill>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zh-TW" altLang="en-US" dirty="0" smtClean="0"/>
              <a:t>按一下以編輯母片文字樣式</a:t>
            </a:r>
          </a:p>
          <a:p>
            <a:pPr lvl="1"/>
            <a:r>
              <a:rPr lang="zh-TW" altLang="en-US" dirty="0" smtClean="0"/>
              <a:t>第二層</a:t>
            </a:r>
          </a:p>
          <a:p>
            <a:pPr lvl="2"/>
            <a:r>
              <a:rPr lang="zh-TW" altLang="en-US" dirty="0" smtClean="0"/>
              <a:t>第三層</a:t>
            </a:r>
          </a:p>
          <a:p>
            <a:pPr lvl="3"/>
            <a:r>
              <a:rPr lang="zh-TW" altLang="en-US" dirty="0" smtClean="0"/>
              <a:t>第四層</a:t>
            </a:r>
          </a:p>
          <a:p>
            <a:pPr lvl="4"/>
            <a:r>
              <a:rPr lang="zh-TW" altLang="en-US" dirty="0" smtClean="0"/>
              <a:t>第五層</a:t>
            </a:r>
            <a:endParaRPr lang="en-US" dirty="0" smtClean="0"/>
          </a:p>
        </p:txBody>
      </p:sp>
      <p:sp>
        <p:nvSpPr>
          <p:cNvPr id="6" name="Slide Number Placeholder 9"/>
          <p:cNvSpPr>
            <a:spLocks noGrp="1"/>
          </p:cNvSpPr>
          <p:nvPr>
            <p:ph type="sldNum" sz="quarter" idx="10"/>
          </p:nvPr>
        </p:nvSpPr>
        <p:spPr>
          <a:xfrm>
            <a:off x="457200" y="7429563"/>
            <a:ext cx="540346" cy="163513"/>
          </a:xfrm>
          <a:prstGeom prst="rect">
            <a:avLst/>
          </a:prstGeom>
        </p:spPr>
        <p:txBody>
          <a:bodyPr vert="horz" wrap="square" lIns="90440" tIns="45221" rIns="90440" bIns="45221" numCol="1" anchor="t" anchorCtr="0" compatLnSpc="1">
            <a:prstTxWarp prst="textNoShape">
              <a:avLst/>
            </a:prstTxWarp>
          </a:bodyPr>
          <a:lstStyle>
            <a:lvl1pPr>
              <a:defRPr kumimoji="0" sz="900"/>
            </a:lvl1pPr>
          </a:lstStyle>
          <a:p>
            <a:fld id="{114707A4-840B-441F-91DD-318E34C9C1C7}" type="slidenum">
              <a:rPr lang="en-US" altLang="zh-TW">
                <a:solidFill>
                  <a:prstClr val="black">
                    <a:tint val="75000"/>
                  </a:prstClr>
                </a:solidFill>
              </a:rPr>
              <a:pPr/>
              <a:t>‹#›</a:t>
            </a:fld>
            <a:endParaRPr lang="en-US" altLang="zh-TW">
              <a:solidFill>
                <a:prstClr val="black">
                  <a:tint val="75000"/>
                </a:prstClr>
              </a:solidFill>
            </a:endParaRPr>
          </a:p>
        </p:txBody>
      </p:sp>
    </p:spTree>
    <p:extLst>
      <p:ext uri="{BB962C8B-B14F-4D97-AF65-F5344CB8AC3E}">
        <p14:creationId xmlns:p14="http://schemas.microsoft.com/office/powerpoint/2010/main" val="1173626103"/>
      </p:ext>
    </p:extLst>
  </p:cSld>
  <p:clrMapOvr>
    <a:masterClrMapping/>
  </p:clrMapOvr>
  <p:timing>
    <p:tnLst>
      <p:par>
        <p:cTn id="1" dur="indefinite" restart="never" nodeType="tmRoot"/>
      </p:par>
    </p:tnLst>
  </p:timing>
</p:sldLayout>
</file>

<file path=ppt/slideLayouts/slideLayout593.xml><?xml version="1.0" encoding="utf-8"?>
<p:sldLayout xmlns:a="http://schemas.openxmlformats.org/drawingml/2006/main" xmlns:r="http://schemas.openxmlformats.org/officeDocument/2006/relationships" xmlns:p="http://schemas.openxmlformats.org/presentationml/2006/main" userDrawn="1">
  <p:cSld name="26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038975" y="7429563"/>
            <a:ext cx="2544763" cy="163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0000"/>
                </a:solidFill>
                <a:miter lim="800000"/>
                <a:headEnd/>
                <a:tailEnd/>
              </a14:hiddenLine>
            </a:ext>
          </a:extLst>
        </p:spPr>
        <p:txBody>
          <a:bodyPr lIns="0" tIns="0" rIns="0" bIns="0"/>
          <a:lstStyle/>
          <a:p>
            <a:pPr algn="r" defTabSz="945557" fontAlgn="auto">
              <a:spcBef>
                <a:spcPts val="0"/>
              </a:spcBef>
              <a:spcAft>
                <a:spcPts val="0"/>
              </a:spcAft>
            </a:pPr>
            <a:r>
              <a:rPr kumimoji="0" lang="en-US" altLang="zh-TW" sz="900">
                <a:solidFill>
                  <a:srgbClr val="002060"/>
                </a:solidFill>
                <a:latin typeface="Calibri"/>
                <a:ea typeface="新細明體"/>
              </a:rPr>
              <a:t>©2012 </a:t>
            </a:r>
            <a:r>
              <a:rPr kumimoji="0" lang="zh-TW" altLang="en-US" sz="900">
                <a:solidFill>
                  <a:srgbClr val="002060"/>
                </a:solidFill>
                <a:latin typeface="Calibri"/>
                <a:ea typeface="新細明體"/>
              </a:rPr>
              <a:t>勤業眾信版權所有 保留一切權利</a:t>
            </a:r>
            <a:endParaRPr kumimoji="0" lang="en-US" altLang="zh-TW" sz="90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440" tIns="45221" rIns="90440" bIns="45221"/>
          <a:lstStyle>
            <a:lvl1pPr>
              <a:defRPr sz="2800" baseline="0">
                <a:solidFill>
                  <a:srgbClr val="002776"/>
                </a:solidFill>
                <a:latin typeface="微軟正黑體" pitchFamily="34" charset="-120"/>
                <a:ea typeface="微軟正黑體" pitchFamily="34" charset="-120"/>
              </a:defRPr>
            </a:lvl1pPr>
          </a:lstStyle>
          <a:p>
            <a:r>
              <a:rPr lang="zh-TW" altLang="en-US" dirty="0" smtClean="0"/>
              <a:t>按一下以編輯母片標題樣式</a:t>
            </a:r>
            <a:endParaRPr lang="en-GB" dirty="0"/>
          </a:p>
        </p:txBody>
      </p:sp>
      <p:sp>
        <p:nvSpPr>
          <p:cNvPr id="8" name="Text Placeholder 2"/>
          <p:cNvSpPr>
            <a:spLocks noGrp="1"/>
          </p:cNvSpPr>
          <p:nvPr>
            <p:ph idx="1"/>
          </p:nvPr>
        </p:nvSpPr>
        <p:spPr bwMode="auto">
          <a:xfrm>
            <a:off x="446165"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800"/>
            </a:lvl1pPr>
            <a:lvl2pPr>
              <a:defRPr sz="2500"/>
            </a:lvl2pPr>
            <a:lvl3pPr>
              <a:defRPr sz="2000"/>
            </a:lvl3pPr>
            <a:lvl5pPr>
              <a:buFont typeface="Arial" pitchFamily="34" charset="0"/>
              <a:buNone/>
              <a:defRPr>
                <a:solidFill>
                  <a:schemeClr val="tx1"/>
                </a:solidFill>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zh-TW" altLang="en-US" dirty="0" smtClean="0"/>
              <a:t>按一下以編輯母片文字樣式</a:t>
            </a:r>
          </a:p>
          <a:p>
            <a:pPr lvl="1"/>
            <a:r>
              <a:rPr lang="zh-TW" altLang="en-US" dirty="0" smtClean="0"/>
              <a:t>第二層</a:t>
            </a:r>
          </a:p>
          <a:p>
            <a:pPr lvl="2"/>
            <a:r>
              <a:rPr lang="zh-TW" altLang="en-US" dirty="0" smtClean="0"/>
              <a:t>第三層</a:t>
            </a:r>
          </a:p>
          <a:p>
            <a:pPr lvl="3"/>
            <a:r>
              <a:rPr lang="zh-TW" altLang="en-US" dirty="0" smtClean="0"/>
              <a:t>第四層</a:t>
            </a:r>
          </a:p>
          <a:p>
            <a:pPr lvl="4"/>
            <a:r>
              <a:rPr lang="zh-TW" altLang="en-US" dirty="0" smtClean="0"/>
              <a:t>第五層</a:t>
            </a:r>
            <a:endParaRPr lang="en-US" dirty="0" smtClean="0"/>
          </a:p>
        </p:txBody>
      </p:sp>
      <p:sp>
        <p:nvSpPr>
          <p:cNvPr id="6" name="Slide Number Placeholder 9"/>
          <p:cNvSpPr>
            <a:spLocks noGrp="1"/>
          </p:cNvSpPr>
          <p:nvPr>
            <p:ph type="sldNum" sz="quarter" idx="10"/>
          </p:nvPr>
        </p:nvSpPr>
        <p:spPr>
          <a:xfrm>
            <a:off x="457200" y="7429563"/>
            <a:ext cx="540346" cy="163513"/>
          </a:xfrm>
          <a:prstGeom prst="rect">
            <a:avLst/>
          </a:prstGeom>
        </p:spPr>
        <p:txBody>
          <a:bodyPr vert="horz" wrap="square" lIns="90440" tIns="45221" rIns="90440" bIns="45221" numCol="1" anchor="t" anchorCtr="0" compatLnSpc="1">
            <a:prstTxWarp prst="textNoShape">
              <a:avLst/>
            </a:prstTxWarp>
          </a:bodyPr>
          <a:lstStyle>
            <a:lvl1pPr>
              <a:defRPr kumimoji="0" sz="900"/>
            </a:lvl1pPr>
          </a:lstStyle>
          <a:p>
            <a:fld id="{114707A4-840B-441F-91DD-318E34C9C1C7}" type="slidenum">
              <a:rPr lang="en-US" altLang="zh-TW">
                <a:solidFill>
                  <a:prstClr val="black">
                    <a:tint val="75000"/>
                  </a:prstClr>
                </a:solidFill>
              </a:rPr>
              <a:pPr/>
              <a:t>‹#›</a:t>
            </a:fld>
            <a:endParaRPr lang="en-US" altLang="zh-TW">
              <a:solidFill>
                <a:prstClr val="black">
                  <a:tint val="75000"/>
                </a:prstClr>
              </a:solidFill>
            </a:endParaRPr>
          </a:p>
        </p:txBody>
      </p:sp>
    </p:spTree>
    <p:extLst>
      <p:ext uri="{BB962C8B-B14F-4D97-AF65-F5344CB8AC3E}">
        <p14:creationId xmlns:p14="http://schemas.microsoft.com/office/powerpoint/2010/main" val="1600518388"/>
      </p:ext>
    </p:extLst>
  </p:cSld>
  <p:clrMapOvr>
    <a:masterClrMapping/>
  </p:clrMapOvr>
  <p:timing>
    <p:tnLst>
      <p:par>
        <p:cTn id="1" dur="indefinite" restart="never" nodeType="tmRoot"/>
      </p:par>
    </p:tnLst>
  </p:timing>
</p:sldLayout>
</file>

<file path=ppt/slideLayouts/slideLayout594.xml><?xml version="1.0" encoding="utf-8"?>
<p:sldLayout xmlns:a="http://schemas.openxmlformats.org/drawingml/2006/main" xmlns:r="http://schemas.openxmlformats.org/officeDocument/2006/relationships" xmlns:p="http://schemas.openxmlformats.org/presentationml/2006/main" userDrawn="1">
  <p:cSld name="22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038975" y="7429563"/>
            <a:ext cx="2544763" cy="163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0000"/>
                </a:solidFill>
                <a:miter lim="800000"/>
                <a:headEnd/>
                <a:tailEnd/>
              </a14:hiddenLine>
            </a:ext>
          </a:extLst>
        </p:spPr>
        <p:txBody>
          <a:bodyPr lIns="0" tIns="0" rIns="0" bIns="0"/>
          <a:lstStyle/>
          <a:p>
            <a:pPr algn="r" defTabSz="945557" fontAlgn="auto">
              <a:spcBef>
                <a:spcPts val="0"/>
              </a:spcBef>
              <a:spcAft>
                <a:spcPts val="0"/>
              </a:spcAft>
            </a:pPr>
            <a:r>
              <a:rPr kumimoji="0" lang="en-US" altLang="zh-TW" sz="900" dirty="0">
                <a:solidFill>
                  <a:srgbClr val="002060"/>
                </a:solidFill>
                <a:latin typeface="Calibri"/>
                <a:ea typeface="新細明體"/>
              </a:rPr>
              <a:t>©</a:t>
            </a:r>
            <a:r>
              <a:rPr kumimoji="0" lang="en-US" altLang="zh-TW" sz="900" dirty="0" smtClean="0">
                <a:solidFill>
                  <a:srgbClr val="002060"/>
                </a:solidFill>
                <a:latin typeface="Calibri"/>
                <a:ea typeface="新細明體"/>
              </a:rPr>
              <a:t>2013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440" tIns="45221" rIns="90440" bIns="45221"/>
          <a:lstStyle>
            <a:lvl1pPr>
              <a:defRPr sz="2800" baseline="0">
                <a:solidFill>
                  <a:srgbClr val="002776"/>
                </a:solidFill>
                <a:latin typeface="微軟正黑體" pitchFamily="34" charset="-120"/>
                <a:ea typeface="微軟正黑體" pitchFamily="34" charset="-120"/>
              </a:defRPr>
            </a:lvl1pPr>
          </a:lstStyle>
          <a:p>
            <a:r>
              <a:rPr lang="zh-TW" altLang="en-US" dirty="0" smtClean="0"/>
              <a:t>按一下以編輯母片標題樣式</a:t>
            </a:r>
            <a:endParaRPr lang="en-GB" dirty="0"/>
          </a:p>
        </p:txBody>
      </p:sp>
      <p:sp>
        <p:nvSpPr>
          <p:cNvPr id="8" name="Text Placeholder 2"/>
          <p:cNvSpPr>
            <a:spLocks noGrp="1"/>
          </p:cNvSpPr>
          <p:nvPr>
            <p:ph idx="1"/>
          </p:nvPr>
        </p:nvSpPr>
        <p:spPr bwMode="auto">
          <a:xfrm>
            <a:off x="446165"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800"/>
            </a:lvl1pPr>
            <a:lvl2pPr>
              <a:defRPr sz="2500"/>
            </a:lvl2pPr>
            <a:lvl3pPr>
              <a:defRPr sz="2000"/>
            </a:lvl3pPr>
            <a:lvl5pPr>
              <a:buFont typeface="Arial" pitchFamily="34" charset="0"/>
              <a:buNone/>
              <a:defRPr>
                <a:solidFill>
                  <a:schemeClr val="tx1"/>
                </a:solidFill>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zh-TW" altLang="en-US" dirty="0" smtClean="0"/>
              <a:t>按一下以編輯母片文字樣式</a:t>
            </a:r>
          </a:p>
          <a:p>
            <a:pPr lvl="1"/>
            <a:r>
              <a:rPr lang="zh-TW" altLang="en-US" dirty="0" smtClean="0"/>
              <a:t>第二層</a:t>
            </a:r>
          </a:p>
          <a:p>
            <a:pPr lvl="2"/>
            <a:r>
              <a:rPr lang="zh-TW" altLang="en-US" dirty="0" smtClean="0"/>
              <a:t>第三層</a:t>
            </a:r>
          </a:p>
          <a:p>
            <a:pPr lvl="3"/>
            <a:r>
              <a:rPr lang="zh-TW" altLang="en-US" dirty="0" smtClean="0"/>
              <a:t>第四層</a:t>
            </a:r>
          </a:p>
          <a:p>
            <a:pPr lvl="4"/>
            <a:r>
              <a:rPr lang="zh-TW" altLang="en-US" dirty="0" smtClean="0"/>
              <a:t>第五層</a:t>
            </a:r>
            <a:endParaRPr lang="en-US" dirty="0" smtClean="0"/>
          </a:p>
        </p:txBody>
      </p:sp>
      <p:sp>
        <p:nvSpPr>
          <p:cNvPr id="6" name="Slide Number Placeholder 9"/>
          <p:cNvSpPr>
            <a:spLocks noGrp="1"/>
          </p:cNvSpPr>
          <p:nvPr>
            <p:ph type="sldNum" sz="quarter" idx="10"/>
          </p:nvPr>
        </p:nvSpPr>
        <p:spPr>
          <a:xfrm>
            <a:off x="457200" y="7429563"/>
            <a:ext cx="540346" cy="163513"/>
          </a:xfrm>
          <a:prstGeom prst="rect">
            <a:avLst/>
          </a:prstGeom>
        </p:spPr>
        <p:txBody>
          <a:bodyPr vert="horz" wrap="square" lIns="90440" tIns="45221" rIns="90440" bIns="45221" numCol="1" anchor="t" anchorCtr="0" compatLnSpc="1">
            <a:prstTxWarp prst="textNoShape">
              <a:avLst/>
            </a:prstTxWarp>
          </a:bodyPr>
          <a:lstStyle>
            <a:lvl1pPr>
              <a:defRPr kumimoji="0" sz="900"/>
            </a:lvl1pPr>
          </a:lstStyle>
          <a:p>
            <a:fld id="{114707A4-840B-441F-91DD-318E34C9C1C7}" type="slidenum">
              <a:rPr lang="en-US" altLang="zh-TW">
                <a:solidFill>
                  <a:prstClr val="black">
                    <a:tint val="75000"/>
                  </a:prstClr>
                </a:solidFill>
              </a:rPr>
              <a:pPr/>
              <a:t>‹#›</a:t>
            </a:fld>
            <a:endParaRPr lang="en-US" altLang="zh-TW">
              <a:solidFill>
                <a:prstClr val="black">
                  <a:tint val="75000"/>
                </a:prstClr>
              </a:solidFill>
            </a:endParaRPr>
          </a:p>
        </p:txBody>
      </p:sp>
    </p:spTree>
    <p:extLst>
      <p:ext uri="{BB962C8B-B14F-4D97-AF65-F5344CB8AC3E}">
        <p14:creationId xmlns:p14="http://schemas.microsoft.com/office/powerpoint/2010/main" val="2801939356"/>
      </p:ext>
    </p:extLst>
  </p:cSld>
  <p:clrMapOvr>
    <a:masterClrMapping/>
  </p:clrMapOvr>
  <p:timing>
    <p:tnLst>
      <p:par>
        <p:cTn id="1" dur="indefinite" restart="never" nodeType="tmRoot"/>
      </p:par>
    </p:tnLst>
  </p:timing>
</p:sldLayout>
</file>

<file path=ppt/slideLayouts/slideLayout595.xml><?xml version="1.0" encoding="utf-8"?>
<p:sldLayout xmlns:a="http://schemas.openxmlformats.org/drawingml/2006/main" xmlns:r="http://schemas.openxmlformats.org/officeDocument/2006/relationships" xmlns:p="http://schemas.openxmlformats.org/presentationml/2006/main" type="tbl">
  <p:cSld name="標題及表格">
    <p:spTree>
      <p:nvGrpSpPr>
        <p:cNvPr id="1" name=""/>
        <p:cNvGrpSpPr/>
        <p:nvPr/>
      </p:nvGrpSpPr>
      <p:grpSpPr>
        <a:xfrm>
          <a:off x="0" y="0"/>
          <a:ext cx="0" cy="0"/>
          <a:chOff x="0" y="0"/>
          <a:chExt cx="0" cy="0"/>
        </a:xfrm>
      </p:grpSpPr>
      <p:sp>
        <p:nvSpPr>
          <p:cNvPr id="2" name="標題 1"/>
          <p:cNvSpPr>
            <a:spLocks noGrp="1"/>
          </p:cNvSpPr>
          <p:nvPr>
            <p:ph type="title"/>
          </p:nvPr>
        </p:nvSpPr>
        <p:spPr>
          <a:xfrm>
            <a:off x="502999" y="1"/>
            <a:ext cx="9556989" cy="1606985"/>
          </a:xfrm>
          <a:prstGeom prst="rect">
            <a:avLst/>
          </a:prstGeom>
        </p:spPr>
        <p:txBody>
          <a:bodyPr lIns="100987" tIns="50490" rIns="100987" bIns="50490"/>
          <a:lstStyle/>
          <a:p>
            <a:r>
              <a:rPr lang="zh-TW" altLang="en-US" smtClean="0"/>
              <a:t>按一下以編輯母片標題樣式</a:t>
            </a:r>
            <a:endParaRPr lang="zh-TW" altLang="en-US"/>
          </a:p>
        </p:txBody>
      </p:sp>
      <p:sp>
        <p:nvSpPr>
          <p:cNvPr id="3" name="表格版面配置區 2"/>
          <p:cNvSpPr>
            <a:spLocks noGrp="1"/>
          </p:cNvSpPr>
          <p:nvPr>
            <p:ph type="tbl" idx="1"/>
          </p:nvPr>
        </p:nvSpPr>
        <p:spPr>
          <a:xfrm>
            <a:off x="503005" y="1813994"/>
            <a:ext cx="9053989" cy="5130473"/>
          </a:xfrm>
          <a:prstGeom prst="rect">
            <a:avLst/>
          </a:prstGeom>
        </p:spPr>
        <p:txBody>
          <a:bodyPr lIns="100987" tIns="50490" rIns="100987" bIns="50490"/>
          <a:lstStyle/>
          <a:p>
            <a:pPr lvl="0"/>
            <a:endParaRPr lang="zh-TW" altLang="en-US" noProof="0" smtClean="0"/>
          </a:p>
        </p:txBody>
      </p:sp>
      <p:sp>
        <p:nvSpPr>
          <p:cNvPr id="4" name="Rectangle 4"/>
          <p:cNvSpPr>
            <a:spLocks noGrp="1" noChangeArrowheads="1"/>
          </p:cNvSpPr>
          <p:nvPr>
            <p:ph type="dt" sz="half" idx="10"/>
          </p:nvPr>
        </p:nvSpPr>
        <p:spPr>
          <a:xfrm>
            <a:off x="502999" y="7079368"/>
            <a:ext cx="2347331" cy="539860"/>
          </a:xfrm>
          <a:prstGeom prst="rect">
            <a:avLst/>
          </a:prstGeom>
          <a:ln/>
        </p:spPr>
        <p:txBody>
          <a:bodyPr lIns="100987" tIns="50490" rIns="100987" bIns="50490"/>
          <a:lstStyle>
            <a:lvl1pPr>
              <a:defRPr/>
            </a:lvl1pPr>
          </a:lstStyle>
          <a:p>
            <a:pPr>
              <a:defRPr/>
            </a:pPr>
            <a:endParaRPr lang="en-US" altLang="zh-TW">
              <a:solidFill>
                <a:prstClr val="black">
                  <a:tint val="75000"/>
                </a:prstClr>
              </a:solidFill>
            </a:endParaRPr>
          </a:p>
        </p:txBody>
      </p:sp>
      <p:sp>
        <p:nvSpPr>
          <p:cNvPr id="5" name="Rectangle 5"/>
          <p:cNvSpPr>
            <a:spLocks noGrp="1" noChangeArrowheads="1"/>
          </p:cNvSpPr>
          <p:nvPr>
            <p:ph type="ftr" sz="quarter" idx="11"/>
          </p:nvPr>
        </p:nvSpPr>
        <p:spPr>
          <a:xfrm>
            <a:off x="3437168" y="7079368"/>
            <a:ext cx="3185663" cy="539860"/>
          </a:xfrm>
          <a:prstGeom prst="rect">
            <a:avLst/>
          </a:prstGeom>
          <a:ln/>
        </p:spPr>
        <p:txBody>
          <a:bodyPr lIns="100987" tIns="50490" rIns="100987" bIns="50490"/>
          <a:lstStyle>
            <a:lvl1pPr>
              <a:defRPr/>
            </a:lvl1pPr>
          </a:lstStyle>
          <a:p>
            <a:pPr>
              <a:defRPr/>
            </a:pPr>
            <a:endParaRPr lang="en-US" altLang="zh-TW">
              <a:solidFill>
                <a:prstClr val="black">
                  <a:tint val="75000"/>
                </a:prstClr>
              </a:solidFill>
            </a:endParaRPr>
          </a:p>
        </p:txBody>
      </p:sp>
      <p:sp>
        <p:nvSpPr>
          <p:cNvPr id="6" name="Rectangle 6"/>
          <p:cNvSpPr>
            <a:spLocks noGrp="1" noChangeArrowheads="1"/>
          </p:cNvSpPr>
          <p:nvPr>
            <p:ph type="sldNum" sz="quarter" idx="12"/>
          </p:nvPr>
        </p:nvSpPr>
        <p:spPr>
          <a:xfrm>
            <a:off x="7485610" y="7234128"/>
            <a:ext cx="2347331" cy="539860"/>
          </a:xfrm>
          <a:prstGeom prst="rect">
            <a:avLst/>
          </a:prstGeom>
          <a:ln/>
        </p:spPr>
        <p:txBody>
          <a:bodyPr lIns="100987" tIns="50490" rIns="100987" bIns="50490"/>
          <a:lstStyle>
            <a:lvl1pPr>
              <a:defRPr/>
            </a:lvl1pPr>
          </a:lstStyle>
          <a:p>
            <a:pPr>
              <a:defRPr/>
            </a:pPr>
            <a:fld id="{6D22F5EB-2038-4367-8041-BB40EFD71C35}"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2976687843"/>
      </p:ext>
    </p:extLst>
  </p:cSld>
  <p:clrMapOvr>
    <a:masterClrMapping/>
  </p:clrMapOvr>
</p:sldLayout>
</file>

<file path=ppt/slideLayouts/slideLayout596.xml><?xml version="1.0" encoding="utf-8"?>
<p:sldLayout xmlns:a="http://schemas.openxmlformats.org/drawingml/2006/main" xmlns:r="http://schemas.openxmlformats.org/officeDocument/2006/relationships" xmlns:p="http://schemas.openxmlformats.org/presentationml/2006/main" userDrawn="1">
  <p:cSld name="24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038975" y="7429563"/>
            <a:ext cx="2544763" cy="163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0000"/>
                </a:solidFill>
                <a:miter lim="800000"/>
                <a:headEnd/>
                <a:tailEnd/>
              </a14:hiddenLine>
            </a:ext>
          </a:extLst>
        </p:spPr>
        <p:txBody>
          <a:bodyPr lIns="0" tIns="0" rIns="0" bIns="0"/>
          <a:lstStyle/>
          <a:p>
            <a:pPr algn="r" defTabSz="945557" fontAlgn="auto">
              <a:spcBef>
                <a:spcPts val="0"/>
              </a:spcBef>
              <a:spcAft>
                <a:spcPts val="0"/>
              </a:spcAft>
            </a:pPr>
            <a:r>
              <a:rPr kumimoji="0" lang="en-US" altLang="zh-TW" sz="900" dirty="0">
                <a:solidFill>
                  <a:srgbClr val="002060"/>
                </a:solidFill>
                <a:latin typeface="Calibri"/>
                <a:ea typeface="新細明體"/>
              </a:rPr>
              <a:t>©</a:t>
            </a:r>
            <a:r>
              <a:rPr kumimoji="0" lang="en-US" altLang="zh-TW" sz="900" dirty="0" smtClean="0">
                <a:solidFill>
                  <a:srgbClr val="002060"/>
                </a:solidFill>
                <a:latin typeface="Calibri"/>
                <a:ea typeface="新細明體"/>
              </a:rPr>
              <a:t>2013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440" tIns="45221" rIns="90440" bIns="45221"/>
          <a:lstStyle>
            <a:lvl1pPr>
              <a:defRPr sz="2800" baseline="0">
                <a:solidFill>
                  <a:srgbClr val="002776"/>
                </a:solidFill>
                <a:latin typeface="微軟正黑體" pitchFamily="34" charset="-120"/>
                <a:ea typeface="微軟正黑體" pitchFamily="34" charset="-120"/>
              </a:defRPr>
            </a:lvl1pPr>
          </a:lstStyle>
          <a:p>
            <a:r>
              <a:rPr lang="zh-TW" altLang="en-US" dirty="0" smtClean="0"/>
              <a:t>按一下以編輯母片標題樣式</a:t>
            </a:r>
            <a:endParaRPr lang="en-GB" dirty="0"/>
          </a:p>
        </p:txBody>
      </p:sp>
      <p:sp>
        <p:nvSpPr>
          <p:cNvPr id="8" name="Text Placeholder 2"/>
          <p:cNvSpPr>
            <a:spLocks noGrp="1"/>
          </p:cNvSpPr>
          <p:nvPr>
            <p:ph idx="1"/>
          </p:nvPr>
        </p:nvSpPr>
        <p:spPr bwMode="auto">
          <a:xfrm>
            <a:off x="446165"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800"/>
            </a:lvl1pPr>
            <a:lvl2pPr>
              <a:defRPr sz="2500"/>
            </a:lvl2pPr>
            <a:lvl3pPr>
              <a:defRPr sz="2000"/>
            </a:lvl3pPr>
            <a:lvl5pPr>
              <a:buFont typeface="Arial" pitchFamily="34" charset="0"/>
              <a:buNone/>
              <a:defRPr>
                <a:solidFill>
                  <a:schemeClr val="tx1"/>
                </a:solidFill>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zh-TW" altLang="en-US" dirty="0" smtClean="0"/>
              <a:t>按一下以編輯母片文字樣式</a:t>
            </a:r>
          </a:p>
          <a:p>
            <a:pPr lvl="1"/>
            <a:r>
              <a:rPr lang="zh-TW" altLang="en-US" dirty="0" smtClean="0"/>
              <a:t>第二層</a:t>
            </a:r>
          </a:p>
          <a:p>
            <a:pPr lvl="2"/>
            <a:r>
              <a:rPr lang="zh-TW" altLang="en-US" dirty="0" smtClean="0"/>
              <a:t>第三層</a:t>
            </a:r>
          </a:p>
          <a:p>
            <a:pPr lvl="3"/>
            <a:r>
              <a:rPr lang="zh-TW" altLang="en-US" dirty="0" smtClean="0"/>
              <a:t>第四層</a:t>
            </a:r>
          </a:p>
          <a:p>
            <a:pPr lvl="4"/>
            <a:r>
              <a:rPr lang="zh-TW" altLang="en-US" dirty="0" smtClean="0"/>
              <a:t>第五層</a:t>
            </a:r>
            <a:endParaRPr lang="en-US" dirty="0" smtClean="0"/>
          </a:p>
        </p:txBody>
      </p:sp>
      <p:sp>
        <p:nvSpPr>
          <p:cNvPr id="6" name="Slide Number Placeholder 9"/>
          <p:cNvSpPr>
            <a:spLocks noGrp="1"/>
          </p:cNvSpPr>
          <p:nvPr>
            <p:ph type="sldNum" sz="quarter" idx="10"/>
          </p:nvPr>
        </p:nvSpPr>
        <p:spPr>
          <a:xfrm>
            <a:off x="457200" y="7429563"/>
            <a:ext cx="540346" cy="163513"/>
          </a:xfrm>
          <a:prstGeom prst="rect">
            <a:avLst/>
          </a:prstGeom>
        </p:spPr>
        <p:txBody>
          <a:bodyPr vert="horz" wrap="square" lIns="90440" tIns="45221" rIns="90440" bIns="45221" numCol="1" anchor="t" anchorCtr="0" compatLnSpc="1">
            <a:prstTxWarp prst="textNoShape">
              <a:avLst/>
            </a:prstTxWarp>
          </a:bodyPr>
          <a:lstStyle>
            <a:lvl1pPr>
              <a:defRPr kumimoji="0" sz="900"/>
            </a:lvl1pPr>
          </a:lstStyle>
          <a:p>
            <a:fld id="{114707A4-840B-441F-91DD-318E34C9C1C7}" type="slidenum">
              <a:rPr lang="en-US" altLang="zh-TW">
                <a:solidFill>
                  <a:prstClr val="black">
                    <a:tint val="75000"/>
                  </a:prstClr>
                </a:solidFill>
              </a:rPr>
              <a:pPr/>
              <a:t>‹#›</a:t>
            </a:fld>
            <a:endParaRPr lang="en-US" altLang="zh-TW">
              <a:solidFill>
                <a:prstClr val="black">
                  <a:tint val="75000"/>
                </a:prstClr>
              </a:solidFill>
            </a:endParaRPr>
          </a:p>
        </p:txBody>
      </p:sp>
    </p:spTree>
    <p:extLst>
      <p:ext uri="{BB962C8B-B14F-4D97-AF65-F5344CB8AC3E}">
        <p14:creationId xmlns:p14="http://schemas.microsoft.com/office/powerpoint/2010/main" val="3092610597"/>
      </p:ext>
    </p:extLst>
  </p:cSld>
  <p:clrMapOvr>
    <a:masterClrMapping/>
  </p:clrMapOvr>
  <p:timing>
    <p:tnLst>
      <p:par>
        <p:cTn id="1" dur="indefinite" restart="never" nodeType="tmRoot"/>
      </p:par>
    </p:tnLst>
  </p:timing>
</p:sldLayout>
</file>

<file path=ppt/slideLayouts/slideLayout597.xml><?xml version="1.0" encoding="utf-8"?>
<p:sldLayout xmlns:a="http://schemas.openxmlformats.org/drawingml/2006/main" xmlns:r="http://schemas.openxmlformats.org/officeDocument/2006/relationships" xmlns:p="http://schemas.openxmlformats.org/presentationml/2006/main" userDrawn="1">
  <p:cSld name="13_自訂版面配置">
    <p:spTree>
      <p:nvGrpSpPr>
        <p:cNvPr id="1" name=""/>
        <p:cNvGrpSpPr/>
        <p:nvPr/>
      </p:nvGrpSpPr>
      <p:grpSpPr>
        <a:xfrm>
          <a:off x="0" y="0"/>
          <a:ext cx="0" cy="0"/>
          <a:chOff x="0" y="0"/>
          <a:chExt cx="0" cy="0"/>
        </a:xfrm>
      </p:grpSpPr>
      <p:sp>
        <p:nvSpPr>
          <p:cNvPr id="3" name="Title Placeholder 1"/>
          <p:cNvSpPr>
            <a:spLocks noGrp="1"/>
          </p:cNvSpPr>
          <p:nvPr>
            <p:ph type="ctrTitle"/>
          </p:nvPr>
        </p:nvSpPr>
        <p:spPr>
          <a:xfrm>
            <a:off x="315086" y="2886865"/>
            <a:ext cx="4330064" cy="1571512"/>
          </a:xfrm>
          <a:prstGeom prst="rect">
            <a:avLst/>
          </a:prstGeom>
        </p:spPr>
        <p:txBody>
          <a:bodyPr lIns="90610" tIns="45303" rIns="90610" bIns="45303"/>
          <a:lstStyle>
            <a:lvl1pPr algn="l">
              <a:lnSpc>
                <a:spcPts val="5569"/>
              </a:lnSpc>
              <a:defRPr sz="4000" b="1" baseline="0" smtClean="0">
                <a:solidFill>
                  <a:srgbClr val="002776"/>
                </a:solidFill>
                <a:effectLst>
                  <a:outerShdw blurRad="38100" dist="38100" dir="2700000" algn="tl">
                    <a:srgbClr val="000000">
                      <a:alpha val="43137"/>
                    </a:srgbClr>
                  </a:outerShdw>
                </a:effectLst>
                <a:latin typeface="Calibri" pitchFamily="34" charset="0"/>
                <a:ea typeface="微軟正黑體" pitchFamily="34" charset="-120"/>
              </a:defRPr>
            </a:lvl1pPr>
          </a:lstStyle>
          <a:p>
            <a:r>
              <a:rPr lang="en-US" altLang="zh-TW" dirty="0" smtClean="0"/>
              <a:t>Click to edit Master title style</a:t>
            </a:r>
            <a:endParaRPr lang="en-US" dirty="0" smtClean="0"/>
          </a:p>
        </p:txBody>
      </p:sp>
    </p:spTree>
    <p:extLst>
      <p:ext uri="{BB962C8B-B14F-4D97-AF65-F5344CB8AC3E}">
        <p14:creationId xmlns:p14="http://schemas.microsoft.com/office/powerpoint/2010/main" val="235547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598.xml><?xml version="1.0" encoding="utf-8"?>
<p:sldLayout xmlns:a="http://schemas.openxmlformats.org/drawingml/2006/main" xmlns:r="http://schemas.openxmlformats.org/officeDocument/2006/relationships" xmlns:p="http://schemas.openxmlformats.org/presentationml/2006/main" type="title">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754499" y="2415039"/>
            <a:ext cx="8550990" cy="1666369"/>
          </a:xfrm>
        </p:spPr>
        <p:txBody>
          <a:body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1508998" y="4405260"/>
            <a:ext cx="7041992" cy="1986686"/>
          </a:xfrm>
        </p:spPr>
        <p:txBody>
          <a:bodyPr/>
          <a:lstStyle>
            <a:lvl1pPr marL="0" indent="0" algn="ctr">
              <a:buNone/>
              <a:defRPr>
                <a:solidFill>
                  <a:schemeClr val="tx1">
                    <a:tint val="75000"/>
                  </a:schemeClr>
                </a:solidFill>
              </a:defRPr>
            </a:lvl1pPr>
            <a:lvl2pPr marL="504951" indent="0" algn="ctr">
              <a:buNone/>
              <a:defRPr>
                <a:solidFill>
                  <a:schemeClr val="tx1">
                    <a:tint val="75000"/>
                  </a:schemeClr>
                </a:solidFill>
              </a:defRPr>
            </a:lvl2pPr>
            <a:lvl3pPr marL="1009899" indent="0" algn="ctr">
              <a:buNone/>
              <a:defRPr>
                <a:solidFill>
                  <a:schemeClr val="tx1">
                    <a:tint val="75000"/>
                  </a:schemeClr>
                </a:solidFill>
              </a:defRPr>
            </a:lvl3pPr>
            <a:lvl4pPr marL="1514860" indent="0" algn="ctr">
              <a:buNone/>
              <a:defRPr>
                <a:solidFill>
                  <a:schemeClr val="tx1">
                    <a:tint val="75000"/>
                  </a:schemeClr>
                </a:solidFill>
              </a:defRPr>
            </a:lvl4pPr>
            <a:lvl5pPr marL="2019802" indent="0" algn="ctr">
              <a:buNone/>
              <a:defRPr>
                <a:solidFill>
                  <a:schemeClr val="tx1">
                    <a:tint val="75000"/>
                  </a:schemeClr>
                </a:solidFill>
              </a:defRPr>
            </a:lvl5pPr>
            <a:lvl6pPr marL="2524740" indent="0" algn="ctr">
              <a:buNone/>
              <a:defRPr>
                <a:solidFill>
                  <a:schemeClr val="tx1">
                    <a:tint val="75000"/>
                  </a:schemeClr>
                </a:solidFill>
              </a:defRPr>
            </a:lvl6pPr>
            <a:lvl7pPr marL="3029705" indent="0" algn="ctr">
              <a:buNone/>
              <a:defRPr>
                <a:solidFill>
                  <a:schemeClr val="tx1">
                    <a:tint val="75000"/>
                  </a:schemeClr>
                </a:solidFill>
              </a:defRPr>
            </a:lvl7pPr>
            <a:lvl8pPr marL="3534643" indent="0" algn="ctr">
              <a:buNone/>
              <a:defRPr>
                <a:solidFill>
                  <a:schemeClr val="tx1">
                    <a:tint val="75000"/>
                  </a:schemeClr>
                </a:solidFill>
              </a:defRPr>
            </a:lvl8pPr>
            <a:lvl9pPr marL="4039595" indent="0" algn="ctr">
              <a:buNone/>
              <a:defRPr>
                <a:solidFill>
                  <a:schemeClr val="tx1">
                    <a:tint val="75000"/>
                  </a:schemeClr>
                </a:solidFill>
              </a:defRPr>
            </a:lvl9pPr>
          </a:lstStyle>
          <a:p>
            <a:r>
              <a:rPr lang="zh-TW" altLang="en-US" smtClean="0"/>
              <a:t>按一下以編輯母片副標題樣式</a:t>
            </a:r>
            <a:endParaRPr lang="zh-TW" altLang="en-US"/>
          </a:p>
        </p:txBody>
      </p:sp>
      <p:sp>
        <p:nvSpPr>
          <p:cNvPr id="4" name="日期版面配置區 3"/>
          <p:cNvSpPr>
            <a:spLocks noGrp="1"/>
          </p:cNvSpPr>
          <p:nvPr>
            <p:ph type="dt" sz="half" idx="10"/>
          </p:nvPr>
        </p:nvSpPr>
        <p:spPr/>
        <p:txBody>
          <a:bodyPr/>
          <a:lstStyle/>
          <a:p>
            <a:fld id="{F344F5E6-E874-4386-A34B-7854486FD334}" type="datetimeFigureOut">
              <a:rPr lang="zh-TW" altLang="en-US" smtClean="0">
                <a:solidFill>
                  <a:prstClr val="black">
                    <a:tint val="75000"/>
                  </a:prstClr>
                </a:solidFill>
              </a:rPr>
              <a:pPr/>
              <a:t>2013/11/15</a:t>
            </a:fld>
            <a:endParaRPr lang="zh-TW" altLang="en-US">
              <a:solidFill>
                <a:prstClr val="black">
                  <a:tint val="75000"/>
                </a:prstClr>
              </a:solidFill>
            </a:endParaRPr>
          </a:p>
        </p:txBody>
      </p:sp>
      <p:sp>
        <p:nvSpPr>
          <p:cNvPr id="5" name="頁尾版面配置區 4"/>
          <p:cNvSpPr>
            <a:spLocks noGrp="1"/>
          </p:cNvSpPr>
          <p:nvPr>
            <p:ph type="ftr" sz="quarter" idx="11"/>
          </p:nvPr>
        </p:nvSpPr>
        <p:spPr/>
        <p:txBody>
          <a:bodyPr/>
          <a:lstStyle/>
          <a:p>
            <a:endParaRPr lang="zh-TW" altLang="en-US">
              <a:solidFill>
                <a:prstClr val="black">
                  <a:tint val="75000"/>
                </a:prstClr>
              </a:solidFill>
            </a:endParaRPr>
          </a:p>
        </p:txBody>
      </p:sp>
      <p:sp>
        <p:nvSpPr>
          <p:cNvPr id="6" name="投影片編號版面配置區 5"/>
          <p:cNvSpPr>
            <a:spLocks noGrp="1"/>
          </p:cNvSpPr>
          <p:nvPr>
            <p:ph type="sldNum" sz="quarter" idx="12"/>
          </p:nvPr>
        </p:nvSpPr>
        <p:spPr/>
        <p:txBody>
          <a:bodyPr/>
          <a:lstStyle/>
          <a:p>
            <a:fld id="{0D8EC6FE-6E2D-452A-B8A0-6D8867C3654D}" type="slidenum">
              <a:rPr lang="zh-TW" altLang="en-US" smtClean="0">
                <a:solidFill>
                  <a:prstClr val="black">
                    <a:tint val="75000"/>
                  </a:prstClr>
                </a:solidFill>
              </a:rPr>
              <a:pPr/>
              <a:t>‹#›</a:t>
            </a:fld>
            <a:endParaRPr lang="zh-TW" altLang="en-US">
              <a:solidFill>
                <a:prstClr val="black">
                  <a:tint val="75000"/>
                </a:prstClr>
              </a:solidFill>
            </a:endParaRPr>
          </a:p>
        </p:txBody>
      </p:sp>
    </p:spTree>
    <p:extLst>
      <p:ext uri="{BB962C8B-B14F-4D97-AF65-F5344CB8AC3E}">
        <p14:creationId xmlns:p14="http://schemas.microsoft.com/office/powerpoint/2010/main" val="596419169"/>
      </p:ext>
    </p:extLst>
  </p:cSld>
  <p:clrMapOvr>
    <a:masterClrMapping/>
  </p:clrMapOvr>
  <p:timing>
    <p:tnLst>
      <p:par>
        <p:cTn id="1" dur="indefinite" restart="never" nodeType="tmRoot"/>
      </p:par>
    </p:tnLst>
  </p:timing>
</p:sldLayout>
</file>

<file path=ppt/slideLayouts/slideLayout599.xml><?xml version="1.0" encoding="utf-8"?>
<p:sldLayout xmlns:a="http://schemas.openxmlformats.org/drawingml/2006/main" xmlns:r="http://schemas.openxmlformats.org/officeDocument/2006/relationships" xmlns:p="http://schemas.openxmlformats.org/presentationml/2006/main" userDrawn="1">
  <p:cSld name="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577"/>
            <a:ext cx="2544763" cy="163513"/>
          </a:xfrm>
          <a:prstGeom prst="rect">
            <a:avLst/>
          </a:prstGeom>
          <a:noFill/>
          <a:ln w="25400" algn="ctr">
            <a:noFill/>
            <a:miter lim="800000"/>
            <a:headEnd/>
            <a:tailEnd/>
          </a:ln>
        </p:spPr>
        <p:txBody>
          <a:bodyPr lIns="0" tIns="0" rIns="0" bIns="0"/>
          <a:lstStyle/>
          <a:p>
            <a:pPr algn="r" defTabSz="947133" fontAlgn="auto">
              <a:spcBef>
                <a:spcPts val="0"/>
              </a:spcBef>
              <a:spcAft>
                <a:spcPts val="0"/>
              </a:spcAft>
              <a:defRPr/>
            </a:pPr>
            <a:r>
              <a:rPr kumimoji="0" lang="en-US" altLang="zh-TW" sz="900" dirty="0" smtClean="0">
                <a:solidFill>
                  <a:srgbClr val="002060"/>
                </a:solidFill>
                <a:latin typeface="Calibri" pitchFamily="34" charset="0"/>
                <a:ea typeface="標楷體" pitchFamily="65" charset="-120"/>
                <a:cs typeface="Arial" charset="0"/>
              </a:rPr>
              <a:t>©2013 </a:t>
            </a:r>
            <a:r>
              <a:rPr kumimoji="0" lang="zh-TW" altLang="en-US" sz="900" dirty="0" smtClean="0">
                <a:solidFill>
                  <a:srgbClr val="002060"/>
                </a:solidFill>
                <a:latin typeface="Calibri" pitchFamily="34" charset="0"/>
                <a:ea typeface="標楷體" pitchFamily="65" charset="-120"/>
                <a:cs typeface="Arial" charset="0"/>
              </a:rPr>
              <a:t>勤業眾信版權所有 保留一切權利</a:t>
            </a:r>
            <a:endParaRPr kumimoji="0" lang="en-US" altLang="zh-TW" sz="900" dirty="0">
              <a:solidFill>
                <a:srgbClr val="002060"/>
              </a:solidFill>
              <a:latin typeface="Calibri" pitchFamily="34" charset="0"/>
              <a:ea typeface="標楷體" pitchFamily="65"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474" tIns="45238" rIns="90474" bIns="45238"/>
          <a:lstStyle>
            <a:lvl1pPr>
              <a:defRPr sz="32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94"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2500" baseline="0">
                <a:latin typeface="Calibri" pitchFamily="34" charset="0"/>
                <a:ea typeface="標楷體" pitchFamily="65" charset="-120"/>
              </a:defRPr>
            </a:lvl1pPr>
            <a:lvl2pPr marL="201049" indent="-201049">
              <a:buClr>
                <a:schemeClr val="accent6">
                  <a:lumMod val="75000"/>
                </a:schemeClr>
              </a:buClr>
              <a:buFont typeface="Wingdings" pitchFamily="2" charset="2"/>
              <a:buChar char="l"/>
              <a:defRPr sz="2500" baseline="0">
                <a:latin typeface="Calibri" pitchFamily="34" charset="0"/>
                <a:ea typeface="標楷體" pitchFamily="65" charset="-120"/>
              </a:defRPr>
            </a:lvl2pPr>
            <a:lvl3pPr>
              <a:buClr>
                <a:schemeClr val="accent6">
                  <a:lumMod val="75000"/>
                </a:schemeClr>
              </a:buClr>
              <a:defRPr sz="2500" baseline="0">
                <a:latin typeface="Calibri" pitchFamily="34" charset="0"/>
                <a:ea typeface="標楷體" pitchFamily="65" charset="-120"/>
              </a:defRPr>
            </a:lvl3pPr>
            <a:lvl4pPr>
              <a:buClr>
                <a:schemeClr val="accent6">
                  <a:lumMod val="75000"/>
                </a:schemeClr>
              </a:buClr>
              <a:defRPr sz="2500" baseline="0">
                <a:latin typeface="Calibri" pitchFamily="34" charset="0"/>
                <a:ea typeface="標楷體" pitchFamily="65" charset="-120"/>
              </a:defRPr>
            </a:lvl4pPr>
            <a:lvl5pPr>
              <a:buFont typeface="Arial" pitchFamily="34" charset="0"/>
              <a:buNone/>
              <a:defRPr sz="2500" baseline="0">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577"/>
            <a:ext cx="453283" cy="163513"/>
          </a:xfrm>
          <a:prstGeom prst="rect">
            <a:avLst/>
          </a:prstGeom>
        </p:spPr>
        <p:txBody>
          <a:bodyPr vert="horz" wrap="square" lIns="90474" tIns="45238" rIns="90474" bIns="45238" numCol="1" anchor="t" anchorCtr="0" compatLnSpc="1">
            <a:prstTxWarp prst="textNoShape">
              <a:avLst/>
            </a:prstTxWarp>
          </a:bodyPr>
          <a:lstStyle>
            <a:lvl1pPr>
              <a:defRPr kumimoji="0" sz="9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4093339862"/>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自訂版面配置">
    <p:spTree>
      <p:nvGrpSpPr>
        <p:cNvPr id="1" name=""/>
        <p:cNvGrpSpPr/>
        <p:nvPr/>
      </p:nvGrpSpPr>
      <p:grpSpPr>
        <a:xfrm>
          <a:off x="0" y="0"/>
          <a:ext cx="0" cy="0"/>
          <a:chOff x="0" y="0"/>
          <a:chExt cx="0" cy="0"/>
        </a:xfrm>
      </p:grpSpPr>
      <p:sp>
        <p:nvSpPr>
          <p:cNvPr id="4" name="矩形 3"/>
          <p:cNvSpPr/>
          <p:nvPr userDrawn="1"/>
        </p:nvSpPr>
        <p:spPr>
          <a:xfrm>
            <a:off x="0" y="0"/>
            <a:ext cx="10059988" cy="7773988"/>
          </a:xfrm>
          <a:prstGeom prst="rect">
            <a:avLst/>
          </a:prstGeom>
          <a:solidFill>
            <a:srgbClr val="C9DD03"/>
          </a:solidFill>
          <a:ln>
            <a:noFill/>
          </a:ln>
        </p:spPr>
        <p:style>
          <a:lnRef idx="2">
            <a:schemeClr val="accent1">
              <a:shade val="50000"/>
            </a:schemeClr>
          </a:lnRef>
          <a:fillRef idx="1">
            <a:schemeClr val="accent1"/>
          </a:fillRef>
          <a:effectRef idx="0">
            <a:schemeClr val="accent1"/>
          </a:effectRef>
          <a:fontRef idx="minor">
            <a:schemeClr val="lt1"/>
          </a:fontRef>
        </p:style>
        <p:txBody>
          <a:bodyPr lIns="89958" tIns="44977" rIns="89958" bIns="44977" anchor="ctr"/>
          <a:lstStyle/>
          <a:p>
            <a:pPr algn="ctr">
              <a:defRPr/>
            </a:pPr>
            <a:endParaRPr kumimoji="0" lang="zh-TW" altLang="en-US">
              <a:solidFill>
                <a:srgbClr val="FFFFFF"/>
              </a:solidFill>
              <a:ea typeface="新細明體" charset="-120"/>
              <a:cs typeface="Arial" charset="0"/>
            </a:endParaRPr>
          </a:p>
        </p:txBody>
      </p:sp>
      <p:sp>
        <p:nvSpPr>
          <p:cNvPr id="3" name="Title Placeholder 1"/>
          <p:cNvSpPr>
            <a:spLocks noGrp="1"/>
          </p:cNvSpPr>
          <p:nvPr>
            <p:ph type="ctrTitle"/>
          </p:nvPr>
        </p:nvSpPr>
        <p:spPr>
          <a:xfrm>
            <a:off x="529400" y="2886443"/>
            <a:ext cx="4330064" cy="1177777"/>
          </a:xfrm>
          <a:prstGeom prst="rect">
            <a:avLst/>
          </a:prstGeom>
        </p:spPr>
        <p:txBody>
          <a:bodyPr lIns="89958" tIns="44977" rIns="89958" bIns="44977"/>
          <a:lstStyle>
            <a:lvl1pPr>
              <a:lnSpc>
                <a:spcPts val="4000"/>
              </a:lnSpc>
              <a:defRPr sz="2800" b="1" baseline="0" smtClean="0">
                <a:solidFill>
                  <a:schemeClr val="bg1"/>
                </a:solidFill>
                <a:latin typeface="Verdana" pitchFamily="34" charset="0"/>
                <a:ea typeface="華康中黑體" pitchFamily="49" charset="-120"/>
              </a:defRPr>
            </a:lvl1pPr>
          </a:lstStyle>
          <a:p>
            <a:r>
              <a:rPr lang="en-US" altLang="zh-TW" smtClean="0"/>
              <a:t>Click to edit Master title style</a:t>
            </a:r>
            <a:endParaRPr lang="en-US" dirty="0" smtClean="0"/>
          </a:p>
        </p:txBody>
      </p:sp>
    </p:spTree>
  </p:cSld>
  <p:clrMapOvr>
    <a:masterClrMapping/>
  </p:clrMapOvr>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43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2007"/>
            <a:ext cx="2544763" cy="163513"/>
          </a:xfrm>
          <a:prstGeom prst="rect">
            <a:avLst/>
          </a:prstGeom>
          <a:noFill/>
          <a:ln w="25400" algn="ctr">
            <a:noFill/>
            <a:miter lim="800000"/>
            <a:headEnd/>
            <a:tailEnd/>
          </a:ln>
        </p:spPr>
        <p:txBody>
          <a:bodyPr lIns="0" tIns="0" rIns="0" bIns="0"/>
          <a:lstStyle/>
          <a:p>
            <a:pPr algn="r" defTabSz="942945"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074" tIns="45035" rIns="90074" bIns="45035"/>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8543" indent="-270530">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0568" indent="-172011">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2667" indent="-172011">
              <a:lnSpc>
                <a:spcPct val="100000"/>
              </a:lnSpc>
              <a:spcBef>
                <a:spcPts val="600"/>
              </a:spcBef>
              <a:buClr>
                <a:srgbClr val="92D050"/>
              </a:buClr>
              <a:defRPr>
                <a:latin typeface="Calibri" pitchFamily="34" charset="0"/>
                <a:ea typeface="標楷體" pitchFamily="65" charset="-120"/>
              </a:defRPr>
            </a:lvl4pPr>
            <a:lvl5pPr marL="1243185" indent="-100073">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70"/>
            <a:ext cx="428625" cy="263525"/>
          </a:xfrm>
          <a:prstGeom prst="rect">
            <a:avLst/>
          </a:prstGeom>
        </p:spPr>
        <p:txBody>
          <a:bodyPr vert="horz" wrap="square" lIns="90074" tIns="45035" rIns="90074" bIns="45035"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982259899"/>
      </p:ext>
    </p:extLst>
  </p:cSld>
  <p:clrMapOvr>
    <a:masterClrMapping/>
  </p:clrMapOvr>
  <p:timing>
    <p:tnLst>
      <p:par>
        <p:cTn id="1" dur="indefinite" restart="never" nodeType="tmRoot"/>
      </p:par>
    </p:tnLst>
  </p:timing>
</p:sldLayout>
</file>

<file path=ppt/slideLayouts/slideLayout600.xml><?xml version="1.0" encoding="utf-8"?>
<p:sldLayout xmlns:a="http://schemas.openxmlformats.org/drawingml/2006/main" xmlns:r="http://schemas.openxmlformats.org/officeDocument/2006/relationships" xmlns:p="http://schemas.openxmlformats.org/presentationml/2006/main" userDrawn="1">
  <p:cSld name="100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87166" indent="-489186">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85166" indent="-39799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591994" indent="-306842">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50581" indent="-100673">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63" y="360005"/>
            <a:ext cx="9126001" cy="630000"/>
          </a:xfrm>
          <a:prstGeom prst="rect">
            <a:avLst/>
          </a:prstGeom>
        </p:spPr>
        <p:txBody>
          <a:bodyPr lIns="90610" tIns="45303" rIns="90610" bIns="4530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2"/>
            <a:ext cx="428628" cy="264293"/>
          </a:xfrm>
          <a:prstGeom prst="rect">
            <a:avLst/>
          </a:prstGeom>
        </p:spPr>
        <p:txBody>
          <a:bodyPr lIns="90610" tIns="45303" rIns="90610" bIns="45303"/>
          <a:lstStyle>
            <a:lvl1pPr algn="ctr">
              <a:defRPr sz="12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7" name="Rectangle 3"/>
          <p:cNvSpPr>
            <a:spLocks noChangeArrowheads="1"/>
          </p:cNvSpPr>
          <p:nvPr userDrawn="1"/>
        </p:nvSpPr>
        <p:spPr bwMode="auto">
          <a:xfrm>
            <a:off x="7644297" y="7478329"/>
            <a:ext cx="2069435" cy="245139"/>
          </a:xfrm>
          <a:prstGeom prst="rect">
            <a:avLst/>
          </a:prstGeom>
          <a:noFill/>
          <a:ln w="25400" algn="ctr">
            <a:noFill/>
            <a:miter lim="800000"/>
            <a:headEnd/>
            <a:tailEnd/>
          </a:ln>
        </p:spPr>
        <p:txBody>
          <a:bodyPr lIns="0" tIns="0" rIns="0" bIns="0" anchor="ctr"/>
          <a:lstStyle/>
          <a:p>
            <a:pPr algn="r" defTabSz="948553" fontAlgn="auto">
              <a:spcBef>
                <a:spcPts val="0"/>
              </a:spcBef>
              <a:spcAft>
                <a:spcPts val="0"/>
              </a:spcAft>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235245828"/>
      </p:ext>
    </p:extLst>
  </p:cSld>
  <p:clrMapOvr>
    <a:masterClrMapping/>
  </p:clrMapOvr>
  <p:transition>
    <p:random/>
  </p:transition>
  <p:timing>
    <p:tnLst>
      <p:par>
        <p:cTn id="1" dur="indefinite" restart="never" nodeType="tmRoot"/>
      </p:par>
    </p:tnLst>
  </p:timing>
</p:sldLayout>
</file>

<file path=ppt/slideLayouts/slideLayout601.xml><?xml version="1.0" encoding="utf-8"?>
<p:sldLayout xmlns:a="http://schemas.openxmlformats.org/drawingml/2006/main" xmlns:r="http://schemas.openxmlformats.org/officeDocument/2006/relationships" xmlns:p="http://schemas.openxmlformats.org/presentationml/2006/main" showMasterSp="0" type="title">
  <p:cSld name="2_Title Slide">
    <p:spTree>
      <p:nvGrpSpPr>
        <p:cNvPr id="1" name=""/>
        <p:cNvGrpSpPr/>
        <p:nvPr/>
      </p:nvGrpSpPr>
      <p:grpSpPr>
        <a:xfrm>
          <a:off x="0" y="0"/>
          <a:ext cx="0" cy="0"/>
          <a:chOff x="0" y="0"/>
          <a:chExt cx="0" cy="0"/>
        </a:xfrm>
      </p:grpSpPr>
      <p:sp>
        <p:nvSpPr>
          <p:cNvPr id="148482" name="Title Placeholder 1"/>
          <p:cNvSpPr>
            <a:spLocks noGrp="1"/>
          </p:cNvSpPr>
          <p:nvPr>
            <p:ph type="ctrTitle"/>
          </p:nvPr>
        </p:nvSpPr>
        <p:spPr>
          <a:xfrm>
            <a:off x="1257302" y="3027363"/>
            <a:ext cx="6724650" cy="1279525"/>
          </a:xfrm>
        </p:spPr>
        <p:txBody>
          <a:bodyPr/>
          <a:lstStyle>
            <a:lvl1pPr>
              <a:lnSpc>
                <a:spcPts val="5199"/>
              </a:lnSpc>
              <a:defRPr sz="5600" b="0">
                <a:solidFill>
                  <a:schemeClr val="bg2"/>
                </a:solidFill>
                <a:latin typeface="Times New Roman" pitchFamily="18" charset="0"/>
              </a:defRPr>
            </a:lvl1pPr>
          </a:lstStyle>
          <a:p>
            <a:r>
              <a:rPr lang="en-US" smtClean="0"/>
              <a:t>Click to edit Master title style</a:t>
            </a:r>
            <a:endParaRPr lang="en-US"/>
          </a:p>
        </p:txBody>
      </p:sp>
      <p:sp>
        <p:nvSpPr>
          <p:cNvPr id="7" name="Slide Number Placeholder 9"/>
          <p:cNvSpPr>
            <a:spLocks noGrp="1"/>
          </p:cNvSpPr>
          <p:nvPr>
            <p:ph type="sldNum" sz="quarter" idx="4"/>
          </p:nvPr>
        </p:nvSpPr>
        <p:spPr>
          <a:xfrm>
            <a:off x="390527" y="7429564"/>
            <a:ext cx="311150" cy="163513"/>
          </a:xfrm>
          <a:prstGeom prst="rect">
            <a:avLst/>
          </a:prstGeom>
        </p:spPr>
        <p:txBody>
          <a:bodyPr lIns="0" tIns="0" rIns="0" bIns="0"/>
          <a:lstStyle>
            <a:lvl1pPr>
              <a:defRPr sz="1000" b="1" smtClean="0">
                <a:solidFill>
                  <a:schemeClr val="bg1"/>
                </a:solidFill>
              </a:defRPr>
            </a:lvl1pPr>
          </a:lstStyle>
          <a:p>
            <a:pPr>
              <a:defRPr/>
            </a:pPr>
            <a:fld id="{161F61C0-2215-4557-9AEC-40913A79701B}" type="slidenum">
              <a:rPr lang="en-US">
                <a:solidFill>
                  <a:prstClr val="white"/>
                </a:solidFill>
              </a:rPr>
              <a:pPr>
                <a:defRPr/>
              </a:pPr>
              <a:t>‹#›</a:t>
            </a:fld>
            <a:endParaRPr lang="en-US" dirty="0">
              <a:solidFill>
                <a:prstClr val="white"/>
              </a:solidFill>
            </a:endParaRPr>
          </a:p>
        </p:txBody>
      </p:sp>
      <p:sp>
        <p:nvSpPr>
          <p:cNvPr id="8" name="Footer Placeholder 10"/>
          <p:cNvSpPr>
            <a:spLocks noGrp="1"/>
          </p:cNvSpPr>
          <p:nvPr>
            <p:ph type="ftr" sz="quarter" idx="3"/>
          </p:nvPr>
        </p:nvSpPr>
        <p:spPr>
          <a:xfrm>
            <a:off x="849313" y="7429564"/>
            <a:ext cx="4749800" cy="163513"/>
          </a:xfrm>
          <a:prstGeom prst="rect">
            <a:avLst/>
          </a:prstGeom>
        </p:spPr>
        <p:txBody>
          <a:bodyPr lIns="0" tIns="0" rIns="0" bIns="0"/>
          <a:lstStyle>
            <a:lvl1pPr>
              <a:defRPr sz="1000" smtClean="0">
                <a:solidFill>
                  <a:schemeClr val="bg1"/>
                </a:solidFill>
              </a:defRPr>
            </a:lvl1pPr>
          </a:lstStyle>
          <a:p>
            <a:pPr>
              <a:defRPr/>
            </a:pPr>
            <a:r>
              <a:rPr lang="en-US">
                <a:solidFill>
                  <a:prstClr val="white"/>
                </a:solidFill>
              </a:rPr>
              <a:t>Footer</a:t>
            </a:r>
            <a:endParaRPr lang="en-US" dirty="0">
              <a:solidFill>
                <a:prstClr val="white"/>
              </a:solidFill>
            </a:endParaRPr>
          </a:p>
        </p:txBody>
      </p:sp>
    </p:spTree>
    <p:extLst>
      <p:ext uri="{BB962C8B-B14F-4D97-AF65-F5344CB8AC3E}">
        <p14:creationId xmlns:p14="http://schemas.microsoft.com/office/powerpoint/2010/main" val="1129781487"/>
      </p:ext>
    </p:extLst>
  </p:cSld>
  <p:clrMapOvr>
    <a:masterClrMapping/>
  </p:clrMapOvr>
  <p:hf hdr="0" dt="0"/>
</p:sldLayout>
</file>

<file path=ppt/slideLayouts/slideLayout602.xml><?xml version="1.0" encoding="utf-8"?>
<p:sldLayout xmlns:a="http://schemas.openxmlformats.org/drawingml/2006/main" xmlns:r="http://schemas.openxmlformats.org/officeDocument/2006/relationships" xmlns:p="http://schemas.openxmlformats.org/presentationml/2006/main" userDrawn="1">
  <p:cSld name="127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87166" indent="-489186">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85166" indent="-39799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591994" indent="-306842">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50581" indent="-100673">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63" y="360005"/>
            <a:ext cx="9126001" cy="630000"/>
          </a:xfrm>
          <a:prstGeom prst="rect">
            <a:avLst/>
          </a:prstGeom>
        </p:spPr>
        <p:txBody>
          <a:bodyPr lIns="90610" tIns="45303" rIns="90610" bIns="4530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2"/>
            <a:ext cx="428628" cy="264293"/>
          </a:xfrm>
          <a:prstGeom prst="rect">
            <a:avLst/>
          </a:prstGeom>
        </p:spPr>
        <p:txBody>
          <a:bodyPr lIns="90610" tIns="45303" rIns="90610" bIns="45303"/>
          <a:lstStyle>
            <a:lvl1pPr algn="ctr">
              <a:defRPr sz="12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7" name="Rectangle 3"/>
          <p:cNvSpPr>
            <a:spLocks noChangeArrowheads="1"/>
          </p:cNvSpPr>
          <p:nvPr userDrawn="1"/>
        </p:nvSpPr>
        <p:spPr bwMode="auto">
          <a:xfrm>
            <a:off x="7644297" y="7478329"/>
            <a:ext cx="2069435" cy="245139"/>
          </a:xfrm>
          <a:prstGeom prst="rect">
            <a:avLst/>
          </a:prstGeom>
          <a:noFill/>
          <a:ln w="25400" algn="ctr">
            <a:noFill/>
            <a:miter lim="800000"/>
            <a:headEnd/>
            <a:tailEnd/>
          </a:ln>
        </p:spPr>
        <p:txBody>
          <a:bodyPr lIns="0" tIns="0" rIns="0" bIns="0" anchor="ctr"/>
          <a:lstStyle/>
          <a:p>
            <a:pPr algn="r" defTabSz="948553" fontAlgn="auto">
              <a:spcBef>
                <a:spcPts val="0"/>
              </a:spcBef>
              <a:spcAft>
                <a:spcPts val="0"/>
              </a:spcAft>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260608154"/>
      </p:ext>
    </p:extLst>
  </p:cSld>
  <p:clrMapOvr>
    <a:masterClrMapping/>
  </p:clrMapOvr>
  <p:transition>
    <p:random/>
  </p:transition>
  <p:timing>
    <p:tnLst>
      <p:par>
        <p:cTn id="1" dur="indefinite" restart="never" nodeType="tmRoot"/>
      </p:par>
    </p:tnLst>
  </p:timing>
</p:sldLayout>
</file>

<file path=ppt/slideLayouts/slideLayout603.xml><?xml version="1.0" encoding="utf-8"?>
<p:sldLayout xmlns:a="http://schemas.openxmlformats.org/drawingml/2006/main" xmlns:r="http://schemas.openxmlformats.org/officeDocument/2006/relationships" xmlns:p="http://schemas.openxmlformats.org/presentationml/2006/main" userDrawn="1">
  <p:cSld name="128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87166" indent="-489186">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85166" indent="-39799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591994" indent="-306842">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50581" indent="-100673">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63" y="360005"/>
            <a:ext cx="9126001" cy="630000"/>
          </a:xfrm>
          <a:prstGeom prst="rect">
            <a:avLst/>
          </a:prstGeom>
        </p:spPr>
        <p:txBody>
          <a:bodyPr lIns="90610" tIns="45303" rIns="90610" bIns="4530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2"/>
            <a:ext cx="428628" cy="264293"/>
          </a:xfrm>
          <a:prstGeom prst="rect">
            <a:avLst/>
          </a:prstGeom>
        </p:spPr>
        <p:txBody>
          <a:bodyPr lIns="90610" tIns="45303" rIns="90610" bIns="45303"/>
          <a:lstStyle>
            <a:lvl1pPr algn="ctr">
              <a:defRPr sz="12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7" name="Rectangle 3"/>
          <p:cNvSpPr>
            <a:spLocks noChangeArrowheads="1"/>
          </p:cNvSpPr>
          <p:nvPr userDrawn="1"/>
        </p:nvSpPr>
        <p:spPr bwMode="auto">
          <a:xfrm>
            <a:off x="7644297" y="7478329"/>
            <a:ext cx="2069435" cy="245139"/>
          </a:xfrm>
          <a:prstGeom prst="rect">
            <a:avLst/>
          </a:prstGeom>
          <a:noFill/>
          <a:ln w="25400" algn="ctr">
            <a:noFill/>
            <a:miter lim="800000"/>
            <a:headEnd/>
            <a:tailEnd/>
          </a:ln>
        </p:spPr>
        <p:txBody>
          <a:bodyPr lIns="0" tIns="0" rIns="0" bIns="0" anchor="ctr"/>
          <a:lstStyle/>
          <a:p>
            <a:pPr algn="r" defTabSz="948553" fontAlgn="auto">
              <a:spcBef>
                <a:spcPts val="0"/>
              </a:spcBef>
              <a:spcAft>
                <a:spcPts val="0"/>
              </a:spcAft>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505127953"/>
      </p:ext>
    </p:extLst>
  </p:cSld>
  <p:clrMapOvr>
    <a:masterClrMapping/>
  </p:clrMapOvr>
  <p:transition>
    <p:random/>
  </p:transition>
  <p:timing>
    <p:tnLst>
      <p:par>
        <p:cTn id="1" dur="indefinite" restart="never" nodeType="tmRoot"/>
      </p:par>
    </p:tnLst>
  </p:timing>
</p:sldLayout>
</file>

<file path=ppt/slideLayouts/slideLayout604.xml><?xml version="1.0" encoding="utf-8"?>
<p:sldLayout xmlns:a="http://schemas.openxmlformats.org/drawingml/2006/main" xmlns:r="http://schemas.openxmlformats.org/officeDocument/2006/relationships" xmlns:p="http://schemas.openxmlformats.org/presentationml/2006/main" userDrawn="1">
  <p:cSld name="135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87166" indent="-489186">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85166" indent="-39799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591994" indent="-306842">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50581" indent="-100673">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63" y="360005"/>
            <a:ext cx="9126001" cy="630000"/>
          </a:xfrm>
          <a:prstGeom prst="rect">
            <a:avLst/>
          </a:prstGeom>
        </p:spPr>
        <p:txBody>
          <a:bodyPr lIns="90610" tIns="45303" rIns="90610" bIns="4530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2"/>
            <a:ext cx="428628" cy="264293"/>
          </a:xfrm>
          <a:prstGeom prst="rect">
            <a:avLst/>
          </a:prstGeom>
        </p:spPr>
        <p:txBody>
          <a:bodyPr lIns="90610" tIns="45303" rIns="90610" bIns="45303"/>
          <a:lstStyle>
            <a:lvl1pPr algn="ctr">
              <a:defRPr sz="12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7" name="Rectangle 3"/>
          <p:cNvSpPr>
            <a:spLocks noChangeArrowheads="1"/>
          </p:cNvSpPr>
          <p:nvPr userDrawn="1"/>
        </p:nvSpPr>
        <p:spPr bwMode="auto">
          <a:xfrm>
            <a:off x="7644297" y="7478329"/>
            <a:ext cx="2069435" cy="245139"/>
          </a:xfrm>
          <a:prstGeom prst="rect">
            <a:avLst/>
          </a:prstGeom>
          <a:noFill/>
          <a:ln w="25400" algn="ctr">
            <a:noFill/>
            <a:miter lim="800000"/>
            <a:headEnd/>
            <a:tailEnd/>
          </a:ln>
        </p:spPr>
        <p:txBody>
          <a:bodyPr lIns="0" tIns="0" rIns="0" bIns="0" anchor="ctr"/>
          <a:lstStyle/>
          <a:p>
            <a:pPr algn="r" defTabSz="948553" fontAlgn="auto">
              <a:spcBef>
                <a:spcPts val="0"/>
              </a:spcBef>
              <a:spcAft>
                <a:spcPts val="0"/>
              </a:spcAft>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024231740"/>
      </p:ext>
    </p:extLst>
  </p:cSld>
  <p:clrMapOvr>
    <a:masterClrMapping/>
  </p:clrMapOvr>
  <p:transition>
    <p:random/>
  </p:transition>
  <p:timing>
    <p:tnLst>
      <p:par>
        <p:cTn id="1" dur="indefinite" restart="never" nodeType="tmRoot"/>
      </p:par>
    </p:tnLst>
  </p:timing>
</p:sldLayout>
</file>

<file path=ppt/slideLayouts/slideLayout605.xml><?xml version="1.0" encoding="utf-8"?>
<p:sldLayout xmlns:a="http://schemas.openxmlformats.org/drawingml/2006/main" xmlns:r="http://schemas.openxmlformats.org/officeDocument/2006/relationships" xmlns:p="http://schemas.openxmlformats.org/presentationml/2006/main" userDrawn="1">
  <p:cSld name="146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87166" indent="-489186">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85166" indent="-39799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591994" indent="-306842">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50581" indent="-100673">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63" y="360005"/>
            <a:ext cx="9126001" cy="630000"/>
          </a:xfrm>
          <a:prstGeom prst="rect">
            <a:avLst/>
          </a:prstGeom>
        </p:spPr>
        <p:txBody>
          <a:bodyPr lIns="90610" tIns="45303" rIns="90610" bIns="4530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2"/>
            <a:ext cx="428628" cy="264293"/>
          </a:xfrm>
          <a:prstGeom prst="rect">
            <a:avLst/>
          </a:prstGeom>
        </p:spPr>
        <p:txBody>
          <a:bodyPr lIns="90610" tIns="45303" rIns="90610" bIns="45303"/>
          <a:lstStyle>
            <a:lvl1pPr algn="ctr">
              <a:defRPr sz="12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7" name="Rectangle 3"/>
          <p:cNvSpPr>
            <a:spLocks noChangeArrowheads="1"/>
          </p:cNvSpPr>
          <p:nvPr userDrawn="1"/>
        </p:nvSpPr>
        <p:spPr bwMode="auto">
          <a:xfrm>
            <a:off x="7644297" y="7478329"/>
            <a:ext cx="2069435" cy="245139"/>
          </a:xfrm>
          <a:prstGeom prst="rect">
            <a:avLst/>
          </a:prstGeom>
          <a:noFill/>
          <a:ln w="25400" algn="ctr">
            <a:noFill/>
            <a:miter lim="800000"/>
            <a:headEnd/>
            <a:tailEnd/>
          </a:ln>
        </p:spPr>
        <p:txBody>
          <a:bodyPr lIns="0" tIns="0" rIns="0" bIns="0" anchor="ctr"/>
          <a:lstStyle/>
          <a:p>
            <a:pPr algn="r" defTabSz="948553" fontAlgn="auto">
              <a:spcBef>
                <a:spcPts val="0"/>
              </a:spcBef>
              <a:spcAft>
                <a:spcPts val="0"/>
              </a:spcAft>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901604530"/>
      </p:ext>
    </p:extLst>
  </p:cSld>
  <p:clrMapOvr>
    <a:masterClrMapping/>
  </p:clrMapOvr>
  <p:transition>
    <p:random/>
  </p:transition>
  <p:timing>
    <p:tnLst>
      <p:par>
        <p:cTn id="1" dur="indefinite" restart="never" nodeType="tmRoot"/>
      </p:par>
    </p:tnLst>
  </p:timing>
</p:sldLayout>
</file>

<file path=ppt/slideLayouts/slideLayout606.xml><?xml version="1.0" encoding="utf-8"?>
<p:sldLayout xmlns:a="http://schemas.openxmlformats.org/drawingml/2006/main" xmlns:r="http://schemas.openxmlformats.org/officeDocument/2006/relationships" xmlns:p="http://schemas.openxmlformats.org/presentationml/2006/main" userDrawn="1">
  <p:cSld name="147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87166" indent="-489186">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85166" indent="-39799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591994" indent="-306842">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50581" indent="-100673">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63" y="360005"/>
            <a:ext cx="9126001" cy="630000"/>
          </a:xfrm>
          <a:prstGeom prst="rect">
            <a:avLst/>
          </a:prstGeom>
        </p:spPr>
        <p:txBody>
          <a:bodyPr lIns="90610" tIns="45303" rIns="90610" bIns="4530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2"/>
            <a:ext cx="428628" cy="264293"/>
          </a:xfrm>
          <a:prstGeom prst="rect">
            <a:avLst/>
          </a:prstGeom>
        </p:spPr>
        <p:txBody>
          <a:bodyPr lIns="90610" tIns="45303" rIns="90610" bIns="45303"/>
          <a:lstStyle>
            <a:lvl1pPr algn="ctr">
              <a:defRPr sz="12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7" name="Rectangle 3"/>
          <p:cNvSpPr>
            <a:spLocks noChangeArrowheads="1"/>
          </p:cNvSpPr>
          <p:nvPr userDrawn="1"/>
        </p:nvSpPr>
        <p:spPr bwMode="auto">
          <a:xfrm>
            <a:off x="7644297" y="7478329"/>
            <a:ext cx="2069435" cy="245139"/>
          </a:xfrm>
          <a:prstGeom prst="rect">
            <a:avLst/>
          </a:prstGeom>
          <a:noFill/>
          <a:ln w="25400" algn="ctr">
            <a:noFill/>
            <a:miter lim="800000"/>
            <a:headEnd/>
            <a:tailEnd/>
          </a:ln>
        </p:spPr>
        <p:txBody>
          <a:bodyPr lIns="0" tIns="0" rIns="0" bIns="0" anchor="ctr"/>
          <a:lstStyle/>
          <a:p>
            <a:pPr algn="r" defTabSz="948553" fontAlgn="auto">
              <a:spcBef>
                <a:spcPts val="0"/>
              </a:spcBef>
              <a:spcAft>
                <a:spcPts val="0"/>
              </a:spcAft>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760973814"/>
      </p:ext>
    </p:extLst>
  </p:cSld>
  <p:clrMapOvr>
    <a:masterClrMapping/>
  </p:clrMapOvr>
  <p:transition>
    <p:random/>
  </p:transition>
  <p:timing>
    <p:tnLst>
      <p:par>
        <p:cTn id="1" dur="indefinite" restart="never" nodeType="tmRoot"/>
      </p:par>
    </p:tnLst>
  </p:timing>
</p:sldLayout>
</file>

<file path=ppt/slideLayouts/slideLayout607.xml><?xml version="1.0" encoding="utf-8"?>
<p:sldLayout xmlns:a="http://schemas.openxmlformats.org/drawingml/2006/main" xmlns:r="http://schemas.openxmlformats.org/officeDocument/2006/relationships" xmlns:p="http://schemas.openxmlformats.org/presentationml/2006/main" userDrawn="1">
  <p:cSld name="148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87166" indent="-489186">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85166" indent="-39799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591994" indent="-306842">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50581" indent="-100673">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63" y="360005"/>
            <a:ext cx="9126001" cy="630000"/>
          </a:xfrm>
          <a:prstGeom prst="rect">
            <a:avLst/>
          </a:prstGeom>
        </p:spPr>
        <p:txBody>
          <a:bodyPr lIns="90610" tIns="45303" rIns="90610" bIns="4530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2"/>
            <a:ext cx="428628" cy="264293"/>
          </a:xfrm>
          <a:prstGeom prst="rect">
            <a:avLst/>
          </a:prstGeom>
        </p:spPr>
        <p:txBody>
          <a:bodyPr lIns="90610" tIns="45303" rIns="90610" bIns="45303"/>
          <a:lstStyle>
            <a:lvl1pPr algn="ctr">
              <a:defRPr sz="12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7" name="Rectangle 3"/>
          <p:cNvSpPr>
            <a:spLocks noChangeArrowheads="1"/>
          </p:cNvSpPr>
          <p:nvPr userDrawn="1"/>
        </p:nvSpPr>
        <p:spPr bwMode="auto">
          <a:xfrm>
            <a:off x="7644297" y="7478329"/>
            <a:ext cx="2069435" cy="245139"/>
          </a:xfrm>
          <a:prstGeom prst="rect">
            <a:avLst/>
          </a:prstGeom>
          <a:noFill/>
          <a:ln w="25400" algn="ctr">
            <a:noFill/>
            <a:miter lim="800000"/>
            <a:headEnd/>
            <a:tailEnd/>
          </a:ln>
        </p:spPr>
        <p:txBody>
          <a:bodyPr lIns="0" tIns="0" rIns="0" bIns="0" anchor="ctr"/>
          <a:lstStyle/>
          <a:p>
            <a:pPr algn="r" defTabSz="948553" fontAlgn="auto">
              <a:spcBef>
                <a:spcPts val="0"/>
              </a:spcBef>
              <a:spcAft>
                <a:spcPts val="0"/>
              </a:spcAft>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1497012859"/>
      </p:ext>
    </p:extLst>
  </p:cSld>
  <p:clrMapOvr>
    <a:masterClrMapping/>
  </p:clrMapOvr>
  <p:transition>
    <p:random/>
  </p:transition>
  <p:timing>
    <p:tnLst>
      <p:par>
        <p:cTn id="1" dur="indefinite" restart="never" nodeType="tmRoot"/>
      </p:par>
    </p:tnLst>
  </p:timing>
</p:sldLayout>
</file>

<file path=ppt/slideLayouts/slideLayout608.xml><?xml version="1.0" encoding="utf-8"?>
<p:sldLayout xmlns:a="http://schemas.openxmlformats.org/drawingml/2006/main" xmlns:r="http://schemas.openxmlformats.org/officeDocument/2006/relationships" xmlns:p="http://schemas.openxmlformats.org/presentationml/2006/main" userDrawn="1">
  <p:cSld name="129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87166" indent="-489186">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85166" indent="-39799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591994" indent="-306842">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50581" indent="-100673">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63" y="360005"/>
            <a:ext cx="9126001" cy="630000"/>
          </a:xfrm>
          <a:prstGeom prst="rect">
            <a:avLst/>
          </a:prstGeom>
        </p:spPr>
        <p:txBody>
          <a:bodyPr lIns="90610" tIns="45303" rIns="90610" bIns="4530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2"/>
            <a:ext cx="428628" cy="264293"/>
          </a:xfrm>
          <a:prstGeom prst="rect">
            <a:avLst/>
          </a:prstGeom>
        </p:spPr>
        <p:txBody>
          <a:bodyPr lIns="90610" tIns="45303" rIns="90610" bIns="45303"/>
          <a:lstStyle>
            <a:lvl1pPr algn="ctr">
              <a:defRPr sz="12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7" name="Rectangle 3"/>
          <p:cNvSpPr>
            <a:spLocks noChangeArrowheads="1"/>
          </p:cNvSpPr>
          <p:nvPr userDrawn="1"/>
        </p:nvSpPr>
        <p:spPr bwMode="auto">
          <a:xfrm>
            <a:off x="7644297" y="7478329"/>
            <a:ext cx="2069435" cy="245139"/>
          </a:xfrm>
          <a:prstGeom prst="rect">
            <a:avLst/>
          </a:prstGeom>
          <a:noFill/>
          <a:ln w="25400" algn="ctr">
            <a:noFill/>
            <a:miter lim="800000"/>
            <a:headEnd/>
            <a:tailEnd/>
          </a:ln>
        </p:spPr>
        <p:txBody>
          <a:bodyPr lIns="0" tIns="0" rIns="0" bIns="0" anchor="ctr"/>
          <a:lstStyle/>
          <a:p>
            <a:pPr algn="r" defTabSz="948553" fontAlgn="auto">
              <a:spcBef>
                <a:spcPts val="0"/>
              </a:spcBef>
              <a:spcAft>
                <a:spcPts val="0"/>
              </a:spcAft>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883588918"/>
      </p:ext>
    </p:extLst>
  </p:cSld>
  <p:clrMapOvr>
    <a:masterClrMapping/>
  </p:clrMapOvr>
  <p:transition>
    <p:random/>
  </p:transition>
  <p:timing>
    <p:tnLst>
      <p:par>
        <p:cTn id="1" dur="indefinite" restart="never" nodeType="tmRoot"/>
      </p:par>
    </p:tnLst>
  </p:timing>
</p:sldLayout>
</file>

<file path=ppt/slideLayouts/slideLayout609.xml><?xml version="1.0" encoding="utf-8"?>
<p:sldLayout xmlns:a="http://schemas.openxmlformats.org/drawingml/2006/main" xmlns:r="http://schemas.openxmlformats.org/officeDocument/2006/relationships" xmlns:p="http://schemas.openxmlformats.org/presentationml/2006/main" userDrawn="1">
  <p:cSld name="158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87166" indent="-489186">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85166" indent="-39799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591994" indent="-306842">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50581" indent="-100673">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63" y="360005"/>
            <a:ext cx="9126001" cy="630000"/>
          </a:xfrm>
          <a:prstGeom prst="rect">
            <a:avLst/>
          </a:prstGeom>
        </p:spPr>
        <p:txBody>
          <a:bodyPr lIns="90610" tIns="45303" rIns="90610" bIns="4530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2"/>
            <a:ext cx="428628" cy="264293"/>
          </a:xfrm>
          <a:prstGeom prst="rect">
            <a:avLst/>
          </a:prstGeom>
        </p:spPr>
        <p:txBody>
          <a:bodyPr lIns="90610" tIns="45303" rIns="90610" bIns="45303"/>
          <a:lstStyle>
            <a:lvl1pPr algn="ctr">
              <a:defRPr sz="12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7" name="Rectangle 3"/>
          <p:cNvSpPr>
            <a:spLocks noChangeArrowheads="1"/>
          </p:cNvSpPr>
          <p:nvPr userDrawn="1"/>
        </p:nvSpPr>
        <p:spPr bwMode="auto">
          <a:xfrm>
            <a:off x="7644297" y="7478329"/>
            <a:ext cx="2069435" cy="245139"/>
          </a:xfrm>
          <a:prstGeom prst="rect">
            <a:avLst/>
          </a:prstGeom>
          <a:noFill/>
          <a:ln w="25400" algn="ctr">
            <a:noFill/>
            <a:miter lim="800000"/>
            <a:headEnd/>
            <a:tailEnd/>
          </a:ln>
        </p:spPr>
        <p:txBody>
          <a:bodyPr lIns="0" tIns="0" rIns="0" bIns="0" anchor="ctr"/>
          <a:lstStyle/>
          <a:p>
            <a:pPr algn="r" defTabSz="948553" fontAlgn="auto">
              <a:spcBef>
                <a:spcPts val="0"/>
              </a:spcBef>
              <a:spcAft>
                <a:spcPts val="0"/>
              </a:spcAft>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299982721"/>
      </p:ext>
    </p:extLst>
  </p:cSld>
  <p:clrMapOvr>
    <a:masterClrMapping/>
  </p:clrMapOvr>
  <p:transition>
    <p:random/>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44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2007"/>
            <a:ext cx="2544763" cy="163513"/>
          </a:xfrm>
          <a:prstGeom prst="rect">
            <a:avLst/>
          </a:prstGeom>
          <a:noFill/>
          <a:ln w="25400" algn="ctr">
            <a:noFill/>
            <a:miter lim="800000"/>
            <a:headEnd/>
            <a:tailEnd/>
          </a:ln>
        </p:spPr>
        <p:txBody>
          <a:bodyPr lIns="0" tIns="0" rIns="0" bIns="0"/>
          <a:lstStyle/>
          <a:p>
            <a:pPr algn="r" defTabSz="942945"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074" tIns="45035" rIns="90074" bIns="45035"/>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8543" indent="-270530">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0568" indent="-172011">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2667" indent="-172011">
              <a:lnSpc>
                <a:spcPct val="100000"/>
              </a:lnSpc>
              <a:spcBef>
                <a:spcPts val="600"/>
              </a:spcBef>
              <a:buClr>
                <a:srgbClr val="92D050"/>
              </a:buClr>
              <a:defRPr>
                <a:latin typeface="Calibri" pitchFamily="34" charset="0"/>
                <a:ea typeface="標楷體" pitchFamily="65" charset="-120"/>
              </a:defRPr>
            </a:lvl4pPr>
            <a:lvl5pPr marL="1243185" indent="-100073">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70"/>
            <a:ext cx="428625" cy="263525"/>
          </a:xfrm>
          <a:prstGeom prst="rect">
            <a:avLst/>
          </a:prstGeom>
        </p:spPr>
        <p:txBody>
          <a:bodyPr vert="horz" wrap="square" lIns="90074" tIns="45035" rIns="90074" bIns="45035"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581604628"/>
      </p:ext>
    </p:extLst>
  </p:cSld>
  <p:clrMapOvr>
    <a:masterClrMapping/>
  </p:clrMapOvr>
  <p:timing>
    <p:tnLst>
      <p:par>
        <p:cTn id="1" dur="indefinite" restart="never" nodeType="tmRoot"/>
      </p:par>
    </p:tnLst>
  </p:timing>
</p:sldLayout>
</file>

<file path=ppt/slideLayouts/slideLayout610.xml><?xml version="1.0" encoding="utf-8"?>
<p:sldLayout xmlns:a="http://schemas.openxmlformats.org/drawingml/2006/main" xmlns:r="http://schemas.openxmlformats.org/officeDocument/2006/relationships" xmlns:p="http://schemas.openxmlformats.org/presentationml/2006/main" userDrawn="1">
  <p:cSld name="160_兩項物件">
    <p:spTree>
      <p:nvGrpSpPr>
        <p:cNvPr id="1" name=""/>
        <p:cNvGrpSpPr/>
        <p:nvPr/>
      </p:nvGrpSpPr>
      <p:grpSpPr>
        <a:xfrm>
          <a:off x="0" y="0"/>
          <a:ext cx="0" cy="0"/>
          <a:chOff x="0" y="0"/>
          <a:chExt cx="0" cy="0"/>
        </a:xfrm>
      </p:grpSpPr>
      <p:sp>
        <p:nvSpPr>
          <p:cNvPr id="8" name="Text Placeholder 2"/>
          <p:cNvSpPr>
            <a:spLocks noGrp="1"/>
          </p:cNvSpPr>
          <p:nvPr>
            <p:ph idx="1" hasCustomPrompt="1"/>
          </p:nvPr>
        </p:nvSpPr>
        <p:spPr bwMode="auto">
          <a:xfrm>
            <a:off x="355938" y="1349376"/>
            <a:ext cx="9356390" cy="5965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87166" indent="-489186">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85166" indent="-39799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591994" indent="-306842">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50581" indent="-100673">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p:txBody>
      </p:sp>
      <p:sp>
        <p:nvSpPr>
          <p:cNvPr id="2" name="Title 1"/>
          <p:cNvSpPr>
            <a:spLocks noGrp="1"/>
          </p:cNvSpPr>
          <p:nvPr>
            <p:ph type="title"/>
          </p:nvPr>
        </p:nvSpPr>
        <p:spPr>
          <a:xfrm>
            <a:off x="390063" y="360005"/>
            <a:ext cx="9126001" cy="630000"/>
          </a:xfrm>
          <a:prstGeom prst="rect">
            <a:avLst/>
          </a:prstGeom>
        </p:spPr>
        <p:txBody>
          <a:bodyPr lIns="90610" tIns="45303" rIns="90610" bIns="45303"/>
          <a:lstStyle>
            <a:lvl1pPr algn="l">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13" name="Slide Number Placeholder 9"/>
          <p:cNvSpPr>
            <a:spLocks noGrp="1"/>
          </p:cNvSpPr>
          <p:nvPr>
            <p:ph type="sldNum" sz="quarter" idx="10"/>
          </p:nvPr>
        </p:nvSpPr>
        <p:spPr>
          <a:xfrm>
            <a:off x="39052" y="7459112"/>
            <a:ext cx="428628" cy="264293"/>
          </a:xfrm>
          <a:prstGeom prst="rect">
            <a:avLst/>
          </a:prstGeom>
        </p:spPr>
        <p:txBody>
          <a:bodyPr lIns="90610" tIns="45303" rIns="90610" bIns="45303"/>
          <a:lstStyle>
            <a:lvl1pPr algn="ctr">
              <a:defRPr sz="1200">
                <a:latin typeface="Calibri" pitchFamily="34" charset="0"/>
              </a:defRPr>
            </a:lvl1pPr>
          </a:lstStyle>
          <a:p>
            <a:fld id="{5C2BFDC5-D7DB-482A-BCCF-A292C6924E52}" type="slidenum">
              <a:rPr lang="en-US" smtClean="0">
                <a:solidFill>
                  <a:prstClr val="black">
                    <a:tint val="75000"/>
                  </a:prstClr>
                </a:solidFill>
              </a:rPr>
              <a:pPr/>
              <a:t>‹#›</a:t>
            </a:fld>
            <a:endParaRPr lang="en-US" dirty="0">
              <a:solidFill>
                <a:prstClr val="black">
                  <a:tint val="75000"/>
                </a:prstClr>
              </a:solidFill>
            </a:endParaRPr>
          </a:p>
        </p:txBody>
      </p:sp>
      <p:sp>
        <p:nvSpPr>
          <p:cNvPr id="7" name="Rectangle 3"/>
          <p:cNvSpPr>
            <a:spLocks noChangeArrowheads="1"/>
          </p:cNvSpPr>
          <p:nvPr userDrawn="1"/>
        </p:nvSpPr>
        <p:spPr bwMode="auto">
          <a:xfrm>
            <a:off x="7644297" y="7478329"/>
            <a:ext cx="2069435" cy="245139"/>
          </a:xfrm>
          <a:prstGeom prst="rect">
            <a:avLst/>
          </a:prstGeom>
          <a:noFill/>
          <a:ln w="25400" algn="ctr">
            <a:noFill/>
            <a:miter lim="800000"/>
            <a:headEnd/>
            <a:tailEnd/>
          </a:ln>
        </p:spPr>
        <p:txBody>
          <a:bodyPr lIns="0" tIns="0" rIns="0" bIns="0" anchor="ctr"/>
          <a:lstStyle/>
          <a:p>
            <a:pPr algn="r" defTabSz="948553" fontAlgn="auto">
              <a:spcBef>
                <a:spcPts val="0"/>
              </a:spcBef>
              <a:spcAft>
                <a:spcPts val="0"/>
              </a:spcAft>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smtClean="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spTree>
    <p:extLst>
      <p:ext uri="{BB962C8B-B14F-4D97-AF65-F5344CB8AC3E}">
        <p14:creationId xmlns:p14="http://schemas.microsoft.com/office/powerpoint/2010/main" val="2420670686"/>
      </p:ext>
    </p:extLst>
  </p:cSld>
  <p:clrMapOvr>
    <a:masterClrMapping/>
  </p:clrMapOvr>
  <p:transition>
    <p:random/>
  </p:transition>
  <p:timing>
    <p:tnLst>
      <p:par>
        <p:cTn id="1" dur="indefinite" restart="never" nodeType="tmRoot"/>
      </p:par>
    </p:tnLst>
  </p:timing>
</p:sldLayout>
</file>

<file path=ppt/slideLayouts/slideLayout6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54499" y="2414979"/>
            <a:ext cx="8550990" cy="360099"/>
          </a:xfrm>
        </p:spPr>
        <p:txBody>
          <a:bodyPr/>
          <a:lstStyle/>
          <a:p>
            <a:r>
              <a:rPr lang="en-US" smtClean="0"/>
              <a:t>Click to edit Master title style</a:t>
            </a:r>
            <a:endParaRPr lang="en-US"/>
          </a:p>
        </p:txBody>
      </p:sp>
      <p:sp>
        <p:nvSpPr>
          <p:cNvPr id="3" name="Subtitle 2"/>
          <p:cNvSpPr>
            <a:spLocks noGrp="1"/>
          </p:cNvSpPr>
          <p:nvPr>
            <p:ph type="subTitle" idx="1"/>
          </p:nvPr>
        </p:nvSpPr>
        <p:spPr>
          <a:xfrm>
            <a:off x="1508998" y="4405260"/>
            <a:ext cx="7041992" cy="1986686"/>
          </a:xfrm>
        </p:spPr>
        <p:txBody>
          <a:bodyPr/>
          <a:lstStyle>
            <a:lvl1pPr marL="0" indent="0" algn="ctr">
              <a:buNone/>
              <a:defRPr/>
            </a:lvl1pPr>
            <a:lvl2pPr marL="508660" indent="0" algn="ctr">
              <a:buNone/>
              <a:defRPr/>
            </a:lvl2pPr>
            <a:lvl3pPr marL="1017317" indent="0" algn="ctr">
              <a:buNone/>
              <a:defRPr/>
            </a:lvl3pPr>
            <a:lvl4pPr marL="1525977" indent="0" algn="ctr">
              <a:buNone/>
              <a:defRPr/>
            </a:lvl4pPr>
            <a:lvl5pPr marL="2034637" indent="0" algn="ctr">
              <a:buNone/>
              <a:defRPr/>
            </a:lvl5pPr>
            <a:lvl6pPr marL="2543289" indent="0" algn="ctr">
              <a:buNone/>
              <a:defRPr/>
            </a:lvl6pPr>
            <a:lvl7pPr marL="3051956" indent="0" algn="ctr">
              <a:buNone/>
              <a:defRPr/>
            </a:lvl7pPr>
            <a:lvl8pPr marL="3560611" indent="0" algn="ctr">
              <a:buNone/>
              <a:defRPr/>
            </a:lvl8pPr>
            <a:lvl9pPr marL="406927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3773062245"/>
      </p:ext>
    </p:extLst>
  </p:cSld>
  <p:clrMapOvr>
    <a:masterClrMapping/>
  </p:clrMapOvr>
</p:sldLayout>
</file>

<file path=ppt/slideLayouts/slideLayout6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349489698"/>
      </p:ext>
    </p:extLst>
  </p:cSld>
  <p:clrMapOvr>
    <a:masterClrMapping/>
  </p:clrMapOvr>
</p:sldLayout>
</file>

<file path=ppt/slideLayouts/slideLayout6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94670" y="4995515"/>
            <a:ext cx="8550990" cy="1246495"/>
          </a:xfrm>
        </p:spPr>
        <p:txBody>
          <a:bodyPr/>
          <a:lstStyle>
            <a:lvl1pPr algn="l">
              <a:defRPr sz="4500" b="1" cap="all"/>
            </a:lvl1pPr>
          </a:lstStyle>
          <a:p>
            <a:r>
              <a:rPr lang="en-US" smtClean="0"/>
              <a:t>Click to edit Master title style</a:t>
            </a:r>
            <a:endParaRPr lang="en-US"/>
          </a:p>
        </p:txBody>
      </p:sp>
      <p:sp>
        <p:nvSpPr>
          <p:cNvPr id="3" name="Text Placeholder 2"/>
          <p:cNvSpPr>
            <a:spLocks noGrp="1"/>
          </p:cNvSpPr>
          <p:nvPr>
            <p:ph type="body" idx="1"/>
          </p:nvPr>
        </p:nvSpPr>
        <p:spPr>
          <a:xfrm>
            <a:off x="794670" y="3294968"/>
            <a:ext cx="8550990" cy="1700559"/>
          </a:xfrm>
        </p:spPr>
        <p:txBody>
          <a:bodyPr anchor="b"/>
          <a:lstStyle>
            <a:lvl1pPr marL="0" indent="0">
              <a:buNone/>
              <a:defRPr sz="2200"/>
            </a:lvl1pPr>
            <a:lvl2pPr marL="508660" indent="0">
              <a:buNone/>
              <a:defRPr sz="2000"/>
            </a:lvl2pPr>
            <a:lvl3pPr marL="1017317" indent="0">
              <a:buNone/>
              <a:defRPr sz="1800"/>
            </a:lvl3pPr>
            <a:lvl4pPr marL="1525977" indent="0">
              <a:buNone/>
              <a:defRPr sz="1600"/>
            </a:lvl4pPr>
            <a:lvl5pPr marL="2034637" indent="0">
              <a:buNone/>
              <a:defRPr sz="1600"/>
            </a:lvl5pPr>
            <a:lvl6pPr marL="2543289" indent="0">
              <a:buNone/>
              <a:defRPr sz="1600"/>
            </a:lvl6pPr>
            <a:lvl7pPr marL="3051956" indent="0">
              <a:buNone/>
              <a:defRPr sz="1600"/>
            </a:lvl7pPr>
            <a:lvl8pPr marL="3560611" indent="0">
              <a:buNone/>
              <a:defRPr sz="1600"/>
            </a:lvl8pPr>
            <a:lvl9pPr marL="4069270" indent="0">
              <a:buNone/>
              <a:defRPr sz="1600"/>
            </a:lvl9pPr>
          </a:lstStyle>
          <a:p>
            <a:pPr lvl="0"/>
            <a:r>
              <a:rPr lang="en-US" smtClean="0"/>
              <a:t>Click to edit Master text styles</a:t>
            </a:r>
          </a:p>
        </p:txBody>
      </p:sp>
    </p:spTree>
    <p:extLst>
      <p:ext uri="{BB962C8B-B14F-4D97-AF65-F5344CB8AC3E}">
        <p14:creationId xmlns:p14="http://schemas.microsoft.com/office/powerpoint/2010/main" val="2024476399"/>
      </p:ext>
    </p:extLst>
  </p:cSld>
  <p:clrMapOvr>
    <a:masterClrMapping/>
  </p:clrMapOvr>
</p:sldLayout>
</file>

<file path=ppt/slideLayouts/slideLayout6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05209" y="1497227"/>
            <a:ext cx="4533981" cy="5677531"/>
          </a:xfrm>
        </p:spPr>
        <p:txBody>
          <a:bodyPr/>
          <a:lstStyle>
            <a:lvl1pPr>
              <a:defRPr sz="3100"/>
            </a:lvl1pPr>
            <a:lvl2pPr>
              <a:defRPr sz="2700"/>
            </a:lvl2pPr>
            <a:lvl3pPr>
              <a:defRPr sz="22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106846" y="1497227"/>
            <a:ext cx="4533981" cy="5677531"/>
          </a:xfrm>
        </p:spPr>
        <p:txBody>
          <a:bodyPr/>
          <a:lstStyle>
            <a:lvl1pPr>
              <a:defRPr sz="3100"/>
            </a:lvl1pPr>
            <a:lvl2pPr>
              <a:defRPr sz="2700"/>
            </a:lvl2pPr>
            <a:lvl3pPr>
              <a:defRPr sz="22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434925999"/>
      </p:ext>
    </p:extLst>
  </p:cSld>
  <p:clrMapOvr>
    <a:masterClrMapping/>
  </p:clrMapOvr>
</p:sldLayout>
</file>

<file path=ppt/slideLayouts/slideLayout6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03018" y="311331"/>
            <a:ext cx="9053989" cy="360099"/>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503000" y="1740150"/>
            <a:ext cx="4444908" cy="725212"/>
          </a:xfrm>
        </p:spPr>
        <p:txBody>
          <a:bodyPr anchor="b"/>
          <a:lstStyle>
            <a:lvl1pPr marL="0" indent="0">
              <a:buNone/>
              <a:defRPr sz="2700" b="1"/>
            </a:lvl1pPr>
            <a:lvl2pPr marL="508660" indent="0">
              <a:buNone/>
              <a:defRPr sz="2200" b="1"/>
            </a:lvl2pPr>
            <a:lvl3pPr marL="1017317" indent="0">
              <a:buNone/>
              <a:defRPr sz="2000" b="1"/>
            </a:lvl3pPr>
            <a:lvl4pPr marL="1525977" indent="0">
              <a:buNone/>
              <a:defRPr sz="1800" b="1"/>
            </a:lvl4pPr>
            <a:lvl5pPr marL="2034637" indent="0">
              <a:buNone/>
              <a:defRPr sz="1800" b="1"/>
            </a:lvl5pPr>
            <a:lvl6pPr marL="2543289" indent="0">
              <a:buNone/>
              <a:defRPr sz="1800" b="1"/>
            </a:lvl6pPr>
            <a:lvl7pPr marL="3051956" indent="0">
              <a:buNone/>
              <a:defRPr sz="1800" b="1"/>
            </a:lvl7pPr>
            <a:lvl8pPr marL="3560611" indent="0">
              <a:buNone/>
              <a:defRPr sz="1800" b="1"/>
            </a:lvl8pPr>
            <a:lvl9pPr marL="4069270" indent="0">
              <a:buNone/>
              <a:defRPr sz="1800" b="1"/>
            </a:lvl9pPr>
          </a:lstStyle>
          <a:p>
            <a:pPr lvl="0"/>
            <a:r>
              <a:rPr lang="en-US" smtClean="0"/>
              <a:t>Click to edit Master text styles</a:t>
            </a:r>
          </a:p>
        </p:txBody>
      </p:sp>
      <p:sp>
        <p:nvSpPr>
          <p:cNvPr id="4" name="Content Placeholder 3"/>
          <p:cNvSpPr>
            <a:spLocks noGrp="1"/>
          </p:cNvSpPr>
          <p:nvPr>
            <p:ph sz="half" idx="2"/>
          </p:nvPr>
        </p:nvSpPr>
        <p:spPr>
          <a:xfrm>
            <a:off x="503000" y="2465366"/>
            <a:ext cx="4444908" cy="4479040"/>
          </a:xfrm>
        </p:spPr>
        <p:txBody>
          <a:bodyPr/>
          <a:lstStyle>
            <a:lvl1pPr>
              <a:defRPr sz="27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5110336" y="1740150"/>
            <a:ext cx="4446654" cy="725212"/>
          </a:xfrm>
        </p:spPr>
        <p:txBody>
          <a:bodyPr anchor="b"/>
          <a:lstStyle>
            <a:lvl1pPr marL="0" indent="0">
              <a:buNone/>
              <a:defRPr sz="2700" b="1"/>
            </a:lvl1pPr>
            <a:lvl2pPr marL="508660" indent="0">
              <a:buNone/>
              <a:defRPr sz="2200" b="1"/>
            </a:lvl2pPr>
            <a:lvl3pPr marL="1017317" indent="0">
              <a:buNone/>
              <a:defRPr sz="2000" b="1"/>
            </a:lvl3pPr>
            <a:lvl4pPr marL="1525977" indent="0">
              <a:buNone/>
              <a:defRPr sz="1800" b="1"/>
            </a:lvl4pPr>
            <a:lvl5pPr marL="2034637" indent="0">
              <a:buNone/>
              <a:defRPr sz="1800" b="1"/>
            </a:lvl5pPr>
            <a:lvl6pPr marL="2543289" indent="0">
              <a:buNone/>
              <a:defRPr sz="1800" b="1"/>
            </a:lvl6pPr>
            <a:lvl7pPr marL="3051956" indent="0">
              <a:buNone/>
              <a:defRPr sz="1800" b="1"/>
            </a:lvl7pPr>
            <a:lvl8pPr marL="3560611" indent="0">
              <a:buNone/>
              <a:defRPr sz="1800" b="1"/>
            </a:lvl8pPr>
            <a:lvl9pPr marL="4069270" indent="0">
              <a:buNone/>
              <a:defRPr sz="1800" b="1"/>
            </a:lvl9pPr>
          </a:lstStyle>
          <a:p>
            <a:pPr lvl="0"/>
            <a:r>
              <a:rPr lang="en-US" smtClean="0"/>
              <a:t>Click to edit Master text styles</a:t>
            </a:r>
          </a:p>
        </p:txBody>
      </p:sp>
      <p:sp>
        <p:nvSpPr>
          <p:cNvPr id="6" name="Content Placeholder 5"/>
          <p:cNvSpPr>
            <a:spLocks noGrp="1"/>
          </p:cNvSpPr>
          <p:nvPr>
            <p:ph sz="quarter" idx="4"/>
          </p:nvPr>
        </p:nvSpPr>
        <p:spPr>
          <a:xfrm>
            <a:off x="5110336" y="2465366"/>
            <a:ext cx="4446654" cy="4479040"/>
          </a:xfrm>
        </p:spPr>
        <p:txBody>
          <a:bodyPr/>
          <a:lstStyle>
            <a:lvl1pPr>
              <a:defRPr sz="27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39766648"/>
      </p:ext>
    </p:extLst>
  </p:cSld>
  <p:clrMapOvr>
    <a:masterClrMapping/>
  </p:clrMapOvr>
</p:sldLayout>
</file>

<file path=ppt/slideLayouts/slideLayout6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921187945"/>
      </p:ext>
    </p:extLst>
  </p:cSld>
  <p:clrMapOvr>
    <a:masterClrMapping/>
  </p:clrMapOvr>
</p:sldLayout>
</file>

<file path=ppt/slideLayouts/slideLayout6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06790061"/>
      </p:ext>
    </p:extLst>
  </p:cSld>
  <p:clrMapOvr>
    <a:masterClrMapping/>
  </p:clrMapOvr>
</p:sldLayout>
</file>

<file path=ppt/slideLayouts/slideLayout6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3027" y="309522"/>
            <a:ext cx="3309667" cy="609398"/>
          </a:xfrm>
        </p:spPr>
        <p:txBody>
          <a:bodyPr anchor="b"/>
          <a:lstStyle>
            <a:lvl1pPr algn="l">
              <a:defRPr sz="2200" b="1"/>
            </a:lvl1pPr>
          </a:lstStyle>
          <a:p>
            <a:r>
              <a:rPr lang="en-US" smtClean="0"/>
              <a:t>Click to edit Master title style</a:t>
            </a:r>
            <a:endParaRPr lang="en-US"/>
          </a:p>
        </p:txBody>
      </p:sp>
      <p:sp>
        <p:nvSpPr>
          <p:cNvPr id="3" name="Content Placeholder 2"/>
          <p:cNvSpPr>
            <a:spLocks noGrp="1"/>
          </p:cNvSpPr>
          <p:nvPr>
            <p:ph idx="1"/>
          </p:nvPr>
        </p:nvSpPr>
        <p:spPr>
          <a:xfrm>
            <a:off x="3933184" y="309542"/>
            <a:ext cx="5623813" cy="6634883"/>
          </a:xfrm>
        </p:spPr>
        <p:txBody>
          <a:bodyPr/>
          <a:lstStyle>
            <a:lvl1pPr>
              <a:defRPr sz="3600"/>
            </a:lvl1pPr>
            <a:lvl2pPr>
              <a:defRPr sz="3100"/>
            </a:lvl2pPr>
            <a:lvl3pPr>
              <a:defRPr sz="2700"/>
            </a:lvl3pPr>
            <a:lvl4pPr>
              <a:defRPr sz="2200"/>
            </a:lvl4pPr>
            <a:lvl5pPr>
              <a:defRPr sz="2200"/>
            </a:lvl5pPr>
            <a:lvl6pPr>
              <a:defRPr sz="2200"/>
            </a:lvl6pPr>
            <a:lvl7pPr>
              <a:defRPr sz="2200"/>
            </a:lvl7pPr>
            <a:lvl8pPr>
              <a:defRPr sz="2200"/>
            </a:lvl8pPr>
            <a:lvl9pPr>
              <a:defRPr sz="22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3"/>
          <p:cNvSpPr>
            <a:spLocks noGrp="1"/>
          </p:cNvSpPr>
          <p:nvPr>
            <p:ph type="body" sz="half" idx="2"/>
          </p:nvPr>
        </p:nvSpPr>
        <p:spPr>
          <a:xfrm>
            <a:off x="503027" y="1626783"/>
            <a:ext cx="3309667" cy="5317624"/>
          </a:xfrm>
        </p:spPr>
        <p:txBody>
          <a:bodyPr/>
          <a:lstStyle>
            <a:lvl1pPr marL="0" indent="0">
              <a:buNone/>
              <a:defRPr sz="1600"/>
            </a:lvl1pPr>
            <a:lvl2pPr marL="508660" indent="0">
              <a:buNone/>
              <a:defRPr sz="1300"/>
            </a:lvl2pPr>
            <a:lvl3pPr marL="1017317" indent="0">
              <a:buNone/>
              <a:defRPr sz="1100"/>
            </a:lvl3pPr>
            <a:lvl4pPr marL="1525977" indent="0">
              <a:buNone/>
              <a:defRPr sz="1000"/>
            </a:lvl4pPr>
            <a:lvl5pPr marL="2034637" indent="0">
              <a:buNone/>
              <a:defRPr sz="1000"/>
            </a:lvl5pPr>
            <a:lvl6pPr marL="2543289" indent="0">
              <a:buNone/>
              <a:defRPr sz="1000"/>
            </a:lvl6pPr>
            <a:lvl7pPr marL="3051956" indent="0">
              <a:buNone/>
              <a:defRPr sz="1000"/>
            </a:lvl7pPr>
            <a:lvl8pPr marL="3560611" indent="0">
              <a:buNone/>
              <a:defRPr sz="1000"/>
            </a:lvl8pPr>
            <a:lvl9pPr marL="4069270" indent="0">
              <a:buNone/>
              <a:defRPr sz="1000"/>
            </a:lvl9pPr>
          </a:lstStyle>
          <a:p>
            <a:pPr lvl="0"/>
            <a:r>
              <a:rPr lang="en-US" dirty="0" smtClean="0"/>
              <a:t>Click to edit Master text styles</a:t>
            </a:r>
          </a:p>
        </p:txBody>
      </p:sp>
    </p:spTree>
    <p:extLst>
      <p:ext uri="{BB962C8B-B14F-4D97-AF65-F5344CB8AC3E}">
        <p14:creationId xmlns:p14="http://schemas.microsoft.com/office/powerpoint/2010/main" val="670102473"/>
      </p:ext>
    </p:extLst>
  </p:cSld>
  <p:clrMapOvr>
    <a:masterClrMapping/>
  </p:clrMapOvr>
</p:sldLayout>
</file>

<file path=ppt/slideLayouts/slideLayout6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71844" y="5441803"/>
            <a:ext cx="6035993" cy="304699"/>
          </a:xfrm>
        </p:spPr>
        <p:txBody>
          <a:bodyPr anchor="b"/>
          <a:lstStyle>
            <a:lvl1pPr algn="l">
              <a:defRPr sz="2200" b="1"/>
            </a:lvl1pPr>
          </a:lstStyle>
          <a:p>
            <a:r>
              <a:rPr lang="en-US" smtClean="0"/>
              <a:t>Click to edit Master title style</a:t>
            </a:r>
            <a:endParaRPr lang="en-US"/>
          </a:p>
        </p:txBody>
      </p:sp>
      <p:sp>
        <p:nvSpPr>
          <p:cNvPr id="3" name="Picture Placeholder 2"/>
          <p:cNvSpPr>
            <a:spLocks noGrp="1"/>
          </p:cNvSpPr>
          <p:nvPr>
            <p:ph type="pic" idx="1"/>
          </p:nvPr>
        </p:nvSpPr>
        <p:spPr>
          <a:xfrm>
            <a:off x="1971844" y="694620"/>
            <a:ext cx="6035993" cy="4664393"/>
          </a:xfrm>
        </p:spPr>
        <p:txBody>
          <a:bodyPr/>
          <a:lstStyle>
            <a:lvl1pPr marL="0" indent="0">
              <a:buNone/>
              <a:defRPr sz="3600"/>
            </a:lvl1pPr>
            <a:lvl2pPr marL="508660" indent="0">
              <a:buNone/>
              <a:defRPr sz="3100"/>
            </a:lvl2pPr>
            <a:lvl3pPr marL="1017317" indent="0">
              <a:buNone/>
              <a:defRPr sz="2700"/>
            </a:lvl3pPr>
            <a:lvl4pPr marL="1525977" indent="0">
              <a:buNone/>
              <a:defRPr sz="2200"/>
            </a:lvl4pPr>
            <a:lvl5pPr marL="2034637" indent="0">
              <a:buNone/>
              <a:defRPr sz="2200"/>
            </a:lvl5pPr>
            <a:lvl6pPr marL="2543289" indent="0">
              <a:buNone/>
              <a:defRPr sz="2200"/>
            </a:lvl6pPr>
            <a:lvl7pPr marL="3051956" indent="0">
              <a:buNone/>
              <a:defRPr sz="2200"/>
            </a:lvl7pPr>
            <a:lvl8pPr marL="3560611" indent="0">
              <a:buNone/>
              <a:defRPr sz="2200"/>
            </a:lvl8pPr>
            <a:lvl9pPr marL="4069270" indent="0">
              <a:buNone/>
              <a:defRPr sz="2200"/>
            </a:lvl9pPr>
          </a:lstStyle>
          <a:p>
            <a:pPr lvl="0"/>
            <a:endParaRPr lang="en-US" noProof="0" dirty="0" smtClean="0"/>
          </a:p>
        </p:txBody>
      </p:sp>
      <p:sp>
        <p:nvSpPr>
          <p:cNvPr id="4" name="Text Placeholder 3"/>
          <p:cNvSpPr>
            <a:spLocks noGrp="1"/>
          </p:cNvSpPr>
          <p:nvPr>
            <p:ph type="body" sz="half" idx="2"/>
          </p:nvPr>
        </p:nvSpPr>
        <p:spPr>
          <a:xfrm>
            <a:off x="1971844" y="6084234"/>
            <a:ext cx="6035993" cy="912363"/>
          </a:xfrm>
        </p:spPr>
        <p:txBody>
          <a:bodyPr/>
          <a:lstStyle>
            <a:lvl1pPr marL="0" indent="0">
              <a:buNone/>
              <a:defRPr sz="1600"/>
            </a:lvl1pPr>
            <a:lvl2pPr marL="508660" indent="0">
              <a:buNone/>
              <a:defRPr sz="1300"/>
            </a:lvl2pPr>
            <a:lvl3pPr marL="1017317" indent="0">
              <a:buNone/>
              <a:defRPr sz="1100"/>
            </a:lvl3pPr>
            <a:lvl4pPr marL="1525977" indent="0">
              <a:buNone/>
              <a:defRPr sz="1000"/>
            </a:lvl4pPr>
            <a:lvl5pPr marL="2034637" indent="0">
              <a:buNone/>
              <a:defRPr sz="1000"/>
            </a:lvl5pPr>
            <a:lvl6pPr marL="2543289" indent="0">
              <a:buNone/>
              <a:defRPr sz="1000"/>
            </a:lvl6pPr>
            <a:lvl7pPr marL="3051956" indent="0">
              <a:buNone/>
              <a:defRPr sz="1000"/>
            </a:lvl7pPr>
            <a:lvl8pPr marL="3560611" indent="0">
              <a:buNone/>
              <a:defRPr sz="1000"/>
            </a:lvl8pPr>
            <a:lvl9pPr marL="4069270" indent="0">
              <a:buNone/>
              <a:defRPr sz="1000"/>
            </a:lvl9pPr>
          </a:lstStyle>
          <a:p>
            <a:pPr lvl="0"/>
            <a:r>
              <a:rPr lang="en-US" smtClean="0"/>
              <a:t>Click to edit Master text styles</a:t>
            </a:r>
          </a:p>
        </p:txBody>
      </p:sp>
    </p:spTree>
    <p:extLst>
      <p:ext uri="{BB962C8B-B14F-4D97-AF65-F5344CB8AC3E}">
        <p14:creationId xmlns:p14="http://schemas.microsoft.com/office/powerpoint/2010/main" val="228082113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45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2007"/>
            <a:ext cx="2544763" cy="163513"/>
          </a:xfrm>
          <a:prstGeom prst="rect">
            <a:avLst/>
          </a:prstGeom>
          <a:noFill/>
          <a:ln w="25400" algn="ctr">
            <a:noFill/>
            <a:miter lim="800000"/>
            <a:headEnd/>
            <a:tailEnd/>
          </a:ln>
        </p:spPr>
        <p:txBody>
          <a:bodyPr lIns="0" tIns="0" rIns="0" bIns="0"/>
          <a:lstStyle/>
          <a:p>
            <a:pPr algn="r" defTabSz="942945"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074" tIns="45035" rIns="90074" bIns="45035"/>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8543" indent="-270530">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0568" indent="-172011">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2667" indent="-172011">
              <a:lnSpc>
                <a:spcPct val="100000"/>
              </a:lnSpc>
              <a:spcBef>
                <a:spcPts val="600"/>
              </a:spcBef>
              <a:buClr>
                <a:srgbClr val="92D050"/>
              </a:buClr>
              <a:defRPr>
                <a:latin typeface="Calibri" pitchFamily="34" charset="0"/>
                <a:ea typeface="標楷體" pitchFamily="65" charset="-120"/>
              </a:defRPr>
            </a:lvl4pPr>
            <a:lvl5pPr marL="1243185" indent="-100073">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70"/>
            <a:ext cx="428625" cy="263525"/>
          </a:xfrm>
          <a:prstGeom prst="rect">
            <a:avLst/>
          </a:prstGeom>
        </p:spPr>
        <p:txBody>
          <a:bodyPr vert="horz" wrap="square" lIns="90074" tIns="45035" rIns="90074" bIns="45035"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2122827677"/>
      </p:ext>
    </p:extLst>
  </p:cSld>
  <p:clrMapOvr>
    <a:masterClrMapping/>
  </p:clrMapOvr>
  <p:timing>
    <p:tnLst>
      <p:par>
        <p:cTn id="1" dur="indefinite" restart="never" nodeType="tmRoot"/>
      </p:par>
    </p:tnLst>
  </p:timing>
</p:sldLayout>
</file>

<file path=ppt/slideLayouts/slideLayout6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604181302"/>
      </p:ext>
    </p:extLst>
  </p:cSld>
  <p:clrMapOvr>
    <a:masterClrMapping/>
  </p:clrMapOvr>
</p:sldLayout>
</file>

<file path=ppt/slideLayouts/slideLayout6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80748" y="361728"/>
            <a:ext cx="360099" cy="681303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99977" y="361728"/>
            <a:ext cx="6764293" cy="68130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605623254"/>
      </p:ext>
    </p:extLst>
  </p:cSld>
  <p:clrMapOvr>
    <a:masterClrMapping/>
  </p:clrMapOvr>
</p:sldLayout>
</file>

<file path=ppt/slideLayouts/slideLayout622.xml><?xml version="1.0" encoding="utf-8"?>
<p:sldLayout xmlns:a="http://schemas.openxmlformats.org/drawingml/2006/main" xmlns:r="http://schemas.openxmlformats.org/officeDocument/2006/relationships" xmlns:p="http://schemas.openxmlformats.org/presentationml/2006/main" showMasterSp="0" type="title">
  <p:cSld name="1_Title Slide">
    <p:bg>
      <p:bgRef idx="1001">
        <a:schemeClr val="bg1"/>
      </p:bgRef>
    </p:bg>
    <p:spTree>
      <p:nvGrpSpPr>
        <p:cNvPr id="1" name=""/>
        <p:cNvGrpSpPr/>
        <p:nvPr/>
      </p:nvGrpSpPr>
      <p:grpSpPr>
        <a:xfrm>
          <a:off x="0" y="0"/>
          <a:ext cx="0" cy="0"/>
          <a:chOff x="0" y="0"/>
          <a:chExt cx="0" cy="0"/>
        </a:xfrm>
      </p:grpSpPr>
      <p:pic>
        <p:nvPicPr>
          <p:cNvPr id="3" name="Picture 1" descr="C:\Users\gwellings\Documents\Encrypted\work\ifrs learning\ifrs development\IFRS Excellence 2010\slide template\ind_fsi_glb_ve_095_lo.jpg"/>
          <p:cNvPicPr>
            <a:picLocks noChangeAspect="1" noChangeArrowheads="1"/>
          </p:cNvPicPr>
          <p:nvPr userDrawn="1"/>
        </p:nvPicPr>
        <p:blipFill>
          <a:blip r:embed="rId3" cstate="print"/>
          <a:srcRect/>
          <a:stretch>
            <a:fillRect/>
          </a:stretch>
        </p:blipFill>
        <p:spPr bwMode="auto">
          <a:xfrm>
            <a:off x="6245241" y="2035175"/>
            <a:ext cx="3806825" cy="5710238"/>
          </a:xfrm>
          <a:prstGeom prst="rect">
            <a:avLst/>
          </a:prstGeom>
          <a:noFill/>
          <a:ln w="9525">
            <a:noFill/>
            <a:miter lim="800000"/>
            <a:headEnd/>
            <a:tailEnd/>
          </a:ln>
        </p:spPr>
      </p:pic>
      <p:sp>
        <p:nvSpPr>
          <p:cNvPr id="4" name="Rectangle 3"/>
          <p:cNvSpPr>
            <a:spLocks noChangeArrowheads="1"/>
          </p:cNvSpPr>
          <p:nvPr/>
        </p:nvSpPr>
        <p:spPr bwMode="auto">
          <a:xfrm>
            <a:off x="7038978" y="7418401"/>
            <a:ext cx="2544763" cy="179387"/>
          </a:xfrm>
          <a:prstGeom prst="rect">
            <a:avLst/>
          </a:prstGeom>
          <a:noFill/>
          <a:ln w="25400" algn="ctr">
            <a:noFill/>
            <a:miter lim="800000"/>
            <a:headEnd/>
            <a:tailEnd/>
          </a:ln>
        </p:spPr>
        <p:txBody>
          <a:bodyPr lIns="0" tIns="0" rIns="0" bIns="0"/>
          <a:lstStyle/>
          <a:p>
            <a:pPr algn="r" defTabSz="1017484">
              <a:lnSpc>
                <a:spcPts val="1200"/>
              </a:lnSpc>
              <a:defRPr/>
            </a:pPr>
            <a:r>
              <a:rPr kumimoji="0" lang="en-US" sz="900" dirty="0">
                <a:solidFill>
                  <a:srgbClr val="FFFFFF"/>
                </a:solidFill>
                <a:latin typeface="Arial" charset="0"/>
                <a:ea typeface="+mn-ea"/>
                <a:cs typeface="Arial" charset="0"/>
              </a:rPr>
              <a:t>© 2008 Deloitte Touche Tohmatsu</a:t>
            </a:r>
          </a:p>
        </p:txBody>
      </p:sp>
      <p:pic>
        <p:nvPicPr>
          <p:cNvPr id="5" name="Picture 28" descr="DEL_COL"/>
          <p:cNvPicPr>
            <a:picLocks noChangeAspect="1" noChangeArrowheads="1"/>
          </p:cNvPicPr>
          <p:nvPr userDrawn="1"/>
        </p:nvPicPr>
        <p:blipFill>
          <a:blip r:embed="rId4" cstate="print"/>
          <a:srcRect/>
          <a:stretch>
            <a:fillRect/>
          </a:stretch>
        </p:blipFill>
        <p:spPr bwMode="auto">
          <a:xfrm>
            <a:off x="360378" y="374665"/>
            <a:ext cx="1800225" cy="363538"/>
          </a:xfrm>
          <a:prstGeom prst="rect">
            <a:avLst/>
          </a:prstGeom>
          <a:noFill/>
          <a:ln w="9525">
            <a:noFill/>
            <a:miter lim="800000"/>
            <a:headEnd/>
            <a:tailEnd/>
          </a:ln>
        </p:spPr>
      </p:pic>
      <p:sp>
        <p:nvSpPr>
          <p:cNvPr id="148482" name="Title Placeholder 1"/>
          <p:cNvSpPr>
            <a:spLocks noGrp="1"/>
          </p:cNvSpPr>
          <p:nvPr>
            <p:ph type="ctrTitle"/>
          </p:nvPr>
        </p:nvSpPr>
        <p:spPr>
          <a:xfrm>
            <a:off x="386530" y="2606684"/>
            <a:ext cx="8001056" cy="666849"/>
          </a:xfrm>
        </p:spPr>
        <p:txBody>
          <a:bodyPr/>
          <a:lstStyle>
            <a:lvl1pPr algn="l">
              <a:lnSpc>
                <a:spcPts val="5199"/>
              </a:lnSpc>
              <a:defRPr sz="5200" b="0">
                <a:solidFill>
                  <a:srgbClr val="002776"/>
                </a:solidFill>
                <a:latin typeface="Times New Roman" pitchFamily="18"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2744434060"/>
      </p:ext>
    </p:extLst>
  </p:cSld>
  <p:clrMapOvr>
    <a:overrideClrMapping bg1="lt1" tx1="dk1" bg2="lt2" tx2="dk2" accent1="accent1" accent2="accent2" accent3="accent3" accent4="accent4" accent5="accent5" accent6="accent6" hlink="hlink" folHlink="folHlink"/>
  </p:clrMapOvr>
</p:sldLayout>
</file>

<file path=ppt/slideLayouts/slideLayout623.xml><?xml version="1.0" encoding="utf-8"?>
<p:sldLayout xmlns:a="http://schemas.openxmlformats.org/drawingml/2006/main" xmlns:r="http://schemas.openxmlformats.org/officeDocument/2006/relationships" xmlns:p="http://schemas.openxmlformats.org/presentationml/2006/main" userDrawn="1">
  <p:cSld name="text no graphic">
    <p:spTree>
      <p:nvGrpSpPr>
        <p:cNvPr id="1" name=""/>
        <p:cNvGrpSpPr/>
        <p:nvPr/>
      </p:nvGrpSpPr>
      <p:grpSpPr>
        <a:xfrm>
          <a:off x="0" y="0"/>
          <a:ext cx="0" cy="0"/>
          <a:chOff x="0" y="0"/>
          <a:chExt cx="0" cy="0"/>
        </a:xfrm>
      </p:grpSpPr>
      <p:sp>
        <p:nvSpPr>
          <p:cNvPr id="2" name="Title 1"/>
          <p:cNvSpPr>
            <a:spLocks noGrp="1"/>
          </p:cNvSpPr>
          <p:nvPr>
            <p:ph type="title"/>
          </p:nvPr>
        </p:nvSpPr>
        <p:spPr>
          <a:xfrm>
            <a:off x="35555" y="34201"/>
            <a:ext cx="9710096" cy="360099"/>
          </a:xfrm>
        </p:spPr>
        <p:txBody>
          <a:bodyPr/>
          <a:lstStyle/>
          <a:p>
            <a:r>
              <a:rPr lang="en-US" smtClean="0"/>
              <a:t>Click to edit Master title style</a:t>
            </a:r>
            <a:endParaRPr lang="en-GB"/>
          </a:p>
        </p:txBody>
      </p:sp>
      <p:sp>
        <p:nvSpPr>
          <p:cNvPr id="8" name="Text Placeholder 7"/>
          <p:cNvSpPr>
            <a:spLocks noGrp="1"/>
          </p:cNvSpPr>
          <p:nvPr>
            <p:ph type="body" sz="quarter" idx="10"/>
          </p:nvPr>
        </p:nvSpPr>
        <p:spPr>
          <a:xfrm>
            <a:off x="251518" y="1029345"/>
            <a:ext cx="9556989" cy="2023531"/>
          </a:xfrm>
          <a:prstGeom prst="rect">
            <a:avLst/>
          </a:prstGeom>
        </p:spPr>
        <p:txBody>
          <a:bodyPr lIns="101732" tIns="50866" rIns="101732" bIns="50866"/>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extLst>
      <p:ext uri="{BB962C8B-B14F-4D97-AF65-F5344CB8AC3E}">
        <p14:creationId xmlns:p14="http://schemas.microsoft.com/office/powerpoint/2010/main" val="1502965111"/>
      </p:ext>
    </p:extLst>
  </p:cSld>
  <p:clrMapOvr>
    <a:masterClrMapping/>
  </p:clrMapOvr>
</p:sldLayout>
</file>

<file path=ppt/slideLayouts/slideLayout624.xml><?xml version="1.0" encoding="utf-8"?>
<p:sldLayout xmlns:a="http://schemas.openxmlformats.org/drawingml/2006/main" xmlns:r="http://schemas.openxmlformats.org/officeDocument/2006/relationships" xmlns:p="http://schemas.openxmlformats.org/presentationml/2006/main" showMasterSp="0" type="title" preserve="1">
  <p:cSld name="1_Title Slide">
    <p:bg>
      <p:bgRef idx="1001">
        <a:schemeClr val="bg1"/>
      </p:bgRef>
    </p:bg>
    <p:spTree>
      <p:nvGrpSpPr>
        <p:cNvPr id="1" name=""/>
        <p:cNvGrpSpPr/>
        <p:nvPr/>
      </p:nvGrpSpPr>
      <p:grpSpPr>
        <a:xfrm>
          <a:off x="0" y="0"/>
          <a:ext cx="0" cy="0"/>
          <a:chOff x="0" y="0"/>
          <a:chExt cx="0" cy="0"/>
        </a:xfrm>
      </p:grpSpPr>
      <p:sp>
        <p:nvSpPr>
          <p:cNvPr id="3" name="Rectangle 2"/>
          <p:cNvSpPr>
            <a:spLocks noChangeArrowheads="1"/>
          </p:cNvSpPr>
          <p:nvPr/>
        </p:nvSpPr>
        <p:spPr bwMode="auto">
          <a:xfrm>
            <a:off x="7038975" y="7418390"/>
            <a:ext cx="2544763" cy="179387"/>
          </a:xfrm>
          <a:prstGeom prst="rect">
            <a:avLst/>
          </a:prstGeom>
          <a:noFill/>
          <a:ln w="25400" algn="ctr">
            <a:noFill/>
            <a:miter lim="800000"/>
            <a:headEnd/>
            <a:tailEnd/>
          </a:ln>
        </p:spPr>
        <p:txBody>
          <a:bodyPr lIns="0" tIns="0" rIns="0" bIns="0"/>
          <a:lstStyle/>
          <a:p>
            <a:pPr algn="r" defTabSz="1019118">
              <a:lnSpc>
                <a:spcPts val="1200"/>
              </a:lnSpc>
              <a:defRPr/>
            </a:pPr>
            <a:r>
              <a:rPr kumimoji="0" lang="en-US" sz="900" dirty="0">
                <a:solidFill>
                  <a:srgbClr val="FFFFFF"/>
                </a:solidFill>
                <a:latin typeface="Arial" charset="0"/>
                <a:ea typeface="+mn-ea"/>
                <a:cs typeface="Arial" charset="0"/>
              </a:rPr>
              <a:t>© 2008 </a:t>
            </a:r>
            <a:r>
              <a:rPr kumimoji="0" lang="en-US" sz="900" dirty="0" smtClean="0">
                <a:solidFill>
                  <a:srgbClr val="FFFFFF"/>
                </a:solidFill>
                <a:latin typeface="Arial" charset="0"/>
                <a:ea typeface="+mn-ea"/>
                <a:cs typeface="Arial" charset="0"/>
              </a:rPr>
              <a:t>Deloitte Global Se(2011)vices Limited</a:t>
            </a:r>
            <a:endParaRPr kumimoji="0" lang="en-US" sz="900" dirty="0">
              <a:solidFill>
                <a:srgbClr val="FFFFFF"/>
              </a:solidFill>
              <a:latin typeface="Arial" charset="0"/>
              <a:ea typeface="+mn-ea"/>
              <a:cs typeface="Arial" charset="0"/>
            </a:endParaRPr>
          </a:p>
        </p:txBody>
      </p:sp>
      <p:pic>
        <p:nvPicPr>
          <p:cNvPr id="4" name="Picture 28" descr="DEL_COL"/>
          <p:cNvPicPr>
            <a:picLocks noChangeAspect="1" noChangeArrowheads="1"/>
          </p:cNvPicPr>
          <p:nvPr/>
        </p:nvPicPr>
        <p:blipFill>
          <a:blip r:embed="rId2" cstate="print"/>
          <a:srcRect/>
          <a:stretch>
            <a:fillRect/>
          </a:stretch>
        </p:blipFill>
        <p:spPr bwMode="auto">
          <a:xfrm>
            <a:off x="360365" y="374650"/>
            <a:ext cx="1800225" cy="363538"/>
          </a:xfrm>
          <a:prstGeom prst="rect">
            <a:avLst/>
          </a:prstGeom>
          <a:noFill/>
          <a:ln w="9525">
            <a:noFill/>
            <a:miter lim="800000"/>
            <a:headEnd/>
            <a:tailEnd/>
          </a:ln>
        </p:spPr>
      </p:pic>
      <p:pic>
        <p:nvPicPr>
          <p:cNvPr id="5" name="Picture 7" descr="leaf.jpg"/>
          <p:cNvPicPr>
            <a:picLocks noChangeAspect="1"/>
          </p:cNvPicPr>
          <p:nvPr/>
        </p:nvPicPr>
        <p:blipFill>
          <a:blip r:embed="rId3" cstate="print"/>
          <a:srcRect/>
          <a:stretch>
            <a:fillRect/>
          </a:stretch>
        </p:blipFill>
        <p:spPr bwMode="auto">
          <a:xfrm>
            <a:off x="6959600" y="4030665"/>
            <a:ext cx="2497138" cy="3743325"/>
          </a:xfrm>
          <a:prstGeom prst="rect">
            <a:avLst/>
          </a:prstGeom>
          <a:noFill/>
          <a:ln w="9525">
            <a:noFill/>
            <a:miter lim="800000"/>
            <a:headEnd/>
            <a:tailEnd/>
          </a:ln>
        </p:spPr>
      </p:pic>
      <p:sp>
        <p:nvSpPr>
          <p:cNvPr id="148482" name="Title Placeholder 1"/>
          <p:cNvSpPr>
            <a:spLocks noGrp="1"/>
          </p:cNvSpPr>
          <p:nvPr>
            <p:ph type="ctrTitle"/>
          </p:nvPr>
        </p:nvSpPr>
        <p:spPr>
          <a:xfrm>
            <a:off x="386524" y="2606677"/>
            <a:ext cx="6724650" cy="1279525"/>
          </a:xfrm>
        </p:spPr>
        <p:txBody>
          <a:bodyPr/>
          <a:lstStyle>
            <a:lvl1pPr algn="l">
              <a:lnSpc>
                <a:spcPts val="5200"/>
              </a:lnSpc>
              <a:defRPr sz="5200" b="0">
                <a:solidFill>
                  <a:srgbClr val="002776"/>
                </a:solidFill>
                <a:latin typeface="Times New Roman" pitchFamily="18"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412272218"/>
      </p:ext>
    </p:extLst>
  </p:cSld>
  <p:clrMapOvr>
    <a:overrideClrMapping bg1="lt1" tx1="dk1" bg2="lt2" tx2="dk2" accent1="accent1" accent2="accent2" accent3="accent3" accent4="accent4" accent5="accent5" accent6="accent6" hlink="hlink" folHlink="folHlink"/>
  </p:clrMapOvr>
</p:sldLayout>
</file>

<file path=ppt/slideLayouts/slideLayout6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4" name="Picture 5" descr="188698SDCRGB1.jpg"/>
          <p:cNvPicPr>
            <a:picLocks noChangeAspect="1"/>
          </p:cNvPicPr>
          <p:nvPr/>
        </p:nvPicPr>
        <p:blipFill>
          <a:blip r:embed="rId2" cstate="print"/>
          <a:srcRect/>
          <a:stretch>
            <a:fillRect/>
          </a:stretch>
        </p:blipFill>
        <p:spPr bwMode="auto">
          <a:xfrm>
            <a:off x="8585202" y="80963"/>
            <a:ext cx="1371600" cy="1371600"/>
          </a:xfrm>
          <a:prstGeom prst="rect">
            <a:avLst/>
          </a:prstGeom>
          <a:noFill/>
          <a:ln w="9525">
            <a:noFill/>
            <a:miter lim="800000"/>
            <a:headEnd/>
            <a:tailEnd/>
          </a:ln>
        </p:spPr>
      </p:pic>
      <p:sp>
        <p:nvSpPr>
          <p:cNvPr id="2" name="Title 1"/>
          <p:cNvSpPr>
            <a:spLocks noGrp="1"/>
          </p:cNvSpPr>
          <p:nvPr>
            <p:ph type="title"/>
          </p:nvPr>
        </p:nvSpPr>
        <p:spPr/>
        <p:txBody>
          <a:bodyPr/>
          <a:lstStyle>
            <a:lvl1pPr>
              <a:defRPr sz="2600" baseline="0">
                <a:latin typeface="+mn-lt"/>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lvl1pPr>
              <a:defRPr sz="2000"/>
            </a:lvl1pPr>
            <a:lvl2pPr>
              <a:defRPr sz="2000"/>
            </a:lvl2pPr>
            <a:lvl3pPr>
              <a:defRPr sz="2000"/>
            </a:lvl3pPr>
            <a:lvl4pPr>
              <a:defRPr sz="1800"/>
            </a:lvl4pPr>
            <a:lvl5pPr>
              <a:defRPr sz="1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Slide Number Placeholder 3"/>
          <p:cNvSpPr>
            <a:spLocks noGrp="1"/>
          </p:cNvSpPr>
          <p:nvPr>
            <p:ph type="sldNum" sz="quarter" idx="10"/>
          </p:nvPr>
        </p:nvSpPr>
        <p:spPr/>
        <p:txBody>
          <a:bodyPr/>
          <a:lstStyle>
            <a:lvl1pPr>
              <a:defRPr/>
            </a:lvl1pPr>
          </a:lstStyle>
          <a:p>
            <a:r>
              <a:rPr lang="en-US" dirty="0">
                <a:solidFill>
                  <a:srgbClr val="002776"/>
                </a:solidFill>
              </a:rPr>
              <a:t>Slide </a:t>
            </a:r>
            <a:fld id="{660B68D1-729F-4A02-B395-CC2DBF45FAF6}" type="slidenum">
              <a:rPr lang="en-US">
                <a:solidFill>
                  <a:srgbClr val="002776"/>
                </a:solidFill>
              </a:rPr>
              <a:pPr/>
              <a:t>‹#›</a:t>
            </a:fld>
            <a:endParaRPr lang="en-US" dirty="0">
              <a:solidFill>
                <a:srgbClr val="002776"/>
              </a:solidFill>
            </a:endParaRPr>
          </a:p>
        </p:txBody>
      </p:sp>
    </p:spTree>
    <p:extLst>
      <p:ext uri="{BB962C8B-B14F-4D97-AF65-F5344CB8AC3E}">
        <p14:creationId xmlns:p14="http://schemas.microsoft.com/office/powerpoint/2010/main" val="3143640286"/>
      </p:ext>
    </p:extLst>
  </p:cSld>
  <p:clrMapOvr>
    <a:masterClrMapping/>
  </p:clrMapOvr>
</p:sldLayout>
</file>

<file path=ppt/slideLayouts/slideLayout626.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4" name="Picture 5" descr="flipchart.jpg"/>
          <p:cNvPicPr>
            <a:picLocks noChangeAspect="1"/>
          </p:cNvPicPr>
          <p:nvPr/>
        </p:nvPicPr>
        <p:blipFill>
          <a:blip r:embed="rId2" cstate="print"/>
          <a:srcRect/>
          <a:stretch>
            <a:fillRect/>
          </a:stretch>
        </p:blipFill>
        <p:spPr bwMode="auto">
          <a:xfrm>
            <a:off x="8247062" y="104777"/>
            <a:ext cx="1714500" cy="1714500"/>
          </a:xfrm>
          <a:prstGeom prst="rect">
            <a:avLst/>
          </a:prstGeom>
          <a:noFill/>
          <a:ln w="9525">
            <a:noFill/>
            <a:miter lim="800000"/>
            <a:headEnd/>
            <a:tailEnd/>
          </a:ln>
        </p:spPr>
      </p:pic>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Slide Number Placeholder 3"/>
          <p:cNvSpPr>
            <a:spLocks noGrp="1"/>
          </p:cNvSpPr>
          <p:nvPr>
            <p:ph type="sldNum" sz="quarter" idx="10"/>
          </p:nvPr>
        </p:nvSpPr>
        <p:spPr/>
        <p:txBody>
          <a:bodyPr/>
          <a:lstStyle>
            <a:lvl1pPr>
              <a:defRPr/>
            </a:lvl1pPr>
          </a:lstStyle>
          <a:p>
            <a:r>
              <a:rPr lang="en-US" dirty="0">
                <a:solidFill>
                  <a:srgbClr val="002776"/>
                </a:solidFill>
              </a:rPr>
              <a:t>Slide </a:t>
            </a:r>
            <a:fld id="{210FE39B-D5E5-49F9-9EB2-CC2DB778CD7A}" type="slidenum">
              <a:rPr lang="en-US">
                <a:solidFill>
                  <a:srgbClr val="002776"/>
                </a:solidFill>
              </a:rPr>
              <a:pPr/>
              <a:t>‹#›</a:t>
            </a:fld>
            <a:endParaRPr lang="en-US" dirty="0">
              <a:solidFill>
                <a:srgbClr val="002776"/>
              </a:solidFill>
            </a:endParaRPr>
          </a:p>
        </p:txBody>
      </p:sp>
    </p:spTree>
    <p:extLst>
      <p:ext uri="{BB962C8B-B14F-4D97-AF65-F5344CB8AC3E}">
        <p14:creationId xmlns:p14="http://schemas.microsoft.com/office/powerpoint/2010/main" val="2980929197"/>
      </p:ext>
    </p:extLst>
  </p:cSld>
  <p:clrMapOvr>
    <a:masterClrMapping/>
  </p:clrMapOvr>
</p:sldLayout>
</file>

<file path=ppt/slideLayouts/slideLayout627.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pic>
        <p:nvPicPr>
          <p:cNvPr id="4" name="Picture 5" descr="187514SDCRGB1.jpg"/>
          <p:cNvPicPr>
            <a:picLocks noChangeAspect="1"/>
          </p:cNvPicPr>
          <p:nvPr/>
        </p:nvPicPr>
        <p:blipFill>
          <a:blip r:embed="rId2" cstate="print"/>
          <a:srcRect/>
          <a:stretch>
            <a:fillRect/>
          </a:stretch>
        </p:blipFill>
        <p:spPr bwMode="auto">
          <a:xfrm>
            <a:off x="8388352" y="171451"/>
            <a:ext cx="1371600" cy="1371600"/>
          </a:xfrm>
          <a:prstGeom prst="rect">
            <a:avLst/>
          </a:prstGeom>
          <a:noFill/>
          <a:ln w="9525">
            <a:noFill/>
            <a:miter lim="800000"/>
            <a:headEnd/>
            <a:tailEnd/>
          </a:ln>
        </p:spPr>
      </p:pic>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a:xfrm>
            <a:off x="396083" y="1386665"/>
            <a:ext cx="9266237" cy="5916612"/>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Slide Number Placeholder 3"/>
          <p:cNvSpPr>
            <a:spLocks noGrp="1"/>
          </p:cNvSpPr>
          <p:nvPr>
            <p:ph type="sldNum" sz="quarter" idx="10"/>
          </p:nvPr>
        </p:nvSpPr>
        <p:spPr/>
        <p:txBody>
          <a:bodyPr/>
          <a:lstStyle>
            <a:lvl1pPr>
              <a:defRPr/>
            </a:lvl1pPr>
          </a:lstStyle>
          <a:p>
            <a:r>
              <a:rPr lang="en-US" dirty="0">
                <a:solidFill>
                  <a:srgbClr val="002776"/>
                </a:solidFill>
              </a:rPr>
              <a:t>Slide </a:t>
            </a:r>
            <a:fld id="{9927CBD9-223D-47FF-9882-7D277E5E8848}" type="slidenum">
              <a:rPr lang="en-US">
                <a:solidFill>
                  <a:srgbClr val="002776"/>
                </a:solidFill>
              </a:rPr>
              <a:pPr/>
              <a:t>‹#›</a:t>
            </a:fld>
            <a:endParaRPr lang="en-US" dirty="0">
              <a:solidFill>
                <a:srgbClr val="002776"/>
              </a:solidFill>
            </a:endParaRPr>
          </a:p>
        </p:txBody>
      </p:sp>
    </p:spTree>
    <p:extLst>
      <p:ext uri="{BB962C8B-B14F-4D97-AF65-F5344CB8AC3E}">
        <p14:creationId xmlns:p14="http://schemas.microsoft.com/office/powerpoint/2010/main" val="1548521179"/>
      </p:ext>
    </p:extLst>
  </p:cSld>
  <p:clrMapOvr>
    <a:masterClrMapping/>
  </p:clrMapOvr>
</p:sldLayout>
</file>

<file path=ppt/slideLayouts/slideLayout628.xml><?xml version="1.0" encoding="utf-8"?>
<p:sldLayout xmlns:a="http://schemas.openxmlformats.org/drawingml/2006/main" xmlns:r="http://schemas.openxmlformats.org/officeDocument/2006/relationships" xmlns:p="http://schemas.openxmlformats.org/presentationml/2006/main" type="obj" preserve="1">
  <p:cSld name="3_Title and Content">
    <p:spTree>
      <p:nvGrpSpPr>
        <p:cNvPr id="1" name=""/>
        <p:cNvGrpSpPr/>
        <p:nvPr/>
      </p:nvGrpSpPr>
      <p:grpSpPr>
        <a:xfrm>
          <a:off x="0" y="0"/>
          <a:ext cx="0" cy="0"/>
          <a:chOff x="0" y="0"/>
          <a:chExt cx="0" cy="0"/>
        </a:xfrm>
      </p:grpSpPr>
      <p:pic>
        <p:nvPicPr>
          <p:cNvPr id="4" name="Picture 5" descr="187514SDCRGB1.jpg"/>
          <p:cNvPicPr>
            <a:picLocks noChangeAspect="1"/>
          </p:cNvPicPr>
          <p:nvPr/>
        </p:nvPicPr>
        <p:blipFill>
          <a:blip r:embed="rId2" cstate="print"/>
          <a:srcRect/>
          <a:stretch>
            <a:fillRect/>
          </a:stretch>
        </p:blipFill>
        <p:spPr bwMode="auto">
          <a:xfrm>
            <a:off x="8388352" y="171451"/>
            <a:ext cx="1371600" cy="1371600"/>
          </a:xfrm>
          <a:prstGeom prst="rect">
            <a:avLst/>
          </a:prstGeom>
          <a:noFill/>
          <a:ln w="9525">
            <a:noFill/>
            <a:miter lim="800000"/>
            <a:headEnd/>
            <a:tailEnd/>
          </a:ln>
        </p:spPr>
      </p:pic>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a:xfrm>
            <a:off x="396083" y="1386665"/>
            <a:ext cx="9266237" cy="5916612"/>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Slide Number Placeholder 3"/>
          <p:cNvSpPr>
            <a:spLocks noGrp="1"/>
          </p:cNvSpPr>
          <p:nvPr>
            <p:ph type="sldNum" sz="quarter" idx="10"/>
          </p:nvPr>
        </p:nvSpPr>
        <p:spPr/>
        <p:txBody>
          <a:bodyPr/>
          <a:lstStyle>
            <a:lvl1pPr>
              <a:defRPr/>
            </a:lvl1pPr>
          </a:lstStyle>
          <a:p>
            <a:r>
              <a:rPr lang="en-US" dirty="0">
                <a:solidFill>
                  <a:srgbClr val="002776"/>
                </a:solidFill>
              </a:rPr>
              <a:t>Slide </a:t>
            </a:r>
            <a:fld id="{49B62FCD-39A4-4566-A3A4-5868CC2B55AF}" type="slidenum">
              <a:rPr lang="en-US">
                <a:solidFill>
                  <a:srgbClr val="002776"/>
                </a:solidFill>
              </a:rPr>
              <a:pPr/>
              <a:t>‹#›</a:t>
            </a:fld>
            <a:endParaRPr lang="en-US" dirty="0">
              <a:solidFill>
                <a:srgbClr val="002776"/>
              </a:solidFill>
            </a:endParaRPr>
          </a:p>
        </p:txBody>
      </p:sp>
    </p:spTree>
    <p:extLst>
      <p:ext uri="{BB962C8B-B14F-4D97-AF65-F5344CB8AC3E}">
        <p14:creationId xmlns:p14="http://schemas.microsoft.com/office/powerpoint/2010/main" val="210357354"/>
      </p:ext>
    </p:extLst>
  </p:cSld>
  <p:clrMapOvr>
    <a:masterClrMapping/>
  </p:clrMapOvr>
</p:sldLayout>
</file>

<file path=ppt/slideLayouts/slideLayout62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95338" y="4995865"/>
            <a:ext cx="8550275" cy="1543050"/>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95338" y="3295651"/>
            <a:ext cx="8550275" cy="1700212"/>
          </a:xfrm>
        </p:spPr>
        <p:txBody>
          <a:bodyPr anchor="b"/>
          <a:lstStyle>
            <a:lvl1pPr marL="0" indent="0">
              <a:buNone/>
              <a:defRPr sz="2000"/>
            </a:lvl1pPr>
            <a:lvl2pPr marL="457174" indent="0">
              <a:buNone/>
              <a:defRPr sz="1800"/>
            </a:lvl2pPr>
            <a:lvl3pPr marL="914349" indent="0">
              <a:buNone/>
              <a:defRPr sz="1600"/>
            </a:lvl3pPr>
            <a:lvl4pPr marL="1371523" indent="0">
              <a:buNone/>
              <a:defRPr sz="1400"/>
            </a:lvl4pPr>
            <a:lvl5pPr marL="1828698" indent="0">
              <a:buNone/>
              <a:defRPr sz="1400"/>
            </a:lvl5pPr>
            <a:lvl6pPr marL="2285872" indent="0">
              <a:buNone/>
              <a:defRPr sz="1400"/>
            </a:lvl6pPr>
            <a:lvl7pPr marL="2743047" indent="0">
              <a:buNone/>
              <a:defRPr sz="1400"/>
            </a:lvl7pPr>
            <a:lvl8pPr marL="3200220" indent="0">
              <a:buNone/>
              <a:defRPr sz="1400"/>
            </a:lvl8pPr>
            <a:lvl9pPr marL="3657395" indent="0">
              <a:buNone/>
              <a:defRPr sz="1400"/>
            </a:lvl9pPr>
          </a:lstStyle>
          <a:p>
            <a:pPr lvl="0"/>
            <a:r>
              <a:rPr lang="en-US" smtClean="0"/>
              <a:t>Click to edit Master text styles</a:t>
            </a:r>
          </a:p>
        </p:txBody>
      </p:sp>
      <p:sp>
        <p:nvSpPr>
          <p:cNvPr id="4" name="Slide Number Placeholder 9"/>
          <p:cNvSpPr>
            <a:spLocks noGrp="1"/>
          </p:cNvSpPr>
          <p:nvPr>
            <p:ph type="sldNum" sz="quarter" idx="10"/>
          </p:nvPr>
        </p:nvSpPr>
        <p:spPr/>
        <p:txBody>
          <a:bodyPr/>
          <a:lstStyle>
            <a:lvl1pPr>
              <a:defRPr/>
            </a:lvl1pPr>
          </a:lstStyle>
          <a:p>
            <a:r>
              <a:rPr lang="en-US" dirty="0">
                <a:solidFill>
                  <a:srgbClr val="002776"/>
                </a:solidFill>
              </a:rPr>
              <a:t>Slide </a:t>
            </a:r>
            <a:fld id="{C2BD6377-6926-421B-9F81-E252CC75AF72}" type="slidenum">
              <a:rPr lang="en-US">
                <a:solidFill>
                  <a:srgbClr val="002776"/>
                </a:solidFill>
              </a:rPr>
              <a:pPr/>
              <a:t>‹#›</a:t>
            </a:fld>
            <a:endParaRPr lang="en-US" dirty="0">
              <a:solidFill>
                <a:srgbClr val="002776"/>
              </a:solidFill>
            </a:endParaRPr>
          </a:p>
        </p:txBody>
      </p:sp>
    </p:spTree>
    <p:extLst>
      <p:ext uri="{BB962C8B-B14F-4D97-AF65-F5344CB8AC3E}">
        <p14:creationId xmlns:p14="http://schemas.microsoft.com/office/powerpoint/2010/main" val="866548755"/>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userDrawn="1">
  <p:cSld name="46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2007"/>
            <a:ext cx="2544763" cy="163513"/>
          </a:xfrm>
          <a:prstGeom prst="rect">
            <a:avLst/>
          </a:prstGeom>
          <a:noFill/>
          <a:ln w="25400" algn="ctr">
            <a:noFill/>
            <a:miter lim="800000"/>
            <a:headEnd/>
            <a:tailEnd/>
          </a:ln>
        </p:spPr>
        <p:txBody>
          <a:bodyPr lIns="0" tIns="0" rIns="0" bIns="0"/>
          <a:lstStyle/>
          <a:p>
            <a:pPr algn="r" defTabSz="942945"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074" tIns="45035" rIns="90074" bIns="45035"/>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8543" indent="-270530">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0568" indent="-172011">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2667" indent="-172011">
              <a:lnSpc>
                <a:spcPct val="100000"/>
              </a:lnSpc>
              <a:spcBef>
                <a:spcPts val="600"/>
              </a:spcBef>
              <a:buClr>
                <a:srgbClr val="92D050"/>
              </a:buClr>
              <a:defRPr>
                <a:latin typeface="Calibri" pitchFamily="34" charset="0"/>
                <a:ea typeface="標楷體" pitchFamily="65" charset="-120"/>
              </a:defRPr>
            </a:lvl4pPr>
            <a:lvl5pPr marL="1243185" indent="-100073">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70"/>
            <a:ext cx="428625" cy="263525"/>
          </a:xfrm>
          <a:prstGeom prst="rect">
            <a:avLst/>
          </a:prstGeom>
        </p:spPr>
        <p:txBody>
          <a:bodyPr vert="horz" wrap="square" lIns="90074" tIns="45035" rIns="90074" bIns="45035"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818439641"/>
      </p:ext>
    </p:extLst>
  </p:cSld>
  <p:clrMapOvr>
    <a:masterClrMapping/>
  </p:clrMapOvr>
  <p:timing>
    <p:tnLst>
      <p:par>
        <p:cTn id="1" dur="indefinite" restart="never" nodeType="tmRoot"/>
      </p:par>
    </p:tnLst>
  </p:timing>
</p:sldLayout>
</file>

<file path=ppt/slideLayouts/slideLayout63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46090" y="1349375"/>
            <a:ext cx="4556126" cy="5916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154615" y="1349375"/>
            <a:ext cx="4557712" cy="5916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9"/>
          <p:cNvSpPr>
            <a:spLocks noGrp="1"/>
          </p:cNvSpPr>
          <p:nvPr>
            <p:ph type="sldNum" sz="quarter" idx="10"/>
          </p:nvPr>
        </p:nvSpPr>
        <p:spPr/>
        <p:txBody>
          <a:bodyPr/>
          <a:lstStyle>
            <a:lvl1pPr>
              <a:defRPr/>
            </a:lvl1pPr>
          </a:lstStyle>
          <a:p>
            <a:r>
              <a:rPr lang="en-US" dirty="0">
                <a:solidFill>
                  <a:srgbClr val="002776"/>
                </a:solidFill>
              </a:rPr>
              <a:t>Slide </a:t>
            </a:r>
            <a:fld id="{545DE8F4-BF8C-4A35-998E-E1C648154C09}" type="slidenum">
              <a:rPr lang="en-US">
                <a:solidFill>
                  <a:srgbClr val="002776"/>
                </a:solidFill>
              </a:rPr>
              <a:pPr/>
              <a:t>‹#›</a:t>
            </a:fld>
            <a:endParaRPr lang="en-US" dirty="0">
              <a:solidFill>
                <a:srgbClr val="002776"/>
              </a:solidFill>
            </a:endParaRPr>
          </a:p>
        </p:txBody>
      </p:sp>
    </p:spTree>
    <p:extLst>
      <p:ext uri="{BB962C8B-B14F-4D97-AF65-F5344CB8AC3E}">
        <p14:creationId xmlns:p14="http://schemas.microsoft.com/office/powerpoint/2010/main" val="3248985232"/>
      </p:ext>
    </p:extLst>
  </p:cSld>
  <p:clrMapOvr>
    <a:masterClrMapping/>
  </p:clrMapOvr>
</p:sldLayout>
</file>

<file path=ppt/slideLayouts/slideLayout63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03238" y="311151"/>
            <a:ext cx="9053512" cy="1295401"/>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503238" y="1739900"/>
            <a:ext cx="4445000" cy="725488"/>
          </a:xfrm>
        </p:spPr>
        <p:txBody>
          <a:bodyPr anchor="b"/>
          <a:lstStyle>
            <a:lvl1pPr marL="0" indent="0">
              <a:buNone/>
              <a:defRPr sz="2400" b="1"/>
            </a:lvl1pPr>
            <a:lvl2pPr marL="457174" indent="0">
              <a:buNone/>
              <a:defRPr sz="2000" b="1"/>
            </a:lvl2pPr>
            <a:lvl3pPr marL="914349" indent="0">
              <a:buNone/>
              <a:defRPr sz="1800" b="1"/>
            </a:lvl3pPr>
            <a:lvl4pPr marL="1371523" indent="0">
              <a:buNone/>
              <a:defRPr sz="1600" b="1"/>
            </a:lvl4pPr>
            <a:lvl5pPr marL="1828698" indent="0">
              <a:buNone/>
              <a:defRPr sz="1600" b="1"/>
            </a:lvl5pPr>
            <a:lvl6pPr marL="2285872" indent="0">
              <a:buNone/>
              <a:defRPr sz="1600" b="1"/>
            </a:lvl6pPr>
            <a:lvl7pPr marL="2743047" indent="0">
              <a:buNone/>
              <a:defRPr sz="1600" b="1"/>
            </a:lvl7pPr>
            <a:lvl8pPr marL="3200220" indent="0">
              <a:buNone/>
              <a:defRPr sz="1600" b="1"/>
            </a:lvl8pPr>
            <a:lvl9pPr marL="3657395"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3238" y="2465390"/>
            <a:ext cx="4445000" cy="44783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5110165" y="1739900"/>
            <a:ext cx="4446587" cy="725488"/>
          </a:xfrm>
        </p:spPr>
        <p:txBody>
          <a:bodyPr anchor="b"/>
          <a:lstStyle>
            <a:lvl1pPr marL="0" indent="0">
              <a:buNone/>
              <a:defRPr sz="2400" b="1"/>
            </a:lvl1pPr>
            <a:lvl2pPr marL="457174" indent="0">
              <a:buNone/>
              <a:defRPr sz="2000" b="1"/>
            </a:lvl2pPr>
            <a:lvl3pPr marL="914349" indent="0">
              <a:buNone/>
              <a:defRPr sz="1800" b="1"/>
            </a:lvl3pPr>
            <a:lvl4pPr marL="1371523" indent="0">
              <a:buNone/>
              <a:defRPr sz="1600" b="1"/>
            </a:lvl4pPr>
            <a:lvl5pPr marL="1828698" indent="0">
              <a:buNone/>
              <a:defRPr sz="1600" b="1"/>
            </a:lvl5pPr>
            <a:lvl6pPr marL="2285872" indent="0">
              <a:buNone/>
              <a:defRPr sz="1600" b="1"/>
            </a:lvl6pPr>
            <a:lvl7pPr marL="2743047" indent="0">
              <a:buNone/>
              <a:defRPr sz="1600" b="1"/>
            </a:lvl7pPr>
            <a:lvl8pPr marL="3200220" indent="0">
              <a:buNone/>
              <a:defRPr sz="1600" b="1"/>
            </a:lvl8pPr>
            <a:lvl9pPr marL="3657395"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110165" y="2465390"/>
            <a:ext cx="4446587" cy="44783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9"/>
          <p:cNvSpPr>
            <a:spLocks noGrp="1"/>
          </p:cNvSpPr>
          <p:nvPr>
            <p:ph type="sldNum" sz="quarter" idx="10"/>
          </p:nvPr>
        </p:nvSpPr>
        <p:spPr/>
        <p:txBody>
          <a:bodyPr/>
          <a:lstStyle>
            <a:lvl1pPr>
              <a:defRPr/>
            </a:lvl1pPr>
          </a:lstStyle>
          <a:p>
            <a:r>
              <a:rPr lang="en-US" dirty="0">
                <a:solidFill>
                  <a:srgbClr val="002776"/>
                </a:solidFill>
              </a:rPr>
              <a:t>Slide </a:t>
            </a:r>
            <a:fld id="{91FC103A-B21B-4FD3-A62E-5711A3270284}" type="slidenum">
              <a:rPr lang="en-US">
                <a:solidFill>
                  <a:srgbClr val="002776"/>
                </a:solidFill>
              </a:rPr>
              <a:pPr/>
              <a:t>‹#›</a:t>
            </a:fld>
            <a:endParaRPr lang="en-US" dirty="0">
              <a:solidFill>
                <a:srgbClr val="002776"/>
              </a:solidFill>
            </a:endParaRPr>
          </a:p>
        </p:txBody>
      </p:sp>
    </p:spTree>
    <p:extLst>
      <p:ext uri="{BB962C8B-B14F-4D97-AF65-F5344CB8AC3E}">
        <p14:creationId xmlns:p14="http://schemas.microsoft.com/office/powerpoint/2010/main" val="3178276932"/>
      </p:ext>
    </p:extLst>
  </p:cSld>
  <p:clrMapOvr>
    <a:masterClrMapping/>
  </p:clrMapOvr>
</p:sldLayout>
</file>

<file path=ppt/slideLayouts/slideLayout63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9"/>
          <p:cNvSpPr>
            <a:spLocks noGrp="1"/>
          </p:cNvSpPr>
          <p:nvPr>
            <p:ph type="sldNum" sz="quarter" idx="10"/>
          </p:nvPr>
        </p:nvSpPr>
        <p:spPr/>
        <p:txBody>
          <a:bodyPr/>
          <a:lstStyle>
            <a:lvl1pPr>
              <a:defRPr/>
            </a:lvl1pPr>
          </a:lstStyle>
          <a:p>
            <a:r>
              <a:rPr lang="en-US" dirty="0">
                <a:solidFill>
                  <a:srgbClr val="002776"/>
                </a:solidFill>
              </a:rPr>
              <a:t>Slide </a:t>
            </a:r>
            <a:fld id="{C2753439-5F5F-4E9F-A36D-5B1ECCA870DF}" type="slidenum">
              <a:rPr lang="en-US">
                <a:solidFill>
                  <a:srgbClr val="002776"/>
                </a:solidFill>
              </a:rPr>
              <a:pPr/>
              <a:t>‹#›</a:t>
            </a:fld>
            <a:endParaRPr lang="en-US" dirty="0">
              <a:solidFill>
                <a:srgbClr val="002776"/>
              </a:solidFill>
            </a:endParaRPr>
          </a:p>
        </p:txBody>
      </p:sp>
    </p:spTree>
    <p:extLst>
      <p:ext uri="{BB962C8B-B14F-4D97-AF65-F5344CB8AC3E}">
        <p14:creationId xmlns:p14="http://schemas.microsoft.com/office/powerpoint/2010/main" val="3613587869"/>
      </p:ext>
    </p:extLst>
  </p:cSld>
  <p:clrMapOvr>
    <a:masterClrMapping/>
  </p:clrMapOvr>
</p:sldLayout>
</file>

<file path=ppt/slideLayouts/slideLayout63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9"/>
          <p:cNvSpPr>
            <a:spLocks noGrp="1"/>
          </p:cNvSpPr>
          <p:nvPr>
            <p:ph type="sldNum" sz="quarter" idx="10"/>
          </p:nvPr>
        </p:nvSpPr>
        <p:spPr/>
        <p:txBody>
          <a:bodyPr/>
          <a:lstStyle>
            <a:lvl1pPr>
              <a:defRPr/>
            </a:lvl1pPr>
          </a:lstStyle>
          <a:p>
            <a:r>
              <a:rPr lang="en-US" dirty="0">
                <a:solidFill>
                  <a:srgbClr val="002776"/>
                </a:solidFill>
              </a:rPr>
              <a:t>Slide </a:t>
            </a:r>
            <a:fld id="{4BBFC974-DDF9-4CD1-A447-28F991DEA965}" type="slidenum">
              <a:rPr lang="en-US">
                <a:solidFill>
                  <a:srgbClr val="002776"/>
                </a:solidFill>
              </a:rPr>
              <a:pPr/>
              <a:t>‹#›</a:t>
            </a:fld>
            <a:endParaRPr lang="en-US" dirty="0">
              <a:solidFill>
                <a:srgbClr val="002776"/>
              </a:solidFill>
            </a:endParaRPr>
          </a:p>
        </p:txBody>
      </p:sp>
    </p:spTree>
    <p:extLst>
      <p:ext uri="{BB962C8B-B14F-4D97-AF65-F5344CB8AC3E}">
        <p14:creationId xmlns:p14="http://schemas.microsoft.com/office/powerpoint/2010/main" val="2540505957"/>
      </p:ext>
    </p:extLst>
  </p:cSld>
  <p:clrMapOvr>
    <a:masterClrMapping/>
  </p:clrMapOvr>
</p:sldLayout>
</file>

<file path=ppt/slideLayouts/slideLayout63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3238" y="309565"/>
            <a:ext cx="3309937" cy="1317625"/>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933827" y="309565"/>
            <a:ext cx="5622925" cy="66341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503238" y="1627188"/>
            <a:ext cx="3309937" cy="5316537"/>
          </a:xfrm>
        </p:spPr>
        <p:txBody>
          <a:bodyPr/>
          <a:lstStyle>
            <a:lvl1pPr marL="0" indent="0">
              <a:buNone/>
              <a:defRPr sz="1400"/>
            </a:lvl1pPr>
            <a:lvl2pPr marL="457174" indent="0">
              <a:buNone/>
              <a:defRPr sz="1200"/>
            </a:lvl2pPr>
            <a:lvl3pPr marL="914349" indent="0">
              <a:buNone/>
              <a:defRPr sz="1000"/>
            </a:lvl3pPr>
            <a:lvl4pPr marL="1371523" indent="0">
              <a:buNone/>
              <a:defRPr sz="900"/>
            </a:lvl4pPr>
            <a:lvl5pPr marL="1828698" indent="0">
              <a:buNone/>
              <a:defRPr sz="900"/>
            </a:lvl5pPr>
            <a:lvl6pPr marL="2285872" indent="0">
              <a:buNone/>
              <a:defRPr sz="900"/>
            </a:lvl6pPr>
            <a:lvl7pPr marL="2743047" indent="0">
              <a:buNone/>
              <a:defRPr sz="900"/>
            </a:lvl7pPr>
            <a:lvl8pPr marL="3200220" indent="0">
              <a:buNone/>
              <a:defRPr sz="900"/>
            </a:lvl8pPr>
            <a:lvl9pPr marL="3657395" indent="0">
              <a:buNone/>
              <a:defRPr sz="900"/>
            </a:lvl9pPr>
          </a:lstStyle>
          <a:p>
            <a:pPr lvl="0"/>
            <a:r>
              <a:rPr lang="en-US" smtClean="0"/>
              <a:t>Click to edit Master text styles</a:t>
            </a:r>
          </a:p>
        </p:txBody>
      </p:sp>
      <p:sp>
        <p:nvSpPr>
          <p:cNvPr id="5" name="Slide Number Placeholder 9"/>
          <p:cNvSpPr>
            <a:spLocks noGrp="1"/>
          </p:cNvSpPr>
          <p:nvPr>
            <p:ph type="sldNum" sz="quarter" idx="10"/>
          </p:nvPr>
        </p:nvSpPr>
        <p:spPr/>
        <p:txBody>
          <a:bodyPr/>
          <a:lstStyle>
            <a:lvl1pPr>
              <a:defRPr/>
            </a:lvl1pPr>
          </a:lstStyle>
          <a:p>
            <a:r>
              <a:rPr lang="en-US" dirty="0">
                <a:solidFill>
                  <a:srgbClr val="002776"/>
                </a:solidFill>
              </a:rPr>
              <a:t>Slide </a:t>
            </a:r>
            <a:fld id="{CDFD55E9-6B28-443B-90B6-401E2A436C49}" type="slidenum">
              <a:rPr lang="en-US">
                <a:solidFill>
                  <a:srgbClr val="002776"/>
                </a:solidFill>
              </a:rPr>
              <a:pPr/>
              <a:t>‹#›</a:t>
            </a:fld>
            <a:endParaRPr lang="en-US" dirty="0">
              <a:solidFill>
                <a:srgbClr val="002776"/>
              </a:solidFill>
            </a:endParaRPr>
          </a:p>
        </p:txBody>
      </p:sp>
    </p:spTree>
    <p:extLst>
      <p:ext uri="{BB962C8B-B14F-4D97-AF65-F5344CB8AC3E}">
        <p14:creationId xmlns:p14="http://schemas.microsoft.com/office/powerpoint/2010/main" val="3728925391"/>
      </p:ext>
    </p:extLst>
  </p:cSld>
  <p:clrMapOvr>
    <a:masterClrMapping/>
  </p:clrMapOvr>
</p:sldLayout>
</file>

<file path=ppt/slideLayouts/slideLayout63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71677" y="5441950"/>
            <a:ext cx="6035675" cy="6429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971677" y="695327"/>
            <a:ext cx="6035675" cy="4664075"/>
          </a:xfrm>
        </p:spPr>
        <p:txBody>
          <a:bodyPr/>
          <a:lstStyle>
            <a:lvl1pPr marL="0" indent="0">
              <a:buNone/>
              <a:defRPr sz="3200"/>
            </a:lvl1pPr>
            <a:lvl2pPr marL="457174" indent="0">
              <a:buNone/>
              <a:defRPr sz="2800"/>
            </a:lvl2pPr>
            <a:lvl3pPr marL="914349" indent="0">
              <a:buNone/>
              <a:defRPr sz="2400"/>
            </a:lvl3pPr>
            <a:lvl4pPr marL="1371523" indent="0">
              <a:buNone/>
              <a:defRPr sz="2000"/>
            </a:lvl4pPr>
            <a:lvl5pPr marL="1828698" indent="0">
              <a:buNone/>
              <a:defRPr sz="2000"/>
            </a:lvl5pPr>
            <a:lvl6pPr marL="2285872" indent="0">
              <a:buNone/>
              <a:defRPr sz="2000"/>
            </a:lvl6pPr>
            <a:lvl7pPr marL="2743047" indent="0">
              <a:buNone/>
              <a:defRPr sz="2000"/>
            </a:lvl7pPr>
            <a:lvl8pPr marL="3200220" indent="0">
              <a:buNone/>
              <a:defRPr sz="2000"/>
            </a:lvl8pPr>
            <a:lvl9pPr marL="3657395" indent="0">
              <a:buNone/>
              <a:defRPr sz="2000"/>
            </a:lvl9pPr>
          </a:lstStyle>
          <a:p>
            <a:pPr lvl="0"/>
            <a:endParaRPr lang="en-US" noProof="0" dirty="0"/>
          </a:p>
        </p:txBody>
      </p:sp>
      <p:sp>
        <p:nvSpPr>
          <p:cNvPr id="4" name="Text Placeholder 3"/>
          <p:cNvSpPr>
            <a:spLocks noGrp="1"/>
          </p:cNvSpPr>
          <p:nvPr>
            <p:ph type="body" sz="half" idx="2"/>
          </p:nvPr>
        </p:nvSpPr>
        <p:spPr>
          <a:xfrm>
            <a:off x="1971677" y="6084888"/>
            <a:ext cx="6035675" cy="911225"/>
          </a:xfrm>
        </p:spPr>
        <p:txBody>
          <a:bodyPr/>
          <a:lstStyle>
            <a:lvl1pPr marL="0" indent="0">
              <a:buNone/>
              <a:defRPr sz="1400"/>
            </a:lvl1pPr>
            <a:lvl2pPr marL="457174" indent="0">
              <a:buNone/>
              <a:defRPr sz="1200"/>
            </a:lvl2pPr>
            <a:lvl3pPr marL="914349" indent="0">
              <a:buNone/>
              <a:defRPr sz="1000"/>
            </a:lvl3pPr>
            <a:lvl4pPr marL="1371523" indent="0">
              <a:buNone/>
              <a:defRPr sz="900"/>
            </a:lvl4pPr>
            <a:lvl5pPr marL="1828698" indent="0">
              <a:buNone/>
              <a:defRPr sz="900"/>
            </a:lvl5pPr>
            <a:lvl6pPr marL="2285872" indent="0">
              <a:buNone/>
              <a:defRPr sz="900"/>
            </a:lvl6pPr>
            <a:lvl7pPr marL="2743047" indent="0">
              <a:buNone/>
              <a:defRPr sz="900"/>
            </a:lvl7pPr>
            <a:lvl8pPr marL="3200220" indent="0">
              <a:buNone/>
              <a:defRPr sz="900"/>
            </a:lvl8pPr>
            <a:lvl9pPr marL="3657395" indent="0">
              <a:buNone/>
              <a:defRPr sz="900"/>
            </a:lvl9pPr>
          </a:lstStyle>
          <a:p>
            <a:pPr lvl="0"/>
            <a:r>
              <a:rPr lang="en-US" smtClean="0"/>
              <a:t>Click to edit Master text styles</a:t>
            </a:r>
          </a:p>
        </p:txBody>
      </p:sp>
      <p:sp>
        <p:nvSpPr>
          <p:cNvPr id="5" name="Slide Number Placeholder 9"/>
          <p:cNvSpPr>
            <a:spLocks noGrp="1"/>
          </p:cNvSpPr>
          <p:nvPr>
            <p:ph type="sldNum" sz="quarter" idx="10"/>
          </p:nvPr>
        </p:nvSpPr>
        <p:spPr/>
        <p:txBody>
          <a:bodyPr/>
          <a:lstStyle>
            <a:lvl1pPr>
              <a:defRPr/>
            </a:lvl1pPr>
          </a:lstStyle>
          <a:p>
            <a:r>
              <a:rPr lang="en-US" dirty="0">
                <a:solidFill>
                  <a:srgbClr val="002776"/>
                </a:solidFill>
              </a:rPr>
              <a:t>Slide </a:t>
            </a:r>
            <a:fld id="{C8B32C60-5D17-4773-BB99-AC803C7A944E}" type="slidenum">
              <a:rPr lang="en-US">
                <a:solidFill>
                  <a:srgbClr val="002776"/>
                </a:solidFill>
              </a:rPr>
              <a:pPr/>
              <a:t>‹#›</a:t>
            </a:fld>
            <a:endParaRPr lang="en-US" dirty="0">
              <a:solidFill>
                <a:srgbClr val="002776"/>
              </a:solidFill>
            </a:endParaRPr>
          </a:p>
        </p:txBody>
      </p:sp>
    </p:spTree>
    <p:extLst>
      <p:ext uri="{BB962C8B-B14F-4D97-AF65-F5344CB8AC3E}">
        <p14:creationId xmlns:p14="http://schemas.microsoft.com/office/powerpoint/2010/main" val="55329331"/>
      </p:ext>
    </p:extLst>
  </p:cSld>
  <p:clrMapOvr>
    <a:masterClrMapping/>
  </p:clrMapOvr>
</p:sldLayout>
</file>

<file path=ppt/slideLayouts/slideLayout63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9"/>
          <p:cNvSpPr>
            <a:spLocks noGrp="1"/>
          </p:cNvSpPr>
          <p:nvPr>
            <p:ph type="sldNum" sz="quarter" idx="10"/>
          </p:nvPr>
        </p:nvSpPr>
        <p:spPr/>
        <p:txBody>
          <a:bodyPr/>
          <a:lstStyle>
            <a:lvl1pPr>
              <a:defRPr/>
            </a:lvl1pPr>
          </a:lstStyle>
          <a:p>
            <a:r>
              <a:rPr lang="en-US" dirty="0">
                <a:solidFill>
                  <a:srgbClr val="002776"/>
                </a:solidFill>
              </a:rPr>
              <a:t>Slide </a:t>
            </a:r>
            <a:fld id="{12C870D9-5A1F-46BD-AA93-1ADBD3BADCCE}" type="slidenum">
              <a:rPr lang="en-US">
                <a:solidFill>
                  <a:srgbClr val="002776"/>
                </a:solidFill>
              </a:rPr>
              <a:pPr/>
              <a:t>‹#›</a:t>
            </a:fld>
            <a:endParaRPr lang="en-US" dirty="0">
              <a:solidFill>
                <a:srgbClr val="002776"/>
              </a:solidFill>
            </a:endParaRPr>
          </a:p>
        </p:txBody>
      </p:sp>
    </p:spTree>
    <p:extLst>
      <p:ext uri="{BB962C8B-B14F-4D97-AF65-F5344CB8AC3E}">
        <p14:creationId xmlns:p14="http://schemas.microsoft.com/office/powerpoint/2010/main" val="2086961747"/>
      </p:ext>
    </p:extLst>
  </p:cSld>
  <p:clrMapOvr>
    <a:masterClrMapping/>
  </p:clrMapOvr>
</p:sldLayout>
</file>

<file path=ppt/slideLayouts/slideLayout63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399338" y="396877"/>
            <a:ext cx="2316162" cy="686911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46088" y="396877"/>
            <a:ext cx="6800850" cy="686911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9"/>
          <p:cNvSpPr>
            <a:spLocks noGrp="1"/>
          </p:cNvSpPr>
          <p:nvPr>
            <p:ph type="sldNum" sz="quarter" idx="10"/>
          </p:nvPr>
        </p:nvSpPr>
        <p:spPr/>
        <p:txBody>
          <a:bodyPr/>
          <a:lstStyle>
            <a:lvl1pPr>
              <a:defRPr/>
            </a:lvl1pPr>
          </a:lstStyle>
          <a:p>
            <a:r>
              <a:rPr lang="en-US" dirty="0">
                <a:solidFill>
                  <a:srgbClr val="002776"/>
                </a:solidFill>
              </a:rPr>
              <a:t>Slide </a:t>
            </a:r>
            <a:fld id="{06DD099D-393A-4849-ABD6-65FC3E79D74E}" type="slidenum">
              <a:rPr lang="en-US">
                <a:solidFill>
                  <a:srgbClr val="002776"/>
                </a:solidFill>
              </a:rPr>
              <a:pPr/>
              <a:t>‹#›</a:t>
            </a:fld>
            <a:endParaRPr lang="en-US" dirty="0">
              <a:solidFill>
                <a:srgbClr val="002776"/>
              </a:solidFill>
            </a:endParaRPr>
          </a:p>
        </p:txBody>
      </p:sp>
    </p:spTree>
    <p:extLst>
      <p:ext uri="{BB962C8B-B14F-4D97-AF65-F5344CB8AC3E}">
        <p14:creationId xmlns:p14="http://schemas.microsoft.com/office/powerpoint/2010/main" val="65588924"/>
      </p:ext>
    </p:extLst>
  </p:cSld>
  <p:clrMapOvr>
    <a:masterClrMapping/>
  </p:clrMapOvr>
</p:sldLayout>
</file>

<file path=ppt/slideLayouts/slideLayout638.xml><?xml version="1.0" encoding="utf-8"?>
<p:sldLayout xmlns:a="http://schemas.openxmlformats.org/drawingml/2006/main" xmlns:r="http://schemas.openxmlformats.org/officeDocument/2006/relationships" xmlns:p="http://schemas.openxmlformats.org/presentationml/2006/main" preserve="1" userDrawn="1">
  <p:cSld name="標題投影片">
    <p:spTree>
      <p:nvGrpSpPr>
        <p:cNvPr id="1" name=""/>
        <p:cNvGrpSpPr/>
        <p:nvPr/>
      </p:nvGrpSpPr>
      <p:grpSpPr>
        <a:xfrm>
          <a:off x="0" y="0"/>
          <a:ext cx="0" cy="0"/>
          <a:chOff x="0" y="0"/>
          <a:chExt cx="0" cy="0"/>
        </a:xfrm>
      </p:grpSpPr>
      <p:grpSp>
        <p:nvGrpSpPr>
          <p:cNvPr id="4" name="群組 26"/>
          <p:cNvGrpSpPr>
            <a:grpSpLocks/>
          </p:cNvGrpSpPr>
          <p:nvPr userDrawn="1"/>
        </p:nvGrpSpPr>
        <p:grpSpPr bwMode="auto">
          <a:xfrm>
            <a:off x="452438" y="428625"/>
            <a:ext cx="2125662" cy="928688"/>
            <a:chOff x="452407" y="1071546"/>
            <a:chExt cx="2125070" cy="928694"/>
          </a:xfrm>
        </p:grpSpPr>
        <p:sp>
          <p:nvSpPr>
            <p:cNvPr id="5" name="AutoShape 6"/>
            <p:cNvSpPr>
              <a:spLocks noChangeAspect="1" noChangeArrowheads="1" noTextEdit="1"/>
            </p:cNvSpPr>
            <p:nvPr userDrawn="1"/>
          </p:nvSpPr>
          <p:spPr bwMode="auto">
            <a:xfrm>
              <a:off x="452407" y="1071546"/>
              <a:ext cx="2125070" cy="928694"/>
            </a:xfrm>
            <a:prstGeom prst="rect">
              <a:avLst/>
            </a:prstGeom>
            <a:noFill/>
            <a:ln w="9525">
              <a:noFill/>
              <a:miter lim="800000"/>
              <a:headEnd/>
              <a:tailEnd/>
            </a:ln>
          </p:spPr>
          <p:txBody>
            <a:bodyPr/>
            <a:lstStyle/>
            <a:p>
              <a:pPr>
                <a:defRPr/>
              </a:pPr>
              <a:endParaRPr kumimoji="0" lang="zh-TW" altLang="en-US">
                <a:solidFill>
                  <a:srgbClr val="000000"/>
                </a:solidFill>
                <a:latin typeface="Arial" charset="0"/>
                <a:cs typeface="Arial" charset="0"/>
              </a:endParaRPr>
            </a:p>
          </p:txBody>
        </p:sp>
        <p:sp>
          <p:nvSpPr>
            <p:cNvPr id="6" name="Freeform 8"/>
            <p:cNvSpPr>
              <a:spLocks noEditPoints="1"/>
            </p:cNvSpPr>
            <p:nvPr userDrawn="1"/>
          </p:nvSpPr>
          <p:spPr bwMode="auto">
            <a:xfrm>
              <a:off x="815843" y="1171560"/>
              <a:ext cx="268213" cy="293689"/>
            </a:xfrm>
            <a:custGeom>
              <a:avLst/>
              <a:gdLst/>
              <a:ahLst/>
              <a:cxnLst>
                <a:cxn ang="0">
                  <a:pos x="150" y="72"/>
                </a:cxn>
                <a:cxn ang="0">
                  <a:pos x="174" y="78"/>
                </a:cxn>
                <a:cxn ang="0">
                  <a:pos x="190" y="92"/>
                </a:cxn>
                <a:cxn ang="0">
                  <a:pos x="198" y="108"/>
                </a:cxn>
                <a:cxn ang="0">
                  <a:pos x="200" y="126"/>
                </a:cxn>
                <a:cxn ang="0">
                  <a:pos x="98" y="126"/>
                </a:cxn>
                <a:cxn ang="0">
                  <a:pos x="102" y="106"/>
                </a:cxn>
                <a:cxn ang="0">
                  <a:pos x="112" y="88"/>
                </a:cxn>
                <a:cxn ang="0">
                  <a:pos x="128" y="76"/>
                </a:cxn>
                <a:cxn ang="0">
                  <a:pos x="150" y="72"/>
                </a:cxn>
                <a:cxn ang="0">
                  <a:pos x="260" y="232"/>
                </a:cxn>
                <a:cxn ang="0">
                  <a:pos x="242" y="236"/>
                </a:cxn>
                <a:cxn ang="0">
                  <a:pos x="226" y="240"/>
                </a:cxn>
                <a:cxn ang="0">
                  <a:pos x="186" y="244"/>
                </a:cxn>
                <a:cxn ang="0">
                  <a:pos x="170" y="244"/>
                </a:cxn>
                <a:cxn ang="0">
                  <a:pos x="140" y="238"/>
                </a:cxn>
                <a:cxn ang="0">
                  <a:pos x="118" y="226"/>
                </a:cxn>
                <a:cxn ang="0">
                  <a:pos x="104" y="206"/>
                </a:cxn>
                <a:cxn ang="0">
                  <a:pos x="290" y="194"/>
                </a:cxn>
                <a:cxn ang="0">
                  <a:pos x="294" y="178"/>
                </a:cxn>
                <a:cxn ang="0">
                  <a:pos x="294" y="154"/>
                </a:cxn>
                <a:cxn ang="0">
                  <a:pos x="286" y="96"/>
                </a:cxn>
                <a:cxn ang="0">
                  <a:pos x="276" y="70"/>
                </a:cxn>
                <a:cxn ang="0">
                  <a:pos x="262" y="46"/>
                </a:cxn>
                <a:cxn ang="0">
                  <a:pos x="242" y="28"/>
                </a:cxn>
                <a:cxn ang="0">
                  <a:pos x="218" y="12"/>
                </a:cxn>
                <a:cxn ang="0">
                  <a:pos x="188" y="2"/>
                </a:cxn>
                <a:cxn ang="0">
                  <a:pos x="152" y="0"/>
                </a:cxn>
                <a:cxn ang="0">
                  <a:pos x="134" y="0"/>
                </a:cxn>
                <a:cxn ang="0">
                  <a:pos x="102" y="8"/>
                </a:cxn>
                <a:cxn ang="0">
                  <a:pos x="74" y="20"/>
                </a:cxn>
                <a:cxn ang="0">
                  <a:pos x="50" y="38"/>
                </a:cxn>
                <a:cxn ang="0">
                  <a:pos x="30" y="62"/>
                </a:cxn>
                <a:cxn ang="0">
                  <a:pos x="16" y="88"/>
                </a:cxn>
                <a:cxn ang="0">
                  <a:pos x="6" y="116"/>
                </a:cxn>
                <a:cxn ang="0">
                  <a:pos x="0" y="148"/>
                </a:cxn>
                <a:cxn ang="0">
                  <a:pos x="0" y="164"/>
                </a:cxn>
                <a:cxn ang="0">
                  <a:pos x="4" y="200"/>
                </a:cxn>
                <a:cxn ang="0">
                  <a:pos x="12" y="232"/>
                </a:cxn>
                <a:cxn ang="0">
                  <a:pos x="28" y="258"/>
                </a:cxn>
                <a:cxn ang="0">
                  <a:pos x="48" y="282"/>
                </a:cxn>
                <a:cxn ang="0">
                  <a:pos x="72" y="300"/>
                </a:cxn>
                <a:cxn ang="0">
                  <a:pos x="102" y="312"/>
                </a:cxn>
                <a:cxn ang="0">
                  <a:pos x="134" y="320"/>
                </a:cxn>
                <a:cxn ang="0">
                  <a:pos x="168" y="322"/>
                </a:cxn>
                <a:cxn ang="0">
                  <a:pos x="202" y="322"/>
                </a:cxn>
                <a:cxn ang="0">
                  <a:pos x="228" y="318"/>
                </a:cxn>
                <a:cxn ang="0">
                  <a:pos x="274" y="302"/>
                </a:cxn>
              </a:cxnLst>
              <a:rect l="0" t="0" r="r" b="b"/>
              <a:pathLst>
                <a:path w="294" h="322">
                  <a:moveTo>
                    <a:pt x="150" y="72"/>
                  </a:moveTo>
                  <a:lnTo>
                    <a:pt x="150" y="72"/>
                  </a:lnTo>
                  <a:lnTo>
                    <a:pt x="164" y="74"/>
                  </a:lnTo>
                  <a:lnTo>
                    <a:pt x="174" y="78"/>
                  </a:lnTo>
                  <a:lnTo>
                    <a:pt x="182" y="84"/>
                  </a:lnTo>
                  <a:lnTo>
                    <a:pt x="190" y="92"/>
                  </a:lnTo>
                  <a:lnTo>
                    <a:pt x="194" y="100"/>
                  </a:lnTo>
                  <a:lnTo>
                    <a:pt x="198" y="108"/>
                  </a:lnTo>
                  <a:lnTo>
                    <a:pt x="200" y="126"/>
                  </a:lnTo>
                  <a:lnTo>
                    <a:pt x="200" y="126"/>
                  </a:lnTo>
                  <a:lnTo>
                    <a:pt x="98" y="126"/>
                  </a:lnTo>
                  <a:lnTo>
                    <a:pt x="98" y="126"/>
                  </a:lnTo>
                  <a:lnTo>
                    <a:pt x="98" y="116"/>
                  </a:lnTo>
                  <a:lnTo>
                    <a:pt x="102" y="106"/>
                  </a:lnTo>
                  <a:lnTo>
                    <a:pt x="106" y="96"/>
                  </a:lnTo>
                  <a:lnTo>
                    <a:pt x="112" y="88"/>
                  </a:lnTo>
                  <a:lnTo>
                    <a:pt x="120" y="82"/>
                  </a:lnTo>
                  <a:lnTo>
                    <a:pt x="128" y="76"/>
                  </a:lnTo>
                  <a:lnTo>
                    <a:pt x="138" y="72"/>
                  </a:lnTo>
                  <a:lnTo>
                    <a:pt x="150" y="72"/>
                  </a:lnTo>
                  <a:lnTo>
                    <a:pt x="150" y="72"/>
                  </a:lnTo>
                  <a:close/>
                  <a:moveTo>
                    <a:pt x="260" y="232"/>
                  </a:moveTo>
                  <a:lnTo>
                    <a:pt x="260" y="232"/>
                  </a:lnTo>
                  <a:lnTo>
                    <a:pt x="242" y="236"/>
                  </a:lnTo>
                  <a:lnTo>
                    <a:pt x="226" y="240"/>
                  </a:lnTo>
                  <a:lnTo>
                    <a:pt x="226" y="240"/>
                  </a:lnTo>
                  <a:lnTo>
                    <a:pt x="206" y="244"/>
                  </a:lnTo>
                  <a:lnTo>
                    <a:pt x="186" y="244"/>
                  </a:lnTo>
                  <a:lnTo>
                    <a:pt x="186" y="244"/>
                  </a:lnTo>
                  <a:lnTo>
                    <a:pt x="170" y="244"/>
                  </a:lnTo>
                  <a:lnTo>
                    <a:pt x="154" y="242"/>
                  </a:lnTo>
                  <a:lnTo>
                    <a:pt x="140" y="238"/>
                  </a:lnTo>
                  <a:lnTo>
                    <a:pt x="128" y="232"/>
                  </a:lnTo>
                  <a:lnTo>
                    <a:pt x="118" y="226"/>
                  </a:lnTo>
                  <a:lnTo>
                    <a:pt x="110" y="218"/>
                  </a:lnTo>
                  <a:lnTo>
                    <a:pt x="104" y="206"/>
                  </a:lnTo>
                  <a:lnTo>
                    <a:pt x="100" y="194"/>
                  </a:lnTo>
                  <a:lnTo>
                    <a:pt x="290" y="194"/>
                  </a:lnTo>
                  <a:lnTo>
                    <a:pt x="290" y="194"/>
                  </a:lnTo>
                  <a:lnTo>
                    <a:pt x="294" y="178"/>
                  </a:lnTo>
                  <a:lnTo>
                    <a:pt x="294" y="154"/>
                  </a:lnTo>
                  <a:lnTo>
                    <a:pt x="294" y="154"/>
                  </a:lnTo>
                  <a:lnTo>
                    <a:pt x="292" y="124"/>
                  </a:lnTo>
                  <a:lnTo>
                    <a:pt x="286" y="96"/>
                  </a:lnTo>
                  <a:lnTo>
                    <a:pt x="282" y="82"/>
                  </a:lnTo>
                  <a:lnTo>
                    <a:pt x="276" y="70"/>
                  </a:lnTo>
                  <a:lnTo>
                    <a:pt x="270" y="58"/>
                  </a:lnTo>
                  <a:lnTo>
                    <a:pt x="262" y="46"/>
                  </a:lnTo>
                  <a:lnTo>
                    <a:pt x="252" y="36"/>
                  </a:lnTo>
                  <a:lnTo>
                    <a:pt x="242" y="28"/>
                  </a:lnTo>
                  <a:lnTo>
                    <a:pt x="230" y="18"/>
                  </a:lnTo>
                  <a:lnTo>
                    <a:pt x="218" y="12"/>
                  </a:lnTo>
                  <a:lnTo>
                    <a:pt x="204" y="6"/>
                  </a:lnTo>
                  <a:lnTo>
                    <a:pt x="188" y="2"/>
                  </a:lnTo>
                  <a:lnTo>
                    <a:pt x="170" y="0"/>
                  </a:lnTo>
                  <a:lnTo>
                    <a:pt x="152" y="0"/>
                  </a:lnTo>
                  <a:lnTo>
                    <a:pt x="152" y="0"/>
                  </a:lnTo>
                  <a:lnTo>
                    <a:pt x="134" y="0"/>
                  </a:lnTo>
                  <a:lnTo>
                    <a:pt x="118" y="2"/>
                  </a:lnTo>
                  <a:lnTo>
                    <a:pt x="102" y="8"/>
                  </a:lnTo>
                  <a:lnTo>
                    <a:pt x="86" y="12"/>
                  </a:lnTo>
                  <a:lnTo>
                    <a:pt x="74" y="20"/>
                  </a:lnTo>
                  <a:lnTo>
                    <a:pt x="60" y="28"/>
                  </a:lnTo>
                  <a:lnTo>
                    <a:pt x="50" y="38"/>
                  </a:lnTo>
                  <a:lnTo>
                    <a:pt x="40" y="50"/>
                  </a:lnTo>
                  <a:lnTo>
                    <a:pt x="30" y="62"/>
                  </a:lnTo>
                  <a:lnTo>
                    <a:pt x="22" y="74"/>
                  </a:lnTo>
                  <a:lnTo>
                    <a:pt x="16" y="88"/>
                  </a:lnTo>
                  <a:lnTo>
                    <a:pt x="10" y="102"/>
                  </a:lnTo>
                  <a:lnTo>
                    <a:pt x="6" y="116"/>
                  </a:lnTo>
                  <a:lnTo>
                    <a:pt x="2" y="132"/>
                  </a:lnTo>
                  <a:lnTo>
                    <a:pt x="0" y="148"/>
                  </a:lnTo>
                  <a:lnTo>
                    <a:pt x="0" y="164"/>
                  </a:lnTo>
                  <a:lnTo>
                    <a:pt x="0" y="164"/>
                  </a:lnTo>
                  <a:lnTo>
                    <a:pt x="2" y="182"/>
                  </a:lnTo>
                  <a:lnTo>
                    <a:pt x="4" y="200"/>
                  </a:lnTo>
                  <a:lnTo>
                    <a:pt x="8" y="216"/>
                  </a:lnTo>
                  <a:lnTo>
                    <a:pt x="12" y="232"/>
                  </a:lnTo>
                  <a:lnTo>
                    <a:pt x="20" y="246"/>
                  </a:lnTo>
                  <a:lnTo>
                    <a:pt x="28" y="258"/>
                  </a:lnTo>
                  <a:lnTo>
                    <a:pt x="38" y="270"/>
                  </a:lnTo>
                  <a:lnTo>
                    <a:pt x="48" y="282"/>
                  </a:lnTo>
                  <a:lnTo>
                    <a:pt x="60" y="290"/>
                  </a:lnTo>
                  <a:lnTo>
                    <a:pt x="72" y="300"/>
                  </a:lnTo>
                  <a:lnTo>
                    <a:pt x="86" y="306"/>
                  </a:lnTo>
                  <a:lnTo>
                    <a:pt x="102" y="312"/>
                  </a:lnTo>
                  <a:lnTo>
                    <a:pt x="116" y="316"/>
                  </a:lnTo>
                  <a:lnTo>
                    <a:pt x="134" y="320"/>
                  </a:lnTo>
                  <a:lnTo>
                    <a:pt x="150" y="322"/>
                  </a:lnTo>
                  <a:lnTo>
                    <a:pt x="168" y="322"/>
                  </a:lnTo>
                  <a:lnTo>
                    <a:pt x="168" y="322"/>
                  </a:lnTo>
                  <a:lnTo>
                    <a:pt x="202" y="322"/>
                  </a:lnTo>
                  <a:lnTo>
                    <a:pt x="228" y="318"/>
                  </a:lnTo>
                  <a:lnTo>
                    <a:pt x="228" y="318"/>
                  </a:lnTo>
                  <a:lnTo>
                    <a:pt x="252" y="312"/>
                  </a:lnTo>
                  <a:lnTo>
                    <a:pt x="274" y="302"/>
                  </a:lnTo>
                  <a:lnTo>
                    <a:pt x="260" y="232"/>
                  </a:lnTo>
                  <a:close/>
                </a:path>
              </a:pathLst>
            </a:custGeom>
            <a:solidFill>
              <a:srgbClr val="002776"/>
            </a:solidFill>
            <a:ln w="9525">
              <a:noFill/>
              <a:round/>
              <a:headEnd/>
              <a:tailEnd/>
            </a:ln>
          </p:spPr>
          <p:txBody>
            <a:bodyPr/>
            <a:lstStyle/>
            <a:p>
              <a:pPr>
                <a:defRPr/>
              </a:pPr>
              <a:endParaRPr kumimoji="0" lang="zh-TW" altLang="en-US">
                <a:solidFill>
                  <a:srgbClr val="000000"/>
                </a:solidFill>
                <a:latin typeface="Arial" charset="0"/>
                <a:ea typeface="新細明體" charset="-120"/>
                <a:cs typeface="Arial" charset="0"/>
              </a:endParaRPr>
            </a:p>
          </p:txBody>
        </p:sp>
        <p:sp>
          <p:nvSpPr>
            <p:cNvPr id="7" name="Freeform 9"/>
            <p:cNvSpPr>
              <a:spLocks noEditPoints="1"/>
            </p:cNvSpPr>
            <p:nvPr userDrawn="1"/>
          </p:nvSpPr>
          <p:spPr bwMode="auto">
            <a:xfrm>
              <a:off x="2164842" y="1171560"/>
              <a:ext cx="268213" cy="293689"/>
            </a:xfrm>
            <a:custGeom>
              <a:avLst/>
              <a:gdLst/>
              <a:ahLst/>
              <a:cxnLst>
                <a:cxn ang="0">
                  <a:pos x="152" y="72"/>
                </a:cxn>
                <a:cxn ang="0">
                  <a:pos x="176" y="78"/>
                </a:cxn>
                <a:cxn ang="0">
                  <a:pos x="190" y="92"/>
                </a:cxn>
                <a:cxn ang="0">
                  <a:pos x="198" y="108"/>
                </a:cxn>
                <a:cxn ang="0">
                  <a:pos x="200" y="126"/>
                </a:cxn>
                <a:cxn ang="0">
                  <a:pos x="98" y="126"/>
                </a:cxn>
                <a:cxn ang="0">
                  <a:pos x="102" y="106"/>
                </a:cxn>
                <a:cxn ang="0">
                  <a:pos x="112" y="88"/>
                </a:cxn>
                <a:cxn ang="0">
                  <a:pos x="128" y="76"/>
                </a:cxn>
                <a:cxn ang="0">
                  <a:pos x="152" y="72"/>
                </a:cxn>
                <a:cxn ang="0">
                  <a:pos x="260" y="232"/>
                </a:cxn>
                <a:cxn ang="0">
                  <a:pos x="244" y="236"/>
                </a:cxn>
                <a:cxn ang="0">
                  <a:pos x="226" y="240"/>
                </a:cxn>
                <a:cxn ang="0">
                  <a:pos x="186" y="244"/>
                </a:cxn>
                <a:cxn ang="0">
                  <a:pos x="170" y="244"/>
                </a:cxn>
                <a:cxn ang="0">
                  <a:pos x="142" y="238"/>
                </a:cxn>
                <a:cxn ang="0">
                  <a:pos x="118" y="226"/>
                </a:cxn>
                <a:cxn ang="0">
                  <a:pos x="104" y="206"/>
                </a:cxn>
                <a:cxn ang="0">
                  <a:pos x="292" y="194"/>
                </a:cxn>
                <a:cxn ang="0">
                  <a:pos x="294" y="178"/>
                </a:cxn>
                <a:cxn ang="0">
                  <a:pos x="296" y="154"/>
                </a:cxn>
                <a:cxn ang="0">
                  <a:pos x="288" y="96"/>
                </a:cxn>
                <a:cxn ang="0">
                  <a:pos x="278" y="70"/>
                </a:cxn>
                <a:cxn ang="0">
                  <a:pos x="262" y="46"/>
                </a:cxn>
                <a:cxn ang="0">
                  <a:pos x="244" y="28"/>
                </a:cxn>
                <a:cxn ang="0">
                  <a:pos x="218" y="12"/>
                </a:cxn>
                <a:cxn ang="0">
                  <a:pos x="188" y="2"/>
                </a:cxn>
                <a:cxn ang="0">
                  <a:pos x="154" y="0"/>
                </a:cxn>
                <a:cxn ang="0">
                  <a:pos x="136" y="0"/>
                </a:cxn>
                <a:cxn ang="0">
                  <a:pos x="102" y="8"/>
                </a:cxn>
                <a:cxn ang="0">
                  <a:pos x="74" y="20"/>
                </a:cxn>
                <a:cxn ang="0">
                  <a:pos x="50" y="38"/>
                </a:cxn>
                <a:cxn ang="0">
                  <a:pos x="30" y="62"/>
                </a:cxn>
                <a:cxn ang="0">
                  <a:pos x="16" y="88"/>
                </a:cxn>
                <a:cxn ang="0">
                  <a:pos x="6" y="116"/>
                </a:cxn>
                <a:cxn ang="0">
                  <a:pos x="2" y="148"/>
                </a:cxn>
                <a:cxn ang="0">
                  <a:pos x="0" y="164"/>
                </a:cxn>
                <a:cxn ang="0">
                  <a:pos x="4" y="200"/>
                </a:cxn>
                <a:cxn ang="0">
                  <a:pos x="14" y="232"/>
                </a:cxn>
                <a:cxn ang="0">
                  <a:pos x="28" y="258"/>
                </a:cxn>
                <a:cxn ang="0">
                  <a:pos x="48" y="282"/>
                </a:cxn>
                <a:cxn ang="0">
                  <a:pos x="72" y="300"/>
                </a:cxn>
                <a:cxn ang="0">
                  <a:pos x="102" y="312"/>
                </a:cxn>
                <a:cxn ang="0">
                  <a:pos x="134" y="320"/>
                </a:cxn>
                <a:cxn ang="0">
                  <a:pos x="170" y="322"/>
                </a:cxn>
                <a:cxn ang="0">
                  <a:pos x="202" y="322"/>
                </a:cxn>
                <a:cxn ang="0">
                  <a:pos x="228" y="318"/>
                </a:cxn>
                <a:cxn ang="0">
                  <a:pos x="276" y="302"/>
                </a:cxn>
              </a:cxnLst>
              <a:rect l="0" t="0" r="r" b="b"/>
              <a:pathLst>
                <a:path w="296" h="322">
                  <a:moveTo>
                    <a:pt x="152" y="72"/>
                  </a:moveTo>
                  <a:lnTo>
                    <a:pt x="152" y="72"/>
                  </a:lnTo>
                  <a:lnTo>
                    <a:pt x="164" y="74"/>
                  </a:lnTo>
                  <a:lnTo>
                    <a:pt x="176" y="78"/>
                  </a:lnTo>
                  <a:lnTo>
                    <a:pt x="184" y="84"/>
                  </a:lnTo>
                  <a:lnTo>
                    <a:pt x="190" y="92"/>
                  </a:lnTo>
                  <a:lnTo>
                    <a:pt x="194" y="100"/>
                  </a:lnTo>
                  <a:lnTo>
                    <a:pt x="198" y="108"/>
                  </a:lnTo>
                  <a:lnTo>
                    <a:pt x="200" y="126"/>
                  </a:lnTo>
                  <a:lnTo>
                    <a:pt x="200" y="126"/>
                  </a:lnTo>
                  <a:lnTo>
                    <a:pt x="98" y="126"/>
                  </a:lnTo>
                  <a:lnTo>
                    <a:pt x="98" y="126"/>
                  </a:lnTo>
                  <a:lnTo>
                    <a:pt x="100" y="116"/>
                  </a:lnTo>
                  <a:lnTo>
                    <a:pt x="102" y="106"/>
                  </a:lnTo>
                  <a:lnTo>
                    <a:pt x="106" y="96"/>
                  </a:lnTo>
                  <a:lnTo>
                    <a:pt x="112" y="88"/>
                  </a:lnTo>
                  <a:lnTo>
                    <a:pt x="120" y="82"/>
                  </a:lnTo>
                  <a:lnTo>
                    <a:pt x="128" y="76"/>
                  </a:lnTo>
                  <a:lnTo>
                    <a:pt x="140" y="72"/>
                  </a:lnTo>
                  <a:lnTo>
                    <a:pt x="152" y="72"/>
                  </a:lnTo>
                  <a:lnTo>
                    <a:pt x="152" y="72"/>
                  </a:lnTo>
                  <a:close/>
                  <a:moveTo>
                    <a:pt x="260" y="232"/>
                  </a:moveTo>
                  <a:lnTo>
                    <a:pt x="260" y="232"/>
                  </a:lnTo>
                  <a:lnTo>
                    <a:pt x="244" y="236"/>
                  </a:lnTo>
                  <a:lnTo>
                    <a:pt x="226" y="240"/>
                  </a:lnTo>
                  <a:lnTo>
                    <a:pt x="226" y="240"/>
                  </a:lnTo>
                  <a:lnTo>
                    <a:pt x="206" y="244"/>
                  </a:lnTo>
                  <a:lnTo>
                    <a:pt x="186" y="244"/>
                  </a:lnTo>
                  <a:lnTo>
                    <a:pt x="186" y="244"/>
                  </a:lnTo>
                  <a:lnTo>
                    <a:pt x="170" y="244"/>
                  </a:lnTo>
                  <a:lnTo>
                    <a:pt x="154" y="242"/>
                  </a:lnTo>
                  <a:lnTo>
                    <a:pt x="142" y="238"/>
                  </a:lnTo>
                  <a:lnTo>
                    <a:pt x="128" y="232"/>
                  </a:lnTo>
                  <a:lnTo>
                    <a:pt x="118" y="226"/>
                  </a:lnTo>
                  <a:lnTo>
                    <a:pt x="110" y="218"/>
                  </a:lnTo>
                  <a:lnTo>
                    <a:pt x="104" y="206"/>
                  </a:lnTo>
                  <a:lnTo>
                    <a:pt x="100" y="194"/>
                  </a:lnTo>
                  <a:lnTo>
                    <a:pt x="292" y="194"/>
                  </a:lnTo>
                  <a:lnTo>
                    <a:pt x="292" y="194"/>
                  </a:lnTo>
                  <a:lnTo>
                    <a:pt x="294" y="178"/>
                  </a:lnTo>
                  <a:lnTo>
                    <a:pt x="296" y="154"/>
                  </a:lnTo>
                  <a:lnTo>
                    <a:pt x="296" y="154"/>
                  </a:lnTo>
                  <a:lnTo>
                    <a:pt x="294" y="124"/>
                  </a:lnTo>
                  <a:lnTo>
                    <a:pt x="288" y="96"/>
                  </a:lnTo>
                  <a:lnTo>
                    <a:pt x="282" y="82"/>
                  </a:lnTo>
                  <a:lnTo>
                    <a:pt x="278" y="70"/>
                  </a:lnTo>
                  <a:lnTo>
                    <a:pt x="270" y="58"/>
                  </a:lnTo>
                  <a:lnTo>
                    <a:pt x="262" y="46"/>
                  </a:lnTo>
                  <a:lnTo>
                    <a:pt x="254" y="36"/>
                  </a:lnTo>
                  <a:lnTo>
                    <a:pt x="244" y="28"/>
                  </a:lnTo>
                  <a:lnTo>
                    <a:pt x="232" y="18"/>
                  </a:lnTo>
                  <a:lnTo>
                    <a:pt x="218" y="12"/>
                  </a:lnTo>
                  <a:lnTo>
                    <a:pt x="204" y="6"/>
                  </a:lnTo>
                  <a:lnTo>
                    <a:pt x="188" y="2"/>
                  </a:lnTo>
                  <a:lnTo>
                    <a:pt x="172" y="0"/>
                  </a:lnTo>
                  <a:lnTo>
                    <a:pt x="154" y="0"/>
                  </a:lnTo>
                  <a:lnTo>
                    <a:pt x="154" y="0"/>
                  </a:lnTo>
                  <a:lnTo>
                    <a:pt x="136" y="0"/>
                  </a:lnTo>
                  <a:lnTo>
                    <a:pt x="118" y="2"/>
                  </a:lnTo>
                  <a:lnTo>
                    <a:pt x="102" y="8"/>
                  </a:lnTo>
                  <a:lnTo>
                    <a:pt x="88" y="12"/>
                  </a:lnTo>
                  <a:lnTo>
                    <a:pt x="74" y="20"/>
                  </a:lnTo>
                  <a:lnTo>
                    <a:pt x="62" y="28"/>
                  </a:lnTo>
                  <a:lnTo>
                    <a:pt x="50" y="38"/>
                  </a:lnTo>
                  <a:lnTo>
                    <a:pt x="40" y="50"/>
                  </a:lnTo>
                  <a:lnTo>
                    <a:pt x="30" y="62"/>
                  </a:lnTo>
                  <a:lnTo>
                    <a:pt x="22" y="74"/>
                  </a:lnTo>
                  <a:lnTo>
                    <a:pt x="16" y="88"/>
                  </a:lnTo>
                  <a:lnTo>
                    <a:pt x="10" y="102"/>
                  </a:lnTo>
                  <a:lnTo>
                    <a:pt x="6" y="116"/>
                  </a:lnTo>
                  <a:lnTo>
                    <a:pt x="4" y="132"/>
                  </a:lnTo>
                  <a:lnTo>
                    <a:pt x="2" y="148"/>
                  </a:lnTo>
                  <a:lnTo>
                    <a:pt x="0" y="164"/>
                  </a:lnTo>
                  <a:lnTo>
                    <a:pt x="0" y="164"/>
                  </a:lnTo>
                  <a:lnTo>
                    <a:pt x="2" y="182"/>
                  </a:lnTo>
                  <a:lnTo>
                    <a:pt x="4" y="200"/>
                  </a:lnTo>
                  <a:lnTo>
                    <a:pt x="8" y="216"/>
                  </a:lnTo>
                  <a:lnTo>
                    <a:pt x="14" y="232"/>
                  </a:lnTo>
                  <a:lnTo>
                    <a:pt x="20" y="246"/>
                  </a:lnTo>
                  <a:lnTo>
                    <a:pt x="28" y="258"/>
                  </a:lnTo>
                  <a:lnTo>
                    <a:pt x="38" y="270"/>
                  </a:lnTo>
                  <a:lnTo>
                    <a:pt x="48" y="282"/>
                  </a:lnTo>
                  <a:lnTo>
                    <a:pt x="60" y="290"/>
                  </a:lnTo>
                  <a:lnTo>
                    <a:pt x="72" y="300"/>
                  </a:lnTo>
                  <a:lnTo>
                    <a:pt x="86" y="306"/>
                  </a:lnTo>
                  <a:lnTo>
                    <a:pt x="102" y="312"/>
                  </a:lnTo>
                  <a:lnTo>
                    <a:pt x="118" y="316"/>
                  </a:lnTo>
                  <a:lnTo>
                    <a:pt x="134" y="320"/>
                  </a:lnTo>
                  <a:lnTo>
                    <a:pt x="152" y="322"/>
                  </a:lnTo>
                  <a:lnTo>
                    <a:pt x="170" y="322"/>
                  </a:lnTo>
                  <a:lnTo>
                    <a:pt x="170" y="322"/>
                  </a:lnTo>
                  <a:lnTo>
                    <a:pt x="202" y="322"/>
                  </a:lnTo>
                  <a:lnTo>
                    <a:pt x="228" y="318"/>
                  </a:lnTo>
                  <a:lnTo>
                    <a:pt x="228" y="318"/>
                  </a:lnTo>
                  <a:lnTo>
                    <a:pt x="252" y="312"/>
                  </a:lnTo>
                  <a:lnTo>
                    <a:pt x="276" y="302"/>
                  </a:lnTo>
                  <a:lnTo>
                    <a:pt x="260" y="232"/>
                  </a:lnTo>
                  <a:close/>
                </a:path>
              </a:pathLst>
            </a:custGeom>
            <a:solidFill>
              <a:srgbClr val="002776"/>
            </a:solidFill>
            <a:ln w="9525">
              <a:noFill/>
              <a:round/>
              <a:headEnd/>
              <a:tailEnd/>
            </a:ln>
          </p:spPr>
          <p:txBody>
            <a:bodyPr/>
            <a:lstStyle/>
            <a:p>
              <a:pPr>
                <a:defRPr/>
              </a:pPr>
              <a:endParaRPr kumimoji="0" lang="zh-TW" altLang="en-US">
                <a:solidFill>
                  <a:srgbClr val="000000"/>
                </a:solidFill>
                <a:latin typeface="Arial" charset="0"/>
                <a:ea typeface="新細明體" charset="-120"/>
                <a:cs typeface="Arial" charset="0"/>
              </a:endParaRPr>
            </a:p>
          </p:txBody>
        </p:sp>
        <p:sp>
          <p:nvSpPr>
            <p:cNvPr id="8" name="Rectangle 10"/>
            <p:cNvSpPr>
              <a:spLocks noChangeArrowheads="1"/>
            </p:cNvSpPr>
            <p:nvPr userDrawn="1"/>
          </p:nvSpPr>
          <p:spPr bwMode="auto">
            <a:xfrm>
              <a:off x="1128494" y="1076309"/>
              <a:ext cx="92049" cy="382589"/>
            </a:xfrm>
            <a:prstGeom prst="rect">
              <a:avLst/>
            </a:prstGeom>
            <a:solidFill>
              <a:srgbClr val="002776"/>
            </a:solidFill>
            <a:ln w="9525">
              <a:noFill/>
              <a:miter lim="800000"/>
              <a:headEnd/>
              <a:tailEnd/>
            </a:ln>
          </p:spPr>
          <p:txBody>
            <a:bodyPr/>
            <a:lstStyle/>
            <a:p>
              <a:pPr>
                <a:defRPr/>
              </a:pPr>
              <a:endParaRPr kumimoji="0" lang="zh-TW" altLang="en-US">
                <a:solidFill>
                  <a:srgbClr val="000000"/>
                </a:solidFill>
                <a:latin typeface="Arial" charset="0"/>
                <a:ea typeface="新細明體" charset="-120"/>
                <a:cs typeface="Arial" charset="0"/>
              </a:endParaRPr>
            </a:p>
          </p:txBody>
        </p:sp>
        <p:sp>
          <p:nvSpPr>
            <p:cNvPr id="9" name="Freeform 11"/>
            <p:cNvSpPr>
              <a:spLocks noEditPoints="1"/>
            </p:cNvSpPr>
            <p:nvPr userDrawn="1"/>
          </p:nvSpPr>
          <p:spPr bwMode="auto">
            <a:xfrm>
              <a:off x="1264981" y="1171560"/>
              <a:ext cx="292019" cy="293689"/>
            </a:xfrm>
            <a:custGeom>
              <a:avLst/>
              <a:gdLst/>
              <a:ahLst/>
              <a:cxnLst>
                <a:cxn ang="0">
                  <a:pos x="160" y="246"/>
                </a:cxn>
                <a:cxn ang="0">
                  <a:pos x="138" y="240"/>
                </a:cxn>
                <a:cxn ang="0">
                  <a:pos x="120" y="222"/>
                </a:cxn>
                <a:cxn ang="0">
                  <a:pos x="108" y="196"/>
                </a:cxn>
                <a:cxn ang="0">
                  <a:pos x="104" y="162"/>
                </a:cxn>
                <a:cxn ang="0">
                  <a:pos x="106" y="146"/>
                </a:cxn>
                <a:cxn ang="0">
                  <a:pos x="112" y="116"/>
                </a:cxn>
                <a:cxn ang="0">
                  <a:pos x="126" y="92"/>
                </a:cxn>
                <a:cxn ang="0">
                  <a:pos x="146" y="78"/>
                </a:cxn>
                <a:cxn ang="0">
                  <a:pos x="160" y="76"/>
                </a:cxn>
                <a:cxn ang="0">
                  <a:pos x="186" y="84"/>
                </a:cxn>
                <a:cxn ang="0">
                  <a:pos x="202" y="104"/>
                </a:cxn>
                <a:cxn ang="0">
                  <a:pos x="212" y="132"/>
                </a:cxn>
                <a:cxn ang="0">
                  <a:pos x="214" y="160"/>
                </a:cxn>
                <a:cxn ang="0">
                  <a:pos x="214" y="180"/>
                </a:cxn>
                <a:cxn ang="0">
                  <a:pos x="206" y="210"/>
                </a:cxn>
                <a:cxn ang="0">
                  <a:pos x="192" y="232"/>
                </a:cxn>
                <a:cxn ang="0">
                  <a:pos x="172" y="244"/>
                </a:cxn>
                <a:cxn ang="0">
                  <a:pos x="160" y="246"/>
                </a:cxn>
                <a:cxn ang="0">
                  <a:pos x="160" y="322"/>
                </a:cxn>
                <a:cxn ang="0">
                  <a:pos x="190" y="320"/>
                </a:cxn>
                <a:cxn ang="0">
                  <a:pos x="218" y="312"/>
                </a:cxn>
                <a:cxn ang="0">
                  <a:pos x="246" y="300"/>
                </a:cxn>
                <a:cxn ang="0">
                  <a:pos x="270" y="282"/>
                </a:cxn>
                <a:cxn ang="0">
                  <a:pos x="292" y="260"/>
                </a:cxn>
                <a:cxn ang="0">
                  <a:pos x="308" y="232"/>
                </a:cxn>
                <a:cxn ang="0">
                  <a:pos x="318" y="198"/>
                </a:cxn>
                <a:cxn ang="0">
                  <a:pos x="322" y="158"/>
                </a:cxn>
                <a:cxn ang="0">
                  <a:pos x="320" y="132"/>
                </a:cxn>
                <a:cxn ang="0">
                  <a:pos x="308" y="92"/>
                </a:cxn>
                <a:cxn ang="0">
                  <a:pos x="296" y="66"/>
                </a:cxn>
                <a:cxn ang="0">
                  <a:pos x="276" y="42"/>
                </a:cxn>
                <a:cxn ang="0">
                  <a:pos x="252" y="24"/>
                </a:cxn>
                <a:cxn ang="0">
                  <a:pos x="222" y="8"/>
                </a:cxn>
                <a:cxn ang="0">
                  <a:pos x="186" y="0"/>
                </a:cxn>
                <a:cxn ang="0">
                  <a:pos x="164" y="0"/>
                </a:cxn>
                <a:cxn ang="0">
                  <a:pos x="122" y="4"/>
                </a:cxn>
                <a:cxn ang="0">
                  <a:pos x="88" y="14"/>
                </a:cxn>
                <a:cxn ang="0">
                  <a:pos x="60" y="32"/>
                </a:cxn>
                <a:cxn ang="0">
                  <a:pos x="36" y="54"/>
                </a:cxn>
                <a:cxn ang="0">
                  <a:pos x="20" y="78"/>
                </a:cxn>
                <a:cxn ang="0">
                  <a:pos x="8" y="106"/>
                </a:cxn>
                <a:cxn ang="0">
                  <a:pos x="2" y="134"/>
                </a:cxn>
                <a:cxn ang="0">
                  <a:pos x="0" y="164"/>
                </a:cxn>
                <a:cxn ang="0">
                  <a:pos x="2" y="198"/>
                </a:cxn>
                <a:cxn ang="0">
                  <a:pos x="12" y="228"/>
                </a:cxn>
                <a:cxn ang="0">
                  <a:pos x="26" y="256"/>
                </a:cxn>
                <a:cxn ang="0">
                  <a:pos x="44" y="278"/>
                </a:cxn>
                <a:cxn ang="0">
                  <a:pos x="68" y="298"/>
                </a:cxn>
                <a:cxn ang="0">
                  <a:pos x="94" y="312"/>
                </a:cxn>
                <a:cxn ang="0">
                  <a:pos x="126" y="320"/>
                </a:cxn>
                <a:cxn ang="0">
                  <a:pos x="160" y="322"/>
                </a:cxn>
              </a:cxnLst>
              <a:rect l="0" t="0" r="r" b="b"/>
              <a:pathLst>
                <a:path w="322" h="322">
                  <a:moveTo>
                    <a:pt x="160" y="246"/>
                  </a:moveTo>
                  <a:lnTo>
                    <a:pt x="160" y="246"/>
                  </a:lnTo>
                  <a:lnTo>
                    <a:pt x="148" y="244"/>
                  </a:lnTo>
                  <a:lnTo>
                    <a:pt x="138" y="240"/>
                  </a:lnTo>
                  <a:lnTo>
                    <a:pt x="128" y="232"/>
                  </a:lnTo>
                  <a:lnTo>
                    <a:pt x="120" y="222"/>
                  </a:lnTo>
                  <a:lnTo>
                    <a:pt x="114" y="210"/>
                  </a:lnTo>
                  <a:lnTo>
                    <a:pt x="108" y="196"/>
                  </a:lnTo>
                  <a:lnTo>
                    <a:pt x="106" y="180"/>
                  </a:lnTo>
                  <a:lnTo>
                    <a:pt x="104" y="162"/>
                  </a:lnTo>
                  <a:lnTo>
                    <a:pt x="104" y="162"/>
                  </a:lnTo>
                  <a:lnTo>
                    <a:pt x="106" y="146"/>
                  </a:lnTo>
                  <a:lnTo>
                    <a:pt x="108" y="130"/>
                  </a:lnTo>
                  <a:lnTo>
                    <a:pt x="112" y="116"/>
                  </a:lnTo>
                  <a:lnTo>
                    <a:pt x="118" y="104"/>
                  </a:lnTo>
                  <a:lnTo>
                    <a:pt x="126" y="92"/>
                  </a:lnTo>
                  <a:lnTo>
                    <a:pt x="134" y="84"/>
                  </a:lnTo>
                  <a:lnTo>
                    <a:pt x="146" y="78"/>
                  </a:lnTo>
                  <a:lnTo>
                    <a:pt x="160" y="76"/>
                  </a:lnTo>
                  <a:lnTo>
                    <a:pt x="160" y="76"/>
                  </a:lnTo>
                  <a:lnTo>
                    <a:pt x="174" y="78"/>
                  </a:lnTo>
                  <a:lnTo>
                    <a:pt x="186" y="84"/>
                  </a:lnTo>
                  <a:lnTo>
                    <a:pt x="196" y="94"/>
                  </a:lnTo>
                  <a:lnTo>
                    <a:pt x="202" y="104"/>
                  </a:lnTo>
                  <a:lnTo>
                    <a:pt x="208" y="118"/>
                  </a:lnTo>
                  <a:lnTo>
                    <a:pt x="212" y="132"/>
                  </a:lnTo>
                  <a:lnTo>
                    <a:pt x="214" y="146"/>
                  </a:lnTo>
                  <a:lnTo>
                    <a:pt x="214" y="160"/>
                  </a:lnTo>
                  <a:lnTo>
                    <a:pt x="214" y="160"/>
                  </a:lnTo>
                  <a:lnTo>
                    <a:pt x="214" y="180"/>
                  </a:lnTo>
                  <a:lnTo>
                    <a:pt x="210" y="196"/>
                  </a:lnTo>
                  <a:lnTo>
                    <a:pt x="206" y="210"/>
                  </a:lnTo>
                  <a:lnTo>
                    <a:pt x="200" y="222"/>
                  </a:lnTo>
                  <a:lnTo>
                    <a:pt x="192" y="232"/>
                  </a:lnTo>
                  <a:lnTo>
                    <a:pt x="182" y="240"/>
                  </a:lnTo>
                  <a:lnTo>
                    <a:pt x="172" y="244"/>
                  </a:lnTo>
                  <a:lnTo>
                    <a:pt x="160" y="246"/>
                  </a:lnTo>
                  <a:lnTo>
                    <a:pt x="160" y="246"/>
                  </a:lnTo>
                  <a:close/>
                  <a:moveTo>
                    <a:pt x="160" y="322"/>
                  </a:moveTo>
                  <a:lnTo>
                    <a:pt x="160" y="322"/>
                  </a:lnTo>
                  <a:lnTo>
                    <a:pt x="174" y="322"/>
                  </a:lnTo>
                  <a:lnTo>
                    <a:pt x="190" y="320"/>
                  </a:lnTo>
                  <a:lnTo>
                    <a:pt x="204" y="318"/>
                  </a:lnTo>
                  <a:lnTo>
                    <a:pt x="218" y="312"/>
                  </a:lnTo>
                  <a:lnTo>
                    <a:pt x="232" y="308"/>
                  </a:lnTo>
                  <a:lnTo>
                    <a:pt x="246" y="300"/>
                  </a:lnTo>
                  <a:lnTo>
                    <a:pt x="258" y="292"/>
                  </a:lnTo>
                  <a:lnTo>
                    <a:pt x="270" y="282"/>
                  </a:lnTo>
                  <a:lnTo>
                    <a:pt x="282" y="272"/>
                  </a:lnTo>
                  <a:lnTo>
                    <a:pt x="292" y="260"/>
                  </a:lnTo>
                  <a:lnTo>
                    <a:pt x="300" y="246"/>
                  </a:lnTo>
                  <a:lnTo>
                    <a:pt x="308" y="232"/>
                  </a:lnTo>
                  <a:lnTo>
                    <a:pt x="314" y="216"/>
                  </a:lnTo>
                  <a:lnTo>
                    <a:pt x="318" y="198"/>
                  </a:lnTo>
                  <a:lnTo>
                    <a:pt x="320" y="178"/>
                  </a:lnTo>
                  <a:lnTo>
                    <a:pt x="322" y="158"/>
                  </a:lnTo>
                  <a:lnTo>
                    <a:pt x="322" y="158"/>
                  </a:lnTo>
                  <a:lnTo>
                    <a:pt x="320" y="132"/>
                  </a:lnTo>
                  <a:lnTo>
                    <a:pt x="314" y="104"/>
                  </a:lnTo>
                  <a:lnTo>
                    <a:pt x="308" y="92"/>
                  </a:lnTo>
                  <a:lnTo>
                    <a:pt x="302" y="78"/>
                  </a:lnTo>
                  <a:lnTo>
                    <a:pt x="296" y="66"/>
                  </a:lnTo>
                  <a:lnTo>
                    <a:pt x="286" y="54"/>
                  </a:lnTo>
                  <a:lnTo>
                    <a:pt x="276" y="42"/>
                  </a:lnTo>
                  <a:lnTo>
                    <a:pt x="266" y="32"/>
                  </a:lnTo>
                  <a:lnTo>
                    <a:pt x="252" y="24"/>
                  </a:lnTo>
                  <a:lnTo>
                    <a:pt x="238" y="16"/>
                  </a:lnTo>
                  <a:lnTo>
                    <a:pt x="222" y="8"/>
                  </a:lnTo>
                  <a:lnTo>
                    <a:pt x="204" y="4"/>
                  </a:lnTo>
                  <a:lnTo>
                    <a:pt x="186" y="0"/>
                  </a:lnTo>
                  <a:lnTo>
                    <a:pt x="164" y="0"/>
                  </a:lnTo>
                  <a:lnTo>
                    <a:pt x="164" y="0"/>
                  </a:lnTo>
                  <a:lnTo>
                    <a:pt x="142" y="0"/>
                  </a:lnTo>
                  <a:lnTo>
                    <a:pt x="122" y="4"/>
                  </a:lnTo>
                  <a:lnTo>
                    <a:pt x="104" y="8"/>
                  </a:lnTo>
                  <a:lnTo>
                    <a:pt x="88" y="14"/>
                  </a:lnTo>
                  <a:lnTo>
                    <a:pt x="72" y="22"/>
                  </a:lnTo>
                  <a:lnTo>
                    <a:pt x="60" y="32"/>
                  </a:lnTo>
                  <a:lnTo>
                    <a:pt x="48" y="42"/>
                  </a:lnTo>
                  <a:lnTo>
                    <a:pt x="36" y="54"/>
                  </a:lnTo>
                  <a:lnTo>
                    <a:pt x="28" y="66"/>
                  </a:lnTo>
                  <a:lnTo>
                    <a:pt x="20" y="78"/>
                  </a:lnTo>
                  <a:lnTo>
                    <a:pt x="14" y="92"/>
                  </a:lnTo>
                  <a:lnTo>
                    <a:pt x="8" y="106"/>
                  </a:lnTo>
                  <a:lnTo>
                    <a:pt x="4" y="120"/>
                  </a:lnTo>
                  <a:lnTo>
                    <a:pt x="2" y="134"/>
                  </a:lnTo>
                  <a:lnTo>
                    <a:pt x="0" y="164"/>
                  </a:lnTo>
                  <a:lnTo>
                    <a:pt x="0" y="164"/>
                  </a:lnTo>
                  <a:lnTo>
                    <a:pt x="0" y="180"/>
                  </a:lnTo>
                  <a:lnTo>
                    <a:pt x="2" y="198"/>
                  </a:lnTo>
                  <a:lnTo>
                    <a:pt x="6" y="214"/>
                  </a:lnTo>
                  <a:lnTo>
                    <a:pt x="12" y="228"/>
                  </a:lnTo>
                  <a:lnTo>
                    <a:pt x="18" y="242"/>
                  </a:lnTo>
                  <a:lnTo>
                    <a:pt x="26" y="256"/>
                  </a:lnTo>
                  <a:lnTo>
                    <a:pt x="34" y="268"/>
                  </a:lnTo>
                  <a:lnTo>
                    <a:pt x="44" y="278"/>
                  </a:lnTo>
                  <a:lnTo>
                    <a:pt x="56" y="288"/>
                  </a:lnTo>
                  <a:lnTo>
                    <a:pt x="68" y="298"/>
                  </a:lnTo>
                  <a:lnTo>
                    <a:pt x="80" y="304"/>
                  </a:lnTo>
                  <a:lnTo>
                    <a:pt x="94" y="312"/>
                  </a:lnTo>
                  <a:lnTo>
                    <a:pt x="110" y="316"/>
                  </a:lnTo>
                  <a:lnTo>
                    <a:pt x="126" y="320"/>
                  </a:lnTo>
                  <a:lnTo>
                    <a:pt x="142" y="322"/>
                  </a:lnTo>
                  <a:lnTo>
                    <a:pt x="160" y="322"/>
                  </a:lnTo>
                  <a:lnTo>
                    <a:pt x="160" y="322"/>
                  </a:lnTo>
                  <a:close/>
                </a:path>
              </a:pathLst>
            </a:custGeom>
            <a:solidFill>
              <a:srgbClr val="002776"/>
            </a:solidFill>
            <a:ln w="9525">
              <a:noFill/>
              <a:round/>
              <a:headEnd/>
              <a:tailEnd/>
            </a:ln>
          </p:spPr>
          <p:txBody>
            <a:bodyPr/>
            <a:lstStyle/>
            <a:p>
              <a:pPr>
                <a:defRPr/>
              </a:pPr>
              <a:endParaRPr kumimoji="0" lang="zh-TW" altLang="en-US">
                <a:solidFill>
                  <a:srgbClr val="000000"/>
                </a:solidFill>
                <a:latin typeface="Arial" charset="0"/>
                <a:ea typeface="新細明體" charset="-120"/>
                <a:cs typeface="Arial" charset="0"/>
              </a:endParaRPr>
            </a:p>
          </p:txBody>
        </p:sp>
        <p:sp>
          <p:nvSpPr>
            <p:cNvPr id="10" name="Rectangle 12"/>
            <p:cNvSpPr>
              <a:spLocks noChangeArrowheads="1"/>
            </p:cNvSpPr>
            <p:nvPr userDrawn="1"/>
          </p:nvSpPr>
          <p:spPr bwMode="auto">
            <a:xfrm>
              <a:off x="1598263" y="1177910"/>
              <a:ext cx="93636" cy="280989"/>
            </a:xfrm>
            <a:prstGeom prst="rect">
              <a:avLst/>
            </a:prstGeom>
            <a:solidFill>
              <a:srgbClr val="002776"/>
            </a:solidFill>
            <a:ln w="9525">
              <a:noFill/>
              <a:miter lim="800000"/>
              <a:headEnd/>
              <a:tailEnd/>
            </a:ln>
          </p:spPr>
          <p:txBody>
            <a:bodyPr/>
            <a:lstStyle/>
            <a:p>
              <a:pPr>
                <a:defRPr/>
              </a:pPr>
              <a:endParaRPr kumimoji="0" lang="zh-TW" altLang="en-US">
                <a:solidFill>
                  <a:srgbClr val="000000"/>
                </a:solidFill>
                <a:latin typeface="Arial" charset="0"/>
                <a:ea typeface="新細明體" charset="-120"/>
                <a:cs typeface="Arial" charset="0"/>
              </a:endParaRPr>
            </a:p>
          </p:txBody>
        </p:sp>
        <p:sp>
          <p:nvSpPr>
            <p:cNvPr id="11" name="Rectangle 13"/>
            <p:cNvSpPr>
              <a:spLocks noChangeArrowheads="1"/>
            </p:cNvSpPr>
            <p:nvPr userDrawn="1"/>
          </p:nvSpPr>
          <p:spPr bwMode="auto">
            <a:xfrm>
              <a:off x="1598263" y="1076309"/>
              <a:ext cx="93636" cy="74612"/>
            </a:xfrm>
            <a:prstGeom prst="rect">
              <a:avLst/>
            </a:prstGeom>
            <a:solidFill>
              <a:srgbClr val="002776"/>
            </a:solidFill>
            <a:ln w="9525">
              <a:noFill/>
              <a:miter lim="800000"/>
              <a:headEnd/>
              <a:tailEnd/>
            </a:ln>
          </p:spPr>
          <p:txBody>
            <a:bodyPr/>
            <a:lstStyle/>
            <a:p>
              <a:pPr>
                <a:defRPr/>
              </a:pPr>
              <a:endParaRPr kumimoji="0" lang="zh-TW" altLang="en-US">
                <a:solidFill>
                  <a:srgbClr val="000000"/>
                </a:solidFill>
                <a:latin typeface="Arial" charset="0"/>
                <a:ea typeface="新細明體" charset="-120"/>
                <a:cs typeface="Arial" charset="0"/>
              </a:endParaRPr>
            </a:p>
          </p:txBody>
        </p:sp>
        <p:sp>
          <p:nvSpPr>
            <p:cNvPr id="12" name="Freeform 14"/>
            <p:cNvSpPr>
              <a:spLocks/>
            </p:cNvSpPr>
            <p:nvPr userDrawn="1"/>
          </p:nvSpPr>
          <p:spPr bwMode="auto">
            <a:xfrm>
              <a:off x="1729988" y="1092184"/>
              <a:ext cx="199969" cy="373064"/>
            </a:xfrm>
            <a:custGeom>
              <a:avLst/>
              <a:gdLst/>
              <a:ahLst/>
              <a:cxnLst>
                <a:cxn ang="0">
                  <a:pos x="40" y="10"/>
                </a:cxn>
                <a:cxn ang="0">
                  <a:pos x="40" y="94"/>
                </a:cxn>
                <a:cxn ang="0">
                  <a:pos x="0" y="94"/>
                </a:cxn>
                <a:cxn ang="0">
                  <a:pos x="0" y="172"/>
                </a:cxn>
                <a:cxn ang="0">
                  <a:pos x="40" y="172"/>
                </a:cxn>
                <a:cxn ang="0">
                  <a:pos x="40" y="298"/>
                </a:cxn>
                <a:cxn ang="0">
                  <a:pos x="40" y="298"/>
                </a:cxn>
                <a:cxn ang="0">
                  <a:pos x="42" y="322"/>
                </a:cxn>
                <a:cxn ang="0">
                  <a:pos x="46" y="344"/>
                </a:cxn>
                <a:cxn ang="0">
                  <a:pos x="54" y="364"/>
                </a:cxn>
                <a:cxn ang="0">
                  <a:pos x="64" y="380"/>
                </a:cxn>
                <a:cxn ang="0">
                  <a:pos x="72" y="388"/>
                </a:cxn>
                <a:cxn ang="0">
                  <a:pos x="80" y="394"/>
                </a:cxn>
                <a:cxn ang="0">
                  <a:pos x="88" y="398"/>
                </a:cxn>
                <a:cxn ang="0">
                  <a:pos x="98" y="402"/>
                </a:cxn>
                <a:cxn ang="0">
                  <a:pos x="120" y="408"/>
                </a:cxn>
                <a:cxn ang="0">
                  <a:pos x="144" y="410"/>
                </a:cxn>
                <a:cxn ang="0">
                  <a:pos x="144" y="410"/>
                </a:cxn>
                <a:cxn ang="0">
                  <a:pos x="166" y="410"/>
                </a:cxn>
                <a:cxn ang="0">
                  <a:pos x="188" y="406"/>
                </a:cxn>
                <a:cxn ang="0">
                  <a:pos x="188" y="406"/>
                </a:cxn>
                <a:cxn ang="0">
                  <a:pos x="218" y="400"/>
                </a:cxn>
                <a:cxn ang="0">
                  <a:pos x="218" y="400"/>
                </a:cxn>
                <a:cxn ang="0">
                  <a:pos x="216" y="320"/>
                </a:cxn>
                <a:cxn ang="0">
                  <a:pos x="216" y="320"/>
                </a:cxn>
                <a:cxn ang="0">
                  <a:pos x="202" y="322"/>
                </a:cxn>
                <a:cxn ang="0">
                  <a:pos x="182" y="324"/>
                </a:cxn>
                <a:cxn ang="0">
                  <a:pos x="182" y="324"/>
                </a:cxn>
                <a:cxn ang="0">
                  <a:pos x="166" y="324"/>
                </a:cxn>
                <a:cxn ang="0">
                  <a:pos x="160" y="320"/>
                </a:cxn>
                <a:cxn ang="0">
                  <a:pos x="152" y="314"/>
                </a:cxn>
                <a:cxn ang="0">
                  <a:pos x="152" y="314"/>
                </a:cxn>
                <a:cxn ang="0">
                  <a:pos x="148" y="310"/>
                </a:cxn>
                <a:cxn ang="0">
                  <a:pos x="144" y="302"/>
                </a:cxn>
                <a:cxn ang="0">
                  <a:pos x="142" y="292"/>
                </a:cxn>
                <a:cxn ang="0">
                  <a:pos x="142" y="280"/>
                </a:cxn>
                <a:cxn ang="0">
                  <a:pos x="142" y="172"/>
                </a:cxn>
                <a:cxn ang="0">
                  <a:pos x="208" y="172"/>
                </a:cxn>
                <a:cxn ang="0">
                  <a:pos x="208" y="94"/>
                </a:cxn>
                <a:cxn ang="0">
                  <a:pos x="208" y="94"/>
                </a:cxn>
                <a:cxn ang="0">
                  <a:pos x="142" y="94"/>
                </a:cxn>
                <a:cxn ang="0">
                  <a:pos x="142" y="94"/>
                </a:cxn>
                <a:cxn ang="0">
                  <a:pos x="142" y="0"/>
                </a:cxn>
                <a:cxn ang="0">
                  <a:pos x="40" y="10"/>
                </a:cxn>
              </a:cxnLst>
              <a:rect l="0" t="0" r="r" b="b"/>
              <a:pathLst>
                <a:path w="218" h="410">
                  <a:moveTo>
                    <a:pt x="40" y="10"/>
                  </a:moveTo>
                  <a:lnTo>
                    <a:pt x="40" y="94"/>
                  </a:lnTo>
                  <a:lnTo>
                    <a:pt x="0" y="94"/>
                  </a:lnTo>
                  <a:lnTo>
                    <a:pt x="0" y="172"/>
                  </a:lnTo>
                  <a:lnTo>
                    <a:pt x="40" y="172"/>
                  </a:lnTo>
                  <a:lnTo>
                    <a:pt x="40" y="298"/>
                  </a:lnTo>
                  <a:lnTo>
                    <a:pt x="40" y="298"/>
                  </a:lnTo>
                  <a:lnTo>
                    <a:pt x="42" y="322"/>
                  </a:lnTo>
                  <a:lnTo>
                    <a:pt x="46" y="344"/>
                  </a:lnTo>
                  <a:lnTo>
                    <a:pt x="54" y="364"/>
                  </a:lnTo>
                  <a:lnTo>
                    <a:pt x="64" y="380"/>
                  </a:lnTo>
                  <a:lnTo>
                    <a:pt x="72" y="388"/>
                  </a:lnTo>
                  <a:lnTo>
                    <a:pt x="80" y="394"/>
                  </a:lnTo>
                  <a:lnTo>
                    <a:pt x="88" y="398"/>
                  </a:lnTo>
                  <a:lnTo>
                    <a:pt x="98" y="402"/>
                  </a:lnTo>
                  <a:lnTo>
                    <a:pt x="120" y="408"/>
                  </a:lnTo>
                  <a:lnTo>
                    <a:pt x="144" y="410"/>
                  </a:lnTo>
                  <a:lnTo>
                    <a:pt x="144" y="410"/>
                  </a:lnTo>
                  <a:lnTo>
                    <a:pt x="166" y="410"/>
                  </a:lnTo>
                  <a:lnTo>
                    <a:pt x="188" y="406"/>
                  </a:lnTo>
                  <a:lnTo>
                    <a:pt x="188" y="406"/>
                  </a:lnTo>
                  <a:lnTo>
                    <a:pt x="218" y="400"/>
                  </a:lnTo>
                  <a:lnTo>
                    <a:pt x="218" y="400"/>
                  </a:lnTo>
                  <a:lnTo>
                    <a:pt x="216" y="320"/>
                  </a:lnTo>
                  <a:lnTo>
                    <a:pt x="216" y="320"/>
                  </a:lnTo>
                  <a:lnTo>
                    <a:pt x="202" y="322"/>
                  </a:lnTo>
                  <a:lnTo>
                    <a:pt x="182" y="324"/>
                  </a:lnTo>
                  <a:lnTo>
                    <a:pt x="182" y="324"/>
                  </a:lnTo>
                  <a:lnTo>
                    <a:pt x="166" y="324"/>
                  </a:lnTo>
                  <a:lnTo>
                    <a:pt x="160" y="320"/>
                  </a:lnTo>
                  <a:lnTo>
                    <a:pt x="152" y="314"/>
                  </a:lnTo>
                  <a:lnTo>
                    <a:pt x="152" y="314"/>
                  </a:lnTo>
                  <a:lnTo>
                    <a:pt x="148" y="310"/>
                  </a:lnTo>
                  <a:lnTo>
                    <a:pt x="144" y="302"/>
                  </a:lnTo>
                  <a:lnTo>
                    <a:pt x="142" y="292"/>
                  </a:lnTo>
                  <a:lnTo>
                    <a:pt x="142" y="280"/>
                  </a:lnTo>
                  <a:lnTo>
                    <a:pt x="142" y="172"/>
                  </a:lnTo>
                  <a:lnTo>
                    <a:pt x="208" y="172"/>
                  </a:lnTo>
                  <a:lnTo>
                    <a:pt x="208" y="94"/>
                  </a:lnTo>
                  <a:lnTo>
                    <a:pt x="208" y="94"/>
                  </a:lnTo>
                  <a:lnTo>
                    <a:pt x="142" y="94"/>
                  </a:lnTo>
                  <a:lnTo>
                    <a:pt x="142" y="94"/>
                  </a:lnTo>
                  <a:lnTo>
                    <a:pt x="142" y="0"/>
                  </a:lnTo>
                  <a:lnTo>
                    <a:pt x="40" y="10"/>
                  </a:lnTo>
                  <a:close/>
                </a:path>
              </a:pathLst>
            </a:custGeom>
            <a:solidFill>
              <a:srgbClr val="002776"/>
            </a:solidFill>
            <a:ln w="9525">
              <a:noFill/>
              <a:round/>
              <a:headEnd/>
              <a:tailEnd/>
            </a:ln>
          </p:spPr>
          <p:txBody>
            <a:bodyPr/>
            <a:lstStyle/>
            <a:p>
              <a:pPr>
                <a:defRPr/>
              </a:pPr>
              <a:endParaRPr kumimoji="0" lang="zh-TW" altLang="en-US">
                <a:solidFill>
                  <a:srgbClr val="000000"/>
                </a:solidFill>
                <a:latin typeface="Arial" charset="0"/>
                <a:ea typeface="新細明體" charset="-120"/>
                <a:cs typeface="Arial" charset="0"/>
              </a:endParaRPr>
            </a:p>
          </p:txBody>
        </p:sp>
        <p:sp>
          <p:nvSpPr>
            <p:cNvPr id="13" name="Freeform 15"/>
            <p:cNvSpPr>
              <a:spLocks/>
            </p:cNvSpPr>
            <p:nvPr userDrawn="1"/>
          </p:nvSpPr>
          <p:spPr bwMode="auto">
            <a:xfrm>
              <a:off x="1949002" y="1092184"/>
              <a:ext cx="196795" cy="373064"/>
            </a:xfrm>
            <a:custGeom>
              <a:avLst/>
              <a:gdLst/>
              <a:ahLst/>
              <a:cxnLst>
                <a:cxn ang="0">
                  <a:pos x="40" y="10"/>
                </a:cxn>
                <a:cxn ang="0">
                  <a:pos x="40" y="94"/>
                </a:cxn>
                <a:cxn ang="0">
                  <a:pos x="0" y="94"/>
                </a:cxn>
                <a:cxn ang="0">
                  <a:pos x="0" y="172"/>
                </a:cxn>
                <a:cxn ang="0">
                  <a:pos x="40" y="172"/>
                </a:cxn>
                <a:cxn ang="0">
                  <a:pos x="40" y="298"/>
                </a:cxn>
                <a:cxn ang="0">
                  <a:pos x="40" y="298"/>
                </a:cxn>
                <a:cxn ang="0">
                  <a:pos x="40" y="322"/>
                </a:cxn>
                <a:cxn ang="0">
                  <a:pos x="46" y="344"/>
                </a:cxn>
                <a:cxn ang="0">
                  <a:pos x="54" y="364"/>
                </a:cxn>
                <a:cxn ang="0">
                  <a:pos x="64" y="380"/>
                </a:cxn>
                <a:cxn ang="0">
                  <a:pos x="70" y="388"/>
                </a:cxn>
                <a:cxn ang="0">
                  <a:pos x="78" y="394"/>
                </a:cxn>
                <a:cxn ang="0">
                  <a:pos x="88" y="398"/>
                </a:cxn>
                <a:cxn ang="0">
                  <a:pos x="96" y="402"/>
                </a:cxn>
                <a:cxn ang="0">
                  <a:pos x="118" y="408"/>
                </a:cxn>
                <a:cxn ang="0">
                  <a:pos x="144" y="410"/>
                </a:cxn>
                <a:cxn ang="0">
                  <a:pos x="144" y="410"/>
                </a:cxn>
                <a:cxn ang="0">
                  <a:pos x="166" y="410"/>
                </a:cxn>
                <a:cxn ang="0">
                  <a:pos x="186" y="406"/>
                </a:cxn>
                <a:cxn ang="0">
                  <a:pos x="186" y="406"/>
                </a:cxn>
                <a:cxn ang="0">
                  <a:pos x="216" y="400"/>
                </a:cxn>
                <a:cxn ang="0">
                  <a:pos x="216" y="400"/>
                </a:cxn>
                <a:cxn ang="0">
                  <a:pos x="216" y="320"/>
                </a:cxn>
                <a:cxn ang="0">
                  <a:pos x="216" y="320"/>
                </a:cxn>
                <a:cxn ang="0">
                  <a:pos x="200" y="322"/>
                </a:cxn>
                <a:cxn ang="0">
                  <a:pos x="180" y="324"/>
                </a:cxn>
                <a:cxn ang="0">
                  <a:pos x="180" y="324"/>
                </a:cxn>
                <a:cxn ang="0">
                  <a:pos x="166" y="324"/>
                </a:cxn>
                <a:cxn ang="0">
                  <a:pos x="158" y="320"/>
                </a:cxn>
                <a:cxn ang="0">
                  <a:pos x="152" y="314"/>
                </a:cxn>
                <a:cxn ang="0">
                  <a:pos x="152" y="314"/>
                </a:cxn>
                <a:cxn ang="0">
                  <a:pos x="146" y="310"/>
                </a:cxn>
                <a:cxn ang="0">
                  <a:pos x="144" y="302"/>
                </a:cxn>
                <a:cxn ang="0">
                  <a:pos x="142" y="292"/>
                </a:cxn>
                <a:cxn ang="0">
                  <a:pos x="140" y="280"/>
                </a:cxn>
                <a:cxn ang="0">
                  <a:pos x="140" y="172"/>
                </a:cxn>
                <a:cxn ang="0">
                  <a:pos x="208" y="172"/>
                </a:cxn>
                <a:cxn ang="0">
                  <a:pos x="208" y="94"/>
                </a:cxn>
                <a:cxn ang="0">
                  <a:pos x="208" y="94"/>
                </a:cxn>
                <a:cxn ang="0">
                  <a:pos x="140" y="94"/>
                </a:cxn>
                <a:cxn ang="0">
                  <a:pos x="140" y="94"/>
                </a:cxn>
                <a:cxn ang="0">
                  <a:pos x="140" y="0"/>
                </a:cxn>
                <a:cxn ang="0">
                  <a:pos x="40" y="10"/>
                </a:cxn>
              </a:cxnLst>
              <a:rect l="0" t="0" r="r" b="b"/>
              <a:pathLst>
                <a:path w="216" h="410">
                  <a:moveTo>
                    <a:pt x="40" y="10"/>
                  </a:moveTo>
                  <a:lnTo>
                    <a:pt x="40" y="94"/>
                  </a:lnTo>
                  <a:lnTo>
                    <a:pt x="0" y="94"/>
                  </a:lnTo>
                  <a:lnTo>
                    <a:pt x="0" y="172"/>
                  </a:lnTo>
                  <a:lnTo>
                    <a:pt x="40" y="172"/>
                  </a:lnTo>
                  <a:lnTo>
                    <a:pt x="40" y="298"/>
                  </a:lnTo>
                  <a:lnTo>
                    <a:pt x="40" y="298"/>
                  </a:lnTo>
                  <a:lnTo>
                    <a:pt x="40" y="322"/>
                  </a:lnTo>
                  <a:lnTo>
                    <a:pt x="46" y="344"/>
                  </a:lnTo>
                  <a:lnTo>
                    <a:pt x="54" y="364"/>
                  </a:lnTo>
                  <a:lnTo>
                    <a:pt x="64" y="380"/>
                  </a:lnTo>
                  <a:lnTo>
                    <a:pt x="70" y="388"/>
                  </a:lnTo>
                  <a:lnTo>
                    <a:pt x="78" y="394"/>
                  </a:lnTo>
                  <a:lnTo>
                    <a:pt x="88" y="398"/>
                  </a:lnTo>
                  <a:lnTo>
                    <a:pt x="96" y="402"/>
                  </a:lnTo>
                  <a:lnTo>
                    <a:pt x="118" y="408"/>
                  </a:lnTo>
                  <a:lnTo>
                    <a:pt x="144" y="410"/>
                  </a:lnTo>
                  <a:lnTo>
                    <a:pt x="144" y="410"/>
                  </a:lnTo>
                  <a:lnTo>
                    <a:pt x="166" y="410"/>
                  </a:lnTo>
                  <a:lnTo>
                    <a:pt x="186" y="406"/>
                  </a:lnTo>
                  <a:lnTo>
                    <a:pt x="186" y="406"/>
                  </a:lnTo>
                  <a:lnTo>
                    <a:pt x="216" y="400"/>
                  </a:lnTo>
                  <a:lnTo>
                    <a:pt x="216" y="400"/>
                  </a:lnTo>
                  <a:lnTo>
                    <a:pt x="216" y="320"/>
                  </a:lnTo>
                  <a:lnTo>
                    <a:pt x="216" y="320"/>
                  </a:lnTo>
                  <a:lnTo>
                    <a:pt x="200" y="322"/>
                  </a:lnTo>
                  <a:lnTo>
                    <a:pt x="180" y="324"/>
                  </a:lnTo>
                  <a:lnTo>
                    <a:pt x="180" y="324"/>
                  </a:lnTo>
                  <a:lnTo>
                    <a:pt x="166" y="324"/>
                  </a:lnTo>
                  <a:lnTo>
                    <a:pt x="158" y="320"/>
                  </a:lnTo>
                  <a:lnTo>
                    <a:pt x="152" y="314"/>
                  </a:lnTo>
                  <a:lnTo>
                    <a:pt x="152" y="314"/>
                  </a:lnTo>
                  <a:lnTo>
                    <a:pt x="146" y="310"/>
                  </a:lnTo>
                  <a:lnTo>
                    <a:pt x="144" y="302"/>
                  </a:lnTo>
                  <a:lnTo>
                    <a:pt x="142" y="292"/>
                  </a:lnTo>
                  <a:lnTo>
                    <a:pt x="140" y="280"/>
                  </a:lnTo>
                  <a:lnTo>
                    <a:pt x="140" y="172"/>
                  </a:lnTo>
                  <a:lnTo>
                    <a:pt x="208" y="172"/>
                  </a:lnTo>
                  <a:lnTo>
                    <a:pt x="208" y="94"/>
                  </a:lnTo>
                  <a:lnTo>
                    <a:pt x="208" y="94"/>
                  </a:lnTo>
                  <a:lnTo>
                    <a:pt x="140" y="94"/>
                  </a:lnTo>
                  <a:lnTo>
                    <a:pt x="140" y="94"/>
                  </a:lnTo>
                  <a:lnTo>
                    <a:pt x="140" y="0"/>
                  </a:lnTo>
                  <a:lnTo>
                    <a:pt x="40" y="10"/>
                  </a:lnTo>
                  <a:close/>
                </a:path>
              </a:pathLst>
            </a:custGeom>
            <a:solidFill>
              <a:srgbClr val="002776"/>
            </a:solidFill>
            <a:ln w="9525">
              <a:noFill/>
              <a:round/>
              <a:headEnd/>
              <a:tailEnd/>
            </a:ln>
          </p:spPr>
          <p:txBody>
            <a:bodyPr/>
            <a:lstStyle/>
            <a:p>
              <a:pPr>
                <a:defRPr/>
              </a:pPr>
              <a:endParaRPr kumimoji="0" lang="zh-TW" altLang="en-US">
                <a:solidFill>
                  <a:srgbClr val="000000"/>
                </a:solidFill>
                <a:latin typeface="Arial" charset="0"/>
                <a:ea typeface="新細明體" charset="-120"/>
                <a:cs typeface="Arial" charset="0"/>
              </a:endParaRPr>
            </a:p>
          </p:txBody>
        </p:sp>
        <p:sp>
          <p:nvSpPr>
            <p:cNvPr id="14" name="Freeform 16"/>
            <p:cNvSpPr>
              <a:spLocks/>
            </p:cNvSpPr>
            <p:nvPr userDrawn="1"/>
          </p:nvSpPr>
          <p:spPr bwMode="auto">
            <a:xfrm>
              <a:off x="2474319" y="1360473"/>
              <a:ext cx="103158" cy="104776"/>
            </a:xfrm>
            <a:custGeom>
              <a:avLst/>
              <a:gdLst/>
              <a:ahLst/>
              <a:cxnLst>
                <a:cxn ang="0">
                  <a:pos x="0" y="58"/>
                </a:cxn>
                <a:cxn ang="0">
                  <a:pos x="0" y="58"/>
                </a:cxn>
                <a:cxn ang="0">
                  <a:pos x="2" y="46"/>
                </a:cxn>
                <a:cxn ang="0">
                  <a:pos x="4" y="36"/>
                </a:cxn>
                <a:cxn ang="0">
                  <a:pos x="10" y="26"/>
                </a:cxn>
                <a:cxn ang="0">
                  <a:pos x="16" y="18"/>
                </a:cxn>
                <a:cxn ang="0">
                  <a:pos x="26" y="10"/>
                </a:cxn>
                <a:cxn ang="0">
                  <a:pos x="34" y="4"/>
                </a:cxn>
                <a:cxn ang="0">
                  <a:pos x="46" y="2"/>
                </a:cxn>
                <a:cxn ang="0">
                  <a:pos x="58" y="0"/>
                </a:cxn>
                <a:cxn ang="0">
                  <a:pos x="58" y="0"/>
                </a:cxn>
                <a:cxn ang="0">
                  <a:pos x="68" y="2"/>
                </a:cxn>
                <a:cxn ang="0">
                  <a:pos x="80" y="4"/>
                </a:cxn>
                <a:cxn ang="0">
                  <a:pos x="90" y="10"/>
                </a:cxn>
                <a:cxn ang="0">
                  <a:pos x="98" y="18"/>
                </a:cxn>
                <a:cxn ang="0">
                  <a:pos x="104" y="26"/>
                </a:cxn>
                <a:cxn ang="0">
                  <a:pos x="110" y="36"/>
                </a:cxn>
                <a:cxn ang="0">
                  <a:pos x="114" y="46"/>
                </a:cxn>
                <a:cxn ang="0">
                  <a:pos x="114" y="58"/>
                </a:cxn>
                <a:cxn ang="0">
                  <a:pos x="114" y="58"/>
                </a:cxn>
                <a:cxn ang="0">
                  <a:pos x="114" y="68"/>
                </a:cxn>
                <a:cxn ang="0">
                  <a:pos x="110" y="80"/>
                </a:cxn>
                <a:cxn ang="0">
                  <a:pos x="104" y="90"/>
                </a:cxn>
                <a:cxn ang="0">
                  <a:pos x="98" y="98"/>
                </a:cxn>
                <a:cxn ang="0">
                  <a:pos x="90" y="104"/>
                </a:cxn>
                <a:cxn ang="0">
                  <a:pos x="80" y="110"/>
                </a:cxn>
                <a:cxn ang="0">
                  <a:pos x="68" y="114"/>
                </a:cxn>
                <a:cxn ang="0">
                  <a:pos x="58" y="114"/>
                </a:cxn>
                <a:cxn ang="0">
                  <a:pos x="58" y="114"/>
                </a:cxn>
                <a:cxn ang="0">
                  <a:pos x="46" y="114"/>
                </a:cxn>
                <a:cxn ang="0">
                  <a:pos x="34" y="110"/>
                </a:cxn>
                <a:cxn ang="0">
                  <a:pos x="26" y="104"/>
                </a:cxn>
                <a:cxn ang="0">
                  <a:pos x="16" y="98"/>
                </a:cxn>
                <a:cxn ang="0">
                  <a:pos x="10" y="90"/>
                </a:cxn>
                <a:cxn ang="0">
                  <a:pos x="4" y="80"/>
                </a:cxn>
                <a:cxn ang="0">
                  <a:pos x="2" y="68"/>
                </a:cxn>
                <a:cxn ang="0">
                  <a:pos x="0" y="58"/>
                </a:cxn>
                <a:cxn ang="0">
                  <a:pos x="0" y="58"/>
                </a:cxn>
              </a:cxnLst>
              <a:rect l="0" t="0" r="r" b="b"/>
              <a:pathLst>
                <a:path w="114" h="114">
                  <a:moveTo>
                    <a:pt x="0" y="58"/>
                  </a:moveTo>
                  <a:lnTo>
                    <a:pt x="0" y="58"/>
                  </a:lnTo>
                  <a:lnTo>
                    <a:pt x="2" y="46"/>
                  </a:lnTo>
                  <a:lnTo>
                    <a:pt x="4" y="36"/>
                  </a:lnTo>
                  <a:lnTo>
                    <a:pt x="10" y="26"/>
                  </a:lnTo>
                  <a:lnTo>
                    <a:pt x="16" y="18"/>
                  </a:lnTo>
                  <a:lnTo>
                    <a:pt x="26" y="10"/>
                  </a:lnTo>
                  <a:lnTo>
                    <a:pt x="34" y="4"/>
                  </a:lnTo>
                  <a:lnTo>
                    <a:pt x="46" y="2"/>
                  </a:lnTo>
                  <a:lnTo>
                    <a:pt x="58" y="0"/>
                  </a:lnTo>
                  <a:lnTo>
                    <a:pt x="58" y="0"/>
                  </a:lnTo>
                  <a:lnTo>
                    <a:pt x="68" y="2"/>
                  </a:lnTo>
                  <a:lnTo>
                    <a:pt x="80" y="4"/>
                  </a:lnTo>
                  <a:lnTo>
                    <a:pt x="90" y="10"/>
                  </a:lnTo>
                  <a:lnTo>
                    <a:pt x="98" y="18"/>
                  </a:lnTo>
                  <a:lnTo>
                    <a:pt x="104" y="26"/>
                  </a:lnTo>
                  <a:lnTo>
                    <a:pt x="110" y="36"/>
                  </a:lnTo>
                  <a:lnTo>
                    <a:pt x="114" y="46"/>
                  </a:lnTo>
                  <a:lnTo>
                    <a:pt x="114" y="58"/>
                  </a:lnTo>
                  <a:lnTo>
                    <a:pt x="114" y="58"/>
                  </a:lnTo>
                  <a:lnTo>
                    <a:pt x="114" y="68"/>
                  </a:lnTo>
                  <a:lnTo>
                    <a:pt x="110" y="80"/>
                  </a:lnTo>
                  <a:lnTo>
                    <a:pt x="104" y="90"/>
                  </a:lnTo>
                  <a:lnTo>
                    <a:pt x="98" y="98"/>
                  </a:lnTo>
                  <a:lnTo>
                    <a:pt x="90" y="104"/>
                  </a:lnTo>
                  <a:lnTo>
                    <a:pt x="80" y="110"/>
                  </a:lnTo>
                  <a:lnTo>
                    <a:pt x="68" y="114"/>
                  </a:lnTo>
                  <a:lnTo>
                    <a:pt x="58" y="114"/>
                  </a:lnTo>
                  <a:lnTo>
                    <a:pt x="58" y="114"/>
                  </a:lnTo>
                  <a:lnTo>
                    <a:pt x="46" y="114"/>
                  </a:lnTo>
                  <a:lnTo>
                    <a:pt x="34" y="110"/>
                  </a:lnTo>
                  <a:lnTo>
                    <a:pt x="26" y="104"/>
                  </a:lnTo>
                  <a:lnTo>
                    <a:pt x="16" y="98"/>
                  </a:lnTo>
                  <a:lnTo>
                    <a:pt x="10" y="90"/>
                  </a:lnTo>
                  <a:lnTo>
                    <a:pt x="4" y="80"/>
                  </a:lnTo>
                  <a:lnTo>
                    <a:pt x="2" y="68"/>
                  </a:lnTo>
                  <a:lnTo>
                    <a:pt x="0" y="58"/>
                  </a:lnTo>
                  <a:lnTo>
                    <a:pt x="0" y="58"/>
                  </a:lnTo>
                  <a:close/>
                </a:path>
              </a:pathLst>
            </a:custGeom>
            <a:solidFill>
              <a:srgbClr val="A4D400"/>
            </a:solidFill>
            <a:ln w="9525">
              <a:noFill/>
              <a:round/>
              <a:headEnd/>
              <a:tailEnd/>
            </a:ln>
          </p:spPr>
          <p:txBody>
            <a:bodyPr/>
            <a:lstStyle/>
            <a:p>
              <a:pPr>
                <a:defRPr/>
              </a:pPr>
              <a:endParaRPr kumimoji="0" lang="zh-TW" altLang="en-US">
                <a:solidFill>
                  <a:srgbClr val="000000"/>
                </a:solidFill>
                <a:latin typeface="Arial" charset="0"/>
                <a:ea typeface="新細明體" charset="-120"/>
                <a:cs typeface="Arial" charset="0"/>
              </a:endParaRPr>
            </a:p>
          </p:txBody>
        </p:sp>
        <p:sp>
          <p:nvSpPr>
            <p:cNvPr id="15" name="Freeform 17"/>
            <p:cNvSpPr>
              <a:spLocks noEditPoints="1"/>
            </p:cNvSpPr>
            <p:nvPr userDrawn="1"/>
          </p:nvSpPr>
          <p:spPr bwMode="auto">
            <a:xfrm>
              <a:off x="452407" y="1071546"/>
              <a:ext cx="334869" cy="387353"/>
            </a:xfrm>
            <a:custGeom>
              <a:avLst/>
              <a:gdLst/>
              <a:ahLst/>
              <a:cxnLst>
                <a:cxn ang="0">
                  <a:pos x="118" y="426"/>
                </a:cxn>
                <a:cxn ang="0">
                  <a:pos x="142" y="426"/>
                </a:cxn>
                <a:cxn ang="0">
                  <a:pos x="172" y="424"/>
                </a:cxn>
                <a:cxn ang="0">
                  <a:pos x="222" y="412"/>
                </a:cxn>
                <a:cxn ang="0">
                  <a:pos x="266" y="394"/>
                </a:cxn>
                <a:cxn ang="0">
                  <a:pos x="300" y="372"/>
                </a:cxn>
                <a:cxn ang="0">
                  <a:pos x="328" y="342"/>
                </a:cxn>
                <a:cxn ang="0">
                  <a:pos x="348" y="310"/>
                </a:cxn>
                <a:cxn ang="0">
                  <a:pos x="362" y="272"/>
                </a:cxn>
                <a:cxn ang="0">
                  <a:pos x="368" y="234"/>
                </a:cxn>
                <a:cxn ang="0">
                  <a:pos x="368" y="214"/>
                </a:cxn>
                <a:cxn ang="0">
                  <a:pos x="364" y="164"/>
                </a:cxn>
                <a:cxn ang="0">
                  <a:pos x="352" y="122"/>
                </a:cxn>
                <a:cxn ang="0">
                  <a:pos x="332" y="86"/>
                </a:cxn>
                <a:cxn ang="0">
                  <a:pos x="302" y="56"/>
                </a:cxn>
                <a:cxn ang="0">
                  <a:pos x="268" y="32"/>
                </a:cxn>
                <a:cxn ang="0">
                  <a:pos x="224" y="14"/>
                </a:cxn>
                <a:cxn ang="0">
                  <a:pos x="174" y="4"/>
                </a:cxn>
                <a:cxn ang="0">
                  <a:pos x="118" y="0"/>
                </a:cxn>
                <a:cxn ang="0">
                  <a:pos x="58" y="2"/>
                </a:cxn>
                <a:cxn ang="0">
                  <a:pos x="0" y="426"/>
                </a:cxn>
                <a:cxn ang="0">
                  <a:pos x="150" y="342"/>
                </a:cxn>
                <a:cxn ang="0">
                  <a:pos x="102" y="344"/>
                </a:cxn>
                <a:cxn ang="0">
                  <a:pos x="102" y="86"/>
                </a:cxn>
                <a:cxn ang="0">
                  <a:pos x="138" y="84"/>
                </a:cxn>
                <a:cxn ang="0">
                  <a:pos x="160" y="86"/>
                </a:cxn>
                <a:cxn ang="0">
                  <a:pos x="204" y="102"/>
                </a:cxn>
                <a:cxn ang="0">
                  <a:pos x="222" y="114"/>
                </a:cxn>
                <a:cxn ang="0">
                  <a:pos x="238" y="132"/>
                </a:cxn>
                <a:cxn ang="0">
                  <a:pos x="250" y="156"/>
                </a:cxn>
                <a:cxn ang="0">
                  <a:pos x="258" y="182"/>
                </a:cxn>
                <a:cxn ang="0">
                  <a:pos x="262" y="214"/>
                </a:cxn>
                <a:cxn ang="0">
                  <a:pos x="260" y="230"/>
                </a:cxn>
                <a:cxn ang="0">
                  <a:pos x="256" y="260"/>
                </a:cxn>
                <a:cxn ang="0">
                  <a:pos x="246" y="284"/>
                </a:cxn>
                <a:cxn ang="0">
                  <a:pos x="232" y="304"/>
                </a:cxn>
                <a:cxn ang="0">
                  <a:pos x="208" y="324"/>
                </a:cxn>
                <a:cxn ang="0">
                  <a:pos x="170" y="340"/>
                </a:cxn>
                <a:cxn ang="0">
                  <a:pos x="150" y="342"/>
                </a:cxn>
              </a:cxnLst>
              <a:rect l="0" t="0" r="r" b="b"/>
              <a:pathLst>
                <a:path w="368" h="426">
                  <a:moveTo>
                    <a:pt x="0" y="426"/>
                  </a:moveTo>
                  <a:lnTo>
                    <a:pt x="118" y="426"/>
                  </a:lnTo>
                  <a:lnTo>
                    <a:pt x="118" y="426"/>
                  </a:lnTo>
                  <a:lnTo>
                    <a:pt x="142" y="426"/>
                  </a:lnTo>
                  <a:lnTo>
                    <a:pt x="142" y="426"/>
                  </a:lnTo>
                  <a:lnTo>
                    <a:pt x="172" y="424"/>
                  </a:lnTo>
                  <a:lnTo>
                    <a:pt x="198" y="418"/>
                  </a:lnTo>
                  <a:lnTo>
                    <a:pt x="222" y="412"/>
                  </a:lnTo>
                  <a:lnTo>
                    <a:pt x="246" y="404"/>
                  </a:lnTo>
                  <a:lnTo>
                    <a:pt x="266" y="394"/>
                  </a:lnTo>
                  <a:lnTo>
                    <a:pt x="284" y="384"/>
                  </a:lnTo>
                  <a:lnTo>
                    <a:pt x="300" y="372"/>
                  </a:lnTo>
                  <a:lnTo>
                    <a:pt x="316" y="358"/>
                  </a:lnTo>
                  <a:lnTo>
                    <a:pt x="328" y="342"/>
                  </a:lnTo>
                  <a:lnTo>
                    <a:pt x="340" y="326"/>
                  </a:lnTo>
                  <a:lnTo>
                    <a:pt x="348" y="310"/>
                  </a:lnTo>
                  <a:lnTo>
                    <a:pt x="356" y="292"/>
                  </a:lnTo>
                  <a:lnTo>
                    <a:pt x="362" y="272"/>
                  </a:lnTo>
                  <a:lnTo>
                    <a:pt x="366" y="254"/>
                  </a:lnTo>
                  <a:lnTo>
                    <a:pt x="368" y="234"/>
                  </a:lnTo>
                  <a:lnTo>
                    <a:pt x="368" y="214"/>
                  </a:lnTo>
                  <a:lnTo>
                    <a:pt x="368" y="214"/>
                  </a:lnTo>
                  <a:lnTo>
                    <a:pt x="368" y="188"/>
                  </a:lnTo>
                  <a:lnTo>
                    <a:pt x="364" y="164"/>
                  </a:lnTo>
                  <a:lnTo>
                    <a:pt x="360" y="142"/>
                  </a:lnTo>
                  <a:lnTo>
                    <a:pt x="352" y="122"/>
                  </a:lnTo>
                  <a:lnTo>
                    <a:pt x="342" y="104"/>
                  </a:lnTo>
                  <a:lnTo>
                    <a:pt x="332" y="86"/>
                  </a:lnTo>
                  <a:lnTo>
                    <a:pt x="318" y="70"/>
                  </a:lnTo>
                  <a:lnTo>
                    <a:pt x="302" y="56"/>
                  </a:lnTo>
                  <a:lnTo>
                    <a:pt x="286" y="42"/>
                  </a:lnTo>
                  <a:lnTo>
                    <a:pt x="268" y="32"/>
                  </a:lnTo>
                  <a:lnTo>
                    <a:pt x="246" y="22"/>
                  </a:lnTo>
                  <a:lnTo>
                    <a:pt x="224" y="14"/>
                  </a:lnTo>
                  <a:lnTo>
                    <a:pt x="200" y="8"/>
                  </a:lnTo>
                  <a:lnTo>
                    <a:pt x="174" y="4"/>
                  </a:lnTo>
                  <a:lnTo>
                    <a:pt x="146" y="0"/>
                  </a:lnTo>
                  <a:lnTo>
                    <a:pt x="118" y="0"/>
                  </a:lnTo>
                  <a:lnTo>
                    <a:pt x="118" y="0"/>
                  </a:lnTo>
                  <a:lnTo>
                    <a:pt x="58" y="2"/>
                  </a:lnTo>
                  <a:lnTo>
                    <a:pt x="0" y="4"/>
                  </a:lnTo>
                  <a:lnTo>
                    <a:pt x="0" y="426"/>
                  </a:lnTo>
                  <a:close/>
                  <a:moveTo>
                    <a:pt x="150" y="342"/>
                  </a:moveTo>
                  <a:lnTo>
                    <a:pt x="150" y="342"/>
                  </a:lnTo>
                  <a:lnTo>
                    <a:pt x="134" y="344"/>
                  </a:lnTo>
                  <a:lnTo>
                    <a:pt x="102" y="344"/>
                  </a:lnTo>
                  <a:lnTo>
                    <a:pt x="102" y="344"/>
                  </a:lnTo>
                  <a:lnTo>
                    <a:pt x="102" y="86"/>
                  </a:lnTo>
                  <a:lnTo>
                    <a:pt x="102" y="86"/>
                  </a:lnTo>
                  <a:lnTo>
                    <a:pt x="138" y="84"/>
                  </a:lnTo>
                  <a:lnTo>
                    <a:pt x="138" y="84"/>
                  </a:lnTo>
                  <a:lnTo>
                    <a:pt x="160" y="86"/>
                  </a:lnTo>
                  <a:lnTo>
                    <a:pt x="182" y="92"/>
                  </a:lnTo>
                  <a:lnTo>
                    <a:pt x="204" y="102"/>
                  </a:lnTo>
                  <a:lnTo>
                    <a:pt x="212" y="108"/>
                  </a:lnTo>
                  <a:lnTo>
                    <a:pt x="222" y="114"/>
                  </a:lnTo>
                  <a:lnTo>
                    <a:pt x="230" y="124"/>
                  </a:lnTo>
                  <a:lnTo>
                    <a:pt x="238" y="132"/>
                  </a:lnTo>
                  <a:lnTo>
                    <a:pt x="244" y="144"/>
                  </a:lnTo>
                  <a:lnTo>
                    <a:pt x="250" y="156"/>
                  </a:lnTo>
                  <a:lnTo>
                    <a:pt x="256" y="168"/>
                  </a:lnTo>
                  <a:lnTo>
                    <a:pt x="258" y="182"/>
                  </a:lnTo>
                  <a:lnTo>
                    <a:pt x="260" y="196"/>
                  </a:lnTo>
                  <a:lnTo>
                    <a:pt x="262" y="214"/>
                  </a:lnTo>
                  <a:lnTo>
                    <a:pt x="262" y="214"/>
                  </a:lnTo>
                  <a:lnTo>
                    <a:pt x="260" y="230"/>
                  </a:lnTo>
                  <a:lnTo>
                    <a:pt x="258" y="246"/>
                  </a:lnTo>
                  <a:lnTo>
                    <a:pt x="256" y="260"/>
                  </a:lnTo>
                  <a:lnTo>
                    <a:pt x="252" y="272"/>
                  </a:lnTo>
                  <a:lnTo>
                    <a:pt x="246" y="284"/>
                  </a:lnTo>
                  <a:lnTo>
                    <a:pt x="240" y="294"/>
                  </a:lnTo>
                  <a:lnTo>
                    <a:pt x="232" y="304"/>
                  </a:lnTo>
                  <a:lnTo>
                    <a:pt x="226" y="312"/>
                  </a:lnTo>
                  <a:lnTo>
                    <a:pt x="208" y="324"/>
                  </a:lnTo>
                  <a:lnTo>
                    <a:pt x="188" y="334"/>
                  </a:lnTo>
                  <a:lnTo>
                    <a:pt x="170" y="340"/>
                  </a:lnTo>
                  <a:lnTo>
                    <a:pt x="150" y="342"/>
                  </a:lnTo>
                  <a:lnTo>
                    <a:pt x="150" y="342"/>
                  </a:lnTo>
                  <a:close/>
                </a:path>
              </a:pathLst>
            </a:custGeom>
            <a:solidFill>
              <a:srgbClr val="002776"/>
            </a:solidFill>
            <a:ln w="9525">
              <a:noFill/>
              <a:round/>
              <a:headEnd/>
              <a:tailEnd/>
            </a:ln>
          </p:spPr>
          <p:txBody>
            <a:bodyPr/>
            <a:lstStyle/>
            <a:p>
              <a:pPr>
                <a:defRPr/>
              </a:pPr>
              <a:endParaRPr kumimoji="0" lang="zh-TW" altLang="en-US">
                <a:solidFill>
                  <a:srgbClr val="000000"/>
                </a:solidFill>
                <a:latin typeface="Arial" charset="0"/>
                <a:ea typeface="新細明體" charset="-120"/>
                <a:cs typeface="Arial" charset="0"/>
              </a:endParaRPr>
            </a:p>
          </p:txBody>
        </p:sp>
        <p:sp>
          <p:nvSpPr>
            <p:cNvPr id="16" name="Freeform 18"/>
            <p:cNvSpPr>
              <a:spLocks noEditPoints="1"/>
            </p:cNvSpPr>
            <p:nvPr userDrawn="1"/>
          </p:nvSpPr>
          <p:spPr bwMode="auto">
            <a:xfrm>
              <a:off x="452407" y="1611299"/>
              <a:ext cx="372958" cy="385765"/>
            </a:xfrm>
            <a:custGeom>
              <a:avLst/>
              <a:gdLst/>
              <a:ahLst/>
              <a:cxnLst>
                <a:cxn ang="0">
                  <a:pos x="40" y="4"/>
                </a:cxn>
                <a:cxn ang="0">
                  <a:pos x="70" y="4"/>
                </a:cxn>
                <a:cxn ang="0">
                  <a:pos x="158" y="20"/>
                </a:cxn>
                <a:cxn ang="0">
                  <a:pos x="180" y="2"/>
                </a:cxn>
                <a:cxn ang="0">
                  <a:pos x="204" y="30"/>
                </a:cxn>
                <a:cxn ang="0">
                  <a:pos x="234" y="40"/>
                </a:cxn>
                <a:cxn ang="0">
                  <a:pos x="226" y="64"/>
                </a:cxn>
                <a:cxn ang="0">
                  <a:pos x="196" y="112"/>
                </a:cxn>
                <a:cxn ang="0">
                  <a:pos x="204" y="136"/>
                </a:cxn>
                <a:cxn ang="0">
                  <a:pos x="228" y="214"/>
                </a:cxn>
                <a:cxn ang="0">
                  <a:pos x="138" y="256"/>
                </a:cxn>
                <a:cxn ang="0">
                  <a:pos x="232" y="264"/>
                </a:cxn>
                <a:cxn ang="0">
                  <a:pos x="224" y="292"/>
                </a:cxn>
                <a:cxn ang="0">
                  <a:pos x="206" y="314"/>
                </a:cxn>
                <a:cxn ang="0">
                  <a:pos x="214" y="338"/>
                </a:cxn>
                <a:cxn ang="0">
                  <a:pos x="138" y="370"/>
                </a:cxn>
                <a:cxn ang="0">
                  <a:pos x="222" y="370"/>
                </a:cxn>
                <a:cxn ang="0">
                  <a:pos x="264" y="234"/>
                </a:cxn>
                <a:cxn ang="0">
                  <a:pos x="236" y="136"/>
                </a:cxn>
                <a:cxn ang="0">
                  <a:pos x="228" y="98"/>
                </a:cxn>
                <a:cxn ang="0">
                  <a:pos x="274" y="28"/>
                </a:cxn>
                <a:cxn ang="0">
                  <a:pos x="296" y="6"/>
                </a:cxn>
                <a:cxn ang="0">
                  <a:pos x="320" y="26"/>
                </a:cxn>
                <a:cxn ang="0">
                  <a:pos x="400" y="98"/>
                </a:cxn>
                <a:cxn ang="0">
                  <a:pos x="410" y="132"/>
                </a:cxn>
                <a:cxn ang="0">
                  <a:pos x="400" y="394"/>
                </a:cxn>
                <a:cxn ang="0">
                  <a:pos x="346" y="424"/>
                </a:cxn>
                <a:cxn ang="0">
                  <a:pos x="290" y="408"/>
                </a:cxn>
                <a:cxn ang="0">
                  <a:pos x="288" y="376"/>
                </a:cxn>
                <a:cxn ang="0">
                  <a:pos x="312" y="372"/>
                </a:cxn>
                <a:cxn ang="0">
                  <a:pos x="360" y="372"/>
                </a:cxn>
                <a:cxn ang="0">
                  <a:pos x="366" y="148"/>
                </a:cxn>
                <a:cxn ang="0">
                  <a:pos x="318" y="138"/>
                </a:cxn>
                <a:cxn ang="0">
                  <a:pos x="270" y="378"/>
                </a:cxn>
                <a:cxn ang="0">
                  <a:pos x="226" y="424"/>
                </a:cxn>
                <a:cxn ang="0">
                  <a:pos x="206" y="408"/>
                </a:cxn>
                <a:cxn ang="0">
                  <a:pos x="20" y="414"/>
                </a:cxn>
                <a:cxn ang="0">
                  <a:pos x="0" y="394"/>
                </a:cxn>
                <a:cxn ang="0">
                  <a:pos x="24" y="374"/>
                </a:cxn>
                <a:cxn ang="0">
                  <a:pos x="20" y="346"/>
                </a:cxn>
                <a:cxn ang="0">
                  <a:pos x="20" y="316"/>
                </a:cxn>
                <a:cxn ang="0">
                  <a:pos x="20" y="294"/>
                </a:cxn>
                <a:cxn ang="0">
                  <a:pos x="2" y="274"/>
                </a:cxn>
                <a:cxn ang="0">
                  <a:pos x="20" y="256"/>
                </a:cxn>
                <a:cxn ang="0">
                  <a:pos x="14" y="232"/>
                </a:cxn>
                <a:cxn ang="0">
                  <a:pos x="14" y="144"/>
                </a:cxn>
                <a:cxn ang="0">
                  <a:pos x="58" y="118"/>
                </a:cxn>
                <a:cxn ang="0">
                  <a:pos x="18" y="66"/>
                </a:cxn>
                <a:cxn ang="0">
                  <a:pos x="0" y="48"/>
                </a:cxn>
                <a:cxn ang="0">
                  <a:pos x="18" y="30"/>
                </a:cxn>
                <a:cxn ang="0">
                  <a:pos x="54" y="174"/>
                </a:cxn>
                <a:cxn ang="0">
                  <a:pos x="92" y="204"/>
                </a:cxn>
                <a:cxn ang="0">
                  <a:pos x="152" y="84"/>
                </a:cxn>
                <a:cxn ang="0">
                  <a:pos x="176" y="204"/>
                </a:cxn>
                <a:cxn ang="0">
                  <a:pos x="184" y="178"/>
                </a:cxn>
              </a:cxnLst>
              <a:rect l="0" t="0" r="r" b="b"/>
              <a:pathLst>
                <a:path w="410" h="424">
                  <a:moveTo>
                    <a:pt x="18" y="30"/>
                  </a:moveTo>
                  <a:lnTo>
                    <a:pt x="32" y="30"/>
                  </a:lnTo>
                  <a:lnTo>
                    <a:pt x="32" y="20"/>
                  </a:lnTo>
                  <a:lnTo>
                    <a:pt x="32" y="20"/>
                  </a:lnTo>
                  <a:lnTo>
                    <a:pt x="34" y="10"/>
                  </a:lnTo>
                  <a:lnTo>
                    <a:pt x="40" y="4"/>
                  </a:lnTo>
                  <a:lnTo>
                    <a:pt x="40" y="4"/>
                  </a:lnTo>
                  <a:lnTo>
                    <a:pt x="54" y="0"/>
                  </a:lnTo>
                  <a:lnTo>
                    <a:pt x="54" y="0"/>
                  </a:lnTo>
                  <a:lnTo>
                    <a:pt x="62" y="2"/>
                  </a:lnTo>
                  <a:lnTo>
                    <a:pt x="70" y="4"/>
                  </a:lnTo>
                  <a:lnTo>
                    <a:pt x="70" y="4"/>
                  </a:lnTo>
                  <a:lnTo>
                    <a:pt x="76" y="10"/>
                  </a:lnTo>
                  <a:lnTo>
                    <a:pt x="78" y="20"/>
                  </a:lnTo>
                  <a:lnTo>
                    <a:pt x="78" y="30"/>
                  </a:lnTo>
                  <a:lnTo>
                    <a:pt x="158" y="30"/>
                  </a:lnTo>
                  <a:lnTo>
                    <a:pt x="158" y="20"/>
                  </a:lnTo>
                  <a:lnTo>
                    <a:pt x="158" y="20"/>
                  </a:lnTo>
                  <a:lnTo>
                    <a:pt x="160" y="14"/>
                  </a:lnTo>
                  <a:lnTo>
                    <a:pt x="166" y="6"/>
                  </a:lnTo>
                  <a:lnTo>
                    <a:pt x="166" y="6"/>
                  </a:lnTo>
                  <a:lnTo>
                    <a:pt x="172" y="4"/>
                  </a:lnTo>
                  <a:lnTo>
                    <a:pt x="180" y="2"/>
                  </a:lnTo>
                  <a:lnTo>
                    <a:pt x="180" y="2"/>
                  </a:lnTo>
                  <a:lnTo>
                    <a:pt x="188" y="4"/>
                  </a:lnTo>
                  <a:lnTo>
                    <a:pt x="196" y="6"/>
                  </a:lnTo>
                  <a:lnTo>
                    <a:pt x="196" y="6"/>
                  </a:lnTo>
                  <a:lnTo>
                    <a:pt x="202" y="12"/>
                  </a:lnTo>
                  <a:lnTo>
                    <a:pt x="204" y="20"/>
                  </a:lnTo>
                  <a:lnTo>
                    <a:pt x="204" y="30"/>
                  </a:lnTo>
                  <a:lnTo>
                    <a:pt x="218" y="30"/>
                  </a:lnTo>
                  <a:lnTo>
                    <a:pt x="218" y="30"/>
                  </a:lnTo>
                  <a:lnTo>
                    <a:pt x="226" y="30"/>
                  </a:lnTo>
                  <a:lnTo>
                    <a:pt x="232" y="34"/>
                  </a:lnTo>
                  <a:lnTo>
                    <a:pt x="232" y="34"/>
                  </a:lnTo>
                  <a:lnTo>
                    <a:pt x="234" y="40"/>
                  </a:lnTo>
                  <a:lnTo>
                    <a:pt x="236" y="48"/>
                  </a:lnTo>
                  <a:lnTo>
                    <a:pt x="236" y="48"/>
                  </a:lnTo>
                  <a:lnTo>
                    <a:pt x="234" y="54"/>
                  </a:lnTo>
                  <a:lnTo>
                    <a:pt x="232" y="60"/>
                  </a:lnTo>
                  <a:lnTo>
                    <a:pt x="232" y="60"/>
                  </a:lnTo>
                  <a:lnTo>
                    <a:pt x="226" y="64"/>
                  </a:lnTo>
                  <a:lnTo>
                    <a:pt x="218" y="66"/>
                  </a:lnTo>
                  <a:lnTo>
                    <a:pt x="204" y="66"/>
                  </a:lnTo>
                  <a:lnTo>
                    <a:pt x="204" y="96"/>
                  </a:lnTo>
                  <a:lnTo>
                    <a:pt x="204" y="96"/>
                  </a:lnTo>
                  <a:lnTo>
                    <a:pt x="202" y="106"/>
                  </a:lnTo>
                  <a:lnTo>
                    <a:pt x="196" y="112"/>
                  </a:lnTo>
                  <a:lnTo>
                    <a:pt x="186" y="116"/>
                  </a:lnTo>
                  <a:lnTo>
                    <a:pt x="174" y="118"/>
                  </a:lnTo>
                  <a:lnTo>
                    <a:pt x="138" y="118"/>
                  </a:lnTo>
                  <a:lnTo>
                    <a:pt x="138" y="136"/>
                  </a:lnTo>
                  <a:lnTo>
                    <a:pt x="204" y="136"/>
                  </a:lnTo>
                  <a:lnTo>
                    <a:pt x="204" y="136"/>
                  </a:lnTo>
                  <a:lnTo>
                    <a:pt x="214" y="138"/>
                  </a:lnTo>
                  <a:lnTo>
                    <a:pt x="222" y="144"/>
                  </a:lnTo>
                  <a:lnTo>
                    <a:pt x="226" y="152"/>
                  </a:lnTo>
                  <a:lnTo>
                    <a:pt x="228" y="162"/>
                  </a:lnTo>
                  <a:lnTo>
                    <a:pt x="228" y="214"/>
                  </a:lnTo>
                  <a:lnTo>
                    <a:pt x="228" y="214"/>
                  </a:lnTo>
                  <a:lnTo>
                    <a:pt x="226" y="224"/>
                  </a:lnTo>
                  <a:lnTo>
                    <a:pt x="222" y="232"/>
                  </a:lnTo>
                  <a:lnTo>
                    <a:pt x="214" y="236"/>
                  </a:lnTo>
                  <a:lnTo>
                    <a:pt x="204" y="238"/>
                  </a:lnTo>
                  <a:lnTo>
                    <a:pt x="138" y="238"/>
                  </a:lnTo>
                  <a:lnTo>
                    <a:pt x="138" y="256"/>
                  </a:lnTo>
                  <a:lnTo>
                    <a:pt x="216" y="256"/>
                  </a:lnTo>
                  <a:lnTo>
                    <a:pt x="216" y="256"/>
                  </a:lnTo>
                  <a:lnTo>
                    <a:pt x="224" y="258"/>
                  </a:lnTo>
                  <a:lnTo>
                    <a:pt x="230" y="260"/>
                  </a:lnTo>
                  <a:lnTo>
                    <a:pt x="230" y="260"/>
                  </a:lnTo>
                  <a:lnTo>
                    <a:pt x="232" y="264"/>
                  </a:lnTo>
                  <a:lnTo>
                    <a:pt x="234" y="274"/>
                  </a:lnTo>
                  <a:lnTo>
                    <a:pt x="234" y="274"/>
                  </a:lnTo>
                  <a:lnTo>
                    <a:pt x="234" y="282"/>
                  </a:lnTo>
                  <a:lnTo>
                    <a:pt x="230" y="288"/>
                  </a:lnTo>
                  <a:lnTo>
                    <a:pt x="230" y="288"/>
                  </a:lnTo>
                  <a:lnTo>
                    <a:pt x="224" y="292"/>
                  </a:lnTo>
                  <a:lnTo>
                    <a:pt x="216" y="294"/>
                  </a:lnTo>
                  <a:lnTo>
                    <a:pt x="138" y="294"/>
                  </a:lnTo>
                  <a:lnTo>
                    <a:pt x="138" y="312"/>
                  </a:lnTo>
                  <a:lnTo>
                    <a:pt x="200" y="312"/>
                  </a:lnTo>
                  <a:lnTo>
                    <a:pt x="200" y="312"/>
                  </a:lnTo>
                  <a:lnTo>
                    <a:pt x="206" y="314"/>
                  </a:lnTo>
                  <a:lnTo>
                    <a:pt x="212" y="316"/>
                  </a:lnTo>
                  <a:lnTo>
                    <a:pt x="212" y="316"/>
                  </a:lnTo>
                  <a:lnTo>
                    <a:pt x="214" y="322"/>
                  </a:lnTo>
                  <a:lnTo>
                    <a:pt x="216" y="332"/>
                  </a:lnTo>
                  <a:lnTo>
                    <a:pt x="216" y="332"/>
                  </a:lnTo>
                  <a:lnTo>
                    <a:pt x="214" y="338"/>
                  </a:lnTo>
                  <a:lnTo>
                    <a:pt x="214" y="344"/>
                  </a:lnTo>
                  <a:lnTo>
                    <a:pt x="214" y="344"/>
                  </a:lnTo>
                  <a:lnTo>
                    <a:pt x="208" y="348"/>
                  </a:lnTo>
                  <a:lnTo>
                    <a:pt x="200" y="350"/>
                  </a:lnTo>
                  <a:lnTo>
                    <a:pt x="138" y="350"/>
                  </a:lnTo>
                  <a:lnTo>
                    <a:pt x="138" y="370"/>
                  </a:lnTo>
                  <a:lnTo>
                    <a:pt x="138" y="370"/>
                  </a:lnTo>
                  <a:lnTo>
                    <a:pt x="210" y="366"/>
                  </a:lnTo>
                  <a:lnTo>
                    <a:pt x="210" y="366"/>
                  </a:lnTo>
                  <a:lnTo>
                    <a:pt x="216" y="368"/>
                  </a:lnTo>
                  <a:lnTo>
                    <a:pt x="222" y="370"/>
                  </a:lnTo>
                  <a:lnTo>
                    <a:pt x="222" y="370"/>
                  </a:lnTo>
                  <a:lnTo>
                    <a:pt x="222" y="370"/>
                  </a:lnTo>
                  <a:lnTo>
                    <a:pt x="222" y="370"/>
                  </a:lnTo>
                  <a:lnTo>
                    <a:pt x="236" y="338"/>
                  </a:lnTo>
                  <a:lnTo>
                    <a:pt x="248" y="304"/>
                  </a:lnTo>
                  <a:lnTo>
                    <a:pt x="258" y="270"/>
                  </a:lnTo>
                  <a:lnTo>
                    <a:pt x="264" y="234"/>
                  </a:lnTo>
                  <a:lnTo>
                    <a:pt x="264" y="234"/>
                  </a:lnTo>
                  <a:lnTo>
                    <a:pt x="268" y="192"/>
                  </a:lnTo>
                  <a:lnTo>
                    <a:pt x="272" y="138"/>
                  </a:lnTo>
                  <a:lnTo>
                    <a:pt x="246" y="138"/>
                  </a:lnTo>
                  <a:lnTo>
                    <a:pt x="246" y="138"/>
                  </a:lnTo>
                  <a:lnTo>
                    <a:pt x="236" y="136"/>
                  </a:lnTo>
                  <a:lnTo>
                    <a:pt x="228" y="132"/>
                  </a:lnTo>
                  <a:lnTo>
                    <a:pt x="224" y="126"/>
                  </a:lnTo>
                  <a:lnTo>
                    <a:pt x="224" y="116"/>
                  </a:lnTo>
                  <a:lnTo>
                    <a:pt x="224" y="116"/>
                  </a:lnTo>
                  <a:lnTo>
                    <a:pt x="224" y="104"/>
                  </a:lnTo>
                  <a:lnTo>
                    <a:pt x="228" y="98"/>
                  </a:lnTo>
                  <a:lnTo>
                    <a:pt x="236" y="92"/>
                  </a:lnTo>
                  <a:lnTo>
                    <a:pt x="246" y="92"/>
                  </a:lnTo>
                  <a:lnTo>
                    <a:pt x="274" y="92"/>
                  </a:lnTo>
                  <a:lnTo>
                    <a:pt x="274" y="92"/>
                  </a:lnTo>
                  <a:lnTo>
                    <a:pt x="274" y="28"/>
                  </a:lnTo>
                  <a:lnTo>
                    <a:pt x="274" y="28"/>
                  </a:lnTo>
                  <a:lnTo>
                    <a:pt x="276" y="18"/>
                  </a:lnTo>
                  <a:lnTo>
                    <a:pt x="280" y="12"/>
                  </a:lnTo>
                  <a:lnTo>
                    <a:pt x="280" y="12"/>
                  </a:lnTo>
                  <a:lnTo>
                    <a:pt x="286" y="8"/>
                  </a:lnTo>
                  <a:lnTo>
                    <a:pt x="296" y="6"/>
                  </a:lnTo>
                  <a:lnTo>
                    <a:pt x="296" y="6"/>
                  </a:lnTo>
                  <a:lnTo>
                    <a:pt x="306" y="8"/>
                  </a:lnTo>
                  <a:lnTo>
                    <a:pt x="314" y="10"/>
                  </a:lnTo>
                  <a:lnTo>
                    <a:pt x="314" y="10"/>
                  </a:lnTo>
                  <a:lnTo>
                    <a:pt x="318" y="18"/>
                  </a:lnTo>
                  <a:lnTo>
                    <a:pt x="320" y="26"/>
                  </a:lnTo>
                  <a:lnTo>
                    <a:pt x="320" y="26"/>
                  </a:lnTo>
                  <a:lnTo>
                    <a:pt x="318" y="92"/>
                  </a:lnTo>
                  <a:lnTo>
                    <a:pt x="374" y="92"/>
                  </a:lnTo>
                  <a:lnTo>
                    <a:pt x="374" y="92"/>
                  </a:lnTo>
                  <a:lnTo>
                    <a:pt x="390" y="94"/>
                  </a:lnTo>
                  <a:lnTo>
                    <a:pt x="396" y="94"/>
                  </a:lnTo>
                  <a:lnTo>
                    <a:pt x="400" y="98"/>
                  </a:lnTo>
                  <a:lnTo>
                    <a:pt x="400" y="98"/>
                  </a:lnTo>
                  <a:lnTo>
                    <a:pt x="404" y="102"/>
                  </a:lnTo>
                  <a:lnTo>
                    <a:pt x="408" y="110"/>
                  </a:lnTo>
                  <a:lnTo>
                    <a:pt x="410" y="120"/>
                  </a:lnTo>
                  <a:lnTo>
                    <a:pt x="410" y="132"/>
                  </a:lnTo>
                  <a:lnTo>
                    <a:pt x="410" y="132"/>
                  </a:lnTo>
                  <a:lnTo>
                    <a:pt x="410" y="256"/>
                  </a:lnTo>
                  <a:lnTo>
                    <a:pt x="408" y="344"/>
                  </a:lnTo>
                  <a:lnTo>
                    <a:pt x="408" y="344"/>
                  </a:lnTo>
                  <a:lnTo>
                    <a:pt x="406" y="364"/>
                  </a:lnTo>
                  <a:lnTo>
                    <a:pt x="404" y="380"/>
                  </a:lnTo>
                  <a:lnTo>
                    <a:pt x="400" y="394"/>
                  </a:lnTo>
                  <a:lnTo>
                    <a:pt x="394" y="404"/>
                  </a:lnTo>
                  <a:lnTo>
                    <a:pt x="394" y="404"/>
                  </a:lnTo>
                  <a:lnTo>
                    <a:pt x="384" y="412"/>
                  </a:lnTo>
                  <a:lnTo>
                    <a:pt x="374" y="418"/>
                  </a:lnTo>
                  <a:lnTo>
                    <a:pt x="362" y="422"/>
                  </a:lnTo>
                  <a:lnTo>
                    <a:pt x="346" y="424"/>
                  </a:lnTo>
                  <a:lnTo>
                    <a:pt x="346" y="424"/>
                  </a:lnTo>
                  <a:lnTo>
                    <a:pt x="328" y="422"/>
                  </a:lnTo>
                  <a:lnTo>
                    <a:pt x="310" y="418"/>
                  </a:lnTo>
                  <a:lnTo>
                    <a:pt x="310" y="418"/>
                  </a:lnTo>
                  <a:lnTo>
                    <a:pt x="298" y="414"/>
                  </a:lnTo>
                  <a:lnTo>
                    <a:pt x="290" y="408"/>
                  </a:lnTo>
                  <a:lnTo>
                    <a:pt x="290" y="408"/>
                  </a:lnTo>
                  <a:lnTo>
                    <a:pt x="284" y="400"/>
                  </a:lnTo>
                  <a:lnTo>
                    <a:pt x="284" y="392"/>
                  </a:lnTo>
                  <a:lnTo>
                    <a:pt x="284" y="392"/>
                  </a:lnTo>
                  <a:lnTo>
                    <a:pt x="284" y="382"/>
                  </a:lnTo>
                  <a:lnTo>
                    <a:pt x="288" y="376"/>
                  </a:lnTo>
                  <a:lnTo>
                    <a:pt x="288" y="376"/>
                  </a:lnTo>
                  <a:lnTo>
                    <a:pt x="294" y="370"/>
                  </a:lnTo>
                  <a:lnTo>
                    <a:pt x="304" y="370"/>
                  </a:lnTo>
                  <a:lnTo>
                    <a:pt x="304" y="370"/>
                  </a:lnTo>
                  <a:lnTo>
                    <a:pt x="312" y="372"/>
                  </a:lnTo>
                  <a:lnTo>
                    <a:pt x="312" y="372"/>
                  </a:lnTo>
                  <a:lnTo>
                    <a:pt x="328" y="374"/>
                  </a:lnTo>
                  <a:lnTo>
                    <a:pt x="344" y="376"/>
                  </a:lnTo>
                  <a:lnTo>
                    <a:pt x="344" y="376"/>
                  </a:lnTo>
                  <a:lnTo>
                    <a:pt x="350" y="376"/>
                  </a:lnTo>
                  <a:lnTo>
                    <a:pt x="356" y="374"/>
                  </a:lnTo>
                  <a:lnTo>
                    <a:pt x="360" y="372"/>
                  </a:lnTo>
                  <a:lnTo>
                    <a:pt x="362" y="368"/>
                  </a:lnTo>
                  <a:lnTo>
                    <a:pt x="362" y="368"/>
                  </a:lnTo>
                  <a:lnTo>
                    <a:pt x="364" y="358"/>
                  </a:lnTo>
                  <a:lnTo>
                    <a:pt x="366" y="340"/>
                  </a:lnTo>
                  <a:lnTo>
                    <a:pt x="366" y="340"/>
                  </a:lnTo>
                  <a:lnTo>
                    <a:pt x="366" y="148"/>
                  </a:lnTo>
                  <a:lnTo>
                    <a:pt x="366" y="148"/>
                  </a:lnTo>
                  <a:lnTo>
                    <a:pt x="364" y="140"/>
                  </a:lnTo>
                  <a:lnTo>
                    <a:pt x="362" y="138"/>
                  </a:lnTo>
                  <a:lnTo>
                    <a:pt x="360" y="138"/>
                  </a:lnTo>
                  <a:lnTo>
                    <a:pt x="318" y="138"/>
                  </a:lnTo>
                  <a:lnTo>
                    <a:pt x="318" y="138"/>
                  </a:lnTo>
                  <a:lnTo>
                    <a:pt x="312" y="196"/>
                  </a:lnTo>
                  <a:lnTo>
                    <a:pt x="306" y="246"/>
                  </a:lnTo>
                  <a:lnTo>
                    <a:pt x="306" y="246"/>
                  </a:lnTo>
                  <a:lnTo>
                    <a:pt x="296" y="294"/>
                  </a:lnTo>
                  <a:lnTo>
                    <a:pt x="284" y="338"/>
                  </a:lnTo>
                  <a:lnTo>
                    <a:pt x="270" y="378"/>
                  </a:lnTo>
                  <a:lnTo>
                    <a:pt x="252" y="412"/>
                  </a:lnTo>
                  <a:lnTo>
                    <a:pt x="252" y="412"/>
                  </a:lnTo>
                  <a:lnTo>
                    <a:pt x="246" y="418"/>
                  </a:lnTo>
                  <a:lnTo>
                    <a:pt x="240" y="420"/>
                  </a:lnTo>
                  <a:lnTo>
                    <a:pt x="232" y="424"/>
                  </a:lnTo>
                  <a:lnTo>
                    <a:pt x="226" y="424"/>
                  </a:lnTo>
                  <a:lnTo>
                    <a:pt x="226" y="424"/>
                  </a:lnTo>
                  <a:lnTo>
                    <a:pt x="214" y="422"/>
                  </a:lnTo>
                  <a:lnTo>
                    <a:pt x="208" y="418"/>
                  </a:lnTo>
                  <a:lnTo>
                    <a:pt x="208" y="418"/>
                  </a:lnTo>
                  <a:lnTo>
                    <a:pt x="206" y="412"/>
                  </a:lnTo>
                  <a:lnTo>
                    <a:pt x="206" y="408"/>
                  </a:lnTo>
                  <a:lnTo>
                    <a:pt x="206" y="408"/>
                  </a:lnTo>
                  <a:lnTo>
                    <a:pt x="206" y="400"/>
                  </a:lnTo>
                  <a:lnTo>
                    <a:pt x="206" y="400"/>
                  </a:lnTo>
                  <a:lnTo>
                    <a:pt x="110" y="410"/>
                  </a:lnTo>
                  <a:lnTo>
                    <a:pt x="20" y="414"/>
                  </a:lnTo>
                  <a:lnTo>
                    <a:pt x="20" y="414"/>
                  </a:lnTo>
                  <a:lnTo>
                    <a:pt x="10" y="414"/>
                  </a:lnTo>
                  <a:lnTo>
                    <a:pt x="4" y="410"/>
                  </a:lnTo>
                  <a:lnTo>
                    <a:pt x="4" y="410"/>
                  </a:lnTo>
                  <a:lnTo>
                    <a:pt x="0" y="404"/>
                  </a:lnTo>
                  <a:lnTo>
                    <a:pt x="0" y="394"/>
                  </a:lnTo>
                  <a:lnTo>
                    <a:pt x="0" y="394"/>
                  </a:lnTo>
                  <a:lnTo>
                    <a:pt x="0" y="386"/>
                  </a:lnTo>
                  <a:lnTo>
                    <a:pt x="4" y="382"/>
                  </a:lnTo>
                  <a:lnTo>
                    <a:pt x="4" y="382"/>
                  </a:lnTo>
                  <a:lnTo>
                    <a:pt x="12" y="376"/>
                  </a:lnTo>
                  <a:lnTo>
                    <a:pt x="24" y="374"/>
                  </a:lnTo>
                  <a:lnTo>
                    <a:pt x="24" y="374"/>
                  </a:lnTo>
                  <a:lnTo>
                    <a:pt x="92" y="372"/>
                  </a:lnTo>
                  <a:lnTo>
                    <a:pt x="92" y="350"/>
                  </a:lnTo>
                  <a:lnTo>
                    <a:pt x="32" y="350"/>
                  </a:lnTo>
                  <a:lnTo>
                    <a:pt x="32" y="350"/>
                  </a:lnTo>
                  <a:lnTo>
                    <a:pt x="26" y="348"/>
                  </a:lnTo>
                  <a:lnTo>
                    <a:pt x="20" y="346"/>
                  </a:lnTo>
                  <a:lnTo>
                    <a:pt x="20" y="346"/>
                  </a:lnTo>
                  <a:lnTo>
                    <a:pt x="16" y="340"/>
                  </a:lnTo>
                  <a:lnTo>
                    <a:pt x="16" y="332"/>
                  </a:lnTo>
                  <a:lnTo>
                    <a:pt x="16" y="332"/>
                  </a:lnTo>
                  <a:lnTo>
                    <a:pt x="16" y="322"/>
                  </a:lnTo>
                  <a:lnTo>
                    <a:pt x="20" y="316"/>
                  </a:lnTo>
                  <a:lnTo>
                    <a:pt x="20" y="316"/>
                  </a:lnTo>
                  <a:lnTo>
                    <a:pt x="26" y="314"/>
                  </a:lnTo>
                  <a:lnTo>
                    <a:pt x="32" y="312"/>
                  </a:lnTo>
                  <a:lnTo>
                    <a:pt x="92" y="312"/>
                  </a:lnTo>
                  <a:lnTo>
                    <a:pt x="92" y="294"/>
                  </a:lnTo>
                  <a:lnTo>
                    <a:pt x="20" y="294"/>
                  </a:lnTo>
                  <a:lnTo>
                    <a:pt x="20" y="294"/>
                  </a:lnTo>
                  <a:lnTo>
                    <a:pt x="12" y="294"/>
                  </a:lnTo>
                  <a:lnTo>
                    <a:pt x="6" y="290"/>
                  </a:lnTo>
                  <a:lnTo>
                    <a:pt x="6" y="290"/>
                  </a:lnTo>
                  <a:lnTo>
                    <a:pt x="2" y="284"/>
                  </a:lnTo>
                  <a:lnTo>
                    <a:pt x="2" y="274"/>
                  </a:lnTo>
                  <a:lnTo>
                    <a:pt x="2" y="274"/>
                  </a:lnTo>
                  <a:lnTo>
                    <a:pt x="2" y="266"/>
                  </a:lnTo>
                  <a:lnTo>
                    <a:pt x="6" y="260"/>
                  </a:lnTo>
                  <a:lnTo>
                    <a:pt x="6" y="260"/>
                  </a:lnTo>
                  <a:lnTo>
                    <a:pt x="12" y="258"/>
                  </a:lnTo>
                  <a:lnTo>
                    <a:pt x="20" y="256"/>
                  </a:lnTo>
                  <a:lnTo>
                    <a:pt x="92" y="256"/>
                  </a:lnTo>
                  <a:lnTo>
                    <a:pt x="92" y="238"/>
                  </a:lnTo>
                  <a:lnTo>
                    <a:pt x="32" y="238"/>
                  </a:lnTo>
                  <a:lnTo>
                    <a:pt x="32" y="238"/>
                  </a:lnTo>
                  <a:lnTo>
                    <a:pt x="22" y="236"/>
                  </a:lnTo>
                  <a:lnTo>
                    <a:pt x="14" y="232"/>
                  </a:lnTo>
                  <a:lnTo>
                    <a:pt x="8" y="224"/>
                  </a:lnTo>
                  <a:lnTo>
                    <a:pt x="8" y="214"/>
                  </a:lnTo>
                  <a:lnTo>
                    <a:pt x="8" y="162"/>
                  </a:lnTo>
                  <a:lnTo>
                    <a:pt x="8" y="162"/>
                  </a:lnTo>
                  <a:lnTo>
                    <a:pt x="8" y="152"/>
                  </a:lnTo>
                  <a:lnTo>
                    <a:pt x="14" y="144"/>
                  </a:lnTo>
                  <a:lnTo>
                    <a:pt x="22" y="138"/>
                  </a:lnTo>
                  <a:lnTo>
                    <a:pt x="32" y="136"/>
                  </a:lnTo>
                  <a:lnTo>
                    <a:pt x="92" y="136"/>
                  </a:lnTo>
                  <a:lnTo>
                    <a:pt x="92" y="118"/>
                  </a:lnTo>
                  <a:lnTo>
                    <a:pt x="58" y="118"/>
                  </a:lnTo>
                  <a:lnTo>
                    <a:pt x="58" y="118"/>
                  </a:lnTo>
                  <a:lnTo>
                    <a:pt x="46" y="116"/>
                  </a:lnTo>
                  <a:lnTo>
                    <a:pt x="38" y="112"/>
                  </a:lnTo>
                  <a:lnTo>
                    <a:pt x="34" y="104"/>
                  </a:lnTo>
                  <a:lnTo>
                    <a:pt x="32" y="94"/>
                  </a:lnTo>
                  <a:lnTo>
                    <a:pt x="32" y="66"/>
                  </a:lnTo>
                  <a:lnTo>
                    <a:pt x="18" y="66"/>
                  </a:lnTo>
                  <a:lnTo>
                    <a:pt x="18" y="66"/>
                  </a:lnTo>
                  <a:lnTo>
                    <a:pt x="10" y="64"/>
                  </a:lnTo>
                  <a:lnTo>
                    <a:pt x="4" y="62"/>
                  </a:lnTo>
                  <a:lnTo>
                    <a:pt x="4" y="62"/>
                  </a:lnTo>
                  <a:lnTo>
                    <a:pt x="0" y="56"/>
                  </a:lnTo>
                  <a:lnTo>
                    <a:pt x="0" y="48"/>
                  </a:lnTo>
                  <a:lnTo>
                    <a:pt x="0" y="48"/>
                  </a:lnTo>
                  <a:lnTo>
                    <a:pt x="0" y="40"/>
                  </a:lnTo>
                  <a:lnTo>
                    <a:pt x="4" y="34"/>
                  </a:lnTo>
                  <a:lnTo>
                    <a:pt x="4" y="34"/>
                  </a:lnTo>
                  <a:lnTo>
                    <a:pt x="10" y="30"/>
                  </a:lnTo>
                  <a:lnTo>
                    <a:pt x="18" y="30"/>
                  </a:lnTo>
                  <a:lnTo>
                    <a:pt x="18" y="30"/>
                  </a:lnTo>
                  <a:close/>
                  <a:moveTo>
                    <a:pt x="92" y="204"/>
                  </a:moveTo>
                  <a:lnTo>
                    <a:pt x="92" y="172"/>
                  </a:lnTo>
                  <a:lnTo>
                    <a:pt x="60" y="172"/>
                  </a:lnTo>
                  <a:lnTo>
                    <a:pt x="60" y="172"/>
                  </a:lnTo>
                  <a:lnTo>
                    <a:pt x="54" y="174"/>
                  </a:lnTo>
                  <a:lnTo>
                    <a:pt x="52" y="178"/>
                  </a:lnTo>
                  <a:lnTo>
                    <a:pt x="52" y="196"/>
                  </a:lnTo>
                  <a:lnTo>
                    <a:pt x="52" y="196"/>
                  </a:lnTo>
                  <a:lnTo>
                    <a:pt x="54" y="202"/>
                  </a:lnTo>
                  <a:lnTo>
                    <a:pt x="60" y="204"/>
                  </a:lnTo>
                  <a:lnTo>
                    <a:pt x="92" y="204"/>
                  </a:lnTo>
                  <a:close/>
                  <a:moveTo>
                    <a:pt x="78" y="66"/>
                  </a:moveTo>
                  <a:lnTo>
                    <a:pt x="78" y="82"/>
                  </a:lnTo>
                  <a:lnTo>
                    <a:pt x="78" y="82"/>
                  </a:lnTo>
                  <a:lnTo>
                    <a:pt x="78" y="84"/>
                  </a:lnTo>
                  <a:lnTo>
                    <a:pt x="80" y="84"/>
                  </a:lnTo>
                  <a:lnTo>
                    <a:pt x="152" y="84"/>
                  </a:lnTo>
                  <a:lnTo>
                    <a:pt x="152" y="84"/>
                  </a:lnTo>
                  <a:lnTo>
                    <a:pt x="156" y="84"/>
                  </a:lnTo>
                  <a:lnTo>
                    <a:pt x="158" y="82"/>
                  </a:lnTo>
                  <a:lnTo>
                    <a:pt x="158" y="66"/>
                  </a:lnTo>
                  <a:lnTo>
                    <a:pt x="78" y="66"/>
                  </a:lnTo>
                  <a:close/>
                  <a:moveTo>
                    <a:pt x="176" y="204"/>
                  </a:moveTo>
                  <a:lnTo>
                    <a:pt x="176" y="204"/>
                  </a:lnTo>
                  <a:lnTo>
                    <a:pt x="182" y="202"/>
                  </a:lnTo>
                  <a:lnTo>
                    <a:pt x="182" y="200"/>
                  </a:lnTo>
                  <a:lnTo>
                    <a:pt x="184" y="196"/>
                  </a:lnTo>
                  <a:lnTo>
                    <a:pt x="184" y="178"/>
                  </a:lnTo>
                  <a:lnTo>
                    <a:pt x="184" y="178"/>
                  </a:lnTo>
                  <a:lnTo>
                    <a:pt x="182" y="174"/>
                  </a:lnTo>
                  <a:lnTo>
                    <a:pt x="176" y="172"/>
                  </a:lnTo>
                  <a:lnTo>
                    <a:pt x="138" y="172"/>
                  </a:lnTo>
                  <a:lnTo>
                    <a:pt x="138" y="204"/>
                  </a:lnTo>
                  <a:lnTo>
                    <a:pt x="176" y="204"/>
                  </a:lnTo>
                  <a:close/>
                </a:path>
              </a:pathLst>
            </a:custGeom>
            <a:solidFill>
              <a:srgbClr val="002776"/>
            </a:solidFill>
            <a:ln w="9525">
              <a:noFill/>
              <a:round/>
              <a:headEnd/>
              <a:tailEnd/>
            </a:ln>
          </p:spPr>
          <p:txBody>
            <a:bodyPr/>
            <a:lstStyle/>
            <a:p>
              <a:pPr>
                <a:defRPr/>
              </a:pPr>
              <a:endParaRPr kumimoji="0" lang="zh-TW" altLang="en-US">
                <a:solidFill>
                  <a:srgbClr val="000000"/>
                </a:solidFill>
                <a:latin typeface="Arial" charset="0"/>
                <a:ea typeface="新細明體" charset="-120"/>
                <a:cs typeface="Arial" charset="0"/>
              </a:endParaRPr>
            </a:p>
          </p:txBody>
        </p:sp>
        <p:sp>
          <p:nvSpPr>
            <p:cNvPr id="17" name="Freeform 19"/>
            <p:cNvSpPr>
              <a:spLocks noEditPoints="1"/>
            </p:cNvSpPr>
            <p:nvPr userDrawn="1"/>
          </p:nvSpPr>
          <p:spPr bwMode="auto">
            <a:xfrm>
              <a:off x="872977" y="1611299"/>
              <a:ext cx="387242" cy="387353"/>
            </a:xfrm>
            <a:custGeom>
              <a:avLst/>
              <a:gdLst/>
              <a:ahLst/>
              <a:cxnLst>
                <a:cxn ang="0">
                  <a:pos x="186" y="4"/>
                </a:cxn>
                <a:cxn ang="0">
                  <a:pos x="232" y="20"/>
                </a:cxn>
                <a:cxn ang="0">
                  <a:pos x="244" y="2"/>
                </a:cxn>
                <a:cxn ang="0">
                  <a:pos x="272" y="4"/>
                </a:cxn>
                <a:cxn ang="0">
                  <a:pos x="316" y="72"/>
                </a:cxn>
                <a:cxn ang="0">
                  <a:pos x="352" y="16"/>
                </a:cxn>
                <a:cxn ang="0">
                  <a:pos x="374" y="18"/>
                </a:cxn>
                <a:cxn ang="0">
                  <a:pos x="362" y="72"/>
                </a:cxn>
                <a:cxn ang="0">
                  <a:pos x="422" y="76"/>
                </a:cxn>
                <a:cxn ang="0">
                  <a:pos x="422" y="106"/>
                </a:cxn>
                <a:cxn ang="0">
                  <a:pos x="300" y="148"/>
                </a:cxn>
                <a:cxn ang="0">
                  <a:pos x="404" y="152"/>
                </a:cxn>
                <a:cxn ang="0">
                  <a:pos x="404" y="182"/>
                </a:cxn>
                <a:cxn ang="0">
                  <a:pos x="238" y="216"/>
                </a:cxn>
                <a:cxn ang="0">
                  <a:pos x="396" y="222"/>
                </a:cxn>
                <a:cxn ang="0">
                  <a:pos x="398" y="250"/>
                </a:cxn>
                <a:cxn ang="0">
                  <a:pos x="238" y="284"/>
                </a:cxn>
                <a:cxn ang="0">
                  <a:pos x="414" y="288"/>
                </a:cxn>
                <a:cxn ang="0">
                  <a:pos x="414" y="320"/>
                </a:cxn>
                <a:cxn ang="0">
                  <a:pos x="284" y="326"/>
                </a:cxn>
                <a:cxn ang="0">
                  <a:pos x="422" y="388"/>
                </a:cxn>
                <a:cxn ang="0">
                  <a:pos x="418" y="408"/>
                </a:cxn>
                <a:cxn ang="0">
                  <a:pos x="394" y="416"/>
                </a:cxn>
                <a:cxn ang="0">
                  <a:pos x="344" y="404"/>
                </a:cxn>
                <a:cxn ang="0">
                  <a:pos x="238" y="414"/>
                </a:cxn>
                <a:cxn ang="0">
                  <a:pos x="214" y="426"/>
                </a:cxn>
                <a:cxn ang="0">
                  <a:pos x="192" y="402"/>
                </a:cxn>
                <a:cxn ang="0">
                  <a:pos x="142" y="372"/>
                </a:cxn>
                <a:cxn ang="0">
                  <a:pos x="56" y="414"/>
                </a:cxn>
                <a:cxn ang="0">
                  <a:pos x="16" y="418"/>
                </a:cxn>
                <a:cxn ang="0">
                  <a:pos x="0" y="394"/>
                </a:cxn>
                <a:cxn ang="0">
                  <a:pos x="56" y="362"/>
                </a:cxn>
                <a:cxn ang="0">
                  <a:pos x="24" y="326"/>
                </a:cxn>
                <a:cxn ang="0">
                  <a:pos x="4" y="304"/>
                </a:cxn>
                <a:cxn ang="0">
                  <a:pos x="16" y="286"/>
                </a:cxn>
                <a:cxn ang="0">
                  <a:pos x="42" y="256"/>
                </a:cxn>
                <a:cxn ang="0">
                  <a:pos x="22" y="236"/>
                </a:cxn>
                <a:cxn ang="0">
                  <a:pos x="34" y="218"/>
                </a:cxn>
                <a:cxn ang="0">
                  <a:pos x="38" y="190"/>
                </a:cxn>
                <a:cxn ang="0">
                  <a:pos x="18" y="168"/>
                </a:cxn>
                <a:cxn ang="0">
                  <a:pos x="28" y="150"/>
                </a:cxn>
                <a:cxn ang="0">
                  <a:pos x="20" y="114"/>
                </a:cxn>
                <a:cxn ang="0">
                  <a:pos x="0" y="92"/>
                </a:cxn>
                <a:cxn ang="0">
                  <a:pos x="12" y="72"/>
                </a:cxn>
                <a:cxn ang="0">
                  <a:pos x="52" y="42"/>
                </a:cxn>
                <a:cxn ang="0">
                  <a:pos x="56" y="18"/>
                </a:cxn>
                <a:cxn ang="0">
                  <a:pos x="76" y="16"/>
                </a:cxn>
                <a:cxn ang="0">
                  <a:pos x="96" y="34"/>
                </a:cxn>
                <a:cxn ang="0">
                  <a:pos x="144" y="20"/>
                </a:cxn>
                <a:cxn ang="0">
                  <a:pos x="158" y="2"/>
                </a:cxn>
                <a:cxn ang="0">
                  <a:pos x="264" y="114"/>
                </a:cxn>
              </a:cxnLst>
              <a:rect l="0" t="0" r="r" b="b"/>
              <a:pathLst>
                <a:path w="426" h="426">
                  <a:moveTo>
                    <a:pt x="168" y="0"/>
                  </a:moveTo>
                  <a:lnTo>
                    <a:pt x="168" y="0"/>
                  </a:lnTo>
                  <a:lnTo>
                    <a:pt x="178" y="2"/>
                  </a:lnTo>
                  <a:lnTo>
                    <a:pt x="186" y="4"/>
                  </a:lnTo>
                  <a:lnTo>
                    <a:pt x="186" y="4"/>
                  </a:lnTo>
                  <a:lnTo>
                    <a:pt x="190" y="12"/>
                  </a:lnTo>
                  <a:lnTo>
                    <a:pt x="192" y="20"/>
                  </a:lnTo>
                  <a:lnTo>
                    <a:pt x="192" y="72"/>
                  </a:lnTo>
                  <a:lnTo>
                    <a:pt x="232" y="72"/>
                  </a:lnTo>
                  <a:lnTo>
                    <a:pt x="232" y="20"/>
                  </a:lnTo>
                  <a:lnTo>
                    <a:pt x="232" y="20"/>
                  </a:lnTo>
                  <a:lnTo>
                    <a:pt x="232" y="12"/>
                  </a:lnTo>
                  <a:lnTo>
                    <a:pt x="238" y="4"/>
                  </a:lnTo>
                  <a:lnTo>
                    <a:pt x="238" y="4"/>
                  </a:lnTo>
                  <a:lnTo>
                    <a:pt x="244" y="2"/>
                  </a:lnTo>
                  <a:lnTo>
                    <a:pt x="254" y="0"/>
                  </a:lnTo>
                  <a:lnTo>
                    <a:pt x="254" y="0"/>
                  </a:lnTo>
                  <a:lnTo>
                    <a:pt x="266" y="2"/>
                  </a:lnTo>
                  <a:lnTo>
                    <a:pt x="272" y="4"/>
                  </a:lnTo>
                  <a:lnTo>
                    <a:pt x="272" y="4"/>
                  </a:lnTo>
                  <a:lnTo>
                    <a:pt x="276" y="12"/>
                  </a:lnTo>
                  <a:lnTo>
                    <a:pt x="278" y="20"/>
                  </a:lnTo>
                  <a:lnTo>
                    <a:pt x="278" y="72"/>
                  </a:lnTo>
                  <a:lnTo>
                    <a:pt x="316" y="72"/>
                  </a:lnTo>
                  <a:lnTo>
                    <a:pt x="316" y="72"/>
                  </a:lnTo>
                  <a:lnTo>
                    <a:pt x="336" y="26"/>
                  </a:lnTo>
                  <a:lnTo>
                    <a:pt x="336" y="26"/>
                  </a:lnTo>
                  <a:lnTo>
                    <a:pt x="340" y="22"/>
                  </a:lnTo>
                  <a:lnTo>
                    <a:pt x="344" y="18"/>
                  </a:lnTo>
                  <a:lnTo>
                    <a:pt x="352" y="16"/>
                  </a:lnTo>
                  <a:lnTo>
                    <a:pt x="358" y="16"/>
                  </a:lnTo>
                  <a:lnTo>
                    <a:pt x="358" y="16"/>
                  </a:lnTo>
                  <a:lnTo>
                    <a:pt x="366" y="16"/>
                  </a:lnTo>
                  <a:lnTo>
                    <a:pt x="374" y="18"/>
                  </a:lnTo>
                  <a:lnTo>
                    <a:pt x="374" y="18"/>
                  </a:lnTo>
                  <a:lnTo>
                    <a:pt x="378" y="22"/>
                  </a:lnTo>
                  <a:lnTo>
                    <a:pt x="380" y="30"/>
                  </a:lnTo>
                  <a:lnTo>
                    <a:pt x="380" y="30"/>
                  </a:lnTo>
                  <a:lnTo>
                    <a:pt x="374" y="44"/>
                  </a:lnTo>
                  <a:lnTo>
                    <a:pt x="362" y="72"/>
                  </a:lnTo>
                  <a:lnTo>
                    <a:pt x="406" y="72"/>
                  </a:lnTo>
                  <a:lnTo>
                    <a:pt x="406" y="72"/>
                  </a:lnTo>
                  <a:lnTo>
                    <a:pt x="416" y="72"/>
                  </a:lnTo>
                  <a:lnTo>
                    <a:pt x="422" y="76"/>
                  </a:lnTo>
                  <a:lnTo>
                    <a:pt x="422" y="76"/>
                  </a:lnTo>
                  <a:lnTo>
                    <a:pt x="424" y="82"/>
                  </a:lnTo>
                  <a:lnTo>
                    <a:pt x="426" y="92"/>
                  </a:lnTo>
                  <a:lnTo>
                    <a:pt x="426" y="92"/>
                  </a:lnTo>
                  <a:lnTo>
                    <a:pt x="424" y="100"/>
                  </a:lnTo>
                  <a:lnTo>
                    <a:pt x="422" y="106"/>
                  </a:lnTo>
                  <a:lnTo>
                    <a:pt x="422" y="106"/>
                  </a:lnTo>
                  <a:lnTo>
                    <a:pt x="416" y="112"/>
                  </a:lnTo>
                  <a:lnTo>
                    <a:pt x="406" y="114"/>
                  </a:lnTo>
                  <a:lnTo>
                    <a:pt x="314" y="114"/>
                  </a:lnTo>
                  <a:lnTo>
                    <a:pt x="300" y="148"/>
                  </a:lnTo>
                  <a:lnTo>
                    <a:pt x="388" y="148"/>
                  </a:lnTo>
                  <a:lnTo>
                    <a:pt x="388" y="148"/>
                  </a:lnTo>
                  <a:lnTo>
                    <a:pt x="398" y="150"/>
                  </a:lnTo>
                  <a:lnTo>
                    <a:pt x="404" y="152"/>
                  </a:lnTo>
                  <a:lnTo>
                    <a:pt x="404" y="152"/>
                  </a:lnTo>
                  <a:lnTo>
                    <a:pt x="406" y="158"/>
                  </a:lnTo>
                  <a:lnTo>
                    <a:pt x="408" y="168"/>
                  </a:lnTo>
                  <a:lnTo>
                    <a:pt x="408" y="168"/>
                  </a:lnTo>
                  <a:lnTo>
                    <a:pt x="406" y="176"/>
                  </a:lnTo>
                  <a:lnTo>
                    <a:pt x="404" y="182"/>
                  </a:lnTo>
                  <a:lnTo>
                    <a:pt x="404" y="182"/>
                  </a:lnTo>
                  <a:lnTo>
                    <a:pt x="398" y="188"/>
                  </a:lnTo>
                  <a:lnTo>
                    <a:pt x="388" y="190"/>
                  </a:lnTo>
                  <a:lnTo>
                    <a:pt x="238" y="190"/>
                  </a:lnTo>
                  <a:lnTo>
                    <a:pt x="238" y="216"/>
                  </a:lnTo>
                  <a:lnTo>
                    <a:pt x="380" y="216"/>
                  </a:lnTo>
                  <a:lnTo>
                    <a:pt x="380" y="216"/>
                  </a:lnTo>
                  <a:lnTo>
                    <a:pt x="390" y="218"/>
                  </a:lnTo>
                  <a:lnTo>
                    <a:pt x="396" y="222"/>
                  </a:lnTo>
                  <a:lnTo>
                    <a:pt x="396" y="222"/>
                  </a:lnTo>
                  <a:lnTo>
                    <a:pt x="400" y="228"/>
                  </a:lnTo>
                  <a:lnTo>
                    <a:pt x="400" y="236"/>
                  </a:lnTo>
                  <a:lnTo>
                    <a:pt x="400" y="236"/>
                  </a:lnTo>
                  <a:lnTo>
                    <a:pt x="400" y="246"/>
                  </a:lnTo>
                  <a:lnTo>
                    <a:pt x="398" y="250"/>
                  </a:lnTo>
                  <a:lnTo>
                    <a:pt x="398" y="250"/>
                  </a:lnTo>
                  <a:lnTo>
                    <a:pt x="390" y="256"/>
                  </a:lnTo>
                  <a:lnTo>
                    <a:pt x="380" y="256"/>
                  </a:lnTo>
                  <a:lnTo>
                    <a:pt x="238" y="256"/>
                  </a:lnTo>
                  <a:lnTo>
                    <a:pt x="238" y="284"/>
                  </a:lnTo>
                  <a:lnTo>
                    <a:pt x="400" y="284"/>
                  </a:lnTo>
                  <a:lnTo>
                    <a:pt x="400" y="284"/>
                  </a:lnTo>
                  <a:lnTo>
                    <a:pt x="408" y="286"/>
                  </a:lnTo>
                  <a:lnTo>
                    <a:pt x="414" y="288"/>
                  </a:lnTo>
                  <a:lnTo>
                    <a:pt x="414" y="288"/>
                  </a:lnTo>
                  <a:lnTo>
                    <a:pt x="418" y="294"/>
                  </a:lnTo>
                  <a:lnTo>
                    <a:pt x="418" y="304"/>
                  </a:lnTo>
                  <a:lnTo>
                    <a:pt x="418" y="304"/>
                  </a:lnTo>
                  <a:lnTo>
                    <a:pt x="418" y="312"/>
                  </a:lnTo>
                  <a:lnTo>
                    <a:pt x="414" y="320"/>
                  </a:lnTo>
                  <a:lnTo>
                    <a:pt x="414" y="320"/>
                  </a:lnTo>
                  <a:lnTo>
                    <a:pt x="408" y="324"/>
                  </a:lnTo>
                  <a:lnTo>
                    <a:pt x="400" y="326"/>
                  </a:lnTo>
                  <a:lnTo>
                    <a:pt x="284" y="326"/>
                  </a:lnTo>
                  <a:lnTo>
                    <a:pt x="284" y="326"/>
                  </a:lnTo>
                  <a:lnTo>
                    <a:pt x="312" y="340"/>
                  </a:lnTo>
                  <a:lnTo>
                    <a:pt x="344" y="352"/>
                  </a:lnTo>
                  <a:lnTo>
                    <a:pt x="414" y="378"/>
                  </a:lnTo>
                  <a:lnTo>
                    <a:pt x="414" y="378"/>
                  </a:lnTo>
                  <a:lnTo>
                    <a:pt x="422" y="388"/>
                  </a:lnTo>
                  <a:lnTo>
                    <a:pt x="424" y="392"/>
                  </a:lnTo>
                  <a:lnTo>
                    <a:pt x="424" y="396"/>
                  </a:lnTo>
                  <a:lnTo>
                    <a:pt x="424" y="396"/>
                  </a:lnTo>
                  <a:lnTo>
                    <a:pt x="422" y="406"/>
                  </a:lnTo>
                  <a:lnTo>
                    <a:pt x="418" y="408"/>
                  </a:lnTo>
                  <a:lnTo>
                    <a:pt x="414" y="412"/>
                  </a:lnTo>
                  <a:lnTo>
                    <a:pt x="414" y="412"/>
                  </a:lnTo>
                  <a:lnTo>
                    <a:pt x="406" y="414"/>
                  </a:lnTo>
                  <a:lnTo>
                    <a:pt x="394" y="416"/>
                  </a:lnTo>
                  <a:lnTo>
                    <a:pt x="394" y="416"/>
                  </a:lnTo>
                  <a:lnTo>
                    <a:pt x="382" y="416"/>
                  </a:lnTo>
                  <a:lnTo>
                    <a:pt x="370" y="414"/>
                  </a:lnTo>
                  <a:lnTo>
                    <a:pt x="358" y="410"/>
                  </a:lnTo>
                  <a:lnTo>
                    <a:pt x="344" y="404"/>
                  </a:lnTo>
                  <a:lnTo>
                    <a:pt x="344" y="404"/>
                  </a:lnTo>
                  <a:lnTo>
                    <a:pt x="290" y="374"/>
                  </a:lnTo>
                  <a:lnTo>
                    <a:pt x="238" y="340"/>
                  </a:lnTo>
                  <a:lnTo>
                    <a:pt x="238" y="402"/>
                  </a:lnTo>
                  <a:lnTo>
                    <a:pt x="238" y="402"/>
                  </a:lnTo>
                  <a:lnTo>
                    <a:pt x="238" y="414"/>
                  </a:lnTo>
                  <a:lnTo>
                    <a:pt x="232" y="420"/>
                  </a:lnTo>
                  <a:lnTo>
                    <a:pt x="232" y="420"/>
                  </a:lnTo>
                  <a:lnTo>
                    <a:pt x="226" y="424"/>
                  </a:lnTo>
                  <a:lnTo>
                    <a:pt x="214" y="426"/>
                  </a:lnTo>
                  <a:lnTo>
                    <a:pt x="214" y="426"/>
                  </a:lnTo>
                  <a:lnTo>
                    <a:pt x="204" y="424"/>
                  </a:lnTo>
                  <a:lnTo>
                    <a:pt x="196" y="420"/>
                  </a:lnTo>
                  <a:lnTo>
                    <a:pt x="196" y="420"/>
                  </a:lnTo>
                  <a:lnTo>
                    <a:pt x="192" y="412"/>
                  </a:lnTo>
                  <a:lnTo>
                    <a:pt x="192" y="402"/>
                  </a:lnTo>
                  <a:lnTo>
                    <a:pt x="192" y="340"/>
                  </a:lnTo>
                  <a:lnTo>
                    <a:pt x="192" y="340"/>
                  </a:lnTo>
                  <a:lnTo>
                    <a:pt x="188" y="344"/>
                  </a:lnTo>
                  <a:lnTo>
                    <a:pt x="188" y="344"/>
                  </a:lnTo>
                  <a:lnTo>
                    <a:pt x="142" y="372"/>
                  </a:lnTo>
                  <a:lnTo>
                    <a:pt x="96" y="398"/>
                  </a:lnTo>
                  <a:lnTo>
                    <a:pt x="96" y="398"/>
                  </a:lnTo>
                  <a:lnTo>
                    <a:pt x="78" y="406"/>
                  </a:lnTo>
                  <a:lnTo>
                    <a:pt x="56" y="414"/>
                  </a:lnTo>
                  <a:lnTo>
                    <a:pt x="56" y="414"/>
                  </a:lnTo>
                  <a:lnTo>
                    <a:pt x="42" y="420"/>
                  </a:lnTo>
                  <a:lnTo>
                    <a:pt x="28" y="420"/>
                  </a:lnTo>
                  <a:lnTo>
                    <a:pt x="28" y="420"/>
                  </a:lnTo>
                  <a:lnTo>
                    <a:pt x="22" y="420"/>
                  </a:lnTo>
                  <a:lnTo>
                    <a:pt x="16" y="418"/>
                  </a:lnTo>
                  <a:lnTo>
                    <a:pt x="12" y="416"/>
                  </a:lnTo>
                  <a:lnTo>
                    <a:pt x="6" y="412"/>
                  </a:lnTo>
                  <a:lnTo>
                    <a:pt x="6" y="412"/>
                  </a:lnTo>
                  <a:lnTo>
                    <a:pt x="2" y="402"/>
                  </a:lnTo>
                  <a:lnTo>
                    <a:pt x="0" y="394"/>
                  </a:lnTo>
                  <a:lnTo>
                    <a:pt x="0" y="394"/>
                  </a:lnTo>
                  <a:lnTo>
                    <a:pt x="4" y="384"/>
                  </a:lnTo>
                  <a:lnTo>
                    <a:pt x="12" y="376"/>
                  </a:lnTo>
                  <a:lnTo>
                    <a:pt x="12" y="376"/>
                  </a:lnTo>
                  <a:lnTo>
                    <a:pt x="56" y="362"/>
                  </a:lnTo>
                  <a:lnTo>
                    <a:pt x="106" y="342"/>
                  </a:lnTo>
                  <a:lnTo>
                    <a:pt x="106" y="342"/>
                  </a:lnTo>
                  <a:lnTo>
                    <a:pt x="140" y="326"/>
                  </a:lnTo>
                  <a:lnTo>
                    <a:pt x="24" y="326"/>
                  </a:lnTo>
                  <a:lnTo>
                    <a:pt x="24" y="326"/>
                  </a:lnTo>
                  <a:lnTo>
                    <a:pt x="16" y="326"/>
                  </a:lnTo>
                  <a:lnTo>
                    <a:pt x="8" y="320"/>
                  </a:lnTo>
                  <a:lnTo>
                    <a:pt x="8" y="320"/>
                  </a:lnTo>
                  <a:lnTo>
                    <a:pt x="6" y="314"/>
                  </a:lnTo>
                  <a:lnTo>
                    <a:pt x="4" y="304"/>
                  </a:lnTo>
                  <a:lnTo>
                    <a:pt x="4" y="304"/>
                  </a:lnTo>
                  <a:lnTo>
                    <a:pt x="6" y="296"/>
                  </a:lnTo>
                  <a:lnTo>
                    <a:pt x="8" y="288"/>
                  </a:lnTo>
                  <a:lnTo>
                    <a:pt x="8" y="288"/>
                  </a:lnTo>
                  <a:lnTo>
                    <a:pt x="16" y="286"/>
                  </a:lnTo>
                  <a:lnTo>
                    <a:pt x="24" y="284"/>
                  </a:lnTo>
                  <a:lnTo>
                    <a:pt x="192" y="284"/>
                  </a:lnTo>
                  <a:lnTo>
                    <a:pt x="192" y="256"/>
                  </a:lnTo>
                  <a:lnTo>
                    <a:pt x="42" y="256"/>
                  </a:lnTo>
                  <a:lnTo>
                    <a:pt x="42" y="256"/>
                  </a:lnTo>
                  <a:lnTo>
                    <a:pt x="34" y="256"/>
                  </a:lnTo>
                  <a:lnTo>
                    <a:pt x="28" y="252"/>
                  </a:lnTo>
                  <a:lnTo>
                    <a:pt x="28" y="252"/>
                  </a:lnTo>
                  <a:lnTo>
                    <a:pt x="24" y="246"/>
                  </a:lnTo>
                  <a:lnTo>
                    <a:pt x="22" y="236"/>
                  </a:lnTo>
                  <a:lnTo>
                    <a:pt x="22" y="236"/>
                  </a:lnTo>
                  <a:lnTo>
                    <a:pt x="24" y="228"/>
                  </a:lnTo>
                  <a:lnTo>
                    <a:pt x="28" y="222"/>
                  </a:lnTo>
                  <a:lnTo>
                    <a:pt x="28" y="222"/>
                  </a:lnTo>
                  <a:lnTo>
                    <a:pt x="34" y="218"/>
                  </a:lnTo>
                  <a:lnTo>
                    <a:pt x="42" y="216"/>
                  </a:lnTo>
                  <a:lnTo>
                    <a:pt x="192" y="216"/>
                  </a:lnTo>
                  <a:lnTo>
                    <a:pt x="192" y="190"/>
                  </a:lnTo>
                  <a:lnTo>
                    <a:pt x="38" y="190"/>
                  </a:lnTo>
                  <a:lnTo>
                    <a:pt x="38" y="190"/>
                  </a:lnTo>
                  <a:lnTo>
                    <a:pt x="28" y="188"/>
                  </a:lnTo>
                  <a:lnTo>
                    <a:pt x="22" y="184"/>
                  </a:lnTo>
                  <a:lnTo>
                    <a:pt x="22" y="184"/>
                  </a:lnTo>
                  <a:lnTo>
                    <a:pt x="18" y="178"/>
                  </a:lnTo>
                  <a:lnTo>
                    <a:pt x="18" y="168"/>
                  </a:lnTo>
                  <a:lnTo>
                    <a:pt x="18" y="168"/>
                  </a:lnTo>
                  <a:lnTo>
                    <a:pt x="18" y="160"/>
                  </a:lnTo>
                  <a:lnTo>
                    <a:pt x="22" y="152"/>
                  </a:lnTo>
                  <a:lnTo>
                    <a:pt x="22" y="152"/>
                  </a:lnTo>
                  <a:lnTo>
                    <a:pt x="28" y="150"/>
                  </a:lnTo>
                  <a:lnTo>
                    <a:pt x="38" y="148"/>
                  </a:lnTo>
                  <a:lnTo>
                    <a:pt x="120" y="148"/>
                  </a:lnTo>
                  <a:lnTo>
                    <a:pt x="108" y="114"/>
                  </a:lnTo>
                  <a:lnTo>
                    <a:pt x="20" y="114"/>
                  </a:lnTo>
                  <a:lnTo>
                    <a:pt x="20" y="114"/>
                  </a:lnTo>
                  <a:lnTo>
                    <a:pt x="12" y="112"/>
                  </a:lnTo>
                  <a:lnTo>
                    <a:pt x="6" y="108"/>
                  </a:lnTo>
                  <a:lnTo>
                    <a:pt x="6" y="108"/>
                  </a:lnTo>
                  <a:lnTo>
                    <a:pt x="2" y="102"/>
                  </a:lnTo>
                  <a:lnTo>
                    <a:pt x="0" y="92"/>
                  </a:lnTo>
                  <a:lnTo>
                    <a:pt x="0" y="92"/>
                  </a:lnTo>
                  <a:lnTo>
                    <a:pt x="2" y="82"/>
                  </a:lnTo>
                  <a:lnTo>
                    <a:pt x="6" y="76"/>
                  </a:lnTo>
                  <a:lnTo>
                    <a:pt x="6" y="76"/>
                  </a:lnTo>
                  <a:lnTo>
                    <a:pt x="12" y="72"/>
                  </a:lnTo>
                  <a:lnTo>
                    <a:pt x="20" y="72"/>
                  </a:lnTo>
                  <a:lnTo>
                    <a:pt x="70" y="72"/>
                  </a:lnTo>
                  <a:lnTo>
                    <a:pt x="70" y="72"/>
                  </a:lnTo>
                  <a:lnTo>
                    <a:pt x="52" y="42"/>
                  </a:lnTo>
                  <a:lnTo>
                    <a:pt x="52" y="42"/>
                  </a:lnTo>
                  <a:lnTo>
                    <a:pt x="50" y="38"/>
                  </a:lnTo>
                  <a:lnTo>
                    <a:pt x="48" y="34"/>
                  </a:lnTo>
                  <a:lnTo>
                    <a:pt x="48" y="34"/>
                  </a:lnTo>
                  <a:lnTo>
                    <a:pt x="50" y="24"/>
                  </a:lnTo>
                  <a:lnTo>
                    <a:pt x="56" y="18"/>
                  </a:lnTo>
                  <a:lnTo>
                    <a:pt x="56" y="18"/>
                  </a:lnTo>
                  <a:lnTo>
                    <a:pt x="62" y="16"/>
                  </a:lnTo>
                  <a:lnTo>
                    <a:pt x="70" y="16"/>
                  </a:lnTo>
                  <a:lnTo>
                    <a:pt x="70" y="16"/>
                  </a:lnTo>
                  <a:lnTo>
                    <a:pt x="76" y="16"/>
                  </a:lnTo>
                  <a:lnTo>
                    <a:pt x="80" y="20"/>
                  </a:lnTo>
                  <a:lnTo>
                    <a:pt x="80" y="20"/>
                  </a:lnTo>
                  <a:lnTo>
                    <a:pt x="88" y="24"/>
                  </a:lnTo>
                  <a:lnTo>
                    <a:pt x="96" y="34"/>
                  </a:lnTo>
                  <a:lnTo>
                    <a:pt x="96" y="34"/>
                  </a:lnTo>
                  <a:lnTo>
                    <a:pt x="110" y="56"/>
                  </a:lnTo>
                  <a:lnTo>
                    <a:pt x="114" y="64"/>
                  </a:lnTo>
                  <a:lnTo>
                    <a:pt x="116" y="72"/>
                  </a:lnTo>
                  <a:lnTo>
                    <a:pt x="144" y="72"/>
                  </a:lnTo>
                  <a:lnTo>
                    <a:pt x="144" y="20"/>
                  </a:lnTo>
                  <a:lnTo>
                    <a:pt x="144" y="20"/>
                  </a:lnTo>
                  <a:lnTo>
                    <a:pt x="146" y="12"/>
                  </a:lnTo>
                  <a:lnTo>
                    <a:pt x="152" y="4"/>
                  </a:lnTo>
                  <a:lnTo>
                    <a:pt x="152" y="4"/>
                  </a:lnTo>
                  <a:lnTo>
                    <a:pt x="158" y="2"/>
                  </a:lnTo>
                  <a:lnTo>
                    <a:pt x="168" y="0"/>
                  </a:lnTo>
                  <a:lnTo>
                    <a:pt x="168" y="0"/>
                  </a:lnTo>
                  <a:close/>
                  <a:moveTo>
                    <a:pt x="172" y="148"/>
                  </a:moveTo>
                  <a:lnTo>
                    <a:pt x="250" y="148"/>
                  </a:lnTo>
                  <a:lnTo>
                    <a:pt x="264" y="114"/>
                  </a:lnTo>
                  <a:lnTo>
                    <a:pt x="158" y="114"/>
                  </a:lnTo>
                  <a:lnTo>
                    <a:pt x="172" y="148"/>
                  </a:lnTo>
                  <a:close/>
                </a:path>
              </a:pathLst>
            </a:custGeom>
            <a:solidFill>
              <a:srgbClr val="002776"/>
            </a:solidFill>
            <a:ln w="9525">
              <a:noFill/>
              <a:round/>
              <a:headEnd/>
              <a:tailEnd/>
            </a:ln>
          </p:spPr>
          <p:txBody>
            <a:bodyPr/>
            <a:lstStyle/>
            <a:p>
              <a:pPr>
                <a:defRPr/>
              </a:pPr>
              <a:endParaRPr kumimoji="0" lang="zh-TW" altLang="en-US">
                <a:solidFill>
                  <a:srgbClr val="000000"/>
                </a:solidFill>
                <a:latin typeface="Arial" charset="0"/>
                <a:ea typeface="新細明體" charset="-120"/>
                <a:cs typeface="Arial" charset="0"/>
              </a:endParaRPr>
            </a:p>
          </p:txBody>
        </p:sp>
        <p:sp>
          <p:nvSpPr>
            <p:cNvPr id="18" name="Freeform 20"/>
            <p:cNvSpPr>
              <a:spLocks noEditPoints="1"/>
            </p:cNvSpPr>
            <p:nvPr userDrawn="1"/>
          </p:nvSpPr>
          <p:spPr bwMode="auto">
            <a:xfrm>
              <a:off x="1299896" y="1627175"/>
              <a:ext cx="380894" cy="373065"/>
            </a:xfrm>
            <a:custGeom>
              <a:avLst/>
              <a:gdLst/>
              <a:ahLst/>
              <a:cxnLst>
                <a:cxn ang="0">
                  <a:pos x="28" y="208"/>
                </a:cxn>
                <a:cxn ang="0">
                  <a:pos x="16" y="184"/>
                </a:cxn>
                <a:cxn ang="0">
                  <a:pos x="38" y="166"/>
                </a:cxn>
                <a:cxn ang="0">
                  <a:pos x="284" y="152"/>
                </a:cxn>
                <a:cxn ang="0">
                  <a:pos x="384" y="140"/>
                </a:cxn>
                <a:cxn ang="0">
                  <a:pos x="404" y="162"/>
                </a:cxn>
                <a:cxn ang="0">
                  <a:pos x="394" y="182"/>
                </a:cxn>
                <a:cxn ang="0">
                  <a:pos x="234" y="386"/>
                </a:cxn>
                <a:cxn ang="0">
                  <a:pos x="220" y="408"/>
                </a:cxn>
                <a:cxn ang="0">
                  <a:pos x="190" y="404"/>
                </a:cxn>
                <a:cxn ang="0">
                  <a:pos x="102" y="208"/>
                </a:cxn>
                <a:cxn ang="0">
                  <a:pos x="108" y="260"/>
                </a:cxn>
                <a:cxn ang="0">
                  <a:pos x="118" y="302"/>
                </a:cxn>
                <a:cxn ang="0">
                  <a:pos x="174" y="352"/>
                </a:cxn>
                <a:cxn ang="0">
                  <a:pos x="176" y="378"/>
                </a:cxn>
                <a:cxn ang="0">
                  <a:pos x="152" y="392"/>
                </a:cxn>
                <a:cxn ang="0">
                  <a:pos x="116" y="368"/>
                </a:cxn>
                <a:cxn ang="0">
                  <a:pos x="86" y="334"/>
                </a:cxn>
                <a:cxn ang="0">
                  <a:pos x="48" y="386"/>
                </a:cxn>
                <a:cxn ang="0">
                  <a:pos x="10" y="388"/>
                </a:cxn>
                <a:cxn ang="0">
                  <a:pos x="0" y="370"/>
                </a:cxn>
                <a:cxn ang="0">
                  <a:pos x="42" y="320"/>
                </a:cxn>
                <a:cxn ang="0">
                  <a:pos x="60" y="274"/>
                </a:cxn>
                <a:cxn ang="0">
                  <a:pos x="68" y="210"/>
                </a:cxn>
                <a:cxn ang="0">
                  <a:pos x="378" y="2"/>
                </a:cxn>
                <a:cxn ang="0">
                  <a:pos x="398" y="32"/>
                </a:cxn>
                <a:cxn ang="0">
                  <a:pos x="388" y="128"/>
                </a:cxn>
                <a:cxn ang="0">
                  <a:pos x="54" y="136"/>
                </a:cxn>
                <a:cxn ang="0">
                  <a:pos x="24" y="116"/>
                </a:cxn>
                <a:cxn ang="0">
                  <a:pos x="26" y="12"/>
                </a:cxn>
                <a:cxn ang="0">
                  <a:pos x="54" y="0"/>
                </a:cxn>
                <a:cxn ang="0">
                  <a:pos x="76" y="42"/>
                </a:cxn>
                <a:cxn ang="0">
                  <a:pos x="70" y="84"/>
                </a:cxn>
                <a:cxn ang="0">
                  <a:pos x="130" y="94"/>
                </a:cxn>
                <a:cxn ang="0">
                  <a:pos x="240" y="94"/>
                </a:cxn>
                <a:cxn ang="0">
                  <a:pos x="342" y="208"/>
                </a:cxn>
                <a:cxn ang="0">
                  <a:pos x="348" y="272"/>
                </a:cxn>
                <a:cxn ang="0">
                  <a:pos x="366" y="316"/>
                </a:cxn>
                <a:cxn ang="0">
                  <a:pos x="418" y="358"/>
                </a:cxn>
                <a:cxn ang="0">
                  <a:pos x="410" y="386"/>
                </a:cxn>
                <a:cxn ang="0">
                  <a:pos x="384" y="392"/>
                </a:cxn>
                <a:cxn ang="0">
                  <a:pos x="330" y="334"/>
                </a:cxn>
                <a:cxn ang="0">
                  <a:pos x="304" y="362"/>
                </a:cxn>
                <a:cxn ang="0">
                  <a:pos x="264" y="394"/>
                </a:cxn>
                <a:cxn ang="0">
                  <a:pos x="236" y="370"/>
                </a:cxn>
                <a:cxn ang="0">
                  <a:pos x="270" y="330"/>
                </a:cxn>
                <a:cxn ang="0">
                  <a:pos x="296" y="288"/>
                </a:cxn>
                <a:cxn ang="0">
                  <a:pos x="302" y="214"/>
                </a:cxn>
                <a:cxn ang="0">
                  <a:pos x="324" y="204"/>
                </a:cxn>
                <a:cxn ang="0">
                  <a:pos x="346" y="90"/>
                </a:cxn>
                <a:cxn ang="0">
                  <a:pos x="348" y="46"/>
                </a:cxn>
                <a:cxn ang="0">
                  <a:pos x="288" y="94"/>
                </a:cxn>
              </a:cxnLst>
              <a:rect l="0" t="0" r="r" b="b"/>
              <a:pathLst>
                <a:path w="420" h="410">
                  <a:moveTo>
                    <a:pt x="68" y="210"/>
                  </a:moveTo>
                  <a:lnTo>
                    <a:pt x="68" y="210"/>
                  </a:lnTo>
                  <a:lnTo>
                    <a:pt x="40" y="210"/>
                  </a:lnTo>
                  <a:lnTo>
                    <a:pt x="40" y="210"/>
                  </a:lnTo>
                  <a:lnTo>
                    <a:pt x="28" y="208"/>
                  </a:lnTo>
                  <a:lnTo>
                    <a:pt x="24" y="206"/>
                  </a:lnTo>
                  <a:lnTo>
                    <a:pt x="20" y="202"/>
                  </a:lnTo>
                  <a:lnTo>
                    <a:pt x="20" y="202"/>
                  </a:lnTo>
                  <a:lnTo>
                    <a:pt x="18" y="194"/>
                  </a:lnTo>
                  <a:lnTo>
                    <a:pt x="16" y="184"/>
                  </a:lnTo>
                  <a:lnTo>
                    <a:pt x="16" y="184"/>
                  </a:lnTo>
                  <a:lnTo>
                    <a:pt x="18" y="176"/>
                  </a:lnTo>
                  <a:lnTo>
                    <a:pt x="22" y="170"/>
                  </a:lnTo>
                  <a:lnTo>
                    <a:pt x="28" y="168"/>
                  </a:lnTo>
                  <a:lnTo>
                    <a:pt x="38" y="166"/>
                  </a:lnTo>
                  <a:lnTo>
                    <a:pt x="38" y="166"/>
                  </a:lnTo>
                  <a:lnTo>
                    <a:pt x="116" y="164"/>
                  </a:lnTo>
                  <a:lnTo>
                    <a:pt x="192" y="160"/>
                  </a:lnTo>
                  <a:lnTo>
                    <a:pt x="192" y="160"/>
                  </a:lnTo>
                  <a:lnTo>
                    <a:pt x="284" y="152"/>
                  </a:lnTo>
                  <a:lnTo>
                    <a:pt x="326" y="148"/>
                  </a:lnTo>
                  <a:lnTo>
                    <a:pt x="366" y="142"/>
                  </a:lnTo>
                  <a:lnTo>
                    <a:pt x="366" y="142"/>
                  </a:lnTo>
                  <a:lnTo>
                    <a:pt x="384" y="140"/>
                  </a:lnTo>
                  <a:lnTo>
                    <a:pt x="384" y="140"/>
                  </a:lnTo>
                  <a:lnTo>
                    <a:pt x="392" y="142"/>
                  </a:lnTo>
                  <a:lnTo>
                    <a:pt x="398" y="148"/>
                  </a:lnTo>
                  <a:lnTo>
                    <a:pt x="398" y="148"/>
                  </a:lnTo>
                  <a:lnTo>
                    <a:pt x="402" y="154"/>
                  </a:lnTo>
                  <a:lnTo>
                    <a:pt x="404" y="162"/>
                  </a:lnTo>
                  <a:lnTo>
                    <a:pt x="404" y="162"/>
                  </a:lnTo>
                  <a:lnTo>
                    <a:pt x="404" y="170"/>
                  </a:lnTo>
                  <a:lnTo>
                    <a:pt x="402" y="174"/>
                  </a:lnTo>
                  <a:lnTo>
                    <a:pt x="398" y="178"/>
                  </a:lnTo>
                  <a:lnTo>
                    <a:pt x="394" y="182"/>
                  </a:lnTo>
                  <a:lnTo>
                    <a:pt x="394" y="182"/>
                  </a:lnTo>
                  <a:lnTo>
                    <a:pt x="360" y="188"/>
                  </a:lnTo>
                  <a:lnTo>
                    <a:pt x="322" y="192"/>
                  </a:lnTo>
                  <a:lnTo>
                    <a:pt x="234" y="200"/>
                  </a:lnTo>
                  <a:lnTo>
                    <a:pt x="234" y="386"/>
                  </a:lnTo>
                  <a:lnTo>
                    <a:pt x="234" y="386"/>
                  </a:lnTo>
                  <a:lnTo>
                    <a:pt x="232" y="396"/>
                  </a:lnTo>
                  <a:lnTo>
                    <a:pt x="228" y="404"/>
                  </a:lnTo>
                  <a:lnTo>
                    <a:pt x="228" y="404"/>
                  </a:lnTo>
                  <a:lnTo>
                    <a:pt x="220" y="408"/>
                  </a:lnTo>
                  <a:lnTo>
                    <a:pt x="208" y="410"/>
                  </a:lnTo>
                  <a:lnTo>
                    <a:pt x="208" y="410"/>
                  </a:lnTo>
                  <a:lnTo>
                    <a:pt x="198" y="408"/>
                  </a:lnTo>
                  <a:lnTo>
                    <a:pt x="190" y="404"/>
                  </a:lnTo>
                  <a:lnTo>
                    <a:pt x="190" y="404"/>
                  </a:lnTo>
                  <a:lnTo>
                    <a:pt x="186" y="396"/>
                  </a:lnTo>
                  <a:lnTo>
                    <a:pt x="186" y="386"/>
                  </a:lnTo>
                  <a:lnTo>
                    <a:pt x="186" y="204"/>
                  </a:lnTo>
                  <a:lnTo>
                    <a:pt x="186" y="204"/>
                  </a:lnTo>
                  <a:lnTo>
                    <a:pt x="102" y="208"/>
                  </a:lnTo>
                  <a:lnTo>
                    <a:pt x="102" y="208"/>
                  </a:lnTo>
                  <a:lnTo>
                    <a:pt x="106" y="210"/>
                  </a:lnTo>
                  <a:lnTo>
                    <a:pt x="108" y="214"/>
                  </a:lnTo>
                  <a:lnTo>
                    <a:pt x="108" y="224"/>
                  </a:lnTo>
                  <a:lnTo>
                    <a:pt x="108" y="260"/>
                  </a:lnTo>
                  <a:lnTo>
                    <a:pt x="108" y="260"/>
                  </a:lnTo>
                  <a:lnTo>
                    <a:pt x="110" y="272"/>
                  </a:lnTo>
                  <a:lnTo>
                    <a:pt x="110" y="284"/>
                  </a:lnTo>
                  <a:lnTo>
                    <a:pt x="114" y="294"/>
                  </a:lnTo>
                  <a:lnTo>
                    <a:pt x="118" y="302"/>
                  </a:lnTo>
                  <a:lnTo>
                    <a:pt x="118" y="302"/>
                  </a:lnTo>
                  <a:lnTo>
                    <a:pt x="126" y="316"/>
                  </a:lnTo>
                  <a:lnTo>
                    <a:pt x="140" y="328"/>
                  </a:lnTo>
                  <a:lnTo>
                    <a:pt x="154" y="340"/>
                  </a:lnTo>
                  <a:lnTo>
                    <a:pt x="174" y="352"/>
                  </a:lnTo>
                  <a:lnTo>
                    <a:pt x="174" y="352"/>
                  </a:lnTo>
                  <a:lnTo>
                    <a:pt x="178" y="360"/>
                  </a:lnTo>
                  <a:lnTo>
                    <a:pt x="178" y="368"/>
                  </a:lnTo>
                  <a:lnTo>
                    <a:pt x="178" y="368"/>
                  </a:lnTo>
                  <a:lnTo>
                    <a:pt x="176" y="378"/>
                  </a:lnTo>
                  <a:lnTo>
                    <a:pt x="170" y="386"/>
                  </a:lnTo>
                  <a:lnTo>
                    <a:pt x="170" y="386"/>
                  </a:lnTo>
                  <a:lnTo>
                    <a:pt x="162" y="392"/>
                  </a:lnTo>
                  <a:lnTo>
                    <a:pt x="152" y="392"/>
                  </a:lnTo>
                  <a:lnTo>
                    <a:pt x="152" y="392"/>
                  </a:lnTo>
                  <a:lnTo>
                    <a:pt x="144" y="392"/>
                  </a:lnTo>
                  <a:lnTo>
                    <a:pt x="136" y="386"/>
                  </a:lnTo>
                  <a:lnTo>
                    <a:pt x="136" y="386"/>
                  </a:lnTo>
                  <a:lnTo>
                    <a:pt x="128" y="378"/>
                  </a:lnTo>
                  <a:lnTo>
                    <a:pt x="116" y="368"/>
                  </a:lnTo>
                  <a:lnTo>
                    <a:pt x="92" y="336"/>
                  </a:lnTo>
                  <a:lnTo>
                    <a:pt x="92" y="336"/>
                  </a:lnTo>
                  <a:lnTo>
                    <a:pt x="88" y="332"/>
                  </a:lnTo>
                  <a:lnTo>
                    <a:pt x="88" y="332"/>
                  </a:lnTo>
                  <a:lnTo>
                    <a:pt x="86" y="334"/>
                  </a:lnTo>
                  <a:lnTo>
                    <a:pt x="84" y="336"/>
                  </a:lnTo>
                  <a:lnTo>
                    <a:pt x="84" y="336"/>
                  </a:lnTo>
                  <a:lnTo>
                    <a:pt x="66" y="362"/>
                  </a:lnTo>
                  <a:lnTo>
                    <a:pt x="48" y="386"/>
                  </a:lnTo>
                  <a:lnTo>
                    <a:pt x="48" y="386"/>
                  </a:lnTo>
                  <a:lnTo>
                    <a:pt x="38" y="392"/>
                  </a:lnTo>
                  <a:lnTo>
                    <a:pt x="28" y="394"/>
                  </a:lnTo>
                  <a:lnTo>
                    <a:pt x="28" y="394"/>
                  </a:lnTo>
                  <a:lnTo>
                    <a:pt x="18" y="392"/>
                  </a:lnTo>
                  <a:lnTo>
                    <a:pt x="10" y="388"/>
                  </a:lnTo>
                  <a:lnTo>
                    <a:pt x="10" y="388"/>
                  </a:lnTo>
                  <a:lnTo>
                    <a:pt x="2" y="380"/>
                  </a:lnTo>
                  <a:lnTo>
                    <a:pt x="0" y="374"/>
                  </a:lnTo>
                  <a:lnTo>
                    <a:pt x="0" y="370"/>
                  </a:lnTo>
                  <a:lnTo>
                    <a:pt x="0" y="370"/>
                  </a:lnTo>
                  <a:lnTo>
                    <a:pt x="2" y="360"/>
                  </a:lnTo>
                  <a:lnTo>
                    <a:pt x="8" y="352"/>
                  </a:lnTo>
                  <a:lnTo>
                    <a:pt x="8" y="352"/>
                  </a:lnTo>
                  <a:lnTo>
                    <a:pt x="32" y="330"/>
                  </a:lnTo>
                  <a:lnTo>
                    <a:pt x="42" y="320"/>
                  </a:lnTo>
                  <a:lnTo>
                    <a:pt x="50" y="310"/>
                  </a:lnTo>
                  <a:lnTo>
                    <a:pt x="50" y="310"/>
                  </a:lnTo>
                  <a:lnTo>
                    <a:pt x="54" y="300"/>
                  </a:lnTo>
                  <a:lnTo>
                    <a:pt x="58" y="288"/>
                  </a:lnTo>
                  <a:lnTo>
                    <a:pt x="60" y="274"/>
                  </a:lnTo>
                  <a:lnTo>
                    <a:pt x="62" y="260"/>
                  </a:lnTo>
                  <a:lnTo>
                    <a:pt x="62" y="224"/>
                  </a:lnTo>
                  <a:lnTo>
                    <a:pt x="62" y="224"/>
                  </a:lnTo>
                  <a:lnTo>
                    <a:pt x="62" y="216"/>
                  </a:lnTo>
                  <a:lnTo>
                    <a:pt x="68" y="210"/>
                  </a:lnTo>
                  <a:lnTo>
                    <a:pt x="68" y="210"/>
                  </a:lnTo>
                  <a:close/>
                  <a:moveTo>
                    <a:pt x="54" y="0"/>
                  </a:moveTo>
                  <a:lnTo>
                    <a:pt x="364" y="0"/>
                  </a:lnTo>
                  <a:lnTo>
                    <a:pt x="364" y="0"/>
                  </a:lnTo>
                  <a:lnTo>
                    <a:pt x="378" y="2"/>
                  </a:lnTo>
                  <a:lnTo>
                    <a:pt x="384" y="4"/>
                  </a:lnTo>
                  <a:lnTo>
                    <a:pt x="388" y="8"/>
                  </a:lnTo>
                  <a:lnTo>
                    <a:pt x="392" y="12"/>
                  </a:lnTo>
                  <a:lnTo>
                    <a:pt x="396" y="18"/>
                  </a:lnTo>
                  <a:lnTo>
                    <a:pt x="398" y="32"/>
                  </a:lnTo>
                  <a:lnTo>
                    <a:pt x="398" y="102"/>
                  </a:lnTo>
                  <a:lnTo>
                    <a:pt x="398" y="102"/>
                  </a:lnTo>
                  <a:lnTo>
                    <a:pt x="396" y="116"/>
                  </a:lnTo>
                  <a:lnTo>
                    <a:pt x="392" y="122"/>
                  </a:lnTo>
                  <a:lnTo>
                    <a:pt x="388" y="128"/>
                  </a:lnTo>
                  <a:lnTo>
                    <a:pt x="384" y="130"/>
                  </a:lnTo>
                  <a:lnTo>
                    <a:pt x="378" y="134"/>
                  </a:lnTo>
                  <a:lnTo>
                    <a:pt x="364" y="136"/>
                  </a:lnTo>
                  <a:lnTo>
                    <a:pt x="54" y="136"/>
                  </a:lnTo>
                  <a:lnTo>
                    <a:pt x="54" y="136"/>
                  </a:lnTo>
                  <a:lnTo>
                    <a:pt x="40" y="134"/>
                  </a:lnTo>
                  <a:lnTo>
                    <a:pt x="34" y="130"/>
                  </a:lnTo>
                  <a:lnTo>
                    <a:pt x="30" y="128"/>
                  </a:lnTo>
                  <a:lnTo>
                    <a:pt x="26" y="122"/>
                  </a:lnTo>
                  <a:lnTo>
                    <a:pt x="24" y="116"/>
                  </a:lnTo>
                  <a:lnTo>
                    <a:pt x="20" y="102"/>
                  </a:lnTo>
                  <a:lnTo>
                    <a:pt x="20" y="32"/>
                  </a:lnTo>
                  <a:lnTo>
                    <a:pt x="20" y="32"/>
                  </a:lnTo>
                  <a:lnTo>
                    <a:pt x="24" y="18"/>
                  </a:lnTo>
                  <a:lnTo>
                    <a:pt x="26" y="12"/>
                  </a:lnTo>
                  <a:lnTo>
                    <a:pt x="30" y="8"/>
                  </a:lnTo>
                  <a:lnTo>
                    <a:pt x="34" y="4"/>
                  </a:lnTo>
                  <a:lnTo>
                    <a:pt x="40" y="2"/>
                  </a:lnTo>
                  <a:lnTo>
                    <a:pt x="54" y="0"/>
                  </a:lnTo>
                  <a:lnTo>
                    <a:pt x="54" y="0"/>
                  </a:lnTo>
                  <a:close/>
                  <a:moveTo>
                    <a:pt x="130" y="94"/>
                  </a:moveTo>
                  <a:lnTo>
                    <a:pt x="130" y="42"/>
                  </a:lnTo>
                  <a:lnTo>
                    <a:pt x="80" y="42"/>
                  </a:lnTo>
                  <a:lnTo>
                    <a:pt x="80" y="42"/>
                  </a:lnTo>
                  <a:lnTo>
                    <a:pt x="76" y="42"/>
                  </a:lnTo>
                  <a:lnTo>
                    <a:pt x="72" y="44"/>
                  </a:lnTo>
                  <a:lnTo>
                    <a:pt x="72" y="46"/>
                  </a:lnTo>
                  <a:lnTo>
                    <a:pt x="70" y="50"/>
                  </a:lnTo>
                  <a:lnTo>
                    <a:pt x="70" y="84"/>
                  </a:lnTo>
                  <a:lnTo>
                    <a:pt x="70" y="84"/>
                  </a:lnTo>
                  <a:lnTo>
                    <a:pt x="72" y="88"/>
                  </a:lnTo>
                  <a:lnTo>
                    <a:pt x="72" y="90"/>
                  </a:lnTo>
                  <a:lnTo>
                    <a:pt x="76" y="92"/>
                  </a:lnTo>
                  <a:lnTo>
                    <a:pt x="80" y="94"/>
                  </a:lnTo>
                  <a:lnTo>
                    <a:pt x="130" y="94"/>
                  </a:lnTo>
                  <a:close/>
                  <a:moveTo>
                    <a:pt x="240" y="94"/>
                  </a:moveTo>
                  <a:lnTo>
                    <a:pt x="240" y="42"/>
                  </a:lnTo>
                  <a:lnTo>
                    <a:pt x="178" y="42"/>
                  </a:lnTo>
                  <a:lnTo>
                    <a:pt x="178" y="94"/>
                  </a:lnTo>
                  <a:lnTo>
                    <a:pt x="240" y="94"/>
                  </a:lnTo>
                  <a:close/>
                  <a:moveTo>
                    <a:pt x="324" y="204"/>
                  </a:moveTo>
                  <a:lnTo>
                    <a:pt x="324" y="204"/>
                  </a:lnTo>
                  <a:lnTo>
                    <a:pt x="336" y="206"/>
                  </a:lnTo>
                  <a:lnTo>
                    <a:pt x="342" y="208"/>
                  </a:lnTo>
                  <a:lnTo>
                    <a:pt x="342" y="208"/>
                  </a:lnTo>
                  <a:lnTo>
                    <a:pt x="346" y="214"/>
                  </a:lnTo>
                  <a:lnTo>
                    <a:pt x="348" y="224"/>
                  </a:lnTo>
                  <a:lnTo>
                    <a:pt x="348" y="260"/>
                  </a:lnTo>
                  <a:lnTo>
                    <a:pt x="348" y="260"/>
                  </a:lnTo>
                  <a:lnTo>
                    <a:pt x="348" y="272"/>
                  </a:lnTo>
                  <a:lnTo>
                    <a:pt x="350" y="284"/>
                  </a:lnTo>
                  <a:lnTo>
                    <a:pt x="354" y="294"/>
                  </a:lnTo>
                  <a:lnTo>
                    <a:pt x="358" y="302"/>
                  </a:lnTo>
                  <a:lnTo>
                    <a:pt x="358" y="302"/>
                  </a:lnTo>
                  <a:lnTo>
                    <a:pt x="366" y="316"/>
                  </a:lnTo>
                  <a:lnTo>
                    <a:pt x="378" y="328"/>
                  </a:lnTo>
                  <a:lnTo>
                    <a:pt x="394" y="340"/>
                  </a:lnTo>
                  <a:lnTo>
                    <a:pt x="414" y="352"/>
                  </a:lnTo>
                  <a:lnTo>
                    <a:pt x="414" y="352"/>
                  </a:lnTo>
                  <a:lnTo>
                    <a:pt x="418" y="358"/>
                  </a:lnTo>
                  <a:lnTo>
                    <a:pt x="420" y="366"/>
                  </a:lnTo>
                  <a:lnTo>
                    <a:pt x="420" y="366"/>
                  </a:lnTo>
                  <a:lnTo>
                    <a:pt x="420" y="372"/>
                  </a:lnTo>
                  <a:lnTo>
                    <a:pt x="418" y="376"/>
                  </a:lnTo>
                  <a:lnTo>
                    <a:pt x="410" y="386"/>
                  </a:lnTo>
                  <a:lnTo>
                    <a:pt x="410" y="386"/>
                  </a:lnTo>
                  <a:lnTo>
                    <a:pt x="402" y="392"/>
                  </a:lnTo>
                  <a:lnTo>
                    <a:pt x="392" y="392"/>
                  </a:lnTo>
                  <a:lnTo>
                    <a:pt x="392" y="392"/>
                  </a:lnTo>
                  <a:lnTo>
                    <a:pt x="384" y="392"/>
                  </a:lnTo>
                  <a:lnTo>
                    <a:pt x="376" y="386"/>
                  </a:lnTo>
                  <a:lnTo>
                    <a:pt x="376" y="386"/>
                  </a:lnTo>
                  <a:lnTo>
                    <a:pt x="356" y="366"/>
                  </a:lnTo>
                  <a:lnTo>
                    <a:pt x="330" y="334"/>
                  </a:lnTo>
                  <a:lnTo>
                    <a:pt x="330" y="334"/>
                  </a:lnTo>
                  <a:lnTo>
                    <a:pt x="328" y="332"/>
                  </a:lnTo>
                  <a:lnTo>
                    <a:pt x="328" y="332"/>
                  </a:lnTo>
                  <a:lnTo>
                    <a:pt x="324" y="334"/>
                  </a:lnTo>
                  <a:lnTo>
                    <a:pt x="324" y="334"/>
                  </a:lnTo>
                  <a:lnTo>
                    <a:pt x="304" y="362"/>
                  </a:lnTo>
                  <a:lnTo>
                    <a:pt x="284" y="386"/>
                  </a:lnTo>
                  <a:lnTo>
                    <a:pt x="284" y="386"/>
                  </a:lnTo>
                  <a:lnTo>
                    <a:pt x="274" y="392"/>
                  </a:lnTo>
                  <a:lnTo>
                    <a:pt x="264" y="394"/>
                  </a:lnTo>
                  <a:lnTo>
                    <a:pt x="264" y="394"/>
                  </a:lnTo>
                  <a:lnTo>
                    <a:pt x="254" y="392"/>
                  </a:lnTo>
                  <a:lnTo>
                    <a:pt x="246" y="388"/>
                  </a:lnTo>
                  <a:lnTo>
                    <a:pt x="246" y="388"/>
                  </a:lnTo>
                  <a:lnTo>
                    <a:pt x="240" y="380"/>
                  </a:lnTo>
                  <a:lnTo>
                    <a:pt x="236" y="370"/>
                  </a:lnTo>
                  <a:lnTo>
                    <a:pt x="236" y="370"/>
                  </a:lnTo>
                  <a:lnTo>
                    <a:pt x="238" y="360"/>
                  </a:lnTo>
                  <a:lnTo>
                    <a:pt x="244" y="352"/>
                  </a:lnTo>
                  <a:lnTo>
                    <a:pt x="244" y="352"/>
                  </a:lnTo>
                  <a:lnTo>
                    <a:pt x="270" y="330"/>
                  </a:lnTo>
                  <a:lnTo>
                    <a:pt x="280" y="320"/>
                  </a:lnTo>
                  <a:lnTo>
                    <a:pt x="288" y="310"/>
                  </a:lnTo>
                  <a:lnTo>
                    <a:pt x="288" y="310"/>
                  </a:lnTo>
                  <a:lnTo>
                    <a:pt x="292" y="300"/>
                  </a:lnTo>
                  <a:lnTo>
                    <a:pt x="296" y="288"/>
                  </a:lnTo>
                  <a:lnTo>
                    <a:pt x="300" y="274"/>
                  </a:lnTo>
                  <a:lnTo>
                    <a:pt x="300" y="260"/>
                  </a:lnTo>
                  <a:lnTo>
                    <a:pt x="300" y="224"/>
                  </a:lnTo>
                  <a:lnTo>
                    <a:pt x="300" y="224"/>
                  </a:lnTo>
                  <a:lnTo>
                    <a:pt x="302" y="214"/>
                  </a:lnTo>
                  <a:lnTo>
                    <a:pt x="304" y="210"/>
                  </a:lnTo>
                  <a:lnTo>
                    <a:pt x="308" y="208"/>
                  </a:lnTo>
                  <a:lnTo>
                    <a:pt x="308" y="208"/>
                  </a:lnTo>
                  <a:lnTo>
                    <a:pt x="314" y="204"/>
                  </a:lnTo>
                  <a:lnTo>
                    <a:pt x="324" y="204"/>
                  </a:lnTo>
                  <a:lnTo>
                    <a:pt x="324" y="204"/>
                  </a:lnTo>
                  <a:close/>
                  <a:moveTo>
                    <a:pt x="338" y="94"/>
                  </a:moveTo>
                  <a:lnTo>
                    <a:pt x="338" y="94"/>
                  </a:lnTo>
                  <a:lnTo>
                    <a:pt x="342" y="92"/>
                  </a:lnTo>
                  <a:lnTo>
                    <a:pt x="346" y="90"/>
                  </a:lnTo>
                  <a:lnTo>
                    <a:pt x="348" y="88"/>
                  </a:lnTo>
                  <a:lnTo>
                    <a:pt x="348" y="84"/>
                  </a:lnTo>
                  <a:lnTo>
                    <a:pt x="348" y="50"/>
                  </a:lnTo>
                  <a:lnTo>
                    <a:pt x="348" y="50"/>
                  </a:lnTo>
                  <a:lnTo>
                    <a:pt x="348" y="46"/>
                  </a:lnTo>
                  <a:lnTo>
                    <a:pt x="346" y="44"/>
                  </a:lnTo>
                  <a:lnTo>
                    <a:pt x="342" y="42"/>
                  </a:lnTo>
                  <a:lnTo>
                    <a:pt x="338" y="42"/>
                  </a:lnTo>
                  <a:lnTo>
                    <a:pt x="288" y="42"/>
                  </a:lnTo>
                  <a:lnTo>
                    <a:pt x="288" y="94"/>
                  </a:lnTo>
                  <a:lnTo>
                    <a:pt x="338" y="94"/>
                  </a:lnTo>
                  <a:close/>
                </a:path>
              </a:pathLst>
            </a:custGeom>
            <a:solidFill>
              <a:srgbClr val="002776"/>
            </a:solidFill>
            <a:ln w="9525">
              <a:noFill/>
              <a:round/>
              <a:headEnd/>
              <a:tailEnd/>
            </a:ln>
          </p:spPr>
          <p:txBody>
            <a:bodyPr/>
            <a:lstStyle/>
            <a:p>
              <a:pPr>
                <a:defRPr/>
              </a:pPr>
              <a:endParaRPr kumimoji="0" lang="zh-TW" altLang="en-US">
                <a:solidFill>
                  <a:srgbClr val="000000"/>
                </a:solidFill>
                <a:latin typeface="Arial" charset="0"/>
                <a:ea typeface="新細明體" charset="-120"/>
                <a:cs typeface="Arial" charset="0"/>
              </a:endParaRPr>
            </a:p>
          </p:txBody>
        </p:sp>
        <p:sp>
          <p:nvSpPr>
            <p:cNvPr id="19" name="Freeform 21"/>
            <p:cNvSpPr>
              <a:spLocks noEditPoints="1"/>
            </p:cNvSpPr>
            <p:nvPr userDrawn="1"/>
          </p:nvSpPr>
          <p:spPr bwMode="auto">
            <a:xfrm>
              <a:off x="1717292" y="1616063"/>
              <a:ext cx="387242" cy="382589"/>
            </a:xfrm>
            <a:custGeom>
              <a:avLst/>
              <a:gdLst/>
              <a:ahLst/>
              <a:cxnLst>
                <a:cxn ang="0">
                  <a:pos x="122" y="4"/>
                </a:cxn>
                <a:cxn ang="0">
                  <a:pos x="132" y="16"/>
                </a:cxn>
                <a:cxn ang="0">
                  <a:pos x="128" y="42"/>
                </a:cxn>
                <a:cxn ang="0">
                  <a:pos x="104" y="396"/>
                </a:cxn>
                <a:cxn ang="0">
                  <a:pos x="92" y="418"/>
                </a:cxn>
                <a:cxn ang="0">
                  <a:pos x="64" y="414"/>
                </a:cxn>
                <a:cxn ang="0">
                  <a:pos x="58" y="210"/>
                </a:cxn>
                <a:cxn ang="0">
                  <a:pos x="44" y="228"/>
                </a:cxn>
                <a:cxn ang="0">
                  <a:pos x="16" y="232"/>
                </a:cxn>
                <a:cxn ang="0">
                  <a:pos x="0" y="210"/>
                </a:cxn>
                <a:cxn ang="0">
                  <a:pos x="6" y="194"/>
                </a:cxn>
                <a:cxn ang="0">
                  <a:pos x="86" y="14"/>
                </a:cxn>
                <a:cxn ang="0">
                  <a:pos x="98" y="2"/>
                </a:cxn>
                <a:cxn ang="0">
                  <a:pos x="402" y="86"/>
                </a:cxn>
                <a:cxn ang="0">
                  <a:pos x="420" y="92"/>
                </a:cxn>
                <a:cxn ang="0">
                  <a:pos x="424" y="118"/>
                </a:cxn>
                <a:cxn ang="0">
                  <a:pos x="402" y="132"/>
                </a:cxn>
                <a:cxn ang="0">
                  <a:pos x="134" y="126"/>
                </a:cxn>
                <a:cxn ang="0">
                  <a:pos x="128" y="108"/>
                </a:cxn>
                <a:cxn ang="0">
                  <a:pos x="140" y="88"/>
                </a:cxn>
                <a:cxn ang="0">
                  <a:pos x="384" y="156"/>
                </a:cxn>
                <a:cxn ang="0">
                  <a:pos x="400" y="160"/>
                </a:cxn>
                <a:cxn ang="0">
                  <a:pos x="404" y="184"/>
                </a:cxn>
                <a:cxn ang="0">
                  <a:pos x="384" y="196"/>
                </a:cxn>
                <a:cxn ang="0">
                  <a:pos x="148" y="192"/>
                </a:cxn>
                <a:cxn ang="0">
                  <a:pos x="142" y="176"/>
                </a:cxn>
                <a:cxn ang="0">
                  <a:pos x="154" y="156"/>
                </a:cxn>
                <a:cxn ang="0">
                  <a:pos x="384" y="220"/>
                </a:cxn>
                <a:cxn ang="0">
                  <a:pos x="400" y="224"/>
                </a:cxn>
                <a:cxn ang="0">
                  <a:pos x="404" y="248"/>
                </a:cxn>
                <a:cxn ang="0">
                  <a:pos x="384" y="260"/>
                </a:cxn>
                <a:cxn ang="0">
                  <a:pos x="148" y="254"/>
                </a:cxn>
                <a:cxn ang="0">
                  <a:pos x="142" y="240"/>
                </a:cxn>
                <a:cxn ang="0">
                  <a:pos x="154" y="220"/>
                </a:cxn>
                <a:cxn ang="0">
                  <a:pos x="380" y="18"/>
                </a:cxn>
                <a:cxn ang="0">
                  <a:pos x="396" y="22"/>
                </a:cxn>
                <a:cxn ang="0">
                  <a:pos x="400" y="46"/>
                </a:cxn>
                <a:cxn ang="0">
                  <a:pos x="380" y="58"/>
                </a:cxn>
                <a:cxn ang="0">
                  <a:pos x="150" y="54"/>
                </a:cxn>
                <a:cxn ang="0">
                  <a:pos x="146" y="38"/>
                </a:cxn>
                <a:cxn ang="0">
                  <a:pos x="158" y="18"/>
                </a:cxn>
                <a:cxn ang="0">
                  <a:pos x="368" y="286"/>
                </a:cxn>
                <a:cxn ang="0">
                  <a:pos x="392" y="294"/>
                </a:cxn>
                <a:cxn ang="0">
                  <a:pos x="400" y="382"/>
                </a:cxn>
                <a:cxn ang="0">
                  <a:pos x="392" y="406"/>
                </a:cxn>
                <a:cxn ang="0">
                  <a:pos x="178" y="414"/>
                </a:cxn>
                <a:cxn ang="0">
                  <a:pos x="154" y="406"/>
                </a:cxn>
                <a:cxn ang="0">
                  <a:pos x="146" y="318"/>
                </a:cxn>
                <a:cxn ang="0">
                  <a:pos x="154" y="294"/>
                </a:cxn>
                <a:cxn ang="0">
                  <a:pos x="178" y="286"/>
                </a:cxn>
                <a:cxn ang="0">
                  <a:pos x="348" y="372"/>
                </a:cxn>
                <a:cxn ang="0">
                  <a:pos x="350" y="336"/>
                </a:cxn>
                <a:cxn ang="0">
                  <a:pos x="340" y="326"/>
                </a:cxn>
                <a:cxn ang="0">
                  <a:pos x="198" y="328"/>
                </a:cxn>
                <a:cxn ang="0">
                  <a:pos x="194" y="364"/>
                </a:cxn>
                <a:cxn ang="0">
                  <a:pos x="206" y="374"/>
                </a:cxn>
              </a:cxnLst>
              <a:rect l="0" t="0" r="r" b="b"/>
              <a:pathLst>
                <a:path w="424" h="420">
                  <a:moveTo>
                    <a:pt x="102" y="0"/>
                  </a:moveTo>
                  <a:lnTo>
                    <a:pt x="102" y="0"/>
                  </a:lnTo>
                  <a:lnTo>
                    <a:pt x="114" y="0"/>
                  </a:lnTo>
                  <a:lnTo>
                    <a:pt x="122" y="4"/>
                  </a:lnTo>
                  <a:lnTo>
                    <a:pt x="122" y="4"/>
                  </a:lnTo>
                  <a:lnTo>
                    <a:pt x="126" y="6"/>
                  </a:lnTo>
                  <a:lnTo>
                    <a:pt x="130" y="10"/>
                  </a:lnTo>
                  <a:lnTo>
                    <a:pt x="132" y="16"/>
                  </a:lnTo>
                  <a:lnTo>
                    <a:pt x="132" y="22"/>
                  </a:lnTo>
                  <a:lnTo>
                    <a:pt x="132" y="22"/>
                  </a:lnTo>
                  <a:lnTo>
                    <a:pt x="128" y="42"/>
                  </a:lnTo>
                  <a:lnTo>
                    <a:pt x="128" y="42"/>
                  </a:lnTo>
                  <a:lnTo>
                    <a:pt x="118" y="76"/>
                  </a:lnTo>
                  <a:lnTo>
                    <a:pt x="104" y="112"/>
                  </a:lnTo>
                  <a:lnTo>
                    <a:pt x="104" y="396"/>
                  </a:lnTo>
                  <a:lnTo>
                    <a:pt x="104" y="396"/>
                  </a:lnTo>
                  <a:lnTo>
                    <a:pt x="102" y="406"/>
                  </a:lnTo>
                  <a:lnTo>
                    <a:pt x="98" y="414"/>
                  </a:lnTo>
                  <a:lnTo>
                    <a:pt x="98" y="414"/>
                  </a:lnTo>
                  <a:lnTo>
                    <a:pt x="92" y="418"/>
                  </a:lnTo>
                  <a:lnTo>
                    <a:pt x="80" y="420"/>
                  </a:lnTo>
                  <a:lnTo>
                    <a:pt x="80" y="420"/>
                  </a:lnTo>
                  <a:lnTo>
                    <a:pt x="70" y="418"/>
                  </a:lnTo>
                  <a:lnTo>
                    <a:pt x="64" y="414"/>
                  </a:lnTo>
                  <a:lnTo>
                    <a:pt x="64" y="414"/>
                  </a:lnTo>
                  <a:lnTo>
                    <a:pt x="58" y="406"/>
                  </a:lnTo>
                  <a:lnTo>
                    <a:pt x="58" y="396"/>
                  </a:lnTo>
                  <a:lnTo>
                    <a:pt x="58" y="210"/>
                  </a:lnTo>
                  <a:lnTo>
                    <a:pt x="58" y="210"/>
                  </a:lnTo>
                  <a:lnTo>
                    <a:pt x="48" y="226"/>
                  </a:lnTo>
                  <a:lnTo>
                    <a:pt x="48" y="226"/>
                  </a:lnTo>
                  <a:lnTo>
                    <a:pt x="44" y="228"/>
                  </a:lnTo>
                  <a:lnTo>
                    <a:pt x="38" y="232"/>
                  </a:lnTo>
                  <a:lnTo>
                    <a:pt x="28" y="234"/>
                  </a:lnTo>
                  <a:lnTo>
                    <a:pt x="28" y="234"/>
                  </a:lnTo>
                  <a:lnTo>
                    <a:pt x="16" y="232"/>
                  </a:lnTo>
                  <a:lnTo>
                    <a:pt x="8" y="228"/>
                  </a:lnTo>
                  <a:lnTo>
                    <a:pt x="8" y="228"/>
                  </a:lnTo>
                  <a:lnTo>
                    <a:pt x="2" y="220"/>
                  </a:lnTo>
                  <a:lnTo>
                    <a:pt x="0" y="210"/>
                  </a:lnTo>
                  <a:lnTo>
                    <a:pt x="0" y="210"/>
                  </a:lnTo>
                  <a:lnTo>
                    <a:pt x="2" y="202"/>
                  </a:lnTo>
                  <a:lnTo>
                    <a:pt x="6" y="194"/>
                  </a:lnTo>
                  <a:lnTo>
                    <a:pt x="6" y="194"/>
                  </a:lnTo>
                  <a:lnTo>
                    <a:pt x="30" y="152"/>
                  </a:lnTo>
                  <a:lnTo>
                    <a:pt x="52" y="108"/>
                  </a:lnTo>
                  <a:lnTo>
                    <a:pt x="70" y="62"/>
                  </a:lnTo>
                  <a:lnTo>
                    <a:pt x="86" y="14"/>
                  </a:lnTo>
                  <a:lnTo>
                    <a:pt x="86" y="14"/>
                  </a:lnTo>
                  <a:lnTo>
                    <a:pt x="90" y="8"/>
                  </a:lnTo>
                  <a:lnTo>
                    <a:pt x="92" y="4"/>
                  </a:lnTo>
                  <a:lnTo>
                    <a:pt x="98" y="2"/>
                  </a:lnTo>
                  <a:lnTo>
                    <a:pt x="102" y="0"/>
                  </a:lnTo>
                  <a:lnTo>
                    <a:pt x="102" y="0"/>
                  </a:lnTo>
                  <a:close/>
                  <a:moveTo>
                    <a:pt x="150" y="86"/>
                  </a:moveTo>
                  <a:lnTo>
                    <a:pt x="402" y="86"/>
                  </a:lnTo>
                  <a:lnTo>
                    <a:pt x="402" y="86"/>
                  </a:lnTo>
                  <a:lnTo>
                    <a:pt x="412" y="88"/>
                  </a:lnTo>
                  <a:lnTo>
                    <a:pt x="420" y="92"/>
                  </a:lnTo>
                  <a:lnTo>
                    <a:pt x="420" y="92"/>
                  </a:lnTo>
                  <a:lnTo>
                    <a:pt x="424" y="98"/>
                  </a:lnTo>
                  <a:lnTo>
                    <a:pt x="424" y="108"/>
                  </a:lnTo>
                  <a:lnTo>
                    <a:pt x="424" y="108"/>
                  </a:lnTo>
                  <a:lnTo>
                    <a:pt x="424" y="118"/>
                  </a:lnTo>
                  <a:lnTo>
                    <a:pt x="420" y="124"/>
                  </a:lnTo>
                  <a:lnTo>
                    <a:pt x="420" y="124"/>
                  </a:lnTo>
                  <a:lnTo>
                    <a:pt x="412" y="130"/>
                  </a:lnTo>
                  <a:lnTo>
                    <a:pt x="402" y="132"/>
                  </a:lnTo>
                  <a:lnTo>
                    <a:pt x="150" y="132"/>
                  </a:lnTo>
                  <a:lnTo>
                    <a:pt x="150" y="132"/>
                  </a:lnTo>
                  <a:lnTo>
                    <a:pt x="140" y="130"/>
                  </a:lnTo>
                  <a:lnTo>
                    <a:pt x="134" y="126"/>
                  </a:lnTo>
                  <a:lnTo>
                    <a:pt x="134" y="126"/>
                  </a:lnTo>
                  <a:lnTo>
                    <a:pt x="130" y="120"/>
                  </a:lnTo>
                  <a:lnTo>
                    <a:pt x="128" y="108"/>
                  </a:lnTo>
                  <a:lnTo>
                    <a:pt x="128" y="108"/>
                  </a:lnTo>
                  <a:lnTo>
                    <a:pt x="130" y="98"/>
                  </a:lnTo>
                  <a:lnTo>
                    <a:pt x="134" y="92"/>
                  </a:lnTo>
                  <a:lnTo>
                    <a:pt x="134" y="92"/>
                  </a:lnTo>
                  <a:lnTo>
                    <a:pt x="140" y="88"/>
                  </a:lnTo>
                  <a:lnTo>
                    <a:pt x="150" y="86"/>
                  </a:lnTo>
                  <a:lnTo>
                    <a:pt x="150" y="86"/>
                  </a:lnTo>
                  <a:close/>
                  <a:moveTo>
                    <a:pt x="162" y="156"/>
                  </a:moveTo>
                  <a:lnTo>
                    <a:pt x="384" y="156"/>
                  </a:lnTo>
                  <a:lnTo>
                    <a:pt x="384" y="156"/>
                  </a:lnTo>
                  <a:lnTo>
                    <a:pt x="394" y="156"/>
                  </a:lnTo>
                  <a:lnTo>
                    <a:pt x="400" y="160"/>
                  </a:lnTo>
                  <a:lnTo>
                    <a:pt x="400" y="160"/>
                  </a:lnTo>
                  <a:lnTo>
                    <a:pt x="404" y="166"/>
                  </a:lnTo>
                  <a:lnTo>
                    <a:pt x="404" y="176"/>
                  </a:lnTo>
                  <a:lnTo>
                    <a:pt x="404" y="176"/>
                  </a:lnTo>
                  <a:lnTo>
                    <a:pt x="404" y="184"/>
                  </a:lnTo>
                  <a:lnTo>
                    <a:pt x="400" y="190"/>
                  </a:lnTo>
                  <a:lnTo>
                    <a:pt x="400" y="190"/>
                  </a:lnTo>
                  <a:lnTo>
                    <a:pt x="394" y="194"/>
                  </a:lnTo>
                  <a:lnTo>
                    <a:pt x="384" y="196"/>
                  </a:lnTo>
                  <a:lnTo>
                    <a:pt x="162" y="196"/>
                  </a:lnTo>
                  <a:lnTo>
                    <a:pt x="162" y="196"/>
                  </a:lnTo>
                  <a:lnTo>
                    <a:pt x="154" y="196"/>
                  </a:lnTo>
                  <a:lnTo>
                    <a:pt x="148" y="192"/>
                  </a:lnTo>
                  <a:lnTo>
                    <a:pt x="148" y="192"/>
                  </a:lnTo>
                  <a:lnTo>
                    <a:pt x="144" y="186"/>
                  </a:lnTo>
                  <a:lnTo>
                    <a:pt x="142" y="176"/>
                  </a:lnTo>
                  <a:lnTo>
                    <a:pt x="142" y="176"/>
                  </a:lnTo>
                  <a:lnTo>
                    <a:pt x="144" y="168"/>
                  </a:lnTo>
                  <a:lnTo>
                    <a:pt x="148" y="160"/>
                  </a:lnTo>
                  <a:lnTo>
                    <a:pt x="148" y="160"/>
                  </a:lnTo>
                  <a:lnTo>
                    <a:pt x="154" y="156"/>
                  </a:lnTo>
                  <a:lnTo>
                    <a:pt x="162" y="156"/>
                  </a:lnTo>
                  <a:lnTo>
                    <a:pt x="162" y="156"/>
                  </a:lnTo>
                  <a:close/>
                  <a:moveTo>
                    <a:pt x="162" y="220"/>
                  </a:moveTo>
                  <a:lnTo>
                    <a:pt x="384" y="220"/>
                  </a:lnTo>
                  <a:lnTo>
                    <a:pt x="384" y="220"/>
                  </a:lnTo>
                  <a:lnTo>
                    <a:pt x="394" y="220"/>
                  </a:lnTo>
                  <a:lnTo>
                    <a:pt x="400" y="224"/>
                  </a:lnTo>
                  <a:lnTo>
                    <a:pt x="400" y="224"/>
                  </a:lnTo>
                  <a:lnTo>
                    <a:pt x="404" y="230"/>
                  </a:lnTo>
                  <a:lnTo>
                    <a:pt x="404" y="240"/>
                  </a:lnTo>
                  <a:lnTo>
                    <a:pt x="404" y="240"/>
                  </a:lnTo>
                  <a:lnTo>
                    <a:pt x="404" y="248"/>
                  </a:lnTo>
                  <a:lnTo>
                    <a:pt x="400" y="254"/>
                  </a:lnTo>
                  <a:lnTo>
                    <a:pt x="400" y="254"/>
                  </a:lnTo>
                  <a:lnTo>
                    <a:pt x="394" y="258"/>
                  </a:lnTo>
                  <a:lnTo>
                    <a:pt x="384" y="260"/>
                  </a:lnTo>
                  <a:lnTo>
                    <a:pt x="162" y="260"/>
                  </a:lnTo>
                  <a:lnTo>
                    <a:pt x="162" y="260"/>
                  </a:lnTo>
                  <a:lnTo>
                    <a:pt x="154" y="258"/>
                  </a:lnTo>
                  <a:lnTo>
                    <a:pt x="148" y="254"/>
                  </a:lnTo>
                  <a:lnTo>
                    <a:pt x="148" y="254"/>
                  </a:lnTo>
                  <a:lnTo>
                    <a:pt x="144" y="250"/>
                  </a:lnTo>
                  <a:lnTo>
                    <a:pt x="142" y="240"/>
                  </a:lnTo>
                  <a:lnTo>
                    <a:pt x="142" y="240"/>
                  </a:lnTo>
                  <a:lnTo>
                    <a:pt x="144" y="230"/>
                  </a:lnTo>
                  <a:lnTo>
                    <a:pt x="148" y="224"/>
                  </a:lnTo>
                  <a:lnTo>
                    <a:pt x="148" y="224"/>
                  </a:lnTo>
                  <a:lnTo>
                    <a:pt x="154" y="220"/>
                  </a:lnTo>
                  <a:lnTo>
                    <a:pt x="162" y="220"/>
                  </a:lnTo>
                  <a:lnTo>
                    <a:pt x="162" y="220"/>
                  </a:lnTo>
                  <a:close/>
                  <a:moveTo>
                    <a:pt x="166" y="18"/>
                  </a:moveTo>
                  <a:lnTo>
                    <a:pt x="380" y="18"/>
                  </a:lnTo>
                  <a:lnTo>
                    <a:pt x="380" y="18"/>
                  </a:lnTo>
                  <a:lnTo>
                    <a:pt x="390" y="18"/>
                  </a:lnTo>
                  <a:lnTo>
                    <a:pt x="396" y="22"/>
                  </a:lnTo>
                  <a:lnTo>
                    <a:pt x="396" y="22"/>
                  </a:lnTo>
                  <a:lnTo>
                    <a:pt x="400" y="28"/>
                  </a:lnTo>
                  <a:lnTo>
                    <a:pt x="400" y="38"/>
                  </a:lnTo>
                  <a:lnTo>
                    <a:pt x="400" y="38"/>
                  </a:lnTo>
                  <a:lnTo>
                    <a:pt x="400" y="46"/>
                  </a:lnTo>
                  <a:lnTo>
                    <a:pt x="396" y="52"/>
                  </a:lnTo>
                  <a:lnTo>
                    <a:pt x="396" y="52"/>
                  </a:lnTo>
                  <a:lnTo>
                    <a:pt x="390" y="56"/>
                  </a:lnTo>
                  <a:lnTo>
                    <a:pt x="380" y="58"/>
                  </a:lnTo>
                  <a:lnTo>
                    <a:pt x="166" y="58"/>
                  </a:lnTo>
                  <a:lnTo>
                    <a:pt x="166" y="58"/>
                  </a:lnTo>
                  <a:lnTo>
                    <a:pt x="158" y="56"/>
                  </a:lnTo>
                  <a:lnTo>
                    <a:pt x="150" y="54"/>
                  </a:lnTo>
                  <a:lnTo>
                    <a:pt x="150" y="54"/>
                  </a:lnTo>
                  <a:lnTo>
                    <a:pt x="148" y="48"/>
                  </a:lnTo>
                  <a:lnTo>
                    <a:pt x="146" y="38"/>
                  </a:lnTo>
                  <a:lnTo>
                    <a:pt x="146" y="38"/>
                  </a:lnTo>
                  <a:lnTo>
                    <a:pt x="148" y="28"/>
                  </a:lnTo>
                  <a:lnTo>
                    <a:pt x="150" y="22"/>
                  </a:lnTo>
                  <a:lnTo>
                    <a:pt x="150" y="22"/>
                  </a:lnTo>
                  <a:lnTo>
                    <a:pt x="158" y="18"/>
                  </a:lnTo>
                  <a:lnTo>
                    <a:pt x="166" y="18"/>
                  </a:lnTo>
                  <a:lnTo>
                    <a:pt x="166" y="18"/>
                  </a:lnTo>
                  <a:close/>
                  <a:moveTo>
                    <a:pt x="178" y="286"/>
                  </a:moveTo>
                  <a:lnTo>
                    <a:pt x="368" y="286"/>
                  </a:lnTo>
                  <a:lnTo>
                    <a:pt x="368" y="286"/>
                  </a:lnTo>
                  <a:lnTo>
                    <a:pt x="382" y="288"/>
                  </a:lnTo>
                  <a:lnTo>
                    <a:pt x="388" y="290"/>
                  </a:lnTo>
                  <a:lnTo>
                    <a:pt x="392" y="294"/>
                  </a:lnTo>
                  <a:lnTo>
                    <a:pt x="396" y="298"/>
                  </a:lnTo>
                  <a:lnTo>
                    <a:pt x="398" y="304"/>
                  </a:lnTo>
                  <a:lnTo>
                    <a:pt x="400" y="318"/>
                  </a:lnTo>
                  <a:lnTo>
                    <a:pt x="400" y="382"/>
                  </a:lnTo>
                  <a:lnTo>
                    <a:pt x="400" y="382"/>
                  </a:lnTo>
                  <a:lnTo>
                    <a:pt x="398" y="396"/>
                  </a:lnTo>
                  <a:lnTo>
                    <a:pt x="396" y="402"/>
                  </a:lnTo>
                  <a:lnTo>
                    <a:pt x="392" y="406"/>
                  </a:lnTo>
                  <a:lnTo>
                    <a:pt x="388" y="410"/>
                  </a:lnTo>
                  <a:lnTo>
                    <a:pt x="382" y="412"/>
                  </a:lnTo>
                  <a:lnTo>
                    <a:pt x="368" y="414"/>
                  </a:lnTo>
                  <a:lnTo>
                    <a:pt x="178" y="414"/>
                  </a:lnTo>
                  <a:lnTo>
                    <a:pt x="178" y="414"/>
                  </a:lnTo>
                  <a:lnTo>
                    <a:pt x="164" y="412"/>
                  </a:lnTo>
                  <a:lnTo>
                    <a:pt x="160" y="410"/>
                  </a:lnTo>
                  <a:lnTo>
                    <a:pt x="154" y="406"/>
                  </a:lnTo>
                  <a:lnTo>
                    <a:pt x="150" y="402"/>
                  </a:lnTo>
                  <a:lnTo>
                    <a:pt x="148" y="396"/>
                  </a:lnTo>
                  <a:lnTo>
                    <a:pt x="146" y="382"/>
                  </a:lnTo>
                  <a:lnTo>
                    <a:pt x="146" y="318"/>
                  </a:lnTo>
                  <a:lnTo>
                    <a:pt x="146" y="318"/>
                  </a:lnTo>
                  <a:lnTo>
                    <a:pt x="148" y="304"/>
                  </a:lnTo>
                  <a:lnTo>
                    <a:pt x="150" y="298"/>
                  </a:lnTo>
                  <a:lnTo>
                    <a:pt x="154" y="294"/>
                  </a:lnTo>
                  <a:lnTo>
                    <a:pt x="160" y="290"/>
                  </a:lnTo>
                  <a:lnTo>
                    <a:pt x="164" y="288"/>
                  </a:lnTo>
                  <a:lnTo>
                    <a:pt x="178" y="286"/>
                  </a:lnTo>
                  <a:lnTo>
                    <a:pt x="178" y="286"/>
                  </a:lnTo>
                  <a:close/>
                  <a:moveTo>
                    <a:pt x="340" y="374"/>
                  </a:moveTo>
                  <a:lnTo>
                    <a:pt x="340" y="374"/>
                  </a:lnTo>
                  <a:lnTo>
                    <a:pt x="346" y="374"/>
                  </a:lnTo>
                  <a:lnTo>
                    <a:pt x="348" y="372"/>
                  </a:lnTo>
                  <a:lnTo>
                    <a:pt x="350" y="368"/>
                  </a:lnTo>
                  <a:lnTo>
                    <a:pt x="350" y="364"/>
                  </a:lnTo>
                  <a:lnTo>
                    <a:pt x="350" y="336"/>
                  </a:lnTo>
                  <a:lnTo>
                    <a:pt x="350" y="336"/>
                  </a:lnTo>
                  <a:lnTo>
                    <a:pt x="350" y="332"/>
                  </a:lnTo>
                  <a:lnTo>
                    <a:pt x="348" y="328"/>
                  </a:lnTo>
                  <a:lnTo>
                    <a:pt x="346" y="326"/>
                  </a:lnTo>
                  <a:lnTo>
                    <a:pt x="340" y="326"/>
                  </a:lnTo>
                  <a:lnTo>
                    <a:pt x="206" y="326"/>
                  </a:lnTo>
                  <a:lnTo>
                    <a:pt x="206" y="326"/>
                  </a:lnTo>
                  <a:lnTo>
                    <a:pt x="202" y="326"/>
                  </a:lnTo>
                  <a:lnTo>
                    <a:pt x="198" y="328"/>
                  </a:lnTo>
                  <a:lnTo>
                    <a:pt x="196" y="332"/>
                  </a:lnTo>
                  <a:lnTo>
                    <a:pt x="194" y="336"/>
                  </a:lnTo>
                  <a:lnTo>
                    <a:pt x="194" y="364"/>
                  </a:lnTo>
                  <a:lnTo>
                    <a:pt x="194" y="364"/>
                  </a:lnTo>
                  <a:lnTo>
                    <a:pt x="196" y="368"/>
                  </a:lnTo>
                  <a:lnTo>
                    <a:pt x="198" y="372"/>
                  </a:lnTo>
                  <a:lnTo>
                    <a:pt x="202" y="374"/>
                  </a:lnTo>
                  <a:lnTo>
                    <a:pt x="206" y="374"/>
                  </a:lnTo>
                  <a:lnTo>
                    <a:pt x="340" y="374"/>
                  </a:lnTo>
                  <a:close/>
                </a:path>
              </a:pathLst>
            </a:custGeom>
            <a:solidFill>
              <a:srgbClr val="002776"/>
            </a:solidFill>
            <a:ln w="9525">
              <a:noFill/>
              <a:round/>
              <a:headEnd/>
              <a:tailEnd/>
            </a:ln>
          </p:spPr>
          <p:txBody>
            <a:bodyPr/>
            <a:lstStyle/>
            <a:p>
              <a:pPr>
                <a:defRPr/>
              </a:pPr>
              <a:endParaRPr kumimoji="0" lang="zh-TW" altLang="en-US">
                <a:solidFill>
                  <a:srgbClr val="000000"/>
                </a:solidFill>
                <a:latin typeface="Arial" charset="0"/>
                <a:ea typeface="新細明體" charset="-120"/>
                <a:cs typeface="Arial" charset="0"/>
              </a:endParaRPr>
            </a:p>
          </p:txBody>
        </p:sp>
      </p:grpSp>
      <p:sp>
        <p:nvSpPr>
          <p:cNvPr id="120836" name="Text Placeholder 2"/>
          <p:cNvSpPr>
            <a:spLocks noGrp="1"/>
          </p:cNvSpPr>
          <p:nvPr>
            <p:ph type="subTitle" idx="1"/>
          </p:nvPr>
        </p:nvSpPr>
        <p:spPr>
          <a:xfrm>
            <a:off x="447675" y="6834188"/>
            <a:ext cx="5214938" cy="344487"/>
          </a:xfrm>
          <a:prstGeom prst="rect">
            <a:avLst/>
          </a:prstGeom>
        </p:spPr>
        <p:txBody>
          <a:bodyPr/>
          <a:lstStyle>
            <a:lvl1pPr marL="0" indent="0">
              <a:lnSpc>
                <a:spcPts val="2225"/>
              </a:lnSpc>
              <a:defRPr sz="1800" b="1" baseline="0" smtClean="0">
                <a:latin typeface="Verdana" pitchFamily="34" charset="0"/>
                <a:ea typeface="華康中黑體" pitchFamily="49" charset="-120"/>
              </a:defRPr>
            </a:lvl1pPr>
          </a:lstStyle>
          <a:p>
            <a:r>
              <a:rPr lang="en-US" altLang="zh-TW" smtClean="0"/>
              <a:t>Click to edit Master subtitle style</a:t>
            </a:r>
            <a:endParaRPr dirty="0" smtClean="0"/>
          </a:p>
        </p:txBody>
      </p:sp>
      <p:sp>
        <p:nvSpPr>
          <p:cNvPr id="26" name="Title Placeholder 1"/>
          <p:cNvSpPr>
            <a:spLocks noGrp="1"/>
          </p:cNvSpPr>
          <p:nvPr>
            <p:ph type="ctrTitle"/>
          </p:nvPr>
        </p:nvSpPr>
        <p:spPr>
          <a:xfrm>
            <a:off x="1238055" y="2886328"/>
            <a:ext cx="4330064" cy="1177777"/>
          </a:xfrm>
          <a:prstGeom prst="rect">
            <a:avLst/>
          </a:prstGeom>
        </p:spPr>
        <p:txBody>
          <a:bodyPr/>
          <a:lstStyle>
            <a:lvl1pPr>
              <a:lnSpc>
                <a:spcPts val="4000"/>
              </a:lnSpc>
              <a:defRPr sz="3700" b="0" baseline="0" smtClean="0">
                <a:solidFill>
                  <a:srgbClr val="002776"/>
                </a:solidFill>
                <a:latin typeface="Times New Roman" pitchFamily="18" charset="0"/>
                <a:ea typeface="華康中明體" pitchFamily="49" charset="-120"/>
              </a:defRPr>
            </a:lvl1pPr>
          </a:lstStyle>
          <a:p>
            <a:r>
              <a:rPr lang="en-US" altLang="zh-TW" dirty="0" smtClean="0"/>
              <a:t>Click to edit Master title style</a:t>
            </a:r>
            <a:endParaRPr lang="en-US" dirty="0" smtClean="0"/>
          </a:p>
        </p:txBody>
      </p:sp>
    </p:spTree>
    <p:extLst>
      <p:ext uri="{BB962C8B-B14F-4D97-AF65-F5344CB8AC3E}">
        <p14:creationId xmlns:p14="http://schemas.microsoft.com/office/powerpoint/2010/main" val="2053305598"/>
      </p:ext>
    </p:extLst>
  </p:cSld>
  <p:clrMapOvr>
    <a:masterClrMapping/>
  </p:clrMapOvr>
  <p:transition/>
</p:sldLayout>
</file>

<file path=ppt/slideLayouts/slideLayout639.xml><?xml version="1.0" encoding="utf-8"?>
<p:sldLayout xmlns:a="http://schemas.openxmlformats.org/drawingml/2006/main" xmlns:r="http://schemas.openxmlformats.org/officeDocument/2006/relationships" xmlns:p="http://schemas.openxmlformats.org/presentationml/2006/main" preserve="1" userDrawn="1">
  <p:cSld name="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500"/>
            <a:ext cx="2544763" cy="163513"/>
          </a:xfrm>
          <a:prstGeom prst="rect">
            <a:avLst/>
          </a:prstGeom>
          <a:noFill/>
          <a:ln w="25400" algn="ctr">
            <a:noFill/>
            <a:miter lim="800000"/>
            <a:headEnd/>
            <a:tailEnd/>
          </a:ln>
        </p:spPr>
        <p:txBody>
          <a:bodyPr lIns="0" tIns="0" rIns="0" bIns="0"/>
          <a:lstStyle/>
          <a:p>
            <a:pPr algn="r" defTabSz="957263">
              <a:defRPr/>
            </a:pPr>
            <a:r>
              <a:rPr kumimoji="0" lang="en-US" altLang="zh-TW" sz="900" dirty="0" smtClean="0">
                <a:solidFill>
                  <a:srgbClr val="002060"/>
                </a:solidFill>
                <a:latin typeface="Arial" charset="0"/>
                <a:ea typeface="新細明體" charset="-120"/>
                <a:cs typeface="Arial" charset="0"/>
              </a:rPr>
              <a:t>© 2012 </a:t>
            </a:r>
            <a:r>
              <a:rPr kumimoji="0" lang="zh-TW" altLang="en-US" sz="900" dirty="0" smtClean="0">
                <a:solidFill>
                  <a:srgbClr val="002060"/>
                </a:solidFill>
                <a:latin typeface="Arial" charset="0"/>
                <a:ea typeface="新細明體" charset="-120"/>
                <a:cs typeface="Arial" charset="0"/>
              </a:rPr>
              <a:t>勤業眾信版權所有 保留一切權利</a:t>
            </a:r>
            <a:endParaRPr kumimoji="0" lang="en-US" altLang="zh-TW" sz="900" dirty="0">
              <a:solidFill>
                <a:srgbClr val="002060"/>
              </a:solidFill>
              <a:latin typeface="Arial" charset="0"/>
              <a:ea typeface="新細明體"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0" y="360000"/>
            <a:ext cx="9126000" cy="630000"/>
          </a:xfrm>
          <a:prstGeom prst="rect">
            <a:avLst/>
          </a:prstGeom>
        </p:spPr>
        <p:txBody>
          <a:bodyPr/>
          <a:lstStyle>
            <a:lvl1pPr>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a:latin typeface="Calibri" pitchFamily="34" charset="0"/>
                <a:ea typeface="微軟正黑體" pitchFamily="34" charset="-120"/>
              </a:defRPr>
            </a:lvl1pPr>
            <a:lvl2pPr>
              <a:defRPr>
                <a:latin typeface="Calibri" pitchFamily="34" charset="0"/>
                <a:ea typeface="微軟正黑體" pitchFamily="34" charset="-120"/>
              </a:defRPr>
            </a:lvl2pPr>
            <a:lvl3pPr>
              <a:defRPr>
                <a:latin typeface="Calibri" pitchFamily="34" charset="0"/>
                <a:ea typeface="微軟正黑體" pitchFamily="34" charset="-120"/>
              </a:defRPr>
            </a:lvl3pPr>
            <a:lvl4pPr>
              <a:defRPr>
                <a:latin typeface="Calibri" pitchFamily="34" charset="0"/>
                <a:ea typeface="微軟正黑體" pitchFamily="34" charset="-120"/>
              </a:defRPr>
            </a:lvl4pPr>
            <a:lvl5pPr>
              <a:buFont typeface="Arial" pitchFamily="34" charset="0"/>
              <a:buNone/>
              <a:defRPr>
                <a:solidFill>
                  <a:schemeClr val="tx1"/>
                </a:solidFill>
                <a:latin typeface="Calibri" pitchFamily="34" charset="0"/>
                <a:ea typeface="微軟正黑體" pitchFamily="34"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0" y="7429500"/>
            <a:ext cx="311150" cy="163513"/>
          </a:xfrm>
          <a:prstGeom prst="rect">
            <a:avLst/>
          </a:prstGeom>
        </p:spPr>
        <p:txBody>
          <a:bodyPr vert="horz" wrap="square" lIns="91440" tIns="45720" rIns="91440" bIns="45720" numCol="1" anchor="t" anchorCtr="0" compatLnSpc="1">
            <a:prstTxWarp prst="textNoShape">
              <a:avLst/>
            </a:prstTxWarp>
          </a:bodyPr>
          <a:lstStyle>
            <a:lvl1pPr>
              <a:defRPr kumimoji="0" sz="800">
                <a:latin typeface="Arial" charset="0"/>
                <a:ea typeface="新細明體" charset="-120"/>
                <a:cs typeface="Arial" charset="0"/>
              </a:defRPr>
            </a:lvl1pPr>
          </a:lstStyle>
          <a:p>
            <a:pPr>
              <a:defRPr/>
            </a:pPr>
            <a:fld id="{E7248DCC-D2F2-466C-9721-2DA1D549E461}" type="slidenum">
              <a:rPr lang="en-US" altLang="zh-TW">
                <a:solidFill>
                  <a:srgbClr val="000000"/>
                </a:solidFill>
              </a:rPr>
              <a:pPr>
                <a:defRPr/>
              </a:pPr>
              <a:t>‹#›</a:t>
            </a:fld>
            <a:endParaRPr lang="en-US" altLang="zh-TW">
              <a:solidFill>
                <a:srgbClr val="000000"/>
              </a:solidFill>
            </a:endParaRPr>
          </a:p>
        </p:txBody>
      </p:sp>
    </p:spTree>
    <p:extLst>
      <p:ext uri="{BB962C8B-B14F-4D97-AF65-F5344CB8AC3E}">
        <p14:creationId xmlns:p14="http://schemas.microsoft.com/office/powerpoint/2010/main" val="96890257"/>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userDrawn="1">
  <p:cSld name="47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2007"/>
            <a:ext cx="2544763" cy="163513"/>
          </a:xfrm>
          <a:prstGeom prst="rect">
            <a:avLst/>
          </a:prstGeom>
          <a:noFill/>
          <a:ln w="25400" algn="ctr">
            <a:noFill/>
            <a:miter lim="800000"/>
            <a:headEnd/>
            <a:tailEnd/>
          </a:ln>
        </p:spPr>
        <p:txBody>
          <a:bodyPr lIns="0" tIns="0" rIns="0" bIns="0"/>
          <a:lstStyle/>
          <a:p>
            <a:pPr algn="r" defTabSz="942945"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074" tIns="45035" rIns="90074" bIns="45035"/>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8543" indent="-270530">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0568" indent="-172011">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2667" indent="-172011">
              <a:lnSpc>
                <a:spcPct val="100000"/>
              </a:lnSpc>
              <a:spcBef>
                <a:spcPts val="600"/>
              </a:spcBef>
              <a:buClr>
                <a:srgbClr val="92D050"/>
              </a:buClr>
              <a:defRPr>
                <a:latin typeface="Calibri" pitchFamily="34" charset="0"/>
                <a:ea typeface="標楷體" pitchFamily="65" charset="-120"/>
              </a:defRPr>
            </a:lvl4pPr>
            <a:lvl5pPr marL="1243185" indent="-100073">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70"/>
            <a:ext cx="428625" cy="263525"/>
          </a:xfrm>
          <a:prstGeom prst="rect">
            <a:avLst/>
          </a:prstGeom>
        </p:spPr>
        <p:txBody>
          <a:bodyPr vert="horz" wrap="square" lIns="90074" tIns="45035" rIns="90074" bIns="45035"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2159502379"/>
      </p:ext>
    </p:extLst>
  </p:cSld>
  <p:clrMapOvr>
    <a:masterClrMapping/>
  </p:clrMapOvr>
  <p:timing>
    <p:tnLst>
      <p:par>
        <p:cTn id="1" dur="indefinite" restart="never" nodeType="tmRoot"/>
      </p:par>
    </p:tnLst>
  </p:timing>
</p:sldLayout>
</file>

<file path=ppt/slideLayouts/slideLayout640.xml><?xml version="1.0" encoding="utf-8"?>
<p:sldLayout xmlns:a="http://schemas.openxmlformats.org/drawingml/2006/main" xmlns:r="http://schemas.openxmlformats.org/officeDocument/2006/relationships" xmlns:p="http://schemas.openxmlformats.org/presentationml/2006/main" preserve="1" userDrawn="1">
  <p:cSld name="自訂版面配置">
    <p:spTree>
      <p:nvGrpSpPr>
        <p:cNvPr id="1" name=""/>
        <p:cNvGrpSpPr/>
        <p:nvPr/>
      </p:nvGrpSpPr>
      <p:grpSpPr>
        <a:xfrm>
          <a:off x="0" y="0"/>
          <a:ext cx="0" cy="0"/>
          <a:chOff x="0" y="0"/>
          <a:chExt cx="0" cy="0"/>
        </a:xfrm>
      </p:grpSpPr>
      <p:sp>
        <p:nvSpPr>
          <p:cNvPr id="4" name="矩形 3"/>
          <p:cNvSpPr/>
          <p:nvPr userDrawn="1"/>
        </p:nvSpPr>
        <p:spPr>
          <a:xfrm>
            <a:off x="0" y="0"/>
            <a:ext cx="10059988" cy="7773988"/>
          </a:xfrm>
          <a:prstGeom prst="rect">
            <a:avLst/>
          </a:prstGeom>
          <a:solidFill>
            <a:srgbClr val="00A1D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0" lang="zh-TW" altLang="en-US">
              <a:solidFill>
                <a:srgbClr val="FFFFFF"/>
              </a:solidFill>
              <a:ea typeface="新細明體" charset="-120"/>
              <a:cs typeface="Arial" charset="0"/>
            </a:endParaRPr>
          </a:p>
        </p:txBody>
      </p:sp>
      <p:sp>
        <p:nvSpPr>
          <p:cNvPr id="3" name="Title Placeholder 1"/>
          <p:cNvSpPr>
            <a:spLocks noGrp="1"/>
          </p:cNvSpPr>
          <p:nvPr>
            <p:ph type="ctrTitle"/>
          </p:nvPr>
        </p:nvSpPr>
        <p:spPr>
          <a:xfrm>
            <a:off x="529400" y="2886328"/>
            <a:ext cx="4330064" cy="1177777"/>
          </a:xfrm>
          <a:prstGeom prst="rect">
            <a:avLst/>
          </a:prstGeom>
        </p:spPr>
        <p:txBody>
          <a:bodyPr/>
          <a:lstStyle>
            <a:lvl1pPr>
              <a:lnSpc>
                <a:spcPts val="4000"/>
              </a:lnSpc>
              <a:defRPr sz="2800" b="1" baseline="0" smtClean="0">
                <a:solidFill>
                  <a:schemeClr val="bg1"/>
                </a:solidFill>
                <a:latin typeface="Verdana" pitchFamily="34" charset="0"/>
                <a:ea typeface="華康中黑體" pitchFamily="49" charset="-120"/>
              </a:defRPr>
            </a:lvl1pPr>
          </a:lstStyle>
          <a:p>
            <a:r>
              <a:rPr lang="en-US" altLang="zh-TW" smtClean="0"/>
              <a:t>Click to edit Master title style</a:t>
            </a:r>
            <a:endParaRPr lang="en-US" dirty="0" smtClean="0"/>
          </a:p>
        </p:txBody>
      </p:sp>
    </p:spTree>
    <p:extLst>
      <p:ext uri="{BB962C8B-B14F-4D97-AF65-F5344CB8AC3E}">
        <p14:creationId xmlns:p14="http://schemas.microsoft.com/office/powerpoint/2010/main" val="556197239"/>
      </p:ext>
    </p:extLst>
  </p:cSld>
  <p:clrMapOvr>
    <a:masterClrMapping/>
  </p:clrMapOvr>
</p:sldLayout>
</file>

<file path=ppt/slideLayouts/slideLayout641.xml><?xml version="1.0" encoding="utf-8"?>
<p:sldLayout xmlns:a="http://schemas.openxmlformats.org/drawingml/2006/main" xmlns:r="http://schemas.openxmlformats.org/officeDocument/2006/relationships" xmlns:p="http://schemas.openxmlformats.org/presentationml/2006/main" preserve="1" userDrawn="1">
  <p:cSld name="1_自訂版面配置">
    <p:spTree>
      <p:nvGrpSpPr>
        <p:cNvPr id="1" name=""/>
        <p:cNvGrpSpPr/>
        <p:nvPr/>
      </p:nvGrpSpPr>
      <p:grpSpPr>
        <a:xfrm>
          <a:off x="0" y="0"/>
          <a:ext cx="0" cy="0"/>
          <a:chOff x="0" y="0"/>
          <a:chExt cx="0" cy="0"/>
        </a:xfrm>
      </p:grpSpPr>
      <p:sp>
        <p:nvSpPr>
          <p:cNvPr id="4" name="矩形 3"/>
          <p:cNvSpPr/>
          <p:nvPr userDrawn="1"/>
        </p:nvSpPr>
        <p:spPr>
          <a:xfrm>
            <a:off x="0" y="0"/>
            <a:ext cx="10059988" cy="7773988"/>
          </a:xfrm>
          <a:prstGeom prst="rect">
            <a:avLst/>
          </a:prstGeom>
          <a:solidFill>
            <a:srgbClr val="72C7E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0" lang="zh-TW" altLang="en-US">
              <a:solidFill>
                <a:srgbClr val="FFFFFF"/>
              </a:solidFill>
              <a:ea typeface="新細明體" charset="-120"/>
              <a:cs typeface="Arial" charset="0"/>
            </a:endParaRPr>
          </a:p>
        </p:txBody>
      </p:sp>
      <p:sp>
        <p:nvSpPr>
          <p:cNvPr id="3" name="Title Placeholder 1"/>
          <p:cNvSpPr>
            <a:spLocks noGrp="1"/>
          </p:cNvSpPr>
          <p:nvPr>
            <p:ph type="ctrTitle"/>
          </p:nvPr>
        </p:nvSpPr>
        <p:spPr>
          <a:xfrm>
            <a:off x="529400" y="2886328"/>
            <a:ext cx="4330064" cy="1177777"/>
          </a:xfrm>
          <a:prstGeom prst="rect">
            <a:avLst/>
          </a:prstGeom>
        </p:spPr>
        <p:txBody>
          <a:bodyPr/>
          <a:lstStyle>
            <a:lvl1pPr>
              <a:lnSpc>
                <a:spcPts val="4000"/>
              </a:lnSpc>
              <a:defRPr sz="2800" b="1" baseline="0" smtClean="0">
                <a:solidFill>
                  <a:schemeClr val="bg1"/>
                </a:solidFill>
                <a:latin typeface="Verdana" pitchFamily="34" charset="0"/>
                <a:ea typeface="華康中黑體" pitchFamily="49" charset="-120"/>
              </a:defRPr>
            </a:lvl1pPr>
          </a:lstStyle>
          <a:p>
            <a:r>
              <a:rPr lang="en-US" altLang="zh-TW" smtClean="0"/>
              <a:t>Click to edit Master title style</a:t>
            </a:r>
            <a:endParaRPr lang="en-US" dirty="0" smtClean="0"/>
          </a:p>
        </p:txBody>
      </p:sp>
    </p:spTree>
    <p:extLst>
      <p:ext uri="{BB962C8B-B14F-4D97-AF65-F5344CB8AC3E}">
        <p14:creationId xmlns:p14="http://schemas.microsoft.com/office/powerpoint/2010/main" val="394502482"/>
      </p:ext>
    </p:extLst>
  </p:cSld>
  <p:clrMapOvr>
    <a:masterClrMapping/>
  </p:clrMapOvr>
</p:sldLayout>
</file>

<file path=ppt/slideLayouts/slideLayout642.xml><?xml version="1.0" encoding="utf-8"?>
<p:sldLayout xmlns:a="http://schemas.openxmlformats.org/drawingml/2006/main" xmlns:r="http://schemas.openxmlformats.org/officeDocument/2006/relationships" xmlns:p="http://schemas.openxmlformats.org/presentationml/2006/main" preserve="1" userDrawn="1">
  <p:cSld name="3_自訂版面配置">
    <p:spTree>
      <p:nvGrpSpPr>
        <p:cNvPr id="1" name=""/>
        <p:cNvGrpSpPr/>
        <p:nvPr/>
      </p:nvGrpSpPr>
      <p:grpSpPr>
        <a:xfrm>
          <a:off x="0" y="0"/>
          <a:ext cx="0" cy="0"/>
          <a:chOff x="0" y="0"/>
          <a:chExt cx="0" cy="0"/>
        </a:xfrm>
      </p:grpSpPr>
      <p:sp>
        <p:nvSpPr>
          <p:cNvPr id="4" name="矩形 3"/>
          <p:cNvSpPr/>
          <p:nvPr userDrawn="1"/>
        </p:nvSpPr>
        <p:spPr>
          <a:xfrm>
            <a:off x="0" y="0"/>
            <a:ext cx="10059988" cy="7773988"/>
          </a:xfrm>
          <a:prstGeom prst="rect">
            <a:avLst/>
          </a:prstGeom>
          <a:solidFill>
            <a:srgbClr val="3C8A2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0" lang="zh-TW" altLang="en-US">
              <a:solidFill>
                <a:srgbClr val="FFFFFF"/>
              </a:solidFill>
              <a:ea typeface="新細明體" charset="-120"/>
              <a:cs typeface="Arial" charset="0"/>
            </a:endParaRPr>
          </a:p>
        </p:txBody>
      </p:sp>
      <p:sp>
        <p:nvSpPr>
          <p:cNvPr id="3" name="Title Placeholder 1"/>
          <p:cNvSpPr>
            <a:spLocks noGrp="1"/>
          </p:cNvSpPr>
          <p:nvPr>
            <p:ph type="ctrTitle"/>
          </p:nvPr>
        </p:nvSpPr>
        <p:spPr>
          <a:xfrm>
            <a:off x="529400" y="2886328"/>
            <a:ext cx="4330064" cy="1177777"/>
          </a:xfrm>
          <a:prstGeom prst="rect">
            <a:avLst/>
          </a:prstGeom>
        </p:spPr>
        <p:txBody>
          <a:bodyPr/>
          <a:lstStyle>
            <a:lvl1pPr>
              <a:lnSpc>
                <a:spcPts val="4000"/>
              </a:lnSpc>
              <a:defRPr sz="2800" b="1" baseline="0" smtClean="0">
                <a:solidFill>
                  <a:schemeClr val="bg1"/>
                </a:solidFill>
                <a:latin typeface="Verdana" pitchFamily="34" charset="0"/>
                <a:ea typeface="華康中黑體" pitchFamily="49" charset="-120"/>
              </a:defRPr>
            </a:lvl1pPr>
          </a:lstStyle>
          <a:p>
            <a:r>
              <a:rPr lang="en-US" altLang="zh-TW" smtClean="0"/>
              <a:t>Click to edit Master title style</a:t>
            </a:r>
            <a:endParaRPr lang="en-US" dirty="0" smtClean="0"/>
          </a:p>
        </p:txBody>
      </p:sp>
    </p:spTree>
    <p:extLst>
      <p:ext uri="{BB962C8B-B14F-4D97-AF65-F5344CB8AC3E}">
        <p14:creationId xmlns:p14="http://schemas.microsoft.com/office/powerpoint/2010/main" val="3365770894"/>
      </p:ext>
    </p:extLst>
  </p:cSld>
  <p:clrMapOvr>
    <a:masterClrMapping/>
  </p:clrMapOvr>
</p:sldLayout>
</file>

<file path=ppt/slideLayouts/slideLayout643.xml><?xml version="1.0" encoding="utf-8"?>
<p:sldLayout xmlns:a="http://schemas.openxmlformats.org/drawingml/2006/main" xmlns:r="http://schemas.openxmlformats.org/officeDocument/2006/relationships" xmlns:p="http://schemas.openxmlformats.org/presentationml/2006/main" preserve="1" userDrawn="1">
  <p:cSld name="2_自訂版面配置">
    <p:spTree>
      <p:nvGrpSpPr>
        <p:cNvPr id="1" name=""/>
        <p:cNvGrpSpPr/>
        <p:nvPr/>
      </p:nvGrpSpPr>
      <p:grpSpPr>
        <a:xfrm>
          <a:off x="0" y="0"/>
          <a:ext cx="0" cy="0"/>
          <a:chOff x="0" y="0"/>
          <a:chExt cx="0" cy="0"/>
        </a:xfrm>
      </p:grpSpPr>
      <p:sp>
        <p:nvSpPr>
          <p:cNvPr id="4" name="矩形 3"/>
          <p:cNvSpPr/>
          <p:nvPr userDrawn="1"/>
        </p:nvSpPr>
        <p:spPr>
          <a:xfrm>
            <a:off x="0" y="0"/>
            <a:ext cx="10059988" cy="7773988"/>
          </a:xfrm>
          <a:prstGeom prst="rect">
            <a:avLst/>
          </a:prstGeom>
          <a:solidFill>
            <a:srgbClr val="C9DD0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0" lang="zh-TW" altLang="en-US">
              <a:solidFill>
                <a:srgbClr val="FFFFFF"/>
              </a:solidFill>
              <a:ea typeface="新細明體" charset="-120"/>
              <a:cs typeface="Arial" charset="0"/>
            </a:endParaRPr>
          </a:p>
        </p:txBody>
      </p:sp>
      <p:sp>
        <p:nvSpPr>
          <p:cNvPr id="3" name="Title Placeholder 1"/>
          <p:cNvSpPr>
            <a:spLocks noGrp="1"/>
          </p:cNvSpPr>
          <p:nvPr>
            <p:ph type="ctrTitle"/>
          </p:nvPr>
        </p:nvSpPr>
        <p:spPr>
          <a:xfrm>
            <a:off x="529400" y="2886328"/>
            <a:ext cx="4330064" cy="1177777"/>
          </a:xfrm>
          <a:prstGeom prst="rect">
            <a:avLst/>
          </a:prstGeom>
        </p:spPr>
        <p:txBody>
          <a:bodyPr/>
          <a:lstStyle>
            <a:lvl1pPr>
              <a:lnSpc>
                <a:spcPts val="4000"/>
              </a:lnSpc>
              <a:defRPr sz="2800" b="1" baseline="0" smtClean="0">
                <a:solidFill>
                  <a:schemeClr val="bg1"/>
                </a:solidFill>
                <a:latin typeface="Verdana" pitchFamily="34" charset="0"/>
                <a:ea typeface="華康中黑體" pitchFamily="49" charset="-120"/>
              </a:defRPr>
            </a:lvl1pPr>
          </a:lstStyle>
          <a:p>
            <a:r>
              <a:rPr lang="en-US" altLang="zh-TW" smtClean="0"/>
              <a:t>Click to edit Master title style</a:t>
            </a:r>
            <a:endParaRPr lang="en-US" dirty="0" smtClean="0"/>
          </a:p>
        </p:txBody>
      </p:sp>
    </p:spTree>
    <p:extLst>
      <p:ext uri="{BB962C8B-B14F-4D97-AF65-F5344CB8AC3E}">
        <p14:creationId xmlns:p14="http://schemas.microsoft.com/office/powerpoint/2010/main" val="951597066"/>
      </p:ext>
    </p:extLst>
  </p:cSld>
  <p:clrMapOvr>
    <a:masterClrMapping/>
  </p:clrMapOvr>
</p:sldLayout>
</file>

<file path=ppt/slideLayouts/slideLayout644.xml><?xml version="1.0" encoding="utf-8"?>
<p:sldLayout xmlns:a="http://schemas.openxmlformats.org/drawingml/2006/main" xmlns:r="http://schemas.openxmlformats.org/officeDocument/2006/relationships" xmlns:p="http://schemas.openxmlformats.org/presentationml/2006/main" userDrawn="1">
  <p:cSld name="1_兩項物件">
    <p:spTree>
      <p:nvGrpSpPr>
        <p:cNvPr id="1" name=""/>
        <p:cNvGrpSpPr/>
        <p:nvPr/>
      </p:nvGrpSpPr>
      <p:grpSpPr>
        <a:xfrm>
          <a:off x="0" y="0"/>
          <a:ext cx="0" cy="0"/>
          <a:chOff x="0" y="0"/>
          <a:chExt cx="0" cy="0"/>
        </a:xfrm>
      </p:grpSpPr>
      <p:cxnSp>
        <p:nvCxnSpPr>
          <p:cNvPr id="4" name="直線接點 6"/>
          <p:cNvCxnSpPr/>
          <p:nvPr userDrawn="1"/>
        </p:nvCxnSpPr>
        <p:spPr>
          <a:xfrm>
            <a:off x="0" y="1101725"/>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1425" tIns="45713" rIns="91425" bIns="45713"/>
          <a:lstStyle>
            <a:lvl1pPr>
              <a:defRPr sz="3600" b="1" baseline="0">
                <a:solidFill>
                  <a:srgbClr val="002776"/>
                </a:solidFill>
                <a:latin typeface="+mj-lt"/>
                <a:ea typeface="微軟正黑體" pitchFamily="34"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lIns="0" tIns="0" rIns="0" bIns="0"/>
          <a:lstStyle>
            <a:lvl1pPr>
              <a:lnSpc>
                <a:spcPct val="100000"/>
              </a:lnSpc>
              <a:spcBef>
                <a:spcPts val="600"/>
              </a:spcBef>
              <a:spcAft>
                <a:spcPts val="669"/>
              </a:spcAft>
              <a:buFontTx/>
              <a:buBlip>
                <a:blip r:embed="rId2"/>
              </a:buBlip>
              <a:defRPr sz="3100">
                <a:latin typeface="+mj-lt"/>
                <a:ea typeface="微軟正黑體" pitchFamily="34" charset="-12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mj-lt"/>
                <a:ea typeface="微軟正黑體" pitchFamily="34" charset="-12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mj-lt"/>
                <a:ea typeface="微軟正黑體" pitchFamily="34" charset="-12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mj-lt"/>
                <a:ea typeface="微軟正黑體" pitchFamily="34" charset="-12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mj-lt"/>
                <a:ea typeface="微軟正黑體" pitchFamily="34"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5" name="Slide Number Placeholder 9"/>
          <p:cNvSpPr>
            <a:spLocks noGrp="1"/>
          </p:cNvSpPr>
          <p:nvPr>
            <p:ph type="sldNum" sz="quarter" idx="10"/>
          </p:nvPr>
        </p:nvSpPr>
        <p:spPr>
          <a:xfrm>
            <a:off x="173038" y="7508875"/>
            <a:ext cx="427037" cy="265113"/>
          </a:xfrm>
          <a:prstGeom prst="rect">
            <a:avLst/>
          </a:prstGeom>
        </p:spPr>
        <p:txBody>
          <a:bodyPr lIns="91425" tIns="45713" rIns="91425" bIns="45713"/>
          <a:lstStyle>
            <a:lvl1pPr>
              <a:defRPr sz="1000">
                <a:latin typeface="Calibri" pitchFamily="34" charset="0"/>
              </a:defRPr>
            </a:lvl1pPr>
          </a:lstStyle>
          <a:p>
            <a:pPr>
              <a:defRPr/>
            </a:pPr>
            <a:fld id="{1B959FBF-8FD8-4407-B66D-9A869736E8CC}" type="slidenum">
              <a:rPr lang="en-US">
                <a:solidFill>
                  <a:srgbClr val="000000"/>
                </a:solidFill>
              </a:rPr>
              <a:pPr>
                <a:defRPr/>
              </a:pPr>
              <a:t>‹#›</a:t>
            </a:fld>
            <a:endParaRPr lang="en-US" dirty="0">
              <a:solidFill>
                <a:srgbClr val="000000"/>
              </a:solidFill>
            </a:endParaRPr>
          </a:p>
        </p:txBody>
      </p:sp>
      <p:sp>
        <p:nvSpPr>
          <p:cNvPr id="6" name="頁尾版面配置區 4"/>
          <p:cNvSpPr>
            <a:spLocks noGrp="1"/>
          </p:cNvSpPr>
          <p:nvPr userDrawn="1">
            <p:ph type="ftr" sz="quarter" idx="11"/>
          </p:nvPr>
        </p:nvSpPr>
        <p:spPr>
          <a:xfrm>
            <a:off x="6203950" y="7359650"/>
            <a:ext cx="3856038" cy="414338"/>
          </a:xfrm>
          <a:prstGeom prst="rect">
            <a:avLst/>
          </a:prstGeom>
        </p:spPr>
        <p:txBody>
          <a:bodyPr lIns="101901" tIns="50950" rIns="101901" bIns="50950"/>
          <a:lstStyle>
            <a:lvl1pPr algn="r">
              <a:defRPr sz="1000"/>
            </a:lvl1pPr>
          </a:lstStyle>
          <a:p>
            <a:pPr>
              <a:defRPr/>
            </a:pPr>
            <a:r>
              <a:rPr lang="en-US" altLang="zh-TW" dirty="0" smtClean="0">
                <a:solidFill>
                  <a:srgbClr val="000000"/>
                </a:solidFill>
              </a:rPr>
              <a:t>© 2012 </a:t>
            </a:r>
            <a:r>
              <a:rPr lang="zh-TW" altLang="en-US" dirty="0" smtClean="0">
                <a:solidFill>
                  <a:srgbClr val="000000"/>
                </a:solidFill>
              </a:rPr>
              <a:t>勤業眾信版權所有 保留一切權利</a:t>
            </a:r>
            <a:endParaRPr lang="zh-TW" altLang="en-US" dirty="0">
              <a:solidFill>
                <a:srgbClr val="000000"/>
              </a:solidFill>
            </a:endParaRPr>
          </a:p>
        </p:txBody>
      </p:sp>
    </p:spTree>
    <p:extLst>
      <p:ext uri="{BB962C8B-B14F-4D97-AF65-F5344CB8AC3E}">
        <p14:creationId xmlns:p14="http://schemas.microsoft.com/office/powerpoint/2010/main" val="3832842215"/>
      </p:ext>
    </p:extLst>
  </p:cSld>
  <p:clrMapOvr>
    <a:masterClrMapping/>
  </p:clrMapOvr>
  <p:transition>
    <p:random/>
  </p:transition>
</p:sldLayout>
</file>

<file path=ppt/slideLayouts/slideLayout645.xml><?xml version="1.0" encoding="utf-8"?>
<p:sldLayout xmlns:a="http://schemas.openxmlformats.org/drawingml/2006/main" xmlns:r="http://schemas.openxmlformats.org/officeDocument/2006/relationships" xmlns:p="http://schemas.openxmlformats.org/presentationml/2006/main" userDrawn="1">
  <p:cSld name="2_Section Header">
    <p:spTree>
      <p:nvGrpSpPr>
        <p:cNvPr id="1" name=""/>
        <p:cNvGrpSpPr/>
        <p:nvPr/>
      </p:nvGrpSpPr>
      <p:grpSpPr>
        <a:xfrm>
          <a:off x="0" y="0"/>
          <a:ext cx="0" cy="0"/>
          <a:chOff x="0" y="0"/>
          <a:chExt cx="0" cy="0"/>
        </a:xfrm>
      </p:grpSpPr>
      <p:sp>
        <p:nvSpPr>
          <p:cNvPr id="3" name="Rounded Rectangle 9"/>
          <p:cNvSpPr/>
          <p:nvPr userDrawn="1"/>
        </p:nvSpPr>
        <p:spPr>
          <a:xfrm>
            <a:off x="628719" y="1538586"/>
            <a:ext cx="2436420" cy="971755"/>
          </a:xfrm>
          <a:prstGeom prst="roundRect">
            <a:avLst/>
          </a:prstGeom>
          <a:solidFill>
            <a:schemeClr val="accent5">
              <a:lumMod val="40000"/>
              <a:lumOff val="60000"/>
              <a:alpha val="46000"/>
            </a:schemeClr>
          </a:solidFill>
          <a:ln>
            <a:no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lIns="101901" tIns="50950" rIns="101901" bIns="50950" anchor="ctr"/>
          <a:lstStyle/>
          <a:p>
            <a:pPr algn="ctr" fontAlgn="auto">
              <a:spcBef>
                <a:spcPts val="0"/>
              </a:spcBef>
              <a:spcAft>
                <a:spcPts val="0"/>
              </a:spcAft>
              <a:defRPr/>
            </a:pPr>
            <a:r>
              <a:rPr kumimoji="0" lang="en-US" altLang="zh-TW" sz="3100" b="1" i="1" dirty="0">
                <a:solidFill>
                  <a:srgbClr val="FFFF00"/>
                </a:solidFill>
                <a:latin typeface="Candara" pitchFamily="34" charset="0"/>
              </a:rPr>
              <a:t>ROC</a:t>
            </a:r>
            <a:r>
              <a:rPr kumimoji="0" lang="zh-TW" altLang="en-US" sz="3100" b="1" i="1" dirty="0">
                <a:solidFill>
                  <a:srgbClr val="FFFF00"/>
                </a:solidFill>
                <a:latin typeface="Candara" pitchFamily="34" charset="0"/>
              </a:rPr>
              <a:t> </a:t>
            </a:r>
            <a:r>
              <a:rPr kumimoji="0" lang="en-US" altLang="zh-TW" sz="3100" b="1" i="1" dirty="0">
                <a:solidFill>
                  <a:srgbClr val="FFFF00"/>
                </a:solidFill>
                <a:latin typeface="Candara" pitchFamily="34" charset="0"/>
              </a:rPr>
              <a:t>GAAP</a:t>
            </a:r>
            <a:endParaRPr kumimoji="0" lang="zh-TW" altLang="en-US" sz="3100" b="1" i="1" dirty="0">
              <a:solidFill>
                <a:srgbClr val="FFFF00"/>
              </a:solidFill>
              <a:latin typeface="Candara" pitchFamily="34" charset="0"/>
            </a:endParaRPr>
          </a:p>
        </p:txBody>
      </p:sp>
      <p:sp>
        <p:nvSpPr>
          <p:cNvPr id="4" name="Striped Right Arrow 10"/>
          <p:cNvSpPr/>
          <p:nvPr userDrawn="1"/>
        </p:nvSpPr>
        <p:spPr>
          <a:xfrm rot="5400000">
            <a:off x="1077622" y="2697347"/>
            <a:ext cx="1538613" cy="1650478"/>
          </a:xfrm>
          <a:prstGeom prst="stripedRightArrow">
            <a:avLst/>
          </a:prstGeom>
          <a:solidFill>
            <a:schemeClr val="accent5">
              <a:lumMod val="40000"/>
              <a:lumOff val="60000"/>
              <a:alpha val="46000"/>
            </a:schemeClr>
          </a:solidFill>
          <a:ln>
            <a:no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lIns="101901" tIns="50950" rIns="101901" bIns="50950" anchor="ctr"/>
          <a:lstStyle/>
          <a:p>
            <a:pPr algn="ctr" fontAlgn="auto">
              <a:spcBef>
                <a:spcPts val="0"/>
              </a:spcBef>
              <a:spcAft>
                <a:spcPts val="0"/>
              </a:spcAft>
              <a:defRPr/>
            </a:pPr>
            <a:endParaRPr kumimoji="0" lang="zh-TW" altLang="en-US" dirty="0">
              <a:solidFill>
                <a:srgbClr val="FFFFFF"/>
              </a:solidFill>
            </a:endParaRPr>
          </a:p>
        </p:txBody>
      </p:sp>
      <p:sp>
        <p:nvSpPr>
          <p:cNvPr id="5" name="Rounded Rectangle 11"/>
          <p:cNvSpPr/>
          <p:nvPr userDrawn="1"/>
        </p:nvSpPr>
        <p:spPr>
          <a:xfrm>
            <a:off x="628719" y="4453851"/>
            <a:ext cx="2436420" cy="971755"/>
          </a:xfrm>
          <a:prstGeom prst="roundRect">
            <a:avLst/>
          </a:prstGeom>
          <a:solidFill>
            <a:schemeClr val="accent5">
              <a:lumMod val="40000"/>
              <a:lumOff val="60000"/>
              <a:alpha val="46000"/>
            </a:schemeClr>
          </a:solidFill>
          <a:ln>
            <a:no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lIns="101901" tIns="50950" rIns="101901" bIns="50950" anchor="ctr"/>
          <a:lstStyle/>
          <a:p>
            <a:pPr algn="ctr" fontAlgn="auto">
              <a:spcBef>
                <a:spcPts val="0"/>
              </a:spcBef>
              <a:spcAft>
                <a:spcPts val="0"/>
              </a:spcAft>
              <a:defRPr/>
            </a:pPr>
            <a:r>
              <a:rPr kumimoji="0" lang="en-US" altLang="zh-TW" sz="3100" b="1" i="1" dirty="0">
                <a:solidFill>
                  <a:srgbClr val="FFFF00"/>
                </a:solidFill>
                <a:latin typeface="Candara" pitchFamily="34" charset="0"/>
              </a:rPr>
              <a:t>IFRSs</a:t>
            </a:r>
            <a:endParaRPr kumimoji="0" lang="zh-TW" altLang="en-US" sz="3100" b="1" i="1" dirty="0">
              <a:solidFill>
                <a:srgbClr val="FFFF00"/>
              </a:solidFill>
              <a:latin typeface="Candara" pitchFamily="34" charset="0"/>
            </a:endParaRPr>
          </a:p>
        </p:txBody>
      </p:sp>
      <p:sp>
        <p:nvSpPr>
          <p:cNvPr id="2" name="Title 1"/>
          <p:cNvSpPr>
            <a:spLocks noGrp="1"/>
          </p:cNvSpPr>
          <p:nvPr>
            <p:ph type="title"/>
          </p:nvPr>
        </p:nvSpPr>
        <p:spPr>
          <a:xfrm>
            <a:off x="3851081" y="1133687"/>
            <a:ext cx="5344406" cy="4858777"/>
          </a:xfrm>
          <a:prstGeom prst="rect">
            <a:avLst/>
          </a:prstGeom>
        </p:spPr>
        <p:txBody>
          <a:bodyPr lIns="101901" tIns="50950" rIns="101901" bIns="50950" anchor="ctr">
            <a:noAutofit/>
          </a:bodyPr>
          <a:lstStyle>
            <a:lvl1pPr algn="ctr">
              <a:buNone/>
              <a:defRPr sz="4900" b="1" cap="none" baseline="0">
                <a:solidFill>
                  <a:srgbClr val="FFFF00"/>
                </a:solidFill>
                <a:effectLst/>
                <a:latin typeface="Calibri" pitchFamily="34" charset="0"/>
                <a:ea typeface="標楷體" pitchFamily="65" charset="-120"/>
              </a:defRPr>
            </a:lvl1pPr>
          </a:lstStyle>
          <a:p>
            <a:r>
              <a:rPr lang="en-US" altLang="zh-TW" smtClean="0"/>
              <a:t>Click to edit Master title style</a:t>
            </a:r>
            <a:endParaRPr lang="en-US" dirty="0"/>
          </a:p>
        </p:txBody>
      </p:sp>
      <p:sp>
        <p:nvSpPr>
          <p:cNvPr id="6" name="Date Placeholder 3"/>
          <p:cNvSpPr>
            <a:spLocks noGrp="1"/>
          </p:cNvSpPr>
          <p:nvPr>
            <p:ph type="dt" sz="half" idx="10"/>
          </p:nvPr>
        </p:nvSpPr>
        <p:spPr>
          <a:xfrm>
            <a:off x="0" y="7440613"/>
            <a:ext cx="3379788" cy="414337"/>
          </a:xfrm>
          <a:prstGeom prst="rect">
            <a:avLst/>
          </a:prstGeom>
        </p:spPr>
        <p:txBody>
          <a:bodyPr lIns="101901" tIns="50950" rIns="101901" bIns="50950"/>
          <a:lstStyle>
            <a:lvl1pPr fontAlgn="auto">
              <a:spcBef>
                <a:spcPts val="0"/>
              </a:spcBef>
              <a:spcAft>
                <a:spcPts val="0"/>
              </a:spcAft>
              <a:defRPr kumimoji="0" sz="1100">
                <a:solidFill>
                  <a:schemeClr val="tx1"/>
                </a:solidFill>
                <a:latin typeface="Arial" charset="0"/>
                <a:ea typeface="+mn-ea"/>
              </a:defRPr>
            </a:lvl1pPr>
          </a:lstStyle>
          <a:p>
            <a:pPr>
              <a:defRPr/>
            </a:pPr>
            <a:r>
              <a:rPr lang="en-US" altLang="zh-TW" dirty="0" smtClean="0">
                <a:solidFill>
                  <a:srgbClr val="000000"/>
                </a:solidFill>
              </a:rPr>
              <a:t>© 2012 </a:t>
            </a:r>
            <a:r>
              <a:rPr lang="zh-TW" altLang="en-US" dirty="0" smtClean="0">
                <a:solidFill>
                  <a:srgbClr val="000000"/>
                </a:solidFill>
              </a:rPr>
              <a:t>勤業眾信版權所有 保留一切權利</a:t>
            </a:r>
            <a:endParaRPr lang="zh-TW" altLang="en-US" dirty="0">
              <a:solidFill>
                <a:srgbClr val="000000"/>
              </a:solidFill>
              <a:latin typeface="華康中黑體" pitchFamily="49" charset="-120"/>
              <a:ea typeface="華康中黑體" pitchFamily="49" charset="-120"/>
            </a:endParaRPr>
          </a:p>
        </p:txBody>
      </p:sp>
      <p:sp>
        <p:nvSpPr>
          <p:cNvPr id="7" name="Slide Number Placeholder 5"/>
          <p:cNvSpPr>
            <a:spLocks noGrp="1"/>
          </p:cNvSpPr>
          <p:nvPr>
            <p:ph type="sldNum" sz="quarter" idx="11"/>
          </p:nvPr>
        </p:nvSpPr>
        <p:spPr>
          <a:xfrm>
            <a:off x="9315450" y="7359650"/>
            <a:ext cx="587375" cy="414338"/>
          </a:xfrm>
          <a:prstGeom prst="rect">
            <a:avLst/>
          </a:prstGeom>
        </p:spPr>
        <p:txBody>
          <a:bodyPr lIns="101901" tIns="50950" rIns="101901" bIns="50950"/>
          <a:lstStyle>
            <a:lvl1pPr>
              <a:defRPr/>
            </a:lvl1pPr>
          </a:lstStyle>
          <a:p>
            <a:pPr>
              <a:defRPr/>
            </a:pPr>
            <a:fld id="{CC1C6530-B098-4D84-B0EB-E7B62116B5B5}" type="slidenum">
              <a:rPr lang="zh-TW" altLang="en-US">
                <a:solidFill>
                  <a:srgbClr val="000000"/>
                </a:solidFill>
              </a:rPr>
              <a:pPr>
                <a:defRPr/>
              </a:pPr>
              <a:t>‹#›</a:t>
            </a:fld>
            <a:endParaRPr lang="zh-TW" altLang="en-US">
              <a:solidFill>
                <a:srgbClr val="000000"/>
              </a:solidFill>
            </a:endParaRPr>
          </a:p>
        </p:txBody>
      </p:sp>
    </p:spTree>
    <p:extLst>
      <p:ext uri="{BB962C8B-B14F-4D97-AF65-F5344CB8AC3E}">
        <p14:creationId xmlns:p14="http://schemas.microsoft.com/office/powerpoint/2010/main" val="2255289868"/>
      </p:ext>
    </p:extLst>
  </p:cSld>
  <p:clrMapOvr>
    <a:masterClrMapping/>
  </p:clrMapOvr>
  <p:transition>
    <p:random/>
  </p:transition>
</p:sldLayout>
</file>

<file path=ppt/slideLayouts/slideLayout646.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pic>
        <p:nvPicPr>
          <p:cNvPr id="4" name="Picture 9" descr="IFRS%20logo.gif"/>
          <p:cNvPicPr>
            <a:picLocks noChangeAspect="1"/>
          </p:cNvPicPr>
          <p:nvPr userDrawn="1"/>
        </p:nvPicPr>
        <p:blipFill>
          <a:blip r:embed="rId3" cstate="print"/>
          <a:stretch>
            <a:fillRect/>
          </a:stretch>
        </p:blipFill>
        <p:spPr>
          <a:xfrm>
            <a:off x="-123780" y="0"/>
            <a:ext cx="2576963" cy="1376626"/>
          </a:xfrm>
          <a:prstGeom prst="ellipse">
            <a:avLst/>
          </a:prstGeom>
          <a:ln>
            <a:noFill/>
          </a:ln>
          <a:effectLst>
            <a:outerShdw blurRad="184150" dist="241300" dir="11520000" sx="110000" sy="110000" algn="ctr">
              <a:srgbClr val="000000">
                <a:alpha val="18000"/>
              </a:srgbClr>
            </a:outerShdw>
          </a:effectLst>
          <a:scene3d>
            <a:camera prst="perspectiveContrastingRightFacing"/>
            <a:lightRig rig="flood" dir="t">
              <a:rot lat="0" lon="0" rev="13800000"/>
            </a:lightRig>
          </a:scene3d>
          <a:sp3d extrusionH="107950" prstMaterial="plastic">
            <a:bevelT w="82550" h="63500"/>
            <a:bevelB/>
          </a:sp3d>
        </p:spPr>
      </p:pic>
      <p:sp>
        <p:nvSpPr>
          <p:cNvPr id="2" name="Title 1"/>
          <p:cNvSpPr>
            <a:spLocks noGrp="1"/>
          </p:cNvSpPr>
          <p:nvPr>
            <p:ph type="title"/>
          </p:nvPr>
        </p:nvSpPr>
        <p:spPr>
          <a:xfrm>
            <a:off x="2074883" y="161932"/>
            <a:ext cx="7670763" cy="1376653"/>
          </a:xfrm>
          <a:prstGeom prst="rect">
            <a:avLst/>
          </a:prstGeom>
        </p:spPr>
        <p:txBody>
          <a:bodyPr lIns="101901" tIns="50950" rIns="101901" bIns="50950" anchor="ctr"/>
          <a:lstStyle>
            <a:lvl1pPr algn="l">
              <a:defRPr sz="4500">
                <a:solidFill>
                  <a:srgbClr val="000099"/>
                </a:solidFill>
                <a:effectLst/>
                <a:latin typeface="Calibri" pitchFamily="34" charset="0"/>
                <a:ea typeface="標楷體" pitchFamily="65" charset="-120"/>
              </a:defRPr>
            </a:lvl1pPr>
          </a:lstStyle>
          <a:p>
            <a:r>
              <a:rPr lang="en-US" altLang="zh-TW" dirty="0" smtClean="0"/>
              <a:t>Click to edit Master title style</a:t>
            </a:r>
            <a:endParaRPr lang="en-US" dirty="0"/>
          </a:p>
        </p:txBody>
      </p:sp>
      <p:sp>
        <p:nvSpPr>
          <p:cNvPr id="3" name="Content Placeholder 2"/>
          <p:cNvSpPr>
            <a:spLocks noGrp="1"/>
          </p:cNvSpPr>
          <p:nvPr>
            <p:ph idx="1"/>
          </p:nvPr>
        </p:nvSpPr>
        <p:spPr>
          <a:xfrm>
            <a:off x="503000" y="1700544"/>
            <a:ext cx="9053989" cy="5668573"/>
          </a:xfrm>
          <a:prstGeom prst="rect">
            <a:avLst/>
          </a:prstGeom>
        </p:spPr>
        <p:txBody>
          <a:bodyPr lIns="101901" tIns="50950" rIns="101901" bIns="50950"/>
          <a:lstStyle>
            <a:lvl1pPr>
              <a:defRPr sz="3100">
                <a:latin typeface="Calibri" pitchFamily="34" charset="0"/>
                <a:ea typeface="標楷體" pitchFamily="65" charset="-120"/>
              </a:defRPr>
            </a:lvl1pPr>
            <a:lvl2pPr>
              <a:defRPr>
                <a:latin typeface="Calibri" pitchFamily="34" charset="0"/>
                <a:ea typeface="標楷體" pitchFamily="65" charset="-120"/>
              </a:defRPr>
            </a:lvl2pPr>
            <a:lvl3pPr>
              <a:defRPr>
                <a:latin typeface="Calibri" pitchFamily="34" charset="0"/>
                <a:ea typeface="標楷體" pitchFamily="65" charset="-120"/>
              </a:defRPr>
            </a:lvl3pPr>
            <a:lvl4pPr>
              <a:defRPr>
                <a:latin typeface="Calibri" pitchFamily="34" charset="0"/>
                <a:ea typeface="標楷體" pitchFamily="65" charset="-120"/>
              </a:defRPr>
            </a:lvl4pPr>
            <a:lvl5pPr>
              <a:defRPr>
                <a:latin typeface="Calibri" pitchFamily="34" charset="0"/>
                <a:ea typeface="標楷體" pitchFamily="65" charset="-120"/>
              </a:defRPr>
            </a:lvl5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a:p>
        </p:txBody>
      </p:sp>
      <p:sp>
        <p:nvSpPr>
          <p:cNvPr id="5" name="Slide Number Placeholder 5"/>
          <p:cNvSpPr>
            <a:spLocks noGrp="1"/>
          </p:cNvSpPr>
          <p:nvPr>
            <p:ph type="sldNum" sz="quarter" idx="10"/>
          </p:nvPr>
        </p:nvSpPr>
        <p:spPr>
          <a:xfrm>
            <a:off x="9351963" y="7359650"/>
            <a:ext cx="587375" cy="414338"/>
          </a:xfrm>
          <a:prstGeom prst="rect">
            <a:avLst/>
          </a:prstGeom>
        </p:spPr>
        <p:txBody>
          <a:bodyPr lIns="101901" tIns="50950" rIns="101901" bIns="50950"/>
          <a:lstStyle>
            <a:lvl1pPr>
              <a:defRPr sz="1300">
                <a:latin typeface="Calibri" pitchFamily="34" charset="0"/>
                <a:ea typeface="新細明體" charset="-120"/>
              </a:defRPr>
            </a:lvl1pPr>
          </a:lstStyle>
          <a:p>
            <a:pPr>
              <a:defRPr/>
            </a:pPr>
            <a:fld id="{40FC9C6C-1BFE-45BD-94E9-56E031149414}" type="slidenum">
              <a:rPr lang="zh-TW" altLang="en-US">
                <a:solidFill>
                  <a:prstClr val="black"/>
                </a:solidFill>
              </a:rPr>
              <a:pPr>
                <a:defRPr/>
              </a:pPr>
              <a:t>‹#›</a:t>
            </a:fld>
            <a:endParaRPr lang="zh-TW" altLang="en-US" dirty="0">
              <a:solidFill>
                <a:prstClr val="black"/>
              </a:solidFill>
            </a:endParaRPr>
          </a:p>
        </p:txBody>
      </p:sp>
      <p:sp>
        <p:nvSpPr>
          <p:cNvPr id="6" name="Footer Placeholder 5"/>
          <p:cNvSpPr>
            <a:spLocks noGrp="1"/>
          </p:cNvSpPr>
          <p:nvPr>
            <p:ph type="ftr" sz="quarter" idx="11"/>
          </p:nvPr>
        </p:nvSpPr>
        <p:spPr>
          <a:xfrm>
            <a:off x="36513" y="7359650"/>
            <a:ext cx="3186112" cy="414338"/>
          </a:xfrm>
          <a:prstGeom prst="rect">
            <a:avLst/>
          </a:prstGeom>
        </p:spPr>
        <p:txBody>
          <a:bodyPr lIns="101901" tIns="50950" rIns="101901" bIns="50950"/>
          <a:lstStyle>
            <a:lvl1pPr>
              <a:defRPr sz="1100">
                <a:latin typeface="Calibri" pitchFamily="34" charset="0"/>
                <a:ea typeface="華康中黑體" pitchFamily="49" charset="-120"/>
              </a:defRPr>
            </a:lvl1pPr>
          </a:lstStyle>
          <a:p>
            <a:pPr>
              <a:defRPr/>
            </a:pPr>
            <a:r>
              <a:rPr lang="en-US" altLang="zh-TW">
                <a:solidFill>
                  <a:prstClr val="black"/>
                </a:solidFill>
              </a:rPr>
              <a:t>©2010 </a:t>
            </a:r>
            <a:r>
              <a:rPr lang="zh-TW" altLang="en-US">
                <a:solidFill>
                  <a:prstClr val="black"/>
                </a:solidFill>
              </a:rPr>
              <a:t>勤業眾信版權所有 保留一切權利</a:t>
            </a:r>
          </a:p>
        </p:txBody>
      </p:sp>
    </p:spTree>
    <p:extLst>
      <p:ext uri="{BB962C8B-B14F-4D97-AF65-F5344CB8AC3E}">
        <p14:creationId xmlns:p14="http://schemas.microsoft.com/office/powerpoint/2010/main" val="594736702"/>
      </p:ext>
    </p:extLst>
  </p:cSld>
  <p:clrMapOvr>
    <a:overrideClrMapping bg1="lt1" tx1="dk1" bg2="lt2" tx2="dk2" accent1="accent1" accent2="accent2" accent3="accent3" accent4="accent4" accent5="accent5" accent6="accent6" hlink="hlink" folHlink="folHlink"/>
  </p:clrMapOvr>
  <p:transition>
    <p:random/>
  </p:transition>
</p:sldLayout>
</file>

<file path=ppt/slideLayouts/slideLayout647.xml><?xml version="1.0" encoding="utf-8"?>
<p:sldLayout xmlns:a="http://schemas.openxmlformats.org/drawingml/2006/main" xmlns:r="http://schemas.openxmlformats.org/officeDocument/2006/relationships" xmlns:p="http://schemas.openxmlformats.org/presentationml/2006/main" userDrawn="1">
  <p:cSld name="12_自訂版面配置">
    <p:spTree>
      <p:nvGrpSpPr>
        <p:cNvPr id="1" name=""/>
        <p:cNvGrpSpPr/>
        <p:nvPr/>
      </p:nvGrpSpPr>
      <p:grpSpPr>
        <a:xfrm>
          <a:off x="0" y="0"/>
          <a:ext cx="0" cy="0"/>
          <a:chOff x="0" y="0"/>
          <a:chExt cx="0" cy="0"/>
        </a:xfrm>
      </p:grpSpPr>
      <p:pic>
        <p:nvPicPr>
          <p:cNvPr id="4" name="Picture 10" descr="J:\S105\6000_Branding\6200_勤業眾信Branding\6230_Image library\6231_from Global\Business Issue\ind_fsi_glb_ho_237_hi.jpg"/>
          <p:cNvPicPr>
            <a:picLocks noChangeAspect="1" noChangeArrowheads="1"/>
          </p:cNvPicPr>
          <p:nvPr userDrawn="1"/>
        </p:nvPicPr>
        <p:blipFill>
          <a:blip r:embed="rId2">
            <a:extLst>
              <a:ext uri="{28A0092B-C50C-407E-A947-70E740481C1C}">
                <a14:useLocalDpi xmlns:a14="http://schemas.microsoft.com/office/drawing/2010/main" val="0"/>
              </a:ext>
            </a:extLst>
          </a:blip>
          <a:srcRect l="50127" r="24783"/>
          <a:stretch>
            <a:fillRect/>
          </a:stretch>
        </p:blipFill>
        <p:spPr bwMode="auto">
          <a:xfrm>
            <a:off x="6217632" y="651432"/>
            <a:ext cx="3145493" cy="6908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Placeholder 1"/>
          <p:cNvSpPr>
            <a:spLocks noGrp="1"/>
          </p:cNvSpPr>
          <p:nvPr>
            <p:ph type="ctrTitle"/>
          </p:nvPr>
        </p:nvSpPr>
        <p:spPr>
          <a:xfrm>
            <a:off x="315086" y="2886863"/>
            <a:ext cx="4330064" cy="1571512"/>
          </a:xfrm>
          <a:prstGeom prst="rect">
            <a:avLst/>
          </a:prstGeom>
        </p:spPr>
        <p:txBody>
          <a:bodyPr lIns="91425" tIns="45713" rIns="91425" bIns="45713"/>
          <a:lstStyle>
            <a:lvl1pPr algn="l">
              <a:lnSpc>
                <a:spcPts val="5572"/>
              </a:lnSpc>
              <a:defRPr sz="4000" b="1" baseline="0" smtClean="0">
                <a:solidFill>
                  <a:srgbClr val="002776"/>
                </a:solidFill>
                <a:effectLst>
                  <a:outerShdw blurRad="38100" dist="38100" dir="2700000" algn="tl">
                    <a:srgbClr val="000000">
                      <a:alpha val="43137"/>
                    </a:srgbClr>
                  </a:outerShdw>
                </a:effectLst>
                <a:latin typeface="Calibri" pitchFamily="34" charset="0"/>
                <a:ea typeface="微軟正黑體" pitchFamily="34" charset="-120"/>
              </a:defRPr>
            </a:lvl1pPr>
          </a:lstStyle>
          <a:p>
            <a:r>
              <a:rPr lang="en-US" altLang="zh-TW" dirty="0" smtClean="0"/>
              <a:t>Click to edit Master title style</a:t>
            </a:r>
            <a:endParaRPr lang="en-US" dirty="0" smtClean="0"/>
          </a:p>
        </p:txBody>
      </p:sp>
    </p:spTree>
    <p:extLst>
      <p:ext uri="{BB962C8B-B14F-4D97-AF65-F5344CB8AC3E}">
        <p14:creationId xmlns:p14="http://schemas.microsoft.com/office/powerpoint/2010/main" val="3514848874"/>
      </p:ext>
    </p:extLst>
  </p:cSld>
  <p:clrMapOvr>
    <a:masterClrMapping/>
  </p:clrMapOvr>
  <p:transition spd="slow"/>
</p:sldLayout>
</file>

<file path=ppt/slideLayouts/slideLayout648.xml><?xml version="1.0" encoding="utf-8"?>
<p:sldLayout xmlns:a="http://schemas.openxmlformats.org/drawingml/2006/main" xmlns:r="http://schemas.openxmlformats.org/officeDocument/2006/relationships" xmlns:p="http://schemas.openxmlformats.org/presentationml/2006/main" userDrawn="1">
  <p:cSld name="1_標題投影片">
    <p:spTree>
      <p:nvGrpSpPr>
        <p:cNvPr id="1" name=""/>
        <p:cNvGrpSpPr/>
        <p:nvPr/>
      </p:nvGrpSpPr>
      <p:grpSpPr>
        <a:xfrm>
          <a:off x="0" y="0"/>
          <a:ext cx="0" cy="0"/>
          <a:chOff x="0" y="0"/>
          <a:chExt cx="0" cy="0"/>
        </a:xfrm>
      </p:grpSpPr>
      <p:pic>
        <p:nvPicPr>
          <p:cNvPr id="3" name="Picture 5" descr="Row of tennis balls_Lo.jpg"/>
          <p:cNvPicPr>
            <a:picLocks noChangeAspect="1"/>
          </p:cNvPicPr>
          <p:nvPr userDrawn="1"/>
        </p:nvPicPr>
        <p:blipFill>
          <a:blip r:embed="rId2">
            <a:extLst>
              <a:ext uri="{28A0092B-C50C-407E-A947-70E740481C1C}">
                <a14:useLocalDpi xmlns:a14="http://schemas.microsoft.com/office/drawing/2010/main" val="0"/>
              </a:ext>
            </a:extLst>
          </a:blip>
          <a:srcRect l="21217" t="26233" r="6584" b="16257"/>
          <a:stretch>
            <a:fillRect/>
          </a:stretch>
        </p:blipFill>
        <p:spPr bwMode="auto">
          <a:xfrm>
            <a:off x="3522743" y="3777223"/>
            <a:ext cx="6537245" cy="4027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 name="群組 26"/>
          <p:cNvGrpSpPr>
            <a:grpSpLocks/>
          </p:cNvGrpSpPr>
          <p:nvPr userDrawn="1"/>
        </p:nvGrpSpPr>
        <p:grpSpPr bwMode="auto">
          <a:xfrm>
            <a:off x="7672489" y="242938"/>
            <a:ext cx="2125521" cy="928560"/>
            <a:chOff x="452407" y="1071546"/>
            <a:chExt cx="2125070" cy="928694"/>
          </a:xfrm>
        </p:grpSpPr>
        <p:sp>
          <p:nvSpPr>
            <p:cNvPr id="5" name="AutoShape 6"/>
            <p:cNvSpPr>
              <a:spLocks noChangeAspect="1" noChangeArrowheads="1" noTextEdit="1"/>
            </p:cNvSpPr>
            <p:nvPr userDrawn="1"/>
          </p:nvSpPr>
          <p:spPr bwMode="auto">
            <a:xfrm>
              <a:off x="452407" y="1071546"/>
              <a:ext cx="2125070" cy="928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TW" altLang="en-US">
                <a:solidFill>
                  <a:srgbClr val="000000"/>
                </a:solidFill>
              </a:endParaRPr>
            </a:p>
          </p:txBody>
        </p:sp>
        <p:sp>
          <p:nvSpPr>
            <p:cNvPr id="6" name="Freeform 8"/>
            <p:cNvSpPr>
              <a:spLocks noEditPoints="1"/>
            </p:cNvSpPr>
            <p:nvPr userDrawn="1"/>
          </p:nvSpPr>
          <p:spPr bwMode="auto">
            <a:xfrm>
              <a:off x="816601" y="1171699"/>
              <a:ext cx="267682" cy="293176"/>
            </a:xfrm>
            <a:custGeom>
              <a:avLst/>
              <a:gdLst>
                <a:gd name="T0" fmla="*/ 136572 w 294"/>
                <a:gd name="T1" fmla="*/ 65555 h 322"/>
                <a:gd name="T2" fmla="*/ 158424 w 294"/>
                <a:gd name="T3" fmla="*/ 71018 h 322"/>
                <a:gd name="T4" fmla="*/ 172992 w 294"/>
                <a:gd name="T5" fmla="*/ 83765 h 322"/>
                <a:gd name="T6" fmla="*/ 180276 w 294"/>
                <a:gd name="T7" fmla="*/ 98332 h 322"/>
                <a:gd name="T8" fmla="*/ 182097 w 294"/>
                <a:gd name="T9" fmla="*/ 114721 h 322"/>
                <a:gd name="T10" fmla="*/ 89227 w 294"/>
                <a:gd name="T11" fmla="*/ 114721 h 322"/>
                <a:gd name="T12" fmla="*/ 92869 w 294"/>
                <a:gd name="T13" fmla="*/ 96511 h 322"/>
                <a:gd name="T14" fmla="*/ 101974 w 294"/>
                <a:gd name="T15" fmla="*/ 80123 h 322"/>
                <a:gd name="T16" fmla="*/ 116542 w 294"/>
                <a:gd name="T17" fmla="*/ 69197 h 322"/>
                <a:gd name="T18" fmla="*/ 136572 w 294"/>
                <a:gd name="T19" fmla="*/ 65555 h 322"/>
                <a:gd name="T20" fmla="*/ 236726 w 294"/>
                <a:gd name="T21" fmla="*/ 211232 h 322"/>
                <a:gd name="T22" fmla="*/ 220337 w 294"/>
                <a:gd name="T23" fmla="*/ 214874 h 322"/>
                <a:gd name="T24" fmla="*/ 205769 w 294"/>
                <a:gd name="T25" fmla="*/ 218516 h 322"/>
                <a:gd name="T26" fmla="*/ 169350 w 294"/>
                <a:gd name="T27" fmla="*/ 222158 h 322"/>
                <a:gd name="T28" fmla="*/ 154782 w 294"/>
                <a:gd name="T29" fmla="*/ 222158 h 322"/>
                <a:gd name="T30" fmla="*/ 127468 w 294"/>
                <a:gd name="T31" fmla="*/ 216695 h 322"/>
                <a:gd name="T32" fmla="*/ 107437 w 294"/>
                <a:gd name="T33" fmla="*/ 205769 h 322"/>
                <a:gd name="T34" fmla="*/ 94690 w 294"/>
                <a:gd name="T35" fmla="*/ 187560 h 322"/>
                <a:gd name="T36" fmla="*/ 264040 w 294"/>
                <a:gd name="T37" fmla="*/ 176634 h 322"/>
                <a:gd name="T38" fmla="*/ 267682 w 294"/>
                <a:gd name="T39" fmla="*/ 162066 h 322"/>
                <a:gd name="T40" fmla="*/ 267682 w 294"/>
                <a:gd name="T41" fmla="*/ 140215 h 322"/>
                <a:gd name="T42" fmla="*/ 260398 w 294"/>
                <a:gd name="T43" fmla="*/ 87407 h 322"/>
                <a:gd name="T44" fmla="*/ 251293 w 294"/>
                <a:gd name="T45" fmla="*/ 63734 h 322"/>
                <a:gd name="T46" fmla="*/ 238547 w 294"/>
                <a:gd name="T47" fmla="*/ 41882 h 322"/>
                <a:gd name="T48" fmla="*/ 220337 w 294"/>
                <a:gd name="T49" fmla="*/ 25494 h 322"/>
                <a:gd name="T50" fmla="*/ 198485 w 294"/>
                <a:gd name="T51" fmla="*/ 10926 h 322"/>
                <a:gd name="T52" fmla="*/ 171171 w 294"/>
                <a:gd name="T53" fmla="*/ 1821 h 322"/>
                <a:gd name="T54" fmla="*/ 138393 w 294"/>
                <a:gd name="T55" fmla="*/ 0 h 322"/>
                <a:gd name="T56" fmla="*/ 122005 w 294"/>
                <a:gd name="T57" fmla="*/ 0 h 322"/>
                <a:gd name="T58" fmla="*/ 92869 w 294"/>
                <a:gd name="T59" fmla="*/ 7284 h 322"/>
                <a:gd name="T60" fmla="*/ 67376 w 294"/>
                <a:gd name="T61" fmla="*/ 18210 h 322"/>
                <a:gd name="T62" fmla="*/ 45524 w 294"/>
                <a:gd name="T63" fmla="*/ 34598 h 322"/>
                <a:gd name="T64" fmla="*/ 27314 w 294"/>
                <a:gd name="T65" fmla="*/ 56450 h 322"/>
                <a:gd name="T66" fmla="*/ 14568 w 294"/>
                <a:gd name="T67" fmla="*/ 80123 h 322"/>
                <a:gd name="T68" fmla="*/ 5463 w 294"/>
                <a:gd name="T69" fmla="*/ 105616 h 322"/>
                <a:gd name="T70" fmla="*/ 0 w 294"/>
                <a:gd name="T71" fmla="*/ 134752 h 322"/>
                <a:gd name="T72" fmla="*/ 0 w 294"/>
                <a:gd name="T73" fmla="*/ 149319 h 322"/>
                <a:gd name="T74" fmla="*/ 3642 w 294"/>
                <a:gd name="T75" fmla="*/ 182097 h 322"/>
                <a:gd name="T76" fmla="*/ 10926 w 294"/>
                <a:gd name="T77" fmla="*/ 211232 h 322"/>
                <a:gd name="T78" fmla="*/ 25494 w 294"/>
                <a:gd name="T79" fmla="*/ 234905 h 322"/>
                <a:gd name="T80" fmla="*/ 43703 w 294"/>
                <a:gd name="T81" fmla="*/ 256757 h 322"/>
                <a:gd name="T82" fmla="*/ 65555 w 294"/>
                <a:gd name="T83" fmla="*/ 273145 h 322"/>
                <a:gd name="T84" fmla="*/ 92869 w 294"/>
                <a:gd name="T85" fmla="*/ 284071 h 322"/>
                <a:gd name="T86" fmla="*/ 122005 w 294"/>
                <a:gd name="T87" fmla="*/ 291355 h 322"/>
                <a:gd name="T88" fmla="*/ 152961 w 294"/>
                <a:gd name="T89" fmla="*/ 293176 h 322"/>
                <a:gd name="T90" fmla="*/ 183918 w 294"/>
                <a:gd name="T91" fmla="*/ 293176 h 322"/>
                <a:gd name="T92" fmla="*/ 207590 w 294"/>
                <a:gd name="T93" fmla="*/ 289534 h 322"/>
                <a:gd name="T94" fmla="*/ 249472 w 294"/>
                <a:gd name="T95" fmla="*/ 274966 h 32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294" h="322">
                  <a:moveTo>
                    <a:pt x="150" y="72"/>
                  </a:moveTo>
                  <a:lnTo>
                    <a:pt x="150" y="72"/>
                  </a:lnTo>
                  <a:lnTo>
                    <a:pt x="164" y="74"/>
                  </a:lnTo>
                  <a:lnTo>
                    <a:pt x="174" y="78"/>
                  </a:lnTo>
                  <a:lnTo>
                    <a:pt x="182" y="84"/>
                  </a:lnTo>
                  <a:lnTo>
                    <a:pt x="190" y="92"/>
                  </a:lnTo>
                  <a:lnTo>
                    <a:pt x="194" y="100"/>
                  </a:lnTo>
                  <a:lnTo>
                    <a:pt x="198" y="108"/>
                  </a:lnTo>
                  <a:lnTo>
                    <a:pt x="200" y="126"/>
                  </a:lnTo>
                  <a:lnTo>
                    <a:pt x="98" y="126"/>
                  </a:lnTo>
                  <a:lnTo>
                    <a:pt x="98" y="116"/>
                  </a:lnTo>
                  <a:lnTo>
                    <a:pt x="102" y="106"/>
                  </a:lnTo>
                  <a:lnTo>
                    <a:pt x="106" y="96"/>
                  </a:lnTo>
                  <a:lnTo>
                    <a:pt x="112" y="88"/>
                  </a:lnTo>
                  <a:lnTo>
                    <a:pt x="120" y="82"/>
                  </a:lnTo>
                  <a:lnTo>
                    <a:pt x="128" y="76"/>
                  </a:lnTo>
                  <a:lnTo>
                    <a:pt x="138" y="72"/>
                  </a:lnTo>
                  <a:lnTo>
                    <a:pt x="150" y="72"/>
                  </a:lnTo>
                  <a:close/>
                  <a:moveTo>
                    <a:pt x="260" y="232"/>
                  </a:moveTo>
                  <a:lnTo>
                    <a:pt x="260" y="232"/>
                  </a:lnTo>
                  <a:lnTo>
                    <a:pt x="242" y="236"/>
                  </a:lnTo>
                  <a:lnTo>
                    <a:pt x="226" y="240"/>
                  </a:lnTo>
                  <a:lnTo>
                    <a:pt x="206" y="244"/>
                  </a:lnTo>
                  <a:lnTo>
                    <a:pt x="186" y="244"/>
                  </a:lnTo>
                  <a:lnTo>
                    <a:pt x="170" y="244"/>
                  </a:lnTo>
                  <a:lnTo>
                    <a:pt x="154" y="242"/>
                  </a:lnTo>
                  <a:lnTo>
                    <a:pt x="140" y="238"/>
                  </a:lnTo>
                  <a:lnTo>
                    <a:pt x="128" y="232"/>
                  </a:lnTo>
                  <a:lnTo>
                    <a:pt x="118" y="226"/>
                  </a:lnTo>
                  <a:lnTo>
                    <a:pt x="110" y="218"/>
                  </a:lnTo>
                  <a:lnTo>
                    <a:pt x="104" y="206"/>
                  </a:lnTo>
                  <a:lnTo>
                    <a:pt x="100" y="194"/>
                  </a:lnTo>
                  <a:lnTo>
                    <a:pt x="290" y="194"/>
                  </a:lnTo>
                  <a:lnTo>
                    <a:pt x="294" y="178"/>
                  </a:lnTo>
                  <a:lnTo>
                    <a:pt x="294" y="154"/>
                  </a:lnTo>
                  <a:lnTo>
                    <a:pt x="292" y="124"/>
                  </a:lnTo>
                  <a:lnTo>
                    <a:pt x="286" y="96"/>
                  </a:lnTo>
                  <a:lnTo>
                    <a:pt x="282" y="82"/>
                  </a:lnTo>
                  <a:lnTo>
                    <a:pt x="276" y="70"/>
                  </a:lnTo>
                  <a:lnTo>
                    <a:pt x="270" y="58"/>
                  </a:lnTo>
                  <a:lnTo>
                    <a:pt x="262" y="46"/>
                  </a:lnTo>
                  <a:lnTo>
                    <a:pt x="252" y="36"/>
                  </a:lnTo>
                  <a:lnTo>
                    <a:pt x="242" y="28"/>
                  </a:lnTo>
                  <a:lnTo>
                    <a:pt x="230" y="18"/>
                  </a:lnTo>
                  <a:lnTo>
                    <a:pt x="218" y="12"/>
                  </a:lnTo>
                  <a:lnTo>
                    <a:pt x="204" y="6"/>
                  </a:lnTo>
                  <a:lnTo>
                    <a:pt x="188" y="2"/>
                  </a:lnTo>
                  <a:lnTo>
                    <a:pt x="170" y="0"/>
                  </a:lnTo>
                  <a:lnTo>
                    <a:pt x="152" y="0"/>
                  </a:lnTo>
                  <a:lnTo>
                    <a:pt x="134" y="0"/>
                  </a:lnTo>
                  <a:lnTo>
                    <a:pt x="118" y="2"/>
                  </a:lnTo>
                  <a:lnTo>
                    <a:pt x="102" y="8"/>
                  </a:lnTo>
                  <a:lnTo>
                    <a:pt x="86" y="12"/>
                  </a:lnTo>
                  <a:lnTo>
                    <a:pt x="74" y="20"/>
                  </a:lnTo>
                  <a:lnTo>
                    <a:pt x="60" y="28"/>
                  </a:lnTo>
                  <a:lnTo>
                    <a:pt x="50" y="38"/>
                  </a:lnTo>
                  <a:lnTo>
                    <a:pt x="40" y="50"/>
                  </a:lnTo>
                  <a:lnTo>
                    <a:pt x="30" y="62"/>
                  </a:lnTo>
                  <a:lnTo>
                    <a:pt x="22" y="74"/>
                  </a:lnTo>
                  <a:lnTo>
                    <a:pt x="16" y="88"/>
                  </a:lnTo>
                  <a:lnTo>
                    <a:pt x="10" y="102"/>
                  </a:lnTo>
                  <a:lnTo>
                    <a:pt x="6" y="116"/>
                  </a:lnTo>
                  <a:lnTo>
                    <a:pt x="2" y="132"/>
                  </a:lnTo>
                  <a:lnTo>
                    <a:pt x="0" y="148"/>
                  </a:lnTo>
                  <a:lnTo>
                    <a:pt x="0" y="164"/>
                  </a:lnTo>
                  <a:lnTo>
                    <a:pt x="2" y="182"/>
                  </a:lnTo>
                  <a:lnTo>
                    <a:pt x="4" y="200"/>
                  </a:lnTo>
                  <a:lnTo>
                    <a:pt x="8" y="216"/>
                  </a:lnTo>
                  <a:lnTo>
                    <a:pt x="12" y="232"/>
                  </a:lnTo>
                  <a:lnTo>
                    <a:pt x="20" y="246"/>
                  </a:lnTo>
                  <a:lnTo>
                    <a:pt x="28" y="258"/>
                  </a:lnTo>
                  <a:lnTo>
                    <a:pt x="38" y="270"/>
                  </a:lnTo>
                  <a:lnTo>
                    <a:pt x="48" y="282"/>
                  </a:lnTo>
                  <a:lnTo>
                    <a:pt x="60" y="290"/>
                  </a:lnTo>
                  <a:lnTo>
                    <a:pt x="72" y="300"/>
                  </a:lnTo>
                  <a:lnTo>
                    <a:pt x="86" y="306"/>
                  </a:lnTo>
                  <a:lnTo>
                    <a:pt x="102" y="312"/>
                  </a:lnTo>
                  <a:lnTo>
                    <a:pt x="116" y="316"/>
                  </a:lnTo>
                  <a:lnTo>
                    <a:pt x="134" y="320"/>
                  </a:lnTo>
                  <a:lnTo>
                    <a:pt x="150" y="322"/>
                  </a:lnTo>
                  <a:lnTo>
                    <a:pt x="168" y="322"/>
                  </a:lnTo>
                  <a:lnTo>
                    <a:pt x="202" y="322"/>
                  </a:lnTo>
                  <a:lnTo>
                    <a:pt x="228" y="318"/>
                  </a:lnTo>
                  <a:lnTo>
                    <a:pt x="252" y="312"/>
                  </a:lnTo>
                  <a:lnTo>
                    <a:pt x="274" y="302"/>
                  </a:lnTo>
                  <a:lnTo>
                    <a:pt x="260" y="232"/>
                  </a:lnTo>
                  <a:close/>
                </a:path>
              </a:pathLst>
            </a:custGeom>
            <a:solidFill>
              <a:srgbClr val="00277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TW" altLang="en-US">
                <a:solidFill>
                  <a:srgbClr val="000000"/>
                </a:solidFill>
              </a:endParaRPr>
            </a:p>
          </p:txBody>
        </p:sp>
        <p:sp>
          <p:nvSpPr>
            <p:cNvPr id="7" name="Freeform 9"/>
            <p:cNvSpPr>
              <a:spLocks noEditPoints="1"/>
            </p:cNvSpPr>
            <p:nvPr userDrawn="1"/>
          </p:nvSpPr>
          <p:spPr bwMode="auto">
            <a:xfrm>
              <a:off x="2164117" y="1171699"/>
              <a:ext cx="269503" cy="293176"/>
            </a:xfrm>
            <a:custGeom>
              <a:avLst/>
              <a:gdLst>
                <a:gd name="T0" fmla="*/ 138393 w 296"/>
                <a:gd name="T1" fmla="*/ 65555 h 322"/>
                <a:gd name="T2" fmla="*/ 160245 w 296"/>
                <a:gd name="T3" fmla="*/ 71018 h 322"/>
                <a:gd name="T4" fmla="*/ 172992 w 296"/>
                <a:gd name="T5" fmla="*/ 83765 h 322"/>
                <a:gd name="T6" fmla="*/ 180276 w 296"/>
                <a:gd name="T7" fmla="*/ 98332 h 322"/>
                <a:gd name="T8" fmla="*/ 182097 w 296"/>
                <a:gd name="T9" fmla="*/ 114721 h 322"/>
                <a:gd name="T10" fmla="*/ 89227 w 296"/>
                <a:gd name="T11" fmla="*/ 114721 h 322"/>
                <a:gd name="T12" fmla="*/ 92869 w 296"/>
                <a:gd name="T13" fmla="*/ 96511 h 322"/>
                <a:gd name="T14" fmla="*/ 101974 w 296"/>
                <a:gd name="T15" fmla="*/ 80123 h 322"/>
                <a:gd name="T16" fmla="*/ 116542 w 296"/>
                <a:gd name="T17" fmla="*/ 69197 h 322"/>
                <a:gd name="T18" fmla="*/ 138393 w 296"/>
                <a:gd name="T19" fmla="*/ 65555 h 322"/>
                <a:gd name="T20" fmla="*/ 236726 w 296"/>
                <a:gd name="T21" fmla="*/ 211232 h 322"/>
                <a:gd name="T22" fmla="*/ 222158 w 296"/>
                <a:gd name="T23" fmla="*/ 214874 h 322"/>
                <a:gd name="T24" fmla="*/ 205769 w 296"/>
                <a:gd name="T25" fmla="*/ 218516 h 322"/>
                <a:gd name="T26" fmla="*/ 169350 w 296"/>
                <a:gd name="T27" fmla="*/ 222158 h 322"/>
                <a:gd name="T28" fmla="*/ 154782 w 296"/>
                <a:gd name="T29" fmla="*/ 222158 h 322"/>
                <a:gd name="T30" fmla="*/ 129289 w 296"/>
                <a:gd name="T31" fmla="*/ 216695 h 322"/>
                <a:gd name="T32" fmla="*/ 107437 w 296"/>
                <a:gd name="T33" fmla="*/ 205769 h 322"/>
                <a:gd name="T34" fmla="*/ 94690 w 296"/>
                <a:gd name="T35" fmla="*/ 187560 h 322"/>
                <a:gd name="T36" fmla="*/ 265861 w 296"/>
                <a:gd name="T37" fmla="*/ 176634 h 322"/>
                <a:gd name="T38" fmla="*/ 267682 w 296"/>
                <a:gd name="T39" fmla="*/ 162066 h 322"/>
                <a:gd name="T40" fmla="*/ 269503 w 296"/>
                <a:gd name="T41" fmla="*/ 140215 h 322"/>
                <a:gd name="T42" fmla="*/ 262219 w 296"/>
                <a:gd name="T43" fmla="*/ 87407 h 322"/>
                <a:gd name="T44" fmla="*/ 253114 w 296"/>
                <a:gd name="T45" fmla="*/ 63734 h 322"/>
                <a:gd name="T46" fmla="*/ 238547 w 296"/>
                <a:gd name="T47" fmla="*/ 41882 h 322"/>
                <a:gd name="T48" fmla="*/ 222158 w 296"/>
                <a:gd name="T49" fmla="*/ 25494 h 322"/>
                <a:gd name="T50" fmla="*/ 198485 w 296"/>
                <a:gd name="T51" fmla="*/ 10926 h 322"/>
                <a:gd name="T52" fmla="*/ 171171 w 296"/>
                <a:gd name="T53" fmla="*/ 1821 h 322"/>
                <a:gd name="T54" fmla="*/ 140214 w 296"/>
                <a:gd name="T55" fmla="*/ 0 h 322"/>
                <a:gd name="T56" fmla="*/ 123826 w 296"/>
                <a:gd name="T57" fmla="*/ 0 h 322"/>
                <a:gd name="T58" fmla="*/ 92869 w 296"/>
                <a:gd name="T59" fmla="*/ 7284 h 322"/>
                <a:gd name="T60" fmla="*/ 67376 w 296"/>
                <a:gd name="T61" fmla="*/ 18210 h 322"/>
                <a:gd name="T62" fmla="*/ 45524 w 296"/>
                <a:gd name="T63" fmla="*/ 34598 h 322"/>
                <a:gd name="T64" fmla="*/ 27314 w 296"/>
                <a:gd name="T65" fmla="*/ 56450 h 322"/>
                <a:gd name="T66" fmla="*/ 14568 w 296"/>
                <a:gd name="T67" fmla="*/ 80123 h 322"/>
                <a:gd name="T68" fmla="*/ 5463 w 296"/>
                <a:gd name="T69" fmla="*/ 105616 h 322"/>
                <a:gd name="T70" fmla="*/ 1821 w 296"/>
                <a:gd name="T71" fmla="*/ 134752 h 322"/>
                <a:gd name="T72" fmla="*/ 0 w 296"/>
                <a:gd name="T73" fmla="*/ 149319 h 322"/>
                <a:gd name="T74" fmla="*/ 3642 w 296"/>
                <a:gd name="T75" fmla="*/ 182097 h 322"/>
                <a:gd name="T76" fmla="*/ 12747 w 296"/>
                <a:gd name="T77" fmla="*/ 211232 h 322"/>
                <a:gd name="T78" fmla="*/ 25494 w 296"/>
                <a:gd name="T79" fmla="*/ 234905 h 322"/>
                <a:gd name="T80" fmla="*/ 43703 w 296"/>
                <a:gd name="T81" fmla="*/ 256757 h 322"/>
                <a:gd name="T82" fmla="*/ 65555 w 296"/>
                <a:gd name="T83" fmla="*/ 273145 h 322"/>
                <a:gd name="T84" fmla="*/ 92869 w 296"/>
                <a:gd name="T85" fmla="*/ 284071 h 322"/>
                <a:gd name="T86" fmla="*/ 122005 w 296"/>
                <a:gd name="T87" fmla="*/ 291355 h 322"/>
                <a:gd name="T88" fmla="*/ 154782 w 296"/>
                <a:gd name="T89" fmla="*/ 293176 h 322"/>
                <a:gd name="T90" fmla="*/ 183918 w 296"/>
                <a:gd name="T91" fmla="*/ 293176 h 322"/>
                <a:gd name="T92" fmla="*/ 207590 w 296"/>
                <a:gd name="T93" fmla="*/ 289534 h 322"/>
                <a:gd name="T94" fmla="*/ 251293 w 296"/>
                <a:gd name="T95" fmla="*/ 274966 h 32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296" h="322">
                  <a:moveTo>
                    <a:pt x="152" y="72"/>
                  </a:moveTo>
                  <a:lnTo>
                    <a:pt x="152" y="72"/>
                  </a:lnTo>
                  <a:lnTo>
                    <a:pt x="164" y="74"/>
                  </a:lnTo>
                  <a:lnTo>
                    <a:pt x="176" y="78"/>
                  </a:lnTo>
                  <a:lnTo>
                    <a:pt x="184" y="84"/>
                  </a:lnTo>
                  <a:lnTo>
                    <a:pt x="190" y="92"/>
                  </a:lnTo>
                  <a:lnTo>
                    <a:pt x="194" y="100"/>
                  </a:lnTo>
                  <a:lnTo>
                    <a:pt x="198" y="108"/>
                  </a:lnTo>
                  <a:lnTo>
                    <a:pt x="200" y="126"/>
                  </a:lnTo>
                  <a:lnTo>
                    <a:pt x="98" y="126"/>
                  </a:lnTo>
                  <a:lnTo>
                    <a:pt x="100" y="116"/>
                  </a:lnTo>
                  <a:lnTo>
                    <a:pt x="102" y="106"/>
                  </a:lnTo>
                  <a:lnTo>
                    <a:pt x="106" y="96"/>
                  </a:lnTo>
                  <a:lnTo>
                    <a:pt x="112" y="88"/>
                  </a:lnTo>
                  <a:lnTo>
                    <a:pt x="120" y="82"/>
                  </a:lnTo>
                  <a:lnTo>
                    <a:pt x="128" y="76"/>
                  </a:lnTo>
                  <a:lnTo>
                    <a:pt x="140" y="72"/>
                  </a:lnTo>
                  <a:lnTo>
                    <a:pt x="152" y="72"/>
                  </a:lnTo>
                  <a:close/>
                  <a:moveTo>
                    <a:pt x="260" y="232"/>
                  </a:moveTo>
                  <a:lnTo>
                    <a:pt x="260" y="232"/>
                  </a:lnTo>
                  <a:lnTo>
                    <a:pt x="244" y="236"/>
                  </a:lnTo>
                  <a:lnTo>
                    <a:pt x="226" y="240"/>
                  </a:lnTo>
                  <a:lnTo>
                    <a:pt x="206" y="244"/>
                  </a:lnTo>
                  <a:lnTo>
                    <a:pt x="186" y="244"/>
                  </a:lnTo>
                  <a:lnTo>
                    <a:pt x="170" y="244"/>
                  </a:lnTo>
                  <a:lnTo>
                    <a:pt x="154" y="242"/>
                  </a:lnTo>
                  <a:lnTo>
                    <a:pt x="142" y="238"/>
                  </a:lnTo>
                  <a:lnTo>
                    <a:pt x="128" y="232"/>
                  </a:lnTo>
                  <a:lnTo>
                    <a:pt x="118" y="226"/>
                  </a:lnTo>
                  <a:lnTo>
                    <a:pt x="110" y="218"/>
                  </a:lnTo>
                  <a:lnTo>
                    <a:pt x="104" y="206"/>
                  </a:lnTo>
                  <a:lnTo>
                    <a:pt x="100" y="194"/>
                  </a:lnTo>
                  <a:lnTo>
                    <a:pt x="292" y="194"/>
                  </a:lnTo>
                  <a:lnTo>
                    <a:pt x="294" y="178"/>
                  </a:lnTo>
                  <a:lnTo>
                    <a:pt x="296" y="154"/>
                  </a:lnTo>
                  <a:lnTo>
                    <a:pt x="294" y="124"/>
                  </a:lnTo>
                  <a:lnTo>
                    <a:pt x="288" y="96"/>
                  </a:lnTo>
                  <a:lnTo>
                    <a:pt x="282" y="82"/>
                  </a:lnTo>
                  <a:lnTo>
                    <a:pt x="278" y="70"/>
                  </a:lnTo>
                  <a:lnTo>
                    <a:pt x="270" y="58"/>
                  </a:lnTo>
                  <a:lnTo>
                    <a:pt x="262" y="46"/>
                  </a:lnTo>
                  <a:lnTo>
                    <a:pt x="254" y="36"/>
                  </a:lnTo>
                  <a:lnTo>
                    <a:pt x="244" y="28"/>
                  </a:lnTo>
                  <a:lnTo>
                    <a:pt x="232" y="18"/>
                  </a:lnTo>
                  <a:lnTo>
                    <a:pt x="218" y="12"/>
                  </a:lnTo>
                  <a:lnTo>
                    <a:pt x="204" y="6"/>
                  </a:lnTo>
                  <a:lnTo>
                    <a:pt x="188" y="2"/>
                  </a:lnTo>
                  <a:lnTo>
                    <a:pt x="172" y="0"/>
                  </a:lnTo>
                  <a:lnTo>
                    <a:pt x="154" y="0"/>
                  </a:lnTo>
                  <a:lnTo>
                    <a:pt x="136" y="0"/>
                  </a:lnTo>
                  <a:lnTo>
                    <a:pt x="118" y="2"/>
                  </a:lnTo>
                  <a:lnTo>
                    <a:pt x="102" y="8"/>
                  </a:lnTo>
                  <a:lnTo>
                    <a:pt x="88" y="12"/>
                  </a:lnTo>
                  <a:lnTo>
                    <a:pt x="74" y="20"/>
                  </a:lnTo>
                  <a:lnTo>
                    <a:pt x="62" y="28"/>
                  </a:lnTo>
                  <a:lnTo>
                    <a:pt x="50" y="38"/>
                  </a:lnTo>
                  <a:lnTo>
                    <a:pt x="40" y="50"/>
                  </a:lnTo>
                  <a:lnTo>
                    <a:pt x="30" y="62"/>
                  </a:lnTo>
                  <a:lnTo>
                    <a:pt x="22" y="74"/>
                  </a:lnTo>
                  <a:lnTo>
                    <a:pt x="16" y="88"/>
                  </a:lnTo>
                  <a:lnTo>
                    <a:pt x="10" y="102"/>
                  </a:lnTo>
                  <a:lnTo>
                    <a:pt x="6" y="116"/>
                  </a:lnTo>
                  <a:lnTo>
                    <a:pt x="4" y="132"/>
                  </a:lnTo>
                  <a:lnTo>
                    <a:pt x="2" y="148"/>
                  </a:lnTo>
                  <a:lnTo>
                    <a:pt x="0" y="164"/>
                  </a:lnTo>
                  <a:lnTo>
                    <a:pt x="2" y="182"/>
                  </a:lnTo>
                  <a:lnTo>
                    <a:pt x="4" y="200"/>
                  </a:lnTo>
                  <a:lnTo>
                    <a:pt x="8" y="216"/>
                  </a:lnTo>
                  <a:lnTo>
                    <a:pt x="14" y="232"/>
                  </a:lnTo>
                  <a:lnTo>
                    <a:pt x="20" y="246"/>
                  </a:lnTo>
                  <a:lnTo>
                    <a:pt x="28" y="258"/>
                  </a:lnTo>
                  <a:lnTo>
                    <a:pt x="38" y="270"/>
                  </a:lnTo>
                  <a:lnTo>
                    <a:pt x="48" y="282"/>
                  </a:lnTo>
                  <a:lnTo>
                    <a:pt x="60" y="290"/>
                  </a:lnTo>
                  <a:lnTo>
                    <a:pt x="72" y="300"/>
                  </a:lnTo>
                  <a:lnTo>
                    <a:pt x="86" y="306"/>
                  </a:lnTo>
                  <a:lnTo>
                    <a:pt x="102" y="312"/>
                  </a:lnTo>
                  <a:lnTo>
                    <a:pt x="118" y="316"/>
                  </a:lnTo>
                  <a:lnTo>
                    <a:pt x="134" y="320"/>
                  </a:lnTo>
                  <a:lnTo>
                    <a:pt x="152" y="322"/>
                  </a:lnTo>
                  <a:lnTo>
                    <a:pt x="170" y="322"/>
                  </a:lnTo>
                  <a:lnTo>
                    <a:pt x="202" y="322"/>
                  </a:lnTo>
                  <a:lnTo>
                    <a:pt x="228" y="318"/>
                  </a:lnTo>
                  <a:lnTo>
                    <a:pt x="252" y="312"/>
                  </a:lnTo>
                  <a:lnTo>
                    <a:pt x="276" y="302"/>
                  </a:lnTo>
                  <a:lnTo>
                    <a:pt x="260" y="232"/>
                  </a:lnTo>
                  <a:close/>
                </a:path>
              </a:pathLst>
            </a:custGeom>
            <a:solidFill>
              <a:srgbClr val="00277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TW" altLang="en-US">
                <a:solidFill>
                  <a:srgbClr val="000000"/>
                </a:solidFill>
              </a:endParaRPr>
            </a:p>
          </p:txBody>
        </p:sp>
        <p:sp>
          <p:nvSpPr>
            <p:cNvPr id="8" name="Rectangle 10"/>
            <p:cNvSpPr>
              <a:spLocks noChangeArrowheads="1"/>
            </p:cNvSpPr>
            <p:nvPr userDrawn="1"/>
          </p:nvSpPr>
          <p:spPr bwMode="auto">
            <a:xfrm>
              <a:off x="1127986" y="1077009"/>
              <a:ext cx="92869" cy="382403"/>
            </a:xfrm>
            <a:prstGeom prst="rect">
              <a:avLst/>
            </a:prstGeom>
            <a:solidFill>
              <a:srgbClr val="00277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kumimoji="0" lang="zh-TW" altLang="en-US">
                <a:solidFill>
                  <a:srgbClr val="000000"/>
                </a:solidFill>
                <a:cs typeface="Arial" charset="0"/>
              </a:endParaRPr>
            </a:p>
          </p:txBody>
        </p:sp>
        <p:sp>
          <p:nvSpPr>
            <p:cNvPr id="9" name="Freeform 11"/>
            <p:cNvSpPr>
              <a:spLocks noEditPoints="1"/>
            </p:cNvSpPr>
            <p:nvPr userDrawn="1"/>
          </p:nvSpPr>
          <p:spPr bwMode="auto">
            <a:xfrm>
              <a:off x="1264559" y="1171699"/>
              <a:ext cx="293176" cy="293176"/>
            </a:xfrm>
            <a:custGeom>
              <a:avLst/>
              <a:gdLst>
                <a:gd name="T0" fmla="*/ 145678 w 322"/>
                <a:gd name="T1" fmla="*/ 223979 h 322"/>
                <a:gd name="T2" fmla="*/ 125647 w 322"/>
                <a:gd name="T3" fmla="*/ 218516 h 322"/>
                <a:gd name="T4" fmla="*/ 109258 w 322"/>
                <a:gd name="T5" fmla="*/ 202128 h 322"/>
                <a:gd name="T6" fmla="*/ 98332 w 322"/>
                <a:gd name="T7" fmla="*/ 178455 h 322"/>
                <a:gd name="T8" fmla="*/ 94690 w 322"/>
                <a:gd name="T9" fmla="*/ 147498 h 322"/>
                <a:gd name="T10" fmla="*/ 96511 w 322"/>
                <a:gd name="T11" fmla="*/ 132931 h 322"/>
                <a:gd name="T12" fmla="*/ 101974 w 322"/>
                <a:gd name="T13" fmla="*/ 105616 h 322"/>
                <a:gd name="T14" fmla="*/ 114721 w 322"/>
                <a:gd name="T15" fmla="*/ 83765 h 322"/>
                <a:gd name="T16" fmla="*/ 132931 w 322"/>
                <a:gd name="T17" fmla="*/ 71018 h 322"/>
                <a:gd name="T18" fmla="*/ 145678 w 322"/>
                <a:gd name="T19" fmla="*/ 69197 h 322"/>
                <a:gd name="T20" fmla="*/ 169350 w 322"/>
                <a:gd name="T21" fmla="*/ 76481 h 322"/>
                <a:gd name="T22" fmla="*/ 183918 w 322"/>
                <a:gd name="T23" fmla="*/ 94690 h 322"/>
                <a:gd name="T24" fmla="*/ 193023 w 322"/>
                <a:gd name="T25" fmla="*/ 120184 h 322"/>
                <a:gd name="T26" fmla="*/ 194844 w 322"/>
                <a:gd name="T27" fmla="*/ 145678 h 322"/>
                <a:gd name="T28" fmla="*/ 194844 w 322"/>
                <a:gd name="T29" fmla="*/ 163887 h 322"/>
                <a:gd name="T30" fmla="*/ 187560 w 322"/>
                <a:gd name="T31" fmla="*/ 191202 h 322"/>
                <a:gd name="T32" fmla="*/ 174813 w 322"/>
                <a:gd name="T33" fmla="*/ 211232 h 322"/>
                <a:gd name="T34" fmla="*/ 156603 w 322"/>
                <a:gd name="T35" fmla="*/ 222158 h 322"/>
                <a:gd name="T36" fmla="*/ 145678 w 322"/>
                <a:gd name="T37" fmla="*/ 223979 h 322"/>
                <a:gd name="T38" fmla="*/ 145678 w 322"/>
                <a:gd name="T39" fmla="*/ 293176 h 322"/>
                <a:gd name="T40" fmla="*/ 172992 w 322"/>
                <a:gd name="T41" fmla="*/ 291355 h 322"/>
                <a:gd name="T42" fmla="*/ 198486 w 322"/>
                <a:gd name="T43" fmla="*/ 284071 h 322"/>
                <a:gd name="T44" fmla="*/ 223979 w 322"/>
                <a:gd name="T45" fmla="*/ 273145 h 322"/>
                <a:gd name="T46" fmla="*/ 245831 w 322"/>
                <a:gd name="T47" fmla="*/ 256757 h 322"/>
                <a:gd name="T48" fmla="*/ 265861 w 322"/>
                <a:gd name="T49" fmla="*/ 236726 h 322"/>
                <a:gd name="T50" fmla="*/ 280429 w 322"/>
                <a:gd name="T51" fmla="*/ 211232 h 322"/>
                <a:gd name="T52" fmla="*/ 289534 w 322"/>
                <a:gd name="T53" fmla="*/ 180276 h 322"/>
                <a:gd name="T54" fmla="*/ 293176 w 322"/>
                <a:gd name="T55" fmla="*/ 143857 h 322"/>
                <a:gd name="T56" fmla="*/ 291355 w 322"/>
                <a:gd name="T57" fmla="*/ 120184 h 322"/>
                <a:gd name="T58" fmla="*/ 280429 w 322"/>
                <a:gd name="T59" fmla="*/ 83765 h 322"/>
                <a:gd name="T60" fmla="*/ 269503 w 322"/>
                <a:gd name="T61" fmla="*/ 60092 h 322"/>
                <a:gd name="T62" fmla="*/ 251294 w 322"/>
                <a:gd name="T63" fmla="*/ 38240 h 322"/>
                <a:gd name="T64" fmla="*/ 229442 w 322"/>
                <a:gd name="T65" fmla="*/ 21852 h 322"/>
                <a:gd name="T66" fmla="*/ 202128 w 322"/>
                <a:gd name="T67" fmla="*/ 7284 h 322"/>
                <a:gd name="T68" fmla="*/ 169350 w 322"/>
                <a:gd name="T69" fmla="*/ 0 h 322"/>
                <a:gd name="T70" fmla="*/ 149319 w 322"/>
                <a:gd name="T71" fmla="*/ 0 h 322"/>
                <a:gd name="T72" fmla="*/ 111079 w 322"/>
                <a:gd name="T73" fmla="*/ 3642 h 322"/>
                <a:gd name="T74" fmla="*/ 80123 w 322"/>
                <a:gd name="T75" fmla="*/ 12747 h 322"/>
                <a:gd name="T76" fmla="*/ 54629 w 322"/>
                <a:gd name="T77" fmla="*/ 29136 h 322"/>
                <a:gd name="T78" fmla="*/ 32777 w 322"/>
                <a:gd name="T79" fmla="*/ 49166 h 322"/>
                <a:gd name="T80" fmla="*/ 18210 w 322"/>
                <a:gd name="T81" fmla="*/ 71018 h 322"/>
                <a:gd name="T82" fmla="*/ 7284 w 322"/>
                <a:gd name="T83" fmla="*/ 96511 h 322"/>
                <a:gd name="T84" fmla="*/ 1821 w 322"/>
                <a:gd name="T85" fmla="*/ 122005 h 322"/>
                <a:gd name="T86" fmla="*/ 0 w 322"/>
                <a:gd name="T87" fmla="*/ 149319 h 322"/>
                <a:gd name="T88" fmla="*/ 1821 w 322"/>
                <a:gd name="T89" fmla="*/ 180276 h 322"/>
                <a:gd name="T90" fmla="*/ 10926 w 322"/>
                <a:gd name="T91" fmla="*/ 207590 h 322"/>
                <a:gd name="T92" fmla="*/ 23673 w 322"/>
                <a:gd name="T93" fmla="*/ 233084 h 322"/>
                <a:gd name="T94" fmla="*/ 40061 w 322"/>
                <a:gd name="T95" fmla="*/ 253115 h 322"/>
                <a:gd name="T96" fmla="*/ 61913 w 322"/>
                <a:gd name="T97" fmla="*/ 271324 h 322"/>
                <a:gd name="T98" fmla="*/ 85586 w 322"/>
                <a:gd name="T99" fmla="*/ 284071 h 322"/>
                <a:gd name="T100" fmla="*/ 114721 w 322"/>
                <a:gd name="T101" fmla="*/ 291355 h 322"/>
                <a:gd name="T102" fmla="*/ 145678 w 322"/>
                <a:gd name="T103" fmla="*/ 293176 h 32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322" h="322">
                  <a:moveTo>
                    <a:pt x="160" y="246"/>
                  </a:moveTo>
                  <a:lnTo>
                    <a:pt x="160" y="246"/>
                  </a:lnTo>
                  <a:lnTo>
                    <a:pt x="148" y="244"/>
                  </a:lnTo>
                  <a:lnTo>
                    <a:pt x="138" y="240"/>
                  </a:lnTo>
                  <a:lnTo>
                    <a:pt x="128" y="232"/>
                  </a:lnTo>
                  <a:lnTo>
                    <a:pt x="120" y="222"/>
                  </a:lnTo>
                  <a:lnTo>
                    <a:pt x="114" y="210"/>
                  </a:lnTo>
                  <a:lnTo>
                    <a:pt x="108" y="196"/>
                  </a:lnTo>
                  <a:lnTo>
                    <a:pt x="106" y="180"/>
                  </a:lnTo>
                  <a:lnTo>
                    <a:pt x="104" y="162"/>
                  </a:lnTo>
                  <a:lnTo>
                    <a:pt x="106" y="146"/>
                  </a:lnTo>
                  <a:lnTo>
                    <a:pt x="108" y="130"/>
                  </a:lnTo>
                  <a:lnTo>
                    <a:pt x="112" y="116"/>
                  </a:lnTo>
                  <a:lnTo>
                    <a:pt x="118" y="104"/>
                  </a:lnTo>
                  <a:lnTo>
                    <a:pt x="126" y="92"/>
                  </a:lnTo>
                  <a:lnTo>
                    <a:pt x="134" y="84"/>
                  </a:lnTo>
                  <a:lnTo>
                    <a:pt x="146" y="78"/>
                  </a:lnTo>
                  <a:lnTo>
                    <a:pt x="160" y="76"/>
                  </a:lnTo>
                  <a:lnTo>
                    <a:pt x="174" y="78"/>
                  </a:lnTo>
                  <a:lnTo>
                    <a:pt x="186" y="84"/>
                  </a:lnTo>
                  <a:lnTo>
                    <a:pt x="196" y="94"/>
                  </a:lnTo>
                  <a:lnTo>
                    <a:pt x="202" y="104"/>
                  </a:lnTo>
                  <a:lnTo>
                    <a:pt x="208" y="118"/>
                  </a:lnTo>
                  <a:lnTo>
                    <a:pt x="212" y="132"/>
                  </a:lnTo>
                  <a:lnTo>
                    <a:pt x="214" y="146"/>
                  </a:lnTo>
                  <a:lnTo>
                    <a:pt x="214" y="160"/>
                  </a:lnTo>
                  <a:lnTo>
                    <a:pt x="214" y="180"/>
                  </a:lnTo>
                  <a:lnTo>
                    <a:pt x="210" y="196"/>
                  </a:lnTo>
                  <a:lnTo>
                    <a:pt x="206" y="210"/>
                  </a:lnTo>
                  <a:lnTo>
                    <a:pt x="200" y="222"/>
                  </a:lnTo>
                  <a:lnTo>
                    <a:pt x="192" y="232"/>
                  </a:lnTo>
                  <a:lnTo>
                    <a:pt x="182" y="240"/>
                  </a:lnTo>
                  <a:lnTo>
                    <a:pt x="172" y="244"/>
                  </a:lnTo>
                  <a:lnTo>
                    <a:pt x="160" y="246"/>
                  </a:lnTo>
                  <a:close/>
                  <a:moveTo>
                    <a:pt x="160" y="322"/>
                  </a:moveTo>
                  <a:lnTo>
                    <a:pt x="160" y="322"/>
                  </a:lnTo>
                  <a:lnTo>
                    <a:pt x="174" y="322"/>
                  </a:lnTo>
                  <a:lnTo>
                    <a:pt x="190" y="320"/>
                  </a:lnTo>
                  <a:lnTo>
                    <a:pt x="204" y="318"/>
                  </a:lnTo>
                  <a:lnTo>
                    <a:pt x="218" y="312"/>
                  </a:lnTo>
                  <a:lnTo>
                    <a:pt x="232" y="308"/>
                  </a:lnTo>
                  <a:lnTo>
                    <a:pt x="246" y="300"/>
                  </a:lnTo>
                  <a:lnTo>
                    <a:pt x="258" y="292"/>
                  </a:lnTo>
                  <a:lnTo>
                    <a:pt x="270" y="282"/>
                  </a:lnTo>
                  <a:lnTo>
                    <a:pt x="282" y="272"/>
                  </a:lnTo>
                  <a:lnTo>
                    <a:pt x="292" y="260"/>
                  </a:lnTo>
                  <a:lnTo>
                    <a:pt x="300" y="246"/>
                  </a:lnTo>
                  <a:lnTo>
                    <a:pt x="308" y="232"/>
                  </a:lnTo>
                  <a:lnTo>
                    <a:pt x="314" y="216"/>
                  </a:lnTo>
                  <a:lnTo>
                    <a:pt x="318" y="198"/>
                  </a:lnTo>
                  <a:lnTo>
                    <a:pt x="320" y="178"/>
                  </a:lnTo>
                  <a:lnTo>
                    <a:pt x="322" y="158"/>
                  </a:lnTo>
                  <a:lnTo>
                    <a:pt x="320" y="132"/>
                  </a:lnTo>
                  <a:lnTo>
                    <a:pt x="314" y="104"/>
                  </a:lnTo>
                  <a:lnTo>
                    <a:pt x="308" y="92"/>
                  </a:lnTo>
                  <a:lnTo>
                    <a:pt x="302" y="78"/>
                  </a:lnTo>
                  <a:lnTo>
                    <a:pt x="296" y="66"/>
                  </a:lnTo>
                  <a:lnTo>
                    <a:pt x="286" y="54"/>
                  </a:lnTo>
                  <a:lnTo>
                    <a:pt x="276" y="42"/>
                  </a:lnTo>
                  <a:lnTo>
                    <a:pt x="266" y="32"/>
                  </a:lnTo>
                  <a:lnTo>
                    <a:pt x="252" y="24"/>
                  </a:lnTo>
                  <a:lnTo>
                    <a:pt x="238" y="16"/>
                  </a:lnTo>
                  <a:lnTo>
                    <a:pt x="222" y="8"/>
                  </a:lnTo>
                  <a:lnTo>
                    <a:pt x="204" y="4"/>
                  </a:lnTo>
                  <a:lnTo>
                    <a:pt x="186" y="0"/>
                  </a:lnTo>
                  <a:lnTo>
                    <a:pt x="164" y="0"/>
                  </a:lnTo>
                  <a:lnTo>
                    <a:pt x="142" y="0"/>
                  </a:lnTo>
                  <a:lnTo>
                    <a:pt x="122" y="4"/>
                  </a:lnTo>
                  <a:lnTo>
                    <a:pt x="104" y="8"/>
                  </a:lnTo>
                  <a:lnTo>
                    <a:pt x="88" y="14"/>
                  </a:lnTo>
                  <a:lnTo>
                    <a:pt x="72" y="22"/>
                  </a:lnTo>
                  <a:lnTo>
                    <a:pt x="60" y="32"/>
                  </a:lnTo>
                  <a:lnTo>
                    <a:pt x="48" y="42"/>
                  </a:lnTo>
                  <a:lnTo>
                    <a:pt x="36" y="54"/>
                  </a:lnTo>
                  <a:lnTo>
                    <a:pt x="28" y="66"/>
                  </a:lnTo>
                  <a:lnTo>
                    <a:pt x="20" y="78"/>
                  </a:lnTo>
                  <a:lnTo>
                    <a:pt x="14" y="92"/>
                  </a:lnTo>
                  <a:lnTo>
                    <a:pt x="8" y="106"/>
                  </a:lnTo>
                  <a:lnTo>
                    <a:pt x="4" y="120"/>
                  </a:lnTo>
                  <a:lnTo>
                    <a:pt x="2" y="134"/>
                  </a:lnTo>
                  <a:lnTo>
                    <a:pt x="0" y="164"/>
                  </a:lnTo>
                  <a:lnTo>
                    <a:pt x="0" y="180"/>
                  </a:lnTo>
                  <a:lnTo>
                    <a:pt x="2" y="198"/>
                  </a:lnTo>
                  <a:lnTo>
                    <a:pt x="6" y="214"/>
                  </a:lnTo>
                  <a:lnTo>
                    <a:pt x="12" y="228"/>
                  </a:lnTo>
                  <a:lnTo>
                    <a:pt x="18" y="242"/>
                  </a:lnTo>
                  <a:lnTo>
                    <a:pt x="26" y="256"/>
                  </a:lnTo>
                  <a:lnTo>
                    <a:pt x="34" y="268"/>
                  </a:lnTo>
                  <a:lnTo>
                    <a:pt x="44" y="278"/>
                  </a:lnTo>
                  <a:lnTo>
                    <a:pt x="56" y="288"/>
                  </a:lnTo>
                  <a:lnTo>
                    <a:pt x="68" y="298"/>
                  </a:lnTo>
                  <a:lnTo>
                    <a:pt x="80" y="304"/>
                  </a:lnTo>
                  <a:lnTo>
                    <a:pt x="94" y="312"/>
                  </a:lnTo>
                  <a:lnTo>
                    <a:pt x="110" y="316"/>
                  </a:lnTo>
                  <a:lnTo>
                    <a:pt x="126" y="320"/>
                  </a:lnTo>
                  <a:lnTo>
                    <a:pt x="142" y="322"/>
                  </a:lnTo>
                  <a:lnTo>
                    <a:pt x="160" y="322"/>
                  </a:lnTo>
                  <a:close/>
                </a:path>
              </a:pathLst>
            </a:custGeom>
            <a:solidFill>
              <a:srgbClr val="00277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TW" altLang="en-US">
                <a:solidFill>
                  <a:srgbClr val="000000"/>
                </a:solidFill>
              </a:endParaRPr>
            </a:p>
          </p:txBody>
        </p:sp>
        <p:sp>
          <p:nvSpPr>
            <p:cNvPr id="10" name="Rectangle 12"/>
            <p:cNvSpPr>
              <a:spLocks noChangeArrowheads="1"/>
            </p:cNvSpPr>
            <p:nvPr userDrawn="1"/>
          </p:nvSpPr>
          <p:spPr bwMode="auto">
            <a:xfrm>
              <a:off x="1597796" y="1177162"/>
              <a:ext cx="94690" cy="282250"/>
            </a:xfrm>
            <a:prstGeom prst="rect">
              <a:avLst/>
            </a:prstGeom>
            <a:solidFill>
              <a:srgbClr val="00277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kumimoji="0" lang="zh-TW" altLang="en-US">
                <a:solidFill>
                  <a:srgbClr val="000000"/>
                </a:solidFill>
                <a:cs typeface="Arial" charset="0"/>
              </a:endParaRPr>
            </a:p>
          </p:txBody>
        </p:sp>
        <p:sp>
          <p:nvSpPr>
            <p:cNvPr id="11" name="Rectangle 13"/>
            <p:cNvSpPr>
              <a:spLocks noChangeArrowheads="1"/>
            </p:cNvSpPr>
            <p:nvPr userDrawn="1"/>
          </p:nvSpPr>
          <p:spPr bwMode="auto">
            <a:xfrm>
              <a:off x="1597796" y="1077009"/>
              <a:ext cx="94690" cy="74660"/>
            </a:xfrm>
            <a:prstGeom prst="rect">
              <a:avLst/>
            </a:prstGeom>
            <a:solidFill>
              <a:srgbClr val="00277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kumimoji="0" lang="zh-TW" altLang="en-US">
                <a:solidFill>
                  <a:srgbClr val="000000"/>
                </a:solidFill>
                <a:cs typeface="Arial" charset="0"/>
              </a:endParaRPr>
            </a:p>
          </p:txBody>
        </p:sp>
        <p:sp>
          <p:nvSpPr>
            <p:cNvPr id="12" name="Freeform 14"/>
            <p:cNvSpPr>
              <a:spLocks/>
            </p:cNvSpPr>
            <p:nvPr userDrawn="1"/>
          </p:nvSpPr>
          <p:spPr bwMode="auto">
            <a:xfrm>
              <a:off x="1730727" y="1091577"/>
              <a:ext cx="198486" cy="373299"/>
            </a:xfrm>
            <a:custGeom>
              <a:avLst/>
              <a:gdLst>
                <a:gd name="T0" fmla="*/ 36419 w 218"/>
                <a:gd name="T1" fmla="*/ 9105 h 410"/>
                <a:gd name="T2" fmla="*/ 36419 w 218"/>
                <a:gd name="T3" fmla="*/ 85586 h 410"/>
                <a:gd name="T4" fmla="*/ 0 w 218"/>
                <a:gd name="T5" fmla="*/ 85586 h 410"/>
                <a:gd name="T6" fmla="*/ 0 w 218"/>
                <a:gd name="T7" fmla="*/ 156603 h 410"/>
                <a:gd name="T8" fmla="*/ 36419 w 218"/>
                <a:gd name="T9" fmla="*/ 156603 h 410"/>
                <a:gd name="T10" fmla="*/ 36419 w 218"/>
                <a:gd name="T11" fmla="*/ 271325 h 410"/>
                <a:gd name="T12" fmla="*/ 36419 w 218"/>
                <a:gd name="T13" fmla="*/ 271325 h 410"/>
                <a:gd name="T14" fmla="*/ 38240 w 218"/>
                <a:gd name="T15" fmla="*/ 293176 h 410"/>
                <a:gd name="T16" fmla="*/ 41882 w 218"/>
                <a:gd name="T17" fmla="*/ 313207 h 410"/>
                <a:gd name="T18" fmla="*/ 49166 w 218"/>
                <a:gd name="T19" fmla="*/ 331417 h 410"/>
                <a:gd name="T20" fmla="*/ 58271 w 218"/>
                <a:gd name="T21" fmla="*/ 345984 h 410"/>
                <a:gd name="T22" fmla="*/ 65555 w 218"/>
                <a:gd name="T23" fmla="*/ 353268 h 410"/>
                <a:gd name="T24" fmla="*/ 72839 w 218"/>
                <a:gd name="T25" fmla="*/ 358731 h 410"/>
                <a:gd name="T26" fmla="*/ 80123 w 218"/>
                <a:gd name="T27" fmla="*/ 362373 h 410"/>
                <a:gd name="T28" fmla="*/ 89228 w 218"/>
                <a:gd name="T29" fmla="*/ 366015 h 410"/>
                <a:gd name="T30" fmla="*/ 109258 w 218"/>
                <a:gd name="T31" fmla="*/ 371478 h 410"/>
                <a:gd name="T32" fmla="*/ 131110 w 218"/>
                <a:gd name="T33" fmla="*/ 373299 h 410"/>
                <a:gd name="T34" fmla="*/ 131110 w 218"/>
                <a:gd name="T35" fmla="*/ 373299 h 410"/>
                <a:gd name="T36" fmla="*/ 151141 w 218"/>
                <a:gd name="T37" fmla="*/ 373299 h 410"/>
                <a:gd name="T38" fmla="*/ 171171 w 218"/>
                <a:gd name="T39" fmla="*/ 369657 h 410"/>
                <a:gd name="T40" fmla="*/ 171171 w 218"/>
                <a:gd name="T41" fmla="*/ 369657 h 410"/>
                <a:gd name="T42" fmla="*/ 198486 w 218"/>
                <a:gd name="T43" fmla="*/ 364194 h 410"/>
                <a:gd name="T44" fmla="*/ 198486 w 218"/>
                <a:gd name="T45" fmla="*/ 364194 h 410"/>
                <a:gd name="T46" fmla="*/ 196665 w 218"/>
                <a:gd name="T47" fmla="*/ 291355 h 410"/>
                <a:gd name="T48" fmla="*/ 196665 w 218"/>
                <a:gd name="T49" fmla="*/ 291355 h 410"/>
                <a:gd name="T50" fmla="*/ 183918 w 218"/>
                <a:gd name="T51" fmla="*/ 293176 h 410"/>
                <a:gd name="T52" fmla="*/ 165708 w 218"/>
                <a:gd name="T53" fmla="*/ 294997 h 410"/>
                <a:gd name="T54" fmla="*/ 165708 w 218"/>
                <a:gd name="T55" fmla="*/ 294997 h 410"/>
                <a:gd name="T56" fmla="*/ 151141 w 218"/>
                <a:gd name="T57" fmla="*/ 294997 h 410"/>
                <a:gd name="T58" fmla="*/ 145678 w 218"/>
                <a:gd name="T59" fmla="*/ 291355 h 410"/>
                <a:gd name="T60" fmla="*/ 138394 w 218"/>
                <a:gd name="T61" fmla="*/ 285892 h 410"/>
                <a:gd name="T62" fmla="*/ 138394 w 218"/>
                <a:gd name="T63" fmla="*/ 285892 h 410"/>
                <a:gd name="T64" fmla="*/ 134752 w 218"/>
                <a:gd name="T65" fmla="*/ 282250 h 410"/>
                <a:gd name="T66" fmla="*/ 131110 w 218"/>
                <a:gd name="T67" fmla="*/ 274967 h 410"/>
                <a:gd name="T68" fmla="*/ 129289 w 218"/>
                <a:gd name="T69" fmla="*/ 265862 h 410"/>
                <a:gd name="T70" fmla="*/ 129289 w 218"/>
                <a:gd name="T71" fmla="*/ 254936 h 410"/>
                <a:gd name="T72" fmla="*/ 129289 w 218"/>
                <a:gd name="T73" fmla="*/ 156603 h 410"/>
                <a:gd name="T74" fmla="*/ 189381 w 218"/>
                <a:gd name="T75" fmla="*/ 156603 h 410"/>
                <a:gd name="T76" fmla="*/ 189381 w 218"/>
                <a:gd name="T77" fmla="*/ 85586 h 410"/>
                <a:gd name="T78" fmla="*/ 189381 w 218"/>
                <a:gd name="T79" fmla="*/ 85586 h 410"/>
                <a:gd name="T80" fmla="*/ 129289 w 218"/>
                <a:gd name="T81" fmla="*/ 85586 h 410"/>
                <a:gd name="T82" fmla="*/ 129289 w 218"/>
                <a:gd name="T83" fmla="*/ 85586 h 410"/>
                <a:gd name="T84" fmla="*/ 129289 w 218"/>
                <a:gd name="T85" fmla="*/ 0 h 410"/>
                <a:gd name="T86" fmla="*/ 36419 w 218"/>
                <a:gd name="T87" fmla="*/ 9105 h 41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18" h="410">
                  <a:moveTo>
                    <a:pt x="40" y="10"/>
                  </a:moveTo>
                  <a:lnTo>
                    <a:pt x="40" y="94"/>
                  </a:lnTo>
                  <a:lnTo>
                    <a:pt x="0" y="94"/>
                  </a:lnTo>
                  <a:lnTo>
                    <a:pt x="0" y="172"/>
                  </a:lnTo>
                  <a:lnTo>
                    <a:pt x="40" y="172"/>
                  </a:lnTo>
                  <a:lnTo>
                    <a:pt x="40" y="298"/>
                  </a:lnTo>
                  <a:lnTo>
                    <a:pt x="42" y="322"/>
                  </a:lnTo>
                  <a:lnTo>
                    <a:pt x="46" y="344"/>
                  </a:lnTo>
                  <a:lnTo>
                    <a:pt x="54" y="364"/>
                  </a:lnTo>
                  <a:lnTo>
                    <a:pt x="64" y="380"/>
                  </a:lnTo>
                  <a:lnTo>
                    <a:pt x="72" y="388"/>
                  </a:lnTo>
                  <a:lnTo>
                    <a:pt x="80" y="394"/>
                  </a:lnTo>
                  <a:lnTo>
                    <a:pt x="88" y="398"/>
                  </a:lnTo>
                  <a:lnTo>
                    <a:pt x="98" y="402"/>
                  </a:lnTo>
                  <a:lnTo>
                    <a:pt x="120" y="408"/>
                  </a:lnTo>
                  <a:lnTo>
                    <a:pt x="144" y="410"/>
                  </a:lnTo>
                  <a:lnTo>
                    <a:pt x="166" y="410"/>
                  </a:lnTo>
                  <a:lnTo>
                    <a:pt x="188" y="406"/>
                  </a:lnTo>
                  <a:lnTo>
                    <a:pt x="218" y="400"/>
                  </a:lnTo>
                  <a:lnTo>
                    <a:pt x="216" y="320"/>
                  </a:lnTo>
                  <a:lnTo>
                    <a:pt x="202" y="322"/>
                  </a:lnTo>
                  <a:lnTo>
                    <a:pt x="182" y="324"/>
                  </a:lnTo>
                  <a:lnTo>
                    <a:pt x="166" y="324"/>
                  </a:lnTo>
                  <a:lnTo>
                    <a:pt x="160" y="320"/>
                  </a:lnTo>
                  <a:lnTo>
                    <a:pt x="152" y="314"/>
                  </a:lnTo>
                  <a:lnTo>
                    <a:pt x="148" y="310"/>
                  </a:lnTo>
                  <a:lnTo>
                    <a:pt x="144" y="302"/>
                  </a:lnTo>
                  <a:lnTo>
                    <a:pt x="142" y="292"/>
                  </a:lnTo>
                  <a:lnTo>
                    <a:pt x="142" y="280"/>
                  </a:lnTo>
                  <a:lnTo>
                    <a:pt x="142" y="172"/>
                  </a:lnTo>
                  <a:lnTo>
                    <a:pt x="208" y="172"/>
                  </a:lnTo>
                  <a:lnTo>
                    <a:pt x="208" y="94"/>
                  </a:lnTo>
                  <a:lnTo>
                    <a:pt x="142" y="94"/>
                  </a:lnTo>
                  <a:lnTo>
                    <a:pt x="142" y="0"/>
                  </a:lnTo>
                  <a:lnTo>
                    <a:pt x="40" y="10"/>
                  </a:lnTo>
                  <a:close/>
                </a:path>
              </a:pathLst>
            </a:custGeom>
            <a:solidFill>
              <a:srgbClr val="00277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TW" altLang="en-US">
                <a:solidFill>
                  <a:srgbClr val="000000"/>
                </a:solidFill>
              </a:endParaRPr>
            </a:p>
          </p:txBody>
        </p:sp>
        <p:sp>
          <p:nvSpPr>
            <p:cNvPr id="13" name="Freeform 15"/>
            <p:cNvSpPr>
              <a:spLocks/>
            </p:cNvSpPr>
            <p:nvPr userDrawn="1"/>
          </p:nvSpPr>
          <p:spPr bwMode="auto">
            <a:xfrm>
              <a:off x="1949243" y="1091577"/>
              <a:ext cx="196665" cy="373299"/>
            </a:xfrm>
            <a:custGeom>
              <a:avLst/>
              <a:gdLst>
                <a:gd name="T0" fmla="*/ 36419 w 216"/>
                <a:gd name="T1" fmla="*/ 9105 h 410"/>
                <a:gd name="T2" fmla="*/ 36419 w 216"/>
                <a:gd name="T3" fmla="*/ 85586 h 410"/>
                <a:gd name="T4" fmla="*/ 0 w 216"/>
                <a:gd name="T5" fmla="*/ 85586 h 410"/>
                <a:gd name="T6" fmla="*/ 0 w 216"/>
                <a:gd name="T7" fmla="*/ 156603 h 410"/>
                <a:gd name="T8" fmla="*/ 36419 w 216"/>
                <a:gd name="T9" fmla="*/ 156603 h 410"/>
                <a:gd name="T10" fmla="*/ 36419 w 216"/>
                <a:gd name="T11" fmla="*/ 271325 h 410"/>
                <a:gd name="T12" fmla="*/ 36419 w 216"/>
                <a:gd name="T13" fmla="*/ 271325 h 410"/>
                <a:gd name="T14" fmla="*/ 36419 w 216"/>
                <a:gd name="T15" fmla="*/ 293176 h 410"/>
                <a:gd name="T16" fmla="*/ 41882 w 216"/>
                <a:gd name="T17" fmla="*/ 313207 h 410"/>
                <a:gd name="T18" fmla="*/ 49166 w 216"/>
                <a:gd name="T19" fmla="*/ 331417 h 410"/>
                <a:gd name="T20" fmla="*/ 58271 w 216"/>
                <a:gd name="T21" fmla="*/ 345984 h 410"/>
                <a:gd name="T22" fmla="*/ 63734 w 216"/>
                <a:gd name="T23" fmla="*/ 353268 h 410"/>
                <a:gd name="T24" fmla="*/ 71018 w 216"/>
                <a:gd name="T25" fmla="*/ 358731 h 410"/>
                <a:gd name="T26" fmla="*/ 80123 w 216"/>
                <a:gd name="T27" fmla="*/ 362373 h 410"/>
                <a:gd name="T28" fmla="*/ 87407 w 216"/>
                <a:gd name="T29" fmla="*/ 366015 h 410"/>
                <a:gd name="T30" fmla="*/ 107437 w 216"/>
                <a:gd name="T31" fmla="*/ 371478 h 410"/>
                <a:gd name="T32" fmla="*/ 131110 w 216"/>
                <a:gd name="T33" fmla="*/ 373299 h 410"/>
                <a:gd name="T34" fmla="*/ 131110 w 216"/>
                <a:gd name="T35" fmla="*/ 373299 h 410"/>
                <a:gd name="T36" fmla="*/ 151141 w 216"/>
                <a:gd name="T37" fmla="*/ 373299 h 410"/>
                <a:gd name="T38" fmla="*/ 169350 w 216"/>
                <a:gd name="T39" fmla="*/ 369657 h 410"/>
                <a:gd name="T40" fmla="*/ 169350 w 216"/>
                <a:gd name="T41" fmla="*/ 369657 h 410"/>
                <a:gd name="T42" fmla="*/ 196665 w 216"/>
                <a:gd name="T43" fmla="*/ 364194 h 410"/>
                <a:gd name="T44" fmla="*/ 196665 w 216"/>
                <a:gd name="T45" fmla="*/ 364194 h 410"/>
                <a:gd name="T46" fmla="*/ 196665 w 216"/>
                <a:gd name="T47" fmla="*/ 291355 h 410"/>
                <a:gd name="T48" fmla="*/ 196665 w 216"/>
                <a:gd name="T49" fmla="*/ 291355 h 410"/>
                <a:gd name="T50" fmla="*/ 182097 w 216"/>
                <a:gd name="T51" fmla="*/ 293176 h 410"/>
                <a:gd name="T52" fmla="*/ 163888 w 216"/>
                <a:gd name="T53" fmla="*/ 294997 h 410"/>
                <a:gd name="T54" fmla="*/ 163888 w 216"/>
                <a:gd name="T55" fmla="*/ 294997 h 410"/>
                <a:gd name="T56" fmla="*/ 151141 w 216"/>
                <a:gd name="T57" fmla="*/ 294997 h 410"/>
                <a:gd name="T58" fmla="*/ 143857 w 216"/>
                <a:gd name="T59" fmla="*/ 291355 h 410"/>
                <a:gd name="T60" fmla="*/ 138394 w 216"/>
                <a:gd name="T61" fmla="*/ 285892 h 410"/>
                <a:gd name="T62" fmla="*/ 138394 w 216"/>
                <a:gd name="T63" fmla="*/ 285892 h 410"/>
                <a:gd name="T64" fmla="*/ 132931 w 216"/>
                <a:gd name="T65" fmla="*/ 282250 h 410"/>
                <a:gd name="T66" fmla="*/ 131110 w 216"/>
                <a:gd name="T67" fmla="*/ 274967 h 410"/>
                <a:gd name="T68" fmla="*/ 129289 w 216"/>
                <a:gd name="T69" fmla="*/ 265862 h 410"/>
                <a:gd name="T70" fmla="*/ 127468 w 216"/>
                <a:gd name="T71" fmla="*/ 254936 h 410"/>
                <a:gd name="T72" fmla="*/ 127468 w 216"/>
                <a:gd name="T73" fmla="*/ 156603 h 410"/>
                <a:gd name="T74" fmla="*/ 189381 w 216"/>
                <a:gd name="T75" fmla="*/ 156603 h 410"/>
                <a:gd name="T76" fmla="*/ 189381 w 216"/>
                <a:gd name="T77" fmla="*/ 85586 h 410"/>
                <a:gd name="T78" fmla="*/ 189381 w 216"/>
                <a:gd name="T79" fmla="*/ 85586 h 410"/>
                <a:gd name="T80" fmla="*/ 127468 w 216"/>
                <a:gd name="T81" fmla="*/ 85586 h 410"/>
                <a:gd name="T82" fmla="*/ 127468 w 216"/>
                <a:gd name="T83" fmla="*/ 85586 h 410"/>
                <a:gd name="T84" fmla="*/ 127468 w 216"/>
                <a:gd name="T85" fmla="*/ 0 h 410"/>
                <a:gd name="T86" fmla="*/ 36419 w 216"/>
                <a:gd name="T87" fmla="*/ 9105 h 41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16" h="410">
                  <a:moveTo>
                    <a:pt x="40" y="10"/>
                  </a:moveTo>
                  <a:lnTo>
                    <a:pt x="40" y="94"/>
                  </a:lnTo>
                  <a:lnTo>
                    <a:pt x="0" y="94"/>
                  </a:lnTo>
                  <a:lnTo>
                    <a:pt x="0" y="172"/>
                  </a:lnTo>
                  <a:lnTo>
                    <a:pt x="40" y="172"/>
                  </a:lnTo>
                  <a:lnTo>
                    <a:pt x="40" y="298"/>
                  </a:lnTo>
                  <a:lnTo>
                    <a:pt x="40" y="322"/>
                  </a:lnTo>
                  <a:lnTo>
                    <a:pt x="46" y="344"/>
                  </a:lnTo>
                  <a:lnTo>
                    <a:pt x="54" y="364"/>
                  </a:lnTo>
                  <a:lnTo>
                    <a:pt x="64" y="380"/>
                  </a:lnTo>
                  <a:lnTo>
                    <a:pt x="70" y="388"/>
                  </a:lnTo>
                  <a:lnTo>
                    <a:pt x="78" y="394"/>
                  </a:lnTo>
                  <a:lnTo>
                    <a:pt x="88" y="398"/>
                  </a:lnTo>
                  <a:lnTo>
                    <a:pt x="96" y="402"/>
                  </a:lnTo>
                  <a:lnTo>
                    <a:pt x="118" y="408"/>
                  </a:lnTo>
                  <a:lnTo>
                    <a:pt x="144" y="410"/>
                  </a:lnTo>
                  <a:lnTo>
                    <a:pt x="166" y="410"/>
                  </a:lnTo>
                  <a:lnTo>
                    <a:pt x="186" y="406"/>
                  </a:lnTo>
                  <a:lnTo>
                    <a:pt x="216" y="400"/>
                  </a:lnTo>
                  <a:lnTo>
                    <a:pt x="216" y="320"/>
                  </a:lnTo>
                  <a:lnTo>
                    <a:pt x="200" y="322"/>
                  </a:lnTo>
                  <a:lnTo>
                    <a:pt x="180" y="324"/>
                  </a:lnTo>
                  <a:lnTo>
                    <a:pt x="166" y="324"/>
                  </a:lnTo>
                  <a:lnTo>
                    <a:pt x="158" y="320"/>
                  </a:lnTo>
                  <a:lnTo>
                    <a:pt x="152" y="314"/>
                  </a:lnTo>
                  <a:lnTo>
                    <a:pt x="146" y="310"/>
                  </a:lnTo>
                  <a:lnTo>
                    <a:pt x="144" y="302"/>
                  </a:lnTo>
                  <a:lnTo>
                    <a:pt x="142" y="292"/>
                  </a:lnTo>
                  <a:lnTo>
                    <a:pt x="140" y="280"/>
                  </a:lnTo>
                  <a:lnTo>
                    <a:pt x="140" y="172"/>
                  </a:lnTo>
                  <a:lnTo>
                    <a:pt x="208" y="172"/>
                  </a:lnTo>
                  <a:lnTo>
                    <a:pt x="208" y="94"/>
                  </a:lnTo>
                  <a:lnTo>
                    <a:pt x="140" y="94"/>
                  </a:lnTo>
                  <a:lnTo>
                    <a:pt x="140" y="0"/>
                  </a:lnTo>
                  <a:lnTo>
                    <a:pt x="40" y="10"/>
                  </a:lnTo>
                  <a:close/>
                </a:path>
              </a:pathLst>
            </a:custGeom>
            <a:solidFill>
              <a:srgbClr val="00277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TW" altLang="en-US">
                <a:solidFill>
                  <a:srgbClr val="000000"/>
                </a:solidFill>
              </a:endParaRPr>
            </a:p>
          </p:txBody>
        </p:sp>
        <p:sp>
          <p:nvSpPr>
            <p:cNvPr id="14" name="Freeform 16"/>
            <p:cNvSpPr>
              <a:spLocks/>
            </p:cNvSpPr>
            <p:nvPr userDrawn="1"/>
          </p:nvSpPr>
          <p:spPr bwMode="auto">
            <a:xfrm>
              <a:off x="2473682" y="1361080"/>
              <a:ext cx="103795" cy="103795"/>
            </a:xfrm>
            <a:custGeom>
              <a:avLst/>
              <a:gdLst>
                <a:gd name="T0" fmla="*/ 0 w 114"/>
                <a:gd name="T1" fmla="*/ 52808 h 114"/>
                <a:gd name="T2" fmla="*/ 0 w 114"/>
                <a:gd name="T3" fmla="*/ 52808 h 114"/>
                <a:gd name="T4" fmla="*/ 1821 w 114"/>
                <a:gd name="T5" fmla="*/ 41882 h 114"/>
                <a:gd name="T6" fmla="*/ 3642 w 114"/>
                <a:gd name="T7" fmla="*/ 32777 h 114"/>
                <a:gd name="T8" fmla="*/ 9105 w 114"/>
                <a:gd name="T9" fmla="*/ 23673 h 114"/>
                <a:gd name="T10" fmla="*/ 14568 w 114"/>
                <a:gd name="T11" fmla="*/ 16389 h 114"/>
                <a:gd name="T12" fmla="*/ 23673 w 114"/>
                <a:gd name="T13" fmla="*/ 9105 h 114"/>
                <a:gd name="T14" fmla="*/ 30956 w 114"/>
                <a:gd name="T15" fmla="*/ 3642 h 114"/>
                <a:gd name="T16" fmla="*/ 41882 w 114"/>
                <a:gd name="T17" fmla="*/ 1821 h 114"/>
                <a:gd name="T18" fmla="*/ 52808 w 114"/>
                <a:gd name="T19" fmla="*/ 0 h 114"/>
                <a:gd name="T20" fmla="*/ 52808 w 114"/>
                <a:gd name="T21" fmla="*/ 0 h 114"/>
                <a:gd name="T22" fmla="*/ 61913 w 114"/>
                <a:gd name="T23" fmla="*/ 1821 h 114"/>
                <a:gd name="T24" fmla="*/ 72839 w 114"/>
                <a:gd name="T25" fmla="*/ 3642 h 114"/>
                <a:gd name="T26" fmla="*/ 81943 w 114"/>
                <a:gd name="T27" fmla="*/ 9105 h 114"/>
                <a:gd name="T28" fmla="*/ 89227 w 114"/>
                <a:gd name="T29" fmla="*/ 16389 h 114"/>
                <a:gd name="T30" fmla="*/ 94690 w 114"/>
                <a:gd name="T31" fmla="*/ 23673 h 114"/>
                <a:gd name="T32" fmla="*/ 100153 w 114"/>
                <a:gd name="T33" fmla="*/ 32777 h 114"/>
                <a:gd name="T34" fmla="*/ 103795 w 114"/>
                <a:gd name="T35" fmla="*/ 41882 h 114"/>
                <a:gd name="T36" fmla="*/ 103795 w 114"/>
                <a:gd name="T37" fmla="*/ 52808 h 114"/>
                <a:gd name="T38" fmla="*/ 103795 w 114"/>
                <a:gd name="T39" fmla="*/ 52808 h 114"/>
                <a:gd name="T40" fmla="*/ 103795 w 114"/>
                <a:gd name="T41" fmla="*/ 61913 h 114"/>
                <a:gd name="T42" fmla="*/ 100153 w 114"/>
                <a:gd name="T43" fmla="*/ 72839 h 114"/>
                <a:gd name="T44" fmla="*/ 94690 w 114"/>
                <a:gd name="T45" fmla="*/ 81943 h 114"/>
                <a:gd name="T46" fmla="*/ 89227 w 114"/>
                <a:gd name="T47" fmla="*/ 89227 h 114"/>
                <a:gd name="T48" fmla="*/ 81943 w 114"/>
                <a:gd name="T49" fmla="*/ 94690 h 114"/>
                <a:gd name="T50" fmla="*/ 72839 w 114"/>
                <a:gd name="T51" fmla="*/ 100153 h 114"/>
                <a:gd name="T52" fmla="*/ 61913 w 114"/>
                <a:gd name="T53" fmla="*/ 103795 h 114"/>
                <a:gd name="T54" fmla="*/ 52808 w 114"/>
                <a:gd name="T55" fmla="*/ 103795 h 114"/>
                <a:gd name="T56" fmla="*/ 52808 w 114"/>
                <a:gd name="T57" fmla="*/ 103795 h 114"/>
                <a:gd name="T58" fmla="*/ 41882 w 114"/>
                <a:gd name="T59" fmla="*/ 103795 h 114"/>
                <a:gd name="T60" fmla="*/ 30956 w 114"/>
                <a:gd name="T61" fmla="*/ 100153 h 114"/>
                <a:gd name="T62" fmla="*/ 23673 w 114"/>
                <a:gd name="T63" fmla="*/ 94690 h 114"/>
                <a:gd name="T64" fmla="*/ 14568 w 114"/>
                <a:gd name="T65" fmla="*/ 89227 h 114"/>
                <a:gd name="T66" fmla="*/ 9105 w 114"/>
                <a:gd name="T67" fmla="*/ 81943 h 114"/>
                <a:gd name="T68" fmla="*/ 3642 w 114"/>
                <a:gd name="T69" fmla="*/ 72839 h 114"/>
                <a:gd name="T70" fmla="*/ 1821 w 114"/>
                <a:gd name="T71" fmla="*/ 61913 h 114"/>
                <a:gd name="T72" fmla="*/ 0 w 114"/>
                <a:gd name="T73" fmla="*/ 52808 h 114"/>
                <a:gd name="T74" fmla="*/ 0 w 114"/>
                <a:gd name="T75" fmla="*/ 52808 h 11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14" h="114">
                  <a:moveTo>
                    <a:pt x="0" y="58"/>
                  </a:moveTo>
                  <a:lnTo>
                    <a:pt x="0" y="58"/>
                  </a:lnTo>
                  <a:lnTo>
                    <a:pt x="2" y="46"/>
                  </a:lnTo>
                  <a:lnTo>
                    <a:pt x="4" y="36"/>
                  </a:lnTo>
                  <a:lnTo>
                    <a:pt x="10" y="26"/>
                  </a:lnTo>
                  <a:lnTo>
                    <a:pt x="16" y="18"/>
                  </a:lnTo>
                  <a:lnTo>
                    <a:pt x="26" y="10"/>
                  </a:lnTo>
                  <a:lnTo>
                    <a:pt x="34" y="4"/>
                  </a:lnTo>
                  <a:lnTo>
                    <a:pt x="46" y="2"/>
                  </a:lnTo>
                  <a:lnTo>
                    <a:pt x="58" y="0"/>
                  </a:lnTo>
                  <a:lnTo>
                    <a:pt x="68" y="2"/>
                  </a:lnTo>
                  <a:lnTo>
                    <a:pt x="80" y="4"/>
                  </a:lnTo>
                  <a:lnTo>
                    <a:pt x="90" y="10"/>
                  </a:lnTo>
                  <a:lnTo>
                    <a:pt x="98" y="18"/>
                  </a:lnTo>
                  <a:lnTo>
                    <a:pt x="104" y="26"/>
                  </a:lnTo>
                  <a:lnTo>
                    <a:pt x="110" y="36"/>
                  </a:lnTo>
                  <a:lnTo>
                    <a:pt x="114" y="46"/>
                  </a:lnTo>
                  <a:lnTo>
                    <a:pt x="114" y="58"/>
                  </a:lnTo>
                  <a:lnTo>
                    <a:pt x="114" y="68"/>
                  </a:lnTo>
                  <a:lnTo>
                    <a:pt x="110" y="80"/>
                  </a:lnTo>
                  <a:lnTo>
                    <a:pt x="104" y="90"/>
                  </a:lnTo>
                  <a:lnTo>
                    <a:pt x="98" y="98"/>
                  </a:lnTo>
                  <a:lnTo>
                    <a:pt x="90" y="104"/>
                  </a:lnTo>
                  <a:lnTo>
                    <a:pt x="80" y="110"/>
                  </a:lnTo>
                  <a:lnTo>
                    <a:pt x="68" y="114"/>
                  </a:lnTo>
                  <a:lnTo>
                    <a:pt x="58" y="114"/>
                  </a:lnTo>
                  <a:lnTo>
                    <a:pt x="46" y="114"/>
                  </a:lnTo>
                  <a:lnTo>
                    <a:pt x="34" y="110"/>
                  </a:lnTo>
                  <a:lnTo>
                    <a:pt x="26" y="104"/>
                  </a:lnTo>
                  <a:lnTo>
                    <a:pt x="16" y="98"/>
                  </a:lnTo>
                  <a:lnTo>
                    <a:pt x="10" y="90"/>
                  </a:lnTo>
                  <a:lnTo>
                    <a:pt x="4" y="80"/>
                  </a:lnTo>
                  <a:lnTo>
                    <a:pt x="2" y="68"/>
                  </a:lnTo>
                  <a:lnTo>
                    <a:pt x="0" y="58"/>
                  </a:lnTo>
                  <a:close/>
                </a:path>
              </a:pathLst>
            </a:custGeom>
            <a:solidFill>
              <a:srgbClr val="A4D4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TW" altLang="en-US">
                <a:solidFill>
                  <a:srgbClr val="000000"/>
                </a:solidFill>
              </a:endParaRPr>
            </a:p>
          </p:txBody>
        </p:sp>
        <p:sp>
          <p:nvSpPr>
            <p:cNvPr id="15" name="Freeform 17"/>
            <p:cNvSpPr>
              <a:spLocks noEditPoints="1"/>
            </p:cNvSpPr>
            <p:nvPr userDrawn="1"/>
          </p:nvSpPr>
          <p:spPr bwMode="auto">
            <a:xfrm>
              <a:off x="452407" y="1071546"/>
              <a:ext cx="335058" cy="387866"/>
            </a:xfrm>
            <a:custGeom>
              <a:avLst/>
              <a:gdLst>
                <a:gd name="T0" fmla="*/ 107437 w 368"/>
                <a:gd name="T1" fmla="*/ 387866 h 426"/>
                <a:gd name="T2" fmla="*/ 129289 w 368"/>
                <a:gd name="T3" fmla="*/ 387866 h 426"/>
                <a:gd name="T4" fmla="*/ 156603 w 368"/>
                <a:gd name="T5" fmla="*/ 386045 h 426"/>
                <a:gd name="T6" fmla="*/ 202127 w 368"/>
                <a:gd name="T7" fmla="*/ 375119 h 426"/>
                <a:gd name="T8" fmla="*/ 242189 w 368"/>
                <a:gd name="T9" fmla="*/ 358731 h 426"/>
                <a:gd name="T10" fmla="*/ 273145 w 368"/>
                <a:gd name="T11" fmla="*/ 338700 h 426"/>
                <a:gd name="T12" fmla="*/ 298639 w 368"/>
                <a:gd name="T13" fmla="*/ 311385 h 426"/>
                <a:gd name="T14" fmla="*/ 316848 w 368"/>
                <a:gd name="T15" fmla="*/ 282250 h 426"/>
                <a:gd name="T16" fmla="*/ 329595 w 368"/>
                <a:gd name="T17" fmla="*/ 247652 h 426"/>
                <a:gd name="T18" fmla="*/ 335058 w 368"/>
                <a:gd name="T19" fmla="*/ 213053 h 426"/>
                <a:gd name="T20" fmla="*/ 335058 w 368"/>
                <a:gd name="T21" fmla="*/ 194843 h 426"/>
                <a:gd name="T22" fmla="*/ 331416 w 368"/>
                <a:gd name="T23" fmla="*/ 149319 h 426"/>
                <a:gd name="T24" fmla="*/ 320490 w 368"/>
                <a:gd name="T25" fmla="*/ 111079 h 426"/>
                <a:gd name="T26" fmla="*/ 302281 w 368"/>
                <a:gd name="T27" fmla="*/ 78302 h 426"/>
                <a:gd name="T28" fmla="*/ 274966 w 368"/>
                <a:gd name="T29" fmla="*/ 50987 h 426"/>
                <a:gd name="T30" fmla="*/ 244010 w 368"/>
                <a:gd name="T31" fmla="*/ 29135 h 426"/>
                <a:gd name="T32" fmla="*/ 203948 w 368"/>
                <a:gd name="T33" fmla="*/ 12747 h 426"/>
                <a:gd name="T34" fmla="*/ 158424 w 368"/>
                <a:gd name="T35" fmla="*/ 3642 h 426"/>
                <a:gd name="T36" fmla="*/ 107437 w 368"/>
                <a:gd name="T37" fmla="*/ 0 h 426"/>
                <a:gd name="T38" fmla="*/ 52808 w 368"/>
                <a:gd name="T39" fmla="*/ 1821 h 426"/>
                <a:gd name="T40" fmla="*/ 0 w 368"/>
                <a:gd name="T41" fmla="*/ 387866 h 426"/>
                <a:gd name="T42" fmla="*/ 136573 w 368"/>
                <a:gd name="T43" fmla="*/ 311385 h 426"/>
                <a:gd name="T44" fmla="*/ 92869 w 368"/>
                <a:gd name="T45" fmla="*/ 313206 h 426"/>
                <a:gd name="T46" fmla="*/ 92869 w 368"/>
                <a:gd name="T47" fmla="*/ 78302 h 426"/>
                <a:gd name="T48" fmla="*/ 125647 w 368"/>
                <a:gd name="T49" fmla="*/ 76481 h 426"/>
                <a:gd name="T50" fmla="*/ 145677 w 368"/>
                <a:gd name="T51" fmla="*/ 78302 h 426"/>
                <a:gd name="T52" fmla="*/ 185739 w 368"/>
                <a:gd name="T53" fmla="*/ 92869 h 426"/>
                <a:gd name="T54" fmla="*/ 202127 w 368"/>
                <a:gd name="T55" fmla="*/ 103795 h 426"/>
                <a:gd name="T56" fmla="*/ 216695 w 368"/>
                <a:gd name="T57" fmla="*/ 120184 h 426"/>
                <a:gd name="T58" fmla="*/ 227621 w 368"/>
                <a:gd name="T59" fmla="*/ 142035 h 426"/>
                <a:gd name="T60" fmla="*/ 234905 w 368"/>
                <a:gd name="T61" fmla="*/ 165708 h 426"/>
                <a:gd name="T62" fmla="*/ 238547 w 368"/>
                <a:gd name="T63" fmla="*/ 194843 h 426"/>
                <a:gd name="T64" fmla="*/ 236726 w 368"/>
                <a:gd name="T65" fmla="*/ 209411 h 426"/>
                <a:gd name="T66" fmla="*/ 233084 w 368"/>
                <a:gd name="T67" fmla="*/ 236726 h 426"/>
                <a:gd name="T68" fmla="*/ 223979 w 368"/>
                <a:gd name="T69" fmla="*/ 258577 h 426"/>
                <a:gd name="T70" fmla="*/ 211232 w 368"/>
                <a:gd name="T71" fmla="*/ 276787 h 426"/>
                <a:gd name="T72" fmla="*/ 189381 w 368"/>
                <a:gd name="T73" fmla="*/ 294997 h 426"/>
                <a:gd name="T74" fmla="*/ 154782 w 368"/>
                <a:gd name="T75" fmla="*/ 309564 h 426"/>
                <a:gd name="T76" fmla="*/ 136573 w 368"/>
                <a:gd name="T77" fmla="*/ 311385 h 42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368" h="426">
                  <a:moveTo>
                    <a:pt x="0" y="426"/>
                  </a:moveTo>
                  <a:lnTo>
                    <a:pt x="118" y="426"/>
                  </a:lnTo>
                  <a:lnTo>
                    <a:pt x="142" y="426"/>
                  </a:lnTo>
                  <a:lnTo>
                    <a:pt x="172" y="424"/>
                  </a:lnTo>
                  <a:lnTo>
                    <a:pt x="198" y="418"/>
                  </a:lnTo>
                  <a:lnTo>
                    <a:pt x="222" y="412"/>
                  </a:lnTo>
                  <a:lnTo>
                    <a:pt x="246" y="404"/>
                  </a:lnTo>
                  <a:lnTo>
                    <a:pt x="266" y="394"/>
                  </a:lnTo>
                  <a:lnTo>
                    <a:pt x="284" y="384"/>
                  </a:lnTo>
                  <a:lnTo>
                    <a:pt x="300" y="372"/>
                  </a:lnTo>
                  <a:lnTo>
                    <a:pt x="316" y="358"/>
                  </a:lnTo>
                  <a:lnTo>
                    <a:pt x="328" y="342"/>
                  </a:lnTo>
                  <a:lnTo>
                    <a:pt x="340" y="326"/>
                  </a:lnTo>
                  <a:lnTo>
                    <a:pt x="348" y="310"/>
                  </a:lnTo>
                  <a:lnTo>
                    <a:pt x="356" y="292"/>
                  </a:lnTo>
                  <a:lnTo>
                    <a:pt x="362" y="272"/>
                  </a:lnTo>
                  <a:lnTo>
                    <a:pt x="366" y="254"/>
                  </a:lnTo>
                  <a:lnTo>
                    <a:pt x="368" y="234"/>
                  </a:lnTo>
                  <a:lnTo>
                    <a:pt x="368" y="214"/>
                  </a:lnTo>
                  <a:lnTo>
                    <a:pt x="368" y="188"/>
                  </a:lnTo>
                  <a:lnTo>
                    <a:pt x="364" y="164"/>
                  </a:lnTo>
                  <a:lnTo>
                    <a:pt x="360" y="142"/>
                  </a:lnTo>
                  <a:lnTo>
                    <a:pt x="352" y="122"/>
                  </a:lnTo>
                  <a:lnTo>
                    <a:pt x="342" y="104"/>
                  </a:lnTo>
                  <a:lnTo>
                    <a:pt x="332" y="86"/>
                  </a:lnTo>
                  <a:lnTo>
                    <a:pt x="318" y="70"/>
                  </a:lnTo>
                  <a:lnTo>
                    <a:pt x="302" y="56"/>
                  </a:lnTo>
                  <a:lnTo>
                    <a:pt x="286" y="42"/>
                  </a:lnTo>
                  <a:lnTo>
                    <a:pt x="268" y="32"/>
                  </a:lnTo>
                  <a:lnTo>
                    <a:pt x="246" y="22"/>
                  </a:lnTo>
                  <a:lnTo>
                    <a:pt x="224" y="14"/>
                  </a:lnTo>
                  <a:lnTo>
                    <a:pt x="200" y="8"/>
                  </a:lnTo>
                  <a:lnTo>
                    <a:pt x="174" y="4"/>
                  </a:lnTo>
                  <a:lnTo>
                    <a:pt x="146" y="0"/>
                  </a:lnTo>
                  <a:lnTo>
                    <a:pt x="118" y="0"/>
                  </a:lnTo>
                  <a:lnTo>
                    <a:pt x="58" y="2"/>
                  </a:lnTo>
                  <a:lnTo>
                    <a:pt x="0" y="4"/>
                  </a:lnTo>
                  <a:lnTo>
                    <a:pt x="0" y="426"/>
                  </a:lnTo>
                  <a:close/>
                  <a:moveTo>
                    <a:pt x="150" y="342"/>
                  </a:moveTo>
                  <a:lnTo>
                    <a:pt x="150" y="342"/>
                  </a:lnTo>
                  <a:lnTo>
                    <a:pt x="134" y="344"/>
                  </a:lnTo>
                  <a:lnTo>
                    <a:pt x="102" y="344"/>
                  </a:lnTo>
                  <a:lnTo>
                    <a:pt x="102" y="86"/>
                  </a:lnTo>
                  <a:lnTo>
                    <a:pt x="138" y="84"/>
                  </a:lnTo>
                  <a:lnTo>
                    <a:pt x="160" y="86"/>
                  </a:lnTo>
                  <a:lnTo>
                    <a:pt x="182" y="92"/>
                  </a:lnTo>
                  <a:lnTo>
                    <a:pt x="204" y="102"/>
                  </a:lnTo>
                  <a:lnTo>
                    <a:pt x="212" y="108"/>
                  </a:lnTo>
                  <a:lnTo>
                    <a:pt x="222" y="114"/>
                  </a:lnTo>
                  <a:lnTo>
                    <a:pt x="230" y="124"/>
                  </a:lnTo>
                  <a:lnTo>
                    <a:pt x="238" y="132"/>
                  </a:lnTo>
                  <a:lnTo>
                    <a:pt x="244" y="144"/>
                  </a:lnTo>
                  <a:lnTo>
                    <a:pt x="250" y="156"/>
                  </a:lnTo>
                  <a:lnTo>
                    <a:pt x="256" y="168"/>
                  </a:lnTo>
                  <a:lnTo>
                    <a:pt x="258" y="182"/>
                  </a:lnTo>
                  <a:lnTo>
                    <a:pt x="260" y="196"/>
                  </a:lnTo>
                  <a:lnTo>
                    <a:pt x="262" y="214"/>
                  </a:lnTo>
                  <a:lnTo>
                    <a:pt x="260" y="230"/>
                  </a:lnTo>
                  <a:lnTo>
                    <a:pt x="258" y="246"/>
                  </a:lnTo>
                  <a:lnTo>
                    <a:pt x="256" y="260"/>
                  </a:lnTo>
                  <a:lnTo>
                    <a:pt x="252" y="272"/>
                  </a:lnTo>
                  <a:lnTo>
                    <a:pt x="246" y="284"/>
                  </a:lnTo>
                  <a:lnTo>
                    <a:pt x="240" y="294"/>
                  </a:lnTo>
                  <a:lnTo>
                    <a:pt x="232" y="304"/>
                  </a:lnTo>
                  <a:lnTo>
                    <a:pt x="226" y="312"/>
                  </a:lnTo>
                  <a:lnTo>
                    <a:pt x="208" y="324"/>
                  </a:lnTo>
                  <a:lnTo>
                    <a:pt x="188" y="334"/>
                  </a:lnTo>
                  <a:lnTo>
                    <a:pt x="170" y="340"/>
                  </a:lnTo>
                  <a:lnTo>
                    <a:pt x="150" y="342"/>
                  </a:lnTo>
                  <a:close/>
                </a:path>
              </a:pathLst>
            </a:custGeom>
            <a:solidFill>
              <a:srgbClr val="00277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TW" altLang="en-US">
                <a:solidFill>
                  <a:srgbClr val="000000"/>
                </a:solidFill>
              </a:endParaRPr>
            </a:p>
          </p:txBody>
        </p:sp>
        <p:sp>
          <p:nvSpPr>
            <p:cNvPr id="16" name="Freeform 18"/>
            <p:cNvSpPr>
              <a:spLocks noEditPoints="1"/>
            </p:cNvSpPr>
            <p:nvPr userDrawn="1"/>
          </p:nvSpPr>
          <p:spPr bwMode="auto">
            <a:xfrm>
              <a:off x="452407" y="1610553"/>
              <a:ext cx="373299" cy="386045"/>
            </a:xfrm>
            <a:custGeom>
              <a:avLst/>
              <a:gdLst>
                <a:gd name="T0" fmla="*/ 36419 w 410"/>
                <a:gd name="T1" fmla="*/ 3642 h 424"/>
                <a:gd name="T2" fmla="*/ 63734 w 410"/>
                <a:gd name="T3" fmla="*/ 3642 h 424"/>
                <a:gd name="T4" fmla="*/ 143857 w 410"/>
                <a:gd name="T5" fmla="*/ 18210 h 424"/>
                <a:gd name="T6" fmla="*/ 163887 w 410"/>
                <a:gd name="T7" fmla="*/ 1821 h 424"/>
                <a:gd name="T8" fmla="*/ 185739 w 410"/>
                <a:gd name="T9" fmla="*/ 27315 h 424"/>
                <a:gd name="T10" fmla="*/ 213054 w 410"/>
                <a:gd name="T11" fmla="*/ 36419 h 424"/>
                <a:gd name="T12" fmla="*/ 205770 w 410"/>
                <a:gd name="T13" fmla="*/ 58271 h 424"/>
                <a:gd name="T14" fmla="*/ 178455 w 410"/>
                <a:gd name="T15" fmla="*/ 101974 h 424"/>
                <a:gd name="T16" fmla="*/ 185739 w 410"/>
                <a:gd name="T17" fmla="*/ 123826 h 424"/>
                <a:gd name="T18" fmla="*/ 207591 w 410"/>
                <a:gd name="T19" fmla="*/ 194843 h 424"/>
                <a:gd name="T20" fmla="*/ 125647 w 410"/>
                <a:gd name="T21" fmla="*/ 233084 h 424"/>
                <a:gd name="T22" fmla="*/ 211233 w 410"/>
                <a:gd name="T23" fmla="*/ 240368 h 424"/>
                <a:gd name="T24" fmla="*/ 203949 w 410"/>
                <a:gd name="T25" fmla="*/ 265861 h 424"/>
                <a:gd name="T26" fmla="*/ 187560 w 410"/>
                <a:gd name="T27" fmla="*/ 285892 h 424"/>
                <a:gd name="T28" fmla="*/ 194844 w 410"/>
                <a:gd name="T29" fmla="*/ 307743 h 424"/>
                <a:gd name="T30" fmla="*/ 125647 w 410"/>
                <a:gd name="T31" fmla="*/ 336879 h 424"/>
                <a:gd name="T32" fmla="*/ 202128 w 410"/>
                <a:gd name="T33" fmla="*/ 336879 h 424"/>
                <a:gd name="T34" fmla="*/ 240368 w 410"/>
                <a:gd name="T35" fmla="*/ 213053 h 424"/>
                <a:gd name="T36" fmla="*/ 214875 w 410"/>
                <a:gd name="T37" fmla="*/ 123826 h 424"/>
                <a:gd name="T38" fmla="*/ 207591 w 410"/>
                <a:gd name="T39" fmla="*/ 89227 h 424"/>
                <a:gd name="T40" fmla="*/ 249473 w 410"/>
                <a:gd name="T41" fmla="*/ 25494 h 424"/>
                <a:gd name="T42" fmla="*/ 269504 w 410"/>
                <a:gd name="T43" fmla="*/ 5463 h 424"/>
                <a:gd name="T44" fmla="*/ 291355 w 410"/>
                <a:gd name="T45" fmla="*/ 23673 h 424"/>
                <a:gd name="T46" fmla="*/ 364194 w 410"/>
                <a:gd name="T47" fmla="*/ 89227 h 424"/>
                <a:gd name="T48" fmla="*/ 373299 w 410"/>
                <a:gd name="T49" fmla="*/ 120184 h 424"/>
                <a:gd name="T50" fmla="*/ 364194 w 410"/>
                <a:gd name="T51" fmla="*/ 358730 h 424"/>
                <a:gd name="T52" fmla="*/ 315028 w 410"/>
                <a:gd name="T53" fmla="*/ 386045 h 424"/>
                <a:gd name="T54" fmla="*/ 264041 w 410"/>
                <a:gd name="T55" fmla="*/ 371477 h 424"/>
                <a:gd name="T56" fmla="*/ 262220 w 410"/>
                <a:gd name="T57" fmla="*/ 342342 h 424"/>
                <a:gd name="T58" fmla="*/ 284071 w 410"/>
                <a:gd name="T59" fmla="*/ 338700 h 424"/>
                <a:gd name="T60" fmla="*/ 327775 w 410"/>
                <a:gd name="T61" fmla="*/ 338700 h 424"/>
                <a:gd name="T62" fmla="*/ 333238 w 410"/>
                <a:gd name="T63" fmla="*/ 134752 h 424"/>
                <a:gd name="T64" fmla="*/ 289534 w 410"/>
                <a:gd name="T65" fmla="*/ 125647 h 424"/>
                <a:gd name="T66" fmla="*/ 245831 w 410"/>
                <a:gd name="T67" fmla="*/ 344163 h 424"/>
                <a:gd name="T68" fmla="*/ 205770 w 410"/>
                <a:gd name="T69" fmla="*/ 386045 h 424"/>
                <a:gd name="T70" fmla="*/ 187560 w 410"/>
                <a:gd name="T71" fmla="*/ 371477 h 424"/>
                <a:gd name="T72" fmla="*/ 18210 w 410"/>
                <a:gd name="T73" fmla="*/ 376940 h 424"/>
                <a:gd name="T74" fmla="*/ 0 w 410"/>
                <a:gd name="T75" fmla="*/ 358730 h 424"/>
                <a:gd name="T76" fmla="*/ 21852 w 410"/>
                <a:gd name="T77" fmla="*/ 340521 h 424"/>
                <a:gd name="T78" fmla="*/ 18210 w 410"/>
                <a:gd name="T79" fmla="*/ 315027 h 424"/>
                <a:gd name="T80" fmla="*/ 18210 w 410"/>
                <a:gd name="T81" fmla="*/ 287713 h 424"/>
                <a:gd name="T82" fmla="*/ 18210 w 410"/>
                <a:gd name="T83" fmla="*/ 267682 h 424"/>
                <a:gd name="T84" fmla="*/ 1821 w 410"/>
                <a:gd name="T85" fmla="*/ 249472 h 424"/>
                <a:gd name="T86" fmla="*/ 18210 w 410"/>
                <a:gd name="T87" fmla="*/ 233084 h 424"/>
                <a:gd name="T88" fmla="*/ 12747 w 410"/>
                <a:gd name="T89" fmla="*/ 211232 h 424"/>
                <a:gd name="T90" fmla="*/ 12747 w 410"/>
                <a:gd name="T91" fmla="*/ 131110 h 424"/>
                <a:gd name="T92" fmla="*/ 52808 w 410"/>
                <a:gd name="T93" fmla="*/ 107437 h 424"/>
                <a:gd name="T94" fmla="*/ 16389 w 410"/>
                <a:gd name="T95" fmla="*/ 60092 h 424"/>
                <a:gd name="T96" fmla="*/ 0 w 410"/>
                <a:gd name="T97" fmla="*/ 43703 h 424"/>
                <a:gd name="T98" fmla="*/ 16389 w 410"/>
                <a:gd name="T99" fmla="*/ 27315 h 424"/>
                <a:gd name="T100" fmla="*/ 49166 w 410"/>
                <a:gd name="T101" fmla="*/ 158424 h 424"/>
                <a:gd name="T102" fmla="*/ 83765 w 410"/>
                <a:gd name="T103" fmla="*/ 185739 h 424"/>
                <a:gd name="T104" fmla="*/ 138394 w 410"/>
                <a:gd name="T105" fmla="*/ 76481 h 424"/>
                <a:gd name="T106" fmla="*/ 160245 w 410"/>
                <a:gd name="T107" fmla="*/ 185739 h 424"/>
                <a:gd name="T108" fmla="*/ 167529 w 410"/>
                <a:gd name="T109" fmla="*/ 162066 h 42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10" h="424">
                  <a:moveTo>
                    <a:pt x="18" y="30"/>
                  </a:moveTo>
                  <a:lnTo>
                    <a:pt x="32" y="30"/>
                  </a:lnTo>
                  <a:lnTo>
                    <a:pt x="32" y="20"/>
                  </a:lnTo>
                  <a:lnTo>
                    <a:pt x="34" y="10"/>
                  </a:lnTo>
                  <a:lnTo>
                    <a:pt x="40" y="4"/>
                  </a:lnTo>
                  <a:lnTo>
                    <a:pt x="54" y="0"/>
                  </a:lnTo>
                  <a:lnTo>
                    <a:pt x="62" y="2"/>
                  </a:lnTo>
                  <a:lnTo>
                    <a:pt x="70" y="4"/>
                  </a:lnTo>
                  <a:lnTo>
                    <a:pt x="76" y="10"/>
                  </a:lnTo>
                  <a:lnTo>
                    <a:pt x="78" y="20"/>
                  </a:lnTo>
                  <a:lnTo>
                    <a:pt x="78" y="30"/>
                  </a:lnTo>
                  <a:lnTo>
                    <a:pt x="158" y="30"/>
                  </a:lnTo>
                  <a:lnTo>
                    <a:pt x="158" y="20"/>
                  </a:lnTo>
                  <a:lnTo>
                    <a:pt x="160" y="14"/>
                  </a:lnTo>
                  <a:lnTo>
                    <a:pt x="166" y="6"/>
                  </a:lnTo>
                  <a:lnTo>
                    <a:pt x="172" y="4"/>
                  </a:lnTo>
                  <a:lnTo>
                    <a:pt x="180" y="2"/>
                  </a:lnTo>
                  <a:lnTo>
                    <a:pt x="188" y="4"/>
                  </a:lnTo>
                  <a:lnTo>
                    <a:pt x="196" y="6"/>
                  </a:lnTo>
                  <a:lnTo>
                    <a:pt x="202" y="12"/>
                  </a:lnTo>
                  <a:lnTo>
                    <a:pt x="204" y="20"/>
                  </a:lnTo>
                  <a:lnTo>
                    <a:pt x="204" y="30"/>
                  </a:lnTo>
                  <a:lnTo>
                    <a:pt x="218" y="30"/>
                  </a:lnTo>
                  <a:lnTo>
                    <a:pt x="226" y="30"/>
                  </a:lnTo>
                  <a:lnTo>
                    <a:pt x="232" y="34"/>
                  </a:lnTo>
                  <a:lnTo>
                    <a:pt x="234" y="40"/>
                  </a:lnTo>
                  <a:lnTo>
                    <a:pt x="236" y="48"/>
                  </a:lnTo>
                  <a:lnTo>
                    <a:pt x="234" y="54"/>
                  </a:lnTo>
                  <a:lnTo>
                    <a:pt x="232" y="60"/>
                  </a:lnTo>
                  <a:lnTo>
                    <a:pt x="226" y="64"/>
                  </a:lnTo>
                  <a:lnTo>
                    <a:pt x="218" y="66"/>
                  </a:lnTo>
                  <a:lnTo>
                    <a:pt x="204" y="66"/>
                  </a:lnTo>
                  <a:lnTo>
                    <a:pt x="204" y="96"/>
                  </a:lnTo>
                  <a:lnTo>
                    <a:pt x="202" y="106"/>
                  </a:lnTo>
                  <a:lnTo>
                    <a:pt x="196" y="112"/>
                  </a:lnTo>
                  <a:lnTo>
                    <a:pt x="186" y="116"/>
                  </a:lnTo>
                  <a:lnTo>
                    <a:pt x="174" y="118"/>
                  </a:lnTo>
                  <a:lnTo>
                    <a:pt x="138" y="118"/>
                  </a:lnTo>
                  <a:lnTo>
                    <a:pt x="138" y="136"/>
                  </a:lnTo>
                  <a:lnTo>
                    <a:pt x="204" y="136"/>
                  </a:lnTo>
                  <a:lnTo>
                    <a:pt x="214" y="138"/>
                  </a:lnTo>
                  <a:lnTo>
                    <a:pt x="222" y="144"/>
                  </a:lnTo>
                  <a:lnTo>
                    <a:pt x="226" y="152"/>
                  </a:lnTo>
                  <a:lnTo>
                    <a:pt x="228" y="162"/>
                  </a:lnTo>
                  <a:lnTo>
                    <a:pt x="228" y="214"/>
                  </a:lnTo>
                  <a:lnTo>
                    <a:pt x="226" y="224"/>
                  </a:lnTo>
                  <a:lnTo>
                    <a:pt x="222" y="232"/>
                  </a:lnTo>
                  <a:lnTo>
                    <a:pt x="214" y="236"/>
                  </a:lnTo>
                  <a:lnTo>
                    <a:pt x="204" y="238"/>
                  </a:lnTo>
                  <a:lnTo>
                    <a:pt x="138" y="238"/>
                  </a:lnTo>
                  <a:lnTo>
                    <a:pt x="138" y="256"/>
                  </a:lnTo>
                  <a:lnTo>
                    <a:pt x="216" y="256"/>
                  </a:lnTo>
                  <a:lnTo>
                    <a:pt x="224" y="258"/>
                  </a:lnTo>
                  <a:lnTo>
                    <a:pt x="230" y="260"/>
                  </a:lnTo>
                  <a:lnTo>
                    <a:pt x="232" y="264"/>
                  </a:lnTo>
                  <a:lnTo>
                    <a:pt x="234" y="274"/>
                  </a:lnTo>
                  <a:lnTo>
                    <a:pt x="234" y="282"/>
                  </a:lnTo>
                  <a:lnTo>
                    <a:pt x="230" y="288"/>
                  </a:lnTo>
                  <a:lnTo>
                    <a:pt x="224" y="292"/>
                  </a:lnTo>
                  <a:lnTo>
                    <a:pt x="216" y="294"/>
                  </a:lnTo>
                  <a:lnTo>
                    <a:pt x="138" y="294"/>
                  </a:lnTo>
                  <a:lnTo>
                    <a:pt x="138" y="312"/>
                  </a:lnTo>
                  <a:lnTo>
                    <a:pt x="200" y="312"/>
                  </a:lnTo>
                  <a:lnTo>
                    <a:pt x="206" y="314"/>
                  </a:lnTo>
                  <a:lnTo>
                    <a:pt x="212" y="316"/>
                  </a:lnTo>
                  <a:lnTo>
                    <a:pt x="214" y="322"/>
                  </a:lnTo>
                  <a:lnTo>
                    <a:pt x="216" y="332"/>
                  </a:lnTo>
                  <a:lnTo>
                    <a:pt x="214" y="338"/>
                  </a:lnTo>
                  <a:lnTo>
                    <a:pt x="214" y="344"/>
                  </a:lnTo>
                  <a:lnTo>
                    <a:pt x="208" y="348"/>
                  </a:lnTo>
                  <a:lnTo>
                    <a:pt x="200" y="350"/>
                  </a:lnTo>
                  <a:lnTo>
                    <a:pt x="138" y="350"/>
                  </a:lnTo>
                  <a:lnTo>
                    <a:pt x="138" y="370"/>
                  </a:lnTo>
                  <a:lnTo>
                    <a:pt x="210" y="366"/>
                  </a:lnTo>
                  <a:lnTo>
                    <a:pt x="216" y="368"/>
                  </a:lnTo>
                  <a:lnTo>
                    <a:pt x="222" y="370"/>
                  </a:lnTo>
                  <a:lnTo>
                    <a:pt x="236" y="338"/>
                  </a:lnTo>
                  <a:lnTo>
                    <a:pt x="248" y="304"/>
                  </a:lnTo>
                  <a:lnTo>
                    <a:pt x="258" y="270"/>
                  </a:lnTo>
                  <a:lnTo>
                    <a:pt x="264" y="234"/>
                  </a:lnTo>
                  <a:lnTo>
                    <a:pt x="268" y="192"/>
                  </a:lnTo>
                  <a:lnTo>
                    <a:pt x="272" y="138"/>
                  </a:lnTo>
                  <a:lnTo>
                    <a:pt x="246" y="138"/>
                  </a:lnTo>
                  <a:lnTo>
                    <a:pt x="236" y="136"/>
                  </a:lnTo>
                  <a:lnTo>
                    <a:pt x="228" y="132"/>
                  </a:lnTo>
                  <a:lnTo>
                    <a:pt x="224" y="126"/>
                  </a:lnTo>
                  <a:lnTo>
                    <a:pt x="224" y="116"/>
                  </a:lnTo>
                  <a:lnTo>
                    <a:pt x="224" y="104"/>
                  </a:lnTo>
                  <a:lnTo>
                    <a:pt x="228" y="98"/>
                  </a:lnTo>
                  <a:lnTo>
                    <a:pt x="236" y="92"/>
                  </a:lnTo>
                  <a:lnTo>
                    <a:pt x="246" y="92"/>
                  </a:lnTo>
                  <a:lnTo>
                    <a:pt x="274" y="92"/>
                  </a:lnTo>
                  <a:lnTo>
                    <a:pt x="274" y="28"/>
                  </a:lnTo>
                  <a:lnTo>
                    <a:pt x="276" y="18"/>
                  </a:lnTo>
                  <a:lnTo>
                    <a:pt x="280" y="12"/>
                  </a:lnTo>
                  <a:lnTo>
                    <a:pt x="286" y="8"/>
                  </a:lnTo>
                  <a:lnTo>
                    <a:pt x="296" y="6"/>
                  </a:lnTo>
                  <a:lnTo>
                    <a:pt x="306" y="8"/>
                  </a:lnTo>
                  <a:lnTo>
                    <a:pt x="314" y="10"/>
                  </a:lnTo>
                  <a:lnTo>
                    <a:pt x="318" y="18"/>
                  </a:lnTo>
                  <a:lnTo>
                    <a:pt x="320" y="26"/>
                  </a:lnTo>
                  <a:lnTo>
                    <a:pt x="318" y="92"/>
                  </a:lnTo>
                  <a:lnTo>
                    <a:pt x="374" y="92"/>
                  </a:lnTo>
                  <a:lnTo>
                    <a:pt x="390" y="94"/>
                  </a:lnTo>
                  <a:lnTo>
                    <a:pt x="396" y="94"/>
                  </a:lnTo>
                  <a:lnTo>
                    <a:pt x="400" y="98"/>
                  </a:lnTo>
                  <a:lnTo>
                    <a:pt x="404" y="102"/>
                  </a:lnTo>
                  <a:lnTo>
                    <a:pt x="408" y="110"/>
                  </a:lnTo>
                  <a:lnTo>
                    <a:pt x="410" y="120"/>
                  </a:lnTo>
                  <a:lnTo>
                    <a:pt x="410" y="132"/>
                  </a:lnTo>
                  <a:lnTo>
                    <a:pt x="410" y="256"/>
                  </a:lnTo>
                  <a:lnTo>
                    <a:pt x="408" y="344"/>
                  </a:lnTo>
                  <a:lnTo>
                    <a:pt x="406" y="364"/>
                  </a:lnTo>
                  <a:lnTo>
                    <a:pt x="404" y="380"/>
                  </a:lnTo>
                  <a:lnTo>
                    <a:pt x="400" y="394"/>
                  </a:lnTo>
                  <a:lnTo>
                    <a:pt x="394" y="404"/>
                  </a:lnTo>
                  <a:lnTo>
                    <a:pt x="384" y="412"/>
                  </a:lnTo>
                  <a:lnTo>
                    <a:pt x="374" y="418"/>
                  </a:lnTo>
                  <a:lnTo>
                    <a:pt x="362" y="422"/>
                  </a:lnTo>
                  <a:lnTo>
                    <a:pt x="346" y="424"/>
                  </a:lnTo>
                  <a:lnTo>
                    <a:pt x="328" y="422"/>
                  </a:lnTo>
                  <a:lnTo>
                    <a:pt x="310" y="418"/>
                  </a:lnTo>
                  <a:lnTo>
                    <a:pt x="298" y="414"/>
                  </a:lnTo>
                  <a:lnTo>
                    <a:pt x="290" y="408"/>
                  </a:lnTo>
                  <a:lnTo>
                    <a:pt x="284" y="400"/>
                  </a:lnTo>
                  <a:lnTo>
                    <a:pt x="284" y="392"/>
                  </a:lnTo>
                  <a:lnTo>
                    <a:pt x="284" y="382"/>
                  </a:lnTo>
                  <a:lnTo>
                    <a:pt x="288" y="376"/>
                  </a:lnTo>
                  <a:lnTo>
                    <a:pt x="294" y="370"/>
                  </a:lnTo>
                  <a:lnTo>
                    <a:pt x="304" y="370"/>
                  </a:lnTo>
                  <a:lnTo>
                    <a:pt x="312" y="372"/>
                  </a:lnTo>
                  <a:lnTo>
                    <a:pt x="328" y="374"/>
                  </a:lnTo>
                  <a:lnTo>
                    <a:pt x="344" y="376"/>
                  </a:lnTo>
                  <a:lnTo>
                    <a:pt x="350" y="376"/>
                  </a:lnTo>
                  <a:lnTo>
                    <a:pt x="356" y="374"/>
                  </a:lnTo>
                  <a:lnTo>
                    <a:pt x="360" y="372"/>
                  </a:lnTo>
                  <a:lnTo>
                    <a:pt x="362" y="368"/>
                  </a:lnTo>
                  <a:lnTo>
                    <a:pt x="364" y="358"/>
                  </a:lnTo>
                  <a:lnTo>
                    <a:pt x="366" y="340"/>
                  </a:lnTo>
                  <a:lnTo>
                    <a:pt x="366" y="148"/>
                  </a:lnTo>
                  <a:lnTo>
                    <a:pt x="364" y="140"/>
                  </a:lnTo>
                  <a:lnTo>
                    <a:pt x="362" y="138"/>
                  </a:lnTo>
                  <a:lnTo>
                    <a:pt x="360" y="138"/>
                  </a:lnTo>
                  <a:lnTo>
                    <a:pt x="318" y="138"/>
                  </a:lnTo>
                  <a:lnTo>
                    <a:pt x="312" y="196"/>
                  </a:lnTo>
                  <a:lnTo>
                    <a:pt x="306" y="246"/>
                  </a:lnTo>
                  <a:lnTo>
                    <a:pt x="296" y="294"/>
                  </a:lnTo>
                  <a:lnTo>
                    <a:pt x="284" y="338"/>
                  </a:lnTo>
                  <a:lnTo>
                    <a:pt x="270" y="378"/>
                  </a:lnTo>
                  <a:lnTo>
                    <a:pt x="252" y="412"/>
                  </a:lnTo>
                  <a:lnTo>
                    <a:pt x="246" y="418"/>
                  </a:lnTo>
                  <a:lnTo>
                    <a:pt x="240" y="420"/>
                  </a:lnTo>
                  <a:lnTo>
                    <a:pt x="232" y="424"/>
                  </a:lnTo>
                  <a:lnTo>
                    <a:pt x="226" y="424"/>
                  </a:lnTo>
                  <a:lnTo>
                    <a:pt x="214" y="422"/>
                  </a:lnTo>
                  <a:lnTo>
                    <a:pt x="208" y="418"/>
                  </a:lnTo>
                  <a:lnTo>
                    <a:pt x="206" y="412"/>
                  </a:lnTo>
                  <a:lnTo>
                    <a:pt x="206" y="408"/>
                  </a:lnTo>
                  <a:lnTo>
                    <a:pt x="206" y="400"/>
                  </a:lnTo>
                  <a:lnTo>
                    <a:pt x="110" y="410"/>
                  </a:lnTo>
                  <a:lnTo>
                    <a:pt x="20" y="414"/>
                  </a:lnTo>
                  <a:lnTo>
                    <a:pt x="10" y="414"/>
                  </a:lnTo>
                  <a:lnTo>
                    <a:pt x="4" y="410"/>
                  </a:lnTo>
                  <a:lnTo>
                    <a:pt x="0" y="404"/>
                  </a:lnTo>
                  <a:lnTo>
                    <a:pt x="0" y="394"/>
                  </a:lnTo>
                  <a:lnTo>
                    <a:pt x="0" y="386"/>
                  </a:lnTo>
                  <a:lnTo>
                    <a:pt x="4" y="382"/>
                  </a:lnTo>
                  <a:lnTo>
                    <a:pt x="12" y="376"/>
                  </a:lnTo>
                  <a:lnTo>
                    <a:pt x="24" y="374"/>
                  </a:lnTo>
                  <a:lnTo>
                    <a:pt x="92" y="372"/>
                  </a:lnTo>
                  <a:lnTo>
                    <a:pt x="92" y="350"/>
                  </a:lnTo>
                  <a:lnTo>
                    <a:pt x="32" y="350"/>
                  </a:lnTo>
                  <a:lnTo>
                    <a:pt x="26" y="348"/>
                  </a:lnTo>
                  <a:lnTo>
                    <a:pt x="20" y="346"/>
                  </a:lnTo>
                  <a:lnTo>
                    <a:pt x="16" y="340"/>
                  </a:lnTo>
                  <a:lnTo>
                    <a:pt x="16" y="332"/>
                  </a:lnTo>
                  <a:lnTo>
                    <a:pt x="16" y="322"/>
                  </a:lnTo>
                  <a:lnTo>
                    <a:pt x="20" y="316"/>
                  </a:lnTo>
                  <a:lnTo>
                    <a:pt x="26" y="314"/>
                  </a:lnTo>
                  <a:lnTo>
                    <a:pt x="32" y="312"/>
                  </a:lnTo>
                  <a:lnTo>
                    <a:pt x="92" y="312"/>
                  </a:lnTo>
                  <a:lnTo>
                    <a:pt x="92" y="294"/>
                  </a:lnTo>
                  <a:lnTo>
                    <a:pt x="20" y="294"/>
                  </a:lnTo>
                  <a:lnTo>
                    <a:pt x="12" y="294"/>
                  </a:lnTo>
                  <a:lnTo>
                    <a:pt x="6" y="290"/>
                  </a:lnTo>
                  <a:lnTo>
                    <a:pt x="2" y="284"/>
                  </a:lnTo>
                  <a:lnTo>
                    <a:pt x="2" y="274"/>
                  </a:lnTo>
                  <a:lnTo>
                    <a:pt x="2" y="266"/>
                  </a:lnTo>
                  <a:lnTo>
                    <a:pt x="6" y="260"/>
                  </a:lnTo>
                  <a:lnTo>
                    <a:pt x="12" y="258"/>
                  </a:lnTo>
                  <a:lnTo>
                    <a:pt x="20" y="256"/>
                  </a:lnTo>
                  <a:lnTo>
                    <a:pt x="92" y="256"/>
                  </a:lnTo>
                  <a:lnTo>
                    <a:pt x="92" y="238"/>
                  </a:lnTo>
                  <a:lnTo>
                    <a:pt x="32" y="238"/>
                  </a:lnTo>
                  <a:lnTo>
                    <a:pt x="22" y="236"/>
                  </a:lnTo>
                  <a:lnTo>
                    <a:pt x="14" y="232"/>
                  </a:lnTo>
                  <a:lnTo>
                    <a:pt x="8" y="224"/>
                  </a:lnTo>
                  <a:lnTo>
                    <a:pt x="8" y="214"/>
                  </a:lnTo>
                  <a:lnTo>
                    <a:pt x="8" y="162"/>
                  </a:lnTo>
                  <a:lnTo>
                    <a:pt x="8" y="152"/>
                  </a:lnTo>
                  <a:lnTo>
                    <a:pt x="14" y="144"/>
                  </a:lnTo>
                  <a:lnTo>
                    <a:pt x="22" y="138"/>
                  </a:lnTo>
                  <a:lnTo>
                    <a:pt x="32" y="136"/>
                  </a:lnTo>
                  <a:lnTo>
                    <a:pt x="92" y="136"/>
                  </a:lnTo>
                  <a:lnTo>
                    <a:pt x="92" y="118"/>
                  </a:lnTo>
                  <a:lnTo>
                    <a:pt x="58" y="118"/>
                  </a:lnTo>
                  <a:lnTo>
                    <a:pt x="46" y="116"/>
                  </a:lnTo>
                  <a:lnTo>
                    <a:pt x="38" y="112"/>
                  </a:lnTo>
                  <a:lnTo>
                    <a:pt x="34" y="104"/>
                  </a:lnTo>
                  <a:lnTo>
                    <a:pt x="32" y="94"/>
                  </a:lnTo>
                  <a:lnTo>
                    <a:pt x="32" y="66"/>
                  </a:lnTo>
                  <a:lnTo>
                    <a:pt x="18" y="66"/>
                  </a:lnTo>
                  <a:lnTo>
                    <a:pt x="10" y="64"/>
                  </a:lnTo>
                  <a:lnTo>
                    <a:pt x="4" y="62"/>
                  </a:lnTo>
                  <a:lnTo>
                    <a:pt x="0" y="56"/>
                  </a:lnTo>
                  <a:lnTo>
                    <a:pt x="0" y="48"/>
                  </a:lnTo>
                  <a:lnTo>
                    <a:pt x="0" y="40"/>
                  </a:lnTo>
                  <a:lnTo>
                    <a:pt x="4" y="34"/>
                  </a:lnTo>
                  <a:lnTo>
                    <a:pt x="10" y="30"/>
                  </a:lnTo>
                  <a:lnTo>
                    <a:pt x="18" y="30"/>
                  </a:lnTo>
                  <a:close/>
                  <a:moveTo>
                    <a:pt x="92" y="204"/>
                  </a:moveTo>
                  <a:lnTo>
                    <a:pt x="92" y="172"/>
                  </a:lnTo>
                  <a:lnTo>
                    <a:pt x="60" y="172"/>
                  </a:lnTo>
                  <a:lnTo>
                    <a:pt x="54" y="174"/>
                  </a:lnTo>
                  <a:lnTo>
                    <a:pt x="52" y="178"/>
                  </a:lnTo>
                  <a:lnTo>
                    <a:pt x="52" y="196"/>
                  </a:lnTo>
                  <a:lnTo>
                    <a:pt x="54" y="202"/>
                  </a:lnTo>
                  <a:lnTo>
                    <a:pt x="60" y="204"/>
                  </a:lnTo>
                  <a:lnTo>
                    <a:pt x="92" y="204"/>
                  </a:lnTo>
                  <a:close/>
                  <a:moveTo>
                    <a:pt x="78" y="66"/>
                  </a:moveTo>
                  <a:lnTo>
                    <a:pt x="78" y="82"/>
                  </a:lnTo>
                  <a:lnTo>
                    <a:pt x="78" y="84"/>
                  </a:lnTo>
                  <a:lnTo>
                    <a:pt x="80" y="84"/>
                  </a:lnTo>
                  <a:lnTo>
                    <a:pt x="152" y="84"/>
                  </a:lnTo>
                  <a:lnTo>
                    <a:pt x="156" y="84"/>
                  </a:lnTo>
                  <a:lnTo>
                    <a:pt x="158" y="82"/>
                  </a:lnTo>
                  <a:lnTo>
                    <a:pt x="158" y="66"/>
                  </a:lnTo>
                  <a:lnTo>
                    <a:pt x="78" y="66"/>
                  </a:lnTo>
                  <a:close/>
                  <a:moveTo>
                    <a:pt x="176" y="204"/>
                  </a:moveTo>
                  <a:lnTo>
                    <a:pt x="176" y="204"/>
                  </a:lnTo>
                  <a:lnTo>
                    <a:pt x="182" y="202"/>
                  </a:lnTo>
                  <a:lnTo>
                    <a:pt x="182" y="200"/>
                  </a:lnTo>
                  <a:lnTo>
                    <a:pt x="184" y="196"/>
                  </a:lnTo>
                  <a:lnTo>
                    <a:pt x="184" y="178"/>
                  </a:lnTo>
                  <a:lnTo>
                    <a:pt x="182" y="174"/>
                  </a:lnTo>
                  <a:lnTo>
                    <a:pt x="176" y="172"/>
                  </a:lnTo>
                  <a:lnTo>
                    <a:pt x="138" y="172"/>
                  </a:lnTo>
                  <a:lnTo>
                    <a:pt x="138" y="204"/>
                  </a:lnTo>
                  <a:lnTo>
                    <a:pt x="176" y="204"/>
                  </a:lnTo>
                  <a:close/>
                </a:path>
              </a:pathLst>
            </a:custGeom>
            <a:solidFill>
              <a:srgbClr val="00277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TW" altLang="en-US">
                <a:solidFill>
                  <a:srgbClr val="000000"/>
                </a:solidFill>
              </a:endParaRPr>
            </a:p>
          </p:txBody>
        </p:sp>
        <p:sp>
          <p:nvSpPr>
            <p:cNvPr id="17" name="Freeform 19"/>
            <p:cNvSpPr>
              <a:spLocks noEditPoints="1"/>
            </p:cNvSpPr>
            <p:nvPr userDrawn="1"/>
          </p:nvSpPr>
          <p:spPr bwMode="auto">
            <a:xfrm>
              <a:off x="873051" y="1610553"/>
              <a:ext cx="387866" cy="387866"/>
            </a:xfrm>
            <a:custGeom>
              <a:avLst/>
              <a:gdLst>
                <a:gd name="T0" fmla="*/ 169350 w 426"/>
                <a:gd name="T1" fmla="*/ 3642 h 426"/>
                <a:gd name="T2" fmla="*/ 211232 w 426"/>
                <a:gd name="T3" fmla="*/ 18210 h 426"/>
                <a:gd name="T4" fmla="*/ 222158 w 426"/>
                <a:gd name="T5" fmla="*/ 1821 h 426"/>
                <a:gd name="T6" fmla="*/ 247652 w 426"/>
                <a:gd name="T7" fmla="*/ 3642 h 426"/>
                <a:gd name="T8" fmla="*/ 287713 w 426"/>
                <a:gd name="T9" fmla="*/ 65555 h 426"/>
                <a:gd name="T10" fmla="*/ 320490 w 426"/>
                <a:gd name="T11" fmla="*/ 14568 h 426"/>
                <a:gd name="T12" fmla="*/ 340521 w 426"/>
                <a:gd name="T13" fmla="*/ 16389 h 426"/>
                <a:gd name="T14" fmla="*/ 329595 w 426"/>
                <a:gd name="T15" fmla="*/ 65555 h 426"/>
                <a:gd name="T16" fmla="*/ 384224 w 426"/>
                <a:gd name="T17" fmla="*/ 69197 h 426"/>
                <a:gd name="T18" fmla="*/ 384224 w 426"/>
                <a:gd name="T19" fmla="*/ 96511 h 426"/>
                <a:gd name="T20" fmla="*/ 273145 w 426"/>
                <a:gd name="T21" fmla="*/ 134752 h 426"/>
                <a:gd name="T22" fmla="*/ 367835 w 426"/>
                <a:gd name="T23" fmla="*/ 138394 h 426"/>
                <a:gd name="T24" fmla="*/ 367835 w 426"/>
                <a:gd name="T25" fmla="*/ 165708 h 426"/>
                <a:gd name="T26" fmla="*/ 216695 w 426"/>
                <a:gd name="T27" fmla="*/ 196664 h 426"/>
                <a:gd name="T28" fmla="*/ 360551 w 426"/>
                <a:gd name="T29" fmla="*/ 202127 h 426"/>
                <a:gd name="T30" fmla="*/ 362372 w 426"/>
                <a:gd name="T31" fmla="*/ 227621 h 426"/>
                <a:gd name="T32" fmla="*/ 216695 w 426"/>
                <a:gd name="T33" fmla="*/ 258577 h 426"/>
                <a:gd name="T34" fmla="*/ 376940 w 426"/>
                <a:gd name="T35" fmla="*/ 262219 h 426"/>
                <a:gd name="T36" fmla="*/ 376940 w 426"/>
                <a:gd name="T37" fmla="*/ 291355 h 426"/>
                <a:gd name="T38" fmla="*/ 258577 w 426"/>
                <a:gd name="T39" fmla="*/ 296818 h 426"/>
                <a:gd name="T40" fmla="*/ 384224 w 426"/>
                <a:gd name="T41" fmla="*/ 353268 h 426"/>
                <a:gd name="T42" fmla="*/ 380582 w 426"/>
                <a:gd name="T43" fmla="*/ 371477 h 426"/>
                <a:gd name="T44" fmla="*/ 358731 w 426"/>
                <a:gd name="T45" fmla="*/ 378761 h 426"/>
                <a:gd name="T46" fmla="*/ 313206 w 426"/>
                <a:gd name="T47" fmla="*/ 367835 h 426"/>
                <a:gd name="T48" fmla="*/ 216695 w 426"/>
                <a:gd name="T49" fmla="*/ 376940 h 426"/>
                <a:gd name="T50" fmla="*/ 194843 w 426"/>
                <a:gd name="T51" fmla="*/ 387866 h 426"/>
                <a:gd name="T52" fmla="*/ 174813 w 426"/>
                <a:gd name="T53" fmla="*/ 366014 h 426"/>
                <a:gd name="T54" fmla="*/ 129289 w 426"/>
                <a:gd name="T55" fmla="*/ 338700 h 426"/>
                <a:gd name="T56" fmla="*/ 50987 w 426"/>
                <a:gd name="T57" fmla="*/ 376940 h 426"/>
                <a:gd name="T58" fmla="*/ 14568 w 426"/>
                <a:gd name="T59" fmla="*/ 380582 h 426"/>
                <a:gd name="T60" fmla="*/ 0 w 426"/>
                <a:gd name="T61" fmla="*/ 358731 h 426"/>
                <a:gd name="T62" fmla="*/ 50987 w 426"/>
                <a:gd name="T63" fmla="*/ 329595 h 426"/>
                <a:gd name="T64" fmla="*/ 21852 w 426"/>
                <a:gd name="T65" fmla="*/ 296818 h 426"/>
                <a:gd name="T66" fmla="*/ 3642 w 426"/>
                <a:gd name="T67" fmla="*/ 276787 h 426"/>
                <a:gd name="T68" fmla="*/ 14568 w 426"/>
                <a:gd name="T69" fmla="*/ 260398 h 426"/>
                <a:gd name="T70" fmla="*/ 38240 w 426"/>
                <a:gd name="T71" fmla="*/ 233084 h 426"/>
                <a:gd name="T72" fmla="*/ 20031 w 426"/>
                <a:gd name="T73" fmla="*/ 214874 h 426"/>
                <a:gd name="T74" fmla="*/ 30956 w 426"/>
                <a:gd name="T75" fmla="*/ 198485 h 426"/>
                <a:gd name="T76" fmla="*/ 34598 w 426"/>
                <a:gd name="T77" fmla="*/ 172992 h 426"/>
                <a:gd name="T78" fmla="*/ 16389 w 426"/>
                <a:gd name="T79" fmla="*/ 152961 h 426"/>
                <a:gd name="T80" fmla="*/ 25494 w 426"/>
                <a:gd name="T81" fmla="*/ 136573 h 426"/>
                <a:gd name="T82" fmla="*/ 18210 w 426"/>
                <a:gd name="T83" fmla="*/ 103795 h 426"/>
                <a:gd name="T84" fmla="*/ 0 w 426"/>
                <a:gd name="T85" fmla="*/ 83764 h 426"/>
                <a:gd name="T86" fmla="*/ 10926 w 426"/>
                <a:gd name="T87" fmla="*/ 65555 h 426"/>
                <a:gd name="T88" fmla="*/ 47345 w 426"/>
                <a:gd name="T89" fmla="*/ 38240 h 426"/>
                <a:gd name="T90" fmla="*/ 50987 w 426"/>
                <a:gd name="T91" fmla="*/ 16389 h 426"/>
                <a:gd name="T92" fmla="*/ 69197 w 426"/>
                <a:gd name="T93" fmla="*/ 14568 h 426"/>
                <a:gd name="T94" fmla="*/ 87406 w 426"/>
                <a:gd name="T95" fmla="*/ 30956 h 426"/>
                <a:gd name="T96" fmla="*/ 131110 w 426"/>
                <a:gd name="T97" fmla="*/ 18210 h 426"/>
                <a:gd name="T98" fmla="*/ 143856 w 426"/>
                <a:gd name="T99" fmla="*/ 1821 h 426"/>
                <a:gd name="T100" fmla="*/ 240368 w 426"/>
                <a:gd name="T101" fmla="*/ 103795 h 42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26" h="426">
                  <a:moveTo>
                    <a:pt x="168" y="0"/>
                  </a:moveTo>
                  <a:lnTo>
                    <a:pt x="168" y="0"/>
                  </a:lnTo>
                  <a:lnTo>
                    <a:pt x="178" y="2"/>
                  </a:lnTo>
                  <a:lnTo>
                    <a:pt x="186" y="4"/>
                  </a:lnTo>
                  <a:lnTo>
                    <a:pt x="190" y="12"/>
                  </a:lnTo>
                  <a:lnTo>
                    <a:pt x="192" y="20"/>
                  </a:lnTo>
                  <a:lnTo>
                    <a:pt x="192" y="72"/>
                  </a:lnTo>
                  <a:lnTo>
                    <a:pt x="232" y="72"/>
                  </a:lnTo>
                  <a:lnTo>
                    <a:pt x="232" y="20"/>
                  </a:lnTo>
                  <a:lnTo>
                    <a:pt x="232" y="12"/>
                  </a:lnTo>
                  <a:lnTo>
                    <a:pt x="238" y="4"/>
                  </a:lnTo>
                  <a:lnTo>
                    <a:pt x="244" y="2"/>
                  </a:lnTo>
                  <a:lnTo>
                    <a:pt x="254" y="0"/>
                  </a:lnTo>
                  <a:lnTo>
                    <a:pt x="266" y="2"/>
                  </a:lnTo>
                  <a:lnTo>
                    <a:pt x="272" y="4"/>
                  </a:lnTo>
                  <a:lnTo>
                    <a:pt x="276" y="12"/>
                  </a:lnTo>
                  <a:lnTo>
                    <a:pt x="278" y="20"/>
                  </a:lnTo>
                  <a:lnTo>
                    <a:pt x="278" y="72"/>
                  </a:lnTo>
                  <a:lnTo>
                    <a:pt x="316" y="72"/>
                  </a:lnTo>
                  <a:lnTo>
                    <a:pt x="336" y="26"/>
                  </a:lnTo>
                  <a:lnTo>
                    <a:pt x="340" y="22"/>
                  </a:lnTo>
                  <a:lnTo>
                    <a:pt x="344" y="18"/>
                  </a:lnTo>
                  <a:lnTo>
                    <a:pt x="352" y="16"/>
                  </a:lnTo>
                  <a:lnTo>
                    <a:pt x="358" y="16"/>
                  </a:lnTo>
                  <a:lnTo>
                    <a:pt x="366" y="16"/>
                  </a:lnTo>
                  <a:lnTo>
                    <a:pt x="374" y="18"/>
                  </a:lnTo>
                  <a:lnTo>
                    <a:pt x="378" y="22"/>
                  </a:lnTo>
                  <a:lnTo>
                    <a:pt x="380" y="30"/>
                  </a:lnTo>
                  <a:lnTo>
                    <a:pt x="374" y="44"/>
                  </a:lnTo>
                  <a:lnTo>
                    <a:pt x="362" y="72"/>
                  </a:lnTo>
                  <a:lnTo>
                    <a:pt x="406" y="72"/>
                  </a:lnTo>
                  <a:lnTo>
                    <a:pt x="416" y="72"/>
                  </a:lnTo>
                  <a:lnTo>
                    <a:pt x="422" y="76"/>
                  </a:lnTo>
                  <a:lnTo>
                    <a:pt x="424" y="82"/>
                  </a:lnTo>
                  <a:lnTo>
                    <a:pt x="426" y="92"/>
                  </a:lnTo>
                  <a:lnTo>
                    <a:pt x="424" y="100"/>
                  </a:lnTo>
                  <a:lnTo>
                    <a:pt x="422" y="106"/>
                  </a:lnTo>
                  <a:lnTo>
                    <a:pt x="416" y="112"/>
                  </a:lnTo>
                  <a:lnTo>
                    <a:pt x="406" y="114"/>
                  </a:lnTo>
                  <a:lnTo>
                    <a:pt x="314" y="114"/>
                  </a:lnTo>
                  <a:lnTo>
                    <a:pt x="300" y="148"/>
                  </a:lnTo>
                  <a:lnTo>
                    <a:pt x="388" y="148"/>
                  </a:lnTo>
                  <a:lnTo>
                    <a:pt x="398" y="150"/>
                  </a:lnTo>
                  <a:lnTo>
                    <a:pt x="404" y="152"/>
                  </a:lnTo>
                  <a:lnTo>
                    <a:pt x="406" y="158"/>
                  </a:lnTo>
                  <a:lnTo>
                    <a:pt x="408" y="168"/>
                  </a:lnTo>
                  <a:lnTo>
                    <a:pt x="406" y="176"/>
                  </a:lnTo>
                  <a:lnTo>
                    <a:pt x="404" y="182"/>
                  </a:lnTo>
                  <a:lnTo>
                    <a:pt x="398" y="188"/>
                  </a:lnTo>
                  <a:lnTo>
                    <a:pt x="388" y="190"/>
                  </a:lnTo>
                  <a:lnTo>
                    <a:pt x="238" y="190"/>
                  </a:lnTo>
                  <a:lnTo>
                    <a:pt x="238" y="216"/>
                  </a:lnTo>
                  <a:lnTo>
                    <a:pt x="380" y="216"/>
                  </a:lnTo>
                  <a:lnTo>
                    <a:pt x="390" y="218"/>
                  </a:lnTo>
                  <a:lnTo>
                    <a:pt x="396" y="222"/>
                  </a:lnTo>
                  <a:lnTo>
                    <a:pt x="400" y="228"/>
                  </a:lnTo>
                  <a:lnTo>
                    <a:pt x="400" y="236"/>
                  </a:lnTo>
                  <a:lnTo>
                    <a:pt x="400" y="246"/>
                  </a:lnTo>
                  <a:lnTo>
                    <a:pt x="398" y="250"/>
                  </a:lnTo>
                  <a:lnTo>
                    <a:pt x="390" y="256"/>
                  </a:lnTo>
                  <a:lnTo>
                    <a:pt x="380" y="256"/>
                  </a:lnTo>
                  <a:lnTo>
                    <a:pt x="238" y="256"/>
                  </a:lnTo>
                  <a:lnTo>
                    <a:pt x="238" y="284"/>
                  </a:lnTo>
                  <a:lnTo>
                    <a:pt x="400" y="284"/>
                  </a:lnTo>
                  <a:lnTo>
                    <a:pt x="408" y="286"/>
                  </a:lnTo>
                  <a:lnTo>
                    <a:pt x="414" y="288"/>
                  </a:lnTo>
                  <a:lnTo>
                    <a:pt x="418" y="294"/>
                  </a:lnTo>
                  <a:lnTo>
                    <a:pt x="418" y="304"/>
                  </a:lnTo>
                  <a:lnTo>
                    <a:pt x="418" y="312"/>
                  </a:lnTo>
                  <a:lnTo>
                    <a:pt x="414" y="320"/>
                  </a:lnTo>
                  <a:lnTo>
                    <a:pt x="408" y="324"/>
                  </a:lnTo>
                  <a:lnTo>
                    <a:pt x="400" y="326"/>
                  </a:lnTo>
                  <a:lnTo>
                    <a:pt x="284" y="326"/>
                  </a:lnTo>
                  <a:lnTo>
                    <a:pt x="312" y="340"/>
                  </a:lnTo>
                  <a:lnTo>
                    <a:pt x="344" y="352"/>
                  </a:lnTo>
                  <a:lnTo>
                    <a:pt x="414" y="378"/>
                  </a:lnTo>
                  <a:lnTo>
                    <a:pt x="422" y="388"/>
                  </a:lnTo>
                  <a:lnTo>
                    <a:pt x="424" y="392"/>
                  </a:lnTo>
                  <a:lnTo>
                    <a:pt x="424" y="396"/>
                  </a:lnTo>
                  <a:lnTo>
                    <a:pt x="422" y="406"/>
                  </a:lnTo>
                  <a:lnTo>
                    <a:pt x="418" y="408"/>
                  </a:lnTo>
                  <a:lnTo>
                    <a:pt x="414" y="412"/>
                  </a:lnTo>
                  <a:lnTo>
                    <a:pt x="406" y="414"/>
                  </a:lnTo>
                  <a:lnTo>
                    <a:pt x="394" y="416"/>
                  </a:lnTo>
                  <a:lnTo>
                    <a:pt x="382" y="416"/>
                  </a:lnTo>
                  <a:lnTo>
                    <a:pt x="370" y="414"/>
                  </a:lnTo>
                  <a:lnTo>
                    <a:pt x="358" y="410"/>
                  </a:lnTo>
                  <a:lnTo>
                    <a:pt x="344" y="404"/>
                  </a:lnTo>
                  <a:lnTo>
                    <a:pt x="290" y="374"/>
                  </a:lnTo>
                  <a:lnTo>
                    <a:pt x="238" y="340"/>
                  </a:lnTo>
                  <a:lnTo>
                    <a:pt x="238" y="402"/>
                  </a:lnTo>
                  <a:lnTo>
                    <a:pt x="238" y="414"/>
                  </a:lnTo>
                  <a:lnTo>
                    <a:pt x="232" y="420"/>
                  </a:lnTo>
                  <a:lnTo>
                    <a:pt x="226" y="424"/>
                  </a:lnTo>
                  <a:lnTo>
                    <a:pt x="214" y="426"/>
                  </a:lnTo>
                  <a:lnTo>
                    <a:pt x="204" y="424"/>
                  </a:lnTo>
                  <a:lnTo>
                    <a:pt x="196" y="420"/>
                  </a:lnTo>
                  <a:lnTo>
                    <a:pt x="192" y="412"/>
                  </a:lnTo>
                  <a:lnTo>
                    <a:pt x="192" y="402"/>
                  </a:lnTo>
                  <a:lnTo>
                    <a:pt x="192" y="340"/>
                  </a:lnTo>
                  <a:lnTo>
                    <a:pt x="188" y="344"/>
                  </a:lnTo>
                  <a:lnTo>
                    <a:pt x="142" y="372"/>
                  </a:lnTo>
                  <a:lnTo>
                    <a:pt x="96" y="398"/>
                  </a:lnTo>
                  <a:lnTo>
                    <a:pt x="78" y="406"/>
                  </a:lnTo>
                  <a:lnTo>
                    <a:pt x="56" y="414"/>
                  </a:lnTo>
                  <a:lnTo>
                    <a:pt x="42" y="420"/>
                  </a:lnTo>
                  <a:lnTo>
                    <a:pt x="28" y="420"/>
                  </a:lnTo>
                  <a:lnTo>
                    <a:pt x="22" y="420"/>
                  </a:lnTo>
                  <a:lnTo>
                    <a:pt x="16" y="418"/>
                  </a:lnTo>
                  <a:lnTo>
                    <a:pt x="12" y="416"/>
                  </a:lnTo>
                  <a:lnTo>
                    <a:pt x="6" y="412"/>
                  </a:lnTo>
                  <a:lnTo>
                    <a:pt x="2" y="402"/>
                  </a:lnTo>
                  <a:lnTo>
                    <a:pt x="0" y="394"/>
                  </a:lnTo>
                  <a:lnTo>
                    <a:pt x="4" y="384"/>
                  </a:lnTo>
                  <a:lnTo>
                    <a:pt x="12" y="376"/>
                  </a:lnTo>
                  <a:lnTo>
                    <a:pt x="56" y="362"/>
                  </a:lnTo>
                  <a:lnTo>
                    <a:pt x="106" y="342"/>
                  </a:lnTo>
                  <a:lnTo>
                    <a:pt x="140" y="326"/>
                  </a:lnTo>
                  <a:lnTo>
                    <a:pt x="24" y="326"/>
                  </a:lnTo>
                  <a:lnTo>
                    <a:pt x="16" y="326"/>
                  </a:lnTo>
                  <a:lnTo>
                    <a:pt x="8" y="320"/>
                  </a:lnTo>
                  <a:lnTo>
                    <a:pt x="6" y="314"/>
                  </a:lnTo>
                  <a:lnTo>
                    <a:pt x="4" y="304"/>
                  </a:lnTo>
                  <a:lnTo>
                    <a:pt x="6" y="296"/>
                  </a:lnTo>
                  <a:lnTo>
                    <a:pt x="8" y="288"/>
                  </a:lnTo>
                  <a:lnTo>
                    <a:pt x="16" y="286"/>
                  </a:lnTo>
                  <a:lnTo>
                    <a:pt x="24" y="284"/>
                  </a:lnTo>
                  <a:lnTo>
                    <a:pt x="192" y="284"/>
                  </a:lnTo>
                  <a:lnTo>
                    <a:pt x="192" y="256"/>
                  </a:lnTo>
                  <a:lnTo>
                    <a:pt x="42" y="256"/>
                  </a:lnTo>
                  <a:lnTo>
                    <a:pt x="34" y="256"/>
                  </a:lnTo>
                  <a:lnTo>
                    <a:pt x="28" y="252"/>
                  </a:lnTo>
                  <a:lnTo>
                    <a:pt x="24" y="246"/>
                  </a:lnTo>
                  <a:lnTo>
                    <a:pt x="22" y="236"/>
                  </a:lnTo>
                  <a:lnTo>
                    <a:pt x="24" y="228"/>
                  </a:lnTo>
                  <a:lnTo>
                    <a:pt x="28" y="222"/>
                  </a:lnTo>
                  <a:lnTo>
                    <a:pt x="34" y="218"/>
                  </a:lnTo>
                  <a:lnTo>
                    <a:pt x="42" y="216"/>
                  </a:lnTo>
                  <a:lnTo>
                    <a:pt x="192" y="216"/>
                  </a:lnTo>
                  <a:lnTo>
                    <a:pt x="192" y="190"/>
                  </a:lnTo>
                  <a:lnTo>
                    <a:pt x="38" y="190"/>
                  </a:lnTo>
                  <a:lnTo>
                    <a:pt x="28" y="188"/>
                  </a:lnTo>
                  <a:lnTo>
                    <a:pt x="22" y="184"/>
                  </a:lnTo>
                  <a:lnTo>
                    <a:pt x="18" y="178"/>
                  </a:lnTo>
                  <a:lnTo>
                    <a:pt x="18" y="168"/>
                  </a:lnTo>
                  <a:lnTo>
                    <a:pt x="18" y="160"/>
                  </a:lnTo>
                  <a:lnTo>
                    <a:pt x="22" y="152"/>
                  </a:lnTo>
                  <a:lnTo>
                    <a:pt x="28" y="150"/>
                  </a:lnTo>
                  <a:lnTo>
                    <a:pt x="38" y="148"/>
                  </a:lnTo>
                  <a:lnTo>
                    <a:pt x="120" y="148"/>
                  </a:lnTo>
                  <a:lnTo>
                    <a:pt x="108" y="114"/>
                  </a:lnTo>
                  <a:lnTo>
                    <a:pt x="20" y="114"/>
                  </a:lnTo>
                  <a:lnTo>
                    <a:pt x="12" y="112"/>
                  </a:lnTo>
                  <a:lnTo>
                    <a:pt x="6" y="108"/>
                  </a:lnTo>
                  <a:lnTo>
                    <a:pt x="2" y="102"/>
                  </a:lnTo>
                  <a:lnTo>
                    <a:pt x="0" y="92"/>
                  </a:lnTo>
                  <a:lnTo>
                    <a:pt x="2" y="82"/>
                  </a:lnTo>
                  <a:lnTo>
                    <a:pt x="6" y="76"/>
                  </a:lnTo>
                  <a:lnTo>
                    <a:pt x="12" y="72"/>
                  </a:lnTo>
                  <a:lnTo>
                    <a:pt x="20" y="72"/>
                  </a:lnTo>
                  <a:lnTo>
                    <a:pt x="70" y="72"/>
                  </a:lnTo>
                  <a:lnTo>
                    <a:pt x="52" y="42"/>
                  </a:lnTo>
                  <a:lnTo>
                    <a:pt x="50" y="38"/>
                  </a:lnTo>
                  <a:lnTo>
                    <a:pt x="48" y="34"/>
                  </a:lnTo>
                  <a:lnTo>
                    <a:pt x="50" y="24"/>
                  </a:lnTo>
                  <a:lnTo>
                    <a:pt x="56" y="18"/>
                  </a:lnTo>
                  <a:lnTo>
                    <a:pt x="62" y="16"/>
                  </a:lnTo>
                  <a:lnTo>
                    <a:pt x="70" y="16"/>
                  </a:lnTo>
                  <a:lnTo>
                    <a:pt x="76" y="16"/>
                  </a:lnTo>
                  <a:lnTo>
                    <a:pt x="80" y="20"/>
                  </a:lnTo>
                  <a:lnTo>
                    <a:pt x="88" y="24"/>
                  </a:lnTo>
                  <a:lnTo>
                    <a:pt x="96" y="34"/>
                  </a:lnTo>
                  <a:lnTo>
                    <a:pt x="110" y="56"/>
                  </a:lnTo>
                  <a:lnTo>
                    <a:pt x="114" y="64"/>
                  </a:lnTo>
                  <a:lnTo>
                    <a:pt x="116" y="72"/>
                  </a:lnTo>
                  <a:lnTo>
                    <a:pt x="144" y="72"/>
                  </a:lnTo>
                  <a:lnTo>
                    <a:pt x="144" y="20"/>
                  </a:lnTo>
                  <a:lnTo>
                    <a:pt x="146" y="12"/>
                  </a:lnTo>
                  <a:lnTo>
                    <a:pt x="152" y="4"/>
                  </a:lnTo>
                  <a:lnTo>
                    <a:pt x="158" y="2"/>
                  </a:lnTo>
                  <a:lnTo>
                    <a:pt x="168" y="0"/>
                  </a:lnTo>
                  <a:close/>
                  <a:moveTo>
                    <a:pt x="172" y="148"/>
                  </a:moveTo>
                  <a:lnTo>
                    <a:pt x="250" y="148"/>
                  </a:lnTo>
                  <a:lnTo>
                    <a:pt x="264" y="114"/>
                  </a:lnTo>
                  <a:lnTo>
                    <a:pt x="158" y="114"/>
                  </a:lnTo>
                  <a:lnTo>
                    <a:pt x="172" y="148"/>
                  </a:lnTo>
                  <a:close/>
                </a:path>
              </a:pathLst>
            </a:custGeom>
            <a:solidFill>
              <a:srgbClr val="00277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TW" altLang="en-US">
                <a:solidFill>
                  <a:srgbClr val="000000"/>
                </a:solidFill>
              </a:endParaRPr>
            </a:p>
          </p:txBody>
        </p:sp>
        <p:sp>
          <p:nvSpPr>
            <p:cNvPr id="18" name="Freeform 20"/>
            <p:cNvSpPr>
              <a:spLocks noEditPoints="1"/>
            </p:cNvSpPr>
            <p:nvPr userDrawn="1"/>
          </p:nvSpPr>
          <p:spPr bwMode="auto">
            <a:xfrm>
              <a:off x="1299157" y="1626941"/>
              <a:ext cx="382403" cy="373299"/>
            </a:xfrm>
            <a:custGeom>
              <a:avLst/>
              <a:gdLst>
                <a:gd name="T0" fmla="*/ 25494 w 420"/>
                <a:gd name="T1" fmla="*/ 189381 h 410"/>
                <a:gd name="T2" fmla="*/ 14568 w 420"/>
                <a:gd name="T3" fmla="*/ 167529 h 410"/>
                <a:gd name="T4" fmla="*/ 34598 w 420"/>
                <a:gd name="T5" fmla="*/ 151141 h 410"/>
                <a:gd name="T6" fmla="*/ 258577 w 420"/>
                <a:gd name="T7" fmla="*/ 138394 h 410"/>
                <a:gd name="T8" fmla="*/ 349626 w 420"/>
                <a:gd name="T9" fmla="*/ 127468 h 410"/>
                <a:gd name="T10" fmla="*/ 367835 w 420"/>
                <a:gd name="T11" fmla="*/ 147499 h 410"/>
                <a:gd name="T12" fmla="*/ 358730 w 420"/>
                <a:gd name="T13" fmla="*/ 165708 h 410"/>
                <a:gd name="T14" fmla="*/ 213053 w 420"/>
                <a:gd name="T15" fmla="*/ 351447 h 410"/>
                <a:gd name="T16" fmla="*/ 200306 w 420"/>
                <a:gd name="T17" fmla="*/ 371478 h 410"/>
                <a:gd name="T18" fmla="*/ 172992 w 420"/>
                <a:gd name="T19" fmla="*/ 367836 h 410"/>
                <a:gd name="T20" fmla="*/ 92869 w 420"/>
                <a:gd name="T21" fmla="*/ 189381 h 410"/>
                <a:gd name="T22" fmla="*/ 98332 w 420"/>
                <a:gd name="T23" fmla="*/ 236726 h 410"/>
                <a:gd name="T24" fmla="*/ 107437 w 420"/>
                <a:gd name="T25" fmla="*/ 274967 h 410"/>
                <a:gd name="T26" fmla="*/ 158424 w 420"/>
                <a:gd name="T27" fmla="*/ 320491 h 410"/>
                <a:gd name="T28" fmla="*/ 160245 w 420"/>
                <a:gd name="T29" fmla="*/ 344163 h 410"/>
                <a:gd name="T30" fmla="*/ 138393 w 420"/>
                <a:gd name="T31" fmla="*/ 356910 h 410"/>
                <a:gd name="T32" fmla="*/ 105616 w 420"/>
                <a:gd name="T33" fmla="*/ 335059 h 410"/>
                <a:gd name="T34" fmla="*/ 78302 w 420"/>
                <a:gd name="T35" fmla="*/ 304102 h 410"/>
                <a:gd name="T36" fmla="*/ 43703 w 420"/>
                <a:gd name="T37" fmla="*/ 351447 h 410"/>
                <a:gd name="T38" fmla="*/ 9105 w 420"/>
                <a:gd name="T39" fmla="*/ 353268 h 410"/>
                <a:gd name="T40" fmla="*/ 0 w 420"/>
                <a:gd name="T41" fmla="*/ 336880 h 410"/>
                <a:gd name="T42" fmla="*/ 38240 w 420"/>
                <a:gd name="T43" fmla="*/ 291355 h 410"/>
                <a:gd name="T44" fmla="*/ 54629 w 420"/>
                <a:gd name="T45" fmla="*/ 249473 h 410"/>
                <a:gd name="T46" fmla="*/ 61913 w 420"/>
                <a:gd name="T47" fmla="*/ 191202 h 410"/>
                <a:gd name="T48" fmla="*/ 344163 w 420"/>
                <a:gd name="T49" fmla="*/ 1821 h 410"/>
                <a:gd name="T50" fmla="*/ 362372 w 420"/>
                <a:gd name="T51" fmla="*/ 29136 h 410"/>
                <a:gd name="T52" fmla="*/ 353268 w 420"/>
                <a:gd name="T53" fmla="*/ 116542 h 410"/>
                <a:gd name="T54" fmla="*/ 49166 w 420"/>
                <a:gd name="T55" fmla="*/ 123826 h 410"/>
                <a:gd name="T56" fmla="*/ 21852 w 420"/>
                <a:gd name="T57" fmla="*/ 105616 h 410"/>
                <a:gd name="T58" fmla="*/ 23673 w 420"/>
                <a:gd name="T59" fmla="*/ 10926 h 410"/>
                <a:gd name="T60" fmla="*/ 49166 w 420"/>
                <a:gd name="T61" fmla="*/ 0 h 410"/>
                <a:gd name="T62" fmla="*/ 69197 w 420"/>
                <a:gd name="T63" fmla="*/ 38240 h 410"/>
                <a:gd name="T64" fmla="*/ 63734 w 420"/>
                <a:gd name="T65" fmla="*/ 76481 h 410"/>
                <a:gd name="T66" fmla="*/ 118363 w 420"/>
                <a:gd name="T67" fmla="*/ 85586 h 410"/>
                <a:gd name="T68" fmla="*/ 218516 w 420"/>
                <a:gd name="T69" fmla="*/ 85586 h 410"/>
                <a:gd name="T70" fmla="*/ 311385 w 420"/>
                <a:gd name="T71" fmla="*/ 189381 h 410"/>
                <a:gd name="T72" fmla="*/ 316848 w 420"/>
                <a:gd name="T73" fmla="*/ 247652 h 410"/>
                <a:gd name="T74" fmla="*/ 333237 w 420"/>
                <a:gd name="T75" fmla="*/ 287713 h 410"/>
                <a:gd name="T76" fmla="*/ 380582 w 420"/>
                <a:gd name="T77" fmla="*/ 325954 h 410"/>
                <a:gd name="T78" fmla="*/ 373298 w 420"/>
                <a:gd name="T79" fmla="*/ 351447 h 410"/>
                <a:gd name="T80" fmla="*/ 349626 w 420"/>
                <a:gd name="T81" fmla="*/ 356910 h 410"/>
                <a:gd name="T82" fmla="*/ 300460 w 420"/>
                <a:gd name="T83" fmla="*/ 304102 h 410"/>
                <a:gd name="T84" fmla="*/ 276787 w 420"/>
                <a:gd name="T85" fmla="*/ 329596 h 410"/>
                <a:gd name="T86" fmla="*/ 240368 w 420"/>
                <a:gd name="T87" fmla="*/ 358731 h 410"/>
                <a:gd name="T88" fmla="*/ 214874 w 420"/>
                <a:gd name="T89" fmla="*/ 336880 h 410"/>
                <a:gd name="T90" fmla="*/ 245831 w 420"/>
                <a:gd name="T91" fmla="*/ 300460 h 410"/>
                <a:gd name="T92" fmla="*/ 269503 w 420"/>
                <a:gd name="T93" fmla="*/ 262220 h 410"/>
                <a:gd name="T94" fmla="*/ 274966 w 420"/>
                <a:gd name="T95" fmla="*/ 194844 h 410"/>
                <a:gd name="T96" fmla="*/ 294997 w 420"/>
                <a:gd name="T97" fmla="*/ 185739 h 410"/>
                <a:gd name="T98" fmla="*/ 315027 w 420"/>
                <a:gd name="T99" fmla="*/ 81944 h 410"/>
                <a:gd name="T100" fmla="*/ 316848 w 420"/>
                <a:gd name="T101" fmla="*/ 41882 h 410"/>
                <a:gd name="T102" fmla="*/ 262219 w 420"/>
                <a:gd name="T103" fmla="*/ 85586 h 41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420" h="410">
                  <a:moveTo>
                    <a:pt x="68" y="210"/>
                  </a:moveTo>
                  <a:lnTo>
                    <a:pt x="68" y="210"/>
                  </a:lnTo>
                  <a:lnTo>
                    <a:pt x="40" y="210"/>
                  </a:lnTo>
                  <a:lnTo>
                    <a:pt x="28" y="208"/>
                  </a:lnTo>
                  <a:lnTo>
                    <a:pt x="24" y="206"/>
                  </a:lnTo>
                  <a:lnTo>
                    <a:pt x="20" y="202"/>
                  </a:lnTo>
                  <a:lnTo>
                    <a:pt x="18" y="194"/>
                  </a:lnTo>
                  <a:lnTo>
                    <a:pt x="16" y="184"/>
                  </a:lnTo>
                  <a:lnTo>
                    <a:pt x="18" y="176"/>
                  </a:lnTo>
                  <a:lnTo>
                    <a:pt x="22" y="170"/>
                  </a:lnTo>
                  <a:lnTo>
                    <a:pt x="28" y="168"/>
                  </a:lnTo>
                  <a:lnTo>
                    <a:pt x="38" y="166"/>
                  </a:lnTo>
                  <a:lnTo>
                    <a:pt x="116" y="164"/>
                  </a:lnTo>
                  <a:lnTo>
                    <a:pt x="192" y="160"/>
                  </a:lnTo>
                  <a:lnTo>
                    <a:pt x="284" y="152"/>
                  </a:lnTo>
                  <a:lnTo>
                    <a:pt x="326" y="148"/>
                  </a:lnTo>
                  <a:lnTo>
                    <a:pt x="366" y="142"/>
                  </a:lnTo>
                  <a:lnTo>
                    <a:pt x="384" y="140"/>
                  </a:lnTo>
                  <a:lnTo>
                    <a:pt x="392" y="142"/>
                  </a:lnTo>
                  <a:lnTo>
                    <a:pt x="398" y="148"/>
                  </a:lnTo>
                  <a:lnTo>
                    <a:pt x="402" y="154"/>
                  </a:lnTo>
                  <a:lnTo>
                    <a:pt x="404" y="162"/>
                  </a:lnTo>
                  <a:lnTo>
                    <a:pt x="404" y="170"/>
                  </a:lnTo>
                  <a:lnTo>
                    <a:pt x="402" y="174"/>
                  </a:lnTo>
                  <a:lnTo>
                    <a:pt x="398" y="178"/>
                  </a:lnTo>
                  <a:lnTo>
                    <a:pt x="394" y="182"/>
                  </a:lnTo>
                  <a:lnTo>
                    <a:pt x="360" y="188"/>
                  </a:lnTo>
                  <a:lnTo>
                    <a:pt x="322" y="192"/>
                  </a:lnTo>
                  <a:lnTo>
                    <a:pt x="234" y="200"/>
                  </a:lnTo>
                  <a:lnTo>
                    <a:pt x="234" y="386"/>
                  </a:lnTo>
                  <a:lnTo>
                    <a:pt x="232" y="396"/>
                  </a:lnTo>
                  <a:lnTo>
                    <a:pt x="228" y="404"/>
                  </a:lnTo>
                  <a:lnTo>
                    <a:pt x="220" y="408"/>
                  </a:lnTo>
                  <a:lnTo>
                    <a:pt x="208" y="410"/>
                  </a:lnTo>
                  <a:lnTo>
                    <a:pt x="198" y="408"/>
                  </a:lnTo>
                  <a:lnTo>
                    <a:pt x="190" y="404"/>
                  </a:lnTo>
                  <a:lnTo>
                    <a:pt x="186" y="396"/>
                  </a:lnTo>
                  <a:lnTo>
                    <a:pt x="186" y="386"/>
                  </a:lnTo>
                  <a:lnTo>
                    <a:pt x="186" y="204"/>
                  </a:lnTo>
                  <a:lnTo>
                    <a:pt x="102" y="208"/>
                  </a:lnTo>
                  <a:lnTo>
                    <a:pt x="106" y="210"/>
                  </a:lnTo>
                  <a:lnTo>
                    <a:pt x="108" y="214"/>
                  </a:lnTo>
                  <a:lnTo>
                    <a:pt x="108" y="224"/>
                  </a:lnTo>
                  <a:lnTo>
                    <a:pt x="108" y="260"/>
                  </a:lnTo>
                  <a:lnTo>
                    <a:pt x="110" y="272"/>
                  </a:lnTo>
                  <a:lnTo>
                    <a:pt x="110" y="284"/>
                  </a:lnTo>
                  <a:lnTo>
                    <a:pt x="114" y="294"/>
                  </a:lnTo>
                  <a:lnTo>
                    <a:pt x="118" y="302"/>
                  </a:lnTo>
                  <a:lnTo>
                    <a:pt x="126" y="316"/>
                  </a:lnTo>
                  <a:lnTo>
                    <a:pt x="140" y="328"/>
                  </a:lnTo>
                  <a:lnTo>
                    <a:pt x="154" y="340"/>
                  </a:lnTo>
                  <a:lnTo>
                    <a:pt x="174" y="352"/>
                  </a:lnTo>
                  <a:lnTo>
                    <a:pt x="178" y="360"/>
                  </a:lnTo>
                  <a:lnTo>
                    <a:pt x="178" y="368"/>
                  </a:lnTo>
                  <a:lnTo>
                    <a:pt x="176" y="378"/>
                  </a:lnTo>
                  <a:lnTo>
                    <a:pt x="170" y="386"/>
                  </a:lnTo>
                  <a:lnTo>
                    <a:pt x="162" y="392"/>
                  </a:lnTo>
                  <a:lnTo>
                    <a:pt x="152" y="392"/>
                  </a:lnTo>
                  <a:lnTo>
                    <a:pt x="144" y="392"/>
                  </a:lnTo>
                  <a:lnTo>
                    <a:pt x="136" y="386"/>
                  </a:lnTo>
                  <a:lnTo>
                    <a:pt x="128" y="378"/>
                  </a:lnTo>
                  <a:lnTo>
                    <a:pt x="116" y="368"/>
                  </a:lnTo>
                  <a:lnTo>
                    <a:pt x="92" y="336"/>
                  </a:lnTo>
                  <a:lnTo>
                    <a:pt x="88" y="332"/>
                  </a:lnTo>
                  <a:lnTo>
                    <a:pt x="86" y="334"/>
                  </a:lnTo>
                  <a:lnTo>
                    <a:pt x="84" y="336"/>
                  </a:lnTo>
                  <a:lnTo>
                    <a:pt x="66" y="362"/>
                  </a:lnTo>
                  <a:lnTo>
                    <a:pt x="48" y="386"/>
                  </a:lnTo>
                  <a:lnTo>
                    <a:pt x="38" y="392"/>
                  </a:lnTo>
                  <a:lnTo>
                    <a:pt x="28" y="394"/>
                  </a:lnTo>
                  <a:lnTo>
                    <a:pt x="18" y="392"/>
                  </a:lnTo>
                  <a:lnTo>
                    <a:pt x="10" y="388"/>
                  </a:lnTo>
                  <a:lnTo>
                    <a:pt x="2" y="380"/>
                  </a:lnTo>
                  <a:lnTo>
                    <a:pt x="0" y="374"/>
                  </a:lnTo>
                  <a:lnTo>
                    <a:pt x="0" y="370"/>
                  </a:lnTo>
                  <a:lnTo>
                    <a:pt x="2" y="360"/>
                  </a:lnTo>
                  <a:lnTo>
                    <a:pt x="8" y="352"/>
                  </a:lnTo>
                  <a:lnTo>
                    <a:pt x="32" y="330"/>
                  </a:lnTo>
                  <a:lnTo>
                    <a:pt x="42" y="320"/>
                  </a:lnTo>
                  <a:lnTo>
                    <a:pt x="50" y="310"/>
                  </a:lnTo>
                  <a:lnTo>
                    <a:pt x="54" y="300"/>
                  </a:lnTo>
                  <a:lnTo>
                    <a:pt x="58" y="288"/>
                  </a:lnTo>
                  <a:lnTo>
                    <a:pt x="60" y="274"/>
                  </a:lnTo>
                  <a:lnTo>
                    <a:pt x="62" y="260"/>
                  </a:lnTo>
                  <a:lnTo>
                    <a:pt x="62" y="224"/>
                  </a:lnTo>
                  <a:lnTo>
                    <a:pt x="62" y="216"/>
                  </a:lnTo>
                  <a:lnTo>
                    <a:pt x="68" y="210"/>
                  </a:lnTo>
                  <a:close/>
                  <a:moveTo>
                    <a:pt x="54" y="0"/>
                  </a:moveTo>
                  <a:lnTo>
                    <a:pt x="364" y="0"/>
                  </a:lnTo>
                  <a:lnTo>
                    <a:pt x="378" y="2"/>
                  </a:lnTo>
                  <a:lnTo>
                    <a:pt x="384" y="4"/>
                  </a:lnTo>
                  <a:lnTo>
                    <a:pt x="388" y="8"/>
                  </a:lnTo>
                  <a:lnTo>
                    <a:pt x="392" y="12"/>
                  </a:lnTo>
                  <a:lnTo>
                    <a:pt x="396" y="18"/>
                  </a:lnTo>
                  <a:lnTo>
                    <a:pt x="398" y="32"/>
                  </a:lnTo>
                  <a:lnTo>
                    <a:pt x="398" y="102"/>
                  </a:lnTo>
                  <a:lnTo>
                    <a:pt x="396" y="116"/>
                  </a:lnTo>
                  <a:lnTo>
                    <a:pt x="392" y="122"/>
                  </a:lnTo>
                  <a:lnTo>
                    <a:pt x="388" y="128"/>
                  </a:lnTo>
                  <a:lnTo>
                    <a:pt x="384" y="130"/>
                  </a:lnTo>
                  <a:lnTo>
                    <a:pt x="378" y="134"/>
                  </a:lnTo>
                  <a:lnTo>
                    <a:pt x="364" y="136"/>
                  </a:lnTo>
                  <a:lnTo>
                    <a:pt x="54" y="136"/>
                  </a:lnTo>
                  <a:lnTo>
                    <a:pt x="40" y="134"/>
                  </a:lnTo>
                  <a:lnTo>
                    <a:pt x="34" y="130"/>
                  </a:lnTo>
                  <a:lnTo>
                    <a:pt x="30" y="128"/>
                  </a:lnTo>
                  <a:lnTo>
                    <a:pt x="26" y="122"/>
                  </a:lnTo>
                  <a:lnTo>
                    <a:pt x="24" y="116"/>
                  </a:lnTo>
                  <a:lnTo>
                    <a:pt x="20" y="102"/>
                  </a:lnTo>
                  <a:lnTo>
                    <a:pt x="20" y="32"/>
                  </a:lnTo>
                  <a:lnTo>
                    <a:pt x="24" y="18"/>
                  </a:lnTo>
                  <a:lnTo>
                    <a:pt x="26" y="12"/>
                  </a:lnTo>
                  <a:lnTo>
                    <a:pt x="30" y="8"/>
                  </a:lnTo>
                  <a:lnTo>
                    <a:pt x="34" y="4"/>
                  </a:lnTo>
                  <a:lnTo>
                    <a:pt x="40" y="2"/>
                  </a:lnTo>
                  <a:lnTo>
                    <a:pt x="54" y="0"/>
                  </a:lnTo>
                  <a:close/>
                  <a:moveTo>
                    <a:pt x="130" y="94"/>
                  </a:moveTo>
                  <a:lnTo>
                    <a:pt x="130" y="42"/>
                  </a:lnTo>
                  <a:lnTo>
                    <a:pt x="80" y="42"/>
                  </a:lnTo>
                  <a:lnTo>
                    <a:pt x="76" y="42"/>
                  </a:lnTo>
                  <a:lnTo>
                    <a:pt x="72" y="44"/>
                  </a:lnTo>
                  <a:lnTo>
                    <a:pt x="72" y="46"/>
                  </a:lnTo>
                  <a:lnTo>
                    <a:pt x="70" y="50"/>
                  </a:lnTo>
                  <a:lnTo>
                    <a:pt x="70" y="84"/>
                  </a:lnTo>
                  <a:lnTo>
                    <a:pt x="72" y="88"/>
                  </a:lnTo>
                  <a:lnTo>
                    <a:pt x="72" y="90"/>
                  </a:lnTo>
                  <a:lnTo>
                    <a:pt x="76" y="92"/>
                  </a:lnTo>
                  <a:lnTo>
                    <a:pt x="80" y="94"/>
                  </a:lnTo>
                  <a:lnTo>
                    <a:pt x="130" y="94"/>
                  </a:lnTo>
                  <a:close/>
                  <a:moveTo>
                    <a:pt x="240" y="94"/>
                  </a:moveTo>
                  <a:lnTo>
                    <a:pt x="240" y="42"/>
                  </a:lnTo>
                  <a:lnTo>
                    <a:pt x="178" y="42"/>
                  </a:lnTo>
                  <a:lnTo>
                    <a:pt x="178" y="94"/>
                  </a:lnTo>
                  <a:lnTo>
                    <a:pt x="240" y="94"/>
                  </a:lnTo>
                  <a:close/>
                  <a:moveTo>
                    <a:pt x="324" y="204"/>
                  </a:moveTo>
                  <a:lnTo>
                    <a:pt x="324" y="204"/>
                  </a:lnTo>
                  <a:lnTo>
                    <a:pt x="336" y="206"/>
                  </a:lnTo>
                  <a:lnTo>
                    <a:pt x="342" y="208"/>
                  </a:lnTo>
                  <a:lnTo>
                    <a:pt x="346" y="214"/>
                  </a:lnTo>
                  <a:lnTo>
                    <a:pt x="348" y="224"/>
                  </a:lnTo>
                  <a:lnTo>
                    <a:pt x="348" y="260"/>
                  </a:lnTo>
                  <a:lnTo>
                    <a:pt x="348" y="272"/>
                  </a:lnTo>
                  <a:lnTo>
                    <a:pt x="350" y="284"/>
                  </a:lnTo>
                  <a:lnTo>
                    <a:pt x="354" y="294"/>
                  </a:lnTo>
                  <a:lnTo>
                    <a:pt x="358" y="302"/>
                  </a:lnTo>
                  <a:lnTo>
                    <a:pt x="366" y="316"/>
                  </a:lnTo>
                  <a:lnTo>
                    <a:pt x="378" y="328"/>
                  </a:lnTo>
                  <a:lnTo>
                    <a:pt x="394" y="340"/>
                  </a:lnTo>
                  <a:lnTo>
                    <a:pt x="414" y="352"/>
                  </a:lnTo>
                  <a:lnTo>
                    <a:pt x="418" y="358"/>
                  </a:lnTo>
                  <a:lnTo>
                    <a:pt x="420" y="366"/>
                  </a:lnTo>
                  <a:lnTo>
                    <a:pt x="420" y="372"/>
                  </a:lnTo>
                  <a:lnTo>
                    <a:pt x="418" y="376"/>
                  </a:lnTo>
                  <a:lnTo>
                    <a:pt x="410" y="386"/>
                  </a:lnTo>
                  <a:lnTo>
                    <a:pt x="402" y="392"/>
                  </a:lnTo>
                  <a:lnTo>
                    <a:pt x="392" y="392"/>
                  </a:lnTo>
                  <a:lnTo>
                    <a:pt x="384" y="392"/>
                  </a:lnTo>
                  <a:lnTo>
                    <a:pt x="376" y="386"/>
                  </a:lnTo>
                  <a:lnTo>
                    <a:pt x="356" y="366"/>
                  </a:lnTo>
                  <a:lnTo>
                    <a:pt x="330" y="334"/>
                  </a:lnTo>
                  <a:lnTo>
                    <a:pt x="328" y="332"/>
                  </a:lnTo>
                  <a:lnTo>
                    <a:pt x="324" y="334"/>
                  </a:lnTo>
                  <a:lnTo>
                    <a:pt x="304" y="362"/>
                  </a:lnTo>
                  <a:lnTo>
                    <a:pt x="284" y="386"/>
                  </a:lnTo>
                  <a:lnTo>
                    <a:pt x="274" y="392"/>
                  </a:lnTo>
                  <a:lnTo>
                    <a:pt x="264" y="394"/>
                  </a:lnTo>
                  <a:lnTo>
                    <a:pt x="254" y="392"/>
                  </a:lnTo>
                  <a:lnTo>
                    <a:pt x="246" y="388"/>
                  </a:lnTo>
                  <a:lnTo>
                    <a:pt x="240" y="380"/>
                  </a:lnTo>
                  <a:lnTo>
                    <a:pt x="236" y="370"/>
                  </a:lnTo>
                  <a:lnTo>
                    <a:pt x="238" y="360"/>
                  </a:lnTo>
                  <a:lnTo>
                    <a:pt x="244" y="352"/>
                  </a:lnTo>
                  <a:lnTo>
                    <a:pt x="270" y="330"/>
                  </a:lnTo>
                  <a:lnTo>
                    <a:pt x="280" y="320"/>
                  </a:lnTo>
                  <a:lnTo>
                    <a:pt x="288" y="310"/>
                  </a:lnTo>
                  <a:lnTo>
                    <a:pt x="292" y="300"/>
                  </a:lnTo>
                  <a:lnTo>
                    <a:pt x="296" y="288"/>
                  </a:lnTo>
                  <a:lnTo>
                    <a:pt x="300" y="274"/>
                  </a:lnTo>
                  <a:lnTo>
                    <a:pt x="300" y="260"/>
                  </a:lnTo>
                  <a:lnTo>
                    <a:pt x="300" y="224"/>
                  </a:lnTo>
                  <a:lnTo>
                    <a:pt x="302" y="214"/>
                  </a:lnTo>
                  <a:lnTo>
                    <a:pt x="304" y="210"/>
                  </a:lnTo>
                  <a:lnTo>
                    <a:pt x="308" y="208"/>
                  </a:lnTo>
                  <a:lnTo>
                    <a:pt x="314" y="204"/>
                  </a:lnTo>
                  <a:lnTo>
                    <a:pt x="324" y="204"/>
                  </a:lnTo>
                  <a:close/>
                  <a:moveTo>
                    <a:pt x="338" y="94"/>
                  </a:moveTo>
                  <a:lnTo>
                    <a:pt x="338" y="94"/>
                  </a:lnTo>
                  <a:lnTo>
                    <a:pt x="342" y="92"/>
                  </a:lnTo>
                  <a:lnTo>
                    <a:pt x="346" y="90"/>
                  </a:lnTo>
                  <a:lnTo>
                    <a:pt x="348" y="88"/>
                  </a:lnTo>
                  <a:lnTo>
                    <a:pt x="348" y="84"/>
                  </a:lnTo>
                  <a:lnTo>
                    <a:pt x="348" y="50"/>
                  </a:lnTo>
                  <a:lnTo>
                    <a:pt x="348" y="46"/>
                  </a:lnTo>
                  <a:lnTo>
                    <a:pt x="346" y="44"/>
                  </a:lnTo>
                  <a:lnTo>
                    <a:pt x="342" y="42"/>
                  </a:lnTo>
                  <a:lnTo>
                    <a:pt x="338" y="42"/>
                  </a:lnTo>
                  <a:lnTo>
                    <a:pt x="288" y="42"/>
                  </a:lnTo>
                  <a:lnTo>
                    <a:pt x="288" y="94"/>
                  </a:lnTo>
                  <a:lnTo>
                    <a:pt x="338" y="94"/>
                  </a:lnTo>
                  <a:close/>
                </a:path>
              </a:pathLst>
            </a:custGeom>
            <a:solidFill>
              <a:srgbClr val="00277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TW" altLang="en-US">
                <a:solidFill>
                  <a:srgbClr val="000000"/>
                </a:solidFill>
              </a:endParaRPr>
            </a:p>
          </p:txBody>
        </p:sp>
        <p:sp>
          <p:nvSpPr>
            <p:cNvPr id="19" name="Freeform 21"/>
            <p:cNvSpPr>
              <a:spLocks noEditPoints="1"/>
            </p:cNvSpPr>
            <p:nvPr userDrawn="1"/>
          </p:nvSpPr>
          <p:spPr bwMode="auto">
            <a:xfrm>
              <a:off x="1717980" y="1616016"/>
              <a:ext cx="386045" cy="382403"/>
            </a:xfrm>
            <a:custGeom>
              <a:avLst/>
              <a:gdLst>
                <a:gd name="T0" fmla="*/ 111079 w 424"/>
                <a:gd name="T1" fmla="*/ 3642 h 420"/>
                <a:gd name="T2" fmla="*/ 120184 w 424"/>
                <a:gd name="T3" fmla="*/ 14568 h 420"/>
                <a:gd name="T4" fmla="*/ 116542 w 424"/>
                <a:gd name="T5" fmla="*/ 38240 h 420"/>
                <a:gd name="T6" fmla="*/ 94690 w 424"/>
                <a:gd name="T7" fmla="*/ 360551 h 420"/>
                <a:gd name="T8" fmla="*/ 83764 w 424"/>
                <a:gd name="T9" fmla="*/ 380582 h 420"/>
                <a:gd name="T10" fmla="*/ 58271 w 424"/>
                <a:gd name="T11" fmla="*/ 376940 h 420"/>
                <a:gd name="T12" fmla="*/ 52808 w 424"/>
                <a:gd name="T13" fmla="*/ 191202 h 420"/>
                <a:gd name="T14" fmla="*/ 40061 w 424"/>
                <a:gd name="T15" fmla="*/ 207590 h 420"/>
                <a:gd name="T16" fmla="*/ 14568 w 424"/>
                <a:gd name="T17" fmla="*/ 211232 h 420"/>
                <a:gd name="T18" fmla="*/ 0 w 424"/>
                <a:gd name="T19" fmla="*/ 191202 h 420"/>
                <a:gd name="T20" fmla="*/ 5463 w 424"/>
                <a:gd name="T21" fmla="*/ 176634 h 420"/>
                <a:gd name="T22" fmla="*/ 78302 w 424"/>
                <a:gd name="T23" fmla="*/ 12747 h 420"/>
                <a:gd name="T24" fmla="*/ 89227 w 424"/>
                <a:gd name="T25" fmla="*/ 1821 h 420"/>
                <a:gd name="T26" fmla="*/ 366014 w 424"/>
                <a:gd name="T27" fmla="*/ 78302 h 420"/>
                <a:gd name="T28" fmla="*/ 382403 w 424"/>
                <a:gd name="T29" fmla="*/ 83764 h 420"/>
                <a:gd name="T30" fmla="*/ 386045 w 424"/>
                <a:gd name="T31" fmla="*/ 107437 h 420"/>
                <a:gd name="T32" fmla="*/ 366014 w 424"/>
                <a:gd name="T33" fmla="*/ 120184 h 420"/>
                <a:gd name="T34" fmla="*/ 122005 w 424"/>
                <a:gd name="T35" fmla="*/ 114721 h 420"/>
                <a:gd name="T36" fmla="*/ 116542 w 424"/>
                <a:gd name="T37" fmla="*/ 98332 h 420"/>
                <a:gd name="T38" fmla="*/ 127468 w 424"/>
                <a:gd name="T39" fmla="*/ 80123 h 420"/>
                <a:gd name="T40" fmla="*/ 349626 w 424"/>
                <a:gd name="T41" fmla="*/ 142035 h 420"/>
                <a:gd name="T42" fmla="*/ 364193 w 424"/>
                <a:gd name="T43" fmla="*/ 145677 h 420"/>
                <a:gd name="T44" fmla="*/ 367835 w 424"/>
                <a:gd name="T45" fmla="*/ 167529 h 420"/>
                <a:gd name="T46" fmla="*/ 349626 w 424"/>
                <a:gd name="T47" fmla="*/ 178455 h 420"/>
                <a:gd name="T48" fmla="*/ 134752 w 424"/>
                <a:gd name="T49" fmla="*/ 174813 h 420"/>
                <a:gd name="T50" fmla="*/ 129289 w 424"/>
                <a:gd name="T51" fmla="*/ 160245 h 420"/>
                <a:gd name="T52" fmla="*/ 140214 w 424"/>
                <a:gd name="T53" fmla="*/ 142035 h 420"/>
                <a:gd name="T54" fmla="*/ 349626 w 424"/>
                <a:gd name="T55" fmla="*/ 200306 h 420"/>
                <a:gd name="T56" fmla="*/ 364193 w 424"/>
                <a:gd name="T57" fmla="*/ 203948 h 420"/>
                <a:gd name="T58" fmla="*/ 367835 w 424"/>
                <a:gd name="T59" fmla="*/ 225800 h 420"/>
                <a:gd name="T60" fmla="*/ 349626 w 424"/>
                <a:gd name="T61" fmla="*/ 236726 h 420"/>
                <a:gd name="T62" fmla="*/ 134752 w 424"/>
                <a:gd name="T63" fmla="*/ 231263 h 420"/>
                <a:gd name="T64" fmla="*/ 129289 w 424"/>
                <a:gd name="T65" fmla="*/ 218516 h 420"/>
                <a:gd name="T66" fmla="*/ 140214 w 424"/>
                <a:gd name="T67" fmla="*/ 200306 h 420"/>
                <a:gd name="T68" fmla="*/ 345984 w 424"/>
                <a:gd name="T69" fmla="*/ 16389 h 420"/>
                <a:gd name="T70" fmla="*/ 360551 w 424"/>
                <a:gd name="T71" fmla="*/ 20031 h 420"/>
                <a:gd name="T72" fmla="*/ 364193 w 424"/>
                <a:gd name="T73" fmla="*/ 41882 h 420"/>
                <a:gd name="T74" fmla="*/ 345984 w 424"/>
                <a:gd name="T75" fmla="*/ 52808 h 420"/>
                <a:gd name="T76" fmla="*/ 136573 w 424"/>
                <a:gd name="T77" fmla="*/ 49166 h 420"/>
                <a:gd name="T78" fmla="*/ 132931 w 424"/>
                <a:gd name="T79" fmla="*/ 34598 h 420"/>
                <a:gd name="T80" fmla="*/ 143856 w 424"/>
                <a:gd name="T81" fmla="*/ 16389 h 420"/>
                <a:gd name="T82" fmla="*/ 335058 w 424"/>
                <a:gd name="T83" fmla="*/ 260398 h 420"/>
                <a:gd name="T84" fmla="*/ 356910 w 424"/>
                <a:gd name="T85" fmla="*/ 267682 h 420"/>
                <a:gd name="T86" fmla="*/ 364193 w 424"/>
                <a:gd name="T87" fmla="*/ 347805 h 420"/>
                <a:gd name="T88" fmla="*/ 356910 w 424"/>
                <a:gd name="T89" fmla="*/ 369656 h 420"/>
                <a:gd name="T90" fmla="*/ 162066 w 424"/>
                <a:gd name="T91" fmla="*/ 376940 h 420"/>
                <a:gd name="T92" fmla="*/ 140214 w 424"/>
                <a:gd name="T93" fmla="*/ 369656 h 420"/>
                <a:gd name="T94" fmla="*/ 132931 w 424"/>
                <a:gd name="T95" fmla="*/ 289534 h 420"/>
                <a:gd name="T96" fmla="*/ 140214 w 424"/>
                <a:gd name="T97" fmla="*/ 267682 h 420"/>
                <a:gd name="T98" fmla="*/ 162066 w 424"/>
                <a:gd name="T99" fmla="*/ 260398 h 420"/>
                <a:gd name="T100" fmla="*/ 316848 w 424"/>
                <a:gd name="T101" fmla="*/ 338700 h 420"/>
                <a:gd name="T102" fmla="*/ 318669 w 424"/>
                <a:gd name="T103" fmla="*/ 305922 h 420"/>
                <a:gd name="T104" fmla="*/ 309564 w 424"/>
                <a:gd name="T105" fmla="*/ 296818 h 420"/>
                <a:gd name="T106" fmla="*/ 180276 w 424"/>
                <a:gd name="T107" fmla="*/ 298639 h 420"/>
                <a:gd name="T108" fmla="*/ 176634 w 424"/>
                <a:gd name="T109" fmla="*/ 331416 h 420"/>
                <a:gd name="T110" fmla="*/ 187560 w 424"/>
                <a:gd name="T111" fmla="*/ 340521 h 42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424" h="420">
                  <a:moveTo>
                    <a:pt x="102" y="0"/>
                  </a:moveTo>
                  <a:lnTo>
                    <a:pt x="102" y="0"/>
                  </a:lnTo>
                  <a:lnTo>
                    <a:pt x="114" y="0"/>
                  </a:lnTo>
                  <a:lnTo>
                    <a:pt x="122" y="4"/>
                  </a:lnTo>
                  <a:lnTo>
                    <a:pt x="126" y="6"/>
                  </a:lnTo>
                  <a:lnTo>
                    <a:pt x="130" y="10"/>
                  </a:lnTo>
                  <a:lnTo>
                    <a:pt x="132" y="16"/>
                  </a:lnTo>
                  <a:lnTo>
                    <a:pt x="132" y="22"/>
                  </a:lnTo>
                  <a:lnTo>
                    <a:pt x="128" y="42"/>
                  </a:lnTo>
                  <a:lnTo>
                    <a:pt x="118" y="76"/>
                  </a:lnTo>
                  <a:lnTo>
                    <a:pt x="104" y="112"/>
                  </a:lnTo>
                  <a:lnTo>
                    <a:pt x="104" y="396"/>
                  </a:lnTo>
                  <a:lnTo>
                    <a:pt x="102" y="406"/>
                  </a:lnTo>
                  <a:lnTo>
                    <a:pt x="98" y="414"/>
                  </a:lnTo>
                  <a:lnTo>
                    <a:pt x="92" y="418"/>
                  </a:lnTo>
                  <a:lnTo>
                    <a:pt x="80" y="420"/>
                  </a:lnTo>
                  <a:lnTo>
                    <a:pt x="70" y="418"/>
                  </a:lnTo>
                  <a:lnTo>
                    <a:pt x="64" y="414"/>
                  </a:lnTo>
                  <a:lnTo>
                    <a:pt x="58" y="406"/>
                  </a:lnTo>
                  <a:lnTo>
                    <a:pt x="58" y="396"/>
                  </a:lnTo>
                  <a:lnTo>
                    <a:pt x="58" y="210"/>
                  </a:lnTo>
                  <a:lnTo>
                    <a:pt x="48" y="226"/>
                  </a:lnTo>
                  <a:lnTo>
                    <a:pt x="44" y="228"/>
                  </a:lnTo>
                  <a:lnTo>
                    <a:pt x="38" y="232"/>
                  </a:lnTo>
                  <a:lnTo>
                    <a:pt x="28" y="234"/>
                  </a:lnTo>
                  <a:lnTo>
                    <a:pt x="16" y="232"/>
                  </a:lnTo>
                  <a:lnTo>
                    <a:pt x="8" y="228"/>
                  </a:lnTo>
                  <a:lnTo>
                    <a:pt x="2" y="220"/>
                  </a:lnTo>
                  <a:lnTo>
                    <a:pt x="0" y="210"/>
                  </a:lnTo>
                  <a:lnTo>
                    <a:pt x="2" y="202"/>
                  </a:lnTo>
                  <a:lnTo>
                    <a:pt x="6" y="194"/>
                  </a:lnTo>
                  <a:lnTo>
                    <a:pt x="30" y="152"/>
                  </a:lnTo>
                  <a:lnTo>
                    <a:pt x="52" y="108"/>
                  </a:lnTo>
                  <a:lnTo>
                    <a:pt x="70" y="62"/>
                  </a:lnTo>
                  <a:lnTo>
                    <a:pt x="86" y="14"/>
                  </a:lnTo>
                  <a:lnTo>
                    <a:pt x="90" y="8"/>
                  </a:lnTo>
                  <a:lnTo>
                    <a:pt x="92" y="4"/>
                  </a:lnTo>
                  <a:lnTo>
                    <a:pt x="98" y="2"/>
                  </a:lnTo>
                  <a:lnTo>
                    <a:pt x="102" y="0"/>
                  </a:lnTo>
                  <a:close/>
                  <a:moveTo>
                    <a:pt x="150" y="86"/>
                  </a:moveTo>
                  <a:lnTo>
                    <a:pt x="402" y="86"/>
                  </a:lnTo>
                  <a:lnTo>
                    <a:pt x="412" y="88"/>
                  </a:lnTo>
                  <a:lnTo>
                    <a:pt x="420" y="92"/>
                  </a:lnTo>
                  <a:lnTo>
                    <a:pt x="424" y="98"/>
                  </a:lnTo>
                  <a:lnTo>
                    <a:pt x="424" y="108"/>
                  </a:lnTo>
                  <a:lnTo>
                    <a:pt x="424" y="118"/>
                  </a:lnTo>
                  <a:lnTo>
                    <a:pt x="420" y="124"/>
                  </a:lnTo>
                  <a:lnTo>
                    <a:pt x="412" y="130"/>
                  </a:lnTo>
                  <a:lnTo>
                    <a:pt x="402" y="132"/>
                  </a:lnTo>
                  <a:lnTo>
                    <a:pt x="150" y="132"/>
                  </a:lnTo>
                  <a:lnTo>
                    <a:pt x="140" y="130"/>
                  </a:lnTo>
                  <a:lnTo>
                    <a:pt x="134" y="126"/>
                  </a:lnTo>
                  <a:lnTo>
                    <a:pt x="130" y="120"/>
                  </a:lnTo>
                  <a:lnTo>
                    <a:pt x="128" y="108"/>
                  </a:lnTo>
                  <a:lnTo>
                    <a:pt x="130" y="98"/>
                  </a:lnTo>
                  <a:lnTo>
                    <a:pt x="134" y="92"/>
                  </a:lnTo>
                  <a:lnTo>
                    <a:pt x="140" y="88"/>
                  </a:lnTo>
                  <a:lnTo>
                    <a:pt x="150" y="86"/>
                  </a:lnTo>
                  <a:close/>
                  <a:moveTo>
                    <a:pt x="162" y="156"/>
                  </a:moveTo>
                  <a:lnTo>
                    <a:pt x="384" y="156"/>
                  </a:lnTo>
                  <a:lnTo>
                    <a:pt x="394" y="156"/>
                  </a:lnTo>
                  <a:lnTo>
                    <a:pt x="400" y="160"/>
                  </a:lnTo>
                  <a:lnTo>
                    <a:pt x="404" y="166"/>
                  </a:lnTo>
                  <a:lnTo>
                    <a:pt x="404" y="176"/>
                  </a:lnTo>
                  <a:lnTo>
                    <a:pt x="404" y="184"/>
                  </a:lnTo>
                  <a:lnTo>
                    <a:pt x="400" y="190"/>
                  </a:lnTo>
                  <a:lnTo>
                    <a:pt x="394" y="194"/>
                  </a:lnTo>
                  <a:lnTo>
                    <a:pt x="384" y="196"/>
                  </a:lnTo>
                  <a:lnTo>
                    <a:pt x="162" y="196"/>
                  </a:lnTo>
                  <a:lnTo>
                    <a:pt x="154" y="196"/>
                  </a:lnTo>
                  <a:lnTo>
                    <a:pt x="148" y="192"/>
                  </a:lnTo>
                  <a:lnTo>
                    <a:pt x="144" y="186"/>
                  </a:lnTo>
                  <a:lnTo>
                    <a:pt x="142" y="176"/>
                  </a:lnTo>
                  <a:lnTo>
                    <a:pt x="144" y="168"/>
                  </a:lnTo>
                  <a:lnTo>
                    <a:pt x="148" y="160"/>
                  </a:lnTo>
                  <a:lnTo>
                    <a:pt x="154" y="156"/>
                  </a:lnTo>
                  <a:lnTo>
                    <a:pt x="162" y="156"/>
                  </a:lnTo>
                  <a:close/>
                  <a:moveTo>
                    <a:pt x="162" y="220"/>
                  </a:moveTo>
                  <a:lnTo>
                    <a:pt x="384" y="220"/>
                  </a:lnTo>
                  <a:lnTo>
                    <a:pt x="394" y="220"/>
                  </a:lnTo>
                  <a:lnTo>
                    <a:pt x="400" y="224"/>
                  </a:lnTo>
                  <a:lnTo>
                    <a:pt x="404" y="230"/>
                  </a:lnTo>
                  <a:lnTo>
                    <a:pt x="404" y="240"/>
                  </a:lnTo>
                  <a:lnTo>
                    <a:pt x="404" y="248"/>
                  </a:lnTo>
                  <a:lnTo>
                    <a:pt x="400" y="254"/>
                  </a:lnTo>
                  <a:lnTo>
                    <a:pt x="394" y="258"/>
                  </a:lnTo>
                  <a:lnTo>
                    <a:pt x="384" y="260"/>
                  </a:lnTo>
                  <a:lnTo>
                    <a:pt x="162" y="260"/>
                  </a:lnTo>
                  <a:lnTo>
                    <a:pt x="154" y="258"/>
                  </a:lnTo>
                  <a:lnTo>
                    <a:pt x="148" y="254"/>
                  </a:lnTo>
                  <a:lnTo>
                    <a:pt x="144" y="250"/>
                  </a:lnTo>
                  <a:lnTo>
                    <a:pt x="142" y="240"/>
                  </a:lnTo>
                  <a:lnTo>
                    <a:pt x="144" y="230"/>
                  </a:lnTo>
                  <a:lnTo>
                    <a:pt x="148" y="224"/>
                  </a:lnTo>
                  <a:lnTo>
                    <a:pt x="154" y="220"/>
                  </a:lnTo>
                  <a:lnTo>
                    <a:pt x="162" y="220"/>
                  </a:lnTo>
                  <a:close/>
                  <a:moveTo>
                    <a:pt x="166" y="18"/>
                  </a:moveTo>
                  <a:lnTo>
                    <a:pt x="380" y="18"/>
                  </a:lnTo>
                  <a:lnTo>
                    <a:pt x="390" y="18"/>
                  </a:lnTo>
                  <a:lnTo>
                    <a:pt x="396" y="22"/>
                  </a:lnTo>
                  <a:lnTo>
                    <a:pt x="400" y="28"/>
                  </a:lnTo>
                  <a:lnTo>
                    <a:pt x="400" y="38"/>
                  </a:lnTo>
                  <a:lnTo>
                    <a:pt x="400" y="46"/>
                  </a:lnTo>
                  <a:lnTo>
                    <a:pt x="396" y="52"/>
                  </a:lnTo>
                  <a:lnTo>
                    <a:pt x="390" y="56"/>
                  </a:lnTo>
                  <a:lnTo>
                    <a:pt x="380" y="58"/>
                  </a:lnTo>
                  <a:lnTo>
                    <a:pt x="166" y="58"/>
                  </a:lnTo>
                  <a:lnTo>
                    <a:pt x="158" y="56"/>
                  </a:lnTo>
                  <a:lnTo>
                    <a:pt x="150" y="54"/>
                  </a:lnTo>
                  <a:lnTo>
                    <a:pt x="148" y="48"/>
                  </a:lnTo>
                  <a:lnTo>
                    <a:pt x="146" y="38"/>
                  </a:lnTo>
                  <a:lnTo>
                    <a:pt x="148" y="28"/>
                  </a:lnTo>
                  <a:lnTo>
                    <a:pt x="150" y="22"/>
                  </a:lnTo>
                  <a:lnTo>
                    <a:pt x="158" y="18"/>
                  </a:lnTo>
                  <a:lnTo>
                    <a:pt x="166" y="18"/>
                  </a:lnTo>
                  <a:close/>
                  <a:moveTo>
                    <a:pt x="178" y="286"/>
                  </a:moveTo>
                  <a:lnTo>
                    <a:pt x="368" y="286"/>
                  </a:lnTo>
                  <a:lnTo>
                    <a:pt x="382" y="288"/>
                  </a:lnTo>
                  <a:lnTo>
                    <a:pt x="388" y="290"/>
                  </a:lnTo>
                  <a:lnTo>
                    <a:pt x="392" y="294"/>
                  </a:lnTo>
                  <a:lnTo>
                    <a:pt x="396" y="298"/>
                  </a:lnTo>
                  <a:lnTo>
                    <a:pt x="398" y="304"/>
                  </a:lnTo>
                  <a:lnTo>
                    <a:pt x="400" y="318"/>
                  </a:lnTo>
                  <a:lnTo>
                    <a:pt x="400" y="382"/>
                  </a:lnTo>
                  <a:lnTo>
                    <a:pt x="398" y="396"/>
                  </a:lnTo>
                  <a:lnTo>
                    <a:pt x="396" y="402"/>
                  </a:lnTo>
                  <a:lnTo>
                    <a:pt x="392" y="406"/>
                  </a:lnTo>
                  <a:lnTo>
                    <a:pt x="388" y="410"/>
                  </a:lnTo>
                  <a:lnTo>
                    <a:pt x="382" y="412"/>
                  </a:lnTo>
                  <a:lnTo>
                    <a:pt x="368" y="414"/>
                  </a:lnTo>
                  <a:lnTo>
                    <a:pt x="178" y="414"/>
                  </a:lnTo>
                  <a:lnTo>
                    <a:pt x="164" y="412"/>
                  </a:lnTo>
                  <a:lnTo>
                    <a:pt x="160" y="410"/>
                  </a:lnTo>
                  <a:lnTo>
                    <a:pt x="154" y="406"/>
                  </a:lnTo>
                  <a:lnTo>
                    <a:pt x="150" y="402"/>
                  </a:lnTo>
                  <a:lnTo>
                    <a:pt x="148" y="396"/>
                  </a:lnTo>
                  <a:lnTo>
                    <a:pt x="146" y="382"/>
                  </a:lnTo>
                  <a:lnTo>
                    <a:pt x="146" y="318"/>
                  </a:lnTo>
                  <a:lnTo>
                    <a:pt x="148" y="304"/>
                  </a:lnTo>
                  <a:lnTo>
                    <a:pt x="150" y="298"/>
                  </a:lnTo>
                  <a:lnTo>
                    <a:pt x="154" y="294"/>
                  </a:lnTo>
                  <a:lnTo>
                    <a:pt x="160" y="290"/>
                  </a:lnTo>
                  <a:lnTo>
                    <a:pt x="164" y="288"/>
                  </a:lnTo>
                  <a:lnTo>
                    <a:pt x="178" y="286"/>
                  </a:lnTo>
                  <a:close/>
                  <a:moveTo>
                    <a:pt x="340" y="374"/>
                  </a:moveTo>
                  <a:lnTo>
                    <a:pt x="340" y="374"/>
                  </a:lnTo>
                  <a:lnTo>
                    <a:pt x="346" y="374"/>
                  </a:lnTo>
                  <a:lnTo>
                    <a:pt x="348" y="372"/>
                  </a:lnTo>
                  <a:lnTo>
                    <a:pt x="350" y="368"/>
                  </a:lnTo>
                  <a:lnTo>
                    <a:pt x="350" y="364"/>
                  </a:lnTo>
                  <a:lnTo>
                    <a:pt x="350" y="336"/>
                  </a:lnTo>
                  <a:lnTo>
                    <a:pt x="350" y="332"/>
                  </a:lnTo>
                  <a:lnTo>
                    <a:pt x="348" y="328"/>
                  </a:lnTo>
                  <a:lnTo>
                    <a:pt x="346" y="326"/>
                  </a:lnTo>
                  <a:lnTo>
                    <a:pt x="340" y="326"/>
                  </a:lnTo>
                  <a:lnTo>
                    <a:pt x="206" y="326"/>
                  </a:lnTo>
                  <a:lnTo>
                    <a:pt x="202" y="326"/>
                  </a:lnTo>
                  <a:lnTo>
                    <a:pt x="198" y="328"/>
                  </a:lnTo>
                  <a:lnTo>
                    <a:pt x="196" y="332"/>
                  </a:lnTo>
                  <a:lnTo>
                    <a:pt x="194" y="336"/>
                  </a:lnTo>
                  <a:lnTo>
                    <a:pt x="194" y="364"/>
                  </a:lnTo>
                  <a:lnTo>
                    <a:pt x="196" y="368"/>
                  </a:lnTo>
                  <a:lnTo>
                    <a:pt x="198" y="372"/>
                  </a:lnTo>
                  <a:lnTo>
                    <a:pt x="202" y="374"/>
                  </a:lnTo>
                  <a:lnTo>
                    <a:pt x="206" y="374"/>
                  </a:lnTo>
                  <a:lnTo>
                    <a:pt x="340" y="374"/>
                  </a:lnTo>
                  <a:close/>
                </a:path>
              </a:pathLst>
            </a:custGeom>
            <a:solidFill>
              <a:srgbClr val="00277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TW" altLang="en-US">
                <a:solidFill>
                  <a:srgbClr val="000000"/>
                </a:solidFill>
              </a:endParaRPr>
            </a:p>
          </p:txBody>
        </p:sp>
      </p:grpSp>
      <p:sp>
        <p:nvSpPr>
          <p:cNvPr id="26" name="Title Placeholder 1"/>
          <p:cNvSpPr>
            <a:spLocks noGrp="1"/>
          </p:cNvSpPr>
          <p:nvPr>
            <p:ph type="ctrTitle"/>
          </p:nvPr>
        </p:nvSpPr>
        <p:spPr>
          <a:xfrm>
            <a:off x="1238057" y="2886331"/>
            <a:ext cx="4506319" cy="1177777"/>
          </a:xfrm>
          <a:prstGeom prst="rect">
            <a:avLst/>
          </a:prstGeom>
        </p:spPr>
        <p:txBody>
          <a:bodyPr lIns="91411" tIns="45706" rIns="91411" bIns="45706"/>
          <a:lstStyle>
            <a:lvl1pPr>
              <a:lnSpc>
                <a:spcPts val="4000"/>
              </a:lnSpc>
              <a:defRPr sz="4800" b="0" baseline="0" smtClean="0">
                <a:solidFill>
                  <a:srgbClr val="002776"/>
                </a:solidFill>
                <a:latin typeface="Calibri" pitchFamily="34" charset="0"/>
                <a:ea typeface="華康中明體" pitchFamily="49" charset="-120"/>
              </a:defRPr>
            </a:lvl1pPr>
          </a:lstStyle>
          <a:p>
            <a:r>
              <a:rPr lang="en-US" altLang="zh-TW" smtClean="0"/>
              <a:t>Click to edit Master title style</a:t>
            </a:r>
            <a:endParaRPr lang="en-US" dirty="0" smtClean="0"/>
          </a:p>
        </p:txBody>
      </p:sp>
    </p:spTree>
    <p:extLst>
      <p:ext uri="{BB962C8B-B14F-4D97-AF65-F5344CB8AC3E}">
        <p14:creationId xmlns:p14="http://schemas.microsoft.com/office/powerpoint/2010/main" val="3389237844"/>
      </p:ext>
    </p:extLst>
  </p:cSld>
  <p:clrMapOvr>
    <a:masterClrMapping/>
  </p:clrMapOvr>
  <p:transition>
    <p:random/>
  </p:transition>
  <p:timing>
    <p:tnLst>
      <p:par>
        <p:cTn id="1" dur="indefinite" restart="never" nodeType="tmRoot"/>
      </p:par>
    </p:tnLst>
  </p:timing>
</p:sldLayout>
</file>

<file path=ppt/slideLayouts/slideLayout649.xml><?xml version="1.0" encoding="utf-8"?>
<p:sldLayout xmlns:a="http://schemas.openxmlformats.org/drawingml/2006/main" xmlns:r="http://schemas.openxmlformats.org/officeDocument/2006/relationships" xmlns:p="http://schemas.openxmlformats.org/presentationml/2006/main" userDrawn="1">
  <p:cSld name="30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7357" y="7581438"/>
            <a:ext cx="2544687" cy="1637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0000"/>
                </a:solidFill>
                <a:miter lim="800000"/>
                <a:headEnd/>
                <a:tailEnd/>
              </a14:hiddenLine>
            </a:ext>
          </a:extLst>
        </p:spPr>
        <p:txBody>
          <a:bodyPr lIns="0" tIns="0" rIns="0" bIns="0"/>
          <a:lstStyle/>
          <a:p>
            <a:pPr algn="r" defTabSz="957089"/>
            <a:r>
              <a:rPr kumimoji="0" lang="en-US" altLang="zh-TW" sz="900" dirty="0">
                <a:solidFill>
                  <a:srgbClr val="002060"/>
                </a:solidFill>
              </a:rPr>
              <a:t>©</a:t>
            </a:r>
            <a:r>
              <a:rPr kumimoji="0" lang="en-US" altLang="zh-TW" sz="900" dirty="0" smtClean="0">
                <a:solidFill>
                  <a:srgbClr val="002060"/>
                </a:solidFill>
              </a:rPr>
              <a:t>2013 </a:t>
            </a:r>
            <a:r>
              <a:rPr kumimoji="0" lang="zh-TW" altLang="en-US" sz="900" dirty="0">
                <a:solidFill>
                  <a:srgbClr val="002060"/>
                </a:solidFill>
              </a:rPr>
              <a:t>勤業眾信版權所有 保留一切權利</a:t>
            </a:r>
            <a:endParaRPr kumimoji="0" lang="en-US" altLang="zh-TW" sz="900" dirty="0">
              <a:solidFill>
                <a:srgbClr val="002060"/>
              </a:solidFill>
            </a:endParaRPr>
          </a:p>
        </p:txBody>
      </p:sp>
      <p:cxnSp>
        <p:nvCxnSpPr>
          <p:cNvPr id="5" name="直線接點 4"/>
          <p:cNvCxnSpPr/>
          <p:nvPr userDrawn="1"/>
        </p:nvCxnSpPr>
        <p:spPr>
          <a:xfrm>
            <a:off x="0" y="1099517"/>
            <a:ext cx="10059988" cy="1799"/>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101901" tIns="50950" rIns="101901" bIns="50950"/>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lIns="0" tIns="0" rIns="0" bIns="0"/>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36489" indent="-274594">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11086" indent="-174598">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87267" indent="-174598">
              <a:lnSpc>
                <a:spcPct val="100000"/>
              </a:lnSpc>
              <a:spcBef>
                <a:spcPts val="600"/>
              </a:spcBef>
              <a:buClr>
                <a:srgbClr val="92D050"/>
              </a:buClr>
              <a:defRPr>
                <a:latin typeface="Calibri" pitchFamily="34" charset="0"/>
                <a:ea typeface="標楷體" pitchFamily="65" charset="-120"/>
              </a:defRPr>
            </a:lvl4pPr>
            <a:lvl5pPr marL="1261861" indent="-101584">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160" y="7511257"/>
            <a:ext cx="429645" cy="262732"/>
          </a:xfrm>
          <a:prstGeom prst="rect">
            <a:avLst/>
          </a:prstGeom>
        </p:spPr>
        <p:txBody>
          <a:bodyPr wrap="square" lIns="91425" tIns="45713" rIns="91425" bIns="45713"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375BFEE4-EB78-49B9-92D7-A772A389DDE9}" type="slidenum">
              <a:rPr lang="en-US" altLang="zh-TW">
                <a:solidFill>
                  <a:srgbClr val="000000"/>
                </a:solidFill>
              </a:rPr>
              <a:pPr>
                <a:defRPr/>
              </a:pPr>
              <a:t>‹#›</a:t>
            </a:fld>
            <a:endParaRPr lang="en-US" altLang="zh-TW">
              <a:solidFill>
                <a:srgbClr val="000000"/>
              </a:solidFill>
            </a:endParaRPr>
          </a:p>
        </p:txBody>
      </p:sp>
    </p:spTree>
    <p:extLst>
      <p:ext uri="{BB962C8B-B14F-4D97-AF65-F5344CB8AC3E}">
        <p14:creationId xmlns:p14="http://schemas.microsoft.com/office/powerpoint/2010/main" val="3068158637"/>
      </p:ext>
    </p:extLst>
  </p:cSld>
  <p:clrMapOvr>
    <a:masterClrMapping/>
  </p:clrMapOvr>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userDrawn="1">
  <p:cSld name="48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2007"/>
            <a:ext cx="2544763" cy="163513"/>
          </a:xfrm>
          <a:prstGeom prst="rect">
            <a:avLst/>
          </a:prstGeom>
          <a:noFill/>
          <a:ln w="25400" algn="ctr">
            <a:noFill/>
            <a:miter lim="800000"/>
            <a:headEnd/>
            <a:tailEnd/>
          </a:ln>
        </p:spPr>
        <p:txBody>
          <a:bodyPr lIns="0" tIns="0" rIns="0" bIns="0"/>
          <a:lstStyle/>
          <a:p>
            <a:pPr algn="r" defTabSz="942945"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074" tIns="45035" rIns="90074" bIns="45035"/>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8543" indent="-270530">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0568" indent="-172011">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2667" indent="-172011">
              <a:lnSpc>
                <a:spcPct val="100000"/>
              </a:lnSpc>
              <a:spcBef>
                <a:spcPts val="600"/>
              </a:spcBef>
              <a:buClr>
                <a:srgbClr val="92D050"/>
              </a:buClr>
              <a:defRPr>
                <a:latin typeface="Calibri" pitchFamily="34" charset="0"/>
                <a:ea typeface="標楷體" pitchFamily="65" charset="-120"/>
              </a:defRPr>
            </a:lvl4pPr>
            <a:lvl5pPr marL="1243185" indent="-100073">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70"/>
            <a:ext cx="428625" cy="263525"/>
          </a:xfrm>
          <a:prstGeom prst="rect">
            <a:avLst/>
          </a:prstGeom>
        </p:spPr>
        <p:txBody>
          <a:bodyPr vert="horz" wrap="square" lIns="90074" tIns="45035" rIns="90074" bIns="45035"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4014505785"/>
      </p:ext>
    </p:extLst>
  </p:cSld>
  <p:clrMapOvr>
    <a:masterClrMapping/>
  </p:clrMapOvr>
  <p:timing>
    <p:tnLst>
      <p:par>
        <p:cTn id="1" dur="indefinite" restart="never" nodeType="tmRoot"/>
      </p:par>
    </p:tnLst>
  </p:timing>
</p:sldLayout>
</file>

<file path=ppt/slideLayouts/slideLayout650.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pic>
        <p:nvPicPr>
          <p:cNvPr id="2" name="Picture 9" descr="deloitte_b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907967" y="1495413"/>
            <a:ext cx="4244057" cy="2087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Box 11"/>
          <p:cNvSpPr txBox="1">
            <a:spLocks noChangeArrowheads="1"/>
          </p:cNvSpPr>
          <p:nvPr userDrawn="1"/>
        </p:nvSpPr>
        <p:spPr bwMode="auto">
          <a:xfrm>
            <a:off x="1886248" y="3886995"/>
            <a:ext cx="6444680" cy="6802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1885" tIns="50941" rIns="101885" bIns="50941">
            <a:spAutoFit/>
          </a:bodyPr>
          <a:lstStyle>
            <a:lvl1pPr>
              <a:defRPr>
                <a:solidFill>
                  <a:schemeClr val="tx1"/>
                </a:solidFill>
                <a:latin typeface="Calibri" pitchFamily="34" charset="0"/>
                <a:ea typeface="新細明體" charset="-120"/>
              </a:defRPr>
            </a:lvl1pPr>
            <a:lvl2pPr marL="742950" indent="-285750">
              <a:defRPr>
                <a:solidFill>
                  <a:schemeClr val="tx1"/>
                </a:solidFill>
                <a:latin typeface="Calibri" pitchFamily="34" charset="0"/>
                <a:ea typeface="新細明體" charset="-120"/>
              </a:defRPr>
            </a:lvl2pPr>
            <a:lvl3pPr marL="1143000" indent="-228600">
              <a:defRPr>
                <a:solidFill>
                  <a:schemeClr val="tx1"/>
                </a:solidFill>
                <a:latin typeface="Calibri" pitchFamily="34" charset="0"/>
                <a:ea typeface="新細明體" charset="-120"/>
              </a:defRPr>
            </a:lvl3pPr>
            <a:lvl4pPr marL="1600200" indent="-228600">
              <a:defRPr>
                <a:solidFill>
                  <a:schemeClr val="tx1"/>
                </a:solidFill>
                <a:latin typeface="Calibri" pitchFamily="34" charset="0"/>
                <a:ea typeface="新細明體" charset="-120"/>
              </a:defRPr>
            </a:lvl4pPr>
            <a:lvl5pPr marL="2057400" indent="-228600">
              <a:defRPr>
                <a:solidFill>
                  <a:schemeClr val="tx1"/>
                </a:solidFill>
                <a:latin typeface="Calibri" pitchFamily="34" charset="0"/>
                <a:ea typeface="新細明體" charset="-120"/>
              </a:defRPr>
            </a:lvl5pPr>
            <a:lvl6pPr marL="2514600" indent="-228600" fontAlgn="base">
              <a:spcBef>
                <a:spcPct val="0"/>
              </a:spcBef>
              <a:spcAft>
                <a:spcPct val="0"/>
              </a:spcAft>
              <a:defRPr>
                <a:solidFill>
                  <a:schemeClr val="tx1"/>
                </a:solidFill>
                <a:latin typeface="Calibri" pitchFamily="34" charset="0"/>
                <a:ea typeface="新細明體" charset="-120"/>
              </a:defRPr>
            </a:lvl6pPr>
            <a:lvl7pPr marL="2971800" indent="-228600" fontAlgn="base">
              <a:spcBef>
                <a:spcPct val="0"/>
              </a:spcBef>
              <a:spcAft>
                <a:spcPct val="0"/>
              </a:spcAft>
              <a:defRPr>
                <a:solidFill>
                  <a:schemeClr val="tx1"/>
                </a:solidFill>
                <a:latin typeface="Calibri" pitchFamily="34" charset="0"/>
                <a:ea typeface="新細明體" charset="-120"/>
              </a:defRPr>
            </a:lvl7pPr>
            <a:lvl8pPr marL="3429000" indent="-228600" fontAlgn="base">
              <a:spcBef>
                <a:spcPct val="0"/>
              </a:spcBef>
              <a:spcAft>
                <a:spcPct val="0"/>
              </a:spcAft>
              <a:defRPr>
                <a:solidFill>
                  <a:schemeClr val="tx1"/>
                </a:solidFill>
                <a:latin typeface="Calibri" pitchFamily="34" charset="0"/>
                <a:ea typeface="新細明體" charset="-120"/>
              </a:defRPr>
            </a:lvl8pPr>
            <a:lvl9pPr marL="3886200" indent="-228600" fontAlgn="base">
              <a:spcBef>
                <a:spcPct val="0"/>
              </a:spcBef>
              <a:spcAft>
                <a:spcPct val="0"/>
              </a:spcAft>
              <a:defRPr>
                <a:solidFill>
                  <a:schemeClr val="tx1"/>
                </a:solidFill>
                <a:latin typeface="Calibri" pitchFamily="34" charset="0"/>
                <a:ea typeface="新細明體" charset="-120"/>
              </a:defRPr>
            </a:lvl9pPr>
          </a:lstStyle>
          <a:p>
            <a:pPr>
              <a:defRPr/>
            </a:pPr>
            <a:r>
              <a:rPr kumimoji="0" lang="en-GB" altLang="zh-TW" sz="3700" b="1" smtClean="0">
                <a:solidFill>
                  <a:srgbClr val="000099"/>
                </a:solidFill>
                <a:latin typeface="Segoe Script" pitchFamily="34" charset="0"/>
              </a:rPr>
              <a:t>Always One Step Ahead.</a:t>
            </a:r>
            <a:endParaRPr kumimoji="0" lang="en-US" altLang="zh-TW" sz="3700" b="1" smtClean="0">
              <a:solidFill>
                <a:srgbClr val="000099"/>
              </a:solidFill>
              <a:latin typeface="Segoe Script" pitchFamily="34" charset="0"/>
            </a:endParaRPr>
          </a:p>
        </p:txBody>
      </p:sp>
      <p:sp>
        <p:nvSpPr>
          <p:cNvPr id="4" name="Text Box 11"/>
          <p:cNvSpPr txBox="1">
            <a:spLocks noChangeArrowheads="1"/>
          </p:cNvSpPr>
          <p:nvPr userDrawn="1"/>
        </p:nvSpPr>
        <p:spPr bwMode="auto">
          <a:xfrm>
            <a:off x="157187" y="6478324"/>
            <a:ext cx="9195458" cy="887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1885" tIns="50941" rIns="101885" bIns="50941">
            <a:spAutoFit/>
          </a:bodyPr>
          <a:lstStyle>
            <a:lvl1pPr>
              <a:defRPr>
                <a:solidFill>
                  <a:schemeClr val="tx1"/>
                </a:solidFill>
                <a:latin typeface="Calibri" pitchFamily="34" charset="0"/>
                <a:ea typeface="新細明體" charset="-120"/>
              </a:defRPr>
            </a:lvl1pPr>
            <a:lvl2pPr marL="742950" indent="-285750">
              <a:defRPr>
                <a:solidFill>
                  <a:schemeClr val="tx1"/>
                </a:solidFill>
                <a:latin typeface="Calibri" pitchFamily="34" charset="0"/>
                <a:ea typeface="新細明體" charset="-120"/>
              </a:defRPr>
            </a:lvl2pPr>
            <a:lvl3pPr marL="1143000" indent="-228600">
              <a:defRPr>
                <a:solidFill>
                  <a:schemeClr val="tx1"/>
                </a:solidFill>
                <a:latin typeface="Calibri" pitchFamily="34" charset="0"/>
                <a:ea typeface="新細明體" charset="-120"/>
              </a:defRPr>
            </a:lvl3pPr>
            <a:lvl4pPr marL="1600200" indent="-228600">
              <a:defRPr>
                <a:solidFill>
                  <a:schemeClr val="tx1"/>
                </a:solidFill>
                <a:latin typeface="Calibri" pitchFamily="34" charset="0"/>
                <a:ea typeface="新細明體" charset="-120"/>
              </a:defRPr>
            </a:lvl4pPr>
            <a:lvl5pPr marL="2057400" indent="-228600">
              <a:defRPr>
                <a:solidFill>
                  <a:schemeClr val="tx1"/>
                </a:solidFill>
                <a:latin typeface="Calibri" pitchFamily="34" charset="0"/>
                <a:ea typeface="新細明體" charset="-120"/>
              </a:defRPr>
            </a:lvl5pPr>
            <a:lvl6pPr marL="2514600" indent="-228600" fontAlgn="base">
              <a:spcBef>
                <a:spcPct val="0"/>
              </a:spcBef>
              <a:spcAft>
                <a:spcPct val="0"/>
              </a:spcAft>
              <a:defRPr>
                <a:solidFill>
                  <a:schemeClr val="tx1"/>
                </a:solidFill>
                <a:latin typeface="Calibri" pitchFamily="34" charset="0"/>
                <a:ea typeface="新細明體" charset="-120"/>
              </a:defRPr>
            </a:lvl6pPr>
            <a:lvl7pPr marL="2971800" indent="-228600" fontAlgn="base">
              <a:spcBef>
                <a:spcPct val="0"/>
              </a:spcBef>
              <a:spcAft>
                <a:spcPct val="0"/>
              </a:spcAft>
              <a:defRPr>
                <a:solidFill>
                  <a:schemeClr val="tx1"/>
                </a:solidFill>
                <a:latin typeface="Calibri" pitchFamily="34" charset="0"/>
                <a:ea typeface="新細明體" charset="-120"/>
              </a:defRPr>
            </a:lvl7pPr>
            <a:lvl8pPr marL="3429000" indent="-228600" fontAlgn="base">
              <a:spcBef>
                <a:spcPct val="0"/>
              </a:spcBef>
              <a:spcAft>
                <a:spcPct val="0"/>
              </a:spcAft>
              <a:defRPr>
                <a:solidFill>
                  <a:schemeClr val="tx1"/>
                </a:solidFill>
                <a:latin typeface="Calibri" pitchFamily="34" charset="0"/>
                <a:ea typeface="新細明體" charset="-120"/>
              </a:defRPr>
            </a:lvl8pPr>
            <a:lvl9pPr marL="3886200" indent="-228600" fontAlgn="base">
              <a:spcBef>
                <a:spcPct val="0"/>
              </a:spcBef>
              <a:spcAft>
                <a:spcPct val="0"/>
              </a:spcAft>
              <a:defRPr>
                <a:solidFill>
                  <a:schemeClr val="tx1"/>
                </a:solidFill>
                <a:latin typeface="Calibri" pitchFamily="34" charset="0"/>
                <a:ea typeface="新細明體" charset="-120"/>
              </a:defRPr>
            </a:lvl9pPr>
          </a:lstStyle>
          <a:p>
            <a:pPr>
              <a:defRPr/>
            </a:pPr>
            <a:r>
              <a:rPr kumimoji="0" lang="en-US" altLang="zh-TW" sz="1200" dirty="0" smtClean="0">
                <a:solidFill>
                  <a:srgbClr val="000099"/>
                </a:solidFill>
              </a:rPr>
              <a:t>©2013</a:t>
            </a:r>
            <a:r>
              <a:rPr kumimoji="0" lang="zh-TW" altLang="en-US" sz="1200" dirty="0" smtClean="0">
                <a:solidFill>
                  <a:srgbClr val="000099"/>
                </a:solidFill>
              </a:rPr>
              <a:t> 勤業眾信版權所有 保留一切權利</a:t>
            </a:r>
          </a:p>
          <a:p>
            <a:pPr>
              <a:defRPr/>
            </a:pPr>
            <a:r>
              <a:rPr kumimoji="0" lang="en-US" altLang="zh-TW" sz="1300" dirty="0" smtClean="0">
                <a:solidFill>
                  <a:srgbClr val="000099"/>
                </a:solidFill>
              </a:rPr>
              <a:t>Deloitte</a:t>
            </a:r>
            <a:r>
              <a:rPr kumimoji="0" lang="zh-CN" altLang="en-US" sz="1300" dirty="0" smtClean="0">
                <a:solidFill>
                  <a:srgbClr val="000099"/>
                </a:solidFill>
                <a:ea typeface="宋体" pitchFamily="2" charset="-122"/>
              </a:rPr>
              <a:t>「德勤」泛指</a:t>
            </a:r>
            <a:r>
              <a:rPr kumimoji="0" lang="en-US" altLang="zh-TW" sz="1300" dirty="0" smtClean="0">
                <a:solidFill>
                  <a:srgbClr val="000099"/>
                </a:solidFill>
              </a:rPr>
              <a:t>Deloitte </a:t>
            </a:r>
            <a:r>
              <a:rPr kumimoji="0" lang="en-US" altLang="zh-TW" sz="1300" dirty="0" err="1" smtClean="0">
                <a:solidFill>
                  <a:srgbClr val="000099"/>
                </a:solidFill>
              </a:rPr>
              <a:t>Touche</a:t>
            </a:r>
            <a:r>
              <a:rPr kumimoji="0" lang="en-US" altLang="zh-TW" sz="1300" dirty="0" smtClean="0">
                <a:solidFill>
                  <a:srgbClr val="000099"/>
                </a:solidFill>
              </a:rPr>
              <a:t> Tohmatsu Limited </a:t>
            </a:r>
            <a:r>
              <a:rPr kumimoji="0" lang="zh-CN" altLang="en-US" sz="1300" dirty="0" smtClean="0">
                <a:solidFill>
                  <a:srgbClr val="000099"/>
                </a:solidFill>
                <a:ea typeface="宋体" pitchFamily="2" charset="-122"/>
              </a:rPr>
              <a:t>「德勤有限公司」及其會員所之一或多者。「德勤有限公司」及其會員所，為法律上各自分離的個體而獨自就自身行為負責。有關「德勤有限公司」及其會員所法律架構的詳細說明，請參見 </a:t>
            </a:r>
            <a:r>
              <a:rPr kumimoji="0" lang="zh-CN" altLang="en-US" sz="1300" u="sng" dirty="0" smtClean="0">
                <a:solidFill>
                  <a:srgbClr val="000099"/>
                </a:solidFill>
                <a:ea typeface="宋体" pitchFamily="2" charset="-122"/>
                <a:hlinkClick r:id="rId4"/>
              </a:rPr>
              <a:t>關於勤業眾信</a:t>
            </a:r>
            <a:r>
              <a:rPr kumimoji="0" lang="zh-CN" altLang="en-US" sz="1300" dirty="0" smtClean="0">
                <a:solidFill>
                  <a:srgbClr val="000099"/>
                </a:solidFill>
                <a:ea typeface="宋体" pitchFamily="2" charset="-122"/>
              </a:rPr>
              <a:t>。</a:t>
            </a:r>
            <a:endParaRPr kumimoji="0" lang="en-US" altLang="zh-TW" sz="1300" dirty="0" smtClean="0">
              <a:solidFill>
                <a:srgbClr val="000099"/>
              </a:solidFill>
            </a:endParaRPr>
          </a:p>
        </p:txBody>
      </p:sp>
    </p:spTree>
    <p:extLst>
      <p:ext uri="{BB962C8B-B14F-4D97-AF65-F5344CB8AC3E}">
        <p14:creationId xmlns:p14="http://schemas.microsoft.com/office/powerpoint/2010/main" val="2503450973"/>
      </p:ext>
    </p:extLst>
  </p:cSld>
  <p:clrMapOvr>
    <a:overrideClrMapping bg1="lt1" tx1="dk1" bg2="lt2" tx2="dk2" accent1="accent1" accent2="accent2" accent3="accent3" accent4="accent4" accent5="accent5" accent6="accent6" hlink="hlink" folHlink="folHlink"/>
  </p:clrMapOvr>
  <p:transition>
    <p:random/>
  </p:transition>
  <p:timing>
    <p:tnLst>
      <p:par>
        <p:cTn id="1" dur="indefinite" restart="never" nodeType="tmRoot"/>
      </p:par>
    </p:tnLst>
  </p:timing>
</p:sldLayout>
</file>

<file path=ppt/slideLayouts/slideLayout651.xml><?xml version="1.0" encoding="utf-8"?>
<p:sldLayout xmlns:a="http://schemas.openxmlformats.org/drawingml/2006/main" xmlns:r="http://schemas.openxmlformats.org/officeDocument/2006/relationships" xmlns:p="http://schemas.openxmlformats.org/presentationml/2006/main" preserve="1" userDrawn="1">
  <p:cSld name="標題投影片">
    <p:spTree>
      <p:nvGrpSpPr>
        <p:cNvPr id="1" name=""/>
        <p:cNvGrpSpPr/>
        <p:nvPr/>
      </p:nvGrpSpPr>
      <p:grpSpPr>
        <a:xfrm>
          <a:off x="0" y="0"/>
          <a:ext cx="0" cy="0"/>
          <a:chOff x="0" y="0"/>
          <a:chExt cx="0" cy="0"/>
        </a:xfrm>
      </p:grpSpPr>
      <p:grpSp>
        <p:nvGrpSpPr>
          <p:cNvPr id="4" name="群組 26"/>
          <p:cNvGrpSpPr>
            <a:grpSpLocks/>
          </p:cNvGrpSpPr>
          <p:nvPr userDrawn="1"/>
        </p:nvGrpSpPr>
        <p:grpSpPr bwMode="auto">
          <a:xfrm>
            <a:off x="452438" y="428625"/>
            <a:ext cx="2125662" cy="928688"/>
            <a:chOff x="452407" y="1071546"/>
            <a:chExt cx="2125070" cy="928694"/>
          </a:xfrm>
        </p:grpSpPr>
        <p:sp>
          <p:nvSpPr>
            <p:cNvPr id="5" name="AutoShape 6"/>
            <p:cNvSpPr>
              <a:spLocks noChangeAspect="1" noChangeArrowheads="1" noTextEdit="1"/>
            </p:cNvSpPr>
            <p:nvPr userDrawn="1"/>
          </p:nvSpPr>
          <p:spPr bwMode="auto">
            <a:xfrm>
              <a:off x="452407" y="1071546"/>
              <a:ext cx="2125070" cy="928694"/>
            </a:xfrm>
            <a:prstGeom prst="rect">
              <a:avLst/>
            </a:prstGeom>
            <a:noFill/>
            <a:ln w="9525">
              <a:noFill/>
              <a:miter lim="800000"/>
              <a:headEnd/>
              <a:tailEnd/>
            </a:ln>
          </p:spPr>
          <p:txBody>
            <a:bodyPr/>
            <a:lstStyle/>
            <a:p>
              <a:pPr>
                <a:defRPr/>
              </a:pPr>
              <a:endParaRPr kumimoji="0" lang="zh-TW" altLang="en-US">
                <a:solidFill>
                  <a:srgbClr val="000000"/>
                </a:solidFill>
                <a:latin typeface="Arial" charset="0"/>
                <a:cs typeface="Arial" charset="0"/>
              </a:endParaRPr>
            </a:p>
          </p:txBody>
        </p:sp>
        <p:sp>
          <p:nvSpPr>
            <p:cNvPr id="6" name="Freeform 8"/>
            <p:cNvSpPr>
              <a:spLocks noEditPoints="1"/>
            </p:cNvSpPr>
            <p:nvPr userDrawn="1"/>
          </p:nvSpPr>
          <p:spPr bwMode="auto">
            <a:xfrm>
              <a:off x="815843" y="1171560"/>
              <a:ext cx="268213" cy="293689"/>
            </a:xfrm>
            <a:custGeom>
              <a:avLst/>
              <a:gdLst/>
              <a:ahLst/>
              <a:cxnLst>
                <a:cxn ang="0">
                  <a:pos x="150" y="72"/>
                </a:cxn>
                <a:cxn ang="0">
                  <a:pos x="174" y="78"/>
                </a:cxn>
                <a:cxn ang="0">
                  <a:pos x="190" y="92"/>
                </a:cxn>
                <a:cxn ang="0">
                  <a:pos x="198" y="108"/>
                </a:cxn>
                <a:cxn ang="0">
                  <a:pos x="200" y="126"/>
                </a:cxn>
                <a:cxn ang="0">
                  <a:pos x="98" y="126"/>
                </a:cxn>
                <a:cxn ang="0">
                  <a:pos x="102" y="106"/>
                </a:cxn>
                <a:cxn ang="0">
                  <a:pos x="112" y="88"/>
                </a:cxn>
                <a:cxn ang="0">
                  <a:pos x="128" y="76"/>
                </a:cxn>
                <a:cxn ang="0">
                  <a:pos x="150" y="72"/>
                </a:cxn>
                <a:cxn ang="0">
                  <a:pos x="260" y="232"/>
                </a:cxn>
                <a:cxn ang="0">
                  <a:pos x="242" y="236"/>
                </a:cxn>
                <a:cxn ang="0">
                  <a:pos x="226" y="240"/>
                </a:cxn>
                <a:cxn ang="0">
                  <a:pos x="186" y="244"/>
                </a:cxn>
                <a:cxn ang="0">
                  <a:pos x="170" y="244"/>
                </a:cxn>
                <a:cxn ang="0">
                  <a:pos x="140" y="238"/>
                </a:cxn>
                <a:cxn ang="0">
                  <a:pos x="118" y="226"/>
                </a:cxn>
                <a:cxn ang="0">
                  <a:pos x="104" y="206"/>
                </a:cxn>
                <a:cxn ang="0">
                  <a:pos x="290" y="194"/>
                </a:cxn>
                <a:cxn ang="0">
                  <a:pos x="294" y="178"/>
                </a:cxn>
                <a:cxn ang="0">
                  <a:pos x="294" y="154"/>
                </a:cxn>
                <a:cxn ang="0">
                  <a:pos x="286" y="96"/>
                </a:cxn>
                <a:cxn ang="0">
                  <a:pos x="276" y="70"/>
                </a:cxn>
                <a:cxn ang="0">
                  <a:pos x="262" y="46"/>
                </a:cxn>
                <a:cxn ang="0">
                  <a:pos x="242" y="28"/>
                </a:cxn>
                <a:cxn ang="0">
                  <a:pos x="218" y="12"/>
                </a:cxn>
                <a:cxn ang="0">
                  <a:pos x="188" y="2"/>
                </a:cxn>
                <a:cxn ang="0">
                  <a:pos x="152" y="0"/>
                </a:cxn>
                <a:cxn ang="0">
                  <a:pos x="134" y="0"/>
                </a:cxn>
                <a:cxn ang="0">
                  <a:pos x="102" y="8"/>
                </a:cxn>
                <a:cxn ang="0">
                  <a:pos x="74" y="20"/>
                </a:cxn>
                <a:cxn ang="0">
                  <a:pos x="50" y="38"/>
                </a:cxn>
                <a:cxn ang="0">
                  <a:pos x="30" y="62"/>
                </a:cxn>
                <a:cxn ang="0">
                  <a:pos x="16" y="88"/>
                </a:cxn>
                <a:cxn ang="0">
                  <a:pos x="6" y="116"/>
                </a:cxn>
                <a:cxn ang="0">
                  <a:pos x="0" y="148"/>
                </a:cxn>
                <a:cxn ang="0">
                  <a:pos x="0" y="164"/>
                </a:cxn>
                <a:cxn ang="0">
                  <a:pos x="4" y="200"/>
                </a:cxn>
                <a:cxn ang="0">
                  <a:pos x="12" y="232"/>
                </a:cxn>
                <a:cxn ang="0">
                  <a:pos x="28" y="258"/>
                </a:cxn>
                <a:cxn ang="0">
                  <a:pos x="48" y="282"/>
                </a:cxn>
                <a:cxn ang="0">
                  <a:pos x="72" y="300"/>
                </a:cxn>
                <a:cxn ang="0">
                  <a:pos x="102" y="312"/>
                </a:cxn>
                <a:cxn ang="0">
                  <a:pos x="134" y="320"/>
                </a:cxn>
                <a:cxn ang="0">
                  <a:pos x="168" y="322"/>
                </a:cxn>
                <a:cxn ang="0">
                  <a:pos x="202" y="322"/>
                </a:cxn>
                <a:cxn ang="0">
                  <a:pos x="228" y="318"/>
                </a:cxn>
                <a:cxn ang="0">
                  <a:pos x="274" y="302"/>
                </a:cxn>
              </a:cxnLst>
              <a:rect l="0" t="0" r="r" b="b"/>
              <a:pathLst>
                <a:path w="294" h="322">
                  <a:moveTo>
                    <a:pt x="150" y="72"/>
                  </a:moveTo>
                  <a:lnTo>
                    <a:pt x="150" y="72"/>
                  </a:lnTo>
                  <a:lnTo>
                    <a:pt x="164" y="74"/>
                  </a:lnTo>
                  <a:lnTo>
                    <a:pt x="174" y="78"/>
                  </a:lnTo>
                  <a:lnTo>
                    <a:pt x="182" y="84"/>
                  </a:lnTo>
                  <a:lnTo>
                    <a:pt x="190" y="92"/>
                  </a:lnTo>
                  <a:lnTo>
                    <a:pt x="194" y="100"/>
                  </a:lnTo>
                  <a:lnTo>
                    <a:pt x="198" y="108"/>
                  </a:lnTo>
                  <a:lnTo>
                    <a:pt x="200" y="126"/>
                  </a:lnTo>
                  <a:lnTo>
                    <a:pt x="200" y="126"/>
                  </a:lnTo>
                  <a:lnTo>
                    <a:pt x="98" y="126"/>
                  </a:lnTo>
                  <a:lnTo>
                    <a:pt x="98" y="126"/>
                  </a:lnTo>
                  <a:lnTo>
                    <a:pt x="98" y="116"/>
                  </a:lnTo>
                  <a:lnTo>
                    <a:pt x="102" y="106"/>
                  </a:lnTo>
                  <a:lnTo>
                    <a:pt x="106" y="96"/>
                  </a:lnTo>
                  <a:lnTo>
                    <a:pt x="112" y="88"/>
                  </a:lnTo>
                  <a:lnTo>
                    <a:pt x="120" y="82"/>
                  </a:lnTo>
                  <a:lnTo>
                    <a:pt x="128" y="76"/>
                  </a:lnTo>
                  <a:lnTo>
                    <a:pt x="138" y="72"/>
                  </a:lnTo>
                  <a:lnTo>
                    <a:pt x="150" y="72"/>
                  </a:lnTo>
                  <a:lnTo>
                    <a:pt x="150" y="72"/>
                  </a:lnTo>
                  <a:close/>
                  <a:moveTo>
                    <a:pt x="260" y="232"/>
                  </a:moveTo>
                  <a:lnTo>
                    <a:pt x="260" y="232"/>
                  </a:lnTo>
                  <a:lnTo>
                    <a:pt x="242" y="236"/>
                  </a:lnTo>
                  <a:lnTo>
                    <a:pt x="226" y="240"/>
                  </a:lnTo>
                  <a:lnTo>
                    <a:pt x="226" y="240"/>
                  </a:lnTo>
                  <a:lnTo>
                    <a:pt x="206" y="244"/>
                  </a:lnTo>
                  <a:lnTo>
                    <a:pt x="186" y="244"/>
                  </a:lnTo>
                  <a:lnTo>
                    <a:pt x="186" y="244"/>
                  </a:lnTo>
                  <a:lnTo>
                    <a:pt x="170" y="244"/>
                  </a:lnTo>
                  <a:lnTo>
                    <a:pt x="154" y="242"/>
                  </a:lnTo>
                  <a:lnTo>
                    <a:pt x="140" y="238"/>
                  </a:lnTo>
                  <a:lnTo>
                    <a:pt x="128" y="232"/>
                  </a:lnTo>
                  <a:lnTo>
                    <a:pt x="118" y="226"/>
                  </a:lnTo>
                  <a:lnTo>
                    <a:pt x="110" y="218"/>
                  </a:lnTo>
                  <a:lnTo>
                    <a:pt x="104" y="206"/>
                  </a:lnTo>
                  <a:lnTo>
                    <a:pt x="100" y="194"/>
                  </a:lnTo>
                  <a:lnTo>
                    <a:pt x="290" y="194"/>
                  </a:lnTo>
                  <a:lnTo>
                    <a:pt x="290" y="194"/>
                  </a:lnTo>
                  <a:lnTo>
                    <a:pt x="294" y="178"/>
                  </a:lnTo>
                  <a:lnTo>
                    <a:pt x="294" y="154"/>
                  </a:lnTo>
                  <a:lnTo>
                    <a:pt x="294" y="154"/>
                  </a:lnTo>
                  <a:lnTo>
                    <a:pt x="292" y="124"/>
                  </a:lnTo>
                  <a:lnTo>
                    <a:pt x="286" y="96"/>
                  </a:lnTo>
                  <a:lnTo>
                    <a:pt x="282" y="82"/>
                  </a:lnTo>
                  <a:lnTo>
                    <a:pt x="276" y="70"/>
                  </a:lnTo>
                  <a:lnTo>
                    <a:pt x="270" y="58"/>
                  </a:lnTo>
                  <a:lnTo>
                    <a:pt x="262" y="46"/>
                  </a:lnTo>
                  <a:lnTo>
                    <a:pt x="252" y="36"/>
                  </a:lnTo>
                  <a:lnTo>
                    <a:pt x="242" y="28"/>
                  </a:lnTo>
                  <a:lnTo>
                    <a:pt x="230" y="18"/>
                  </a:lnTo>
                  <a:lnTo>
                    <a:pt x="218" y="12"/>
                  </a:lnTo>
                  <a:lnTo>
                    <a:pt x="204" y="6"/>
                  </a:lnTo>
                  <a:lnTo>
                    <a:pt x="188" y="2"/>
                  </a:lnTo>
                  <a:lnTo>
                    <a:pt x="170" y="0"/>
                  </a:lnTo>
                  <a:lnTo>
                    <a:pt x="152" y="0"/>
                  </a:lnTo>
                  <a:lnTo>
                    <a:pt x="152" y="0"/>
                  </a:lnTo>
                  <a:lnTo>
                    <a:pt x="134" y="0"/>
                  </a:lnTo>
                  <a:lnTo>
                    <a:pt x="118" y="2"/>
                  </a:lnTo>
                  <a:lnTo>
                    <a:pt x="102" y="8"/>
                  </a:lnTo>
                  <a:lnTo>
                    <a:pt x="86" y="12"/>
                  </a:lnTo>
                  <a:lnTo>
                    <a:pt x="74" y="20"/>
                  </a:lnTo>
                  <a:lnTo>
                    <a:pt x="60" y="28"/>
                  </a:lnTo>
                  <a:lnTo>
                    <a:pt x="50" y="38"/>
                  </a:lnTo>
                  <a:lnTo>
                    <a:pt x="40" y="50"/>
                  </a:lnTo>
                  <a:lnTo>
                    <a:pt x="30" y="62"/>
                  </a:lnTo>
                  <a:lnTo>
                    <a:pt x="22" y="74"/>
                  </a:lnTo>
                  <a:lnTo>
                    <a:pt x="16" y="88"/>
                  </a:lnTo>
                  <a:lnTo>
                    <a:pt x="10" y="102"/>
                  </a:lnTo>
                  <a:lnTo>
                    <a:pt x="6" y="116"/>
                  </a:lnTo>
                  <a:lnTo>
                    <a:pt x="2" y="132"/>
                  </a:lnTo>
                  <a:lnTo>
                    <a:pt x="0" y="148"/>
                  </a:lnTo>
                  <a:lnTo>
                    <a:pt x="0" y="164"/>
                  </a:lnTo>
                  <a:lnTo>
                    <a:pt x="0" y="164"/>
                  </a:lnTo>
                  <a:lnTo>
                    <a:pt x="2" y="182"/>
                  </a:lnTo>
                  <a:lnTo>
                    <a:pt x="4" y="200"/>
                  </a:lnTo>
                  <a:lnTo>
                    <a:pt x="8" y="216"/>
                  </a:lnTo>
                  <a:lnTo>
                    <a:pt x="12" y="232"/>
                  </a:lnTo>
                  <a:lnTo>
                    <a:pt x="20" y="246"/>
                  </a:lnTo>
                  <a:lnTo>
                    <a:pt x="28" y="258"/>
                  </a:lnTo>
                  <a:lnTo>
                    <a:pt x="38" y="270"/>
                  </a:lnTo>
                  <a:lnTo>
                    <a:pt x="48" y="282"/>
                  </a:lnTo>
                  <a:lnTo>
                    <a:pt x="60" y="290"/>
                  </a:lnTo>
                  <a:lnTo>
                    <a:pt x="72" y="300"/>
                  </a:lnTo>
                  <a:lnTo>
                    <a:pt x="86" y="306"/>
                  </a:lnTo>
                  <a:lnTo>
                    <a:pt x="102" y="312"/>
                  </a:lnTo>
                  <a:lnTo>
                    <a:pt x="116" y="316"/>
                  </a:lnTo>
                  <a:lnTo>
                    <a:pt x="134" y="320"/>
                  </a:lnTo>
                  <a:lnTo>
                    <a:pt x="150" y="322"/>
                  </a:lnTo>
                  <a:lnTo>
                    <a:pt x="168" y="322"/>
                  </a:lnTo>
                  <a:lnTo>
                    <a:pt x="168" y="322"/>
                  </a:lnTo>
                  <a:lnTo>
                    <a:pt x="202" y="322"/>
                  </a:lnTo>
                  <a:lnTo>
                    <a:pt x="228" y="318"/>
                  </a:lnTo>
                  <a:lnTo>
                    <a:pt x="228" y="318"/>
                  </a:lnTo>
                  <a:lnTo>
                    <a:pt x="252" y="312"/>
                  </a:lnTo>
                  <a:lnTo>
                    <a:pt x="274" y="302"/>
                  </a:lnTo>
                  <a:lnTo>
                    <a:pt x="260" y="232"/>
                  </a:lnTo>
                  <a:close/>
                </a:path>
              </a:pathLst>
            </a:custGeom>
            <a:solidFill>
              <a:srgbClr val="002776"/>
            </a:solidFill>
            <a:ln w="9525">
              <a:noFill/>
              <a:round/>
              <a:headEnd/>
              <a:tailEnd/>
            </a:ln>
          </p:spPr>
          <p:txBody>
            <a:bodyPr/>
            <a:lstStyle/>
            <a:p>
              <a:pPr>
                <a:defRPr/>
              </a:pPr>
              <a:endParaRPr kumimoji="0" lang="zh-TW" altLang="en-US">
                <a:solidFill>
                  <a:srgbClr val="000000"/>
                </a:solidFill>
                <a:latin typeface="Arial" charset="0"/>
                <a:ea typeface="新細明體" charset="-120"/>
                <a:cs typeface="Arial" charset="0"/>
              </a:endParaRPr>
            </a:p>
          </p:txBody>
        </p:sp>
        <p:sp>
          <p:nvSpPr>
            <p:cNvPr id="7" name="Freeform 9"/>
            <p:cNvSpPr>
              <a:spLocks noEditPoints="1"/>
            </p:cNvSpPr>
            <p:nvPr userDrawn="1"/>
          </p:nvSpPr>
          <p:spPr bwMode="auto">
            <a:xfrm>
              <a:off x="2164842" y="1171560"/>
              <a:ext cx="268213" cy="293689"/>
            </a:xfrm>
            <a:custGeom>
              <a:avLst/>
              <a:gdLst/>
              <a:ahLst/>
              <a:cxnLst>
                <a:cxn ang="0">
                  <a:pos x="152" y="72"/>
                </a:cxn>
                <a:cxn ang="0">
                  <a:pos x="176" y="78"/>
                </a:cxn>
                <a:cxn ang="0">
                  <a:pos x="190" y="92"/>
                </a:cxn>
                <a:cxn ang="0">
                  <a:pos x="198" y="108"/>
                </a:cxn>
                <a:cxn ang="0">
                  <a:pos x="200" y="126"/>
                </a:cxn>
                <a:cxn ang="0">
                  <a:pos x="98" y="126"/>
                </a:cxn>
                <a:cxn ang="0">
                  <a:pos x="102" y="106"/>
                </a:cxn>
                <a:cxn ang="0">
                  <a:pos x="112" y="88"/>
                </a:cxn>
                <a:cxn ang="0">
                  <a:pos x="128" y="76"/>
                </a:cxn>
                <a:cxn ang="0">
                  <a:pos x="152" y="72"/>
                </a:cxn>
                <a:cxn ang="0">
                  <a:pos x="260" y="232"/>
                </a:cxn>
                <a:cxn ang="0">
                  <a:pos x="244" y="236"/>
                </a:cxn>
                <a:cxn ang="0">
                  <a:pos x="226" y="240"/>
                </a:cxn>
                <a:cxn ang="0">
                  <a:pos x="186" y="244"/>
                </a:cxn>
                <a:cxn ang="0">
                  <a:pos x="170" y="244"/>
                </a:cxn>
                <a:cxn ang="0">
                  <a:pos x="142" y="238"/>
                </a:cxn>
                <a:cxn ang="0">
                  <a:pos x="118" y="226"/>
                </a:cxn>
                <a:cxn ang="0">
                  <a:pos x="104" y="206"/>
                </a:cxn>
                <a:cxn ang="0">
                  <a:pos x="292" y="194"/>
                </a:cxn>
                <a:cxn ang="0">
                  <a:pos x="294" y="178"/>
                </a:cxn>
                <a:cxn ang="0">
                  <a:pos x="296" y="154"/>
                </a:cxn>
                <a:cxn ang="0">
                  <a:pos x="288" y="96"/>
                </a:cxn>
                <a:cxn ang="0">
                  <a:pos x="278" y="70"/>
                </a:cxn>
                <a:cxn ang="0">
                  <a:pos x="262" y="46"/>
                </a:cxn>
                <a:cxn ang="0">
                  <a:pos x="244" y="28"/>
                </a:cxn>
                <a:cxn ang="0">
                  <a:pos x="218" y="12"/>
                </a:cxn>
                <a:cxn ang="0">
                  <a:pos x="188" y="2"/>
                </a:cxn>
                <a:cxn ang="0">
                  <a:pos x="154" y="0"/>
                </a:cxn>
                <a:cxn ang="0">
                  <a:pos x="136" y="0"/>
                </a:cxn>
                <a:cxn ang="0">
                  <a:pos x="102" y="8"/>
                </a:cxn>
                <a:cxn ang="0">
                  <a:pos x="74" y="20"/>
                </a:cxn>
                <a:cxn ang="0">
                  <a:pos x="50" y="38"/>
                </a:cxn>
                <a:cxn ang="0">
                  <a:pos x="30" y="62"/>
                </a:cxn>
                <a:cxn ang="0">
                  <a:pos x="16" y="88"/>
                </a:cxn>
                <a:cxn ang="0">
                  <a:pos x="6" y="116"/>
                </a:cxn>
                <a:cxn ang="0">
                  <a:pos x="2" y="148"/>
                </a:cxn>
                <a:cxn ang="0">
                  <a:pos x="0" y="164"/>
                </a:cxn>
                <a:cxn ang="0">
                  <a:pos x="4" y="200"/>
                </a:cxn>
                <a:cxn ang="0">
                  <a:pos x="14" y="232"/>
                </a:cxn>
                <a:cxn ang="0">
                  <a:pos x="28" y="258"/>
                </a:cxn>
                <a:cxn ang="0">
                  <a:pos x="48" y="282"/>
                </a:cxn>
                <a:cxn ang="0">
                  <a:pos x="72" y="300"/>
                </a:cxn>
                <a:cxn ang="0">
                  <a:pos x="102" y="312"/>
                </a:cxn>
                <a:cxn ang="0">
                  <a:pos x="134" y="320"/>
                </a:cxn>
                <a:cxn ang="0">
                  <a:pos x="170" y="322"/>
                </a:cxn>
                <a:cxn ang="0">
                  <a:pos x="202" y="322"/>
                </a:cxn>
                <a:cxn ang="0">
                  <a:pos x="228" y="318"/>
                </a:cxn>
                <a:cxn ang="0">
                  <a:pos x="276" y="302"/>
                </a:cxn>
              </a:cxnLst>
              <a:rect l="0" t="0" r="r" b="b"/>
              <a:pathLst>
                <a:path w="296" h="322">
                  <a:moveTo>
                    <a:pt x="152" y="72"/>
                  </a:moveTo>
                  <a:lnTo>
                    <a:pt x="152" y="72"/>
                  </a:lnTo>
                  <a:lnTo>
                    <a:pt x="164" y="74"/>
                  </a:lnTo>
                  <a:lnTo>
                    <a:pt x="176" y="78"/>
                  </a:lnTo>
                  <a:lnTo>
                    <a:pt x="184" y="84"/>
                  </a:lnTo>
                  <a:lnTo>
                    <a:pt x="190" y="92"/>
                  </a:lnTo>
                  <a:lnTo>
                    <a:pt x="194" y="100"/>
                  </a:lnTo>
                  <a:lnTo>
                    <a:pt x="198" y="108"/>
                  </a:lnTo>
                  <a:lnTo>
                    <a:pt x="200" y="126"/>
                  </a:lnTo>
                  <a:lnTo>
                    <a:pt x="200" y="126"/>
                  </a:lnTo>
                  <a:lnTo>
                    <a:pt x="98" y="126"/>
                  </a:lnTo>
                  <a:lnTo>
                    <a:pt x="98" y="126"/>
                  </a:lnTo>
                  <a:lnTo>
                    <a:pt x="100" y="116"/>
                  </a:lnTo>
                  <a:lnTo>
                    <a:pt x="102" y="106"/>
                  </a:lnTo>
                  <a:lnTo>
                    <a:pt x="106" y="96"/>
                  </a:lnTo>
                  <a:lnTo>
                    <a:pt x="112" y="88"/>
                  </a:lnTo>
                  <a:lnTo>
                    <a:pt x="120" y="82"/>
                  </a:lnTo>
                  <a:lnTo>
                    <a:pt x="128" y="76"/>
                  </a:lnTo>
                  <a:lnTo>
                    <a:pt x="140" y="72"/>
                  </a:lnTo>
                  <a:lnTo>
                    <a:pt x="152" y="72"/>
                  </a:lnTo>
                  <a:lnTo>
                    <a:pt x="152" y="72"/>
                  </a:lnTo>
                  <a:close/>
                  <a:moveTo>
                    <a:pt x="260" y="232"/>
                  </a:moveTo>
                  <a:lnTo>
                    <a:pt x="260" y="232"/>
                  </a:lnTo>
                  <a:lnTo>
                    <a:pt x="244" y="236"/>
                  </a:lnTo>
                  <a:lnTo>
                    <a:pt x="226" y="240"/>
                  </a:lnTo>
                  <a:lnTo>
                    <a:pt x="226" y="240"/>
                  </a:lnTo>
                  <a:lnTo>
                    <a:pt x="206" y="244"/>
                  </a:lnTo>
                  <a:lnTo>
                    <a:pt x="186" y="244"/>
                  </a:lnTo>
                  <a:lnTo>
                    <a:pt x="186" y="244"/>
                  </a:lnTo>
                  <a:lnTo>
                    <a:pt x="170" y="244"/>
                  </a:lnTo>
                  <a:lnTo>
                    <a:pt x="154" y="242"/>
                  </a:lnTo>
                  <a:lnTo>
                    <a:pt x="142" y="238"/>
                  </a:lnTo>
                  <a:lnTo>
                    <a:pt x="128" y="232"/>
                  </a:lnTo>
                  <a:lnTo>
                    <a:pt x="118" y="226"/>
                  </a:lnTo>
                  <a:lnTo>
                    <a:pt x="110" y="218"/>
                  </a:lnTo>
                  <a:lnTo>
                    <a:pt x="104" y="206"/>
                  </a:lnTo>
                  <a:lnTo>
                    <a:pt x="100" y="194"/>
                  </a:lnTo>
                  <a:lnTo>
                    <a:pt x="292" y="194"/>
                  </a:lnTo>
                  <a:lnTo>
                    <a:pt x="292" y="194"/>
                  </a:lnTo>
                  <a:lnTo>
                    <a:pt x="294" y="178"/>
                  </a:lnTo>
                  <a:lnTo>
                    <a:pt x="296" y="154"/>
                  </a:lnTo>
                  <a:lnTo>
                    <a:pt x="296" y="154"/>
                  </a:lnTo>
                  <a:lnTo>
                    <a:pt x="294" y="124"/>
                  </a:lnTo>
                  <a:lnTo>
                    <a:pt x="288" y="96"/>
                  </a:lnTo>
                  <a:lnTo>
                    <a:pt x="282" y="82"/>
                  </a:lnTo>
                  <a:lnTo>
                    <a:pt x="278" y="70"/>
                  </a:lnTo>
                  <a:lnTo>
                    <a:pt x="270" y="58"/>
                  </a:lnTo>
                  <a:lnTo>
                    <a:pt x="262" y="46"/>
                  </a:lnTo>
                  <a:lnTo>
                    <a:pt x="254" y="36"/>
                  </a:lnTo>
                  <a:lnTo>
                    <a:pt x="244" y="28"/>
                  </a:lnTo>
                  <a:lnTo>
                    <a:pt x="232" y="18"/>
                  </a:lnTo>
                  <a:lnTo>
                    <a:pt x="218" y="12"/>
                  </a:lnTo>
                  <a:lnTo>
                    <a:pt x="204" y="6"/>
                  </a:lnTo>
                  <a:lnTo>
                    <a:pt x="188" y="2"/>
                  </a:lnTo>
                  <a:lnTo>
                    <a:pt x="172" y="0"/>
                  </a:lnTo>
                  <a:lnTo>
                    <a:pt x="154" y="0"/>
                  </a:lnTo>
                  <a:lnTo>
                    <a:pt x="154" y="0"/>
                  </a:lnTo>
                  <a:lnTo>
                    <a:pt x="136" y="0"/>
                  </a:lnTo>
                  <a:lnTo>
                    <a:pt x="118" y="2"/>
                  </a:lnTo>
                  <a:lnTo>
                    <a:pt x="102" y="8"/>
                  </a:lnTo>
                  <a:lnTo>
                    <a:pt x="88" y="12"/>
                  </a:lnTo>
                  <a:lnTo>
                    <a:pt x="74" y="20"/>
                  </a:lnTo>
                  <a:lnTo>
                    <a:pt x="62" y="28"/>
                  </a:lnTo>
                  <a:lnTo>
                    <a:pt x="50" y="38"/>
                  </a:lnTo>
                  <a:lnTo>
                    <a:pt x="40" y="50"/>
                  </a:lnTo>
                  <a:lnTo>
                    <a:pt x="30" y="62"/>
                  </a:lnTo>
                  <a:lnTo>
                    <a:pt x="22" y="74"/>
                  </a:lnTo>
                  <a:lnTo>
                    <a:pt x="16" y="88"/>
                  </a:lnTo>
                  <a:lnTo>
                    <a:pt x="10" y="102"/>
                  </a:lnTo>
                  <a:lnTo>
                    <a:pt x="6" y="116"/>
                  </a:lnTo>
                  <a:lnTo>
                    <a:pt x="4" y="132"/>
                  </a:lnTo>
                  <a:lnTo>
                    <a:pt x="2" y="148"/>
                  </a:lnTo>
                  <a:lnTo>
                    <a:pt x="0" y="164"/>
                  </a:lnTo>
                  <a:lnTo>
                    <a:pt x="0" y="164"/>
                  </a:lnTo>
                  <a:lnTo>
                    <a:pt x="2" y="182"/>
                  </a:lnTo>
                  <a:lnTo>
                    <a:pt x="4" y="200"/>
                  </a:lnTo>
                  <a:lnTo>
                    <a:pt x="8" y="216"/>
                  </a:lnTo>
                  <a:lnTo>
                    <a:pt x="14" y="232"/>
                  </a:lnTo>
                  <a:lnTo>
                    <a:pt x="20" y="246"/>
                  </a:lnTo>
                  <a:lnTo>
                    <a:pt x="28" y="258"/>
                  </a:lnTo>
                  <a:lnTo>
                    <a:pt x="38" y="270"/>
                  </a:lnTo>
                  <a:lnTo>
                    <a:pt x="48" y="282"/>
                  </a:lnTo>
                  <a:lnTo>
                    <a:pt x="60" y="290"/>
                  </a:lnTo>
                  <a:lnTo>
                    <a:pt x="72" y="300"/>
                  </a:lnTo>
                  <a:lnTo>
                    <a:pt x="86" y="306"/>
                  </a:lnTo>
                  <a:lnTo>
                    <a:pt x="102" y="312"/>
                  </a:lnTo>
                  <a:lnTo>
                    <a:pt x="118" y="316"/>
                  </a:lnTo>
                  <a:lnTo>
                    <a:pt x="134" y="320"/>
                  </a:lnTo>
                  <a:lnTo>
                    <a:pt x="152" y="322"/>
                  </a:lnTo>
                  <a:lnTo>
                    <a:pt x="170" y="322"/>
                  </a:lnTo>
                  <a:lnTo>
                    <a:pt x="170" y="322"/>
                  </a:lnTo>
                  <a:lnTo>
                    <a:pt x="202" y="322"/>
                  </a:lnTo>
                  <a:lnTo>
                    <a:pt x="228" y="318"/>
                  </a:lnTo>
                  <a:lnTo>
                    <a:pt x="228" y="318"/>
                  </a:lnTo>
                  <a:lnTo>
                    <a:pt x="252" y="312"/>
                  </a:lnTo>
                  <a:lnTo>
                    <a:pt x="276" y="302"/>
                  </a:lnTo>
                  <a:lnTo>
                    <a:pt x="260" y="232"/>
                  </a:lnTo>
                  <a:close/>
                </a:path>
              </a:pathLst>
            </a:custGeom>
            <a:solidFill>
              <a:srgbClr val="002776"/>
            </a:solidFill>
            <a:ln w="9525">
              <a:noFill/>
              <a:round/>
              <a:headEnd/>
              <a:tailEnd/>
            </a:ln>
          </p:spPr>
          <p:txBody>
            <a:bodyPr/>
            <a:lstStyle/>
            <a:p>
              <a:pPr>
                <a:defRPr/>
              </a:pPr>
              <a:endParaRPr kumimoji="0" lang="zh-TW" altLang="en-US">
                <a:solidFill>
                  <a:srgbClr val="000000"/>
                </a:solidFill>
                <a:latin typeface="Arial" charset="0"/>
                <a:ea typeface="新細明體" charset="-120"/>
                <a:cs typeface="Arial" charset="0"/>
              </a:endParaRPr>
            </a:p>
          </p:txBody>
        </p:sp>
        <p:sp>
          <p:nvSpPr>
            <p:cNvPr id="8" name="Rectangle 10"/>
            <p:cNvSpPr>
              <a:spLocks noChangeArrowheads="1"/>
            </p:cNvSpPr>
            <p:nvPr userDrawn="1"/>
          </p:nvSpPr>
          <p:spPr bwMode="auto">
            <a:xfrm>
              <a:off x="1128494" y="1076309"/>
              <a:ext cx="92049" cy="382589"/>
            </a:xfrm>
            <a:prstGeom prst="rect">
              <a:avLst/>
            </a:prstGeom>
            <a:solidFill>
              <a:srgbClr val="002776"/>
            </a:solidFill>
            <a:ln w="9525">
              <a:noFill/>
              <a:miter lim="800000"/>
              <a:headEnd/>
              <a:tailEnd/>
            </a:ln>
          </p:spPr>
          <p:txBody>
            <a:bodyPr/>
            <a:lstStyle/>
            <a:p>
              <a:pPr>
                <a:defRPr/>
              </a:pPr>
              <a:endParaRPr kumimoji="0" lang="zh-TW" altLang="en-US">
                <a:solidFill>
                  <a:srgbClr val="000000"/>
                </a:solidFill>
                <a:latin typeface="Arial" charset="0"/>
                <a:ea typeface="新細明體" charset="-120"/>
                <a:cs typeface="Arial" charset="0"/>
              </a:endParaRPr>
            </a:p>
          </p:txBody>
        </p:sp>
        <p:sp>
          <p:nvSpPr>
            <p:cNvPr id="9" name="Freeform 11"/>
            <p:cNvSpPr>
              <a:spLocks noEditPoints="1"/>
            </p:cNvSpPr>
            <p:nvPr userDrawn="1"/>
          </p:nvSpPr>
          <p:spPr bwMode="auto">
            <a:xfrm>
              <a:off x="1264981" y="1171560"/>
              <a:ext cx="292019" cy="293689"/>
            </a:xfrm>
            <a:custGeom>
              <a:avLst/>
              <a:gdLst/>
              <a:ahLst/>
              <a:cxnLst>
                <a:cxn ang="0">
                  <a:pos x="160" y="246"/>
                </a:cxn>
                <a:cxn ang="0">
                  <a:pos x="138" y="240"/>
                </a:cxn>
                <a:cxn ang="0">
                  <a:pos x="120" y="222"/>
                </a:cxn>
                <a:cxn ang="0">
                  <a:pos x="108" y="196"/>
                </a:cxn>
                <a:cxn ang="0">
                  <a:pos x="104" y="162"/>
                </a:cxn>
                <a:cxn ang="0">
                  <a:pos x="106" y="146"/>
                </a:cxn>
                <a:cxn ang="0">
                  <a:pos x="112" y="116"/>
                </a:cxn>
                <a:cxn ang="0">
                  <a:pos x="126" y="92"/>
                </a:cxn>
                <a:cxn ang="0">
                  <a:pos x="146" y="78"/>
                </a:cxn>
                <a:cxn ang="0">
                  <a:pos x="160" y="76"/>
                </a:cxn>
                <a:cxn ang="0">
                  <a:pos x="186" y="84"/>
                </a:cxn>
                <a:cxn ang="0">
                  <a:pos x="202" y="104"/>
                </a:cxn>
                <a:cxn ang="0">
                  <a:pos x="212" y="132"/>
                </a:cxn>
                <a:cxn ang="0">
                  <a:pos x="214" y="160"/>
                </a:cxn>
                <a:cxn ang="0">
                  <a:pos x="214" y="180"/>
                </a:cxn>
                <a:cxn ang="0">
                  <a:pos x="206" y="210"/>
                </a:cxn>
                <a:cxn ang="0">
                  <a:pos x="192" y="232"/>
                </a:cxn>
                <a:cxn ang="0">
                  <a:pos x="172" y="244"/>
                </a:cxn>
                <a:cxn ang="0">
                  <a:pos x="160" y="246"/>
                </a:cxn>
                <a:cxn ang="0">
                  <a:pos x="160" y="322"/>
                </a:cxn>
                <a:cxn ang="0">
                  <a:pos x="190" y="320"/>
                </a:cxn>
                <a:cxn ang="0">
                  <a:pos x="218" y="312"/>
                </a:cxn>
                <a:cxn ang="0">
                  <a:pos x="246" y="300"/>
                </a:cxn>
                <a:cxn ang="0">
                  <a:pos x="270" y="282"/>
                </a:cxn>
                <a:cxn ang="0">
                  <a:pos x="292" y="260"/>
                </a:cxn>
                <a:cxn ang="0">
                  <a:pos x="308" y="232"/>
                </a:cxn>
                <a:cxn ang="0">
                  <a:pos x="318" y="198"/>
                </a:cxn>
                <a:cxn ang="0">
                  <a:pos x="322" y="158"/>
                </a:cxn>
                <a:cxn ang="0">
                  <a:pos x="320" y="132"/>
                </a:cxn>
                <a:cxn ang="0">
                  <a:pos x="308" y="92"/>
                </a:cxn>
                <a:cxn ang="0">
                  <a:pos x="296" y="66"/>
                </a:cxn>
                <a:cxn ang="0">
                  <a:pos x="276" y="42"/>
                </a:cxn>
                <a:cxn ang="0">
                  <a:pos x="252" y="24"/>
                </a:cxn>
                <a:cxn ang="0">
                  <a:pos x="222" y="8"/>
                </a:cxn>
                <a:cxn ang="0">
                  <a:pos x="186" y="0"/>
                </a:cxn>
                <a:cxn ang="0">
                  <a:pos x="164" y="0"/>
                </a:cxn>
                <a:cxn ang="0">
                  <a:pos x="122" y="4"/>
                </a:cxn>
                <a:cxn ang="0">
                  <a:pos x="88" y="14"/>
                </a:cxn>
                <a:cxn ang="0">
                  <a:pos x="60" y="32"/>
                </a:cxn>
                <a:cxn ang="0">
                  <a:pos x="36" y="54"/>
                </a:cxn>
                <a:cxn ang="0">
                  <a:pos x="20" y="78"/>
                </a:cxn>
                <a:cxn ang="0">
                  <a:pos x="8" y="106"/>
                </a:cxn>
                <a:cxn ang="0">
                  <a:pos x="2" y="134"/>
                </a:cxn>
                <a:cxn ang="0">
                  <a:pos x="0" y="164"/>
                </a:cxn>
                <a:cxn ang="0">
                  <a:pos x="2" y="198"/>
                </a:cxn>
                <a:cxn ang="0">
                  <a:pos x="12" y="228"/>
                </a:cxn>
                <a:cxn ang="0">
                  <a:pos x="26" y="256"/>
                </a:cxn>
                <a:cxn ang="0">
                  <a:pos x="44" y="278"/>
                </a:cxn>
                <a:cxn ang="0">
                  <a:pos x="68" y="298"/>
                </a:cxn>
                <a:cxn ang="0">
                  <a:pos x="94" y="312"/>
                </a:cxn>
                <a:cxn ang="0">
                  <a:pos x="126" y="320"/>
                </a:cxn>
                <a:cxn ang="0">
                  <a:pos x="160" y="322"/>
                </a:cxn>
              </a:cxnLst>
              <a:rect l="0" t="0" r="r" b="b"/>
              <a:pathLst>
                <a:path w="322" h="322">
                  <a:moveTo>
                    <a:pt x="160" y="246"/>
                  </a:moveTo>
                  <a:lnTo>
                    <a:pt x="160" y="246"/>
                  </a:lnTo>
                  <a:lnTo>
                    <a:pt x="148" y="244"/>
                  </a:lnTo>
                  <a:lnTo>
                    <a:pt x="138" y="240"/>
                  </a:lnTo>
                  <a:lnTo>
                    <a:pt x="128" y="232"/>
                  </a:lnTo>
                  <a:lnTo>
                    <a:pt x="120" y="222"/>
                  </a:lnTo>
                  <a:lnTo>
                    <a:pt x="114" y="210"/>
                  </a:lnTo>
                  <a:lnTo>
                    <a:pt x="108" y="196"/>
                  </a:lnTo>
                  <a:lnTo>
                    <a:pt x="106" y="180"/>
                  </a:lnTo>
                  <a:lnTo>
                    <a:pt x="104" y="162"/>
                  </a:lnTo>
                  <a:lnTo>
                    <a:pt x="104" y="162"/>
                  </a:lnTo>
                  <a:lnTo>
                    <a:pt x="106" y="146"/>
                  </a:lnTo>
                  <a:lnTo>
                    <a:pt x="108" y="130"/>
                  </a:lnTo>
                  <a:lnTo>
                    <a:pt x="112" y="116"/>
                  </a:lnTo>
                  <a:lnTo>
                    <a:pt x="118" y="104"/>
                  </a:lnTo>
                  <a:lnTo>
                    <a:pt x="126" y="92"/>
                  </a:lnTo>
                  <a:lnTo>
                    <a:pt x="134" y="84"/>
                  </a:lnTo>
                  <a:lnTo>
                    <a:pt x="146" y="78"/>
                  </a:lnTo>
                  <a:lnTo>
                    <a:pt x="160" y="76"/>
                  </a:lnTo>
                  <a:lnTo>
                    <a:pt x="160" y="76"/>
                  </a:lnTo>
                  <a:lnTo>
                    <a:pt x="174" y="78"/>
                  </a:lnTo>
                  <a:lnTo>
                    <a:pt x="186" y="84"/>
                  </a:lnTo>
                  <a:lnTo>
                    <a:pt x="196" y="94"/>
                  </a:lnTo>
                  <a:lnTo>
                    <a:pt x="202" y="104"/>
                  </a:lnTo>
                  <a:lnTo>
                    <a:pt x="208" y="118"/>
                  </a:lnTo>
                  <a:lnTo>
                    <a:pt x="212" y="132"/>
                  </a:lnTo>
                  <a:lnTo>
                    <a:pt x="214" y="146"/>
                  </a:lnTo>
                  <a:lnTo>
                    <a:pt x="214" y="160"/>
                  </a:lnTo>
                  <a:lnTo>
                    <a:pt x="214" y="160"/>
                  </a:lnTo>
                  <a:lnTo>
                    <a:pt x="214" y="180"/>
                  </a:lnTo>
                  <a:lnTo>
                    <a:pt x="210" y="196"/>
                  </a:lnTo>
                  <a:lnTo>
                    <a:pt x="206" y="210"/>
                  </a:lnTo>
                  <a:lnTo>
                    <a:pt x="200" y="222"/>
                  </a:lnTo>
                  <a:lnTo>
                    <a:pt x="192" y="232"/>
                  </a:lnTo>
                  <a:lnTo>
                    <a:pt x="182" y="240"/>
                  </a:lnTo>
                  <a:lnTo>
                    <a:pt x="172" y="244"/>
                  </a:lnTo>
                  <a:lnTo>
                    <a:pt x="160" y="246"/>
                  </a:lnTo>
                  <a:lnTo>
                    <a:pt x="160" y="246"/>
                  </a:lnTo>
                  <a:close/>
                  <a:moveTo>
                    <a:pt x="160" y="322"/>
                  </a:moveTo>
                  <a:lnTo>
                    <a:pt x="160" y="322"/>
                  </a:lnTo>
                  <a:lnTo>
                    <a:pt x="174" y="322"/>
                  </a:lnTo>
                  <a:lnTo>
                    <a:pt x="190" y="320"/>
                  </a:lnTo>
                  <a:lnTo>
                    <a:pt x="204" y="318"/>
                  </a:lnTo>
                  <a:lnTo>
                    <a:pt x="218" y="312"/>
                  </a:lnTo>
                  <a:lnTo>
                    <a:pt x="232" y="308"/>
                  </a:lnTo>
                  <a:lnTo>
                    <a:pt x="246" y="300"/>
                  </a:lnTo>
                  <a:lnTo>
                    <a:pt x="258" y="292"/>
                  </a:lnTo>
                  <a:lnTo>
                    <a:pt x="270" y="282"/>
                  </a:lnTo>
                  <a:lnTo>
                    <a:pt x="282" y="272"/>
                  </a:lnTo>
                  <a:lnTo>
                    <a:pt x="292" y="260"/>
                  </a:lnTo>
                  <a:lnTo>
                    <a:pt x="300" y="246"/>
                  </a:lnTo>
                  <a:lnTo>
                    <a:pt x="308" y="232"/>
                  </a:lnTo>
                  <a:lnTo>
                    <a:pt x="314" y="216"/>
                  </a:lnTo>
                  <a:lnTo>
                    <a:pt x="318" y="198"/>
                  </a:lnTo>
                  <a:lnTo>
                    <a:pt x="320" y="178"/>
                  </a:lnTo>
                  <a:lnTo>
                    <a:pt x="322" y="158"/>
                  </a:lnTo>
                  <a:lnTo>
                    <a:pt x="322" y="158"/>
                  </a:lnTo>
                  <a:lnTo>
                    <a:pt x="320" y="132"/>
                  </a:lnTo>
                  <a:lnTo>
                    <a:pt x="314" y="104"/>
                  </a:lnTo>
                  <a:lnTo>
                    <a:pt x="308" y="92"/>
                  </a:lnTo>
                  <a:lnTo>
                    <a:pt x="302" y="78"/>
                  </a:lnTo>
                  <a:lnTo>
                    <a:pt x="296" y="66"/>
                  </a:lnTo>
                  <a:lnTo>
                    <a:pt x="286" y="54"/>
                  </a:lnTo>
                  <a:lnTo>
                    <a:pt x="276" y="42"/>
                  </a:lnTo>
                  <a:lnTo>
                    <a:pt x="266" y="32"/>
                  </a:lnTo>
                  <a:lnTo>
                    <a:pt x="252" y="24"/>
                  </a:lnTo>
                  <a:lnTo>
                    <a:pt x="238" y="16"/>
                  </a:lnTo>
                  <a:lnTo>
                    <a:pt x="222" y="8"/>
                  </a:lnTo>
                  <a:lnTo>
                    <a:pt x="204" y="4"/>
                  </a:lnTo>
                  <a:lnTo>
                    <a:pt x="186" y="0"/>
                  </a:lnTo>
                  <a:lnTo>
                    <a:pt x="164" y="0"/>
                  </a:lnTo>
                  <a:lnTo>
                    <a:pt x="164" y="0"/>
                  </a:lnTo>
                  <a:lnTo>
                    <a:pt x="142" y="0"/>
                  </a:lnTo>
                  <a:lnTo>
                    <a:pt x="122" y="4"/>
                  </a:lnTo>
                  <a:lnTo>
                    <a:pt x="104" y="8"/>
                  </a:lnTo>
                  <a:lnTo>
                    <a:pt x="88" y="14"/>
                  </a:lnTo>
                  <a:lnTo>
                    <a:pt x="72" y="22"/>
                  </a:lnTo>
                  <a:lnTo>
                    <a:pt x="60" y="32"/>
                  </a:lnTo>
                  <a:lnTo>
                    <a:pt x="48" y="42"/>
                  </a:lnTo>
                  <a:lnTo>
                    <a:pt x="36" y="54"/>
                  </a:lnTo>
                  <a:lnTo>
                    <a:pt x="28" y="66"/>
                  </a:lnTo>
                  <a:lnTo>
                    <a:pt x="20" y="78"/>
                  </a:lnTo>
                  <a:lnTo>
                    <a:pt x="14" y="92"/>
                  </a:lnTo>
                  <a:lnTo>
                    <a:pt x="8" y="106"/>
                  </a:lnTo>
                  <a:lnTo>
                    <a:pt x="4" y="120"/>
                  </a:lnTo>
                  <a:lnTo>
                    <a:pt x="2" y="134"/>
                  </a:lnTo>
                  <a:lnTo>
                    <a:pt x="0" y="164"/>
                  </a:lnTo>
                  <a:lnTo>
                    <a:pt x="0" y="164"/>
                  </a:lnTo>
                  <a:lnTo>
                    <a:pt x="0" y="180"/>
                  </a:lnTo>
                  <a:lnTo>
                    <a:pt x="2" y="198"/>
                  </a:lnTo>
                  <a:lnTo>
                    <a:pt x="6" y="214"/>
                  </a:lnTo>
                  <a:lnTo>
                    <a:pt x="12" y="228"/>
                  </a:lnTo>
                  <a:lnTo>
                    <a:pt x="18" y="242"/>
                  </a:lnTo>
                  <a:lnTo>
                    <a:pt x="26" y="256"/>
                  </a:lnTo>
                  <a:lnTo>
                    <a:pt x="34" y="268"/>
                  </a:lnTo>
                  <a:lnTo>
                    <a:pt x="44" y="278"/>
                  </a:lnTo>
                  <a:lnTo>
                    <a:pt x="56" y="288"/>
                  </a:lnTo>
                  <a:lnTo>
                    <a:pt x="68" y="298"/>
                  </a:lnTo>
                  <a:lnTo>
                    <a:pt x="80" y="304"/>
                  </a:lnTo>
                  <a:lnTo>
                    <a:pt x="94" y="312"/>
                  </a:lnTo>
                  <a:lnTo>
                    <a:pt x="110" y="316"/>
                  </a:lnTo>
                  <a:lnTo>
                    <a:pt x="126" y="320"/>
                  </a:lnTo>
                  <a:lnTo>
                    <a:pt x="142" y="322"/>
                  </a:lnTo>
                  <a:lnTo>
                    <a:pt x="160" y="322"/>
                  </a:lnTo>
                  <a:lnTo>
                    <a:pt x="160" y="322"/>
                  </a:lnTo>
                  <a:close/>
                </a:path>
              </a:pathLst>
            </a:custGeom>
            <a:solidFill>
              <a:srgbClr val="002776"/>
            </a:solidFill>
            <a:ln w="9525">
              <a:noFill/>
              <a:round/>
              <a:headEnd/>
              <a:tailEnd/>
            </a:ln>
          </p:spPr>
          <p:txBody>
            <a:bodyPr/>
            <a:lstStyle/>
            <a:p>
              <a:pPr>
                <a:defRPr/>
              </a:pPr>
              <a:endParaRPr kumimoji="0" lang="zh-TW" altLang="en-US">
                <a:solidFill>
                  <a:srgbClr val="000000"/>
                </a:solidFill>
                <a:latin typeface="Arial" charset="0"/>
                <a:ea typeface="新細明體" charset="-120"/>
                <a:cs typeface="Arial" charset="0"/>
              </a:endParaRPr>
            </a:p>
          </p:txBody>
        </p:sp>
        <p:sp>
          <p:nvSpPr>
            <p:cNvPr id="10" name="Rectangle 12"/>
            <p:cNvSpPr>
              <a:spLocks noChangeArrowheads="1"/>
            </p:cNvSpPr>
            <p:nvPr userDrawn="1"/>
          </p:nvSpPr>
          <p:spPr bwMode="auto">
            <a:xfrm>
              <a:off x="1598263" y="1177910"/>
              <a:ext cx="93636" cy="280989"/>
            </a:xfrm>
            <a:prstGeom prst="rect">
              <a:avLst/>
            </a:prstGeom>
            <a:solidFill>
              <a:srgbClr val="002776"/>
            </a:solidFill>
            <a:ln w="9525">
              <a:noFill/>
              <a:miter lim="800000"/>
              <a:headEnd/>
              <a:tailEnd/>
            </a:ln>
          </p:spPr>
          <p:txBody>
            <a:bodyPr/>
            <a:lstStyle/>
            <a:p>
              <a:pPr>
                <a:defRPr/>
              </a:pPr>
              <a:endParaRPr kumimoji="0" lang="zh-TW" altLang="en-US">
                <a:solidFill>
                  <a:srgbClr val="000000"/>
                </a:solidFill>
                <a:latin typeface="Arial" charset="0"/>
                <a:ea typeface="新細明體" charset="-120"/>
                <a:cs typeface="Arial" charset="0"/>
              </a:endParaRPr>
            </a:p>
          </p:txBody>
        </p:sp>
        <p:sp>
          <p:nvSpPr>
            <p:cNvPr id="11" name="Rectangle 13"/>
            <p:cNvSpPr>
              <a:spLocks noChangeArrowheads="1"/>
            </p:cNvSpPr>
            <p:nvPr userDrawn="1"/>
          </p:nvSpPr>
          <p:spPr bwMode="auto">
            <a:xfrm>
              <a:off x="1598263" y="1076309"/>
              <a:ext cx="93636" cy="74612"/>
            </a:xfrm>
            <a:prstGeom prst="rect">
              <a:avLst/>
            </a:prstGeom>
            <a:solidFill>
              <a:srgbClr val="002776"/>
            </a:solidFill>
            <a:ln w="9525">
              <a:noFill/>
              <a:miter lim="800000"/>
              <a:headEnd/>
              <a:tailEnd/>
            </a:ln>
          </p:spPr>
          <p:txBody>
            <a:bodyPr/>
            <a:lstStyle/>
            <a:p>
              <a:pPr>
                <a:defRPr/>
              </a:pPr>
              <a:endParaRPr kumimoji="0" lang="zh-TW" altLang="en-US">
                <a:solidFill>
                  <a:srgbClr val="000000"/>
                </a:solidFill>
                <a:latin typeface="Arial" charset="0"/>
                <a:ea typeface="新細明體" charset="-120"/>
                <a:cs typeface="Arial" charset="0"/>
              </a:endParaRPr>
            </a:p>
          </p:txBody>
        </p:sp>
        <p:sp>
          <p:nvSpPr>
            <p:cNvPr id="12" name="Freeform 14"/>
            <p:cNvSpPr>
              <a:spLocks/>
            </p:cNvSpPr>
            <p:nvPr userDrawn="1"/>
          </p:nvSpPr>
          <p:spPr bwMode="auto">
            <a:xfrm>
              <a:off x="1729988" y="1092184"/>
              <a:ext cx="199969" cy="373064"/>
            </a:xfrm>
            <a:custGeom>
              <a:avLst/>
              <a:gdLst/>
              <a:ahLst/>
              <a:cxnLst>
                <a:cxn ang="0">
                  <a:pos x="40" y="10"/>
                </a:cxn>
                <a:cxn ang="0">
                  <a:pos x="40" y="94"/>
                </a:cxn>
                <a:cxn ang="0">
                  <a:pos x="0" y="94"/>
                </a:cxn>
                <a:cxn ang="0">
                  <a:pos x="0" y="172"/>
                </a:cxn>
                <a:cxn ang="0">
                  <a:pos x="40" y="172"/>
                </a:cxn>
                <a:cxn ang="0">
                  <a:pos x="40" y="298"/>
                </a:cxn>
                <a:cxn ang="0">
                  <a:pos x="40" y="298"/>
                </a:cxn>
                <a:cxn ang="0">
                  <a:pos x="42" y="322"/>
                </a:cxn>
                <a:cxn ang="0">
                  <a:pos x="46" y="344"/>
                </a:cxn>
                <a:cxn ang="0">
                  <a:pos x="54" y="364"/>
                </a:cxn>
                <a:cxn ang="0">
                  <a:pos x="64" y="380"/>
                </a:cxn>
                <a:cxn ang="0">
                  <a:pos x="72" y="388"/>
                </a:cxn>
                <a:cxn ang="0">
                  <a:pos x="80" y="394"/>
                </a:cxn>
                <a:cxn ang="0">
                  <a:pos x="88" y="398"/>
                </a:cxn>
                <a:cxn ang="0">
                  <a:pos x="98" y="402"/>
                </a:cxn>
                <a:cxn ang="0">
                  <a:pos x="120" y="408"/>
                </a:cxn>
                <a:cxn ang="0">
                  <a:pos x="144" y="410"/>
                </a:cxn>
                <a:cxn ang="0">
                  <a:pos x="144" y="410"/>
                </a:cxn>
                <a:cxn ang="0">
                  <a:pos x="166" y="410"/>
                </a:cxn>
                <a:cxn ang="0">
                  <a:pos x="188" y="406"/>
                </a:cxn>
                <a:cxn ang="0">
                  <a:pos x="188" y="406"/>
                </a:cxn>
                <a:cxn ang="0">
                  <a:pos x="218" y="400"/>
                </a:cxn>
                <a:cxn ang="0">
                  <a:pos x="218" y="400"/>
                </a:cxn>
                <a:cxn ang="0">
                  <a:pos x="216" y="320"/>
                </a:cxn>
                <a:cxn ang="0">
                  <a:pos x="216" y="320"/>
                </a:cxn>
                <a:cxn ang="0">
                  <a:pos x="202" y="322"/>
                </a:cxn>
                <a:cxn ang="0">
                  <a:pos x="182" y="324"/>
                </a:cxn>
                <a:cxn ang="0">
                  <a:pos x="182" y="324"/>
                </a:cxn>
                <a:cxn ang="0">
                  <a:pos x="166" y="324"/>
                </a:cxn>
                <a:cxn ang="0">
                  <a:pos x="160" y="320"/>
                </a:cxn>
                <a:cxn ang="0">
                  <a:pos x="152" y="314"/>
                </a:cxn>
                <a:cxn ang="0">
                  <a:pos x="152" y="314"/>
                </a:cxn>
                <a:cxn ang="0">
                  <a:pos x="148" y="310"/>
                </a:cxn>
                <a:cxn ang="0">
                  <a:pos x="144" y="302"/>
                </a:cxn>
                <a:cxn ang="0">
                  <a:pos x="142" y="292"/>
                </a:cxn>
                <a:cxn ang="0">
                  <a:pos x="142" y="280"/>
                </a:cxn>
                <a:cxn ang="0">
                  <a:pos x="142" y="172"/>
                </a:cxn>
                <a:cxn ang="0">
                  <a:pos x="208" y="172"/>
                </a:cxn>
                <a:cxn ang="0">
                  <a:pos x="208" y="94"/>
                </a:cxn>
                <a:cxn ang="0">
                  <a:pos x="208" y="94"/>
                </a:cxn>
                <a:cxn ang="0">
                  <a:pos x="142" y="94"/>
                </a:cxn>
                <a:cxn ang="0">
                  <a:pos x="142" y="94"/>
                </a:cxn>
                <a:cxn ang="0">
                  <a:pos x="142" y="0"/>
                </a:cxn>
                <a:cxn ang="0">
                  <a:pos x="40" y="10"/>
                </a:cxn>
              </a:cxnLst>
              <a:rect l="0" t="0" r="r" b="b"/>
              <a:pathLst>
                <a:path w="218" h="410">
                  <a:moveTo>
                    <a:pt x="40" y="10"/>
                  </a:moveTo>
                  <a:lnTo>
                    <a:pt x="40" y="94"/>
                  </a:lnTo>
                  <a:lnTo>
                    <a:pt x="0" y="94"/>
                  </a:lnTo>
                  <a:lnTo>
                    <a:pt x="0" y="172"/>
                  </a:lnTo>
                  <a:lnTo>
                    <a:pt x="40" y="172"/>
                  </a:lnTo>
                  <a:lnTo>
                    <a:pt x="40" y="298"/>
                  </a:lnTo>
                  <a:lnTo>
                    <a:pt x="40" y="298"/>
                  </a:lnTo>
                  <a:lnTo>
                    <a:pt x="42" y="322"/>
                  </a:lnTo>
                  <a:lnTo>
                    <a:pt x="46" y="344"/>
                  </a:lnTo>
                  <a:lnTo>
                    <a:pt x="54" y="364"/>
                  </a:lnTo>
                  <a:lnTo>
                    <a:pt x="64" y="380"/>
                  </a:lnTo>
                  <a:lnTo>
                    <a:pt x="72" y="388"/>
                  </a:lnTo>
                  <a:lnTo>
                    <a:pt x="80" y="394"/>
                  </a:lnTo>
                  <a:lnTo>
                    <a:pt x="88" y="398"/>
                  </a:lnTo>
                  <a:lnTo>
                    <a:pt x="98" y="402"/>
                  </a:lnTo>
                  <a:lnTo>
                    <a:pt x="120" y="408"/>
                  </a:lnTo>
                  <a:lnTo>
                    <a:pt x="144" y="410"/>
                  </a:lnTo>
                  <a:lnTo>
                    <a:pt x="144" y="410"/>
                  </a:lnTo>
                  <a:lnTo>
                    <a:pt x="166" y="410"/>
                  </a:lnTo>
                  <a:lnTo>
                    <a:pt x="188" y="406"/>
                  </a:lnTo>
                  <a:lnTo>
                    <a:pt x="188" y="406"/>
                  </a:lnTo>
                  <a:lnTo>
                    <a:pt x="218" y="400"/>
                  </a:lnTo>
                  <a:lnTo>
                    <a:pt x="218" y="400"/>
                  </a:lnTo>
                  <a:lnTo>
                    <a:pt x="216" y="320"/>
                  </a:lnTo>
                  <a:lnTo>
                    <a:pt x="216" y="320"/>
                  </a:lnTo>
                  <a:lnTo>
                    <a:pt x="202" y="322"/>
                  </a:lnTo>
                  <a:lnTo>
                    <a:pt x="182" y="324"/>
                  </a:lnTo>
                  <a:lnTo>
                    <a:pt x="182" y="324"/>
                  </a:lnTo>
                  <a:lnTo>
                    <a:pt x="166" y="324"/>
                  </a:lnTo>
                  <a:lnTo>
                    <a:pt x="160" y="320"/>
                  </a:lnTo>
                  <a:lnTo>
                    <a:pt x="152" y="314"/>
                  </a:lnTo>
                  <a:lnTo>
                    <a:pt x="152" y="314"/>
                  </a:lnTo>
                  <a:lnTo>
                    <a:pt x="148" y="310"/>
                  </a:lnTo>
                  <a:lnTo>
                    <a:pt x="144" y="302"/>
                  </a:lnTo>
                  <a:lnTo>
                    <a:pt x="142" y="292"/>
                  </a:lnTo>
                  <a:lnTo>
                    <a:pt x="142" y="280"/>
                  </a:lnTo>
                  <a:lnTo>
                    <a:pt x="142" y="172"/>
                  </a:lnTo>
                  <a:lnTo>
                    <a:pt x="208" y="172"/>
                  </a:lnTo>
                  <a:lnTo>
                    <a:pt x="208" y="94"/>
                  </a:lnTo>
                  <a:lnTo>
                    <a:pt x="208" y="94"/>
                  </a:lnTo>
                  <a:lnTo>
                    <a:pt x="142" y="94"/>
                  </a:lnTo>
                  <a:lnTo>
                    <a:pt x="142" y="94"/>
                  </a:lnTo>
                  <a:lnTo>
                    <a:pt x="142" y="0"/>
                  </a:lnTo>
                  <a:lnTo>
                    <a:pt x="40" y="10"/>
                  </a:lnTo>
                  <a:close/>
                </a:path>
              </a:pathLst>
            </a:custGeom>
            <a:solidFill>
              <a:srgbClr val="002776"/>
            </a:solidFill>
            <a:ln w="9525">
              <a:noFill/>
              <a:round/>
              <a:headEnd/>
              <a:tailEnd/>
            </a:ln>
          </p:spPr>
          <p:txBody>
            <a:bodyPr/>
            <a:lstStyle/>
            <a:p>
              <a:pPr>
                <a:defRPr/>
              </a:pPr>
              <a:endParaRPr kumimoji="0" lang="zh-TW" altLang="en-US">
                <a:solidFill>
                  <a:srgbClr val="000000"/>
                </a:solidFill>
                <a:latin typeface="Arial" charset="0"/>
                <a:ea typeface="新細明體" charset="-120"/>
                <a:cs typeface="Arial" charset="0"/>
              </a:endParaRPr>
            </a:p>
          </p:txBody>
        </p:sp>
        <p:sp>
          <p:nvSpPr>
            <p:cNvPr id="13" name="Freeform 15"/>
            <p:cNvSpPr>
              <a:spLocks/>
            </p:cNvSpPr>
            <p:nvPr userDrawn="1"/>
          </p:nvSpPr>
          <p:spPr bwMode="auto">
            <a:xfrm>
              <a:off x="1949002" y="1092184"/>
              <a:ext cx="196795" cy="373064"/>
            </a:xfrm>
            <a:custGeom>
              <a:avLst/>
              <a:gdLst/>
              <a:ahLst/>
              <a:cxnLst>
                <a:cxn ang="0">
                  <a:pos x="40" y="10"/>
                </a:cxn>
                <a:cxn ang="0">
                  <a:pos x="40" y="94"/>
                </a:cxn>
                <a:cxn ang="0">
                  <a:pos x="0" y="94"/>
                </a:cxn>
                <a:cxn ang="0">
                  <a:pos x="0" y="172"/>
                </a:cxn>
                <a:cxn ang="0">
                  <a:pos x="40" y="172"/>
                </a:cxn>
                <a:cxn ang="0">
                  <a:pos x="40" y="298"/>
                </a:cxn>
                <a:cxn ang="0">
                  <a:pos x="40" y="298"/>
                </a:cxn>
                <a:cxn ang="0">
                  <a:pos x="40" y="322"/>
                </a:cxn>
                <a:cxn ang="0">
                  <a:pos x="46" y="344"/>
                </a:cxn>
                <a:cxn ang="0">
                  <a:pos x="54" y="364"/>
                </a:cxn>
                <a:cxn ang="0">
                  <a:pos x="64" y="380"/>
                </a:cxn>
                <a:cxn ang="0">
                  <a:pos x="70" y="388"/>
                </a:cxn>
                <a:cxn ang="0">
                  <a:pos x="78" y="394"/>
                </a:cxn>
                <a:cxn ang="0">
                  <a:pos x="88" y="398"/>
                </a:cxn>
                <a:cxn ang="0">
                  <a:pos x="96" y="402"/>
                </a:cxn>
                <a:cxn ang="0">
                  <a:pos x="118" y="408"/>
                </a:cxn>
                <a:cxn ang="0">
                  <a:pos x="144" y="410"/>
                </a:cxn>
                <a:cxn ang="0">
                  <a:pos x="144" y="410"/>
                </a:cxn>
                <a:cxn ang="0">
                  <a:pos x="166" y="410"/>
                </a:cxn>
                <a:cxn ang="0">
                  <a:pos x="186" y="406"/>
                </a:cxn>
                <a:cxn ang="0">
                  <a:pos x="186" y="406"/>
                </a:cxn>
                <a:cxn ang="0">
                  <a:pos x="216" y="400"/>
                </a:cxn>
                <a:cxn ang="0">
                  <a:pos x="216" y="400"/>
                </a:cxn>
                <a:cxn ang="0">
                  <a:pos x="216" y="320"/>
                </a:cxn>
                <a:cxn ang="0">
                  <a:pos x="216" y="320"/>
                </a:cxn>
                <a:cxn ang="0">
                  <a:pos x="200" y="322"/>
                </a:cxn>
                <a:cxn ang="0">
                  <a:pos x="180" y="324"/>
                </a:cxn>
                <a:cxn ang="0">
                  <a:pos x="180" y="324"/>
                </a:cxn>
                <a:cxn ang="0">
                  <a:pos x="166" y="324"/>
                </a:cxn>
                <a:cxn ang="0">
                  <a:pos x="158" y="320"/>
                </a:cxn>
                <a:cxn ang="0">
                  <a:pos x="152" y="314"/>
                </a:cxn>
                <a:cxn ang="0">
                  <a:pos x="152" y="314"/>
                </a:cxn>
                <a:cxn ang="0">
                  <a:pos x="146" y="310"/>
                </a:cxn>
                <a:cxn ang="0">
                  <a:pos x="144" y="302"/>
                </a:cxn>
                <a:cxn ang="0">
                  <a:pos x="142" y="292"/>
                </a:cxn>
                <a:cxn ang="0">
                  <a:pos x="140" y="280"/>
                </a:cxn>
                <a:cxn ang="0">
                  <a:pos x="140" y="172"/>
                </a:cxn>
                <a:cxn ang="0">
                  <a:pos x="208" y="172"/>
                </a:cxn>
                <a:cxn ang="0">
                  <a:pos x="208" y="94"/>
                </a:cxn>
                <a:cxn ang="0">
                  <a:pos x="208" y="94"/>
                </a:cxn>
                <a:cxn ang="0">
                  <a:pos x="140" y="94"/>
                </a:cxn>
                <a:cxn ang="0">
                  <a:pos x="140" y="94"/>
                </a:cxn>
                <a:cxn ang="0">
                  <a:pos x="140" y="0"/>
                </a:cxn>
                <a:cxn ang="0">
                  <a:pos x="40" y="10"/>
                </a:cxn>
              </a:cxnLst>
              <a:rect l="0" t="0" r="r" b="b"/>
              <a:pathLst>
                <a:path w="216" h="410">
                  <a:moveTo>
                    <a:pt x="40" y="10"/>
                  </a:moveTo>
                  <a:lnTo>
                    <a:pt x="40" y="94"/>
                  </a:lnTo>
                  <a:lnTo>
                    <a:pt x="0" y="94"/>
                  </a:lnTo>
                  <a:lnTo>
                    <a:pt x="0" y="172"/>
                  </a:lnTo>
                  <a:lnTo>
                    <a:pt x="40" y="172"/>
                  </a:lnTo>
                  <a:lnTo>
                    <a:pt x="40" y="298"/>
                  </a:lnTo>
                  <a:lnTo>
                    <a:pt x="40" y="298"/>
                  </a:lnTo>
                  <a:lnTo>
                    <a:pt x="40" y="322"/>
                  </a:lnTo>
                  <a:lnTo>
                    <a:pt x="46" y="344"/>
                  </a:lnTo>
                  <a:lnTo>
                    <a:pt x="54" y="364"/>
                  </a:lnTo>
                  <a:lnTo>
                    <a:pt x="64" y="380"/>
                  </a:lnTo>
                  <a:lnTo>
                    <a:pt x="70" y="388"/>
                  </a:lnTo>
                  <a:lnTo>
                    <a:pt x="78" y="394"/>
                  </a:lnTo>
                  <a:lnTo>
                    <a:pt x="88" y="398"/>
                  </a:lnTo>
                  <a:lnTo>
                    <a:pt x="96" y="402"/>
                  </a:lnTo>
                  <a:lnTo>
                    <a:pt x="118" y="408"/>
                  </a:lnTo>
                  <a:lnTo>
                    <a:pt x="144" y="410"/>
                  </a:lnTo>
                  <a:lnTo>
                    <a:pt x="144" y="410"/>
                  </a:lnTo>
                  <a:lnTo>
                    <a:pt x="166" y="410"/>
                  </a:lnTo>
                  <a:lnTo>
                    <a:pt x="186" y="406"/>
                  </a:lnTo>
                  <a:lnTo>
                    <a:pt x="186" y="406"/>
                  </a:lnTo>
                  <a:lnTo>
                    <a:pt x="216" y="400"/>
                  </a:lnTo>
                  <a:lnTo>
                    <a:pt x="216" y="400"/>
                  </a:lnTo>
                  <a:lnTo>
                    <a:pt x="216" y="320"/>
                  </a:lnTo>
                  <a:lnTo>
                    <a:pt x="216" y="320"/>
                  </a:lnTo>
                  <a:lnTo>
                    <a:pt x="200" y="322"/>
                  </a:lnTo>
                  <a:lnTo>
                    <a:pt x="180" y="324"/>
                  </a:lnTo>
                  <a:lnTo>
                    <a:pt x="180" y="324"/>
                  </a:lnTo>
                  <a:lnTo>
                    <a:pt x="166" y="324"/>
                  </a:lnTo>
                  <a:lnTo>
                    <a:pt x="158" y="320"/>
                  </a:lnTo>
                  <a:lnTo>
                    <a:pt x="152" y="314"/>
                  </a:lnTo>
                  <a:lnTo>
                    <a:pt x="152" y="314"/>
                  </a:lnTo>
                  <a:lnTo>
                    <a:pt x="146" y="310"/>
                  </a:lnTo>
                  <a:lnTo>
                    <a:pt x="144" y="302"/>
                  </a:lnTo>
                  <a:lnTo>
                    <a:pt x="142" y="292"/>
                  </a:lnTo>
                  <a:lnTo>
                    <a:pt x="140" y="280"/>
                  </a:lnTo>
                  <a:lnTo>
                    <a:pt x="140" y="172"/>
                  </a:lnTo>
                  <a:lnTo>
                    <a:pt x="208" y="172"/>
                  </a:lnTo>
                  <a:lnTo>
                    <a:pt x="208" y="94"/>
                  </a:lnTo>
                  <a:lnTo>
                    <a:pt x="208" y="94"/>
                  </a:lnTo>
                  <a:lnTo>
                    <a:pt x="140" y="94"/>
                  </a:lnTo>
                  <a:lnTo>
                    <a:pt x="140" y="94"/>
                  </a:lnTo>
                  <a:lnTo>
                    <a:pt x="140" y="0"/>
                  </a:lnTo>
                  <a:lnTo>
                    <a:pt x="40" y="10"/>
                  </a:lnTo>
                  <a:close/>
                </a:path>
              </a:pathLst>
            </a:custGeom>
            <a:solidFill>
              <a:srgbClr val="002776"/>
            </a:solidFill>
            <a:ln w="9525">
              <a:noFill/>
              <a:round/>
              <a:headEnd/>
              <a:tailEnd/>
            </a:ln>
          </p:spPr>
          <p:txBody>
            <a:bodyPr/>
            <a:lstStyle/>
            <a:p>
              <a:pPr>
                <a:defRPr/>
              </a:pPr>
              <a:endParaRPr kumimoji="0" lang="zh-TW" altLang="en-US">
                <a:solidFill>
                  <a:srgbClr val="000000"/>
                </a:solidFill>
                <a:latin typeface="Arial" charset="0"/>
                <a:ea typeface="新細明體" charset="-120"/>
                <a:cs typeface="Arial" charset="0"/>
              </a:endParaRPr>
            </a:p>
          </p:txBody>
        </p:sp>
        <p:sp>
          <p:nvSpPr>
            <p:cNvPr id="14" name="Freeform 16"/>
            <p:cNvSpPr>
              <a:spLocks/>
            </p:cNvSpPr>
            <p:nvPr userDrawn="1"/>
          </p:nvSpPr>
          <p:spPr bwMode="auto">
            <a:xfrm>
              <a:off x="2474319" y="1360473"/>
              <a:ext cx="103158" cy="104776"/>
            </a:xfrm>
            <a:custGeom>
              <a:avLst/>
              <a:gdLst/>
              <a:ahLst/>
              <a:cxnLst>
                <a:cxn ang="0">
                  <a:pos x="0" y="58"/>
                </a:cxn>
                <a:cxn ang="0">
                  <a:pos x="0" y="58"/>
                </a:cxn>
                <a:cxn ang="0">
                  <a:pos x="2" y="46"/>
                </a:cxn>
                <a:cxn ang="0">
                  <a:pos x="4" y="36"/>
                </a:cxn>
                <a:cxn ang="0">
                  <a:pos x="10" y="26"/>
                </a:cxn>
                <a:cxn ang="0">
                  <a:pos x="16" y="18"/>
                </a:cxn>
                <a:cxn ang="0">
                  <a:pos x="26" y="10"/>
                </a:cxn>
                <a:cxn ang="0">
                  <a:pos x="34" y="4"/>
                </a:cxn>
                <a:cxn ang="0">
                  <a:pos x="46" y="2"/>
                </a:cxn>
                <a:cxn ang="0">
                  <a:pos x="58" y="0"/>
                </a:cxn>
                <a:cxn ang="0">
                  <a:pos x="58" y="0"/>
                </a:cxn>
                <a:cxn ang="0">
                  <a:pos x="68" y="2"/>
                </a:cxn>
                <a:cxn ang="0">
                  <a:pos x="80" y="4"/>
                </a:cxn>
                <a:cxn ang="0">
                  <a:pos x="90" y="10"/>
                </a:cxn>
                <a:cxn ang="0">
                  <a:pos x="98" y="18"/>
                </a:cxn>
                <a:cxn ang="0">
                  <a:pos x="104" y="26"/>
                </a:cxn>
                <a:cxn ang="0">
                  <a:pos x="110" y="36"/>
                </a:cxn>
                <a:cxn ang="0">
                  <a:pos x="114" y="46"/>
                </a:cxn>
                <a:cxn ang="0">
                  <a:pos x="114" y="58"/>
                </a:cxn>
                <a:cxn ang="0">
                  <a:pos x="114" y="58"/>
                </a:cxn>
                <a:cxn ang="0">
                  <a:pos x="114" y="68"/>
                </a:cxn>
                <a:cxn ang="0">
                  <a:pos x="110" y="80"/>
                </a:cxn>
                <a:cxn ang="0">
                  <a:pos x="104" y="90"/>
                </a:cxn>
                <a:cxn ang="0">
                  <a:pos x="98" y="98"/>
                </a:cxn>
                <a:cxn ang="0">
                  <a:pos x="90" y="104"/>
                </a:cxn>
                <a:cxn ang="0">
                  <a:pos x="80" y="110"/>
                </a:cxn>
                <a:cxn ang="0">
                  <a:pos x="68" y="114"/>
                </a:cxn>
                <a:cxn ang="0">
                  <a:pos x="58" y="114"/>
                </a:cxn>
                <a:cxn ang="0">
                  <a:pos x="58" y="114"/>
                </a:cxn>
                <a:cxn ang="0">
                  <a:pos x="46" y="114"/>
                </a:cxn>
                <a:cxn ang="0">
                  <a:pos x="34" y="110"/>
                </a:cxn>
                <a:cxn ang="0">
                  <a:pos x="26" y="104"/>
                </a:cxn>
                <a:cxn ang="0">
                  <a:pos x="16" y="98"/>
                </a:cxn>
                <a:cxn ang="0">
                  <a:pos x="10" y="90"/>
                </a:cxn>
                <a:cxn ang="0">
                  <a:pos x="4" y="80"/>
                </a:cxn>
                <a:cxn ang="0">
                  <a:pos x="2" y="68"/>
                </a:cxn>
                <a:cxn ang="0">
                  <a:pos x="0" y="58"/>
                </a:cxn>
                <a:cxn ang="0">
                  <a:pos x="0" y="58"/>
                </a:cxn>
              </a:cxnLst>
              <a:rect l="0" t="0" r="r" b="b"/>
              <a:pathLst>
                <a:path w="114" h="114">
                  <a:moveTo>
                    <a:pt x="0" y="58"/>
                  </a:moveTo>
                  <a:lnTo>
                    <a:pt x="0" y="58"/>
                  </a:lnTo>
                  <a:lnTo>
                    <a:pt x="2" y="46"/>
                  </a:lnTo>
                  <a:lnTo>
                    <a:pt x="4" y="36"/>
                  </a:lnTo>
                  <a:lnTo>
                    <a:pt x="10" y="26"/>
                  </a:lnTo>
                  <a:lnTo>
                    <a:pt x="16" y="18"/>
                  </a:lnTo>
                  <a:lnTo>
                    <a:pt x="26" y="10"/>
                  </a:lnTo>
                  <a:lnTo>
                    <a:pt x="34" y="4"/>
                  </a:lnTo>
                  <a:lnTo>
                    <a:pt x="46" y="2"/>
                  </a:lnTo>
                  <a:lnTo>
                    <a:pt x="58" y="0"/>
                  </a:lnTo>
                  <a:lnTo>
                    <a:pt x="58" y="0"/>
                  </a:lnTo>
                  <a:lnTo>
                    <a:pt x="68" y="2"/>
                  </a:lnTo>
                  <a:lnTo>
                    <a:pt x="80" y="4"/>
                  </a:lnTo>
                  <a:lnTo>
                    <a:pt x="90" y="10"/>
                  </a:lnTo>
                  <a:lnTo>
                    <a:pt x="98" y="18"/>
                  </a:lnTo>
                  <a:lnTo>
                    <a:pt x="104" y="26"/>
                  </a:lnTo>
                  <a:lnTo>
                    <a:pt x="110" y="36"/>
                  </a:lnTo>
                  <a:lnTo>
                    <a:pt x="114" y="46"/>
                  </a:lnTo>
                  <a:lnTo>
                    <a:pt x="114" y="58"/>
                  </a:lnTo>
                  <a:lnTo>
                    <a:pt x="114" y="58"/>
                  </a:lnTo>
                  <a:lnTo>
                    <a:pt x="114" y="68"/>
                  </a:lnTo>
                  <a:lnTo>
                    <a:pt x="110" y="80"/>
                  </a:lnTo>
                  <a:lnTo>
                    <a:pt x="104" y="90"/>
                  </a:lnTo>
                  <a:lnTo>
                    <a:pt x="98" y="98"/>
                  </a:lnTo>
                  <a:lnTo>
                    <a:pt x="90" y="104"/>
                  </a:lnTo>
                  <a:lnTo>
                    <a:pt x="80" y="110"/>
                  </a:lnTo>
                  <a:lnTo>
                    <a:pt x="68" y="114"/>
                  </a:lnTo>
                  <a:lnTo>
                    <a:pt x="58" y="114"/>
                  </a:lnTo>
                  <a:lnTo>
                    <a:pt x="58" y="114"/>
                  </a:lnTo>
                  <a:lnTo>
                    <a:pt x="46" y="114"/>
                  </a:lnTo>
                  <a:lnTo>
                    <a:pt x="34" y="110"/>
                  </a:lnTo>
                  <a:lnTo>
                    <a:pt x="26" y="104"/>
                  </a:lnTo>
                  <a:lnTo>
                    <a:pt x="16" y="98"/>
                  </a:lnTo>
                  <a:lnTo>
                    <a:pt x="10" y="90"/>
                  </a:lnTo>
                  <a:lnTo>
                    <a:pt x="4" y="80"/>
                  </a:lnTo>
                  <a:lnTo>
                    <a:pt x="2" y="68"/>
                  </a:lnTo>
                  <a:lnTo>
                    <a:pt x="0" y="58"/>
                  </a:lnTo>
                  <a:lnTo>
                    <a:pt x="0" y="58"/>
                  </a:lnTo>
                  <a:close/>
                </a:path>
              </a:pathLst>
            </a:custGeom>
            <a:solidFill>
              <a:srgbClr val="A4D400"/>
            </a:solidFill>
            <a:ln w="9525">
              <a:noFill/>
              <a:round/>
              <a:headEnd/>
              <a:tailEnd/>
            </a:ln>
          </p:spPr>
          <p:txBody>
            <a:bodyPr/>
            <a:lstStyle/>
            <a:p>
              <a:pPr>
                <a:defRPr/>
              </a:pPr>
              <a:endParaRPr kumimoji="0" lang="zh-TW" altLang="en-US">
                <a:solidFill>
                  <a:srgbClr val="000000"/>
                </a:solidFill>
                <a:latin typeface="Arial" charset="0"/>
                <a:ea typeface="新細明體" charset="-120"/>
                <a:cs typeface="Arial" charset="0"/>
              </a:endParaRPr>
            </a:p>
          </p:txBody>
        </p:sp>
        <p:sp>
          <p:nvSpPr>
            <p:cNvPr id="15" name="Freeform 17"/>
            <p:cNvSpPr>
              <a:spLocks noEditPoints="1"/>
            </p:cNvSpPr>
            <p:nvPr userDrawn="1"/>
          </p:nvSpPr>
          <p:spPr bwMode="auto">
            <a:xfrm>
              <a:off x="452407" y="1071546"/>
              <a:ext cx="334869" cy="387353"/>
            </a:xfrm>
            <a:custGeom>
              <a:avLst/>
              <a:gdLst/>
              <a:ahLst/>
              <a:cxnLst>
                <a:cxn ang="0">
                  <a:pos x="118" y="426"/>
                </a:cxn>
                <a:cxn ang="0">
                  <a:pos x="142" y="426"/>
                </a:cxn>
                <a:cxn ang="0">
                  <a:pos x="172" y="424"/>
                </a:cxn>
                <a:cxn ang="0">
                  <a:pos x="222" y="412"/>
                </a:cxn>
                <a:cxn ang="0">
                  <a:pos x="266" y="394"/>
                </a:cxn>
                <a:cxn ang="0">
                  <a:pos x="300" y="372"/>
                </a:cxn>
                <a:cxn ang="0">
                  <a:pos x="328" y="342"/>
                </a:cxn>
                <a:cxn ang="0">
                  <a:pos x="348" y="310"/>
                </a:cxn>
                <a:cxn ang="0">
                  <a:pos x="362" y="272"/>
                </a:cxn>
                <a:cxn ang="0">
                  <a:pos x="368" y="234"/>
                </a:cxn>
                <a:cxn ang="0">
                  <a:pos x="368" y="214"/>
                </a:cxn>
                <a:cxn ang="0">
                  <a:pos x="364" y="164"/>
                </a:cxn>
                <a:cxn ang="0">
                  <a:pos x="352" y="122"/>
                </a:cxn>
                <a:cxn ang="0">
                  <a:pos x="332" y="86"/>
                </a:cxn>
                <a:cxn ang="0">
                  <a:pos x="302" y="56"/>
                </a:cxn>
                <a:cxn ang="0">
                  <a:pos x="268" y="32"/>
                </a:cxn>
                <a:cxn ang="0">
                  <a:pos x="224" y="14"/>
                </a:cxn>
                <a:cxn ang="0">
                  <a:pos x="174" y="4"/>
                </a:cxn>
                <a:cxn ang="0">
                  <a:pos x="118" y="0"/>
                </a:cxn>
                <a:cxn ang="0">
                  <a:pos x="58" y="2"/>
                </a:cxn>
                <a:cxn ang="0">
                  <a:pos x="0" y="426"/>
                </a:cxn>
                <a:cxn ang="0">
                  <a:pos x="150" y="342"/>
                </a:cxn>
                <a:cxn ang="0">
                  <a:pos x="102" y="344"/>
                </a:cxn>
                <a:cxn ang="0">
                  <a:pos x="102" y="86"/>
                </a:cxn>
                <a:cxn ang="0">
                  <a:pos x="138" y="84"/>
                </a:cxn>
                <a:cxn ang="0">
                  <a:pos x="160" y="86"/>
                </a:cxn>
                <a:cxn ang="0">
                  <a:pos x="204" y="102"/>
                </a:cxn>
                <a:cxn ang="0">
                  <a:pos x="222" y="114"/>
                </a:cxn>
                <a:cxn ang="0">
                  <a:pos x="238" y="132"/>
                </a:cxn>
                <a:cxn ang="0">
                  <a:pos x="250" y="156"/>
                </a:cxn>
                <a:cxn ang="0">
                  <a:pos x="258" y="182"/>
                </a:cxn>
                <a:cxn ang="0">
                  <a:pos x="262" y="214"/>
                </a:cxn>
                <a:cxn ang="0">
                  <a:pos x="260" y="230"/>
                </a:cxn>
                <a:cxn ang="0">
                  <a:pos x="256" y="260"/>
                </a:cxn>
                <a:cxn ang="0">
                  <a:pos x="246" y="284"/>
                </a:cxn>
                <a:cxn ang="0">
                  <a:pos x="232" y="304"/>
                </a:cxn>
                <a:cxn ang="0">
                  <a:pos x="208" y="324"/>
                </a:cxn>
                <a:cxn ang="0">
                  <a:pos x="170" y="340"/>
                </a:cxn>
                <a:cxn ang="0">
                  <a:pos x="150" y="342"/>
                </a:cxn>
              </a:cxnLst>
              <a:rect l="0" t="0" r="r" b="b"/>
              <a:pathLst>
                <a:path w="368" h="426">
                  <a:moveTo>
                    <a:pt x="0" y="426"/>
                  </a:moveTo>
                  <a:lnTo>
                    <a:pt x="118" y="426"/>
                  </a:lnTo>
                  <a:lnTo>
                    <a:pt x="118" y="426"/>
                  </a:lnTo>
                  <a:lnTo>
                    <a:pt x="142" y="426"/>
                  </a:lnTo>
                  <a:lnTo>
                    <a:pt x="142" y="426"/>
                  </a:lnTo>
                  <a:lnTo>
                    <a:pt x="172" y="424"/>
                  </a:lnTo>
                  <a:lnTo>
                    <a:pt x="198" y="418"/>
                  </a:lnTo>
                  <a:lnTo>
                    <a:pt x="222" y="412"/>
                  </a:lnTo>
                  <a:lnTo>
                    <a:pt x="246" y="404"/>
                  </a:lnTo>
                  <a:lnTo>
                    <a:pt x="266" y="394"/>
                  </a:lnTo>
                  <a:lnTo>
                    <a:pt x="284" y="384"/>
                  </a:lnTo>
                  <a:lnTo>
                    <a:pt x="300" y="372"/>
                  </a:lnTo>
                  <a:lnTo>
                    <a:pt x="316" y="358"/>
                  </a:lnTo>
                  <a:lnTo>
                    <a:pt x="328" y="342"/>
                  </a:lnTo>
                  <a:lnTo>
                    <a:pt x="340" y="326"/>
                  </a:lnTo>
                  <a:lnTo>
                    <a:pt x="348" y="310"/>
                  </a:lnTo>
                  <a:lnTo>
                    <a:pt x="356" y="292"/>
                  </a:lnTo>
                  <a:lnTo>
                    <a:pt x="362" y="272"/>
                  </a:lnTo>
                  <a:lnTo>
                    <a:pt x="366" y="254"/>
                  </a:lnTo>
                  <a:lnTo>
                    <a:pt x="368" y="234"/>
                  </a:lnTo>
                  <a:lnTo>
                    <a:pt x="368" y="214"/>
                  </a:lnTo>
                  <a:lnTo>
                    <a:pt x="368" y="214"/>
                  </a:lnTo>
                  <a:lnTo>
                    <a:pt x="368" y="188"/>
                  </a:lnTo>
                  <a:lnTo>
                    <a:pt x="364" y="164"/>
                  </a:lnTo>
                  <a:lnTo>
                    <a:pt x="360" y="142"/>
                  </a:lnTo>
                  <a:lnTo>
                    <a:pt x="352" y="122"/>
                  </a:lnTo>
                  <a:lnTo>
                    <a:pt x="342" y="104"/>
                  </a:lnTo>
                  <a:lnTo>
                    <a:pt x="332" y="86"/>
                  </a:lnTo>
                  <a:lnTo>
                    <a:pt x="318" y="70"/>
                  </a:lnTo>
                  <a:lnTo>
                    <a:pt x="302" y="56"/>
                  </a:lnTo>
                  <a:lnTo>
                    <a:pt x="286" y="42"/>
                  </a:lnTo>
                  <a:lnTo>
                    <a:pt x="268" y="32"/>
                  </a:lnTo>
                  <a:lnTo>
                    <a:pt x="246" y="22"/>
                  </a:lnTo>
                  <a:lnTo>
                    <a:pt x="224" y="14"/>
                  </a:lnTo>
                  <a:lnTo>
                    <a:pt x="200" y="8"/>
                  </a:lnTo>
                  <a:lnTo>
                    <a:pt x="174" y="4"/>
                  </a:lnTo>
                  <a:lnTo>
                    <a:pt x="146" y="0"/>
                  </a:lnTo>
                  <a:lnTo>
                    <a:pt x="118" y="0"/>
                  </a:lnTo>
                  <a:lnTo>
                    <a:pt x="118" y="0"/>
                  </a:lnTo>
                  <a:lnTo>
                    <a:pt x="58" y="2"/>
                  </a:lnTo>
                  <a:lnTo>
                    <a:pt x="0" y="4"/>
                  </a:lnTo>
                  <a:lnTo>
                    <a:pt x="0" y="426"/>
                  </a:lnTo>
                  <a:close/>
                  <a:moveTo>
                    <a:pt x="150" y="342"/>
                  </a:moveTo>
                  <a:lnTo>
                    <a:pt x="150" y="342"/>
                  </a:lnTo>
                  <a:lnTo>
                    <a:pt x="134" y="344"/>
                  </a:lnTo>
                  <a:lnTo>
                    <a:pt x="102" y="344"/>
                  </a:lnTo>
                  <a:lnTo>
                    <a:pt x="102" y="344"/>
                  </a:lnTo>
                  <a:lnTo>
                    <a:pt x="102" y="86"/>
                  </a:lnTo>
                  <a:lnTo>
                    <a:pt x="102" y="86"/>
                  </a:lnTo>
                  <a:lnTo>
                    <a:pt x="138" y="84"/>
                  </a:lnTo>
                  <a:lnTo>
                    <a:pt x="138" y="84"/>
                  </a:lnTo>
                  <a:lnTo>
                    <a:pt x="160" y="86"/>
                  </a:lnTo>
                  <a:lnTo>
                    <a:pt x="182" y="92"/>
                  </a:lnTo>
                  <a:lnTo>
                    <a:pt x="204" y="102"/>
                  </a:lnTo>
                  <a:lnTo>
                    <a:pt x="212" y="108"/>
                  </a:lnTo>
                  <a:lnTo>
                    <a:pt x="222" y="114"/>
                  </a:lnTo>
                  <a:lnTo>
                    <a:pt x="230" y="124"/>
                  </a:lnTo>
                  <a:lnTo>
                    <a:pt x="238" y="132"/>
                  </a:lnTo>
                  <a:lnTo>
                    <a:pt x="244" y="144"/>
                  </a:lnTo>
                  <a:lnTo>
                    <a:pt x="250" y="156"/>
                  </a:lnTo>
                  <a:lnTo>
                    <a:pt x="256" y="168"/>
                  </a:lnTo>
                  <a:lnTo>
                    <a:pt x="258" y="182"/>
                  </a:lnTo>
                  <a:lnTo>
                    <a:pt x="260" y="196"/>
                  </a:lnTo>
                  <a:lnTo>
                    <a:pt x="262" y="214"/>
                  </a:lnTo>
                  <a:lnTo>
                    <a:pt x="262" y="214"/>
                  </a:lnTo>
                  <a:lnTo>
                    <a:pt x="260" y="230"/>
                  </a:lnTo>
                  <a:lnTo>
                    <a:pt x="258" y="246"/>
                  </a:lnTo>
                  <a:lnTo>
                    <a:pt x="256" y="260"/>
                  </a:lnTo>
                  <a:lnTo>
                    <a:pt x="252" y="272"/>
                  </a:lnTo>
                  <a:lnTo>
                    <a:pt x="246" y="284"/>
                  </a:lnTo>
                  <a:lnTo>
                    <a:pt x="240" y="294"/>
                  </a:lnTo>
                  <a:lnTo>
                    <a:pt x="232" y="304"/>
                  </a:lnTo>
                  <a:lnTo>
                    <a:pt x="226" y="312"/>
                  </a:lnTo>
                  <a:lnTo>
                    <a:pt x="208" y="324"/>
                  </a:lnTo>
                  <a:lnTo>
                    <a:pt x="188" y="334"/>
                  </a:lnTo>
                  <a:lnTo>
                    <a:pt x="170" y="340"/>
                  </a:lnTo>
                  <a:lnTo>
                    <a:pt x="150" y="342"/>
                  </a:lnTo>
                  <a:lnTo>
                    <a:pt x="150" y="342"/>
                  </a:lnTo>
                  <a:close/>
                </a:path>
              </a:pathLst>
            </a:custGeom>
            <a:solidFill>
              <a:srgbClr val="002776"/>
            </a:solidFill>
            <a:ln w="9525">
              <a:noFill/>
              <a:round/>
              <a:headEnd/>
              <a:tailEnd/>
            </a:ln>
          </p:spPr>
          <p:txBody>
            <a:bodyPr/>
            <a:lstStyle/>
            <a:p>
              <a:pPr>
                <a:defRPr/>
              </a:pPr>
              <a:endParaRPr kumimoji="0" lang="zh-TW" altLang="en-US">
                <a:solidFill>
                  <a:srgbClr val="000000"/>
                </a:solidFill>
                <a:latin typeface="Arial" charset="0"/>
                <a:ea typeface="新細明體" charset="-120"/>
                <a:cs typeface="Arial" charset="0"/>
              </a:endParaRPr>
            </a:p>
          </p:txBody>
        </p:sp>
        <p:sp>
          <p:nvSpPr>
            <p:cNvPr id="16" name="Freeform 18"/>
            <p:cNvSpPr>
              <a:spLocks noEditPoints="1"/>
            </p:cNvSpPr>
            <p:nvPr userDrawn="1"/>
          </p:nvSpPr>
          <p:spPr bwMode="auto">
            <a:xfrm>
              <a:off x="452407" y="1611299"/>
              <a:ext cx="372958" cy="385765"/>
            </a:xfrm>
            <a:custGeom>
              <a:avLst/>
              <a:gdLst/>
              <a:ahLst/>
              <a:cxnLst>
                <a:cxn ang="0">
                  <a:pos x="40" y="4"/>
                </a:cxn>
                <a:cxn ang="0">
                  <a:pos x="70" y="4"/>
                </a:cxn>
                <a:cxn ang="0">
                  <a:pos x="158" y="20"/>
                </a:cxn>
                <a:cxn ang="0">
                  <a:pos x="180" y="2"/>
                </a:cxn>
                <a:cxn ang="0">
                  <a:pos x="204" y="30"/>
                </a:cxn>
                <a:cxn ang="0">
                  <a:pos x="234" y="40"/>
                </a:cxn>
                <a:cxn ang="0">
                  <a:pos x="226" y="64"/>
                </a:cxn>
                <a:cxn ang="0">
                  <a:pos x="196" y="112"/>
                </a:cxn>
                <a:cxn ang="0">
                  <a:pos x="204" y="136"/>
                </a:cxn>
                <a:cxn ang="0">
                  <a:pos x="228" y="214"/>
                </a:cxn>
                <a:cxn ang="0">
                  <a:pos x="138" y="256"/>
                </a:cxn>
                <a:cxn ang="0">
                  <a:pos x="232" y="264"/>
                </a:cxn>
                <a:cxn ang="0">
                  <a:pos x="224" y="292"/>
                </a:cxn>
                <a:cxn ang="0">
                  <a:pos x="206" y="314"/>
                </a:cxn>
                <a:cxn ang="0">
                  <a:pos x="214" y="338"/>
                </a:cxn>
                <a:cxn ang="0">
                  <a:pos x="138" y="370"/>
                </a:cxn>
                <a:cxn ang="0">
                  <a:pos x="222" y="370"/>
                </a:cxn>
                <a:cxn ang="0">
                  <a:pos x="264" y="234"/>
                </a:cxn>
                <a:cxn ang="0">
                  <a:pos x="236" y="136"/>
                </a:cxn>
                <a:cxn ang="0">
                  <a:pos x="228" y="98"/>
                </a:cxn>
                <a:cxn ang="0">
                  <a:pos x="274" y="28"/>
                </a:cxn>
                <a:cxn ang="0">
                  <a:pos x="296" y="6"/>
                </a:cxn>
                <a:cxn ang="0">
                  <a:pos x="320" y="26"/>
                </a:cxn>
                <a:cxn ang="0">
                  <a:pos x="400" y="98"/>
                </a:cxn>
                <a:cxn ang="0">
                  <a:pos x="410" y="132"/>
                </a:cxn>
                <a:cxn ang="0">
                  <a:pos x="400" y="394"/>
                </a:cxn>
                <a:cxn ang="0">
                  <a:pos x="346" y="424"/>
                </a:cxn>
                <a:cxn ang="0">
                  <a:pos x="290" y="408"/>
                </a:cxn>
                <a:cxn ang="0">
                  <a:pos x="288" y="376"/>
                </a:cxn>
                <a:cxn ang="0">
                  <a:pos x="312" y="372"/>
                </a:cxn>
                <a:cxn ang="0">
                  <a:pos x="360" y="372"/>
                </a:cxn>
                <a:cxn ang="0">
                  <a:pos x="366" y="148"/>
                </a:cxn>
                <a:cxn ang="0">
                  <a:pos x="318" y="138"/>
                </a:cxn>
                <a:cxn ang="0">
                  <a:pos x="270" y="378"/>
                </a:cxn>
                <a:cxn ang="0">
                  <a:pos x="226" y="424"/>
                </a:cxn>
                <a:cxn ang="0">
                  <a:pos x="206" y="408"/>
                </a:cxn>
                <a:cxn ang="0">
                  <a:pos x="20" y="414"/>
                </a:cxn>
                <a:cxn ang="0">
                  <a:pos x="0" y="394"/>
                </a:cxn>
                <a:cxn ang="0">
                  <a:pos x="24" y="374"/>
                </a:cxn>
                <a:cxn ang="0">
                  <a:pos x="20" y="346"/>
                </a:cxn>
                <a:cxn ang="0">
                  <a:pos x="20" y="316"/>
                </a:cxn>
                <a:cxn ang="0">
                  <a:pos x="20" y="294"/>
                </a:cxn>
                <a:cxn ang="0">
                  <a:pos x="2" y="274"/>
                </a:cxn>
                <a:cxn ang="0">
                  <a:pos x="20" y="256"/>
                </a:cxn>
                <a:cxn ang="0">
                  <a:pos x="14" y="232"/>
                </a:cxn>
                <a:cxn ang="0">
                  <a:pos x="14" y="144"/>
                </a:cxn>
                <a:cxn ang="0">
                  <a:pos x="58" y="118"/>
                </a:cxn>
                <a:cxn ang="0">
                  <a:pos x="18" y="66"/>
                </a:cxn>
                <a:cxn ang="0">
                  <a:pos x="0" y="48"/>
                </a:cxn>
                <a:cxn ang="0">
                  <a:pos x="18" y="30"/>
                </a:cxn>
                <a:cxn ang="0">
                  <a:pos x="54" y="174"/>
                </a:cxn>
                <a:cxn ang="0">
                  <a:pos x="92" y="204"/>
                </a:cxn>
                <a:cxn ang="0">
                  <a:pos x="152" y="84"/>
                </a:cxn>
                <a:cxn ang="0">
                  <a:pos x="176" y="204"/>
                </a:cxn>
                <a:cxn ang="0">
                  <a:pos x="184" y="178"/>
                </a:cxn>
              </a:cxnLst>
              <a:rect l="0" t="0" r="r" b="b"/>
              <a:pathLst>
                <a:path w="410" h="424">
                  <a:moveTo>
                    <a:pt x="18" y="30"/>
                  </a:moveTo>
                  <a:lnTo>
                    <a:pt x="32" y="30"/>
                  </a:lnTo>
                  <a:lnTo>
                    <a:pt x="32" y="20"/>
                  </a:lnTo>
                  <a:lnTo>
                    <a:pt x="32" y="20"/>
                  </a:lnTo>
                  <a:lnTo>
                    <a:pt x="34" y="10"/>
                  </a:lnTo>
                  <a:lnTo>
                    <a:pt x="40" y="4"/>
                  </a:lnTo>
                  <a:lnTo>
                    <a:pt x="40" y="4"/>
                  </a:lnTo>
                  <a:lnTo>
                    <a:pt x="54" y="0"/>
                  </a:lnTo>
                  <a:lnTo>
                    <a:pt x="54" y="0"/>
                  </a:lnTo>
                  <a:lnTo>
                    <a:pt x="62" y="2"/>
                  </a:lnTo>
                  <a:lnTo>
                    <a:pt x="70" y="4"/>
                  </a:lnTo>
                  <a:lnTo>
                    <a:pt x="70" y="4"/>
                  </a:lnTo>
                  <a:lnTo>
                    <a:pt x="76" y="10"/>
                  </a:lnTo>
                  <a:lnTo>
                    <a:pt x="78" y="20"/>
                  </a:lnTo>
                  <a:lnTo>
                    <a:pt x="78" y="30"/>
                  </a:lnTo>
                  <a:lnTo>
                    <a:pt x="158" y="30"/>
                  </a:lnTo>
                  <a:lnTo>
                    <a:pt x="158" y="20"/>
                  </a:lnTo>
                  <a:lnTo>
                    <a:pt x="158" y="20"/>
                  </a:lnTo>
                  <a:lnTo>
                    <a:pt x="160" y="14"/>
                  </a:lnTo>
                  <a:lnTo>
                    <a:pt x="166" y="6"/>
                  </a:lnTo>
                  <a:lnTo>
                    <a:pt x="166" y="6"/>
                  </a:lnTo>
                  <a:lnTo>
                    <a:pt x="172" y="4"/>
                  </a:lnTo>
                  <a:lnTo>
                    <a:pt x="180" y="2"/>
                  </a:lnTo>
                  <a:lnTo>
                    <a:pt x="180" y="2"/>
                  </a:lnTo>
                  <a:lnTo>
                    <a:pt x="188" y="4"/>
                  </a:lnTo>
                  <a:lnTo>
                    <a:pt x="196" y="6"/>
                  </a:lnTo>
                  <a:lnTo>
                    <a:pt x="196" y="6"/>
                  </a:lnTo>
                  <a:lnTo>
                    <a:pt x="202" y="12"/>
                  </a:lnTo>
                  <a:lnTo>
                    <a:pt x="204" y="20"/>
                  </a:lnTo>
                  <a:lnTo>
                    <a:pt x="204" y="30"/>
                  </a:lnTo>
                  <a:lnTo>
                    <a:pt x="218" y="30"/>
                  </a:lnTo>
                  <a:lnTo>
                    <a:pt x="218" y="30"/>
                  </a:lnTo>
                  <a:lnTo>
                    <a:pt x="226" y="30"/>
                  </a:lnTo>
                  <a:lnTo>
                    <a:pt x="232" y="34"/>
                  </a:lnTo>
                  <a:lnTo>
                    <a:pt x="232" y="34"/>
                  </a:lnTo>
                  <a:lnTo>
                    <a:pt x="234" y="40"/>
                  </a:lnTo>
                  <a:lnTo>
                    <a:pt x="236" y="48"/>
                  </a:lnTo>
                  <a:lnTo>
                    <a:pt x="236" y="48"/>
                  </a:lnTo>
                  <a:lnTo>
                    <a:pt x="234" y="54"/>
                  </a:lnTo>
                  <a:lnTo>
                    <a:pt x="232" y="60"/>
                  </a:lnTo>
                  <a:lnTo>
                    <a:pt x="232" y="60"/>
                  </a:lnTo>
                  <a:lnTo>
                    <a:pt x="226" y="64"/>
                  </a:lnTo>
                  <a:lnTo>
                    <a:pt x="218" y="66"/>
                  </a:lnTo>
                  <a:lnTo>
                    <a:pt x="204" y="66"/>
                  </a:lnTo>
                  <a:lnTo>
                    <a:pt x="204" y="96"/>
                  </a:lnTo>
                  <a:lnTo>
                    <a:pt x="204" y="96"/>
                  </a:lnTo>
                  <a:lnTo>
                    <a:pt x="202" y="106"/>
                  </a:lnTo>
                  <a:lnTo>
                    <a:pt x="196" y="112"/>
                  </a:lnTo>
                  <a:lnTo>
                    <a:pt x="186" y="116"/>
                  </a:lnTo>
                  <a:lnTo>
                    <a:pt x="174" y="118"/>
                  </a:lnTo>
                  <a:lnTo>
                    <a:pt x="138" y="118"/>
                  </a:lnTo>
                  <a:lnTo>
                    <a:pt x="138" y="136"/>
                  </a:lnTo>
                  <a:lnTo>
                    <a:pt x="204" y="136"/>
                  </a:lnTo>
                  <a:lnTo>
                    <a:pt x="204" y="136"/>
                  </a:lnTo>
                  <a:lnTo>
                    <a:pt x="214" y="138"/>
                  </a:lnTo>
                  <a:lnTo>
                    <a:pt x="222" y="144"/>
                  </a:lnTo>
                  <a:lnTo>
                    <a:pt x="226" y="152"/>
                  </a:lnTo>
                  <a:lnTo>
                    <a:pt x="228" y="162"/>
                  </a:lnTo>
                  <a:lnTo>
                    <a:pt x="228" y="214"/>
                  </a:lnTo>
                  <a:lnTo>
                    <a:pt x="228" y="214"/>
                  </a:lnTo>
                  <a:lnTo>
                    <a:pt x="226" y="224"/>
                  </a:lnTo>
                  <a:lnTo>
                    <a:pt x="222" y="232"/>
                  </a:lnTo>
                  <a:lnTo>
                    <a:pt x="214" y="236"/>
                  </a:lnTo>
                  <a:lnTo>
                    <a:pt x="204" y="238"/>
                  </a:lnTo>
                  <a:lnTo>
                    <a:pt x="138" y="238"/>
                  </a:lnTo>
                  <a:lnTo>
                    <a:pt x="138" y="256"/>
                  </a:lnTo>
                  <a:lnTo>
                    <a:pt x="216" y="256"/>
                  </a:lnTo>
                  <a:lnTo>
                    <a:pt x="216" y="256"/>
                  </a:lnTo>
                  <a:lnTo>
                    <a:pt x="224" y="258"/>
                  </a:lnTo>
                  <a:lnTo>
                    <a:pt x="230" y="260"/>
                  </a:lnTo>
                  <a:lnTo>
                    <a:pt x="230" y="260"/>
                  </a:lnTo>
                  <a:lnTo>
                    <a:pt x="232" y="264"/>
                  </a:lnTo>
                  <a:lnTo>
                    <a:pt x="234" y="274"/>
                  </a:lnTo>
                  <a:lnTo>
                    <a:pt x="234" y="274"/>
                  </a:lnTo>
                  <a:lnTo>
                    <a:pt x="234" y="282"/>
                  </a:lnTo>
                  <a:lnTo>
                    <a:pt x="230" y="288"/>
                  </a:lnTo>
                  <a:lnTo>
                    <a:pt x="230" y="288"/>
                  </a:lnTo>
                  <a:lnTo>
                    <a:pt x="224" y="292"/>
                  </a:lnTo>
                  <a:lnTo>
                    <a:pt x="216" y="294"/>
                  </a:lnTo>
                  <a:lnTo>
                    <a:pt x="138" y="294"/>
                  </a:lnTo>
                  <a:lnTo>
                    <a:pt x="138" y="312"/>
                  </a:lnTo>
                  <a:lnTo>
                    <a:pt x="200" y="312"/>
                  </a:lnTo>
                  <a:lnTo>
                    <a:pt x="200" y="312"/>
                  </a:lnTo>
                  <a:lnTo>
                    <a:pt x="206" y="314"/>
                  </a:lnTo>
                  <a:lnTo>
                    <a:pt x="212" y="316"/>
                  </a:lnTo>
                  <a:lnTo>
                    <a:pt x="212" y="316"/>
                  </a:lnTo>
                  <a:lnTo>
                    <a:pt x="214" y="322"/>
                  </a:lnTo>
                  <a:lnTo>
                    <a:pt x="216" y="332"/>
                  </a:lnTo>
                  <a:lnTo>
                    <a:pt x="216" y="332"/>
                  </a:lnTo>
                  <a:lnTo>
                    <a:pt x="214" y="338"/>
                  </a:lnTo>
                  <a:lnTo>
                    <a:pt x="214" y="344"/>
                  </a:lnTo>
                  <a:lnTo>
                    <a:pt x="214" y="344"/>
                  </a:lnTo>
                  <a:lnTo>
                    <a:pt x="208" y="348"/>
                  </a:lnTo>
                  <a:lnTo>
                    <a:pt x="200" y="350"/>
                  </a:lnTo>
                  <a:lnTo>
                    <a:pt x="138" y="350"/>
                  </a:lnTo>
                  <a:lnTo>
                    <a:pt x="138" y="370"/>
                  </a:lnTo>
                  <a:lnTo>
                    <a:pt x="138" y="370"/>
                  </a:lnTo>
                  <a:lnTo>
                    <a:pt x="210" y="366"/>
                  </a:lnTo>
                  <a:lnTo>
                    <a:pt x="210" y="366"/>
                  </a:lnTo>
                  <a:lnTo>
                    <a:pt x="216" y="368"/>
                  </a:lnTo>
                  <a:lnTo>
                    <a:pt x="222" y="370"/>
                  </a:lnTo>
                  <a:lnTo>
                    <a:pt x="222" y="370"/>
                  </a:lnTo>
                  <a:lnTo>
                    <a:pt x="222" y="370"/>
                  </a:lnTo>
                  <a:lnTo>
                    <a:pt x="222" y="370"/>
                  </a:lnTo>
                  <a:lnTo>
                    <a:pt x="236" y="338"/>
                  </a:lnTo>
                  <a:lnTo>
                    <a:pt x="248" y="304"/>
                  </a:lnTo>
                  <a:lnTo>
                    <a:pt x="258" y="270"/>
                  </a:lnTo>
                  <a:lnTo>
                    <a:pt x="264" y="234"/>
                  </a:lnTo>
                  <a:lnTo>
                    <a:pt x="264" y="234"/>
                  </a:lnTo>
                  <a:lnTo>
                    <a:pt x="268" y="192"/>
                  </a:lnTo>
                  <a:lnTo>
                    <a:pt x="272" y="138"/>
                  </a:lnTo>
                  <a:lnTo>
                    <a:pt x="246" y="138"/>
                  </a:lnTo>
                  <a:lnTo>
                    <a:pt x="246" y="138"/>
                  </a:lnTo>
                  <a:lnTo>
                    <a:pt x="236" y="136"/>
                  </a:lnTo>
                  <a:lnTo>
                    <a:pt x="228" y="132"/>
                  </a:lnTo>
                  <a:lnTo>
                    <a:pt x="224" y="126"/>
                  </a:lnTo>
                  <a:lnTo>
                    <a:pt x="224" y="116"/>
                  </a:lnTo>
                  <a:lnTo>
                    <a:pt x="224" y="116"/>
                  </a:lnTo>
                  <a:lnTo>
                    <a:pt x="224" y="104"/>
                  </a:lnTo>
                  <a:lnTo>
                    <a:pt x="228" y="98"/>
                  </a:lnTo>
                  <a:lnTo>
                    <a:pt x="236" y="92"/>
                  </a:lnTo>
                  <a:lnTo>
                    <a:pt x="246" y="92"/>
                  </a:lnTo>
                  <a:lnTo>
                    <a:pt x="274" y="92"/>
                  </a:lnTo>
                  <a:lnTo>
                    <a:pt x="274" y="92"/>
                  </a:lnTo>
                  <a:lnTo>
                    <a:pt x="274" y="28"/>
                  </a:lnTo>
                  <a:lnTo>
                    <a:pt x="274" y="28"/>
                  </a:lnTo>
                  <a:lnTo>
                    <a:pt x="276" y="18"/>
                  </a:lnTo>
                  <a:lnTo>
                    <a:pt x="280" y="12"/>
                  </a:lnTo>
                  <a:lnTo>
                    <a:pt x="280" y="12"/>
                  </a:lnTo>
                  <a:lnTo>
                    <a:pt x="286" y="8"/>
                  </a:lnTo>
                  <a:lnTo>
                    <a:pt x="296" y="6"/>
                  </a:lnTo>
                  <a:lnTo>
                    <a:pt x="296" y="6"/>
                  </a:lnTo>
                  <a:lnTo>
                    <a:pt x="306" y="8"/>
                  </a:lnTo>
                  <a:lnTo>
                    <a:pt x="314" y="10"/>
                  </a:lnTo>
                  <a:lnTo>
                    <a:pt x="314" y="10"/>
                  </a:lnTo>
                  <a:lnTo>
                    <a:pt x="318" y="18"/>
                  </a:lnTo>
                  <a:lnTo>
                    <a:pt x="320" y="26"/>
                  </a:lnTo>
                  <a:lnTo>
                    <a:pt x="320" y="26"/>
                  </a:lnTo>
                  <a:lnTo>
                    <a:pt x="318" y="92"/>
                  </a:lnTo>
                  <a:lnTo>
                    <a:pt x="374" y="92"/>
                  </a:lnTo>
                  <a:lnTo>
                    <a:pt x="374" y="92"/>
                  </a:lnTo>
                  <a:lnTo>
                    <a:pt x="390" y="94"/>
                  </a:lnTo>
                  <a:lnTo>
                    <a:pt x="396" y="94"/>
                  </a:lnTo>
                  <a:lnTo>
                    <a:pt x="400" y="98"/>
                  </a:lnTo>
                  <a:lnTo>
                    <a:pt x="400" y="98"/>
                  </a:lnTo>
                  <a:lnTo>
                    <a:pt x="404" y="102"/>
                  </a:lnTo>
                  <a:lnTo>
                    <a:pt x="408" y="110"/>
                  </a:lnTo>
                  <a:lnTo>
                    <a:pt x="410" y="120"/>
                  </a:lnTo>
                  <a:lnTo>
                    <a:pt x="410" y="132"/>
                  </a:lnTo>
                  <a:lnTo>
                    <a:pt x="410" y="132"/>
                  </a:lnTo>
                  <a:lnTo>
                    <a:pt x="410" y="256"/>
                  </a:lnTo>
                  <a:lnTo>
                    <a:pt x="408" y="344"/>
                  </a:lnTo>
                  <a:lnTo>
                    <a:pt x="408" y="344"/>
                  </a:lnTo>
                  <a:lnTo>
                    <a:pt x="406" y="364"/>
                  </a:lnTo>
                  <a:lnTo>
                    <a:pt x="404" y="380"/>
                  </a:lnTo>
                  <a:lnTo>
                    <a:pt x="400" y="394"/>
                  </a:lnTo>
                  <a:lnTo>
                    <a:pt x="394" y="404"/>
                  </a:lnTo>
                  <a:lnTo>
                    <a:pt x="394" y="404"/>
                  </a:lnTo>
                  <a:lnTo>
                    <a:pt x="384" y="412"/>
                  </a:lnTo>
                  <a:lnTo>
                    <a:pt x="374" y="418"/>
                  </a:lnTo>
                  <a:lnTo>
                    <a:pt x="362" y="422"/>
                  </a:lnTo>
                  <a:lnTo>
                    <a:pt x="346" y="424"/>
                  </a:lnTo>
                  <a:lnTo>
                    <a:pt x="346" y="424"/>
                  </a:lnTo>
                  <a:lnTo>
                    <a:pt x="328" y="422"/>
                  </a:lnTo>
                  <a:lnTo>
                    <a:pt x="310" y="418"/>
                  </a:lnTo>
                  <a:lnTo>
                    <a:pt x="310" y="418"/>
                  </a:lnTo>
                  <a:lnTo>
                    <a:pt x="298" y="414"/>
                  </a:lnTo>
                  <a:lnTo>
                    <a:pt x="290" y="408"/>
                  </a:lnTo>
                  <a:lnTo>
                    <a:pt x="290" y="408"/>
                  </a:lnTo>
                  <a:lnTo>
                    <a:pt x="284" y="400"/>
                  </a:lnTo>
                  <a:lnTo>
                    <a:pt x="284" y="392"/>
                  </a:lnTo>
                  <a:lnTo>
                    <a:pt x="284" y="392"/>
                  </a:lnTo>
                  <a:lnTo>
                    <a:pt x="284" y="382"/>
                  </a:lnTo>
                  <a:lnTo>
                    <a:pt x="288" y="376"/>
                  </a:lnTo>
                  <a:lnTo>
                    <a:pt x="288" y="376"/>
                  </a:lnTo>
                  <a:lnTo>
                    <a:pt x="294" y="370"/>
                  </a:lnTo>
                  <a:lnTo>
                    <a:pt x="304" y="370"/>
                  </a:lnTo>
                  <a:lnTo>
                    <a:pt x="304" y="370"/>
                  </a:lnTo>
                  <a:lnTo>
                    <a:pt x="312" y="372"/>
                  </a:lnTo>
                  <a:lnTo>
                    <a:pt x="312" y="372"/>
                  </a:lnTo>
                  <a:lnTo>
                    <a:pt x="328" y="374"/>
                  </a:lnTo>
                  <a:lnTo>
                    <a:pt x="344" y="376"/>
                  </a:lnTo>
                  <a:lnTo>
                    <a:pt x="344" y="376"/>
                  </a:lnTo>
                  <a:lnTo>
                    <a:pt x="350" y="376"/>
                  </a:lnTo>
                  <a:lnTo>
                    <a:pt x="356" y="374"/>
                  </a:lnTo>
                  <a:lnTo>
                    <a:pt x="360" y="372"/>
                  </a:lnTo>
                  <a:lnTo>
                    <a:pt x="362" y="368"/>
                  </a:lnTo>
                  <a:lnTo>
                    <a:pt x="362" y="368"/>
                  </a:lnTo>
                  <a:lnTo>
                    <a:pt x="364" y="358"/>
                  </a:lnTo>
                  <a:lnTo>
                    <a:pt x="366" y="340"/>
                  </a:lnTo>
                  <a:lnTo>
                    <a:pt x="366" y="340"/>
                  </a:lnTo>
                  <a:lnTo>
                    <a:pt x="366" y="148"/>
                  </a:lnTo>
                  <a:lnTo>
                    <a:pt x="366" y="148"/>
                  </a:lnTo>
                  <a:lnTo>
                    <a:pt x="364" y="140"/>
                  </a:lnTo>
                  <a:lnTo>
                    <a:pt x="362" y="138"/>
                  </a:lnTo>
                  <a:lnTo>
                    <a:pt x="360" y="138"/>
                  </a:lnTo>
                  <a:lnTo>
                    <a:pt x="318" y="138"/>
                  </a:lnTo>
                  <a:lnTo>
                    <a:pt x="318" y="138"/>
                  </a:lnTo>
                  <a:lnTo>
                    <a:pt x="312" y="196"/>
                  </a:lnTo>
                  <a:lnTo>
                    <a:pt x="306" y="246"/>
                  </a:lnTo>
                  <a:lnTo>
                    <a:pt x="306" y="246"/>
                  </a:lnTo>
                  <a:lnTo>
                    <a:pt x="296" y="294"/>
                  </a:lnTo>
                  <a:lnTo>
                    <a:pt x="284" y="338"/>
                  </a:lnTo>
                  <a:lnTo>
                    <a:pt x="270" y="378"/>
                  </a:lnTo>
                  <a:lnTo>
                    <a:pt x="252" y="412"/>
                  </a:lnTo>
                  <a:lnTo>
                    <a:pt x="252" y="412"/>
                  </a:lnTo>
                  <a:lnTo>
                    <a:pt x="246" y="418"/>
                  </a:lnTo>
                  <a:lnTo>
                    <a:pt x="240" y="420"/>
                  </a:lnTo>
                  <a:lnTo>
                    <a:pt x="232" y="424"/>
                  </a:lnTo>
                  <a:lnTo>
                    <a:pt x="226" y="424"/>
                  </a:lnTo>
                  <a:lnTo>
                    <a:pt x="226" y="424"/>
                  </a:lnTo>
                  <a:lnTo>
                    <a:pt x="214" y="422"/>
                  </a:lnTo>
                  <a:lnTo>
                    <a:pt x="208" y="418"/>
                  </a:lnTo>
                  <a:lnTo>
                    <a:pt x="208" y="418"/>
                  </a:lnTo>
                  <a:lnTo>
                    <a:pt x="206" y="412"/>
                  </a:lnTo>
                  <a:lnTo>
                    <a:pt x="206" y="408"/>
                  </a:lnTo>
                  <a:lnTo>
                    <a:pt x="206" y="408"/>
                  </a:lnTo>
                  <a:lnTo>
                    <a:pt x="206" y="400"/>
                  </a:lnTo>
                  <a:lnTo>
                    <a:pt x="206" y="400"/>
                  </a:lnTo>
                  <a:lnTo>
                    <a:pt x="110" y="410"/>
                  </a:lnTo>
                  <a:lnTo>
                    <a:pt x="20" y="414"/>
                  </a:lnTo>
                  <a:lnTo>
                    <a:pt x="20" y="414"/>
                  </a:lnTo>
                  <a:lnTo>
                    <a:pt x="10" y="414"/>
                  </a:lnTo>
                  <a:lnTo>
                    <a:pt x="4" y="410"/>
                  </a:lnTo>
                  <a:lnTo>
                    <a:pt x="4" y="410"/>
                  </a:lnTo>
                  <a:lnTo>
                    <a:pt x="0" y="404"/>
                  </a:lnTo>
                  <a:lnTo>
                    <a:pt x="0" y="394"/>
                  </a:lnTo>
                  <a:lnTo>
                    <a:pt x="0" y="394"/>
                  </a:lnTo>
                  <a:lnTo>
                    <a:pt x="0" y="386"/>
                  </a:lnTo>
                  <a:lnTo>
                    <a:pt x="4" y="382"/>
                  </a:lnTo>
                  <a:lnTo>
                    <a:pt x="4" y="382"/>
                  </a:lnTo>
                  <a:lnTo>
                    <a:pt x="12" y="376"/>
                  </a:lnTo>
                  <a:lnTo>
                    <a:pt x="24" y="374"/>
                  </a:lnTo>
                  <a:lnTo>
                    <a:pt x="24" y="374"/>
                  </a:lnTo>
                  <a:lnTo>
                    <a:pt x="92" y="372"/>
                  </a:lnTo>
                  <a:lnTo>
                    <a:pt x="92" y="350"/>
                  </a:lnTo>
                  <a:lnTo>
                    <a:pt x="32" y="350"/>
                  </a:lnTo>
                  <a:lnTo>
                    <a:pt x="32" y="350"/>
                  </a:lnTo>
                  <a:lnTo>
                    <a:pt x="26" y="348"/>
                  </a:lnTo>
                  <a:lnTo>
                    <a:pt x="20" y="346"/>
                  </a:lnTo>
                  <a:lnTo>
                    <a:pt x="20" y="346"/>
                  </a:lnTo>
                  <a:lnTo>
                    <a:pt x="16" y="340"/>
                  </a:lnTo>
                  <a:lnTo>
                    <a:pt x="16" y="332"/>
                  </a:lnTo>
                  <a:lnTo>
                    <a:pt x="16" y="332"/>
                  </a:lnTo>
                  <a:lnTo>
                    <a:pt x="16" y="322"/>
                  </a:lnTo>
                  <a:lnTo>
                    <a:pt x="20" y="316"/>
                  </a:lnTo>
                  <a:lnTo>
                    <a:pt x="20" y="316"/>
                  </a:lnTo>
                  <a:lnTo>
                    <a:pt x="26" y="314"/>
                  </a:lnTo>
                  <a:lnTo>
                    <a:pt x="32" y="312"/>
                  </a:lnTo>
                  <a:lnTo>
                    <a:pt x="92" y="312"/>
                  </a:lnTo>
                  <a:lnTo>
                    <a:pt x="92" y="294"/>
                  </a:lnTo>
                  <a:lnTo>
                    <a:pt x="20" y="294"/>
                  </a:lnTo>
                  <a:lnTo>
                    <a:pt x="20" y="294"/>
                  </a:lnTo>
                  <a:lnTo>
                    <a:pt x="12" y="294"/>
                  </a:lnTo>
                  <a:lnTo>
                    <a:pt x="6" y="290"/>
                  </a:lnTo>
                  <a:lnTo>
                    <a:pt x="6" y="290"/>
                  </a:lnTo>
                  <a:lnTo>
                    <a:pt x="2" y="284"/>
                  </a:lnTo>
                  <a:lnTo>
                    <a:pt x="2" y="274"/>
                  </a:lnTo>
                  <a:lnTo>
                    <a:pt x="2" y="274"/>
                  </a:lnTo>
                  <a:lnTo>
                    <a:pt x="2" y="266"/>
                  </a:lnTo>
                  <a:lnTo>
                    <a:pt x="6" y="260"/>
                  </a:lnTo>
                  <a:lnTo>
                    <a:pt x="6" y="260"/>
                  </a:lnTo>
                  <a:lnTo>
                    <a:pt x="12" y="258"/>
                  </a:lnTo>
                  <a:lnTo>
                    <a:pt x="20" y="256"/>
                  </a:lnTo>
                  <a:lnTo>
                    <a:pt x="92" y="256"/>
                  </a:lnTo>
                  <a:lnTo>
                    <a:pt x="92" y="238"/>
                  </a:lnTo>
                  <a:lnTo>
                    <a:pt x="32" y="238"/>
                  </a:lnTo>
                  <a:lnTo>
                    <a:pt x="32" y="238"/>
                  </a:lnTo>
                  <a:lnTo>
                    <a:pt x="22" y="236"/>
                  </a:lnTo>
                  <a:lnTo>
                    <a:pt x="14" y="232"/>
                  </a:lnTo>
                  <a:lnTo>
                    <a:pt x="8" y="224"/>
                  </a:lnTo>
                  <a:lnTo>
                    <a:pt x="8" y="214"/>
                  </a:lnTo>
                  <a:lnTo>
                    <a:pt x="8" y="162"/>
                  </a:lnTo>
                  <a:lnTo>
                    <a:pt x="8" y="162"/>
                  </a:lnTo>
                  <a:lnTo>
                    <a:pt x="8" y="152"/>
                  </a:lnTo>
                  <a:lnTo>
                    <a:pt x="14" y="144"/>
                  </a:lnTo>
                  <a:lnTo>
                    <a:pt x="22" y="138"/>
                  </a:lnTo>
                  <a:lnTo>
                    <a:pt x="32" y="136"/>
                  </a:lnTo>
                  <a:lnTo>
                    <a:pt x="92" y="136"/>
                  </a:lnTo>
                  <a:lnTo>
                    <a:pt x="92" y="118"/>
                  </a:lnTo>
                  <a:lnTo>
                    <a:pt x="58" y="118"/>
                  </a:lnTo>
                  <a:lnTo>
                    <a:pt x="58" y="118"/>
                  </a:lnTo>
                  <a:lnTo>
                    <a:pt x="46" y="116"/>
                  </a:lnTo>
                  <a:lnTo>
                    <a:pt x="38" y="112"/>
                  </a:lnTo>
                  <a:lnTo>
                    <a:pt x="34" y="104"/>
                  </a:lnTo>
                  <a:lnTo>
                    <a:pt x="32" y="94"/>
                  </a:lnTo>
                  <a:lnTo>
                    <a:pt x="32" y="66"/>
                  </a:lnTo>
                  <a:lnTo>
                    <a:pt x="18" y="66"/>
                  </a:lnTo>
                  <a:lnTo>
                    <a:pt x="18" y="66"/>
                  </a:lnTo>
                  <a:lnTo>
                    <a:pt x="10" y="64"/>
                  </a:lnTo>
                  <a:lnTo>
                    <a:pt x="4" y="62"/>
                  </a:lnTo>
                  <a:lnTo>
                    <a:pt x="4" y="62"/>
                  </a:lnTo>
                  <a:lnTo>
                    <a:pt x="0" y="56"/>
                  </a:lnTo>
                  <a:lnTo>
                    <a:pt x="0" y="48"/>
                  </a:lnTo>
                  <a:lnTo>
                    <a:pt x="0" y="48"/>
                  </a:lnTo>
                  <a:lnTo>
                    <a:pt x="0" y="40"/>
                  </a:lnTo>
                  <a:lnTo>
                    <a:pt x="4" y="34"/>
                  </a:lnTo>
                  <a:lnTo>
                    <a:pt x="4" y="34"/>
                  </a:lnTo>
                  <a:lnTo>
                    <a:pt x="10" y="30"/>
                  </a:lnTo>
                  <a:lnTo>
                    <a:pt x="18" y="30"/>
                  </a:lnTo>
                  <a:lnTo>
                    <a:pt x="18" y="30"/>
                  </a:lnTo>
                  <a:close/>
                  <a:moveTo>
                    <a:pt x="92" y="204"/>
                  </a:moveTo>
                  <a:lnTo>
                    <a:pt x="92" y="172"/>
                  </a:lnTo>
                  <a:lnTo>
                    <a:pt x="60" y="172"/>
                  </a:lnTo>
                  <a:lnTo>
                    <a:pt x="60" y="172"/>
                  </a:lnTo>
                  <a:lnTo>
                    <a:pt x="54" y="174"/>
                  </a:lnTo>
                  <a:lnTo>
                    <a:pt x="52" y="178"/>
                  </a:lnTo>
                  <a:lnTo>
                    <a:pt x="52" y="196"/>
                  </a:lnTo>
                  <a:lnTo>
                    <a:pt x="52" y="196"/>
                  </a:lnTo>
                  <a:lnTo>
                    <a:pt x="54" y="202"/>
                  </a:lnTo>
                  <a:lnTo>
                    <a:pt x="60" y="204"/>
                  </a:lnTo>
                  <a:lnTo>
                    <a:pt x="92" y="204"/>
                  </a:lnTo>
                  <a:close/>
                  <a:moveTo>
                    <a:pt x="78" y="66"/>
                  </a:moveTo>
                  <a:lnTo>
                    <a:pt x="78" y="82"/>
                  </a:lnTo>
                  <a:lnTo>
                    <a:pt x="78" y="82"/>
                  </a:lnTo>
                  <a:lnTo>
                    <a:pt x="78" y="84"/>
                  </a:lnTo>
                  <a:lnTo>
                    <a:pt x="80" y="84"/>
                  </a:lnTo>
                  <a:lnTo>
                    <a:pt x="152" y="84"/>
                  </a:lnTo>
                  <a:lnTo>
                    <a:pt x="152" y="84"/>
                  </a:lnTo>
                  <a:lnTo>
                    <a:pt x="156" y="84"/>
                  </a:lnTo>
                  <a:lnTo>
                    <a:pt x="158" y="82"/>
                  </a:lnTo>
                  <a:lnTo>
                    <a:pt x="158" y="66"/>
                  </a:lnTo>
                  <a:lnTo>
                    <a:pt x="78" y="66"/>
                  </a:lnTo>
                  <a:close/>
                  <a:moveTo>
                    <a:pt x="176" y="204"/>
                  </a:moveTo>
                  <a:lnTo>
                    <a:pt x="176" y="204"/>
                  </a:lnTo>
                  <a:lnTo>
                    <a:pt x="182" y="202"/>
                  </a:lnTo>
                  <a:lnTo>
                    <a:pt x="182" y="200"/>
                  </a:lnTo>
                  <a:lnTo>
                    <a:pt x="184" y="196"/>
                  </a:lnTo>
                  <a:lnTo>
                    <a:pt x="184" y="178"/>
                  </a:lnTo>
                  <a:lnTo>
                    <a:pt x="184" y="178"/>
                  </a:lnTo>
                  <a:lnTo>
                    <a:pt x="182" y="174"/>
                  </a:lnTo>
                  <a:lnTo>
                    <a:pt x="176" y="172"/>
                  </a:lnTo>
                  <a:lnTo>
                    <a:pt x="138" y="172"/>
                  </a:lnTo>
                  <a:lnTo>
                    <a:pt x="138" y="204"/>
                  </a:lnTo>
                  <a:lnTo>
                    <a:pt x="176" y="204"/>
                  </a:lnTo>
                  <a:close/>
                </a:path>
              </a:pathLst>
            </a:custGeom>
            <a:solidFill>
              <a:srgbClr val="002776"/>
            </a:solidFill>
            <a:ln w="9525">
              <a:noFill/>
              <a:round/>
              <a:headEnd/>
              <a:tailEnd/>
            </a:ln>
          </p:spPr>
          <p:txBody>
            <a:bodyPr/>
            <a:lstStyle/>
            <a:p>
              <a:pPr>
                <a:defRPr/>
              </a:pPr>
              <a:endParaRPr kumimoji="0" lang="zh-TW" altLang="en-US">
                <a:solidFill>
                  <a:srgbClr val="000000"/>
                </a:solidFill>
                <a:latin typeface="Arial" charset="0"/>
                <a:ea typeface="新細明體" charset="-120"/>
                <a:cs typeface="Arial" charset="0"/>
              </a:endParaRPr>
            </a:p>
          </p:txBody>
        </p:sp>
        <p:sp>
          <p:nvSpPr>
            <p:cNvPr id="17" name="Freeform 19"/>
            <p:cNvSpPr>
              <a:spLocks noEditPoints="1"/>
            </p:cNvSpPr>
            <p:nvPr userDrawn="1"/>
          </p:nvSpPr>
          <p:spPr bwMode="auto">
            <a:xfrm>
              <a:off x="872977" y="1611299"/>
              <a:ext cx="387242" cy="387353"/>
            </a:xfrm>
            <a:custGeom>
              <a:avLst/>
              <a:gdLst/>
              <a:ahLst/>
              <a:cxnLst>
                <a:cxn ang="0">
                  <a:pos x="186" y="4"/>
                </a:cxn>
                <a:cxn ang="0">
                  <a:pos x="232" y="20"/>
                </a:cxn>
                <a:cxn ang="0">
                  <a:pos x="244" y="2"/>
                </a:cxn>
                <a:cxn ang="0">
                  <a:pos x="272" y="4"/>
                </a:cxn>
                <a:cxn ang="0">
                  <a:pos x="316" y="72"/>
                </a:cxn>
                <a:cxn ang="0">
                  <a:pos x="352" y="16"/>
                </a:cxn>
                <a:cxn ang="0">
                  <a:pos x="374" y="18"/>
                </a:cxn>
                <a:cxn ang="0">
                  <a:pos x="362" y="72"/>
                </a:cxn>
                <a:cxn ang="0">
                  <a:pos x="422" y="76"/>
                </a:cxn>
                <a:cxn ang="0">
                  <a:pos x="422" y="106"/>
                </a:cxn>
                <a:cxn ang="0">
                  <a:pos x="300" y="148"/>
                </a:cxn>
                <a:cxn ang="0">
                  <a:pos x="404" y="152"/>
                </a:cxn>
                <a:cxn ang="0">
                  <a:pos x="404" y="182"/>
                </a:cxn>
                <a:cxn ang="0">
                  <a:pos x="238" y="216"/>
                </a:cxn>
                <a:cxn ang="0">
                  <a:pos x="396" y="222"/>
                </a:cxn>
                <a:cxn ang="0">
                  <a:pos x="398" y="250"/>
                </a:cxn>
                <a:cxn ang="0">
                  <a:pos x="238" y="284"/>
                </a:cxn>
                <a:cxn ang="0">
                  <a:pos x="414" y="288"/>
                </a:cxn>
                <a:cxn ang="0">
                  <a:pos x="414" y="320"/>
                </a:cxn>
                <a:cxn ang="0">
                  <a:pos x="284" y="326"/>
                </a:cxn>
                <a:cxn ang="0">
                  <a:pos x="422" y="388"/>
                </a:cxn>
                <a:cxn ang="0">
                  <a:pos x="418" y="408"/>
                </a:cxn>
                <a:cxn ang="0">
                  <a:pos x="394" y="416"/>
                </a:cxn>
                <a:cxn ang="0">
                  <a:pos x="344" y="404"/>
                </a:cxn>
                <a:cxn ang="0">
                  <a:pos x="238" y="414"/>
                </a:cxn>
                <a:cxn ang="0">
                  <a:pos x="214" y="426"/>
                </a:cxn>
                <a:cxn ang="0">
                  <a:pos x="192" y="402"/>
                </a:cxn>
                <a:cxn ang="0">
                  <a:pos x="142" y="372"/>
                </a:cxn>
                <a:cxn ang="0">
                  <a:pos x="56" y="414"/>
                </a:cxn>
                <a:cxn ang="0">
                  <a:pos x="16" y="418"/>
                </a:cxn>
                <a:cxn ang="0">
                  <a:pos x="0" y="394"/>
                </a:cxn>
                <a:cxn ang="0">
                  <a:pos x="56" y="362"/>
                </a:cxn>
                <a:cxn ang="0">
                  <a:pos x="24" y="326"/>
                </a:cxn>
                <a:cxn ang="0">
                  <a:pos x="4" y="304"/>
                </a:cxn>
                <a:cxn ang="0">
                  <a:pos x="16" y="286"/>
                </a:cxn>
                <a:cxn ang="0">
                  <a:pos x="42" y="256"/>
                </a:cxn>
                <a:cxn ang="0">
                  <a:pos x="22" y="236"/>
                </a:cxn>
                <a:cxn ang="0">
                  <a:pos x="34" y="218"/>
                </a:cxn>
                <a:cxn ang="0">
                  <a:pos x="38" y="190"/>
                </a:cxn>
                <a:cxn ang="0">
                  <a:pos x="18" y="168"/>
                </a:cxn>
                <a:cxn ang="0">
                  <a:pos x="28" y="150"/>
                </a:cxn>
                <a:cxn ang="0">
                  <a:pos x="20" y="114"/>
                </a:cxn>
                <a:cxn ang="0">
                  <a:pos x="0" y="92"/>
                </a:cxn>
                <a:cxn ang="0">
                  <a:pos x="12" y="72"/>
                </a:cxn>
                <a:cxn ang="0">
                  <a:pos x="52" y="42"/>
                </a:cxn>
                <a:cxn ang="0">
                  <a:pos x="56" y="18"/>
                </a:cxn>
                <a:cxn ang="0">
                  <a:pos x="76" y="16"/>
                </a:cxn>
                <a:cxn ang="0">
                  <a:pos x="96" y="34"/>
                </a:cxn>
                <a:cxn ang="0">
                  <a:pos x="144" y="20"/>
                </a:cxn>
                <a:cxn ang="0">
                  <a:pos x="158" y="2"/>
                </a:cxn>
                <a:cxn ang="0">
                  <a:pos x="264" y="114"/>
                </a:cxn>
              </a:cxnLst>
              <a:rect l="0" t="0" r="r" b="b"/>
              <a:pathLst>
                <a:path w="426" h="426">
                  <a:moveTo>
                    <a:pt x="168" y="0"/>
                  </a:moveTo>
                  <a:lnTo>
                    <a:pt x="168" y="0"/>
                  </a:lnTo>
                  <a:lnTo>
                    <a:pt x="178" y="2"/>
                  </a:lnTo>
                  <a:lnTo>
                    <a:pt x="186" y="4"/>
                  </a:lnTo>
                  <a:lnTo>
                    <a:pt x="186" y="4"/>
                  </a:lnTo>
                  <a:lnTo>
                    <a:pt x="190" y="12"/>
                  </a:lnTo>
                  <a:lnTo>
                    <a:pt x="192" y="20"/>
                  </a:lnTo>
                  <a:lnTo>
                    <a:pt x="192" y="72"/>
                  </a:lnTo>
                  <a:lnTo>
                    <a:pt x="232" y="72"/>
                  </a:lnTo>
                  <a:lnTo>
                    <a:pt x="232" y="20"/>
                  </a:lnTo>
                  <a:lnTo>
                    <a:pt x="232" y="20"/>
                  </a:lnTo>
                  <a:lnTo>
                    <a:pt x="232" y="12"/>
                  </a:lnTo>
                  <a:lnTo>
                    <a:pt x="238" y="4"/>
                  </a:lnTo>
                  <a:lnTo>
                    <a:pt x="238" y="4"/>
                  </a:lnTo>
                  <a:lnTo>
                    <a:pt x="244" y="2"/>
                  </a:lnTo>
                  <a:lnTo>
                    <a:pt x="254" y="0"/>
                  </a:lnTo>
                  <a:lnTo>
                    <a:pt x="254" y="0"/>
                  </a:lnTo>
                  <a:lnTo>
                    <a:pt x="266" y="2"/>
                  </a:lnTo>
                  <a:lnTo>
                    <a:pt x="272" y="4"/>
                  </a:lnTo>
                  <a:lnTo>
                    <a:pt x="272" y="4"/>
                  </a:lnTo>
                  <a:lnTo>
                    <a:pt x="276" y="12"/>
                  </a:lnTo>
                  <a:lnTo>
                    <a:pt x="278" y="20"/>
                  </a:lnTo>
                  <a:lnTo>
                    <a:pt x="278" y="72"/>
                  </a:lnTo>
                  <a:lnTo>
                    <a:pt x="316" y="72"/>
                  </a:lnTo>
                  <a:lnTo>
                    <a:pt x="316" y="72"/>
                  </a:lnTo>
                  <a:lnTo>
                    <a:pt x="336" y="26"/>
                  </a:lnTo>
                  <a:lnTo>
                    <a:pt x="336" y="26"/>
                  </a:lnTo>
                  <a:lnTo>
                    <a:pt x="340" y="22"/>
                  </a:lnTo>
                  <a:lnTo>
                    <a:pt x="344" y="18"/>
                  </a:lnTo>
                  <a:lnTo>
                    <a:pt x="352" y="16"/>
                  </a:lnTo>
                  <a:lnTo>
                    <a:pt x="358" y="16"/>
                  </a:lnTo>
                  <a:lnTo>
                    <a:pt x="358" y="16"/>
                  </a:lnTo>
                  <a:lnTo>
                    <a:pt x="366" y="16"/>
                  </a:lnTo>
                  <a:lnTo>
                    <a:pt x="374" y="18"/>
                  </a:lnTo>
                  <a:lnTo>
                    <a:pt x="374" y="18"/>
                  </a:lnTo>
                  <a:lnTo>
                    <a:pt x="378" y="22"/>
                  </a:lnTo>
                  <a:lnTo>
                    <a:pt x="380" y="30"/>
                  </a:lnTo>
                  <a:lnTo>
                    <a:pt x="380" y="30"/>
                  </a:lnTo>
                  <a:lnTo>
                    <a:pt x="374" y="44"/>
                  </a:lnTo>
                  <a:lnTo>
                    <a:pt x="362" y="72"/>
                  </a:lnTo>
                  <a:lnTo>
                    <a:pt x="406" y="72"/>
                  </a:lnTo>
                  <a:lnTo>
                    <a:pt x="406" y="72"/>
                  </a:lnTo>
                  <a:lnTo>
                    <a:pt x="416" y="72"/>
                  </a:lnTo>
                  <a:lnTo>
                    <a:pt x="422" y="76"/>
                  </a:lnTo>
                  <a:lnTo>
                    <a:pt x="422" y="76"/>
                  </a:lnTo>
                  <a:lnTo>
                    <a:pt x="424" y="82"/>
                  </a:lnTo>
                  <a:lnTo>
                    <a:pt x="426" y="92"/>
                  </a:lnTo>
                  <a:lnTo>
                    <a:pt x="426" y="92"/>
                  </a:lnTo>
                  <a:lnTo>
                    <a:pt x="424" y="100"/>
                  </a:lnTo>
                  <a:lnTo>
                    <a:pt x="422" y="106"/>
                  </a:lnTo>
                  <a:lnTo>
                    <a:pt x="422" y="106"/>
                  </a:lnTo>
                  <a:lnTo>
                    <a:pt x="416" y="112"/>
                  </a:lnTo>
                  <a:lnTo>
                    <a:pt x="406" y="114"/>
                  </a:lnTo>
                  <a:lnTo>
                    <a:pt x="314" y="114"/>
                  </a:lnTo>
                  <a:lnTo>
                    <a:pt x="300" y="148"/>
                  </a:lnTo>
                  <a:lnTo>
                    <a:pt x="388" y="148"/>
                  </a:lnTo>
                  <a:lnTo>
                    <a:pt x="388" y="148"/>
                  </a:lnTo>
                  <a:lnTo>
                    <a:pt x="398" y="150"/>
                  </a:lnTo>
                  <a:lnTo>
                    <a:pt x="404" y="152"/>
                  </a:lnTo>
                  <a:lnTo>
                    <a:pt x="404" y="152"/>
                  </a:lnTo>
                  <a:lnTo>
                    <a:pt x="406" y="158"/>
                  </a:lnTo>
                  <a:lnTo>
                    <a:pt x="408" y="168"/>
                  </a:lnTo>
                  <a:lnTo>
                    <a:pt x="408" y="168"/>
                  </a:lnTo>
                  <a:lnTo>
                    <a:pt x="406" y="176"/>
                  </a:lnTo>
                  <a:lnTo>
                    <a:pt x="404" y="182"/>
                  </a:lnTo>
                  <a:lnTo>
                    <a:pt x="404" y="182"/>
                  </a:lnTo>
                  <a:lnTo>
                    <a:pt x="398" y="188"/>
                  </a:lnTo>
                  <a:lnTo>
                    <a:pt x="388" y="190"/>
                  </a:lnTo>
                  <a:lnTo>
                    <a:pt x="238" y="190"/>
                  </a:lnTo>
                  <a:lnTo>
                    <a:pt x="238" y="216"/>
                  </a:lnTo>
                  <a:lnTo>
                    <a:pt x="380" y="216"/>
                  </a:lnTo>
                  <a:lnTo>
                    <a:pt x="380" y="216"/>
                  </a:lnTo>
                  <a:lnTo>
                    <a:pt x="390" y="218"/>
                  </a:lnTo>
                  <a:lnTo>
                    <a:pt x="396" y="222"/>
                  </a:lnTo>
                  <a:lnTo>
                    <a:pt x="396" y="222"/>
                  </a:lnTo>
                  <a:lnTo>
                    <a:pt x="400" y="228"/>
                  </a:lnTo>
                  <a:lnTo>
                    <a:pt x="400" y="236"/>
                  </a:lnTo>
                  <a:lnTo>
                    <a:pt x="400" y="236"/>
                  </a:lnTo>
                  <a:lnTo>
                    <a:pt x="400" y="246"/>
                  </a:lnTo>
                  <a:lnTo>
                    <a:pt x="398" y="250"/>
                  </a:lnTo>
                  <a:lnTo>
                    <a:pt x="398" y="250"/>
                  </a:lnTo>
                  <a:lnTo>
                    <a:pt x="390" y="256"/>
                  </a:lnTo>
                  <a:lnTo>
                    <a:pt x="380" y="256"/>
                  </a:lnTo>
                  <a:lnTo>
                    <a:pt x="238" y="256"/>
                  </a:lnTo>
                  <a:lnTo>
                    <a:pt x="238" y="284"/>
                  </a:lnTo>
                  <a:lnTo>
                    <a:pt x="400" y="284"/>
                  </a:lnTo>
                  <a:lnTo>
                    <a:pt x="400" y="284"/>
                  </a:lnTo>
                  <a:lnTo>
                    <a:pt x="408" y="286"/>
                  </a:lnTo>
                  <a:lnTo>
                    <a:pt x="414" y="288"/>
                  </a:lnTo>
                  <a:lnTo>
                    <a:pt x="414" y="288"/>
                  </a:lnTo>
                  <a:lnTo>
                    <a:pt x="418" y="294"/>
                  </a:lnTo>
                  <a:lnTo>
                    <a:pt x="418" y="304"/>
                  </a:lnTo>
                  <a:lnTo>
                    <a:pt x="418" y="304"/>
                  </a:lnTo>
                  <a:lnTo>
                    <a:pt x="418" y="312"/>
                  </a:lnTo>
                  <a:lnTo>
                    <a:pt x="414" y="320"/>
                  </a:lnTo>
                  <a:lnTo>
                    <a:pt x="414" y="320"/>
                  </a:lnTo>
                  <a:lnTo>
                    <a:pt x="408" y="324"/>
                  </a:lnTo>
                  <a:lnTo>
                    <a:pt x="400" y="326"/>
                  </a:lnTo>
                  <a:lnTo>
                    <a:pt x="284" y="326"/>
                  </a:lnTo>
                  <a:lnTo>
                    <a:pt x="284" y="326"/>
                  </a:lnTo>
                  <a:lnTo>
                    <a:pt x="312" y="340"/>
                  </a:lnTo>
                  <a:lnTo>
                    <a:pt x="344" y="352"/>
                  </a:lnTo>
                  <a:lnTo>
                    <a:pt x="414" y="378"/>
                  </a:lnTo>
                  <a:lnTo>
                    <a:pt x="414" y="378"/>
                  </a:lnTo>
                  <a:lnTo>
                    <a:pt x="422" y="388"/>
                  </a:lnTo>
                  <a:lnTo>
                    <a:pt x="424" y="392"/>
                  </a:lnTo>
                  <a:lnTo>
                    <a:pt x="424" y="396"/>
                  </a:lnTo>
                  <a:lnTo>
                    <a:pt x="424" y="396"/>
                  </a:lnTo>
                  <a:lnTo>
                    <a:pt x="422" y="406"/>
                  </a:lnTo>
                  <a:lnTo>
                    <a:pt x="418" y="408"/>
                  </a:lnTo>
                  <a:lnTo>
                    <a:pt x="414" y="412"/>
                  </a:lnTo>
                  <a:lnTo>
                    <a:pt x="414" y="412"/>
                  </a:lnTo>
                  <a:lnTo>
                    <a:pt x="406" y="414"/>
                  </a:lnTo>
                  <a:lnTo>
                    <a:pt x="394" y="416"/>
                  </a:lnTo>
                  <a:lnTo>
                    <a:pt x="394" y="416"/>
                  </a:lnTo>
                  <a:lnTo>
                    <a:pt x="382" y="416"/>
                  </a:lnTo>
                  <a:lnTo>
                    <a:pt x="370" y="414"/>
                  </a:lnTo>
                  <a:lnTo>
                    <a:pt x="358" y="410"/>
                  </a:lnTo>
                  <a:lnTo>
                    <a:pt x="344" y="404"/>
                  </a:lnTo>
                  <a:lnTo>
                    <a:pt x="344" y="404"/>
                  </a:lnTo>
                  <a:lnTo>
                    <a:pt x="290" y="374"/>
                  </a:lnTo>
                  <a:lnTo>
                    <a:pt x="238" y="340"/>
                  </a:lnTo>
                  <a:lnTo>
                    <a:pt x="238" y="402"/>
                  </a:lnTo>
                  <a:lnTo>
                    <a:pt x="238" y="402"/>
                  </a:lnTo>
                  <a:lnTo>
                    <a:pt x="238" y="414"/>
                  </a:lnTo>
                  <a:lnTo>
                    <a:pt x="232" y="420"/>
                  </a:lnTo>
                  <a:lnTo>
                    <a:pt x="232" y="420"/>
                  </a:lnTo>
                  <a:lnTo>
                    <a:pt x="226" y="424"/>
                  </a:lnTo>
                  <a:lnTo>
                    <a:pt x="214" y="426"/>
                  </a:lnTo>
                  <a:lnTo>
                    <a:pt x="214" y="426"/>
                  </a:lnTo>
                  <a:lnTo>
                    <a:pt x="204" y="424"/>
                  </a:lnTo>
                  <a:lnTo>
                    <a:pt x="196" y="420"/>
                  </a:lnTo>
                  <a:lnTo>
                    <a:pt x="196" y="420"/>
                  </a:lnTo>
                  <a:lnTo>
                    <a:pt x="192" y="412"/>
                  </a:lnTo>
                  <a:lnTo>
                    <a:pt x="192" y="402"/>
                  </a:lnTo>
                  <a:lnTo>
                    <a:pt x="192" y="340"/>
                  </a:lnTo>
                  <a:lnTo>
                    <a:pt x="192" y="340"/>
                  </a:lnTo>
                  <a:lnTo>
                    <a:pt x="188" y="344"/>
                  </a:lnTo>
                  <a:lnTo>
                    <a:pt x="188" y="344"/>
                  </a:lnTo>
                  <a:lnTo>
                    <a:pt x="142" y="372"/>
                  </a:lnTo>
                  <a:lnTo>
                    <a:pt x="96" y="398"/>
                  </a:lnTo>
                  <a:lnTo>
                    <a:pt x="96" y="398"/>
                  </a:lnTo>
                  <a:lnTo>
                    <a:pt x="78" y="406"/>
                  </a:lnTo>
                  <a:lnTo>
                    <a:pt x="56" y="414"/>
                  </a:lnTo>
                  <a:lnTo>
                    <a:pt x="56" y="414"/>
                  </a:lnTo>
                  <a:lnTo>
                    <a:pt x="42" y="420"/>
                  </a:lnTo>
                  <a:lnTo>
                    <a:pt x="28" y="420"/>
                  </a:lnTo>
                  <a:lnTo>
                    <a:pt x="28" y="420"/>
                  </a:lnTo>
                  <a:lnTo>
                    <a:pt x="22" y="420"/>
                  </a:lnTo>
                  <a:lnTo>
                    <a:pt x="16" y="418"/>
                  </a:lnTo>
                  <a:lnTo>
                    <a:pt x="12" y="416"/>
                  </a:lnTo>
                  <a:lnTo>
                    <a:pt x="6" y="412"/>
                  </a:lnTo>
                  <a:lnTo>
                    <a:pt x="6" y="412"/>
                  </a:lnTo>
                  <a:lnTo>
                    <a:pt x="2" y="402"/>
                  </a:lnTo>
                  <a:lnTo>
                    <a:pt x="0" y="394"/>
                  </a:lnTo>
                  <a:lnTo>
                    <a:pt x="0" y="394"/>
                  </a:lnTo>
                  <a:lnTo>
                    <a:pt x="4" y="384"/>
                  </a:lnTo>
                  <a:lnTo>
                    <a:pt x="12" y="376"/>
                  </a:lnTo>
                  <a:lnTo>
                    <a:pt x="12" y="376"/>
                  </a:lnTo>
                  <a:lnTo>
                    <a:pt x="56" y="362"/>
                  </a:lnTo>
                  <a:lnTo>
                    <a:pt x="106" y="342"/>
                  </a:lnTo>
                  <a:lnTo>
                    <a:pt x="106" y="342"/>
                  </a:lnTo>
                  <a:lnTo>
                    <a:pt x="140" y="326"/>
                  </a:lnTo>
                  <a:lnTo>
                    <a:pt x="24" y="326"/>
                  </a:lnTo>
                  <a:lnTo>
                    <a:pt x="24" y="326"/>
                  </a:lnTo>
                  <a:lnTo>
                    <a:pt x="16" y="326"/>
                  </a:lnTo>
                  <a:lnTo>
                    <a:pt x="8" y="320"/>
                  </a:lnTo>
                  <a:lnTo>
                    <a:pt x="8" y="320"/>
                  </a:lnTo>
                  <a:lnTo>
                    <a:pt x="6" y="314"/>
                  </a:lnTo>
                  <a:lnTo>
                    <a:pt x="4" y="304"/>
                  </a:lnTo>
                  <a:lnTo>
                    <a:pt x="4" y="304"/>
                  </a:lnTo>
                  <a:lnTo>
                    <a:pt x="6" y="296"/>
                  </a:lnTo>
                  <a:lnTo>
                    <a:pt x="8" y="288"/>
                  </a:lnTo>
                  <a:lnTo>
                    <a:pt x="8" y="288"/>
                  </a:lnTo>
                  <a:lnTo>
                    <a:pt x="16" y="286"/>
                  </a:lnTo>
                  <a:lnTo>
                    <a:pt x="24" y="284"/>
                  </a:lnTo>
                  <a:lnTo>
                    <a:pt x="192" y="284"/>
                  </a:lnTo>
                  <a:lnTo>
                    <a:pt x="192" y="256"/>
                  </a:lnTo>
                  <a:lnTo>
                    <a:pt x="42" y="256"/>
                  </a:lnTo>
                  <a:lnTo>
                    <a:pt x="42" y="256"/>
                  </a:lnTo>
                  <a:lnTo>
                    <a:pt x="34" y="256"/>
                  </a:lnTo>
                  <a:lnTo>
                    <a:pt x="28" y="252"/>
                  </a:lnTo>
                  <a:lnTo>
                    <a:pt x="28" y="252"/>
                  </a:lnTo>
                  <a:lnTo>
                    <a:pt x="24" y="246"/>
                  </a:lnTo>
                  <a:lnTo>
                    <a:pt x="22" y="236"/>
                  </a:lnTo>
                  <a:lnTo>
                    <a:pt x="22" y="236"/>
                  </a:lnTo>
                  <a:lnTo>
                    <a:pt x="24" y="228"/>
                  </a:lnTo>
                  <a:lnTo>
                    <a:pt x="28" y="222"/>
                  </a:lnTo>
                  <a:lnTo>
                    <a:pt x="28" y="222"/>
                  </a:lnTo>
                  <a:lnTo>
                    <a:pt x="34" y="218"/>
                  </a:lnTo>
                  <a:lnTo>
                    <a:pt x="42" y="216"/>
                  </a:lnTo>
                  <a:lnTo>
                    <a:pt x="192" y="216"/>
                  </a:lnTo>
                  <a:lnTo>
                    <a:pt x="192" y="190"/>
                  </a:lnTo>
                  <a:lnTo>
                    <a:pt x="38" y="190"/>
                  </a:lnTo>
                  <a:lnTo>
                    <a:pt x="38" y="190"/>
                  </a:lnTo>
                  <a:lnTo>
                    <a:pt x="28" y="188"/>
                  </a:lnTo>
                  <a:lnTo>
                    <a:pt x="22" y="184"/>
                  </a:lnTo>
                  <a:lnTo>
                    <a:pt x="22" y="184"/>
                  </a:lnTo>
                  <a:lnTo>
                    <a:pt x="18" y="178"/>
                  </a:lnTo>
                  <a:lnTo>
                    <a:pt x="18" y="168"/>
                  </a:lnTo>
                  <a:lnTo>
                    <a:pt x="18" y="168"/>
                  </a:lnTo>
                  <a:lnTo>
                    <a:pt x="18" y="160"/>
                  </a:lnTo>
                  <a:lnTo>
                    <a:pt x="22" y="152"/>
                  </a:lnTo>
                  <a:lnTo>
                    <a:pt x="22" y="152"/>
                  </a:lnTo>
                  <a:lnTo>
                    <a:pt x="28" y="150"/>
                  </a:lnTo>
                  <a:lnTo>
                    <a:pt x="38" y="148"/>
                  </a:lnTo>
                  <a:lnTo>
                    <a:pt x="120" y="148"/>
                  </a:lnTo>
                  <a:lnTo>
                    <a:pt x="108" y="114"/>
                  </a:lnTo>
                  <a:lnTo>
                    <a:pt x="20" y="114"/>
                  </a:lnTo>
                  <a:lnTo>
                    <a:pt x="20" y="114"/>
                  </a:lnTo>
                  <a:lnTo>
                    <a:pt x="12" y="112"/>
                  </a:lnTo>
                  <a:lnTo>
                    <a:pt x="6" y="108"/>
                  </a:lnTo>
                  <a:lnTo>
                    <a:pt x="6" y="108"/>
                  </a:lnTo>
                  <a:lnTo>
                    <a:pt x="2" y="102"/>
                  </a:lnTo>
                  <a:lnTo>
                    <a:pt x="0" y="92"/>
                  </a:lnTo>
                  <a:lnTo>
                    <a:pt x="0" y="92"/>
                  </a:lnTo>
                  <a:lnTo>
                    <a:pt x="2" y="82"/>
                  </a:lnTo>
                  <a:lnTo>
                    <a:pt x="6" y="76"/>
                  </a:lnTo>
                  <a:lnTo>
                    <a:pt x="6" y="76"/>
                  </a:lnTo>
                  <a:lnTo>
                    <a:pt x="12" y="72"/>
                  </a:lnTo>
                  <a:lnTo>
                    <a:pt x="20" y="72"/>
                  </a:lnTo>
                  <a:lnTo>
                    <a:pt x="70" y="72"/>
                  </a:lnTo>
                  <a:lnTo>
                    <a:pt x="70" y="72"/>
                  </a:lnTo>
                  <a:lnTo>
                    <a:pt x="52" y="42"/>
                  </a:lnTo>
                  <a:lnTo>
                    <a:pt x="52" y="42"/>
                  </a:lnTo>
                  <a:lnTo>
                    <a:pt x="50" y="38"/>
                  </a:lnTo>
                  <a:lnTo>
                    <a:pt x="48" y="34"/>
                  </a:lnTo>
                  <a:lnTo>
                    <a:pt x="48" y="34"/>
                  </a:lnTo>
                  <a:lnTo>
                    <a:pt x="50" y="24"/>
                  </a:lnTo>
                  <a:lnTo>
                    <a:pt x="56" y="18"/>
                  </a:lnTo>
                  <a:lnTo>
                    <a:pt x="56" y="18"/>
                  </a:lnTo>
                  <a:lnTo>
                    <a:pt x="62" y="16"/>
                  </a:lnTo>
                  <a:lnTo>
                    <a:pt x="70" y="16"/>
                  </a:lnTo>
                  <a:lnTo>
                    <a:pt x="70" y="16"/>
                  </a:lnTo>
                  <a:lnTo>
                    <a:pt x="76" y="16"/>
                  </a:lnTo>
                  <a:lnTo>
                    <a:pt x="80" y="20"/>
                  </a:lnTo>
                  <a:lnTo>
                    <a:pt x="80" y="20"/>
                  </a:lnTo>
                  <a:lnTo>
                    <a:pt x="88" y="24"/>
                  </a:lnTo>
                  <a:lnTo>
                    <a:pt x="96" y="34"/>
                  </a:lnTo>
                  <a:lnTo>
                    <a:pt x="96" y="34"/>
                  </a:lnTo>
                  <a:lnTo>
                    <a:pt x="110" y="56"/>
                  </a:lnTo>
                  <a:lnTo>
                    <a:pt x="114" y="64"/>
                  </a:lnTo>
                  <a:lnTo>
                    <a:pt x="116" y="72"/>
                  </a:lnTo>
                  <a:lnTo>
                    <a:pt x="144" y="72"/>
                  </a:lnTo>
                  <a:lnTo>
                    <a:pt x="144" y="20"/>
                  </a:lnTo>
                  <a:lnTo>
                    <a:pt x="144" y="20"/>
                  </a:lnTo>
                  <a:lnTo>
                    <a:pt x="146" y="12"/>
                  </a:lnTo>
                  <a:lnTo>
                    <a:pt x="152" y="4"/>
                  </a:lnTo>
                  <a:lnTo>
                    <a:pt x="152" y="4"/>
                  </a:lnTo>
                  <a:lnTo>
                    <a:pt x="158" y="2"/>
                  </a:lnTo>
                  <a:lnTo>
                    <a:pt x="168" y="0"/>
                  </a:lnTo>
                  <a:lnTo>
                    <a:pt x="168" y="0"/>
                  </a:lnTo>
                  <a:close/>
                  <a:moveTo>
                    <a:pt x="172" y="148"/>
                  </a:moveTo>
                  <a:lnTo>
                    <a:pt x="250" y="148"/>
                  </a:lnTo>
                  <a:lnTo>
                    <a:pt x="264" y="114"/>
                  </a:lnTo>
                  <a:lnTo>
                    <a:pt x="158" y="114"/>
                  </a:lnTo>
                  <a:lnTo>
                    <a:pt x="172" y="148"/>
                  </a:lnTo>
                  <a:close/>
                </a:path>
              </a:pathLst>
            </a:custGeom>
            <a:solidFill>
              <a:srgbClr val="002776"/>
            </a:solidFill>
            <a:ln w="9525">
              <a:noFill/>
              <a:round/>
              <a:headEnd/>
              <a:tailEnd/>
            </a:ln>
          </p:spPr>
          <p:txBody>
            <a:bodyPr/>
            <a:lstStyle/>
            <a:p>
              <a:pPr>
                <a:defRPr/>
              </a:pPr>
              <a:endParaRPr kumimoji="0" lang="zh-TW" altLang="en-US">
                <a:solidFill>
                  <a:srgbClr val="000000"/>
                </a:solidFill>
                <a:latin typeface="Arial" charset="0"/>
                <a:ea typeface="新細明體" charset="-120"/>
                <a:cs typeface="Arial" charset="0"/>
              </a:endParaRPr>
            </a:p>
          </p:txBody>
        </p:sp>
        <p:sp>
          <p:nvSpPr>
            <p:cNvPr id="18" name="Freeform 20"/>
            <p:cNvSpPr>
              <a:spLocks noEditPoints="1"/>
            </p:cNvSpPr>
            <p:nvPr userDrawn="1"/>
          </p:nvSpPr>
          <p:spPr bwMode="auto">
            <a:xfrm>
              <a:off x="1299896" y="1627175"/>
              <a:ext cx="380894" cy="373065"/>
            </a:xfrm>
            <a:custGeom>
              <a:avLst/>
              <a:gdLst/>
              <a:ahLst/>
              <a:cxnLst>
                <a:cxn ang="0">
                  <a:pos x="28" y="208"/>
                </a:cxn>
                <a:cxn ang="0">
                  <a:pos x="16" y="184"/>
                </a:cxn>
                <a:cxn ang="0">
                  <a:pos x="38" y="166"/>
                </a:cxn>
                <a:cxn ang="0">
                  <a:pos x="284" y="152"/>
                </a:cxn>
                <a:cxn ang="0">
                  <a:pos x="384" y="140"/>
                </a:cxn>
                <a:cxn ang="0">
                  <a:pos x="404" y="162"/>
                </a:cxn>
                <a:cxn ang="0">
                  <a:pos x="394" y="182"/>
                </a:cxn>
                <a:cxn ang="0">
                  <a:pos x="234" y="386"/>
                </a:cxn>
                <a:cxn ang="0">
                  <a:pos x="220" y="408"/>
                </a:cxn>
                <a:cxn ang="0">
                  <a:pos x="190" y="404"/>
                </a:cxn>
                <a:cxn ang="0">
                  <a:pos x="102" y="208"/>
                </a:cxn>
                <a:cxn ang="0">
                  <a:pos x="108" y="260"/>
                </a:cxn>
                <a:cxn ang="0">
                  <a:pos x="118" y="302"/>
                </a:cxn>
                <a:cxn ang="0">
                  <a:pos x="174" y="352"/>
                </a:cxn>
                <a:cxn ang="0">
                  <a:pos x="176" y="378"/>
                </a:cxn>
                <a:cxn ang="0">
                  <a:pos x="152" y="392"/>
                </a:cxn>
                <a:cxn ang="0">
                  <a:pos x="116" y="368"/>
                </a:cxn>
                <a:cxn ang="0">
                  <a:pos x="86" y="334"/>
                </a:cxn>
                <a:cxn ang="0">
                  <a:pos x="48" y="386"/>
                </a:cxn>
                <a:cxn ang="0">
                  <a:pos x="10" y="388"/>
                </a:cxn>
                <a:cxn ang="0">
                  <a:pos x="0" y="370"/>
                </a:cxn>
                <a:cxn ang="0">
                  <a:pos x="42" y="320"/>
                </a:cxn>
                <a:cxn ang="0">
                  <a:pos x="60" y="274"/>
                </a:cxn>
                <a:cxn ang="0">
                  <a:pos x="68" y="210"/>
                </a:cxn>
                <a:cxn ang="0">
                  <a:pos x="378" y="2"/>
                </a:cxn>
                <a:cxn ang="0">
                  <a:pos x="398" y="32"/>
                </a:cxn>
                <a:cxn ang="0">
                  <a:pos x="388" y="128"/>
                </a:cxn>
                <a:cxn ang="0">
                  <a:pos x="54" y="136"/>
                </a:cxn>
                <a:cxn ang="0">
                  <a:pos x="24" y="116"/>
                </a:cxn>
                <a:cxn ang="0">
                  <a:pos x="26" y="12"/>
                </a:cxn>
                <a:cxn ang="0">
                  <a:pos x="54" y="0"/>
                </a:cxn>
                <a:cxn ang="0">
                  <a:pos x="76" y="42"/>
                </a:cxn>
                <a:cxn ang="0">
                  <a:pos x="70" y="84"/>
                </a:cxn>
                <a:cxn ang="0">
                  <a:pos x="130" y="94"/>
                </a:cxn>
                <a:cxn ang="0">
                  <a:pos x="240" y="94"/>
                </a:cxn>
                <a:cxn ang="0">
                  <a:pos x="342" y="208"/>
                </a:cxn>
                <a:cxn ang="0">
                  <a:pos x="348" y="272"/>
                </a:cxn>
                <a:cxn ang="0">
                  <a:pos x="366" y="316"/>
                </a:cxn>
                <a:cxn ang="0">
                  <a:pos x="418" y="358"/>
                </a:cxn>
                <a:cxn ang="0">
                  <a:pos x="410" y="386"/>
                </a:cxn>
                <a:cxn ang="0">
                  <a:pos x="384" y="392"/>
                </a:cxn>
                <a:cxn ang="0">
                  <a:pos x="330" y="334"/>
                </a:cxn>
                <a:cxn ang="0">
                  <a:pos x="304" y="362"/>
                </a:cxn>
                <a:cxn ang="0">
                  <a:pos x="264" y="394"/>
                </a:cxn>
                <a:cxn ang="0">
                  <a:pos x="236" y="370"/>
                </a:cxn>
                <a:cxn ang="0">
                  <a:pos x="270" y="330"/>
                </a:cxn>
                <a:cxn ang="0">
                  <a:pos x="296" y="288"/>
                </a:cxn>
                <a:cxn ang="0">
                  <a:pos x="302" y="214"/>
                </a:cxn>
                <a:cxn ang="0">
                  <a:pos x="324" y="204"/>
                </a:cxn>
                <a:cxn ang="0">
                  <a:pos x="346" y="90"/>
                </a:cxn>
                <a:cxn ang="0">
                  <a:pos x="348" y="46"/>
                </a:cxn>
                <a:cxn ang="0">
                  <a:pos x="288" y="94"/>
                </a:cxn>
              </a:cxnLst>
              <a:rect l="0" t="0" r="r" b="b"/>
              <a:pathLst>
                <a:path w="420" h="410">
                  <a:moveTo>
                    <a:pt x="68" y="210"/>
                  </a:moveTo>
                  <a:lnTo>
                    <a:pt x="68" y="210"/>
                  </a:lnTo>
                  <a:lnTo>
                    <a:pt x="40" y="210"/>
                  </a:lnTo>
                  <a:lnTo>
                    <a:pt x="40" y="210"/>
                  </a:lnTo>
                  <a:lnTo>
                    <a:pt x="28" y="208"/>
                  </a:lnTo>
                  <a:lnTo>
                    <a:pt x="24" y="206"/>
                  </a:lnTo>
                  <a:lnTo>
                    <a:pt x="20" y="202"/>
                  </a:lnTo>
                  <a:lnTo>
                    <a:pt x="20" y="202"/>
                  </a:lnTo>
                  <a:lnTo>
                    <a:pt x="18" y="194"/>
                  </a:lnTo>
                  <a:lnTo>
                    <a:pt x="16" y="184"/>
                  </a:lnTo>
                  <a:lnTo>
                    <a:pt x="16" y="184"/>
                  </a:lnTo>
                  <a:lnTo>
                    <a:pt x="18" y="176"/>
                  </a:lnTo>
                  <a:lnTo>
                    <a:pt x="22" y="170"/>
                  </a:lnTo>
                  <a:lnTo>
                    <a:pt x="28" y="168"/>
                  </a:lnTo>
                  <a:lnTo>
                    <a:pt x="38" y="166"/>
                  </a:lnTo>
                  <a:lnTo>
                    <a:pt x="38" y="166"/>
                  </a:lnTo>
                  <a:lnTo>
                    <a:pt x="116" y="164"/>
                  </a:lnTo>
                  <a:lnTo>
                    <a:pt x="192" y="160"/>
                  </a:lnTo>
                  <a:lnTo>
                    <a:pt x="192" y="160"/>
                  </a:lnTo>
                  <a:lnTo>
                    <a:pt x="284" y="152"/>
                  </a:lnTo>
                  <a:lnTo>
                    <a:pt x="326" y="148"/>
                  </a:lnTo>
                  <a:lnTo>
                    <a:pt x="366" y="142"/>
                  </a:lnTo>
                  <a:lnTo>
                    <a:pt x="366" y="142"/>
                  </a:lnTo>
                  <a:lnTo>
                    <a:pt x="384" y="140"/>
                  </a:lnTo>
                  <a:lnTo>
                    <a:pt x="384" y="140"/>
                  </a:lnTo>
                  <a:lnTo>
                    <a:pt x="392" y="142"/>
                  </a:lnTo>
                  <a:lnTo>
                    <a:pt x="398" y="148"/>
                  </a:lnTo>
                  <a:lnTo>
                    <a:pt x="398" y="148"/>
                  </a:lnTo>
                  <a:lnTo>
                    <a:pt x="402" y="154"/>
                  </a:lnTo>
                  <a:lnTo>
                    <a:pt x="404" y="162"/>
                  </a:lnTo>
                  <a:lnTo>
                    <a:pt x="404" y="162"/>
                  </a:lnTo>
                  <a:lnTo>
                    <a:pt x="404" y="170"/>
                  </a:lnTo>
                  <a:lnTo>
                    <a:pt x="402" y="174"/>
                  </a:lnTo>
                  <a:lnTo>
                    <a:pt x="398" y="178"/>
                  </a:lnTo>
                  <a:lnTo>
                    <a:pt x="394" y="182"/>
                  </a:lnTo>
                  <a:lnTo>
                    <a:pt x="394" y="182"/>
                  </a:lnTo>
                  <a:lnTo>
                    <a:pt x="360" y="188"/>
                  </a:lnTo>
                  <a:lnTo>
                    <a:pt x="322" y="192"/>
                  </a:lnTo>
                  <a:lnTo>
                    <a:pt x="234" y="200"/>
                  </a:lnTo>
                  <a:lnTo>
                    <a:pt x="234" y="386"/>
                  </a:lnTo>
                  <a:lnTo>
                    <a:pt x="234" y="386"/>
                  </a:lnTo>
                  <a:lnTo>
                    <a:pt x="232" y="396"/>
                  </a:lnTo>
                  <a:lnTo>
                    <a:pt x="228" y="404"/>
                  </a:lnTo>
                  <a:lnTo>
                    <a:pt x="228" y="404"/>
                  </a:lnTo>
                  <a:lnTo>
                    <a:pt x="220" y="408"/>
                  </a:lnTo>
                  <a:lnTo>
                    <a:pt x="208" y="410"/>
                  </a:lnTo>
                  <a:lnTo>
                    <a:pt x="208" y="410"/>
                  </a:lnTo>
                  <a:lnTo>
                    <a:pt x="198" y="408"/>
                  </a:lnTo>
                  <a:lnTo>
                    <a:pt x="190" y="404"/>
                  </a:lnTo>
                  <a:lnTo>
                    <a:pt x="190" y="404"/>
                  </a:lnTo>
                  <a:lnTo>
                    <a:pt x="186" y="396"/>
                  </a:lnTo>
                  <a:lnTo>
                    <a:pt x="186" y="386"/>
                  </a:lnTo>
                  <a:lnTo>
                    <a:pt x="186" y="204"/>
                  </a:lnTo>
                  <a:lnTo>
                    <a:pt x="186" y="204"/>
                  </a:lnTo>
                  <a:lnTo>
                    <a:pt x="102" y="208"/>
                  </a:lnTo>
                  <a:lnTo>
                    <a:pt x="102" y="208"/>
                  </a:lnTo>
                  <a:lnTo>
                    <a:pt x="106" y="210"/>
                  </a:lnTo>
                  <a:lnTo>
                    <a:pt x="108" y="214"/>
                  </a:lnTo>
                  <a:lnTo>
                    <a:pt x="108" y="224"/>
                  </a:lnTo>
                  <a:lnTo>
                    <a:pt x="108" y="260"/>
                  </a:lnTo>
                  <a:lnTo>
                    <a:pt x="108" y="260"/>
                  </a:lnTo>
                  <a:lnTo>
                    <a:pt x="110" y="272"/>
                  </a:lnTo>
                  <a:lnTo>
                    <a:pt x="110" y="284"/>
                  </a:lnTo>
                  <a:lnTo>
                    <a:pt x="114" y="294"/>
                  </a:lnTo>
                  <a:lnTo>
                    <a:pt x="118" y="302"/>
                  </a:lnTo>
                  <a:lnTo>
                    <a:pt x="118" y="302"/>
                  </a:lnTo>
                  <a:lnTo>
                    <a:pt x="126" y="316"/>
                  </a:lnTo>
                  <a:lnTo>
                    <a:pt x="140" y="328"/>
                  </a:lnTo>
                  <a:lnTo>
                    <a:pt x="154" y="340"/>
                  </a:lnTo>
                  <a:lnTo>
                    <a:pt x="174" y="352"/>
                  </a:lnTo>
                  <a:lnTo>
                    <a:pt x="174" y="352"/>
                  </a:lnTo>
                  <a:lnTo>
                    <a:pt x="178" y="360"/>
                  </a:lnTo>
                  <a:lnTo>
                    <a:pt x="178" y="368"/>
                  </a:lnTo>
                  <a:lnTo>
                    <a:pt x="178" y="368"/>
                  </a:lnTo>
                  <a:lnTo>
                    <a:pt x="176" y="378"/>
                  </a:lnTo>
                  <a:lnTo>
                    <a:pt x="170" y="386"/>
                  </a:lnTo>
                  <a:lnTo>
                    <a:pt x="170" y="386"/>
                  </a:lnTo>
                  <a:lnTo>
                    <a:pt x="162" y="392"/>
                  </a:lnTo>
                  <a:lnTo>
                    <a:pt x="152" y="392"/>
                  </a:lnTo>
                  <a:lnTo>
                    <a:pt x="152" y="392"/>
                  </a:lnTo>
                  <a:lnTo>
                    <a:pt x="144" y="392"/>
                  </a:lnTo>
                  <a:lnTo>
                    <a:pt x="136" y="386"/>
                  </a:lnTo>
                  <a:lnTo>
                    <a:pt x="136" y="386"/>
                  </a:lnTo>
                  <a:lnTo>
                    <a:pt x="128" y="378"/>
                  </a:lnTo>
                  <a:lnTo>
                    <a:pt x="116" y="368"/>
                  </a:lnTo>
                  <a:lnTo>
                    <a:pt x="92" y="336"/>
                  </a:lnTo>
                  <a:lnTo>
                    <a:pt x="92" y="336"/>
                  </a:lnTo>
                  <a:lnTo>
                    <a:pt x="88" y="332"/>
                  </a:lnTo>
                  <a:lnTo>
                    <a:pt x="88" y="332"/>
                  </a:lnTo>
                  <a:lnTo>
                    <a:pt x="86" y="334"/>
                  </a:lnTo>
                  <a:lnTo>
                    <a:pt x="84" y="336"/>
                  </a:lnTo>
                  <a:lnTo>
                    <a:pt x="84" y="336"/>
                  </a:lnTo>
                  <a:lnTo>
                    <a:pt x="66" y="362"/>
                  </a:lnTo>
                  <a:lnTo>
                    <a:pt x="48" y="386"/>
                  </a:lnTo>
                  <a:lnTo>
                    <a:pt x="48" y="386"/>
                  </a:lnTo>
                  <a:lnTo>
                    <a:pt x="38" y="392"/>
                  </a:lnTo>
                  <a:lnTo>
                    <a:pt x="28" y="394"/>
                  </a:lnTo>
                  <a:lnTo>
                    <a:pt x="28" y="394"/>
                  </a:lnTo>
                  <a:lnTo>
                    <a:pt x="18" y="392"/>
                  </a:lnTo>
                  <a:lnTo>
                    <a:pt x="10" y="388"/>
                  </a:lnTo>
                  <a:lnTo>
                    <a:pt x="10" y="388"/>
                  </a:lnTo>
                  <a:lnTo>
                    <a:pt x="2" y="380"/>
                  </a:lnTo>
                  <a:lnTo>
                    <a:pt x="0" y="374"/>
                  </a:lnTo>
                  <a:lnTo>
                    <a:pt x="0" y="370"/>
                  </a:lnTo>
                  <a:lnTo>
                    <a:pt x="0" y="370"/>
                  </a:lnTo>
                  <a:lnTo>
                    <a:pt x="2" y="360"/>
                  </a:lnTo>
                  <a:lnTo>
                    <a:pt x="8" y="352"/>
                  </a:lnTo>
                  <a:lnTo>
                    <a:pt x="8" y="352"/>
                  </a:lnTo>
                  <a:lnTo>
                    <a:pt x="32" y="330"/>
                  </a:lnTo>
                  <a:lnTo>
                    <a:pt x="42" y="320"/>
                  </a:lnTo>
                  <a:lnTo>
                    <a:pt x="50" y="310"/>
                  </a:lnTo>
                  <a:lnTo>
                    <a:pt x="50" y="310"/>
                  </a:lnTo>
                  <a:lnTo>
                    <a:pt x="54" y="300"/>
                  </a:lnTo>
                  <a:lnTo>
                    <a:pt x="58" y="288"/>
                  </a:lnTo>
                  <a:lnTo>
                    <a:pt x="60" y="274"/>
                  </a:lnTo>
                  <a:lnTo>
                    <a:pt x="62" y="260"/>
                  </a:lnTo>
                  <a:lnTo>
                    <a:pt x="62" y="224"/>
                  </a:lnTo>
                  <a:lnTo>
                    <a:pt x="62" y="224"/>
                  </a:lnTo>
                  <a:lnTo>
                    <a:pt x="62" y="216"/>
                  </a:lnTo>
                  <a:lnTo>
                    <a:pt x="68" y="210"/>
                  </a:lnTo>
                  <a:lnTo>
                    <a:pt x="68" y="210"/>
                  </a:lnTo>
                  <a:close/>
                  <a:moveTo>
                    <a:pt x="54" y="0"/>
                  </a:moveTo>
                  <a:lnTo>
                    <a:pt x="364" y="0"/>
                  </a:lnTo>
                  <a:lnTo>
                    <a:pt x="364" y="0"/>
                  </a:lnTo>
                  <a:lnTo>
                    <a:pt x="378" y="2"/>
                  </a:lnTo>
                  <a:lnTo>
                    <a:pt x="384" y="4"/>
                  </a:lnTo>
                  <a:lnTo>
                    <a:pt x="388" y="8"/>
                  </a:lnTo>
                  <a:lnTo>
                    <a:pt x="392" y="12"/>
                  </a:lnTo>
                  <a:lnTo>
                    <a:pt x="396" y="18"/>
                  </a:lnTo>
                  <a:lnTo>
                    <a:pt x="398" y="32"/>
                  </a:lnTo>
                  <a:lnTo>
                    <a:pt x="398" y="102"/>
                  </a:lnTo>
                  <a:lnTo>
                    <a:pt x="398" y="102"/>
                  </a:lnTo>
                  <a:lnTo>
                    <a:pt x="396" y="116"/>
                  </a:lnTo>
                  <a:lnTo>
                    <a:pt x="392" y="122"/>
                  </a:lnTo>
                  <a:lnTo>
                    <a:pt x="388" y="128"/>
                  </a:lnTo>
                  <a:lnTo>
                    <a:pt x="384" y="130"/>
                  </a:lnTo>
                  <a:lnTo>
                    <a:pt x="378" y="134"/>
                  </a:lnTo>
                  <a:lnTo>
                    <a:pt x="364" y="136"/>
                  </a:lnTo>
                  <a:lnTo>
                    <a:pt x="54" y="136"/>
                  </a:lnTo>
                  <a:lnTo>
                    <a:pt x="54" y="136"/>
                  </a:lnTo>
                  <a:lnTo>
                    <a:pt x="40" y="134"/>
                  </a:lnTo>
                  <a:lnTo>
                    <a:pt x="34" y="130"/>
                  </a:lnTo>
                  <a:lnTo>
                    <a:pt x="30" y="128"/>
                  </a:lnTo>
                  <a:lnTo>
                    <a:pt x="26" y="122"/>
                  </a:lnTo>
                  <a:lnTo>
                    <a:pt x="24" y="116"/>
                  </a:lnTo>
                  <a:lnTo>
                    <a:pt x="20" y="102"/>
                  </a:lnTo>
                  <a:lnTo>
                    <a:pt x="20" y="32"/>
                  </a:lnTo>
                  <a:lnTo>
                    <a:pt x="20" y="32"/>
                  </a:lnTo>
                  <a:lnTo>
                    <a:pt x="24" y="18"/>
                  </a:lnTo>
                  <a:lnTo>
                    <a:pt x="26" y="12"/>
                  </a:lnTo>
                  <a:lnTo>
                    <a:pt x="30" y="8"/>
                  </a:lnTo>
                  <a:lnTo>
                    <a:pt x="34" y="4"/>
                  </a:lnTo>
                  <a:lnTo>
                    <a:pt x="40" y="2"/>
                  </a:lnTo>
                  <a:lnTo>
                    <a:pt x="54" y="0"/>
                  </a:lnTo>
                  <a:lnTo>
                    <a:pt x="54" y="0"/>
                  </a:lnTo>
                  <a:close/>
                  <a:moveTo>
                    <a:pt x="130" y="94"/>
                  </a:moveTo>
                  <a:lnTo>
                    <a:pt x="130" y="42"/>
                  </a:lnTo>
                  <a:lnTo>
                    <a:pt x="80" y="42"/>
                  </a:lnTo>
                  <a:lnTo>
                    <a:pt x="80" y="42"/>
                  </a:lnTo>
                  <a:lnTo>
                    <a:pt x="76" y="42"/>
                  </a:lnTo>
                  <a:lnTo>
                    <a:pt x="72" y="44"/>
                  </a:lnTo>
                  <a:lnTo>
                    <a:pt x="72" y="46"/>
                  </a:lnTo>
                  <a:lnTo>
                    <a:pt x="70" y="50"/>
                  </a:lnTo>
                  <a:lnTo>
                    <a:pt x="70" y="84"/>
                  </a:lnTo>
                  <a:lnTo>
                    <a:pt x="70" y="84"/>
                  </a:lnTo>
                  <a:lnTo>
                    <a:pt x="72" y="88"/>
                  </a:lnTo>
                  <a:lnTo>
                    <a:pt x="72" y="90"/>
                  </a:lnTo>
                  <a:lnTo>
                    <a:pt x="76" y="92"/>
                  </a:lnTo>
                  <a:lnTo>
                    <a:pt x="80" y="94"/>
                  </a:lnTo>
                  <a:lnTo>
                    <a:pt x="130" y="94"/>
                  </a:lnTo>
                  <a:close/>
                  <a:moveTo>
                    <a:pt x="240" y="94"/>
                  </a:moveTo>
                  <a:lnTo>
                    <a:pt x="240" y="42"/>
                  </a:lnTo>
                  <a:lnTo>
                    <a:pt x="178" y="42"/>
                  </a:lnTo>
                  <a:lnTo>
                    <a:pt x="178" y="94"/>
                  </a:lnTo>
                  <a:lnTo>
                    <a:pt x="240" y="94"/>
                  </a:lnTo>
                  <a:close/>
                  <a:moveTo>
                    <a:pt x="324" y="204"/>
                  </a:moveTo>
                  <a:lnTo>
                    <a:pt x="324" y="204"/>
                  </a:lnTo>
                  <a:lnTo>
                    <a:pt x="336" y="206"/>
                  </a:lnTo>
                  <a:lnTo>
                    <a:pt x="342" y="208"/>
                  </a:lnTo>
                  <a:lnTo>
                    <a:pt x="342" y="208"/>
                  </a:lnTo>
                  <a:lnTo>
                    <a:pt x="346" y="214"/>
                  </a:lnTo>
                  <a:lnTo>
                    <a:pt x="348" y="224"/>
                  </a:lnTo>
                  <a:lnTo>
                    <a:pt x="348" y="260"/>
                  </a:lnTo>
                  <a:lnTo>
                    <a:pt x="348" y="260"/>
                  </a:lnTo>
                  <a:lnTo>
                    <a:pt x="348" y="272"/>
                  </a:lnTo>
                  <a:lnTo>
                    <a:pt x="350" y="284"/>
                  </a:lnTo>
                  <a:lnTo>
                    <a:pt x="354" y="294"/>
                  </a:lnTo>
                  <a:lnTo>
                    <a:pt x="358" y="302"/>
                  </a:lnTo>
                  <a:lnTo>
                    <a:pt x="358" y="302"/>
                  </a:lnTo>
                  <a:lnTo>
                    <a:pt x="366" y="316"/>
                  </a:lnTo>
                  <a:lnTo>
                    <a:pt x="378" y="328"/>
                  </a:lnTo>
                  <a:lnTo>
                    <a:pt x="394" y="340"/>
                  </a:lnTo>
                  <a:lnTo>
                    <a:pt x="414" y="352"/>
                  </a:lnTo>
                  <a:lnTo>
                    <a:pt x="414" y="352"/>
                  </a:lnTo>
                  <a:lnTo>
                    <a:pt x="418" y="358"/>
                  </a:lnTo>
                  <a:lnTo>
                    <a:pt x="420" y="366"/>
                  </a:lnTo>
                  <a:lnTo>
                    <a:pt x="420" y="366"/>
                  </a:lnTo>
                  <a:lnTo>
                    <a:pt x="420" y="372"/>
                  </a:lnTo>
                  <a:lnTo>
                    <a:pt x="418" y="376"/>
                  </a:lnTo>
                  <a:lnTo>
                    <a:pt x="410" y="386"/>
                  </a:lnTo>
                  <a:lnTo>
                    <a:pt x="410" y="386"/>
                  </a:lnTo>
                  <a:lnTo>
                    <a:pt x="402" y="392"/>
                  </a:lnTo>
                  <a:lnTo>
                    <a:pt x="392" y="392"/>
                  </a:lnTo>
                  <a:lnTo>
                    <a:pt x="392" y="392"/>
                  </a:lnTo>
                  <a:lnTo>
                    <a:pt x="384" y="392"/>
                  </a:lnTo>
                  <a:lnTo>
                    <a:pt x="376" y="386"/>
                  </a:lnTo>
                  <a:lnTo>
                    <a:pt x="376" y="386"/>
                  </a:lnTo>
                  <a:lnTo>
                    <a:pt x="356" y="366"/>
                  </a:lnTo>
                  <a:lnTo>
                    <a:pt x="330" y="334"/>
                  </a:lnTo>
                  <a:lnTo>
                    <a:pt x="330" y="334"/>
                  </a:lnTo>
                  <a:lnTo>
                    <a:pt x="328" y="332"/>
                  </a:lnTo>
                  <a:lnTo>
                    <a:pt x="328" y="332"/>
                  </a:lnTo>
                  <a:lnTo>
                    <a:pt x="324" y="334"/>
                  </a:lnTo>
                  <a:lnTo>
                    <a:pt x="324" y="334"/>
                  </a:lnTo>
                  <a:lnTo>
                    <a:pt x="304" y="362"/>
                  </a:lnTo>
                  <a:lnTo>
                    <a:pt x="284" y="386"/>
                  </a:lnTo>
                  <a:lnTo>
                    <a:pt x="284" y="386"/>
                  </a:lnTo>
                  <a:lnTo>
                    <a:pt x="274" y="392"/>
                  </a:lnTo>
                  <a:lnTo>
                    <a:pt x="264" y="394"/>
                  </a:lnTo>
                  <a:lnTo>
                    <a:pt x="264" y="394"/>
                  </a:lnTo>
                  <a:lnTo>
                    <a:pt x="254" y="392"/>
                  </a:lnTo>
                  <a:lnTo>
                    <a:pt x="246" y="388"/>
                  </a:lnTo>
                  <a:lnTo>
                    <a:pt x="246" y="388"/>
                  </a:lnTo>
                  <a:lnTo>
                    <a:pt x="240" y="380"/>
                  </a:lnTo>
                  <a:lnTo>
                    <a:pt x="236" y="370"/>
                  </a:lnTo>
                  <a:lnTo>
                    <a:pt x="236" y="370"/>
                  </a:lnTo>
                  <a:lnTo>
                    <a:pt x="238" y="360"/>
                  </a:lnTo>
                  <a:lnTo>
                    <a:pt x="244" y="352"/>
                  </a:lnTo>
                  <a:lnTo>
                    <a:pt x="244" y="352"/>
                  </a:lnTo>
                  <a:lnTo>
                    <a:pt x="270" y="330"/>
                  </a:lnTo>
                  <a:lnTo>
                    <a:pt x="280" y="320"/>
                  </a:lnTo>
                  <a:lnTo>
                    <a:pt x="288" y="310"/>
                  </a:lnTo>
                  <a:lnTo>
                    <a:pt x="288" y="310"/>
                  </a:lnTo>
                  <a:lnTo>
                    <a:pt x="292" y="300"/>
                  </a:lnTo>
                  <a:lnTo>
                    <a:pt x="296" y="288"/>
                  </a:lnTo>
                  <a:lnTo>
                    <a:pt x="300" y="274"/>
                  </a:lnTo>
                  <a:lnTo>
                    <a:pt x="300" y="260"/>
                  </a:lnTo>
                  <a:lnTo>
                    <a:pt x="300" y="224"/>
                  </a:lnTo>
                  <a:lnTo>
                    <a:pt x="300" y="224"/>
                  </a:lnTo>
                  <a:lnTo>
                    <a:pt x="302" y="214"/>
                  </a:lnTo>
                  <a:lnTo>
                    <a:pt x="304" y="210"/>
                  </a:lnTo>
                  <a:lnTo>
                    <a:pt x="308" y="208"/>
                  </a:lnTo>
                  <a:lnTo>
                    <a:pt x="308" y="208"/>
                  </a:lnTo>
                  <a:lnTo>
                    <a:pt x="314" y="204"/>
                  </a:lnTo>
                  <a:lnTo>
                    <a:pt x="324" y="204"/>
                  </a:lnTo>
                  <a:lnTo>
                    <a:pt x="324" y="204"/>
                  </a:lnTo>
                  <a:close/>
                  <a:moveTo>
                    <a:pt x="338" y="94"/>
                  </a:moveTo>
                  <a:lnTo>
                    <a:pt x="338" y="94"/>
                  </a:lnTo>
                  <a:lnTo>
                    <a:pt x="342" y="92"/>
                  </a:lnTo>
                  <a:lnTo>
                    <a:pt x="346" y="90"/>
                  </a:lnTo>
                  <a:lnTo>
                    <a:pt x="348" y="88"/>
                  </a:lnTo>
                  <a:lnTo>
                    <a:pt x="348" y="84"/>
                  </a:lnTo>
                  <a:lnTo>
                    <a:pt x="348" y="50"/>
                  </a:lnTo>
                  <a:lnTo>
                    <a:pt x="348" y="50"/>
                  </a:lnTo>
                  <a:lnTo>
                    <a:pt x="348" y="46"/>
                  </a:lnTo>
                  <a:lnTo>
                    <a:pt x="346" y="44"/>
                  </a:lnTo>
                  <a:lnTo>
                    <a:pt x="342" y="42"/>
                  </a:lnTo>
                  <a:lnTo>
                    <a:pt x="338" y="42"/>
                  </a:lnTo>
                  <a:lnTo>
                    <a:pt x="288" y="42"/>
                  </a:lnTo>
                  <a:lnTo>
                    <a:pt x="288" y="94"/>
                  </a:lnTo>
                  <a:lnTo>
                    <a:pt x="338" y="94"/>
                  </a:lnTo>
                  <a:close/>
                </a:path>
              </a:pathLst>
            </a:custGeom>
            <a:solidFill>
              <a:srgbClr val="002776"/>
            </a:solidFill>
            <a:ln w="9525">
              <a:noFill/>
              <a:round/>
              <a:headEnd/>
              <a:tailEnd/>
            </a:ln>
          </p:spPr>
          <p:txBody>
            <a:bodyPr/>
            <a:lstStyle/>
            <a:p>
              <a:pPr>
                <a:defRPr/>
              </a:pPr>
              <a:endParaRPr kumimoji="0" lang="zh-TW" altLang="en-US">
                <a:solidFill>
                  <a:srgbClr val="000000"/>
                </a:solidFill>
                <a:latin typeface="Arial" charset="0"/>
                <a:ea typeface="新細明體" charset="-120"/>
                <a:cs typeface="Arial" charset="0"/>
              </a:endParaRPr>
            </a:p>
          </p:txBody>
        </p:sp>
        <p:sp>
          <p:nvSpPr>
            <p:cNvPr id="19" name="Freeform 21"/>
            <p:cNvSpPr>
              <a:spLocks noEditPoints="1"/>
            </p:cNvSpPr>
            <p:nvPr userDrawn="1"/>
          </p:nvSpPr>
          <p:spPr bwMode="auto">
            <a:xfrm>
              <a:off x="1717292" y="1616063"/>
              <a:ext cx="387242" cy="382589"/>
            </a:xfrm>
            <a:custGeom>
              <a:avLst/>
              <a:gdLst/>
              <a:ahLst/>
              <a:cxnLst>
                <a:cxn ang="0">
                  <a:pos x="122" y="4"/>
                </a:cxn>
                <a:cxn ang="0">
                  <a:pos x="132" y="16"/>
                </a:cxn>
                <a:cxn ang="0">
                  <a:pos x="128" y="42"/>
                </a:cxn>
                <a:cxn ang="0">
                  <a:pos x="104" y="396"/>
                </a:cxn>
                <a:cxn ang="0">
                  <a:pos x="92" y="418"/>
                </a:cxn>
                <a:cxn ang="0">
                  <a:pos x="64" y="414"/>
                </a:cxn>
                <a:cxn ang="0">
                  <a:pos x="58" y="210"/>
                </a:cxn>
                <a:cxn ang="0">
                  <a:pos x="44" y="228"/>
                </a:cxn>
                <a:cxn ang="0">
                  <a:pos x="16" y="232"/>
                </a:cxn>
                <a:cxn ang="0">
                  <a:pos x="0" y="210"/>
                </a:cxn>
                <a:cxn ang="0">
                  <a:pos x="6" y="194"/>
                </a:cxn>
                <a:cxn ang="0">
                  <a:pos x="86" y="14"/>
                </a:cxn>
                <a:cxn ang="0">
                  <a:pos x="98" y="2"/>
                </a:cxn>
                <a:cxn ang="0">
                  <a:pos x="402" y="86"/>
                </a:cxn>
                <a:cxn ang="0">
                  <a:pos x="420" y="92"/>
                </a:cxn>
                <a:cxn ang="0">
                  <a:pos x="424" y="118"/>
                </a:cxn>
                <a:cxn ang="0">
                  <a:pos x="402" y="132"/>
                </a:cxn>
                <a:cxn ang="0">
                  <a:pos x="134" y="126"/>
                </a:cxn>
                <a:cxn ang="0">
                  <a:pos x="128" y="108"/>
                </a:cxn>
                <a:cxn ang="0">
                  <a:pos x="140" y="88"/>
                </a:cxn>
                <a:cxn ang="0">
                  <a:pos x="384" y="156"/>
                </a:cxn>
                <a:cxn ang="0">
                  <a:pos x="400" y="160"/>
                </a:cxn>
                <a:cxn ang="0">
                  <a:pos x="404" y="184"/>
                </a:cxn>
                <a:cxn ang="0">
                  <a:pos x="384" y="196"/>
                </a:cxn>
                <a:cxn ang="0">
                  <a:pos x="148" y="192"/>
                </a:cxn>
                <a:cxn ang="0">
                  <a:pos x="142" y="176"/>
                </a:cxn>
                <a:cxn ang="0">
                  <a:pos x="154" y="156"/>
                </a:cxn>
                <a:cxn ang="0">
                  <a:pos x="384" y="220"/>
                </a:cxn>
                <a:cxn ang="0">
                  <a:pos x="400" y="224"/>
                </a:cxn>
                <a:cxn ang="0">
                  <a:pos x="404" y="248"/>
                </a:cxn>
                <a:cxn ang="0">
                  <a:pos x="384" y="260"/>
                </a:cxn>
                <a:cxn ang="0">
                  <a:pos x="148" y="254"/>
                </a:cxn>
                <a:cxn ang="0">
                  <a:pos x="142" y="240"/>
                </a:cxn>
                <a:cxn ang="0">
                  <a:pos x="154" y="220"/>
                </a:cxn>
                <a:cxn ang="0">
                  <a:pos x="380" y="18"/>
                </a:cxn>
                <a:cxn ang="0">
                  <a:pos x="396" y="22"/>
                </a:cxn>
                <a:cxn ang="0">
                  <a:pos x="400" y="46"/>
                </a:cxn>
                <a:cxn ang="0">
                  <a:pos x="380" y="58"/>
                </a:cxn>
                <a:cxn ang="0">
                  <a:pos x="150" y="54"/>
                </a:cxn>
                <a:cxn ang="0">
                  <a:pos x="146" y="38"/>
                </a:cxn>
                <a:cxn ang="0">
                  <a:pos x="158" y="18"/>
                </a:cxn>
                <a:cxn ang="0">
                  <a:pos x="368" y="286"/>
                </a:cxn>
                <a:cxn ang="0">
                  <a:pos x="392" y="294"/>
                </a:cxn>
                <a:cxn ang="0">
                  <a:pos x="400" y="382"/>
                </a:cxn>
                <a:cxn ang="0">
                  <a:pos x="392" y="406"/>
                </a:cxn>
                <a:cxn ang="0">
                  <a:pos x="178" y="414"/>
                </a:cxn>
                <a:cxn ang="0">
                  <a:pos x="154" y="406"/>
                </a:cxn>
                <a:cxn ang="0">
                  <a:pos x="146" y="318"/>
                </a:cxn>
                <a:cxn ang="0">
                  <a:pos x="154" y="294"/>
                </a:cxn>
                <a:cxn ang="0">
                  <a:pos x="178" y="286"/>
                </a:cxn>
                <a:cxn ang="0">
                  <a:pos x="348" y="372"/>
                </a:cxn>
                <a:cxn ang="0">
                  <a:pos x="350" y="336"/>
                </a:cxn>
                <a:cxn ang="0">
                  <a:pos x="340" y="326"/>
                </a:cxn>
                <a:cxn ang="0">
                  <a:pos x="198" y="328"/>
                </a:cxn>
                <a:cxn ang="0">
                  <a:pos x="194" y="364"/>
                </a:cxn>
                <a:cxn ang="0">
                  <a:pos x="206" y="374"/>
                </a:cxn>
              </a:cxnLst>
              <a:rect l="0" t="0" r="r" b="b"/>
              <a:pathLst>
                <a:path w="424" h="420">
                  <a:moveTo>
                    <a:pt x="102" y="0"/>
                  </a:moveTo>
                  <a:lnTo>
                    <a:pt x="102" y="0"/>
                  </a:lnTo>
                  <a:lnTo>
                    <a:pt x="114" y="0"/>
                  </a:lnTo>
                  <a:lnTo>
                    <a:pt x="122" y="4"/>
                  </a:lnTo>
                  <a:lnTo>
                    <a:pt x="122" y="4"/>
                  </a:lnTo>
                  <a:lnTo>
                    <a:pt x="126" y="6"/>
                  </a:lnTo>
                  <a:lnTo>
                    <a:pt x="130" y="10"/>
                  </a:lnTo>
                  <a:lnTo>
                    <a:pt x="132" y="16"/>
                  </a:lnTo>
                  <a:lnTo>
                    <a:pt x="132" y="22"/>
                  </a:lnTo>
                  <a:lnTo>
                    <a:pt x="132" y="22"/>
                  </a:lnTo>
                  <a:lnTo>
                    <a:pt x="128" y="42"/>
                  </a:lnTo>
                  <a:lnTo>
                    <a:pt x="128" y="42"/>
                  </a:lnTo>
                  <a:lnTo>
                    <a:pt x="118" y="76"/>
                  </a:lnTo>
                  <a:lnTo>
                    <a:pt x="104" y="112"/>
                  </a:lnTo>
                  <a:lnTo>
                    <a:pt x="104" y="396"/>
                  </a:lnTo>
                  <a:lnTo>
                    <a:pt x="104" y="396"/>
                  </a:lnTo>
                  <a:lnTo>
                    <a:pt x="102" y="406"/>
                  </a:lnTo>
                  <a:lnTo>
                    <a:pt x="98" y="414"/>
                  </a:lnTo>
                  <a:lnTo>
                    <a:pt x="98" y="414"/>
                  </a:lnTo>
                  <a:lnTo>
                    <a:pt x="92" y="418"/>
                  </a:lnTo>
                  <a:lnTo>
                    <a:pt x="80" y="420"/>
                  </a:lnTo>
                  <a:lnTo>
                    <a:pt x="80" y="420"/>
                  </a:lnTo>
                  <a:lnTo>
                    <a:pt x="70" y="418"/>
                  </a:lnTo>
                  <a:lnTo>
                    <a:pt x="64" y="414"/>
                  </a:lnTo>
                  <a:lnTo>
                    <a:pt x="64" y="414"/>
                  </a:lnTo>
                  <a:lnTo>
                    <a:pt x="58" y="406"/>
                  </a:lnTo>
                  <a:lnTo>
                    <a:pt x="58" y="396"/>
                  </a:lnTo>
                  <a:lnTo>
                    <a:pt x="58" y="210"/>
                  </a:lnTo>
                  <a:lnTo>
                    <a:pt x="58" y="210"/>
                  </a:lnTo>
                  <a:lnTo>
                    <a:pt x="48" y="226"/>
                  </a:lnTo>
                  <a:lnTo>
                    <a:pt x="48" y="226"/>
                  </a:lnTo>
                  <a:lnTo>
                    <a:pt x="44" y="228"/>
                  </a:lnTo>
                  <a:lnTo>
                    <a:pt x="38" y="232"/>
                  </a:lnTo>
                  <a:lnTo>
                    <a:pt x="28" y="234"/>
                  </a:lnTo>
                  <a:lnTo>
                    <a:pt x="28" y="234"/>
                  </a:lnTo>
                  <a:lnTo>
                    <a:pt x="16" y="232"/>
                  </a:lnTo>
                  <a:lnTo>
                    <a:pt x="8" y="228"/>
                  </a:lnTo>
                  <a:lnTo>
                    <a:pt x="8" y="228"/>
                  </a:lnTo>
                  <a:lnTo>
                    <a:pt x="2" y="220"/>
                  </a:lnTo>
                  <a:lnTo>
                    <a:pt x="0" y="210"/>
                  </a:lnTo>
                  <a:lnTo>
                    <a:pt x="0" y="210"/>
                  </a:lnTo>
                  <a:lnTo>
                    <a:pt x="2" y="202"/>
                  </a:lnTo>
                  <a:lnTo>
                    <a:pt x="6" y="194"/>
                  </a:lnTo>
                  <a:lnTo>
                    <a:pt x="6" y="194"/>
                  </a:lnTo>
                  <a:lnTo>
                    <a:pt x="30" y="152"/>
                  </a:lnTo>
                  <a:lnTo>
                    <a:pt x="52" y="108"/>
                  </a:lnTo>
                  <a:lnTo>
                    <a:pt x="70" y="62"/>
                  </a:lnTo>
                  <a:lnTo>
                    <a:pt x="86" y="14"/>
                  </a:lnTo>
                  <a:lnTo>
                    <a:pt x="86" y="14"/>
                  </a:lnTo>
                  <a:lnTo>
                    <a:pt x="90" y="8"/>
                  </a:lnTo>
                  <a:lnTo>
                    <a:pt x="92" y="4"/>
                  </a:lnTo>
                  <a:lnTo>
                    <a:pt x="98" y="2"/>
                  </a:lnTo>
                  <a:lnTo>
                    <a:pt x="102" y="0"/>
                  </a:lnTo>
                  <a:lnTo>
                    <a:pt x="102" y="0"/>
                  </a:lnTo>
                  <a:close/>
                  <a:moveTo>
                    <a:pt x="150" y="86"/>
                  </a:moveTo>
                  <a:lnTo>
                    <a:pt x="402" y="86"/>
                  </a:lnTo>
                  <a:lnTo>
                    <a:pt x="402" y="86"/>
                  </a:lnTo>
                  <a:lnTo>
                    <a:pt x="412" y="88"/>
                  </a:lnTo>
                  <a:lnTo>
                    <a:pt x="420" y="92"/>
                  </a:lnTo>
                  <a:lnTo>
                    <a:pt x="420" y="92"/>
                  </a:lnTo>
                  <a:lnTo>
                    <a:pt x="424" y="98"/>
                  </a:lnTo>
                  <a:lnTo>
                    <a:pt x="424" y="108"/>
                  </a:lnTo>
                  <a:lnTo>
                    <a:pt x="424" y="108"/>
                  </a:lnTo>
                  <a:lnTo>
                    <a:pt x="424" y="118"/>
                  </a:lnTo>
                  <a:lnTo>
                    <a:pt x="420" y="124"/>
                  </a:lnTo>
                  <a:lnTo>
                    <a:pt x="420" y="124"/>
                  </a:lnTo>
                  <a:lnTo>
                    <a:pt x="412" y="130"/>
                  </a:lnTo>
                  <a:lnTo>
                    <a:pt x="402" y="132"/>
                  </a:lnTo>
                  <a:lnTo>
                    <a:pt x="150" y="132"/>
                  </a:lnTo>
                  <a:lnTo>
                    <a:pt x="150" y="132"/>
                  </a:lnTo>
                  <a:lnTo>
                    <a:pt x="140" y="130"/>
                  </a:lnTo>
                  <a:lnTo>
                    <a:pt x="134" y="126"/>
                  </a:lnTo>
                  <a:lnTo>
                    <a:pt x="134" y="126"/>
                  </a:lnTo>
                  <a:lnTo>
                    <a:pt x="130" y="120"/>
                  </a:lnTo>
                  <a:lnTo>
                    <a:pt x="128" y="108"/>
                  </a:lnTo>
                  <a:lnTo>
                    <a:pt x="128" y="108"/>
                  </a:lnTo>
                  <a:lnTo>
                    <a:pt x="130" y="98"/>
                  </a:lnTo>
                  <a:lnTo>
                    <a:pt x="134" y="92"/>
                  </a:lnTo>
                  <a:lnTo>
                    <a:pt x="134" y="92"/>
                  </a:lnTo>
                  <a:lnTo>
                    <a:pt x="140" y="88"/>
                  </a:lnTo>
                  <a:lnTo>
                    <a:pt x="150" y="86"/>
                  </a:lnTo>
                  <a:lnTo>
                    <a:pt x="150" y="86"/>
                  </a:lnTo>
                  <a:close/>
                  <a:moveTo>
                    <a:pt x="162" y="156"/>
                  </a:moveTo>
                  <a:lnTo>
                    <a:pt x="384" y="156"/>
                  </a:lnTo>
                  <a:lnTo>
                    <a:pt x="384" y="156"/>
                  </a:lnTo>
                  <a:lnTo>
                    <a:pt x="394" y="156"/>
                  </a:lnTo>
                  <a:lnTo>
                    <a:pt x="400" y="160"/>
                  </a:lnTo>
                  <a:lnTo>
                    <a:pt x="400" y="160"/>
                  </a:lnTo>
                  <a:lnTo>
                    <a:pt x="404" y="166"/>
                  </a:lnTo>
                  <a:lnTo>
                    <a:pt x="404" y="176"/>
                  </a:lnTo>
                  <a:lnTo>
                    <a:pt x="404" y="176"/>
                  </a:lnTo>
                  <a:lnTo>
                    <a:pt x="404" y="184"/>
                  </a:lnTo>
                  <a:lnTo>
                    <a:pt x="400" y="190"/>
                  </a:lnTo>
                  <a:lnTo>
                    <a:pt x="400" y="190"/>
                  </a:lnTo>
                  <a:lnTo>
                    <a:pt x="394" y="194"/>
                  </a:lnTo>
                  <a:lnTo>
                    <a:pt x="384" y="196"/>
                  </a:lnTo>
                  <a:lnTo>
                    <a:pt x="162" y="196"/>
                  </a:lnTo>
                  <a:lnTo>
                    <a:pt x="162" y="196"/>
                  </a:lnTo>
                  <a:lnTo>
                    <a:pt x="154" y="196"/>
                  </a:lnTo>
                  <a:lnTo>
                    <a:pt x="148" y="192"/>
                  </a:lnTo>
                  <a:lnTo>
                    <a:pt x="148" y="192"/>
                  </a:lnTo>
                  <a:lnTo>
                    <a:pt x="144" y="186"/>
                  </a:lnTo>
                  <a:lnTo>
                    <a:pt x="142" y="176"/>
                  </a:lnTo>
                  <a:lnTo>
                    <a:pt x="142" y="176"/>
                  </a:lnTo>
                  <a:lnTo>
                    <a:pt x="144" y="168"/>
                  </a:lnTo>
                  <a:lnTo>
                    <a:pt x="148" y="160"/>
                  </a:lnTo>
                  <a:lnTo>
                    <a:pt x="148" y="160"/>
                  </a:lnTo>
                  <a:lnTo>
                    <a:pt x="154" y="156"/>
                  </a:lnTo>
                  <a:lnTo>
                    <a:pt x="162" y="156"/>
                  </a:lnTo>
                  <a:lnTo>
                    <a:pt x="162" y="156"/>
                  </a:lnTo>
                  <a:close/>
                  <a:moveTo>
                    <a:pt x="162" y="220"/>
                  </a:moveTo>
                  <a:lnTo>
                    <a:pt x="384" y="220"/>
                  </a:lnTo>
                  <a:lnTo>
                    <a:pt x="384" y="220"/>
                  </a:lnTo>
                  <a:lnTo>
                    <a:pt x="394" y="220"/>
                  </a:lnTo>
                  <a:lnTo>
                    <a:pt x="400" y="224"/>
                  </a:lnTo>
                  <a:lnTo>
                    <a:pt x="400" y="224"/>
                  </a:lnTo>
                  <a:lnTo>
                    <a:pt x="404" y="230"/>
                  </a:lnTo>
                  <a:lnTo>
                    <a:pt x="404" y="240"/>
                  </a:lnTo>
                  <a:lnTo>
                    <a:pt x="404" y="240"/>
                  </a:lnTo>
                  <a:lnTo>
                    <a:pt x="404" y="248"/>
                  </a:lnTo>
                  <a:lnTo>
                    <a:pt x="400" y="254"/>
                  </a:lnTo>
                  <a:lnTo>
                    <a:pt x="400" y="254"/>
                  </a:lnTo>
                  <a:lnTo>
                    <a:pt x="394" y="258"/>
                  </a:lnTo>
                  <a:lnTo>
                    <a:pt x="384" y="260"/>
                  </a:lnTo>
                  <a:lnTo>
                    <a:pt x="162" y="260"/>
                  </a:lnTo>
                  <a:lnTo>
                    <a:pt x="162" y="260"/>
                  </a:lnTo>
                  <a:lnTo>
                    <a:pt x="154" y="258"/>
                  </a:lnTo>
                  <a:lnTo>
                    <a:pt x="148" y="254"/>
                  </a:lnTo>
                  <a:lnTo>
                    <a:pt x="148" y="254"/>
                  </a:lnTo>
                  <a:lnTo>
                    <a:pt x="144" y="250"/>
                  </a:lnTo>
                  <a:lnTo>
                    <a:pt x="142" y="240"/>
                  </a:lnTo>
                  <a:lnTo>
                    <a:pt x="142" y="240"/>
                  </a:lnTo>
                  <a:lnTo>
                    <a:pt x="144" y="230"/>
                  </a:lnTo>
                  <a:lnTo>
                    <a:pt x="148" y="224"/>
                  </a:lnTo>
                  <a:lnTo>
                    <a:pt x="148" y="224"/>
                  </a:lnTo>
                  <a:lnTo>
                    <a:pt x="154" y="220"/>
                  </a:lnTo>
                  <a:lnTo>
                    <a:pt x="162" y="220"/>
                  </a:lnTo>
                  <a:lnTo>
                    <a:pt x="162" y="220"/>
                  </a:lnTo>
                  <a:close/>
                  <a:moveTo>
                    <a:pt x="166" y="18"/>
                  </a:moveTo>
                  <a:lnTo>
                    <a:pt x="380" y="18"/>
                  </a:lnTo>
                  <a:lnTo>
                    <a:pt x="380" y="18"/>
                  </a:lnTo>
                  <a:lnTo>
                    <a:pt x="390" y="18"/>
                  </a:lnTo>
                  <a:lnTo>
                    <a:pt x="396" y="22"/>
                  </a:lnTo>
                  <a:lnTo>
                    <a:pt x="396" y="22"/>
                  </a:lnTo>
                  <a:lnTo>
                    <a:pt x="400" y="28"/>
                  </a:lnTo>
                  <a:lnTo>
                    <a:pt x="400" y="38"/>
                  </a:lnTo>
                  <a:lnTo>
                    <a:pt x="400" y="38"/>
                  </a:lnTo>
                  <a:lnTo>
                    <a:pt x="400" y="46"/>
                  </a:lnTo>
                  <a:lnTo>
                    <a:pt x="396" y="52"/>
                  </a:lnTo>
                  <a:lnTo>
                    <a:pt x="396" y="52"/>
                  </a:lnTo>
                  <a:lnTo>
                    <a:pt x="390" y="56"/>
                  </a:lnTo>
                  <a:lnTo>
                    <a:pt x="380" y="58"/>
                  </a:lnTo>
                  <a:lnTo>
                    <a:pt x="166" y="58"/>
                  </a:lnTo>
                  <a:lnTo>
                    <a:pt x="166" y="58"/>
                  </a:lnTo>
                  <a:lnTo>
                    <a:pt x="158" y="56"/>
                  </a:lnTo>
                  <a:lnTo>
                    <a:pt x="150" y="54"/>
                  </a:lnTo>
                  <a:lnTo>
                    <a:pt x="150" y="54"/>
                  </a:lnTo>
                  <a:lnTo>
                    <a:pt x="148" y="48"/>
                  </a:lnTo>
                  <a:lnTo>
                    <a:pt x="146" y="38"/>
                  </a:lnTo>
                  <a:lnTo>
                    <a:pt x="146" y="38"/>
                  </a:lnTo>
                  <a:lnTo>
                    <a:pt x="148" y="28"/>
                  </a:lnTo>
                  <a:lnTo>
                    <a:pt x="150" y="22"/>
                  </a:lnTo>
                  <a:lnTo>
                    <a:pt x="150" y="22"/>
                  </a:lnTo>
                  <a:lnTo>
                    <a:pt x="158" y="18"/>
                  </a:lnTo>
                  <a:lnTo>
                    <a:pt x="166" y="18"/>
                  </a:lnTo>
                  <a:lnTo>
                    <a:pt x="166" y="18"/>
                  </a:lnTo>
                  <a:close/>
                  <a:moveTo>
                    <a:pt x="178" y="286"/>
                  </a:moveTo>
                  <a:lnTo>
                    <a:pt x="368" y="286"/>
                  </a:lnTo>
                  <a:lnTo>
                    <a:pt x="368" y="286"/>
                  </a:lnTo>
                  <a:lnTo>
                    <a:pt x="382" y="288"/>
                  </a:lnTo>
                  <a:lnTo>
                    <a:pt x="388" y="290"/>
                  </a:lnTo>
                  <a:lnTo>
                    <a:pt x="392" y="294"/>
                  </a:lnTo>
                  <a:lnTo>
                    <a:pt x="396" y="298"/>
                  </a:lnTo>
                  <a:lnTo>
                    <a:pt x="398" y="304"/>
                  </a:lnTo>
                  <a:lnTo>
                    <a:pt x="400" y="318"/>
                  </a:lnTo>
                  <a:lnTo>
                    <a:pt x="400" y="382"/>
                  </a:lnTo>
                  <a:lnTo>
                    <a:pt x="400" y="382"/>
                  </a:lnTo>
                  <a:lnTo>
                    <a:pt x="398" y="396"/>
                  </a:lnTo>
                  <a:lnTo>
                    <a:pt x="396" y="402"/>
                  </a:lnTo>
                  <a:lnTo>
                    <a:pt x="392" y="406"/>
                  </a:lnTo>
                  <a:lnTo>
                    <a:pt x="388" y="410"/>
                  </a:lnTo>
                  <a:lnTo>
                    <a:pt x="382" y="412"/>
                  </a:lnTo>
                  <a:lnTo>
                    <a:pt x="368" y="414"/>
                  </a:lnTo>
                  <a:lnTo>
                    <a:pt x="178" y="414"/>
                  </a:lnTo>
                  <a:lnTo>
                    <a:pt x="178" y="414"/>
                  </a:lnTo>
                  <a:lnTo>
                    <a:pt x="164" y="412"/>
                  </a:lnTo>
                  <a:lnTo>
                    <a:pt x="160" y="410"/>
                  </a:lnTo>
                  <a:lnTo>
                    <a:pt x="154" y="406"/>
                  </a:lnTo>
                  <a:lnTo>
                    <a:pt x="150" y="402"/>
                  </a:lnTo>
                  <a:lnTo>
                    <a:pt x="148" y="396"/>
                  </a:lnTo>
                  <a:lnTo>
                    <a:pt x="146" y="382"/>
                  </a:lnTo>
                  <a:lnTo>
                    <a:pt x="146" y="318"/>
                  </a:lnTo>
                  <a:lnTo>
                    <a:pt x="146" y="318"/>
                  </a:lnTo>
                  <a:lnTo>
                    <a:pt x="148" y="304"/>
                  </a:lnTo>
                  <a:lnTo>
                    <a:pt x="150" y="298"/>
                  </a:lnTo>
                  <a:lnTo>
                    <a:pt x="154" y="294"/>
                  </a:lnTo>
                  <a:lnTo>
                    <a:pt x="160" y="290"/>
                  </a:lnTo>
                  <a:lnTo>
                    <a:pt x="164" y="288"/>
                  </a:lnTo>
                  <a:lnTo>
                    <a:pt x="178" y="286"/>
                  </a:lnTo>
                  <a:lnTo>
                    <a:pt x="178" y="286"/>
                  </a:lnTo>
                  <a:close/>
                  <a:moveTo>
                    <a:pt x="340" y="374"/>
                  </a:moveTo>
                  <a:lnTo>
                    <a:pt x="340" y="374"/>
                  </a:lnTo>
                  <a:lnTo>
                    <a:pt x="346" y="374"/>
                  </a:lnTo>
                  <a:lnTo>
                    <a:pt x="348" y="372"/>
                  </a:lnTo>
                  <a:lnTo>
                    <a:pt x="350" y="368"/>
                  </a:lnTo>
                  <a:lnTo>
                    <a:pt x="350" y="364"/>
                  </a:lnTo>
                  <a:lnTo>
                    <a:pt x="350" y="336"/>
                  </a:lnTo>
                  <a:lnTo>
                    <a:pt x="350" y="336"/>
                  </a:lnTo>
                  <a:lnTo>
                    <a:pt x="350" y="332"/>
                  </a:lnTo>
                  <a:lnTo>
                    <a:pt x="348" y="328"/>
                  </a:lnTo>
                  <a:lnTo>
                    <a:pt x="346" y="326"/>
                  </a:lnTo>
                  <a:lnTo>
                    <a:pt x="340" y="326"/>
                  </a:lnTo>
                  <a:lnTo>
                    <a:pt x="206" y="326"/>
                  </a:lnTo>
                  <a:lnTo>
                    <a:pt x="206" y="326"/>
                  </a:lnTo>
                  <a:lnTo>
                    <a:pt x="202" y="326"/>
                  </a:lnTo>
                  <a:lnTo>
                    <a:pt x="198" y="328"/>
                  </a:lnTo>
                  <a:lnTo>
                    <a:pt x="196" y="332"/>
                  </a:lnTo>
                  <a:lnTo>
                    <a:pt x="194" y="336"/>
                  </a:lnTo>
                  <a:lnTo>
                    <a:pt x="194" y="364"/>
                  </a:lnTo>
                  <a:lnTo>
                    <a:pt x="194" y="364"/>
                  </a:lnTo>
                  <a:lnTo>
                    <a:pt x="196" y="368"/>
                  </a:lnTo>
                  <a:lnTo>
                    <a:pt x="198" y="372"/>
                  </a:lnTo>
                  <a:lnTo>
                    <a:pt x="202" y="374"/>
                  </a:lnTo>
                  <a:lnTo>
                    <a:pt x="206" y="374"/>
                  </a:lnTo>
                  <a:lnTo>
                    <a:pt x="340" y="374"/>
                  </a:lnTo>
                  <a:close/>
                </a:path>
              </a:pathLst>
            </a:custGeom>
            <a:solidFill>
              <a:srgbClr val="002776"/>
            </a:solidFill>
            <a:ln w="9525">
              <a:noFill/>
              <a:round/>
              <a:headEnd/>
              <a:tailEnd/>
            </a:ln>
          </p:spPr>
          <p:txBody>
            <a:bodyPr/>
            <a:lstStyle/>
            <a:p>
              <a:pPr>
                <a:defRPr/>
              </a:pPr>
              <a:endParaRPr kumimoji="0" lang="zh-TW" altLang="en-US">
                <a:solidFill>
                  <a:srgbClr val="000000"/>
                </a:solidFill>
                <a:latin typeface="Arial" charset="0"/>
                <a:ea typeface="新細明體" charset="-120"/>
                <a:cs typeface="Arial" charset="0"/>
              </a:endParaRPr>
            </a:p>
          </p:txBody>
        </p:sp>
      </p:grpSp>
      <p:sp>
        <p:nvSpPr>
          <p:cNvPr id="120836" name="Text Placeholder 2"/>
          <p:cNvSpPr>
            <a:spLocks noGrp="1"/>
          </p:cNvSpPr>
          <p:nvPr>
            <p:ph type="subTitle" idx="1"/>
          </p:nvPr>
        </p:nvSpPr>
        <p:spPr>
          <a:xfrm>
            <a:off x="447675" y="6834188"/>
            <a:ext cx="5214938" cy="344487"/>
          </a:xfrm>
          <a:prstGeom prst="rect">
            <a:avLst/>
          </a:prstGeom>
        </p:spPr>
        <p:txBody>
          <a:bodyPr/>
          <a:lstStyle>
            <a:lvl1pPr marL="0" indent="0">
              <a:lnSpc>
                <a:spcPts val="2225"/>
              </a:lnSpc>
              <a:defRPr sz="1800" b="1" baseline="0" smtClean="0">
                <a:latin typeface="Verdana" pitchFamily="34" charset="0"/>
                <a:ea typeface="華康中黑體" pitchFamily="49" charset="-120"/>
              </a:defRPr>
            </a:lvl1pPr>
          </a:lstStyle>
          <a:p>
            <a:r>
              <a:rPr lang="en-US" altLang="zh-TW" smtClean="0"/>
              <a:t>Click to edit Master subtitle style</a:t>
            </a:r>
            <a:endParaRPr dirty="0" smtClean="0"/>
          </a:p>
        </p:txBody>
      </p:sp>
      <p:sp>
        <p:nvSpPr>
          <p:cNvPr id="26" name="Title Placeholder 1"/>
          <p:cNvSpPr>
            <a:spLocks noGrp="1"/>
          </p:cNvSpPr>
          <p:nvPr>
            <p:ph type="ctrTitle"/>
          </p:nvPr>
        </p:nvSpPr>
        <p:spPr>
          <a:xfrm>
            <a:off x="1238055" y="2886328"/>
            <a:ext cx="4330064" cy="1177777"/>
          </a:xfrm>
          <a:prstGeom prst="rect">
            <a:avLst/>
          </a:prstGeom>
        </p:spPr>
        <p:txBody>
          <a:bodyPr/>
          <a:lstStyle>
            <a:lvl1pPr>
              <a:lnSpc>
                <a:spcPts val="4000"/>
              </a:lnSpc>
              <a:defRPr sz="3700" b="0" baseline="0" smtClean="0">
                <a:solidFill>
                  <a:srgbClr val="002776"/>
                </a:solidFill>
                <a:latin typeface="Times New Roman" pitchFamily="18" charset="0"/>
                <a:ea typeface="華康中明體" pitchFamily="49" charset="-120"/>
              </a:defRPr>
            </a:lvl1pPr>
          </a:lstStyle>
          <a:p>
            <a:r>
              <a:rPr lang="en-US" altLang="zh-TW" dirty="0" smtClean="0"/>
              <a:t>Click to edit Master title style</a:t>
            </a:r>
            <a:endParaRPr lang="en-US" dirty="0" smtClean="0"/>
          </a:p>
        </p:txBody>
      </p:sp>
    </p:spTree>
    <p:extLst>
      <p:ext uri="{BB962C8B-B14F-4D97-AF65-F5344CB8AC3E}">
        <p14:creationId xmlns:p14="http://schemas.microsoft.com/office/powerpoint/2010/main" val="2849193416"/>
      </p:ext>
    </p:extLst>
  </p:cSld>
  <p:clrMapOvr>
    <a:masterClrMapping/>
  </p:clrMapOvr>
  <p:transition/>
</p:sldLayout>
</file>

<file path=ppt/slideLayouts/slideLayout652.xml><?xml version="1.0" encoding="utf-8"?>
<p:sldLayout xmlns:a="http://schemas.openxmlformats.org/drawingml/2006/main" xmlns:r="http://schemas.openxmlformats.org/officeDocument/2006/relationships" xmlns:p="http://schemas.openxmlformats.org/presentationml/2006/main" preserve="1" userDrawn="1">
  <p:cSld name="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500"/>
            <a:ext cx="2544763" cy="163513"/>
          </a:xfrm>
          <a:prstGeom prst="rect">
            <a:avLst/>
          </a:prstGeom>
          <a:noFill/>
          <a:ln w="25400" algn="ctr">
            <a:noFill/>
            <a:miter lim="800000"/>
            <a:headEnd/>
            <a:tailEnd/>
          </a:ln>
        </p:spPr>
        <p:txBody>
          <a:bodyPr lIns="0" tIns="0" rIns="0" bIns="0"/>
          <a:lstStyle/>
          <a:p>
            <a:pPr algn="r" defTabSz="957263">
              <a:defRPr/>
            </a:pPr>
            <a:r>
              <a:rPr kumimoji="0" lang="en-US" altLang="zh-TW" sz="900" dirty="0" smtClean="0">
                <a:solidFill>
                  <a:srgbClr val="002060"/>
                </a:solidFill>
                <a:latin typeface="Arial" charset="0"/>
                <a:ea typeface="新細明體" charset="-120"/>
                <a:cs typeface="Arial" charset="0"/>
              </a:rPr>
              <a:t>© 2013 </a:t>
            </a:r>
            <a:r>
              <a:rPr kumimoji="0" lang="zh-TW" altLang="en-US" sz="900" dirty="0" smtClean="0">
                <a:solidFill>
                  <a:srgbClr val="002060"/>
                </a:solidFill>
                <a:latin typeface="Arial" charset="0"/>
                <a:ea typeface="新細明體" charset="-120"/>
                <a:cs typeface="Arial" charset="0"/>
              </a:rPr>
              <a:t>勤業眾信版權所有 保留一切權利</a:t>
            </a:r>
            <a:endParaRPr kumimoji="0" lang="en-US" altLang="zh-TW" sz="900" dirty="0">
              <a:solidFill>
                <a:srgbClr val="002060"/>
              </a:solidFill>
              <a:latin typeface="Arial" charset="0"/>
              <a:ea typeface="新細明體"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0" y="360000"/>
            <a:ext cx="9126000" cy="630000"/>
          </a:xfrm>
          <a:prstGeom prst="rect">
            <a:avLst/>
          </a:prstGeom>
        </p:spPr>
        <p:txBody>
          <a:bodyPr/>
          <a:lstStyle>
            <a:lvl1pPr>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a:latin typeface="Calibri" pitchFamily="34" charset="0"/>
                <a:ea typeface="微軟正黑體" pitchFamily="34" charset="-120"/>
              </a:defRPr>
            </a:lvl1pPr>
            <a:lvl2pPr>
              <a:defRPr>
                <a:latin typeface="Calibri" pitchFamily="34" charset="0"/>
                <a:ea typeface="微軟正黑體" pitchFamily="34" charset="-120"/>
              </a:defRPr>
            </a:lvl2pPr>
            <a:lvl3pPr>
              <a:defRPr>
                <a:latin typeface="Calibri" pitchFamily="34" charset="0"/>
                <a:ea typeface="微軟正黑體" pitchFamily="34" charset="-120"/>
              </a:defRPr>
            </a:lvl3pPr>
            <a:lvl4pPr>
              <a:defRPr>
                <a:latin typeface="Calibri" pitchFamily="34" charset="0"/>
                <a:ea typeface="微軟正黑體" pitchFamily="34" charset="-120"/>
              </a:defRPr>
            </a:lvl4pPr>
            <a:lvl5pPr>
              <a:buFont typeface="Arial" pitchFamily="34" charset="0"/>
              <a:buNone/>
              <a:defRPr>
                <a:solidFill>
                  <a:schemeClr val="tx1"/>
                </a:solidFill>
                <a:latin typeface="Calibri" pitchFamily="34" charset="0"/>
                <a:ea typeface="微軟正黑體" pitchFamily="34"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0" y="7429500"/>
            <a:ext cx="311150" cy="163513"/>
          </a:xfrm>
          <a:prstGeom prst="rect">
            <a:avLst/>
          </a:prstGeom>
        </p:spPr>
        <p:txBody>
          <a:bodyPr vert="horz" wrap="square" lIns="91440" tIns="45720" rIns="91440" bIns="45720" numCol="1" anchor="t" anchorCtr="0" compatLnSpc="1">
            <a:prstTxWarp prst="textNoShape">
              <a:avLst/>
            </a:prstTxWarp>
          </a:bodyPr>
          <a:lstStyle>
            <a:lvl1pPr>
              <a:defRPr kumimoji="0" sz="800">
                <a:latin typeface="Arial" charset="0"/>
                <a:ea typeface="新細明體" charset="-120"/>
                <a:cs typeface="Arial" charset="0"/>
              </a:defRPr>
            </a:lvl1pPr>
          </a:lstStyle>
          <a:p>
            <a:pPr>
              <a:defRPr/>
            </a:pPr>
            <a:fld id="{E7248DCC-D2F2-466C-9721-2DA1D549E461}" type="slidenum">
              <a:rPr lang="en-US" altLang="zh-TW">
                <a:solidFill>
                  <a:srgbClr val="000000"/>
                </a:solidFill>
              </a:rPr>
              <a:pPr>
                <a:defRPr/>
              </a:pPr>
              <a:t>‹#›</a:t>
            </a:fld>
            <a:endParaRPr lang="en-US" altLang="zh-TW">
              <a:solidFill>
                <a:srgbClr val="000000"/>
              </a:solidFill>
            </a:endParaRPr>
          </a:p>
        </p:txBody>
      </p:sp>
    </p:spTree>
    <p:extLst>
      <p:ext uri="{BB962C8B-B14F-4D97-AF65-F5344CB8AC3E}">
        <p14:creationId xmlns:p14="http://schemas.microsoft.com/office/powerpoint/2010/main" val="3055800371"/>
      </p:ext>
    </p:extLst>
  </p:cSld>
  <p:clrMapOvr>
    <a:masterClrMapping/>
  </p:clrMapOvr>
</p:sldLayout>
</file>

<file path=ppt/slideLayouts/slideLayout653.xml><?xml version="1.0" encoding="utf-8"?>
<p:sldLayout xmlns:a="http://schemas.openxmlformats.org/drawingml/2006/main" xmlns:r="http://schemas.openxmlformats.org/officeDocument/2006/relationships" xmlns:p="http://schemas.openxmlformats.org/presentationml/2006/main" preserve="1" userDrawn="1">
  <p:cSld name="自訂版面配置">
    <p:spTree>
      <p:nvGrpSpPr>
        <p:cNvPr id="1" name=""/>
        <p:cNvGrpSpPr/>
        <p:nvPr/>
      </p:nvGrpSpPr>
      <p:grpSpPr>
        <a:xfrm>
          <a:off x="0" y="0"/>
          <a:ext cx="0" cy="0"/>
          <a:chOff x="0" y="0"/>
          <a:chExt cx="0" cy="0"/>
        </a:xfrm>
      </p:grpSpPr>
      <p:sp>
        <p:nvSpPr>
          <p:cNvPr id="4" name="矩形 3"/>
          <p:cNvSpPr/>
          <p:nvPr userDrawn="1"/>
        </p:nvSpPr>
        <p:spPr>
          <a:xfrm>
            <a:off x="0" y="0"/>
            <a:ext cx="10059988" cy="7773988"/>
          </a:xfrm>
          <a:prstGeom prst="rect">
            <a:avLst/>
          </a:prstGeom>
          <a:solidFill>
            <a:srgbClr val="00A1D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0" lang="zh-TW" altLang="en-US">
              <a:solidFill>
                <a:srgbClr val="FFFFFF"/>
              </a:solidFill>
              <a:ea typeface="新細明體" charset="-120"/>
              <a:cs typeface="Arial" charset="0"/>
            </a:endParaRPr>
          </a:p>
        </p:txBody>
      </p:sp>
      <p:sp>
        <p:nvSpPr>
          <p:cNvPr id="3" name="Title Placeholder 1"/>
          <p:cNvSpPr>
            <a:spLocks noGrp="1"/>
          </p:cNvSpPr>
          <p:nvPr>
            <p:ph type="ctrTitle"/>
          </p:nvPr>
        </p:nvSpPr>
        <p:spPr>
          <a:xfrm>
            <a:off x="529400" y="2886328"/>
            <a:ext cx="4330064" cy="1177777"/>
          </a:xfrm>
          <a:prstGeom prst="rect">
            <a:avLst/>
          </a:prstGeom>
        </p:spPr>
        <p:txBody>
          <a:bodyPr/>
          <a:lstStyle>
            <a:lvl1pPr>
              <a:lnSpc>
                <a:spcPts val="4000"/>
              </a:lnSpc>
              <a:defRPr sz="2800" b="1" baseline="0" smtClean="0">
                <a:solidFill>
                  <a:schemeClr val="bg1"/>
                </a:solidFill>
                <a:latin typeface="Verdana" pitchFamily="34" charset="0"/>
                <a:ea typeface="華康中黑體" pitchFamily="49" charset="-120"/>
              </a:defRPr>
            </a:lvl1pPr>
          </a:lstStyle>
          <a:p>
            <a:r>
              <a:rPr lang="en-US" altLang="zh-TW" smtClean="0"/>
              <a:t>Click to edit Master title style</a:t>
            </a:r>
            <a:endParaRPr lang="en-US" dirty="0" smtClean="0"/>
          </a:p>
        </p:txBody>
      </p:sp>
    </p:spTree>
    <p:extLst>
      <p:ext uri="{BB962C8B-B14F-4D97-AF65-F5344CB8AC3E}">
        <p14:creationId xmlns:p14="http://schemas.microsoft.com/office/powerpoint/2010/main" val="1982241915"/>
      </p:ext>
    </p:extLst>
  </p:cSld>
  <p:clrMapOvr>
    <a:masterClrMapping/>
  </p:clrMapOvr>
</p:sldLayout>
</file>

<file path=ppt/slideLayouts/slideLayout654.xml><?xml version="1.0" encoding="utf-8"?>
<p:sldLayout xmlns:a="http://schemas.openxmlformats.org/drawingml/2006/main" xmlns:r="http://schemas.openxmlformats.org/officeDocument/2006/relationships" xmlns:p="http://schemas.openxmlformats.org/presentationml/2006/main" preserve="1" userDrawn="1">
  <p:cSld name="1_自訂版面配置">
    <p:spTree>
      <p:nvGrpSpPr>
        <p:cNvPr id="1" name=""/>
        <p:cNvGrpSpPr/>
        <p:nvPr/>
      </p:nvGrpSpPr>
      <p:grpSpPr>
        <a:xfrm>
          <a:off x="0" y="0"/>
          <a:ext cx="0" cy="0"/>
          <a:chOff x="0" y="0"/>
          <a:chExt cx="0" cy="0"/>
        </a:xfrm>
      </p:grpSpPr>
      <p:sp>
        <p:nvSpPr>
          <p:cNvPr id="4" name="矩形 3"/>
          <p:cNvSpPr/>
          <p:nvPr userDrawn="1"/>
        </p:nvSpPr>
        <p:spPr>
          <a:xfrm>
            <a:off x="0" y="0"/>
            <a:ext cx="10059988" cy="7773988"/>
          </a:xfrm>
          <a:prstGeom prst="rect">
            <a:avLst/>
          </a:prstGeom>
          <a:solidFill>
            <a:srgbClr val="72C7E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0" lang="zh-TW" altLang="en-US">
              <a:solidFill>
                <a:srgbClr val="FFFFFF"/>
              </a:solidFill>
              <a:ea typeface="新細明體" charset="-120"/>
              <a:cs typeface="Arial" charset="0"/>
            </a:endParaRPr>
          </a:p>
        </p:txBody>
      </p:sp>
      <p:sp>
        <p:nvSpPr>
          <p:cNvPr id="3" name="Title Placeholder 1"/>
          <p:cNvSpPr>
            <a:spLocks noGrp="1"/>
          </p:cNvSpPr>
          <p:nvPr>
            <p:ph type="ctrTitle"/>
          </p:nvPr>
        </p:nvSpPr>
        <p:spPr>
          <a:xfrm>
            <a:off x="529400" y="2886328"/>
            <a:ext cx="4330064" cy="1177777"/>
          </a:xfrm>
          <a:prstGeom prst="rect">
            <a:avLst/>
          </a:prstGeom>
        </p:spPr>
        <p:txBody>
          <a:bodyPr/>
          <a:lstStyle>
            <a:lvl1pPr>
              <a:lnSpc>
                <a:spcPts val="4000"/>
              </a:lnSpc>
              <a:defRPr sz="2800" b="1" baseline="0" smtClean="0">
                <a:solidFill>
                  <a:schemeClr val="bg1"/>
                </a:solidFill>
                <a:latin typeface="Verdana" pitchFamily="34" charset="0"/>
                <a:ea typeface="華康中黑體" pitchFamily="49" charset="-120"/>
              </a:defRPr>
            </a:lvl1pPr>
          </a:lstStyle>
          <a:p>
            <a:r>
              <a:rPr lang="en-US" altLang="zh-TW" smtClean="0"/>
              <a:t>Click to edit Master title style</a:t>
            </a:r>
            <a:endParaRPr lang="en-US" dirty="0" smtClean="0"/>
          </a:p>
        </p:txBody>
      </p:sp>
    </p:spTree>
    <p:extLst>
      <p:ext uri="{BB962C8B-B14F-4D97-AF65-F5344CB8AC3E}">
        <p14:creationId xmlns:p14="http://schemas.microsoft.com/office/powerpoint/2010/main" val="1030540932"/>
      </p:ext>
    </p:extLst>
  </p:cSld>
  <p:clrMapOvr>
    <a:masterClrMapping/>
  </p:clrMapOvr>
</p:sldLayout>
</file>

<file path=ppt/slideLayouts/slideLayout655.xml><?xml version="1.0" encoding="utf-8"?>
<p:sldLayout xmlns:a="http://schemas.openxmlformats.org/drawingml/2006/main" xmlns:r="http://schemas.openxmlformats.org/officeDocument/2006/relationships" xmlns:p="http://schemas.openxmlformats.org/presentationml/2006/main" preserve="1" userDrawn="1">
  <p:cSld name="3_自訂版面配置">
    <p:spTree>
      <p:nvGrpSpPr>
        <p:cNvPr id="1" name=""/>
        <p:cNvGrpSpPr/>
        <p:nvPr/>
      </p:nvGrpSpPr>
      <p:grpSpPr>
        <a:xfrm>
          <a:off x="0" y="0"/>
          <a:ext cx="0" cy="0"/>
          <a:chOff x="0" y="0"/>
          <a:chExt cx="0" cy="0"/>
        </a:xfrm>
      </p:grpSpPr>
      <p:sp>
        <p:nvSpPr>
          <p:cNvPr id="4" name="矩形 3"/>
          <p:cNvSpPr/>
          <p:nvPr userDrawn="1"/>
        </p:nvSpPr>
        <p:spPr>
          <a:xfrm>
            <a:off x="0" y="0"/>
            <a:ext cx="10059988" cy="7773988"/>
          </a:xfrm>
          <a:prstGeom prst="rect">
            <a:avLst/>
          </a:prstGeom>
          <a:solidFill>
            <a:srgbClr val="3C8A2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0" lang="zh-TW" altLang="en-US">
              <a:solidFill>
                <a:srgbClr val="FFFFFF"/>
              </a:solidFill>
              <a:ea typeface="新細明體" charset="-120"/>
              <a:cs typeface="Arial" charset="0"/>
            </a:endParaRPr>
          </a:p>
        </p:txBody>
      </p:sp>
      <p:sp>
        <p:nvSpPr>
          <p:cNvPr id="3" name="Title Placeholder 1"/>
          <p:cNvSpPr>
            <a:spLocks noGrp="1"/>
          </p:cNvSpPr>
          <p:nvPr>
            <p:ph type="ctrTitle"/>
          </p:nvPr>
        </p:nvSpPr>
        <p:spPr>
          <a:xfrm>
            <a:off x="529400" y="2886328"/>
            <a:ext cx="4330064" cy="1177777"/>
          </a:xfrm>
          <a:prstGeom prst="rect">
            <a:avLst/>
          </a:prstGeom>
        </p:spPr>
        <p:txBody>
          <a:bodyPr/>
          <a:lstStyle>
            <a:lvl1pPr>
              <a:lnSpc>
                <a:spcPts val="4000"/>
              </a:lnSpc>
              <a:defRPr sz="2800" b="1" baseline="0" smtClean="0">
                <a:solidFill>
                  <a:schemeClr val="bg1"/>
                </a:solidFill>
                <a:latin typeface="Verdana" pitchFamily="34" charset="0"/>
                <a:ea typeface="華康中黑體" pitchFamily="49" charset="-120"/>
              </a:defRPr>
            </a:lvl1pPr>
          </a:lstStyle>
          <a:p>
            <a:r>
              <a:rPr lang="en-US" altLang="zh-TW" smtClean="0"/>
              <a:t>Click to edit Master title style</a:t>
            </a:r>
            <a:endParaRPr lang="en-US" dirty="0" smtClean="0"/>
          </a:p>
        </p:txBody>
      </p:sp>
    </p:spTree>
    <p:extLst>
      <p:ext uri="{BB962C8B-B14F-4D97-AF65-F5344CB8AC3E}">
        <p14:creationId xmlns:p14="http://schemas.microsoft.com/office/powerpoint/2010/main" val="3378143544"/>
      </p:ext>
    </p:extLst>
  </p:cSld>
  <p:clrMapOvr>
    <a:masterClrMapping/>
  </p:clrMapOvr>
</p:sldLayout>
</file>

<file path=ppt/slideLayouts/slideLayout656.xml><?xml version="1.0" encoding="utf-8"?>
<p:sldLayout xmlns:a="http://schemas.openxmlformats.org/drawingml/2006/main" xmlns:r="http://schemas.openxmlformats.org/officeDocument/2006/relationships" xmlns:p="http://schemas.openxmlformats.org/presentationml/2006/main" preserve="1" userDrawn="1">
  <p:cSld name="2_自訂版面配置">
    <p:spTree>
      <p:nvGrpSpPr>
        <p:cNvPr id="1" name=""/>
        <p:cNvGrpSpPr/>
        <p:nvPr/>
      </p:nvGrpSpPr>
      <p:grpSpPr>
        <a:xfrm>
          <a:off x="0" y="0"/>
          <a:ext cx="0" cy="0"/>
          <a:chOff x="0" y="0"/>
          <a:chExt cx="0" cy="0"/>
        </a:xfrm>
      </p:grpSpPr>
      <p:sp>
        <p:nvSpPr>
          <p:cNvPr id="4" name="矩形 3"/>
          <p:cNvSpPr/>
          <p:nvPr userDrawn="1"/>
        </p:nvSpPr>
        <p:spPr>
          <a:xfrm>
            <a:off x="0" y="0"/>
            <a:ext cx="10059988" cy="7773988"/>
          </a:xfrm>
          <a:prstGeom prst="rect">
            <a:avLst/>
          </a:prstGeom>
          <a:solidFill>
            <a:srgbClr val="C9DD0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0" lang="zh-TW" altLang="en-US">
              <a:solidFill>
                <a:srgbClr val="FFFFFF"/>
              </a:solidFill>
              <a:ea typeface="新細明體" charset="-120"/>
              <a:cs typeface="Arial" charset="0"/>
            </a:endParaRPr>
          </a:p>
        </p:txBody>
      </p:sp>
      <p:sp>
        <p:nvSpPr>
          <p:cNvPr id="3" name="Title Placeholder 1"/>
          <p:cNvSpPr>
            <a:spLocks noGrp="1"/>
          </p:cNvSpPr>
          <p:nvPr>
            <p:ph type="ctrTitle"/>
          </p:nvPr>
        </p:nvSpPr>
        <p:spPr>
          <a:xfrm>
            <a:off x="529400" y="2886328"/>
            <a:ext cx="4330064" cy="1177777"/>
          </a:xfrm>
          <a:prstGeom prst="rect">
            <a:avLst/>
          </a:prstGeom>
        </p:spPr>
        <p:txBody>
          <a:bodyPr/>
          <a:lstStyle>
            <a:lvl1pPr>
              <a:lnSpc>
                <a:spcPts val="4000"/>
              </a:lnSpc>
              <a:defRPr sz="2800" b="1" baseline="0" smtClean="0">
                <a:solidFill>
                  <a:schemeClr val="bg1"/>
                </a:solidFill>
                <a:latin typeface="Verdana" pitchFamily="34" charset="0"/>
                <a:ea typeface="華康中黑體" pitchFamily="49" charset="-120"/>
              </a:defRPr>
            </a:lvl1pPr>
          </a:lstStyle>
          <a:p>
            <a:r>
              <a:rPr lang="en-US" altLang="zh-TW" smtClean="0"/>
              <a:t>Click to edit Master title style</a:t>
            </a:r>
            <a:endParaRPr lang="en-US" dirty="0" smtClean="0"/>
          </a:p>
        </p:txBody>
      </p:sp>
    </p:spTree>
    <p:extLst>
      <p:ext uri="{BB962C8B-B14F-4D97-AF65-F5344CB8AC3E}">
        <p14:creationId xmlns:p14="http://schemas.microsoft.com/office/powerpoint/2010/main" val="2962060965"/>
      </p:ext>
    </p:extLst>
  </p:cSld>
  <p:clrMapOvr>
    <a:masterClrMapping/>
  </p:clrMapOvr>
</p:sldLayout>
</file>

<file path=ppt/slideLayouts/slideLayout657.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版面配置區 3"/>
          <p:cNvSpPr>
            <a:spLocks noGrp="1"/>
          </p:cNvSpPr>
          <p:nvPr>
            <p:ph type="dt" sz="half" idx="10"/>
          </p:nvPr>
        </p:nvSpPr>
        <p:spPr>
          <a:xfrm>
            <a:off x="503238" y="7205663"/>
            <a:ext cx="2346325" cy="414337"/>
          </a:xfrm>
          <a:prstGeom prst="rect">
            <a:avLst/>
          </a:prstGeom>
        </p:spPr>
        <p:txBody>
          <a:bodyPr vert="horz" wrap="square" lIns="101901" tIns="50950" rIns="101901" bIns="50950" numCol="1" anchor="t" anchorCtr="0" compatLnSpc="1">
            <a:prstTxWarp prst="textNoShape">
              <a:avLst/>
            </a:prstTxWarp>
          </a:bodyPr>
          <a:lstStyle>
            <a:lvl1pPr>
              <a:defRPr kumimoji="0">
                <a:latin typeface="Arial" charset="0"/>
                <a:ea typeface="新細明體" charset="-120"/>
                <a:cs typeface="Arial" charset="0"/>
              </a:defRPr>
            </a:lvl1pPr>
          </a:lstStyle>
          <a:p>
            <a:pPr>
              <a:defRPr/>
            </a:pPr>
            <a:endParaRPr lang="zh-TW" altLang="en-US">
              <a:solidFill>
                <a:srgbClr val="000000"/>
              </a:solidFill>
            </a:endParaRPr>
          </a:p>
        </p:txBody>
      </p:sp>
      <p:sp>
        <p:nvSpPr>
          <p:cNvPr id="3" name="頁尾版面配置區 4"/>
          <p:cNvSpPr>
            <a:spLocks noGrp="1"/>
          </p:cNvSpPr>
          <p:nvPr>
            <p:ph type="ftr" sz="quarter" idx="11"/>
          </p:nvPr>
        </p:nvSpPr>
        <p:spPr>
          <a:xfrm>
            <a:off x="3436938" y="7205663"/>
            <a:ext cx="3186112" cy="414337"/>
          </a:xfrm>
          <a:prstGeom prst="rect">
            <a:avLst/>
          </a:prstGeom>
        </p:spPr>
        <p:txBody>
          <a:bodyPr vert="horz" wrap="square" lIns="101901" tIns="50950" rIns="101901" bIns="50950" numCol="1" anchor="t" anchorCtr="0" compatLnSpc="1">
            <a:prstTxWarp prst="textNoShape">
              <a:avLst/>
            </a:prstTxWarp>
          </a:bodyPr>
          <a:lstStyle>
            <a:lvl1pPr>
              <a:defRPr kumimoji="0">
                <a:latin typeface="Arial" charset="0"/>
                <a:ea typeface="新細明體" charset="-120"/>
                <a:cs typeface="Arial" charset="0"/>
              </a:defRPr>
            </a:lvl1pPr>
          </a:lstStyle>
          <a:p>
            <a:pPr>
              <a:defRPr/>
            </a:pPr>
            <a:endParaRPr lang="zh-TW" altLang="en-US">
              <a:solidFill>
                <a:srgbClr val="000000"/>
              </a:solidFill>
            </a:endParaRPr>
          </a:p>
        </p:txBody>
      </p:sp>
      <p:sp>
        <p:nvSpPr>
          <p:cNvPr id="4" name="投影片編號版面配置區 5"/>
          <p:cNvSpPr>
            <a:spLocks noGrp="1"/>
          </p:cNvSpPr>
          <p:nvPr>
            <p:ph type="sldNum" sz="quarter" idx="12"/>
          </p:nvPr>
        </p:nvSpPr>
        <p:spPr>
          <a:xfrm>
            <a:off x="7210425" y="7205663"/>
            <a:ext cx="2346325" cy="414337"/>
          </a:xfrm>
          <a:prstGeom prst="rect">
            <a:avLst/>
          </a:prstGeom>
        </p:spPr>
        <p:txBody>
          <a:bodyPr vert="horz" wrap="square" lIns="101901" tIns="50950" rIns="101901" bIns="50950" numCol="1" anchor="t" anchorCtr="0" compatLnSpc="1">
            <a:prstTxWarp prst="textNoShape">
              <a:avLst/>
            </a:prstTxWarp>
          </a:bodyPr>
          <a:lstStyle>
            <a:lvl1pPr>
              <a:defRPr kumimoji="0">
                <a:latin typeface="Arial" charset="0"/>
                <a:ea typeface="新細明體" charset="-120"/>
                <a:cs typeface="Arial" charset="0"/>
              </a:defRPr>
            </a:lvl1pPr>
          </a:lstStyle>
          <a:p>
            <a:pPr>
              <a:defRPr/>
            </a:pPr>
            <a:fld id="{86D2A36A-B31F-4E3C-8CEC-8A83471AB325}" type="slidenum">
              <a:rPr lang="zh-TW" altLang="en-US">
                <a:solidFill>
                  <a:srgbClr val="000000"/>
                </a:solidFill>
              </a:rPr>
              <a:pPr>
                <a:defRPr/>
              </a:pPr>
              <a:t>‹#›</a:t>
            </a:fld>
            <a:endParaRPr lang="zh-TW" altLang="en-US">
              <a:solidFill>
                <a:srgbClr val="000000"/>
              </a:solidFill>
            </a:endParaRPr>
          </a:p>
        </p:txBody>
      </p:sp>
    </p:spTree>
    <p:extLst>
      <p:ext uri="{BB962C8B-B14F-4D97-AF65-F5344CB8AC3E}">
        <p14:creationId xmlns:p14="http://schemas.microsoft.com/office/powerpoint/2010/main" val="2686325744"/>
      </p:ext>
    </p:extLst>
  </p:cSld>
  <p:clrMapOvr>
    <a:masterClrMapping/>
  </p:clrMapOvr>
</p:sldLayout>
</file>

<file path=ppt/slideLayouts/slideLayout65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pic>
        <p:nvPicPr>
          <p:cNvPr id="4" name="Picture 9" descr="IFRS%20logo.gif"/>
          <p:cNvPicPr>
            <a:picLocks noChangeAspect="1"/>
          </p:cNvPicPr>
          <p:nvPr userDrawn="1"/>
        </p:nvPicPr>
        <p:blipFill>
          <a:blip r:embed="rId3" cstate="print"/>
          <a:stretch>
            <a:fillRect/>
          </a:stretch>
        </p:blipFill>
        <p:spPr>
          <a:xfrm>
            <a:off x="-123780" y="0"/>
            <a:ext cx="2576963" cy="1376626"/>
          </a:xfrm>
          <a:prstGeom prst="ellipse">
            <a:avLst/>
          </a:prstGeom>
          <a:ln>
            <a:noFill/>
          </a:ln>
          <a:effectLst>
            <a:outerShdw blurRad="184150" dist="241300" dir="11520000" sx="110000" sy="110000" algn="ctr">
              <a:srgbClr val="000000">
                <a:alpha val="18000"/>
              </a:srgbClr>
            </a:outerShdw>
          </a:effectLst>
          <a:scene3d>
            <a:camera prst="perspectiveContrastingRightFacing"/>
            <a:lightRig rig="flood" dir="t">
              <a:rot lat="0" lon="0" rev="13800000"/>
            </a:lightRig>
          </a:scene3d>
          <a:sp3d extrusionH="107950" prstMaterial="plastic">
            <a:bevelT w="82550" h="63500"/>
            <a:bevelB/>
          </a:sp3d>
        </p:spPr>
      </p:pic>
      <p:sp>
        <p:nvSpPr>
          <p:cNvPr id="2" name="Title 1"/>
          <p:cNvSpPr>
            <a:spLocks noGrp="1"/>
          </p:cNvSpPr>
          <p:nvPr>
            <p:ph type="title"/>
          </p:nvPr>
        </p:nvSpPr>
        <p:spPr>
          <a:xfrm>
            <a:off x="2074883" y="161932"/>
            <a:ext cx="7670763" cy="1376653"/>
          </a:xfrm>
          <a:prstGeom prst="rect">
            <a:avLst/>
          </a:prstGeom>
        </p:spPr>
        <p:txBody>
          <a:bodyPr lIns="101901" tIns="50950" rIns="101901" bIns="50950" anchor="ctr"/>
          <a:lstStyle>
            <a:lvl1pPr algn="l">
              <a:defRPr sz="4500">
                <a:solidFill>
                  <a:srgbClr val="000099"/>
                </a:solidFill>
                <a:effectLst/>
                <a:latin typeface="Calibri" pitchFamily="34" charset="0"/>
                <a:ea typeface="標楷體" pitchFamily="65" charset="-120"/>
              </a:defRPr>
            </a:lvl1pPr>
          </a:lstStyle>
          <a:p>
            <a:r>
              <a:rPr lang="en-US" altLang="zh-TW" dirty="0" smtClean="0"/>
              <a:t>Click to edit Master title style</a:t>
            </a:r>
            <a:endParaRPr lang="en-US" dirty="0"/>
          </a:p>
        </p:txBody>
      </p:sp>
      <p:sp>
        <p:nvSpPr>
          <p:cNvPr id="3" name="Content Placeholder 2"/>
          <p:cNvSpPr>
            <a:spLocks noGrp="1"/>
          </p:cNvSpPr>
          <p:nvPr>
            <p:ph idx="1"/>
          </p:nvPr>
        </p:nvSpPr>
        <p:spPr>
          <a:xfrm>
            <a:off x="503000" y="1700544"/>
            <a:ext cx="9053989" cy="5668573"/>
          </a:xfrm>
          <a:prstGeom prst="rect">
            <a:avLst/>
          </a:prstGeom>
        </p:spPr>
        <p:txBody>
          <a:bodyPr lIns="101901" tIns="50950" rIns="101901" bIns="50950"/>
          <a:lstStyle>
            <a:lvl1pPr>
              <a:defRPr sz="3100">
                <a:latin typeface="Calibri" pitchFamily="34" charset="0"/>
                <a:ea typeface="標楷體" pitchFamily="65" charset="-120"/>
              </a:defRPr>
            </a:lvl1pPr>
            <a:lvl2pPr>
              <a:defRPr>
                <a:latin typeface="Calibri" pitchFamily="34" charset="0"/>
                <a:ea typeface="標楷體" pitchFamily="65" charset="-120"/>
              </a:defRPr>
            </a:lvl2pPr>
            <a:lvl3pPr>
              <a:defRPr>
                <a:latin typeface="Calibri" pitchFamily="34" charset="0"/>
                <a:ea typeface="標楷體" pitchFamily="65" charset="-120"/>
              </a:defRPr>
            </a:lvl3pPr>
            <a:lvl4pPr>
              <a:defRPr>
                <a:latin typeface="Calibri" pitchFamily="34" charset="0"/>
                <a:ea typeface="標楷體" pitchFamily="65" charset="-120"/>
              </a:defRPr>
            </a:lvl4pPr>
            <a:lvl5pPr>
              <a:defRPr>
                <a:latin typeface="Calibri" pitchFamily="34" charset="0"/>
                <a:ea typeface="標楷體" pitchFamily="65" charset="-120"/>
              </a:defRPr>
            </a:lvl5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a:p>
        </p:txBody>
      </p:sp>
      <p:sp>
        <p:nvSpPr>
          <p:cNvPr id="5" name="Slide Number Placeholder 5"/>
          <p:cNvSpPr>
            <a:spLocks noGrp="1"/>
          </p:cNvSpPr>
          <p:nvPr>
            <p:ph type="sldNum" sz="quarter" idx="10"/>
          </p:nvPr>
        </p:nvSpPr>
        <p:spPr>
          <a:xfrm>
            <a:off x="9351963" y="7359650"/>
            <a:ext cx="587375" cy="414338"/>
          </a:xfrm>
          <a:prstGeom prst="rect">
            <a:avLst/>
          </a:prstGeom>
        </p:spPr>
        <p:txBody>
          <a:bodyPr lIns="101901" tIns="50950" rIns="101901" bIns="50950"/>
          <a:lstStyle>
            <a:lvl1pPr>
              <a:defRPr sz="1300">
                <a:latin typeface="Calibri" pitchFamily="34" charset="0"/>
                <a:ea typeface="新細明體" charset="-120"/>
              </a:defRPr>
            </a:lvl1pPr>
          </a:lstStyle>
          <a:p>
            <a:pPr>
              <a:defRPr/>
            </a:pPr>
            <a:fld id="{730EF0BE-F356-4F8D-B842-3BFCDE1888A1}" type="slidenum">
              <a:rPr lang="zh-TW" altLang="en-US">
                <a:solidFill>
                  <a:prstClr val="black"/>
                </a:solidFill>
              </a:rPr>
              <a:pPr>
                <a:defRPr/>
              </a:pPr>
              <a:t>‹#›</a:t>
            </a:fld>
            <a:endParaRPr lang="zh-TW" altLang="en-US" dirty="0">
              <a:solidFill>
                <a:prstClr val="black"/>
              </a:solidFill>
            </a:endParaRPr>
          </a:p>
        </p:txBody>
      </p:sp>
      <p:sp>
        <p:nvSpPr>
          <p:cNvPr id="6" name="Footer Placeholder 5"/>
          <p:cNvSpPr>
            <a:spLocks noGrp="1"/>
          </p:cNvSpPr>
          <p:nvPr>
            <p:ph type="ftr" sz="quarter" idx="11"/>
          </p:nvPr>
        </p:nvSpPr>
        <p:spPr>
          <a:xfrm>
            <a:off x="36513" y="7359650"/>
            <a:ext cx="3186112" cy="414338"/>
          </a:xfrm>
          <a:prstGeom prst="rect">
            <a:avLst/>
          </a:prstGeom>
        </p:spPr>
        <p:txBody>
          <a:bodyPr lIns="101901" tIns="50950" rIns="101901" bIns="50950"/>
          <a:lstStyle>
            <a:lvl1pPr>
              <a:defRPr sz="1100">
                <a:latin typeface="Calibri" pitchFamily="34" charset="0"/>
                <a:ea typeface="華康中黑體" pitchFamily="49" charset="-120"/>
              </a:defRPr>
            </a:lvl1pPr>
          </a:lstStyle>
          <a:p>
            <a:pPr>
              <a:defRPr/>
            </a:pPr>
            <a:r>
              <a:rPr lang="en-US" altLang="zh-TW">
                <a:solidFill>
                  <a:prstClr val="black"/>
                </a:solidFill>
              </a:rPr>
              <a:t>©2010 </a:t>
            </a:r>
            <a:r>
              <a:rPr lang="zh-TW" altLang="en-US">
                <a:solidFill>
                  <a:prstClr val="black"/>
                </a:solidFill>
              </a:rPr>
              <a:t>勤業眾信版權所有 保留一切權利</a:t>
            </a:r>
          </a:p>
        </p:txBody>
      </p:sp>
    </p:spTree>
    <p:extLst>
      <p:ext uri="{BB962C8B-B14F-4D97-AF65-F5344CB8AC3E}">
        <p14:creationId xmlns:p14="http://schemas.microsoft.com/office/powerpoint/2010/main" val="523290726"/>
      </p:ext>
    </p:extLst>
  </p:cSld>
  <p:clrMapOvr>
    <a:overrideClrMapping bg1="lt1" tx1="dk1" bg2="lt2" tx2="dk2" accent1="accent1" accent2="accent2" accent3="accent3" accent4="accent4" accent5="accent5" accent6="accent6" hlink="hlink" folHlink="folHlink"/>
  </p:clrMapOvr>
  <p:transition>
    <p:random/>
  </p:transition>
</p:sldLayout>
</file>

<file path=ppt/slideLayouts/slideLayout659.xml><?xml version="1.0" encoding="utf-8"?>
<p:sldLayout xmlns:a="http://schemas.openxmlformats.org/drawingml/2006/main" xmlns:r="http://schemas.openxmlformats.org/officeDocument/2006/relationships" xmlns:p="http://schemas.openxmlformats.org/presentationml/2006/main" userDrawn="1">
  <p:cSld name="1_兩項物件">
    <p:spTree>
      <p:nvGrpSpPr>
        <p:cNvPr id="1" name=""/>
        <p:cNvGrpSpPr/>
        <p:nvPr/>
      </p:nvGrpSpPr>
      <p:grpSpPr>
        <a:xfrm>
          <a:off x="0" y="0"/>
          <a:ext cx="0" cy="0"/>
          <a:chOff x="0" y="0"/>
          <a:chExt cx="0" cy="0"/>
        </a:xfrm>
      </p:grpSpPr>
      <p:cxnSp>
        <p:nvCxnSpPr>
          <p:cNvPr id="4" name="直線接點 6"/>
          <p:cNvCxnSpPr/>
          <p:nvPr userDrawn="1"/>
        </p:nvCxnSpPr>
        <p:spPr>
          <a:xfrm>
            <a:off x="0" y="1101725"/>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1425" tIns="45713" rIns="91425" bIns="45713"/>
          <a:lstStyle>
            <a:lvl1pPr>
              <a:defRPr sz="3600" b="1" baseline="0">
                <a:solidFill>
                  <a:srgbClr val="002776"/>
                </a:solidFill>
                <a:latin typeface="+mj-lt"/>
                <a:ea typeface="微軟正黑體" pitchFamily="34"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lIns="0" tIns="0" rIns="0" bIns="0"/>
          <a:lstStyle>
            <a:lvl1pPr>
              <a:lnSpc>
                <a:spcPct val="100000"/>
              </a:lnSpc>
              <a:spcBef>
                <a:spcPts val="600"/>
              </a:spcBef>
              <a:spcAft>
                <a:spcPts val="669"/>
              </a:spcAft>
              <a:buFontTx/>
              <a:buBlip>
                <a:blip r:embed="rId2"/>
              </a:buBlip>
              <a:defRPr sz="3100">
                <a:latin typeface="+mj-lt"/>
                <a:ea typeface="微軟正黑體" pitchFamily="34" charset="-12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mj-lt"/>
                <a:ea typeface="微軟正黑體" pitchFamily="34" charset="-12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mj-lt"/>
                <a:ea typeface="微軟正黑體" pitchFamily="34" charset="-12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mj-lt"/>
                <a:ea typeface="微軟正黑體" pitchFamily="34" charset="-12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mj-lt"/>
                <a:ea typeface="微軟正黑體" pitchFamily="34"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5" name="Slide Number Placeholder 9"/>
          <p:cNvSpPr>
            <a:spLocks noGrp="1"/>
          </p:cNvSpPr>
          <p:nvPr>
            <p:ph type="sldNum" sz="quarter" idx="10"/>
          </p:nvPr>
        </p:nvSpPr>
        <p:spPr>
          <a:xfrm>
            <a:off x="173038" y="7508875"/>
            <a:ext cx="427037" cy="265113"/>
          </a:xfrm>
          <a:prstGeom prst="rect">
            <a:avLst/>
          </a:prstGeom>
        </p:spPr>
        <p:txBody>
          <a:bodyPr lIns="91425" tIns="45713" rIns="91425" bIns="45713"/>
          <a:lstStyle>
            <a:lvl1pPr>
              <a:defRPr sz="1000">
                <a:latin typeface="Calibri" pitchFamily="34" charset="0"/>
              </a:defRPr>
            </a:lvl1pPr>
          </a:lstStyle>
          <a:p>
            <a:pPr>
              <a:defRPr/>
            </a:pPr>
            <a:fld id="{1B959FBF-8FD8-4407-B66D-9A869736E8CC}" type="slidenum">
              <a:rPr lang="en-US">
                <a:solidFill>
                  <a:srgbClr val="000000"/>
                </a:solidFill>
              </a:rPr>
              <a:pPr>
                <a:defRPr/>
              </a:pPr>
              <a:t>‹#›</a:t>
            </a:fld>
            <a:endParaRPr lang="en-US" dirty="0">
              <a:solidFill>
                <a:srgbClr val="000000"/>
              </a:solidFill>
            </a:endParaRPr>
          </a:p>
        </p:txBody>
      </p:sp>
      <p:sp>
        <p:nvSpPr>
          <p:cNvPr id="6" name="頁尾版面配置區 4"/>
          <p:cNvSpPr>
            <a:spLocks noGrp="1"/>
          </p:cNvSpPr>
          <p:nvPr userDrawn="1">
            <p:ph type="ftr" sz="quarter" idx="11"/>
          </p:nvPr>
        </p:nvSpPr>
        <p:spPr>
          <a:xfrm>
            <a:off x="6203950" y="7359650"/>
            <a:ext cx="3856038" cy="414338"/>
          </a:xfrm>
          <a:prstGeom prst="rect">
            <a:avLst/>
          </a:prstGeom>
        </p:spPr>
        <p:txBody>
          <a:bodyPr lIns="101901" tIns="50950" rIns="101901" bIns="50950"/>
          <a:lstStyle>
            <a:lvl1pPr algn="r">
              <a:defRPr sz="1000"/>
            </a:lvl1pPr>
          </a:lstStyle>
          <a:p>
            <a:pPr>
              <a:defRPr/>
            </a:pPr>
            <a:r>
              <a:rPr lang="en-US" altLang="zh-TW" dirty="0" smtClean="0">
                <a:solidFill>
                  <a:srgbClr val="000000"/>
                </a:solidFill>
              </a:rPr>
              <a:t>© 2013 </a:t>
            </a:r>
            <a:r>
              <a:rPr lang="zh-TW" altLang="en-US" dirty="0" smtClean="0">
                <a:solidFill>
                  <a:srgbClr val="000000"/>
                </a:solidFill>
              </a:rPr>
              <a:t>勤業眾信版權所有 保留一切權利</a:t>
            </a:r>
            <a:endParaRPr lang="zh-TW" altLang="en-US" dirty="0">
              <a:solidFill>
                <a:srgbClr val="000000"/>
              </a:solidFill>
            </a:endParaRPr>
          </a:p>
        </p:txBody>
      </p:sp>
    </p:spTree>
    <p:extLst>
      <p:ext uri="{BB962C8B-B14F-4D97-AF65-F5344CB8AC3E}">
        <p14:creationId xmlns:p14="http://schemas.microsoft.com/office/powerpoint/2010/main" val="4176072028"/>
      </p:ext>
    </p:extLst>
  </p:cSld>
  <p:clrMapOvr>
    <a:masterClrMapping/>
  </p:clrMapOvr>
  <p:transition>
    <p:random/>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userDrawn="1">
  <p:cSld name="49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2007"/>
            <a:ext cx="2544763" cy="163513"/>
          </a:xfrm>
          <a:prstGeom prst="rect">
            <a:avLst/>
          </a:prstGeom>
          <a:noFill/>
          <a:ln w="25400" algn="ctr">
            <a:noFill/>
            <a:miter lim="800000"/>
            <a:headEnd/>
            <a:tailEnd/>
          </a:ln>
        </p:spPr>
        <p:txBody>
          <a:bodyPr lIns="0" tIns="0" rIns="0" bIns="0"/>
          <a:lstStyle/>
          <a:p>
            <a:pPr algn="r" defTabSz="942945"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074" tIns="45035" rIns="90074" bIns="45035"/>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8543" indent="-270530">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0568" indent="-172011">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2667" indent="-172011">
              <a:lnSpc>
                <a:spcPct val="100000"/>
              </a:lnSpc>
              <a:spcBef>
                <a:spcPts val="600"/>
              </a:spcBef>
              <a:buClr>
                <a:srgbClr val="92D050"/>
              </a:buClr>
              <a:defRPr>
                <a:latin typeface="Calibri" pitchFamily="34" charset="0"/>
                <a:ea typeface="標楷體" pitchFamily="65" charset="-120"/>
              </a:defRPr>
            </a:lvl4pPr>
            <a:lvl5pPr marL="1243185" indent="-100073">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70"/>
            <a:ext cx="428625" cy="263525"/>
          </a:xfrm>
          <a:prstGeom prst="rect">
            <a:avLst/>
          </a:prstGeom>
        </p:spPr>
        <p:txBody>
          <a:bodyPr vert="horz" wrap="square" lIns="90074" tIns="45035" rIns="90074" bIns="45035"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1461466058"/>
      </p:ext>
    </p:extLst>
  </p:cSld>
  <p:clrMapOvr>
    <a:masterClrMapping/>
  </p:clrMapOvr>
  <p:timing>
    <p:tnLst>
      <p:par>
        <p:cTn id="1" dur="indefinite" restart="never" nodeType="tmRoot"/>
      </p:par>
    </p:tnLst>
  </p:timing>
</p:sldLayout>
</file>

<file path=ppt/slideLayouts/slideLayout660.xml><?xml version="1.0" encoding="utf-8"?>
<p:sldLayout xmlns:a="http://schemas.openxmlformats.org/drawingml/2006/main" xmlns:r="http://schemas.openxmlformats.org/officeDocument/2006/relationships" xmlns:p="http://schemas.openxmlformats.org/presentationml/2006/main" userDrawn="1">
  <p:cSld name="2_Section Header">
    <p:spTree>
      <p:nvGrpSpPr>
        <p:cNvPr id="1" name=""/>
        <p:cNvGrpSpPr/>
        <p:nvPr/>
      </p:nvGrpSpPr>
      <p:grpSpPr>
        <a:xfrm>
          <a:off x="0" y="0"/>
          <a:ext cx="0" cy="0"/>
          <a:chOff x="0" y="0"/>
          <a:chExt cx="0" cy="0"/>
        </a:xfrm>
      </p:grpSpPr>
      <p:sp>
        <p:nvSpPr>
          <p:cNvPr id="3" name="Rounded Rectangle 9"/>
          <p:cNvSpPr/>
          <p:nvPr userDrawn="1"/>
        </p:nvSpPr>
        <p:spPr>
          <a:xfrm>
            <a:off x="628719" y="1538586"/>
            <a:ext cx="2436420" cy="971755"/>
          </a:xfrm>
          <a:prstGeom prst="roundRect">
            <a:avLst/>
          </a:prstGeom>
          <a:solidFill>
            <a:schemeClr val="accent5">
              <a:lumMod val="40000"/>
              <a:lumOff val="60000"/>
              <a:alpha val="46000"/>
            </a:schemeClr>
          </a:solidFill>
          <a:ln>
            <a:no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lIns="101901" tIns="50950" rIns="101901" bIns="50950" anchor="ctr"/>
          <a:lstStyle/>
          <a:p>
            <a:pPr algn="ctr" fontAlgn="auto">
              <a:spcBef>
                <a:spcPts val="0"/>
              </a:spcBef>
              <a:spcAft>
                <a:spcPts val="0"/>
              </a:spcAft>
              <a:defRPr/>
            </a:pPr>
            <a:r>
              <a:rPr kumimoji="0" lang="en-US" altLang="zh-TW" sz="3100" b="1" i="1" dirty="0">
                <a:solidFill>
                  <a:srgbClr val="FFFF00"/>
                </a:solidFill>
                <a:latin typeface="Candara" pitchFamily="34" charset="0"/>
              </a:rPr>
              <a:t>ROC</a:t>
            </a:r>
            <a:r>
              <a:rPr kumimoji="0" lang="zh-TW" altLang="en-US" sz="3100" b="1" i="1" dirty="0">
                <a:solidFill>
                  <a:srgbClr val="FFFF00"/>
                </a:solidFill>
                <a:latin typeface="Candara" pitchFamily="34" charset="0"/>
              </a:rPr>
              <a:t> </a:t>
            </a:r>
            <a:r>
              <a:rPr kumimoji="0" lang="en-US" altLang="zh-TW" sz="3100" b="1" i="1" dirty="0">
                <a:solidFill>
                  <a:srgbClr val="FFFF00"/>
                </a:solidFill>
                <a:latin typeface="Candara" pitchFamily="34" charset="0"/>
              </a:rPr>
              <a:t>GAAP</a:t>
            </a:r>
            <a:endParaRPr kumimoji="0" lang="zh-TW" altLang="en-US" sz="3100" b="1" i="1" dirty="0">
              <a:solidFill>
                <a:srgbClr val="FFFF00"/>
              </a:solidFill>
              <a:latin typeface="Candara" pitchFamily="34" charset="0"/>
            </a:endParaRPr>
          </a:p>
        </p:txBody>
      </p:sp>
      <p:sp>
        <p:nvSpPr>
          <p:cNvPr id="4" name="Striped Right Arrow 10"/>
          <p:cNvSpPr/>
          <p:nvPr userDrawn="1"/>
        </p:nvSpPr>
        <p:spPr>
          <a:xfrm rot="5400000">
            <a:off x="1077622" y="2697347"/>
            <a:ext cx="1538613" cy="1650478"/>
          </a:xfrm>
          <a:prstGeom prst="stripedRightArrow">
            <a:avLst/>
          </a:prstGeom>
          <a:solidFill>
            <a:schemeClr val="accent5">
              <a:lumMod val="40000"/>
              <a:lumOff val="60000"/>
              <a:alpha val="46000"/>
            </a:schemeClr>
          </a:solidFill>
          <a:ln>
            <a:no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lIns="101901" tIns="50950" rIns="101901" bIns="50950" anchor="ctr"/>
          <a:lstStyle/>
          <a:p>
            <a:pPr algn="ctr" fontAlgn="auto">
              <a:spcBef>
                <a:spcPts val="0"/>
              </a:spcBef>
              <a:spcAft>
                <a:spcPts val="0"/>
              </a:spcAft>
              <a:defRPr/>
            </a:pPr>
            <a:endParaRPr kumimoji="0" lang="zh-TW" altLang="en-US" dirty="0">
              <a:solidFill>
                <a:srgbClr val="FFFFFF"/>
              </a:solidFill>
            </a:endParaRPr>
          </a:p>
        </p:txBody>
      </p:sp>
      <p:sp>
        <p:nvSpPr>
          <p:cNvPr id="5" name="Rounded Rectangle 11"/>
          <p:cNvSpPr/>
          <p:nvPr userDrawn="1"/>
        </p:nvSpPr>
        <p:spPr>
          <a:xfrm>
            <a:off x="628719" y="4453851"/>
            <a:ext cx="2436420" cy="971755"/>
          </a:xfrm>
          <a:prstGeom prst="roundRect">
            <a:avLst/>
          </a:prstGeom>
          <a:solidFill>
            <a:schemeClr val="accent5">
              <a:lumMod val="40000"/>
              <a:lumOff val="60000"/>
              <a:alpha val="46000"/>
            </a:schemeClr>
          </a:solidFill>
          <a:ln>
            <a:no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lIns="101901" tIns="50950" rIns="101901" bIns="50950" anchor="ctr"/>
          <a:lstStyle/>
          <a:p>
            <a:pPr algn="ctr" fontAlgn="auto">
              <a:spcBef>
                <a:spcPts val="0"/>
              </a:spcBef>
              <a:spcAft>
                <a:spcPts val="0"/>
              </a:spcAft>
              <a:defRPr/>
            </a:pPr>
            <a:r>
              <a:rPr kumimoji="0" lang="en-US" altLang="zh-TW" sz="3100" b="1" i="1" dirty="0">
                <a:solidFill>
                  <a:srgbClr val="FFFF00"/>
                </a:solidFill>
                <a:latin typeface="Candara" pitchFamily="34" charset="0"/>
              </a:rPr>
              <a:t>IFRSs</a:t>
            </a:r>
            <a:endParaRPr kumimoji="0" lang="zh-TW" altLang="en-US" sz="3100" b="1" i="1" dirty="0">
              <a:solidFill>
                <a:srgbClr val="FFFF00"/>
              </a:solidFill>
              <a:latin typeface="Candara" pitchFamily="34" charset="0"/>
            </a:endParaRPr>
          </a:p>
        </p:txBody>
      </p:sp>
      <p:sp>
        <p:nvSpPr>
          <p:cNvPr id="2" name="Title 1"/>
          <p:cNvSpPr>
            <a:spLocks noGrp="1"/>
          </p:cNvSpPr>
          <p:nvPr>
            <p:ph type="title"/>
          </p:nvPr>
        </p:nvSpPr>
        <p:spPr>
          <a:xfrm>
            <a:off x="3851081" y="1133687"/>
            <a:ext cx="5344406" cy="4858777"/>
          </a:xfrm>
          <a:prstGeom prst="rect">
            <a:avLst/>
          </a:prstGeom>
        </p:spPr>
        <p:txBody>
          <a:bodyPr lIns="101901" tIns="50950" rIns="101901" bIns="50950" anchor="ctr">
            <a:noAutofit/>
          </a:bodyPr>
          <a:lstStyle>
            <a:lvl1pPr algn="ctr">
              <a:buNone/>
              <a:defRPr sz="4900" b="1" cap="none" baseline="0">
                <a:solidFill>
                  <a:srgbClr val="FFFF00"/>
                </a:solidFill>
                <a:effectLst/>
                <a:latin typeface="Calibri" pitchFamily="34" charset="0"/>
                <a:ea typeface="標楷體" pitchFamily="65" charset="-120"/>
              </a:defRPr>
            </a:lvl1pPr>
          </a:lstStyle>
          <a:p>
            <a:r>
              <a:rPr lang="en-US" altLang="zh-TW" smtClean="0"/>
              <a:t>Click to edit Master title style</a:t>
            </a:r>
            <a:endParaRPr lang="en-US" dirty="0"/>
          </a:p>
        </p:txBody>
      </p:sp>
      <p:sp>
        <p:nvSpPr>
          <p:cNvPr id="6" name="Date Placeholder 3"/>
          <p:cNvSpPr>
            <a:spLocks noGrp="1"/>
          </p:cNvSpPr>
          <p:nvPr>
            <p:ph type="dt" sz="half" idx="10"/>
          </p:nvPr>
        </p:nvSpPr>
        <p:spPr>
          <a:xfrm>
            <a:off x="0" y="7440613"/>
            <a:ext cx="3379788" cy="414337"/>
          </a:xfrm>
          <a:prstGeom prst="rect">
            <a:avLst/>
          </a:prstGeom>
        </p:spPr>
        <p:txBody>
          <a:bodyPr lIns="101901" tIns="50950" rIns="101901" bIns="50950"/>
          <a:lstStyle>
            <a:lvl1pPr fontAlgn="auto">
              <a:spcBef>
                <a:spcPts val="0"/>
              </a:spcBef>
              <a:spcAft>
                <a:spcPts val="0"/>
              </a:spcAft>
              <a:defRPr kumimoji="0" sz="1100">
                <a:solidFill>
                  <a:schemeClr val="tx1"/>
                </a:solidFill>
                <a:latin typeface="Arial" charset="0"/>
                <a:ea typeface="+mn-ea"/>
              </a:defRPr>
            </a:lvl1pPr>
          </a:lstStyle>
          <a:p>
            <a:pPr>
              <a:defRPr/>
            </a:pPr>
            <a:r>
              <a:rPr lang="en-US" altLang="zh-TW" dirty="0" smtClean="0">
                <a:solidFill>
                  <a:srgbClr val="000000"/>
                </a:solidFill>
              </a:rPr>
              <a:t>© 2013 </a:t>
            </a:r>
            <a:r>
              <a:rPr lang="zh-TW" altLang="en-US" dirty="0" smtClean="0">
                <a:solidFill>
                  <a:srgbClr val="000000"/>
                </a:solidFill>
              </a:rPr>
              <a:t>勤業眾信版權所有 保留一切權利</a:t>
            </a:r>
            <a:endParaRPr lang="zh-TW" altLang="en-US" dirty="0">
              <a:solidFill>
                <a:srgbClr val="000000"/>
              </a:solidFill>
              <a:latin typeface="華康中黑體" pitchFamily="49" charset="-120"/>
              <a:ea typeface="華康中黑體" pitchFamily="49" charset="-120"/>
            </a:endParaRPr>
          </a:p>
        </p:txBody>
      </p:sp>
      <p:sp>
        <p:nvSpPr>
          <p:cNvPr id="7" name="Slide Number Placeholder 5"/>
          <p:cNvSpPr>
            <a:spLocks noGrp="1"/>
          </p:cNvSpPr>
          <p:nvPr>
            <p:ph type="sldNum" sz="quarter" idx="11"/>
          </p:nvPr>
        </p:nvSpPr>
        <p:spPr>
          <a:xfrm>
            <a:off x="9315450" y="7359650"/>
            <a:ext cx="587375" cy="414338"/>
          </a:xfrm>
          <a:prstGeom prst="rect">
            <a:avLst/>
          </a:prstGeom>
        </p:spPr>
        <p:txBody>
          <a:bodyPr lIns="101901" tIns="50950" rIns="101901" bIns="50950"/>
          <a:lstStyle>
            <a:lvl1pPr>
              <a:defRPr/>
            </a:lvl1pPr>
          </a:lstStyle>
          <a:p>
            <a:pPr>
              <a:defRPr/>
            </a:pPr>
            <a:fld id="{CC1C6530-B098-4D84-B0EB-E7B62116B5B5}" type="slidenum">
              <a:rPr lang="zh-TW" altLang="en-US">
                <a:solidFill>
                  <a:srgbClr val="000000"/>
                </a:solidFill>
              </a:rPr>
              <a:pPr>
                <a:defRPr/>
              </a:pPr>
              <a:t>‹#›</a:t>
            </a:fld>
            <a:endParaRPr lang="zh-TW" altLang="en-US">
              <a:solidFill>
                <a:srgbClr val="000000"/>
              </a:solidFill>
            </a:endParaRPr>
          </a:p>
        </p:txBody>
      </p:sp>
    </p:spTree>
    <p:extLst>
      <p:ext uri="{BB962C8B-B14F-4D97-AF65-F5344CB8AC3E}">
        <p14:creationId xmlns:p14="http://schemas.microsoft.com/office/powerpoint/2010/main" val="1939631289"/>
      </p:ext>
    </p:extLst>
  </p:cSld>
  <p:clrMapOvr>
    <a:masterClrMapping/>
  </p:clrMapOvr>
  <p:transition>
    <p:random/>
  </p:transition>
</p:sldLayout>
</file>

<file path=ppt/slideLayouts/slideLayout661.xml><?xml version="1.0" encoding="utf-8"?>
<p:sldLayout xmlns:a="http://schemas.openxmlformats.org/drawingml/2006/main" xmlns:r="http://schemas.openxmlformats.org/officeDocument/2006/relationships" xmlns:p="http://schemas.openxmlformats.org/presentationml/2006/main" showMasterSp="0" userDrawn="1">
  <p:cSld name="End slide">
    <p:spTree>
      <p:nvGrpSpPr>
        <p:cNvPr id="1" name=""/>
        <p:cNvGrpSpPr/>
        <p:nvPr/>
      </p:nvGrpSpPr>
      <p:grpSpPr>
        <a:xfrm>
          <a:off x="0" y="0"/>
          <a:ext cx="0" cy="0"/>
          <a:chOff x="0" y="0"/>
          <a:chExt cx="0" cy="0"/>
        </a:xfrm>
      </p:grpSpPr>
      <p:sp>
        <p:nvSpPr>
          <p:cNvPr id="3" name="Text Placeholder 5"/>
          <p:cNvSpPr>
            <a:spLocks noGrp="1"/>
          </p:cNvSpPr>
          <p:nvPr>
            <p:ph type="body" sz="quarter" idx="10"/>
          </p:nvPr>
        </p:nvSpPr>
        <p:spPr bwMode="gray">
          <a:xfrm>
            <a:off x="442639" y="6188094"/>
            <a:ext cx="5432394" cy="1306030"/>
          </a:xfrm>
          <a:prstGeom prst="rect">
            <a:avLst/>
          </a:prstGeom>
        </p:spPr>
        <p:txBody>
          <a:bodyPr anchor="b">
            <a:noAutofit/>
          </a:bodyPr>
          <a:lstStyle>
            <a:lvl1pPr>
              <a:lnSpc>
                <a:spcPts val="891"/>
              </a:lnSpc>
              <a:spcBef>
                <a:spcPts val="446"/>
              </a:spcBef>
              <a:spcAft>
                <a:spcPts val="446"/>
              </a:spcAft>
              <a:defRPr sz="900"/>
            </a:lvl1pPr>
          </a:lstStyle>
          <a:p>
            <a:pPr lvl="0"/>
            <a:r>
              <a:rPr lang="en-US" smtClean="0"/>
              <a:t>Click to edit Master text styles</a:t>
            </a:r>
          </a:p>
        </p:txBody>
      </p:sp>
    </p:spTree>
    <p:extLst>
      <p:ext uri="{BB962C8B-B14F-4D97-AF65-F5344CB8AC3E}">
        <p14:creationId xmlns:p14="http://schemas.microsoft.com/office/powerpoint/2010/main" val="1643380534"/>
      </p:ext>
    </p:extLst>
  </p:cSld>
  <p:clrMapOvr>
    <a:masterClrMapping/>
  </p:clrMapOvr>
  <p:transition/>
  <p:timing>
    <p:tnLst>
      <p:par>
        <p:cTn id="1" dur="indefinite" restart="never" nodeType="tmRoot"/>
      </p:par>
    </p:tnLst>
  </p:timing>
</p:sldLayout>
</file>

<file path=ppt/slideLayouts/slideLayout662.xml><?xml version="1.0" encoding="utf-8"?>
<p:sldLayout xmlns:a="http://schemas.openxmlformats.org/drawingml/2006/main" xmlns:r="http://schemas.openxmlformats.org/officeDocument/2006/relationships" xmlns:p="http://schemas.openxmlformats.org/presentationml/2006/main" userDrawn="1">
  <p:cSld name="2_兩項物件">
    <p:spTree>
      <p:nvGrpSpPr>
        <p:cNvPr id="1" name=""/>
        <p:cNvGrpSpPr/>
        <p:nvPr/>
      </p:nvGrpSpPr>
      <p:grpSpPr>
        <a:xfrm>
          <a:off x="0" y="0"/>
          <a:ext cx="0" cy="0"/>
          <a:chOff x="0" y="0"/>
          <a:chExt cx="0" cy="0"/>
        </a:xfrm>
      </p:grpSpPr>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defRPr sz="3600" baseline="0">
                <a:solidFill>
                  <a:srgbClr val="002776"/>
                </a:solidFill>
                <a:latin typeface="Cambria Math" pitchFamily="18" charset="0"/>
                <a:ea typeface="標楷體" pitchFamily="65" charset="-120"/>
              </a:defRPr>
            </a:lvl1pPr>
          </a:lstStyle>
          <a:p>
            <a:r>
              <a:rPr lang="en-US" altLang="zh-TW" dirty="0" smtClean="0"/>
              <a:t>Click to edit Master title style</a:t>
            </a:r>
            <a:endParaRPr lang="en-GB" dirty="0"/>
          </a:p>
        </p:txBody>
      </p:sp>
      <p:sp>
        <p:nvSpPr>
          <p:cNvPr id="6" name="Slide Number Placeholder 9"/>
          <p:cNvSpPr>
            <a:spLocks noGrp="1"/>
          </p:cNvSpPr>
          <p:nvPr>
            <p:ph type="sldNum" sz="quarter" idx="10"/>
          </p:nvPr>
        </p:nvSpPr>
        <p:spPr>
          <a:xfrm>
            <a:off x="-7146" y="7509696"/>
            <a:ext cx="428628" cy="264293"/>
          </a:xfrm>
          <a:prstGeom prst="rect">
            <a:avLst/>
          </a:prstGeom>
        </p:spPr>
        <p:txBody>
          <a:bodyPr lIns="91425" tIns="45713" rIns="91425" bIns="45713"/>
          <a:lstStyle>
            <a:lvl1pPr>
              <a:defRPr sz="1000">
                <a:latin typeface="Calibri" pitchFamily="34" charset="0"/>
              </a:defRPr>
            </a:lvl1pPr>
          </a:lstStyle>
          <a:p>
            <a:fld id="{5C2BFDC5-D7DB-482A-BCCF-A292C6924E52}" type="slidenum">
              <a:rPr lang="en-US" smtClean="0">
                <a:solidFill>
                  <a:srgbClr val="000000"/>
                </a:solidFill>
              </a:rPr>
              <a:pPr/>
              <a:t>‹#›</a:t>
            </a:fld>
            <a:endParaRPr lang="en-US" dirty="0">
              <a:solidFill>
                <a:srgbClr val="000000"/>
              </a:solidFill>
            </a:endParaRPr>
          </a:p>
        </p:txBody>
      </p:sp>
      <p:sp>
        <p:nvSpPr>
          <p:cNvPr id="8" name="Text Placeholder 2"/>
          <p:cNvSpPr>
            <a:spLocks noGrp="1"/>
          </p:cNvSpPr>
          <p:nvPr>
            <p:ph idx="1"/>
          </p:nvPr>
        </p:nvSpPr>
        <p:spPr bwMode="auto">
          <a:xfrm>
            <a:off x="446089" y="1349377"/>
            <a:ext cx="9266238"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7" name="Rectangle 4"/>
          <p:cNvSpPr>
            <a:spLocks noChangeArrowheads="1"/>
          </p:cNvSpPr>
          <p:nvPr userDrawn="1"/>
        </p:nvSpPr>
        <p:spPr bwMode="auto">
          <a:xfrm>
            <a:off x="7525791" y="7611913"/>
            <a:ext cx="2544763" cy="163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0000"/>
                </a:solidFill>
                <a:miter lim="800000"/>
                <a:headEnd/>
                <a:tailEnd/>
              </a14:hiddenLine>
            </a:ext>
          </a:extLst>
        </p:spPr>
        <p:txBody>
          <a:bodyPr lIns="0" tIns="0" rIns="0" bIns="0"/>
          <a:lstStyle/>
          <a:p>
            <a:pPr algn="r" defTabSz="954088"/>
            <a:r>
              <a:rPr kumimoji="0" lang="en-US" altLang="zh-TW" sz="900" dirty="0">
                <a:solidFill>
                  <a:srgbClr val="002060"/>
                </a:solidFill>
              </a:rPr>
              <a:t>©</a:t>
            </a:r>
            <a:r>
              <a:rPr kumimoji="0" lang="en-US" altLang="zh-TW" sz="900" dirty="0" smtClean="0">
                <a:solidFill>
                  <a:srgbClr val="002060"/>
                </a:solidFill>
              </a:rPr>
              <a:t>2013 </a:t>
            </a:r>
            <a:r>
              <a:rPr kumimoji="0" lang="zh-TW" altLang="en-US" sz="900" dirty="0">
                <a:solidFill>
                  <a:srgbClr val="002060"/>
                </a:solidFill>
              </a:rPr>
              <a:t>勤業眾信版權所有 保留一切權利</a:t>
            </a:r>
            <a:endParaRPr kumimoji="0" lang="en-US" altLang="zh-TW" sz="900" dirty="0">
              <a:solidFill>
                <a:srgbClr val="002060"/>
              </a:solidFill>
            </a:endParaRPr>
          </a:p>
        </p:txBody>
      </p:sp>
    </p:spTree>
    <p:extLst>
      <p:ext uri="{BB962C8B-B14F-4D97-AF65-F5344CB8AC3E}">
        <p14:creationId xmlns:p14="http://schemas.microsoft.com/office/powerpoint/2010/main" val="20852510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663.xml><?xml version="1.0" encoding="utf-8"?>
<p:sldLayout xmlns:a="http://schemas.openxmlformats.org/drawingml/2006/main" xmlns:r="http://schemas.openxmlformats.org/officeDocument/2006/relationships" xmlns:p="http://schemas.openxmlformats.org/presentationml/2006/main" preserve="1" userDrawn="1">
  <p:cSld name="標題投影片">
    <p:spTree>
      <p:nvGrpSpPr>
        <p:cNvPr id="1" name=""/>
        <p:cNvGrpSpPr/>
        <p:nvPr/>
      </p:nvGrpSpPr>
      <p:grpSpPr>
        <a:xfrm>
          <a:off x="0" y="0"/>
          <a:ext cx="0" cy="0"/>
          <a:chOff x="0" y="0"/>
          <a:chExt cx="0" cy="0"/>
        </a:xfrm>
      </p:grpSpPr>
      <p:sp>
        <p:nvSpPr>
          <p:cNvPr id="120836" name="Text Placeholder 2"/>
          <p:cNvSpPr>
            <a:spLocks noGrp="1"/>
          </p:cNvSpPr>
          <p:nvPr>
            <p:ph type="subTitle" idx="1"/>
          </p:nvPr>
        </p:nvSpPr>
        <p:spPr>
          <a:xfrm>
            <a:off x="447675" y="6834192"/>
            <a:ext cx="5214938" cy="344487"/>
          </a:xfrm>
          <a:prstGeom prst="rect">
            <a:avLst/>
          </a:prstGeom>
        </p:spPr>
        <p:txBody>
          <a:bodyPr lIns="91396" tIns="45698" rIns="91396" bIns="45698"/>
          <a:lstStyle>
            <a:lvl1pPr marL="0" indent="0">
              <a:lnSpc>
                <a:spcPts val="2222"/>
              </a:lnSpc>
              <a:defRPr sz="1800" b="1" baseline="0" smtClean="0">
                <a:latin typeface="微軟正黑體" pitchFamily="34" charset="-120"/>
                <a:ea typeface="微軟正黑體" pitchFamily="34" charset="-120"/>
              </a:defRPr>
            </a:lvl1pPr>
          </a:lstStyle>
          <a:p>
            <a:r>
              <a:rPr lang="en-US" altLang="zh-TW" dirty="0" smtClean="0"/>
              <a:t>Click to edit Master subtitle style</a:t>
            </a:r>
            <a:endParaRPr dirty="0" smtClean="0"/>
          </a:p>
        </p:txBody>
      </p:sp>
      <p:sp>
        <p:nvSpPr>
          <p:cNvPr id="26" name="Title Placeholder 1"/>
          <p:cNvSpPr>
            <a:spLocks noGrp="1"/>
          </p:cNvSpPr>
          <p:nvPr>
            <p:ph type="ctrTitle"/>
          </p:nvPr>
        </p:nvSpPr>
        <p:spPr>
          <a:xfrm>
            <a:off x="1238055" y="2886331"/>
            <a:ext cx="4330064" cy="1177777"/>
          </a:xfrm>
          <a:prstGeom prst="rect">
            <a:avLst/>
          </a:prstGeom>
        </p:spPr>
        <p:txBody>
          <a:bodyPr lIns="91396" tIns="45698" rIns="91396" bIns="45698"/>
          <a:lstStyle>
            <a:lvl1pPr>
              <a:lnSpc>
                <a:spcPts val="4000"/>
              </a:lnSpc>
              <a:defRPr sz="3700" b="0" baseline="0" smtClean="0">
                <a:solidFill>
                  <a:srgbClr val="002776"/>
                </a:solidFill>
                <a:latin typeface="微軟正黑體" pitchFamily="34" charset="-120"/>
                <a:ea typeface="微軟正黑體" pitchFamily="34" charset="-120"/>
              </a:defRPr>
            </a:lvl1pPr>
          </a:lstStyle>
          <a:p>
            <a:r>
              <a:rPr lang="en-US" altLang="zh-TW" dirty="0" smtClean="0"/>
              <a:t>Click to edit Master title style</a:t>
            </a:r>
            <a:endParaRPr lang="en-US" dirty="0" smtClean="0"/>
          </a:p>
        </p:txBody>
      </p:sp>
    </p:spTree>
    <p:extLst>
      <p:ext uri="{BB962C8B-B14F-4D97-AF65-F5344CB8AC3E}">
        <p14:creationId xmlns:p14="http://schemas.microsoft.com/office/powerpoint/2010/main" val="799280489"/>
      </p:ext>
    </p:extLst>
  </p:cSld>
  <p:clrMapOvr>
    <a:masterClrMapping/>
  </p:clrMapOvr>
  <p:transition/>
  <p:timing>
    <p:tnLst>
      <p:par>
        <p:cTn id="1" dur="indefinite" restart="never" nodeType="tmRoot"/>
      </p:par>
    </p:tnLst>
  </p:timing>
</p:sldLayout>
</file>

<file path=ppt/slideLayouts/slideLayout664.xml><?xml version="1.0" encoding="utf-8"?>
<p:sldLayout xmlns:a="http://schemas.openxmlformats.org/drawingml/2006/main" xmlns:r="http://schemas.openxmlformats.org/officeDocument/2006/relationships" xmlns:p="http://schemas.openxmlformats.org/presentationml/2006/main" preserve="1" userDrawn="1">
  <p:cSld name="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503"/>
            <a:ext cx="2544763" cy="163513"/>
          </a:xfrm>
          <a:prstGeom prst="rect">
            <a:avLst/>
          </a:prstGeom>
          <a:noFill/>
          <a:ln w="25400" algn="ctr">
            <a:noFill/>
            <a:miter lim="800000"/>
            <a:headEnd/>
            <a:tailEnd/>
          </a:ln>
        </p:spPr>
        <p:txBody>
          <a:bodyPr lIns="0" tIns="0" rIns="0" bIns="0"/>
          <a:lstStyle/>
          <a:p>
            <a:pPr algn="r" defTabSz="956802">
              <a:defRPr/>
            </a:pPr>
            <a:r>
              <a:rPr kumimoji="0" lang="en-US" altLang="zh-TW" sz="900" dirty="0">
                <a:solidFill>
                  <a:srgbClr val="002060"/>
                </a:solidFill>
                <a:latin typeface="微軟正黑體" pitchFamily="34" charset="-120"/>
                <a:ea typeface="微軟正黑體" pitchFamily="34" charset="-120"/>
                <a:cs typeface="Arial" charset="0"/>
              </a:rPr>
              <a:t>©</a:t>
            </a:r>
            <a:r>
              <a:rPr kumimoji="0" lang="en-US" altLang="zh-TW" sz="900" dirty="0" smtClean="0">
                <a:solidFill>
                  <a:srgbClr val="002060"/>
                </a:solidFill>
                <a:latin typeface="微軟正黑體" pitchFamily="34" charset="-120"/>
                <a:ea typeface="微軟正黑體" pitchFamily="34" charset="-120"/>
                <a:cs typeface="Arial" charset="0"/>
              </a:rPr>
              <a:t>2012 </a:t>
            </a:r>
            <a:r>
              <a:rPr kumimoji="0" lang="zh-TW" altLang="en-US" sz="900" dirty="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1396" tIns="45698" rIns="91396" bIns="45698"/>
          <a:lstStyle>
            <a:lvl1pPr>
              <a:defRPr sz="2800" baseline="0">
                <a:solidFill>
                  <a:srgbClr val="002776"/>
                </a:solidFill>
                <a:latin typeface="微軟正黑體" pitchFamily="34" charset="-120"/>
                <a:ea typeface="微軟正黑體" pitchFamily="34"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a:latin typeface="微軟正黑體" pitchFamily="34" charset="-120"/>
                <a:ea typeface="微軟正黑體" pitchFamily="34" charset="-120"/>
              </a:defRPr>
            </a:lvl1pPr>
            <a:lvl2pPr>
              <a:defRPr>
                <a:latin typeface="微軟正黑體" pitchFamily="34" charset="-120"/>
                <a:ea typeface="微軟正黑體" pitchFamily="34" charset="-120"/>
              </a:defRPr>
            </a:lvl2pPr>
            <a:lvl3pPr>
              <a:defRPr>
                <a:latin typeface="微軟正黑體" pitchFamily="34" charset="-120"/>
                <a:ea typeface="微軟正黑體" pitchFamily="34" charset="-120"/>
              </a:defRPr>
            </a:lvl3pPr>
            <a:lvl4pPr>
              <a:defRPr>
                <a:latin typeface="微軟正黑體" pitchFamily="34" charset="-120"/>
                <a:ea typeface="微軟正黑體" pitchFamily="34" charset="-120"/>
              </a:defRPr>
            </a:lvl4pPr>
            <a:lvl5pPr>
              <a:buFont typeface="Arial" pitchFamily="34" charset="0"/>
              <a:buNone/>
              <a:defRPr>
                <a:solidFill>
                  <a:schemeClr val="tx1"/>
                </a:solidFill>
                <a:latin typeface="微軟正黑體" pitchFamily="34" charset="-120"/>
                <a:ea typeface="微軟正黑體" pitchFamily="34"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503"/>
            <a:ext cx="311150" cy="163513"/>
          </a:xfrm>
          <a:prstGeom prst="rect">
            <a:avLst/>
          </a:prstGeom>
        </p:spPr>
        <p:txBody>
          <a:bodyPr vert="horz" wrap="square" lIns="91396" tIns="45698" rIns="91396" bIns="45698" numCol="1" anchor="t" anchorCtr="0" compatLnSpc="1">
            <a:prstTxWarp prst="textNoShape">
              <a:avLst/>
            </a:prstTxWarp>
          </a:bodyPr>
          <a:lstStyle>
            <a:lvl1pPr>
              <a:defRPr kumimoji="0" sz="800">
                <a:cs typeface="Arial" charset="0"/>
              </a:defRPr>
            </a:lvl1pPr>
          </a:lstStyle>
          <a:p>
            <a:pPr>
              <a:defRPr/>
            </a:pPr>
            <a:fld id="{6C7AD656-ECE9-48E2-BF9F-5B6BAA432F88}" type="slidenum">
              <a:rPr lang="en-US" altLang="zh-TW">
                <a:solidFill>
                  <a:prstClr val="black"/>
                </a:solidFill>
                <a:latin typeface="Arial" charset="0"/>
                <a:ea typeface="新細明體" charset="-120"/>
              </a:rPr>
              <a:pPr>
                <a:defRPr/>
              </a:pPr>
              <a:t>‹#›</a:t>
            </a:fld>
            <a:endParaRPr lang="en-US" altLang="zh-TW">
              <a:solidFill>
                <a:prstClr val="black"/>
              </a:solidFill>
              <a:latin typeface="Arial" charset="0"/>
              <a:ea typeface="新細明體" charset="-120"/>
            </a:endParaRPr>
          </a:p>
        </p:txBody>
      </p:sp>
    </p:spTree>
    <p:extLst>
      <p:ext uri="{BB962C8B-B14F-4D97-AF65-F5344CB8AC3E}">
        <p14:creationId xmlns:p14="http://schemas.microsoft.com/office/powerpoint/2010/main" val="210862537"/>
      </p:ext>
    </p:extLst>
  </p:cSld>
  <p:clrMapOvr>
    <a:masterClrMapping/>
  </p:clrMapOvr>
  <p:timing>
    <p:tnLst>
      <p:par>
        <p:cTn id="1" dur="indefinite" restart="never" nodeType="tmRoot"/>
      </p:par>
    </p:tnLst>
  </p:timing>
</p:sldLayout>
</file>

<file path=ppt/slideLayouts/slideLayout665.xml><?xml version="1.0" encoding="utf-8"?>
<p:sldLayout xmlns:a="http://schemas.openxmlformats.org/drawingml/2006/main" xmlns:r="http://schemas.openxmlformats.org/officeDocument/2006/relationships" xmlns:p="http://schemas.openxmlformats.org/presentationml/2006/main" preserve="1" userDrawn="1">
  <p:cSld name="自訂版面配置">
    <p:spTree>
      <p:nvGrpSpPr>
        <p:cNvPr id="1" name=""/>
        <p:cNvGrpSpPr/>
        <p:nvPr/>
      </p:nvGrpSpPr>
      <p:grpSpPr>
        <a:xfrm>
          <a:off x="0" y="0"/>
          <a:ext cx="0" cy="0"/>
          <a:chOff x="0" y="0"/>
          <a:chExt cx="0" cy="0"/>
        </a:xfrm>
      </p:grpSpPr>
      <p:sp>
        <p:nvSpPr>
          <p:cNvPr id="4" name="矩形 3"/>
          <p:cNvSpPr/>
          <p:nvPr userDrawn="1"/>
        </p:nvSpPr>
        <p:spPr>
          <a:xfrm>
            <a:off x="0" y="0"/>
            <a:ext cx="10059988" cy="7773988"/>
          </a:xfrm>
          <a:prstGeom prst="rect">
            <a:avLst/>
          </a:prstGeom>
          <a:solidFill>
            <a:srgbClr val="00A1DE"/>
          </a:solidFill>
          <a:ln>
            <a:noFill/>
          </a:ln>
        </p:spPr>
        <p:style>
          <a:lnRef idx="2">
            <a:schemeClr val="accent1">
              <a:shade val="50000"/>
            </a:schemeClr>
          </a:lnRef>
          <a:fillRef idx="1">
            <a:schemeClr val="accent1"/>
          </a:fillRef>
          <a:effectRef idx="0">
            <a:schemeClr val="accent1"/>
          </a:effectRef>
          <a:fontRef idx="minor">
            <a:schemeClr val="lt1"/>
          </a:fontRef>
        </p:style>
        <p:txBody>
          <a:bodyPr lIns="91396" tIns="45698" rIns="91396" bIns="45698" anchor="ctr"/>
          <a:lstStyle/>
          <a:p>
            <a:pPr algn="ctr">
              <a:defRPr/>
            </a:pPr>
            <a:endParaRPr kumimoji="0" lang="zh-TW" altLang="en-US">
              <a:solidFill>
                <a:srgbClr val="FFFFFF"/>
              </a:solidFill>
              <a:ea typeface="新細明體" charset="-120"/>
              <a:cs typeface="Arial" charset="0"/>
            </a:endParaRPr>
          </a:p>
        </p:txBody>
      </p:sp>
      <p:sp>
        <p:nvSpPr>
          <p:cNvPr id="3" name="Title Placeholder 1"/>
          <p:cNvSpPr>
            <a:spLocks noGrp="1"/>
          </p:cNvSpPr>
          <p:nvPr>
            <p:ph type="ctrTitle"/>
          </p:nvPr>
        </p:nvSpPr>
        <p:spPr>
          <a:xfrm>
            <a:off x="529400" y="2886331"/>
            <a:ext cx="4330064" cy="1177777"/>
          </a:xfrm>
          <a:prstGeom prst="rect">
            <a:avLst/>
          </a:prstGeom>
        </p:spPr>
        <p:txBody>
          <a:bodyPr lIns="91396" tIns="45698" rIns="91396" bIns="45698"/>
          <a:lstStyle>
            <a:lvl1pPr>
              <a:lnSpc>
                <a:spcPts val="4000"/>
              </a:lnSpc>
              <a:defRPr sz="2800" b="1" baseline="0" smtClean="0">
                <a:solidFill>
                  <a:schemeClr val="bg1"/>
                </a:solidFill>
                <a:latin typeface="微軟正黑體" pitchFamily="34" charset="-120"/>
                <a:ea typeface="微軟正黑體" pitchFamily="34" charset="-120"/>
              </a:defRPr>
            </a:lvl1pPr>
          </a:lstStyle>
          <a:p>
            <a:r>
              <a:rPr lang="en-US" altLang="zh-TW" dirty="0" smtClean="0"/>
              <a:t>Click to edit Master title style</a:t>
            </a:r>
            <a:endParaRPr lang="en-US" dirty="0" smtClean="0"/>
          </a:p>
        </p:txBody>
      </p:sp>
    </p:spTree>
    <p:extLst>
      <p:ext uri="{BB962C8B-B14F-4D97-AF65-F5344CB8AC3E}">
        <p14:creationId xmlns:p14="http://schemas.microsoft.com/office/powerpoint/2010/main" val="877855542"/>
      </p:ext>
    </p:extLst>
  </p:cSld>
  <p:clrMapOvr>
    <a:masterClrMapping/>
  </p:clrMapOvr>
</p:sldLayout>
</file>

<file path=ppt/slideLayouts/slideLayout666.xml><?xml version="1.0" encoding="utf-8"?>
<p:sldLayout xmlns:a="http://schemas.openxmlformats.org/drawingml/2006/main" xmlns:r="http://schemas.openxmlformats.org/officeDocument/2006/relationships" xmlns:p="http://schemas.openxmlformats.org/presentationml/2006/main" preserve="1" userDrawn="1">
  <p:cSld name="1_自訂版面配置">
    <p:spTree>
      <p:nvGrpSpPr>
        <p:cNvPr id="1" name=""/>
        <p:cNvGrpSpPr/>
        <p:nvPr/>
      </p:nvGrpSpPr>
      <p:grpSpPr>
        <a:xfrm>
          <a:off x="0" y="0"/>
          <a:ext cx="0" cy="0"/>
          <a:chOff x="0" y="0"/>
          <a:chExt cx="0" cy="0"/>
        </a:xfrm>
      </p:grpSpPr>
      <p:sp>
        <p:nvSpPr>
          <p:cNvPr id="4" name="矩形 3"/>
          <p:cNvSpPr/>
          <p:nvPr userDrawn="1"/>
        </p:nvSpPr>
        <p:spPr>
          <a:xfrm>
            <a:off x="0" y="0"/>
            <a:ext cx="10059988" cy="7773988"/>
          </a:xfrm>
          <a:prstGeom prst="rect">
            <a:avLst/>
          </a:prstGeom>
          <a:solidFill>
            <a:srgbClr val="72C7E7"/>
          </a:solidFill>
          <a:ln>
            <a:noFill/>
          </a:ln>
        </p:spPr>
        <p:style>
          <a:lnRef idx="2">
            <a:schemeClr val="accent1">
              <a:shade val="50000"/>
            </a:schemeClr>
          </a:lnRef>
          <a:fillRef idx="1">
            <a:schemeClr val="accent1"/>
          </a:fillRef>
          <a:effectRef idx="0">
            <a:schemeClr val="accent1"/>
          </a:effectRef>
          <a:fontRef idx="minor">
            <a:schemeClr val="lt1"/>
          </a:fontRef>
        </p:style>
        <p:txBody>
          <a:bodyPr lIns="91396" tIns="45698" rIns="91396" bIns="45698" anchor="ctr"/>
          <a:lstStyle/>
          <a:p>
            <a:pPr algn="ctr">
              <a:defRPr/>
            </a:pPr>
            <a:endParaRPr kumimoji="0" lang="zh-TW" altLang="en-US">
              <a:solidFill>
                <a:srgbClr val="FFFFFF"/>
              </a:solidFill>
              <a:ea typeface="新細明體" charset="-120"/>
              <a:cs typeface="Arial" charset="0"/>
            </a:endParaRPr>
          </a:p>
        </p:txBody>
      </p:sp>
      <p:sp>
        <p:nvSpPr>
          <p:cNvPr id="3" name="Title Placeholder 1"/>
          <p:cNvSpPr>
            <a:spLocks noGrp="1"/>
          </p:cNvSpPr>
          <p:nvPr>
            <p:ph type="ctrTitle"/>
          </p:nvPr>
        </p:nvSpPr>
        <p:spPr>
          <a:xfrm>
            <a:off x="529400" y="2886331"/>
            <a:ext cx="4330064" cy="1177777"/>
          </a:xfrm>
          <a:prstGeom prst="rect">
            <a:avLst/>
          </a:prstGeom>
        </p:spPr>
        <p:txBody>
          <a:bodyPr lIns="91396" tIns="45698" rIns="91396" bIns="45698"/>
          <a:lstStyle>
            <a:lvl1pPr>
              <a:lnSpc>
                <a:spcPts val="4000"/>
              </a:lnSpc>
              <a:defRPr sz="2800" b="1" baseline="0" smtClean="0">
                <a:solidFill>
                  <a:schemeClr val="bg1"/>
                </a:solidFill>
                <a:latin typeface="微軟正黑體" pitchFamily="34" charset="-120"/>
                <a:ea typeface="微軟正黑體" pitchFamily="34" charset="-120"/>
              </a:defRPr>
            </a:lvl1pPr>
          </a:lstStyle>
          <a:p>
            <a:r>
              <a:rPr lang="en-US" altLang="zh-TW" dirty="0" smtClean="0"/>
              <a:t>Click to edit Master title style</a:t>
            </a:r>
            <a:endParaRPr lang="en-US" dirty="0" smtClean="0"/>
          </a:p>
        </p:txBody>
      </p:sp>
    </p:spTree>
    <p:extLst>
      <p:ext uri="{BB962C8B-B14F-4D97-AF65-F5344CB8AC3E}">
        <p14:creationId xmlns:p14="http://schemas.microsoft.com/office/powerpoint/2010/main" val="4034926723"/>
      </p:ext>
    </p:extLst>
  </p:cSld>
  <p:clrMapOvr>
    <a:masterClrMapping/>
  </p:clrMapOvr>
</p:sldLayout>
</file>

<file path=ppt/slideLayouts/slideLayout667.xml><?xml version="1.0" encoding="utf-8"?>
<p:sldLayout xmlns:a="http://schemas.openxmlformats.org/drawingml/2006/main" xmlns:r="http://schemas.openxmlformats.org/officeDocument/2006/relationships" xmlns:p="http://schemas.openxmlformats.org/presentationml/2006/main" preserve="1" userDrawn="1">
  <p:cSld name="3_自訂版面配置">
    <p:spTree>
      <p:nvGrpSpPr>
        <p:cNvPr id="1" name=""/>
        <p:cNvGrpSpPr/>
        <p:nvPr/>
      </p:nvGrpSpPr>
      <p:grpSpPr>
        <a:xfrm>
          <a:off x="0" y="0"/>
          <a:ext cx="0" cy="0"/>
          <a:chOff x="0" y="0"/>
          <a:chExt cx="0" cy="0"/>
        </a:xfrm>
      </p:grpSpPr>
      <p:sp>
        <p:nvSpPr>
          <p:cNvPr id="4" name="矩形 3"/>
          <p:cNvSpPr/>
          <p:nvPr userDrawn="1"/>
        </p:nvSpPr>
        <p:spPr>
          <a:xfrm>
            <a:off x="0" y="0"/>
            <a:ext cx="10059988" cy="7773988"/>
          </a:xfrm>
          <a:prstGeom prst="rect">
            <a:avLst/>
          </a:prstGeom>
          <a:solidFill>
            <a:srgbClr val="3C8A2E"/>
          </a:solidFill>
          <a:ln>
            <a:noFill/>
          </a:ln>
        </p:spPr>
        <p:style>
          <a:lnRef idx="2">
            <a:schemeClr val="accent1">
              <a:shade val="50000"/>
            </a:schemeClr>
          </a:lnRef>
          <a:fillRef idx="1">
            <a:schemeClr val="accent1"/>
          </a:fillRef>
          <a:effectRef idx="0">
            <a:schemeClr val="accent1"/>
          </a:effectRef>
          <a:fontRef idx="minor">
            <a:schemeClr val="lt1"/>
          </a:fontRef>
        </p:style>
        <p:txBody>
          <a:bodyPr lIns="91396" tIns="45698" rIns="91396" bIns="45698" anchor="ctr"/>
          <a:lstStyle/>
          <a:p>
            <a:pPr algn="ctr">
              <a:defRPr/>
            </a:pPr>
            <a:endParaRPr kumimoji="0" lang="zh-TW" altLang="en-US">
              <a:solidFill>
                <a:srgbClr val="FFFFFF"/>
              </a:solidFill>
              <a:ea typeface="新細明體" charset="-120"/>
              <a:cs typeface="Arial" charset="0"/>
            </a:endParaRPr>
          </a:p>
        </p:txBody>
      </p:sp>
      <p:sp>
        <p:nvSpPr>
          <p:cNvPr id="3" name="Title Placeholder 1"/>
          <p:cNvSpPr>
            <a:spLocks noGrp="1"/>
          </p:cNvSpPr>
          <p:nvPr>
            <p:ph type="ctrTitle"/>
          </p:nvPr>
        </p:nvSpPr>
        <p:spPr>
          <a:xfrm>
            <a:off x="529400" y="2886331"/>
            <a:ext cx="4330064" cy="1177777"/>
          </a:xfrm>
          <a:prstGeom prst="rect">
            <a:avLst/>
          </a:prstGeom>
        </p:spPr>
        <p:txBody>
          <a:bodyPr lIns="91396" tIns="45698" rIns="91396" bIns="45698"/>
          <a:lstStyle>
            <a:lvl1pPr>
              <a:lnSpc>
                <a:spcPts val="4000"/>
              </a:lnSpc>
              <a:defRPr sz="2800" b="1" baseline="0" smtClean="0">
                <a:solidFill>
                  <a:schemeClr val="bg1"/>
                </a:solidFill>
                <a:latin typeface="Verdana" pitchFamily="34" charset="0"/>
                <a:ea typeface="華康中黑體" pitchFamily="49" charset="-120"/>
              </a:defRPr>
            </a:lvl1pPr>
          </a:lstStyle>
          <a:p>
            <a:r>
              <a:rPr lang="en-US" altLang="zh-TW" smtClean="0"/>
              <a:t>Click to edit Master title style</a:t>
            </a:r>
            <a:endParaRPr lang="en-US" dirty="0" smtClean="0"/>
          </a:p>
        </p:txBody>
      </p:sp>
    </p:spTree>
    <p:extLst>
      <p:ext uri="{BB962C8B-B14F-4D97-AF65-F5344CB8AC3E}">
        <p14:creationId xmlns:p14="http://schemas.microsoft.com/office/powerpoint/2010/main" val="3347531057"/>
      </p:ext>
    </p:extLst>
  </p:cSld>
  <p:clrMapOvr>
    <a:masterClrMapping/>
  </p:clrMapOvr>
</p:sldLayout>
</file>

<file path=ppt/slideLayouts/slideLayout668.xml><?xml version="1.0" encoding="utf-8"?>
<p:sldLayout xmlns:a="http://schemas.openxmlformats.org/drawingml/2006/main" xmlns:r="http://schemas.openxmlformats.org/officeDocument/2006/relationships" xmlns:p="http://schemas.openxmlformats.org/presentationml/2006/main" preserve="1" userDrawn="1">
  <p:cSld name="2_自訂版面配置">
    <p:spTree>
      <p:nvGrpSpPr>
        <p:cNvPr id="1" name=""/>
        <p:cNvGrpSpPr/>
        <p:nvPr/>
      </p:nvGrpSpPr>
      <p:grpSpPr>
        <a:xfrm>
          <a:off x="0" y="0"/>
          <a:ext cx="0" cy="0"/>
          <a:chOff x="0" y="0"/>
          <a:chExt cx="0" cy="0"/>
        </a:xfrm>
      </p:grpSpPr>
      <p:sp>
        <p:nvSpPr>
          <p:cNvPr id="4" name="矩形 3"/>
          <p:cNvSpPr/>
          <p:nvPr userDrawn="1"/>
        </p:nvSpPr>
        <p:spPr>
          <a:xfrm>
            <a:off x="0" y="0"/>
            <a:ext cx="10059988" cy="7773988"/>
          </a:xfrm>
          <a:prstGeom prst="rect">
            <a:avLst/>
          </a:prstGeom>
          <a:solidFill>
            <a:srgbClr val="C9DD03"/>
          </a:solidFill>
          <a:ln>
            <a:noFill/>
          </a:ln>
        </p:spPr>
        <p:style>
          <a:lnRef idx="2">
            <a:schemeClr val="accent1">
              <a:shade val="50000"/>
            </a:schemeClr>
          </a:lnRef>
          <a:fillRef idx="1">
            <a:schemeClr val="accent1"/>
          </a:fillRef>
          <a:effectRef idx="0">
            <a:schemeClr val="accent1"/>
          </a:effectRef>
          <a:fontRef idx="minor">
            <a:schemeClr val="lt1"/>
          </a:fontRef>
        </p:style>
        <p:txBody>
          <a:bodyPr lIns="91396" tIns="45698" rIns="91396" bIns="45698" anchor="ctr"/>
          <a:lstStyle/>
          <a:p>
            <a:pPr algn="ctr">
              <a:defRPr/>
            </a:pPr>
            <a:endParaRPr kumimoji="0" lang="zh-TW" altLang="en-US">
              <a:solidFill>
                <a:srgbClr val="FFFFFF"/>
              </a:solidFill>
              <a:ea typeface="新細明體" charset="-120"/>
              <a:cs typeface="Arial" charset="0"/>
            </a:endParaRPr>
          </a:p>
        </p:txBody>
      </p:sp>
      <p:sp>
        <p:nvSpPr>
          <p:cNvPr id="3" name="Title Placeholder 1"/>
          <p:cNvSpPr>
            <a:spLocks noGrp="1"/>
          </p:cNvSpPr>
          <p:nvPr>
            <p:ph type="ctrTitle"/>
          </p:nvPr>
        </p:nvSpPr>
        <p:spPr>
          <a:xfrm>
            <a:off x="529400" y="2886331"/>
            <a:ext cx="4330064" cy="1177777"/>
          </a:xfrm>
          <a:prstGeom prst="rect">
            <a:avLst/>
          </a:prstGeom>
        </p:spPr>
        <p:txBody>
          <a:bodyPr lIns="91396" tIns="45698" rIns="91396" bIns="45698"/>
          <a:lstStyle>
            <a:lvl1pPr>
              <a:lnSpc>
                <a:spcPts val="4000"/>
              </a:lnSpc>
              <a:defRPr sz="2800" b="1" baseline="0" smtClean="0">
                <a:solidFill>
                  <a:schemeClr val="bg1"/>
                </a:solidFill>
                <a:latin typeface="Verdana" pitchFamily="34" charset="0"/>
                <a:ea typeface="華康中黑體" pitchFamily="49" charset="-120"/>
              </a:defRPr>
            </a:lvl1pPr>
          </a:lstStyle>
          <a:p>
            <a:r>
              <a:rPr lang="en-US" altLang="zh-TW" smtClean="0"/>
              <a:t>Click to edit Master title style</a:t>
            </a:r>
            <a:endParaRPr lang="en-US" dirty="0" smtClean="0"/>
          </a:p>
        </p:txBody>
      </p:sp>
    </p:spTree>
    <p:extLst>
      <p:ext uri="{BB962C8B-B14F-4D97-AF65-F5344CB8AC3E}">
        <p14:creationId xmlns:p14="http://schemas.microsoft.com/office/powerpoint/2010/main" val="3845455842"/>
      </p:ext>
    </p:extLst>
  </p:cSld>
  <p:clrMapOvr>
    <a:masterClrMapping/>
  </p:clrMapOvr>
</p:sldLayout>
</file>

<file path=ppt/slideLayouts/slideLayout669.xml><?xml version="1.0" encoding="utf-8"?>
<p:sldLayout xmlns:a="http://schemas.openxmlformats.org/drawingml/2006/main" xmlns:r="http://schemas.openxmlformats.org/officeDocument/2006/relationships" xmlns:p="http://schemas.openxmlformats.org/presentationml/2006/main" showMasterSp="0" preserve="1" userDrawn="1">
  <p:cSld name="Custom Layout">
    <p:bg>
      <p:bgRef idx="1001">
        <a:schemeClr val="bg1"/>
      </p:bgRef>
    </p:bg>
    <p:spTree>
      <p:nvGrpSpPr>
        <p:cNvPr id="1" name=""/>
        <p:cNvGrpSpPr/>
        <p:nvPr/>
      </p:nvGrpSpPr>
      <p:grpSpPr>
        <a:xfrm>
          <a:off x="0" y="0"/>
          <a:ext cx="0" cy="0"/>
          <a:chOff x="0" y="0"/>
          <a:chExt cx="0" cy="0"/>
        </a:xfrm>
      </p:grpSpPr>
      <p:pic>
        <p:nvPicPr>
          <p:cNvPr id="7" name="Picture 9" descr="deloitte_bg"/>
          <p:cNvPicPr>
            <a:picLocks noChangeAspect="1" noChangeArrowheads="1"/>
          </p:cNvPicPr>
          <p:nvPr userDrawn="1"/>
        </p:nvPicPr>
        <p:blipFill>
          <a:blip r:embed="rId2" cstate="print"/>
          <a:srcRect/>
          <a:stretch>
            <a:fillRect/>
          </a:stretch>
        </p:blipFill>
        <p:spPr bwMode="auto">
          <a:xfrm>
            <a:off x="2915819" y="1916835"/>
            <a:ext cx="3857625" cy="1841500"/>
          </a:xfrm>
          <a:prstGeom prst="rect">
            <a:avLst/>
          </a:prstGeom>
          <a:noFill/>
          <a:ln w="9525">
            <a:noFill/>
            <a:miter lim="800000"/>
            <a:headEnd/>
            <a:tailEnd/>
          </a:ln>
        </p:spPr>
      </p:pic>
      <p:sp>
        <p:nvSpPr>
          <p:cNvPr id="8" name="Text Box 11"/>
          <p:cNvSpPr txBox="1">
            <a:spLocks noChangeArrowheads="1"/>
          </p:cNvSpPr>
          <p:nvPr userDrawn="1"/>
        </p:nvSpPr>
        <p:spPr bwMode="auto">
          <a:xfrm>
            <a:off x="1714503" y="3909045"/>
            <a:ext cx="5857875" cy="617233"/>
          </a:xfrm>
          <a:prstGeom prst="rect">
            <a:avLst/>
          </a:prstGeom>
          <a:noFill/>
          <a:ln w="9525">
            <a:noFill/>
            <a:miter lim="800000"/>
            <a:headEnd/>
            <a:tailEnd/>
          </a:ln>
        </p:spPr>
        <p:txBody>
          <a:bodyPr lIns="91396" tIns="45698" rIns="91396" bIns="45698">
            <a:spAutoFit/>
          </a:bodyPr>
          <a:lstStyle/>
          <a:p>
            <a:pPr fontAlgn="auto">
              <a:spcBef>
                <a:spcPts val="0"/>
              </a:spcBef>
              <a:spcAft>
                <a:spcPts val="0"/>
              </a:spcAft>
              <a:defRPr/>
            </a:pPr>
            <a:r>
              <a:rPr kumimoji="0" lang="en-GB" altLang="zh-TW" sz="3300" b="1" dirty="0">
                <a:solidFill>
                  <a:srgbClr val="000099"/>
                </a:solidFill>
                <a:latin typeface="Segoe Script" pitchFamily="34" charset="0"/>
                <a:ea typeface="新細明體" charset="-120"/>
              </a:rPr>
              <a:t>Always One Step Ahead.</a:t>
            </a:r>
            <a:endParaRPr kumimoji="0" lang="en-US" altLang="zh-TW" sz="3300" b="1" dirty="0">
              <a:solidFill>
                <a:srgbClr val="000099"/>
              </a:solidFill>
              <a:latin typeface="Segoe Script" pitchFamily="34" charset="0"/>
              <a:ea typeface="新細明體" charset="-120"/>
            </a:endParaRPr>
          </a:p>
        </p:txBody>
      </p:sp>
      <p:sp>
        <p:nvSpPr>
          <p:cNvPr id="9" name="文字方塊 8"/>
          <p:cNvSpPr txBox="1"/>
          <p:nvPr userDrawn="1"/>
        </p:nvSpPr>
        <p:spPr>
          <a:xfrm>
            <a:off x="3155805" y="4551216"/>
            <a:ext cx="3314349" cy="477009"/>
          </a:xfrm>
          <a:prstGeom prst="rect">
            <a:avLst/>
          </a:prstGeom>
          <a:noFill/>
        </p:spPr>
        <p:txBody>
          <a:bodyPr wrap="square" lIns="91396" tIns="45698" rIns="91396" bIns="45698">
            <a:spAutoFit/>
          </a:bodyPr>
          <a:lstStyle/>
          <a:p>
            <a:pPr algn="just">
              <a:defRPr/>
            </a:pPr>
            <a:r>
              <a:rPr lang="zh-TW" altLang="en-US" sz="2500" b="1" dirty="0">
                <a:solidFill>
                  <a:srgbClr val="92D050"/>
                </a:solidFill>
                <a:latin typeface="標楷體" pitchFamily="65" charset="-120"/>
                <a:ea typeface="標楷體" pitchFamily="65" charset="-120"/>
              </a:rPr>
              <a:t>穩佔先機　領先一步</a:t>
            </a:r>
          </a:p>
        </p:txBody>
      </p:sp>
    </p:spTree>
    <p:extLst>
      <p:ext uri="{BB962C8B-B14F-4D97-AF65-F5344CB8AC3E}">
        <p14:creationId xmlns:p14="http://schemas.microsoft.com/office/powerpoint/2010/main" val="3601879068"/>
      </p:ext>
    </p:extLst>
  </p:cSld>
  <p:clrMapOvr>
    <a:overrideClrMapping bg1="lt1" tx1="dk1" bg2="lt2" tx2="dk2" accent1="accent1" accent2="accent2" accent3="accent3" accent4="accent4" accent5="accent5" accent6="accent6" hlink="hlink" folHlink="folHlink"/>
  </p:clrMapOvr>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userDrawn="1">
  <p:cSld name="50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2007"/>
            <a:ext cx="2544763" cy="163513"/>
          </a:xfrm>
          <a:prstGeom prst="rect">
            <a:avLst/>
          </a:prstGeom>
          <a:noFill/>
          <a:ln w="25400" algn="ctr">
            <a:noFill/>
            <a:miter lim="800000"/>
            <a:headEnd/>
            <a:tailEnd/>
          </a:ln>
        </p:spPr>
        <p:txBody>
          <a:bodyPr lIns="0" tIns="0" rIns="0" bIns="0"/>
          <a:lstStyle/>
          <a:p>
            <a:pPr algn="r" defTabSz="942945"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074" tIns="45035" rIns="90074" bIns="45035"/>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8543" indent="-270530">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0568" indent="-172011">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2667" indent="-172011">
              <a:lnSpc>
                <a:spcPct val="100000"/>
              </a:lnSpc>
              <a:spcBef>
                <a:spcPts val="600"/>
              </a:spcBef>
              <a:buClr>
                <a:srgbClr val="92D050"/>
              </a:buClr>
              <a:defRPr>
                <a:latin typeface="Calibri" pitchFamily="34" charset="0"/>
                <a:ea typeface="標楷體" pitchFamily="65" charset="-120"/>
              </a:defRPr>
            </a:lvl4pPr>
            <a:lvl5pPr marL="1243185" indent="-100073">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70"/>
            <a:ext cx="428625" cy="263525"/>
          </a:xfrm>
          <a:prstGeom prst="rect">
            <a:avLst/>
          </a:prstGeom>
        </p:spPr>
        <p:txBody>
          <a:bodyPr vert="horz" wrap="square" lIns="90074" tIns="45035" rIns="90074" bIns="45035"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729441913"/>
      </p:ext>
    </p:extLst>
  </p:cSld>
  <p:clrMapOvr>
    <a:masterClrMapping/>
  </p:clrMapOvr>
  <p:timing>
    <p:tnLst>
      <p:par>
        <p:cTn id="1" dur="indefinite" restart="never" nodeType="tmRoot"/>
      </p:par>
    </p:tnLst>
  </p:timing>
</p:sldLayout>
</file>

<file path=ppt/slideLayouts/slideLayout670.xml><?xml version="1.0" encoding="utf-8"?>
<p:sldLayout xmlns:a="http://schemas.openxmlformats.org/drawingml/2006/main" xmlns:r="http://schemas.openxmlformats.org/officeDocument/2006/relationships" xmlns:p="http://schemas.openxmlformats.org/presentationml/2006/main" showMasterSp="0"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94739" y="318072"/>
            <a:ext cx="8550990" cy="1139534"/>
          </a:xfrm>
          <a:prstGeom prst="rect">
            <a:avLst/>
          </a:prstGeom>
        </p:spPr>
        <p:txBody>
          <a:bodyPr lIns="101852" tIns="50925" rIns="101852" bIns="50925" anchor="ctr">
            <a:noAutofit/>
          </a:bodyPr>
          <a:lstStyle>
            <a:lvl1pPr algn="ctr">
              <a:buNone/>
              <a:defRPr sz="3600" b="1" cap="none" baseline="0">
                <a:solidFill>
                  <a:srgbClr val="FFFF00"/>
                </a:solidFill>
                <a:effectLst/>
                <a:latin typeface="微軟正黑體" pitchFamily="34" charset="-120"/>
                <a:ea typeface="微軟正黑體" pitchFamily="34" charset="-120"/>
              </a:defRPr>
            </a:lvl1pPr>
          </a:lstStyle>
          <a:p>
            <a:r>
              <a:rPr lang="en-US" altLang="zh-TW" dirty="0" smtClean="0"/>
              <a:t>Click to edit Master title style</a:t>
            </a:r>
            <a:endParaRPr lang="en-US" dirty="0"/>
          </a:p>
        </p:txBody>
      </p:sp>
      <p:sp>
        <p:nvSpPr>
          <p:cNvPr id="8" name="Content Placeholder 2"/>
          <p:cNvSpPr>
            <a:spLocks noGrp="1"/>
          </p:cNvSpPr>
          <p:nvPr>
            <p:ph idx="1"/>
          </p:nvPr>
        </p:nvSpPr>
        <p:spPr>
          <a:xfrm>
            <a:off x="785907" y="1619569"/>
            <a:ext cx="8566768" cy="5506615"/>
          </a:xfrm>
          <a:prstGeom prst="rect">
            <a:avLst/>
          </a:prstGeom>
        </p:spPr>
        <p:txBody>
          <a:bodyPr lIns="101852" tIns="50925" rIns="101852" bIns="50925"/>
          <a:lstStyle>
            <a:lvl1pPr>
              <a:defRPr lang="en-US" altLang="zh-TW" sz="3600" dirty="0" smtClean="0">
                <a:latin typeface="微軟正黑體" pitchFamily="34" charset="-120"/>
                <a:ea typeface="微軟正黑體" pitchFamily="34" charset="-120"/>
                <a:sym typeface="Wingdings"/>
              </a:defRPr>
            </a:lvl1pPr>
            <a:lvl2pPr>
              <a:defRPr b="1">
                <a:solidFill>
                  <a:srgbClr val="FFFF00"/>
                </a:solidFill>
                <a:latin typeface="微軟正黑體" pitchFamily="34" charset="-120"/>
                <a:ea typeface="微軟正黑體" pitchFamily="34" charset="-120"/>
              </a:defRPr>
            </a:lvl2pPr>
            <a:lvl3pPr>
              <a:defRPr b="1">
                <a:solidFill>
                  <a:srgbClr val="FFFF00"/>
                </a:solidFill>
                <a:latin typeface="微軟正黑體" pitchFamily="34" charset="-120"/>
                <a:ea typeface="微軟正黑體" pitchFamily="34" charset="-120"/>
              </a:defRPr>
            </a:lvl3pPr>
            <a:lvl4pPr>
              <a:defRPr b="1">
                <a:solidFill>
                  <a:srgbClr val="FFFF00"/>
                </a:solidFill>
                <a:latin typeface="微軟正黑體" pitchFamily="34" charset="-120"/>
                <a:ea typeface="微軟正黑體" pitchFamily="34" charset="-120"/>
              </a:defRPr>
            </a:lvl4pPr>
            <a:lvl5pPr>
              <a:defRPr b="1">
                <a:solidFill>
                  <a:srgbClr val="FFFF00"/>
                </a:solidFill>
                <a:latin typeface="微軟正黑體" pitchFamily="34" charset="-120"/>
                <a:ea typeface="微軟正黑體" pitchFamily="34" charset="-120"/>
              </a:defRPr>
            </a:lvl5pPr>
          </a:lstStyle>
          <a:p>
            <a:pPr lvl="0"/>
            <a:r>
              <a:rPr lang="zh-TW" altLang="en-US" dirty="0" smtClean="0">
                <a:sym typeface="Wingdings"/>
              </a:rPr>
              <a:t>按一下以編輯母片文字樣式</a:t>
            </a:r>
          </a:p>
          <a:p>
            <a:pPr lvl="1"/>
            <a:r>
              <a:rPr lang="zh-TW" altLang="en-US" dirty="0" smtClean="0">
                <a:sym typeface="Wingdings"/>
              </a:rPr>
              <a:t>第二層</a:t>
            </a:r>
          </a:p>
          <a:p>
            <a:pPr lvl="2"/>
            <a:r>
              <a:rPr lang="zh-TW" altLang="en-US" dirty="0" smtClean="0">
                <a:sym typeface="Wingdings"/>
              </a:rPr>
              <a:t>第三層</a:t>
            </a:r>
          </a:p>
          <a:p>
            <a:pPr lvl="3"/>
            <a:r>
              <a:rPr lang="zh-TW" altLang="en-US" dirty="0" smtClean="0">
                <a:sym typeface="Wingdings"/>
              </a:rPr>
              <a:t>第四層</a:t>
            </a:r>
          </a:p>
          <a:p>
            <a:pPr lvl="4"/>
            <a:r>
              <a:rPr lang="zh-TW" altLang="en-US" dirty="0" smtClean="0">
                <a:sym typeface="Wingdings"/>
              </a:rPr>
              <a:t>第五層</a:t>
            </a:r>
            <a:endParaRPr lang="en-US" altLang="zh-TW" dirty="0" smtClean="0">
              <a:sym typeface="Wingdings"/>
            </a:endParaRPr>
          </a:p>
        </p:txBody>
      </p:sp>
      <p:sp>
        <p:nvSpPr>
          <p:cNvPr id="4" name="Date Placeholder 3"/>
          <p:cNvSpPr>
            <a:spLocks noGrp="1"/>
          </p:cNvSpPr>
          <p:nvPr>
            <p:ph type="dt" sz="half" idx="10"/>
          </p:nvPr>
        </p:nvSpPr>
        <p:spPr>
          <a:xfrm>
            <a:off x="0" y="7450076"/>
            <a:ext cx="3379528" cy="413893"/>
          </a:xfrm>
          <a:prstGeom prst="rect">
            <a:avLst/>
          </a:prstGeom>
        </p:spPr>
        <p:txBody>
          <a:bodyPr lIns="101852" tIns="50925" rIns="101852" bIns="50925"/>
          <a:lstStyle>
            <a:lvl1pPr fontAlgn="auto">
              <a:spcBef>
                <a:spcPts val="0"/>
              </a:spcBef>
              <a:spcAft>
                <a:spcPts val="0"/>
              </a:spcAft>
              <a:defRPr kumimoji="0" sz="1100">
                <a:solidFill>
                  <a:schemeClr val="tx1"/>
                </a:solidFill>
                <a:latin typeface="Arial" charset="0"/>
                <a:ea typeface="+mn-ea"/>
              </a:defRPr>
            </a:lvl1pPr>
          </a:lstStyle>
          <a:p>
            <a:pPr>
              <a:defRPr/>
            </a:pPr>
            <a:r>
              <a:rPr lang="en-US" altLang="zh-TW">
                <a:solidFill>
                  <a:prstClr val="black"/>
                </a:solidFill>
              </a:rPr>
              <a:t>©2009 </a:t>
            </a:r>
            <a:r>
              <a:rPr lang="zh-TW" altLang="en-US">
                <a:solidFill>
                  <a:prstClr val="black"/>
                </a:solidFill>
              </a:rPr>
              <a:t>勤業眾信版權所有 保留一切權利</a:t>
            </a:r>
            <a:endParaRPr lang="zh-TW" altLang="en-US" dirty="0">
              <a:solidFill>
                <a:prstClr val="black"/>
              </a:solidFill>
              <a:latin typeface="華康中黑體" pitchFamily="49" charset="-120"/>
              <a:ea typeface="華康中黑體" pitchFamily="49" charset="-120"/>
            </a:endParaRPr>
          </a:p>
        </p:txBody>
      </p:sp>
      <p:sp>
        <p:nvSpPr>
          <p:cNvPr id="5" name="Slide Number Placeholder 5"/>
          <p:cNvSpPr>
            <a:spLocks noGrp="1"/>
          </p:cNvSpPr>
          <p:nvPr>
            <p:ph type="sldNum" sz="quarter" idx="11"/>
          </p:nvPr>
        </p:nvSpPr>
        <p:spPr>
          <a:xfrm>
            <a:off x="9315969" y="7360099"/>
            <a:ext cx="586833" cy="413893"/>
          </a:xfrm>
          <a:prstGeom prst="rect">
            <a:avLst/>
          </a:prstGeom>
        </p:spPr>
        <p:txBody>
          <a:bodyPr lIns="101852" tIns="50925" rIns="101852" bIns="50925"/>
          <a:lstStyle>
            <a:lvl1pPr>
              <a:defRPr/>
            </a:lvl1pPr>
          </a:lstStyle>
          <a:p>
            <a:pPr>
              <a:defRPr/>
            </a:pPr>
            <a:fld id="{3CED78BF-6AD2-4C5F-B24B-26ED9DDAAF44}" type="slidenum">
              <a:rPr lang="zh-TW" altLang="en-US">
                <a:solidFill>
                  <a:prstClr val="black"/>
                </a:solidFill>
                <a:latin typeface="Arial" charset="0"/>
                <a:ea typeface="新細明體" charset="-120"/>
              </a:rPr>
              <a:pPr>
                <a:defRPr/>
              </a:pPr>
              <a:t>‹#›</a:t>
            </a:fld>
            <a:endParaRPr lang="zh-TW" altLang="en-US">
              <a:solidFill>
                <a:prstClr val="black"/>
              </a:solidFill>
              <a:latin typeface="Arial" charset="0"/>
              <a:ea typeface="新細明體" charset="-120"/>
            </a:endParaRPr>
          </a:p>
        </p:txBody>
      </p:sp>
    </p:spTree>
    <p:extLst>
      <p:ext uri="{BB962C8B-B14F-4D97-AF65-F5344CB8AC3E}">
        <p14:creationId xmlns:p14="http://schemas.microsoft.com/office/powerpoint/2010/main" val="345368168"/>
      </p:ext>
    </p:extLst>
  </p:cSld>
  <p:clrMapOvr>
    <a:masterClrMapping/>
  </p:clrMapOvr>
  <p:timing>
    <p:tnLst>
      <p:par>
        <p:cTn id="1" dur="indefinite" restart="never" nodeType="tmRoot"/>
      </p:par>
    </p:tnLst>
  </p:timing>
</p:sldLayout>
</file>

<file path=ppt/slideLayouts/slideLayout671.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49266" y="396878"/>
            <a:ext cx="9266237" cy="714375"/>
          </a:xfrm>
          <a:prstGeom prst="rect">
            <a:avLst/>
          </a:prstGeom>
        </p:spPr>
        <p:txBody>
          <a:bodyPr lIns="91396" tIns="45698" rIns="91396" bIns="45698"/>
          <a:lstStyle/>
          <a:p>
            <a:r>
              <a:rPr lang="en-US" smtClean="0"/>
              <a:t>Click to edit Master title style</a:t>
            </a:r>
            <a:endParaRPr lang="en-GB"/>
          </a:p>
        </p:txBody>
      </p:sp>
      <p:sp>
        <p:nvSpPr>
          <p:cNvPr id="3" name="Slide Number Placeholder 9"/>
          <p:cNvSpPr>
            <a:spLocks noGrp="1"/>
          </p:cNvSpPr>
          <p:nvPr>
            <p:ph type="sldNum" sz="quarter" idx="10"/>
          </p:nvPr>
        </p:nvSpPr>
        <p:spPr>
          <a:xfrm>
            <a:off x="457203" y="7429503"/>
            <a:ext cx="311150" cy="163513"/>
          </a:xfrm>
          <a:prstGeom prst="rect">
            <a:avLst/>
          </a:prstGeom>
        </p:spPr>
        <p:txBody>
          <a:bodyPr lIns="91396" tIns="45698" rIns="91396" bIns="45698"/>
          <a:lstStyle>
            <a:lvl1pPr>
              <a:defRPr/>
            </a:lvl1pPr>
          </a:lstStyle>
          <a:p>
            <a:fld id="{97D7C8D9-4C0D-4F3F-AC41-652792179AC9}" type="slidenum">
              <a:rPr lang="en-GB" altLang="zh-TW">
                <a:solidFill>
                  <a:prstClr val="black"/>
                </a:solidFill>
                <a:latin typeface="Arial" charset="0"/>
                <a:ea typeface="新細明體" charset="-120"/>
              </a:rPr>
              <a:pPr/>
              <a:t>‹#›</a:t>
            </a:fld>
            <a:endParaRPr lang="en-GB" altLang="zh-TW">
              <a:solidFill>
                <a:prstClr val="black"/>
              </a:solidFill>
              <a:latin typeface="Arial" charset="0"/>
              <a:ea typeface="新細明體" charset="-120"/>
            </a:endParaRPr>
          </a:p>
        </p:txBody>
      </p:sp>
    </p:spTree>
    <p:extLst>
      <p:ext uri="{BB962C8B-B14F-4D97-AF65-F5344CB8AC3E}">
        <p14:creationId xmlns:p14="http://schemas.microsoft.com/office/powerpoint/2010/main" val="3525532532"/>
      </p:ext>
    </p:extLst>
  </p:cSld>
  <p:clrMapOvr>
    <a:masterClrMapping/>
  </p:clrMapOvr>
</p:sldLayout>
</file>

<file path=ppt/slideLayouts/slideLayout672.xml><?xml version="1.0" encoding="utf-8"?>
<p:sldLayout xmlns:a="http://schemas.openxmlformats.org/drawingml/2006/main" xmlns:r="http://schemas.openxmlformats.org/officeDocument/2006/relationships" xmlns:p="http://schemas.openxmlformats.org/presentationml/2006/main" userDrawn="1">
  <p:cSld name="1_標題投影片">
    <p:bg>
      <p:bgPr>
        <a:solidFill>
          <a:schemeClr val="bg2">
            <a:lumMod val="75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61056374"/>
      </p:ext>
    </p:extLst>
  </p:cSld>
  <p:clrMapOvr>
    <a:masterClrMapping/>
  </p:clrMapOvr>
  <p:timing>
    <p:tnLst>
      <p:par>
        <p:cTn id="1" dur="indefinite" restart="never" nodeType="tmRoot"/>
      </p:par>
    </p:tnLst>
  </p:timing>
</p:sldLayout>
</file>

<file path=ppt/slideLayouts/slideLayout673.xml><?xml version="1.0" encoding="utf-8"?>
<p:sldLayout xmlns:a="http://schemas.openxmlformats.org/drawingml/2006/main" xmlns:r="http://schemas.openxmlformats.org/officeDocument/2006/relationships" xmlns:p="http://schemas.openxmlformats.org/presentationml/2006/main" preserve="1" userDrawn="1">
  <p:cSld name="標題投影片">
    <p:spTree>
      <p:nvGrpSpPr>
        <p:cNvPr id="1" name=""/>
        <p:cNvGrpSpPr/>
        <p:nvPr/>
      </p:nvGrpSpPr>
      <p:grpSpPr>
        <a:xfrm>
          <a:off x="0" y="0"/>
          <a:ext cx="0" cy="0"/>
          <a:chOff x="0" y="0"/>
          <a:chExt cx="0" cy="0"/>
        </a:xfrm>
      </p:grpSpPr>
      <p:sp>
        <p:nvSpPr>
          <p:cNvPr id="120836" name="Text Placeholder 2"/>
          <p:cNvSpPr>
            <a:spLocks noGrp="1"/>
          </p:cNvSpPr>
          <p:nvPr>
            <p:ph type="subTitle" idx="1"/>
          </p:nvPr>
        </p:nvSpPr>
        <p:spPr>
          <a:xfrm>
            <a:off x="447675" y="6834192"/>
            <a:ext cx="5214938" cy="344487"/>
          </a:xfrm>
          <a:prstGeom prst="rect">
            <a:avLst/>
          </a:prstGeom>
        </p:spPr>
        <p:txBody>
          <a:bodyPr lIns="91396" tIns="45698" rIns="91396" bIns="45698"/>
          <a:lstStyle>
            <a:lvl1pPr marL="0" indent="0">
              <a:lnSpc>
                <a:spcPts val="2222"/>
              </a:lnSpc>
              <a:defRPr sz="1800" b="1" baseline="0" smtClean="0">
                <a:latin typeface="微軟正黑體" pitchFamily="34" charset="-120"/>
                <a:ea typeface="微軟正黑體" pitchFamily="34" charset="-120"/>
              </a:defRPr>
            </a:lvl1pPr>
          </a:lstStyle>
          <a:p>
            <a:r>
              <a:rPr lang="en-US" altLang="zh-TW" dirty="0" smtClean="0"/>
              <a:t>Click to edit Master subtitle style</a:t>
            </a:r>
            <a:endParaRPr dirty="0" smtClean="0"/>
          </a:p>
        </p:txBody>
      </p:sp>
      <p:sp>
        <p:nvSpPr>
          <p:cNvPr id="26" name="Title Placeholder 1"/>
          <p:cNvSpPr>
            <a:spLocks noGrp="1"/>
          </p:cNvSpPr>
          <p:nvPr>
            <p:ph type="ctrTitle"/>
          </p:nvPr>
        </p:nvSpPr>
        <p:spPr>
          <a:xfrm>
            <a:off x="1238055" y="2886331"/>
            <a:ext cx="4330064" cy="1177777"/>
          </a:xfrm>
          <a:prstGeom prst="rect">
            <a:avLst/>
          </a:prstGeom>
        </p:spPr>
        <p:txBody>
          <a:bodyPr lIns="91396" tIns="45698" rIns="91396" bIns="45698"/>
          <a:lstStyle>
            <a:lvl1pPr>
              <a:lnSpc>
                <a:spcPts val="4000"/>
              </a:lnSpc>
              <a:defRPr sz="3700" b="0" baseline="0" smtClean="0">
                <a:solidFill>
                  <a:srgbClr val="002776"/>
                </a:solidFill>
                <a:latin typeface="微軟正黑體" pitchFamily="34" charset="-120"/>
                <a:ea typeface="微軟正黑體" pitchFamily="34" charset="-120"/>
              </a:defRPr>
            </a:lvl1pPr>
          </a:lstStyle>
          <a:p>
            <a:r>
              <a:rPr lang="en-US" altLang="zh-TW" dirty="0" smtClean="0"/>
              <a:t>Click to edit Master title style</a:t>
            </a:r>
            <a:endParaRPr lang="en-US" dirty="0" smtClean="0"/>
          </a:p>
        </p:txBody>
      </p:sp>
    </p:spTree>
    <p:extLst>
      <p:ext uri="{BB962C8B-B14F-4D97-AF65-F5344CB8AC3E}">
        <p14:creationId xmlns:p14="http://schemas.microsoft.com/office/powerpoint/2010/main" val="1119442423"/>
      </p:ext>
    </p:extLst>
  </p:cSld>
  <p:clrMapOvr>
    <a:masterClrMapping/>
  </p:clrMapOvr>
  <p:transition/>
  <p:timing>
    <p:tnLst>
      <p:par>
        <p:cTn id="1" dur="indefinite" restart="never" nodeType="tmRoot"/>
      </p:par>
    </p:tnLst>
  </p:timing>
</p:sldLayout>
</file>

<file path=ppt/slideLayouts/slideLayout674.xml><?xml version="1.0" encoding="utf-8"?>
<p:sldLayout xmlns:a="http://schemas.openxmlformats.org/drawingml/2006/main" xmlns:r="http://schemas.openxmlformats.org/officeDocument/2006/relationships" xmlns:p="http://schemas.openxmlformats.org/presentationml/2006/main" preserve="1" userDrawn="1">
  <p:cSld name="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503"/>
            <a:ext cx="2544763" cy="163513"/>
          </a:xfrm>
          <a:prstGeom prst="rect">
            <a:avLst/>
          </a:prstGeom>
          <a:noFill/>
          <a:ln w="25400" algn="ctr">
            <a:noFill/>
            <a:miter lim="800000"/>
            <a:headEnd/>
            <a:tailEnd/>
          </a:ln>
        </p:spPr>
        <p:txBody>
          <a:bodyPr lIns="0" tIns="0" rIns="0" bIns="0"/>
          <a:lstStyle/>
          <a:p>
            <a:pPr algn="r" defTabSz="956802">
              <a:defRPr/>
            </a:pPr>
            <a:r>
              <a:rPr kumimoji="0" lang="en-US" altLang="zh-TW" sz="900" dirty="0">
                <a:solidFill>
                  <a:srgbClr val="002060"/>
                </a:solidFill>
                <a:latin typeface="微軟正黑體" pitchFamily="34" charset="-120"/>
                <a:ea typeface="微軟正黑體" pitchFamily="34" charset="-120"/>
                <a:cs typeface="Arial" charset="0"/>
              </a:rPr>
              <a:t>©</a:t>
            </a:r>
            <a:r>
              <a:rPr kumimoji="0" lang="en-US" altLang="zh-TW" sz="900" dirty="0" smtClean="0">
                <a:solidFill>
                  <a:srgbClr val="002060"/>
                </a:solidFill>
                <a:latin typeface="微軟正黑體" pitchFamily="34" charset="-120"/>
                <a:ea typeface="微軟正黑體" pitchFamily="34" charset="-120"/>
                <a:cs typeface="Arial" charset="0"/>
              </a:rPr>
              <a:t>2012 </a:t>
            </a:r>
            <a:r>
              <a:rPr kumimoji="0" lang="zh-TW" altLang="en-US" sz="900" dirty="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1396" tIns="45698" rIns="91396" bIns="45698"/>
          <a:lstStyle>
            <a:lvl1pPr>
              <a:defRPr sz="2800" baseline="0">
                <a:solidFill>
                  <a:srgbClr val="002776"/>
                </a:solidFill>
                <a:latin typeface="微軟正黑體" pitchFamily="34" charset="-120"/>
                <a:ea typeface="微軟正黑體" pitchFamily="34"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a:latin typeface="微軟正黑體" pitchFamily="34" charset="-120"/>
                <a:ea typeface="微軟正黑體" pitchFamily="34" charset="-120"/>
              </a:defRPr>
            </a:lvl1pPr>
            <a:lvl2pPr>
              <a:defRPr>
                <a:latin typeface="微軟正黑體" pitchFamily="34" charset="-120"/>
                <a:ea typeface="微軟正黑體" pitchFamily="34" charset="-120"/>
              </a:defRPr>
            </a:lvl2pPr>
            <a:lvl3pPr>
              <a:defRPr>
                <a:latin typeface="微軟正黑體" pitchFamily="34" charset="-120"/>
                <a:ea typeface="微軟正黑體" pitchFamily="34" charset="-120"/>
              </a:defRPr>
            </a:lvl3pPr>
            <a:lvl4pPr>
              <a:defRPr>
                <a:latin typeface="微軟正黑體" pitchFamily="34" charset="-120"/>
                <a:ea typeface="微軟正黑體" pitchFamily="34" charset="-120"/>
              </a:defRPr>
            </a:lvl4pPr>
            <a:lvl5pPr>
              <a:buFont typeface="Arial" pitchFamily="34" charset="0"/>
              <a:buNone/>
              <a:defRPr>
                <a:solidFill>
                  <a:schemeClr val="tx1"/>
                </a:solidFill>
                <a:latin typeface="微軟正黑體" pitchFamily="34" charset="-120"/>
                <a:ea typeface="微軟正黑體" pitchFamily="34"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503"/>
            <a:ext cx="311150" cy="163513"/>
          </a:xfrm>
          <a:prstGeom prst="rect">
            <a:avLst/>
          </a:prstGeom>
        </p:spPr>
        <p:txBody>
          <a:bodyPr vert="horz" wrap="square" lIns="91396" tIns="45698" rIns="91396" bIns="45698" numCol="1" anchor="t" anchorCtr="0" compatLnSpc="1">
            <a:prstTxWarp prst="textNoShape">
              <a:avLst/>
            </a:prstTxWarp>
          </a:bodyPr>
          <a:lstStyle>
            <a:lvl1pPr>
              <a:defRPr kumimoji="0" sz="800">
                <a:cs typeface="Arial" charset="0"/>
              </a:defRPr>
            </a:lvl1pPr>
          </a:lstStyle>
          <a:p>
            <a:pPr>
              <a:defRPr/>
            </a:pPr>
            <a:fld id="{6C7AD656-ECE9-48E2-BF9F-5B6BAA432F88}" type="slidenum">
              <a:rPr lang="en-US" altLang="zh-TW">
                <a:solidFill>
                  <a:prstClr val="black"/>
                </a:solidFill>
                <a:latin typeface="Arial" charset="0"/>
                <a:ea typeface="新細明體" charset="-120"/>
              </a:rPr>
              <a:pPr>
                <a:defRPr/>
              </a:pPr>
              <a:t>‹#›</a:t>
            </a:fld>
            <a:endParaRPr lang="en-US" altLang="zh-TW">
              <a:solidFill>
                <a:prstClr val="black"/>
              </a:solidFill>
              <a:latin typeface="Arial" charset="0"/>
              <a:ea typeface="新細明體" charset="-120"/>
            </a:endParaRPr>
          </a:p>
        </p:txBody>
      </p:sp>
    </p:spTree>
    <p:extLst>
      <p:ext uri="{BB962C8B-B14F-4D97-AF65-F5344CB8AC3E}">
        <p14:creationId xmlns:p14="http://schemas.microsoft.com/office/powerpoint/2010/main" val="4156556784"/>
      </p:ext>
    </p:extLst>
  </p:cSld>
  <p:clrMapOvr>
    <a:masterClrMapping/>
  </p:clrMapOvr>
  <p:timing>
    <p:tnLst>
      <p:par>
        <p:cTn id="1" dur="indefinite" restart="never" nodeType="tmRoot"/>
      </p:par>
    </p:tnLst>
  </p:timing>
</p:sldLayout>
</file>

<file path=ppt/slideLayouts/slideLayout675.xml><?xml version="1.0" encoding="utf-8"?>
<p:sldLayout xmlns:a="http://schemas.openxmlformats.org/drawingml/2006/main" xmlns:r="http://schemas.openxmlformats.org/officeDocument/2006/relationships" xmlns:p="http://schemas.openxmlformats.org/presentationml/2006/main" preserve="1" userDrawn="1">
  <p:cSld name="自訂版面配置">
    <p:spTree>
      <p:nvGrpSpPr>
        <p:cNvPr id="1" name=""/>
        <p:cNvGrpSpPr/>
        <p:nvPr/>
      </p:nvGrpSpPr>
      <p:grpSpPr>
        <a:xfrm>
          <a:off x="0" y="0"/>
          <a:ext cx="0" cy="0"/>
          <a:chOff x="0" y="0"/>
          <a:chExt cx="0" cy="0"/>
        </a:xfrm>
      </p:grpSpPr>
      <p:sp>
        <p:nvSpPr>
          <p:cNvPr id="4" name="矩形 3"/>
          <p:cNvSpPr/>
          <p:nvPr userDrawn="1"/>
        </p:nvSpPr>
        <p:spPr>
          <a:xfrm>
            <a:off x="0" y="0"/>
            <a:ext cx="10059988" cy="7773988"/>
          </a:xfrm>
          <a:prstGeom prst="rect">
            <a:avLst/>
          </a:prstGeom>
          <a:solidFill>
            <a:srgbClr val="00A1DE"/>
          </a:solidFill>
          <a:ln>
            <a:noFill/>
          </a:ln>
        </p:spPr>
        <p:style>
          <a:lnRef idx="2">
            <a:schemeClr val="accent1">
              <a:shade val="50000"/>
            </a:schemeClr>
          </a:lnRef>
          <a:fillRef idx="1">
            <a:schemeClr val="accent1"/>
          </a:fillRef>
          <a:effectRef idx="0">
            <a:schemeClr val="accent1"/>
          </a:effectRef>
          <a:fontRef idx="minor">
            <a:schemeClr val="lt1"/>
          </a:fontRef>
        </p:style>
        <p:txBody>
          <a:bodyPr lIns="91396" tIns="45698" rIns="91396" bIns="45698" anchor="ctr"/>
          <a:lstStyle/>
          <a:p>
            <a:pPr algn="ctr">
              <a:defRPr/>
            </a:pPr>
            <a:endParaRPr kumimoji="0" lang="zh-TW" altLang="en-US">
              <a:solidFill>
                <a:srgbClr val="FFFFFF"/>
              </a:solidFill>
              <a:ea typeface="新細明體" charset="-120"/>
              <a:cs typeface="Arial" charset="0"/>
            </a:endParaRPr>
          </a:p>
        </p:txBody>
      </p:sp>
      <p:sp>
        <p:nvSpPr>
          <p:cNvPr id="3" name="Title Placeholder 1"/>
          <p:cNvSpPr>
            <a:spLocks noGrp="1"/>
          </p:cNvSpPr>
          <p:nvPr>
            <p:ph type="ctrTitle"/>
          </p:nvPr>
        </p:nvSpPr>
        <p:spPr>
          <a:xfrm>
            <a:off x="529400" y="2886331"/>
            <a:ext cx="4330064" cy="1177777"/>
          </a:xfrm>
          <a:prstGeom prst="rect">
            <a:avLst/>
          </a:prstGeom>
        </p:spPr>
        <p:txBody>
          <a:bodyPr lIns="91396" tIns="45698" rIns="91396" bIns="45698"/>
          <a:lstStyle>
            <a:lvl1pPr>
              <a:lnSpc>
                <a:spcPts val="4000"/>
              </a:lnSpc>
              <a:defRPr sz="2800" b="1" baseline="0" smtClean="0">
                <a:solidFill>
                  <a:schemeClr val="bg1"/>
                </a:solidFill>
                <a:latin typeface="微軟正黑體" pitchFamily="34" charset="-120"/>
                <a:ea typeface="微軟正黑體" pitchFamily="34" charset="-120"/>
              </a:defRPr>
            </a:lvl1pPr>
          </a:lstStyle>
          <a:p>
            <a:r>
              <a:rPr lang="en-US" altLang="zh-TW" dirty="0" smtClean="0"/>
              <a:t>Click to edit Master title style</a:t>
            </a:r>
            <a:endParaRPr lang="en-US" dirty="0" smtClean="0"/>
          </a:p>
        </p:txBody>
      </p:sp>
    </p:spTree>
    <p:extLst>
      <p:ext uri="{BB962C8B-B14F-4D97-AF65-F5344CB8AC3E}">
        <p14:creationId xmlns:p14="http://schemas.microsoft.com/office/powerpoint/2010/main" val="2602245741"/>
      </p:ext>
    </p:extLst>
  </p:cSld>
  <p:clrMapOvr>
    <a:masterClrMapping/>
  </p:clrMapOvr>
</p:sldLayout>
</file>

<file path=ppt/slideLayouts/slideLayout676.xml><?xml version="1.0" encoding="utf-8"?>
<p:sldLayout xmlns:a="http://schemas.openxmlformats.org/drawingml/2006/main" xmlns:r="http://schemas.openxmlformats.org/officeDocument/2006/relationships" xmlns:p="http://schemas.openxmlformats.org/presentationml/2006/main" preserve="1" userDrawn="1">
  <p:cSld name="1_自訂版面配置">
    <p:spTree>
      <p:nvGrpSpPr>
        <p:cNvPr id="1" name=""/>
        <p:cNvGrpSpPr/>
        <p:nvPr/>
      </p:nvGrpSpPr>
      <p:grpSpPr>
        <a:xfrm>
          <a:off x="0" y="0"/>
          <a:ext cx="0" cy="0"/>
          <a:chOff x="0" y="0"/>
          <a:chExt cx="0" cy="0"/>
        </a:xfrm>
      </p:grpSpPr>
      <p:sp>
        <p:nvSpPr>
          <p:cNvPr id="4" name="矩形 3"/>
          <p:cNvSpPr/>
          <p:nvPr userDrawn="1"/>
        </p:nvSpPr>
        <p:spPr>
          <a:xfrm>
            <a:off x="0" y="0"/>
            <a:ext cx="10059988" cy="7773988"/>
          </a:xfrm>
          <a:prstGeom prst="rect">
            <a:avLst/>
          </a:prstGeom>
          <a:solidFill>
            <a:srgbClr val="72C7E7"/>
          </a:solidFill>
          <a:ln>
            <a:noFill/>
          </a:ln>
        </p:spPr>
        <p:style>
          <a:lnRef idx="2">
            <a:schemeClr val="accent1">
              <a:shade val="50000"/>
            </a:schemeClr>
          </a:lnRef>
          <a:fillRef idx="1">
            <a:schemeClr val="accent1"/>
          </a:fillRef>
          <a:effectRef idx="0">
            <a:schemeClr val="accent1"/>
          </a:effectRef>
          <a:fontRef idx="minor">
            <a:schemeClr val="lt1"/>
          </a:fontRef>
        </p:style>
        <p:txBody>
          <a:bodyPr lIns="91396" tIns="45698" rIns="91396" bIns="45698" anchor="ctr"/>
          <a:lstStyle/>
          <a:p>
            <a:pPr algn="ctr">
              <a:defRPr/>
            </a:pPr>
            <a:endParaRPr kumimoji="0" lang="zh-TW" altLang="en-US">
              <a:solidFill>
                <a:srgbClr val="FFFFFF"/>
              </a:solidFill>
              <a:ea typeface="新細明體" charset="-120"/>
              <a:cs typeface="Arial" charset="0"/>
            </a:endParaRPr>
          </a:p>
        </p:txBody>
      </p:sp>
      <p:sp>
        <p:nvSpPr>
          <p:cNvPr id="3" name="Title Placeholder 1"/>
          <p:cNvSpPr>
            <a:spLocks noGrp="1"/>
          </p:cNvSpPr>
          <p:nvPr>
            <p:ph type="ctrTitle"/>
          </p:nvPr>
        </p:nvSpPr>
        <p:spPr>
          <a:xfrm>
            <a:off x="529400" y="2886331"/>
            <a:ext cx="4330064" cy="1177777"/>
          </a:xfrm>
          <a:prstGeom prst="rect">
            <a:avLst/>
          </a:prstGeom>
        </p:spPr>
        <p:txBody>
          <a:bodyPr lIns="91396" tIns="45698" rIns="91396" bIns="45698"/>
          <a:lstStyle>
            <a:lvl1pPr>
              <a:lnSpc>
                <a:spcPts val="4000"/>
              </a:lnSpc>
              <a:defRPr sz="2800" b="1" baseline="0" smtClean="0">
                <a:solidFill>
                  <a:schemeClr val="bg1"/>
                </a:solidFill>
                <a:latin typeface="微軟正黑體" pitchFamily="34" charset="-120"/>
                <a:ea typeface="微軟正黑體" pitchFamily="34" charset="-120"/>
              </a:defRPr>
            </a:lvl1pPr>
          </a:lstStyle>
          <a:p>
            <a:r>
              <a:rPr lang="en-US" altLang="zh-TW" dirty="0" smtClean="0"/>
              <a:t>Click to edit Master title style</a:t>
            </a:r>
            <a:endParaRPr lang="en-US" dirty="0" smtClean="0"/>
          </a:p>
        </p:txBody>
      </p:sp>
    </p:spTree>
    <p:extLst>
      <p:ext uri="{BB962C8B-B14F-4D97-AF65-F5344CB8AC3E}">
        <p14:creationId xmlns:p14="http://schemas.microsoft.com/office/powerpoint/2010/main" val="840649041"/>
      </p:ext>
    </p:extLst>
  </p:cSld>
  <p:clrMapOvr>
    <a:masterClrMapping/>
  </p:clrMapOvr>
</p:sldLayout>
</file>

<file path=ppt/slideLayouts/slideLayout677.xml><?xml version="1.0" encoding="utf-8"?>
<p:sldLayout xmlns:a="http://schemas.openxmlformats.org/drawingml/2006/main" xmlns:r="http://schemas.openxmlformats.org/officeDocument/2006/relationships" xmlns:p="http://schemas.openxmlformats.org/presentationml/2006/main" preserve="1" userDrawn="1">
  <p:cSld name="3_自訂版面配置">
    <p:spTree>
      <p:nvGrpSpPr>
        <p:cNvPr id="1" name=""/>
        <p:cNvGrpSpPr/>
        <p:nvPr/>
      </p:nvGrpSpPr>
      <p:grpSpPr>
        <a:xfrm>
          <a:off x="0" y="0"/>
          <a:ext cx="0" cy="0"/>
          <a:chOff x="0" y="0"/>
          <a:chExt cx="0" cy="0"/>
        </a:xfrm>
      </p:grpSpPr>
      <p:sp>
        <p:nvSpPr>
          <p:cNvPr id="4" name="矩形 3"/>
          <p:cNvSpPr/>
          <p:nvPr userDrawn="1"/>
        </p:nvSpPr>
        <p:spPr>
          <a:xfrm>
            <a:off x="0" y="0"/>
            <a:ext cx="10059988" cy="7773988"/>
          </a:xfrm>
          <a:prstGeom prst="rect">
            <a:avLst/>
          </a:prstGeom>
          <a:solidFill>
            <a:srgbClr val="3C8A2E"/>
          </a:solidFill>
          <a:ln>
            <a:noFill/>
          </a:ln>
        </p:spPr>
        <p:style>
          <a:lnRef idx="2">
            <a:schemeClr val="accent1">
              <a:shade val="50000"/>
            </a:schemeClr>
          </a:lnRef>
          <a:fillRef idx="1">
            <a:schemeClr val="accent1"/>
          </a:fillRef>
          <a:effectRef idx="0">
            <a:schemeClr val="accent1"/>
          </a:effectRef>
          <a:fontRef idx="minor">
            <a:schemeClr val="lt1"/>
          </a:fontRef>
        </p:style>
        <p:txBody>
          <a:bodyPr lIns="91396" tIns="45698" rIns="91396" bIns="45698" anchor="ctr"/>
          <a:lstStyle/>
          <a:p>
            <a:pPr algn="ctr">
              <a:defRPr/>
            </a:pPr>
            <a:endParaRPr kumimoji="0" lang="zh-TW" altLang="en-US">
              <a:solidFill>
                <a:srgbClr val="FFFFFF"/>
              </a:solidFill>
              <a:ea typeface="新細明體" charset="-120"/>
              <a:cs typeface="Arial" charset="0"/>
            </a:endParaRPr>
          </a:p>
        </p:txBody>
      </p:sp>
      <p:sp>
        <p:nvSpPr>
          <p:cNvPr id="3" name="Title Placeholder 1"/>
          <p:cNvSpPr>
            <a:spLocks noGrp="1"/>
          </p:cNvSpPr>
          <p:nvPr>
            <p:ph type="ctrTitle"/>
          </p:nvPr>
        </p:nvSpPr>
        <p:spPr>
          <a:xfrm>
            <a:off x="529400" y="2886331"/>
            <a:ext cx="4330064" cy="1177777"/>
          </a:xfrm>
          <a:prstGeom prst="rect">
            <a:avLst/>
          </a:prstGeom>
        </p:spPr>
        <p:txBody>
          <a:bodyPr lIns="91396" tIns="45698" rIns="91396" bIns="45698"/>
          <a:lstStyle>
            <a:lvl1pPr>
              <a:lnSpc>
                <a:spcPts val="4000"/>
              </a:lnSpc>
              <a:defRPr sz="2800" b="1" baseline="0" smtClean="0">
                <a:solidFill>
                  <a:schemeClr val="bg1"/>
                </a:solidFill>
                <a:latin typeface="Verdana" pitchFamily="34" charset="0"/>
                <a:ea typeface="華康中黑體" pitchFamily="49" charset="-120"/>
              </a:defRPr>
            </a:lvl1pPr>
          </a:lstStyle>
          <a:p>
            <a:r>
              <a:rPr lang="en-US" altLang="zh-TW" smtClean="0"/>
              <a:t>Click to edit Master title style</a:t>
            </a:r>
            <a:endParaRPr lang="en-US" dirty="0" smtClean="0"/>
          </a:p>
        </p:txBody>
      </p:sp>
    </p:spTree>
    <p:extLst>
      <p:ext uri="{BB962C8B-B14F-4D97-AF65-F5344CB8AC3E}">
        <p14:creationId xmlns:p14="http://schemas.microsoft.com/office/powerpoint/2010/main" val="274731987"/>
      </p:ext>
    </p:extLst>
  </p:cSld>
  <p:clrMapOvr>
    <a:masterClrMapping/>
  </p:clrMapOvr>
</p:sldLayout>
</file>

<file path=ppt/slideLayouts/slideLayout678.xml><?xml version="1.0" encoding="utf-8"?>
<p:sldLayout xmlns:a="http://schemas.openxmlformats.org/drawingml/2006/main" xmlns:r="http://schemas.openxmlformats.org/officeDocument/2006/relationships" xmlns:p="http://schemas.openxmlformats.org/presentationml/2006/main" preserve="1" userDrawn="1">
  <p:cSld name="2_自訂版面配置">
    <p:spTree>
      <p:nvGrpSpPr>
        <p:cNvPr id="1" name=""/>
        <p:cNvGrpSpPr/>
        <p:nvPr/>
      </p:nvGrpSpPr>
      <p:grpSpPr>
        <a:xfrm>
          <a:off x="0" y="0"/>
          <a:ext cx="0" cy="0"/>
          <a:chOff x="0" y="0"/>
          <a:chExt cx="0" cy="0"/>
        </a:xfrm>
      </p:grpSpPr>
      <p:sp>
        <p:nvSpPr>
          <p:cNvPr id="4" name="矩形 3"/>
          <p:cNvSpPr/>
          <p:nvPr userDrawn="1"/>
        </p:nvSpPr>
        <p:spPr>
          <a:xfrm>
            <a:off x="0" y="0"/>
            <a:ext cx="10059988" cy="7773988"/>
          </a:xfrm>
          <a:prstGeom prst="rect">
            <a:avLst/>
          </a:prstGeom>
          <a:solidFill>
            <a:srgbClr val="C9DD03"/>
          </a:solidFill>
          <a:ln>
            <a:noFill/>
          </a:ln>
        </p:spPr>
        <p:style>
          <a:lnRef idx="2">
            <a:schemeClr val="accent1">
              <a:shade val="50000"/>
            </a:schemeClr>
          </a:lnRef>
          <a:fillRef idx="1">
            <a:schemeClr val="accent1"/>
          </a:fillRef>
          <a:effectRef idx="0">
            <a:schemeClr val="accent1"/>
          </a:effectRef>
          <a:fontRef idx="minor">
            <a:schemeClr val="lt1"/>
          </a:fontRef>
        </p:style>
        <p:txBody>
          <a:bodyPr lIns="91396" tIns="45698" rIns="91396" bIns="45698" anchor="ctr"/>
          <a:lstStyle/>
          <a:p>
            <a:pPr algn="ctr">
              <a:defRPr/>
            </a:pPr>
            <a:endParaRPr kumimoji="0" lang="zh-TW" altLang="en-US">
              <a:solidFill>
                <a:srgbClr val="FFFFFF"/>
              </a:solidFill>
              <a:ea typeface="新細明體" charset="-120"/>
              <a:cs typeface="Arial" charset="0"/>
            </a:endParaRPr>
          </a:p>
        </p:txBody>
      </p:sp>
      <p:sp>
        <p:nvSpPr>
          <p:cNvPr id="3" name="Title Placeholder 1"/>
          <p:cNvSpPr>
            <a:spLocks noGrp="1"/>
          </p:cNvSpPr>
          <p:nvPr>
            <p:ph type="ctrTitle"/>
          </p:nvPr>
        </p:nvSpPr>
        <p:spPr>
          <a:xfrm>
            <a:off x="529400" y="2886331"/>
            <a:ext cx="4330064" cy="1177777"/>
          </a:xfrm>
          <a:prstGeom prst="rect">
            <a:avLst/>
          </a:prstGeom>
        </p:spPr>
        <p:txBody>
          <a:bodyPr lIns="91396" tIns="45698" rIns="91396" bIns="45698"/>
          <a:lstStyle>
            <a:lvl1pPr>
              <a:lnSpc>
                <a:spcPts val="4000"/>
              </a:lnSpc>
              <a:defRPr sz="2800" b="1" baseline="0" smtClean="0">
                <a:solidFill>
                  <a:schemeClr val="bg1"/>
                </a:solidFill>
                <a:latin typeface="Verdana" pitchFamily="34" charset="0"/>
                <a:ea typeface="華康中黑體" pitchFamily="49" charset="-120"/>
              </a:defRPr>
            </a:lvl1pPr>
          </a:lstStyle>
          <a:p>
            <a:r>
              <a:rPr lang="en-US" altLang="zh-TW" smtClean="0"/>
              <a:t>Click to edit Master title style</a:t>
            </a:r>
            <a:endParaRPr lang="en-US" dirty="0" smtClean="0"/>
          </a:p>
        </p:txBody>
      </p:sp>
    </p:spTree>
    <p:extLst>
      <p:ext uri="{BB962C8B-B14F-4D97-AF65-F5344CB8AC3E}">
        <p14:creationId xmlns:p14="http://schemas.microsoft.com/office/powerpoint/2010/main" val="444903412"/>
      </p:ext>
    </p:extLst>
  </p:cSld>
  <p:clrMapOvr>
    <a:masterClrMapping/>
  </p:clrMapOvr>
</p:sldLayout>
</file>

<file path=ppt/slideLayouts/slideLayout679.xml><?xml version="1.0" encoding="utf-8"?>
<p:sldLayout xmlns:a="http://schemas.openxmlformats.org/drawingml/2006/main" xmlns:r="http://schemas.openxmlformats.org/officeDocument/2006/relationships" xmlns:p="http://schemas.openxmlformats.org/presentationml/2006/main" showMasterSp="0" preserve="1" userDrawn="1">
  <p:cSld name="Custom Layout">
    <p:bg>
      <p:bgRef idx="1001">
        <a:schemeClr val="bg1"/>
      </p:bgRef>
    </p:bg>
    <p:spTree>
      <p:nvGrpSpPr>
        <p:cNvPr id="1" name=""/>
        <p:cNvGrpSpPr/>
        <p:nvPr/>
      </p:nvGrpSpPr>
      <p:grpSpPr>
        <a:xfrm>
          <a:off x="0" y="0"/>
          <a:ext cx="0" cy="0"/>
          <a:chOff x="0" y="0"/>
          <a:chExt cx="0" cy="0"/>
        </a:xfrm>
      </p:grpSpPr>
      <p:pic>
        <p:nvPicPr>
          <p:cNvPr id="7" name="Picture 9" descr="deloitte_bg"/>
          <p:cNvPicPr>
            <a:picLocks noChangeAspect="1" noChangeArrowheads="1"/>
          </p:cNvPicPr>
          <p:nvPr userDrawn="1"/>
        </p:nvPicPr>
        <p:blipFill>
          <a:blip r:embed="rId2" cstate="print"/>
          <a:srcRect/>
          <a:stretch>
            <a:fillRect/>
          </a:stretch>
        </p:blipFill>
        <p:spPr bwMode="auto">
          <a:xfrm>
            <a:off x="2915819" y="1916835"/>
            <a:ext cx="3857625" cy="1841500"/>
          </a:xfrm>
          <a:prstGeom prst="rect">
            <a:avLst/>
          </a:prstGeom>
          <a:noFill/>
          <a:ln w="9525">
            <a:noFill/>
            <a:miter lim="800000"/>
            <a:headEnd/>
            <a:tailEnd/>
          </a:ln>
        </p:spPr>
      </p:pic>
      <p:sp>
        <p:nvSpPr>
          <p:cNvPr id="8" name="Text Box 11"/>
          <p:cNvSpPr txBox="1">
            <a:spLocks noChangeArrowheads="1"/>
          </p:cNvSpPr>
          <p:nvPr userDrawn="1"/>
        </p:nvSpPr>
        <p:spPr bwMode="auto">
          <a:xfrm>
            <a:off x="1714503" y="3909045"/>
            <a:ext cx="5857875" cy="617233"/>
          </a:xfrm>
          <a:prstGeom prst="rect">
            <a:avLst/>
          </a:prstGeom>
          <a:noFill/>
          <a:ln w="9525">
            <a:noFill/>
            <a:miter lim="800000"/>
            <a:headEnd/>
            <a:tailEnd/>
          </a:ln>
        </p:spPr>
        <p:txBody>
          <a:bodyPr lIns="91396" tIns="45698" rIns="91396" bIns="45698">
            <a:spAutoFit/>
          </a:bodyPr>
          <a:lstStyle/>
          <a:p>
            <a:pPr fontAlgn="auto">
              <a:spcBef>
                <a:spcPts val="0"/>
              </a:spcBef>
              <a:spcAft>
                <a:spcPts val="0"/>
              </a:spcAft>
              <a:defRPr/>
            </a:pPr>
            <a:r>
              <a:rPr kumimoji="0" lang="en-GB" altLang="zh-TW" sz="3300" b="1" dirty="0">
                <a:solidFill>
                  <a:srgbClr val="000099"/>
                </a:solidFill>
                <a:latin typeface="Segoe Script" pitchFamily="34" charset="0"/>
                <a:ea typeface="新細明體" charset="-120"/>
              </a:rPr>
              <a:t>Always One Step Ahead.</a:t>
            </a:r>
            <a:endParaRPr kumimoji="0" lang="en-US" altLang="zh-TW" sz="3300" b="1" dirty="0">
              <a:solidFill>
                <a:srgbClr val="000099"/>
              </a:solidFill>
              <a:latin typeface="Segoe Script" pitchFamily="34" charset="0"/>
              <a:ea typeface="新細明體" charset="-120"/>
            </a:endParaRPr>
          </a:p>
        </p:txBody>
      </p:sp>
      <p:sp>
        <p:nvSpPr>
          <p:cNvPr id="9" name="文字方塊 8"/>
          <p:cNvSpPr txBox="1"/>
          <p:nvPr userDrawn="1"/>
        </p:nvSpPr>
        <p:spPr>
          <a:xfrm>
            <a:off x="3155805" y="4551216"/>
            <a:ext cx="3314349" cy="477009"/>
          </a:xfrm>
          <a:prstGeom prst="rect">
            <a:avLst/>
          </a:prstGeom>
          <a:noFill/>
        </p:spPr>
        <p:txBody>
          <a:bodyPr wrap="square" lIns="91396" tIns="45698" rIns="91396" bIns="45698">
            <a:spAutoFit/>
          </a:bodyPr>
          <a:lstStyle/>
          <a:p>
            <a:pPr algn="just">
              <a:defRPr/>
            </a:pPr>
            <a:r>
              <a:rPr lang="zh-TW" altLang="en-US" sz="2500" b="1" dirty="0">
                <a:solidFill>
                  <a:srgbClr val="92D050"/>
                </a:solidFill>
                <a:latin typeface="標楷體" pitchFamily="65" charset="-120"/>
                <a:ea typeface="標楷體" pitchFamily="65" charset="-120"/>
              </a:rPr>
              <a:t>穩佔先機　領先一步</a:t>
            </a:r>
          </a:p>
        </p:txBody>
      </p:sp>
    </p:spTree>
    <p:extLst>
      <p:ext uri="{BB962C8B-B14F-4D97-AF65-F5344CB8AC3E}">
        <p14:creationId xmlns:p14="http://schemas.microsoft.com/office/powerpoint/2010/main" val="2165191045"/>
      </p:ext>
    </p:extLst>
  </p:cSld>
  <p:clrMapOvr>
    <a:overrideClrMapping bg1="lt1" tx1="dk1" bg2="lt2" tx2="dk2" accent1="accent1" accent2="accent2" accent3="accent3" accent4="accent4" accent5="accent5" accent6="accent6" hlink="hlink" folHlink="folHlink"/>
  </p:clrMapOvr>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userDrawn="1">
  <p:cSld name="51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2007"/>
            <a:ext cx="2544763" cy="163513"/>
          </a:xfrm>
          <a:prstGeom prst="rect">
            <a:avLst/>
          </a:prstGeom>
          <a:noFill/>
          <a:ln w="25400" algn="ctr">
            <a:noFill/>
            <a:miter lim="800000"/>
            <a:headEnd/>
            <a:tailEnd/>
          </a:ln>
        </p:spPr>
        <p:txBody>
          <a:bodyPr lIns="0" tIns="0" rIns="0" bIns="0"/>
          <a:lstStyle/>
          <a:p>
            <a:pPr algn="r" defTabSz="942945"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074" tIns="45035" rIns="90074" bIns="45035"/>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8543" indent="-270530">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0568" indent="-172011">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2667" indent="-172011">
              <a:lnSpc>
                <a:spcPct val="100000"/>
              </a:lnSpc>
              <a:spcBef>
                <a:spcPts val="600"/>
              </a:spcBef>
              <a:buClr>
                <a:srgbClr val="92D050"/>
              </a:buClr>
              <a:defRPr>
                <a:latin typeface="Calibri" pitchFamily="34" charset="0"/>
                <a:ea typeface="標楷體" pitchFamily="65" charset="-120"/>
              </a:defRPr>
            </a:lvl4pPr>
            <a:lvl5pPr marL="1243185" indent="-100073">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70"/>
            <a:ext cx="428625" cy="263525"/>
          </a:xfrm>
          <a:prstGeom prst="rect">
            <a:avLst/>
          </a:prstGeom>
        </p:spPr>
        <p:txBody>
          <a:bodyPr vert="horz" wrap="square" lIns="90074" tIns="45035" rIns="90074" bIns="45035"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604085893"/>
      </p:ext>
    </p:extLst>
  </p:cSld>
  <p:clrMapOvr>
    <a:masterClrMapping/>
  </p:clrMapOvr>
  <p:timing>
    <p:tnLst>
      <p:par>
        <p:cTn id="1" dur="indefinite" restart="never" nodeType="tmRoot"/>
      </p:par>
    </p:tnLst>
  </p:timing>
</p:sldLayout>
</file>

<file path=ppt/slideLayouts/slideLayout680.xml><?xml version="1.0" encoding="utf-8"?>
<p:sldLayout xmlns:a="http://schemas.openxmlformats.org/drawingml/2006/main" xmlns:r="http://schemas.openxmlformats.org/officeDocument/2006/relationships" xmlns:p="http://schemas.openxmlformats.org/presentationml/2006/main" showMasterSp="0"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94739" y="318072"/>
            <a:ext cx="8550990" cy="1139534"/>
          </a:xfrm>
          <a:prstGeom prst="rect">
            <a:avLst/>
          </a:prstGeom>
        </p:spPr>
        <p:txBody>
          <a:bodyPr lIns="101852" tIns="50925" rIns="101852" bIns="50925" anchor="ctr">
            <a:noAutofit/>
          </a:bodyPr>
          <a:lstStyle>
            <a:lvl1pPr algn="ctr">
              <a:buNone/>
              <a:defRPr sz="3600" b="1" cap="none" baseline="0">
                <a:solidFill>
                  <a:srgbClr val="FFFF00"/>
                </a:solidFill>
                <a:effectLst/>
                <a:latin typeface="微軟正黑體" pitchFamily="34" charset="-120"/>
                <a:ea typeface="微軟正黑體" pitchFamily="34" charset="-120"/>
              </a:defRPr>
            </a:lvl1pPr>
          </a:lstStyle>
          <a:p>
            <a:r>
              <a:rPr lang="en-US" altLang="zh-TW" dirty="0" smtClean="0"/>
              <a:t>Click to edit Master title style</a:t>
            </a:r>
            <a:endParaRPr lang="en-US" dirty="0"/>
          </a:p>
        </p:txBody>
      </p:sp>
      <p:sp>
        <p:nvSpPr>
          <p:cNvPr id="8" name="Content Placeholder 2"/>
          <p:cNvSpPr>
            <a:spLocks noGrp="1"/>
          </p:cNvSpPr>
          <p:nvPr>
            <p:ph idx="1"/>
          </p:nvPr>
        </p:nvSpPr>
        <p:spPr>
          <a:xfrm>
            <a:off x="785907" y="1619569"/>
            <a:ext cx="8566768" cy="5506615"/>
          </a:xfrm>
          <a:prstGeom prst="rect">
            <a:avLst/>
          </a:prstGeom>
        </p:spPr>
        <p:txBody>
          <a:bodyPr lIns="101852" tIns="50925" rIns="101852" bIns="50925"/>
          <a:lstStyle>
            <a:lvl1pPr>
              <a:defRPr lang="en-US" altLang="zh-TW" sz="3600" dirty="0" smtClean="0">
                <a:latin typeface="微軟正黑體" pitchFamily="34" charset="-120"/>
                <a:ea typeface="微軟正黑體" pitchFamily="34" charset="-120"/>
                <a:sym typeface="Wingdings"/>
              </a:defRPr>
            </a:lvl1pPr>
            <a:lvl2pPr>
              <a:defRPr b="1">
                <a:solidFill>
                  <a:srgbClr val="FFFF00"/>
                </a:solidFill>
                <a:latin typeface="微軟正黑體" pitchFamily="34" charset="-120"/>
                <a:ea typeface="微軟正黑體" pitchFamily="34" charset="-120"/>
              </a:defRPr>
            </a:lvl2pPr>
            <a:lvl3pPr>
              <a:defRPr b="1">
                <a:solidFill>
                  <a:srgbClr val="FFFF00"/>
                </a:solidFill>
                <a:latin typeface="微軟正黑體" pitchFamily="34" charset="-120"/>
                <a:ea typeface="微軟正黑體" pitchFamily="34" charset="-120"/>
              </a:defRPr>
            </a:lvl3pPr>
            <a:lvl4pPr>
              <a:defRPr b="1">
                <a:solidFill>
                  <a:srgbClr val="FFFF00"/>
                </a:solidFill>
                <a:latin typeface="微軟正黑體" pitchFamily="34" charset="-120"/>
                <a:ea typeface="微軟正黑體" pitchFamily="34" charset="-120"/>
              </a:defRPr>
            </a:lvl4pPr>
            <a:lvl5pPr>
              <a:defRPr b="1">
                <a:solidFill>
                  <a:srgbClr val="FFFF00"/>
                </a:solidFill>
                <a:latin typeface="微軟正黑體" pitchFamily="34" charset="-120"/>
                <a:ea typeface="微軟正黑體" pitchFamily="34" charset="-120"/>
              </a:defRPr>
            </a:lvl5pPr>
          </a:lstStyle>
          <a:p>
            <a:pPr lvl="0"/>
            <a:r>
              <a:rPr lang="zh-TW" altLang="en-US" dirty="0" smtClean="0">
                <a:sym typeface="Wingdings"/>
              </a:rPr>
              <a:t>按一下以編輯母片文字樣式</a:t>
            </a:r>
          </a:p>
          <a:p>
            <a:pPr lvl="1"/>
            <a:r>
              <a:rPr lang="zh-TW" altLang="en-US" dirty="0" smtClean="0">
                <a:sym typeface="Wingdings"/>
              </a:rPr>
              <a:t>第二層</a:t>
            </a:r>
          </a:p>
          <a:p>
            <a:pPr lvl="2"/>
            <a:r>
              <a:rPr lang="zh-TW" altLang="en-US" dirty="0" smtClean="0">
                <a:sym typeface="Wingdings"/>
              </a:rPr>
              <a:t>第三層</a:t>
            </a:r>
          </a:p>
          <a:p>
            <a:pPr lvl="3"/>
            <a:r>
              <a:rPr lang="zh-TW" altLang="en-US" dirty="0" smtClean="0">
                <a:sym typeface="Wingdings"/>
              </a:rPr>
              <a:t>第四層</a:t>
            </a:r>
          </a:p>
          <a:p>
            <a:pPr lvl="4"/>
            <a:r>
              <a:rPr lang="zh-TW" altLang="en-US" dirty="0" smtClean="0">
                <a:sym typeface="Wingdings"/>
              </a:rPr>
              <a:t>第五層</a:t>
            </a:r>
            <a:endParaRPr lang="en-US" altLang="zh-TW" dirty="0" smtClean="0">
              <a:sym typeface="Wingdings"/>
            </a:endParaRPr>
          </a:p>
        </p:txBody>
      </p:sp>
      <p:sp>
        <p:nvSpPr>
          <p:cNvPr id="4" name="Date Placeholder 3"/>
          <p:cNvSpPr>
            <a:spLocks noGrp="1"/>
          </p:cNvSpPr>
          <p:nvPr>
            <p:ph type="dt" sz="half" idx="10"/>
          </p:nvPr>
        </p:nvSpPr>
        <p:spPr>
          <a:xfrm>
            <a:off x="0" y="7450076"/>
            <a:ext cx="3379528" cy="413893"/>
          </a:xfrm>
          <a:prstGeom prst="rect">
            <a:avLst/>
          </a:prstGeom>
        </p:spPr>
        <p:txBody>
          <a:bodyPr lIns="101852" tIns="50925" rIns="101852" bIns="50925"/>
          <a:lstStyle>
            <a:lvl1pPr fontAlgn="auto">
              <a:spcBef>
                <a:spcPts val="0"/>
              </a:spcBef>
              <a:spcAft>
                <a:spcPts val="0"/>
              </a:spcAft>
              <a:defRPr kumimoji="0" sz="1100">
                <a:solidFill>
                  <a:schemeClr val="tx1"/>
                </a:solidFill>
                <a:latin typeface="Arial" charset="0"/>
                <a:ea typeface="+mn-ea"/>
              </a:defRPr>
            </a:lvl1pPr>
          </a:lstStyle>
          <a:p>
            <a:pPr>
              <a:defRPr/>
            </a:pPr>
            <a:r>
              <a:rPr lang="en-US" altLang="zh-TW">
                <a:solidFill>
                  <a:prstClr val="black"/>
                </a:solidFill>
              </a:rPr>
              <a:t>©2009 </a:t>
            </a:r>
            <a:r>
              <a:rPr lang="zh-TW" altLang="en-US">
                <a:solidFill>
                  <a:prstClr val="black"/>
                </a:solidFill>
              </a:rPr>
              <a:t>勤業眾信版權所有 保留一切權利</a:t>
            </a:r>
            <a:endParaRPr lang="zh-TW" altLang="en-US" dirty="0">
              <a:solidFill>
                <a:prstClr val="black"/>
              </a:solidFill>
              <a:latin typeface="華康中黑體" pitchFamily="49" charset="-120"/>
              <a:ea typeface="華康中黑體" pitchFamily="49" charset="-120"/>
            </a:endParaRPr>
          </a:p>
        </p:txBody>
      </p:sp>
      <p:sp>
        <p:nvSpPr>
          <p:cNvPr id="5" name="Slide Number Placeholder 5"/>
          <p:cNvSpPr>
            <a:spLocks noGrp="1"/>
          </p:cNvSpPr>
          <p:nvPr>
            <p:ph type="sldNum" sz="quarter" idx="11"/>
          </p:nvPr>
        </p:nvSpPr>
        <p:spPr>
          <a:xfrm>
            <a:off x="9315969" y="7360099"/>
            <a:ext cx="586833" cy="413893"/>
          </a:xfrm>
          <a:prstGeom prst="rect">
            <a:avLst/>
          </a:prstGeom>
        </p:spPr>
        <p:txBody>
          <a:bodyPr lIns="101852" tIns="50925" rIns="101852" bIns="50925"/>
          <a:lstStyle>
            <a:lvl1pPr>
              <a:defRPr/>
            </a:lvl1pPr>
          </a:lstStyle>
          <a:p>
            <a:pPr>
              <a:defRPr/>
            </a:pPr>
            <a:fld id="{3CED78BF-6AD2-4C5F-B24B-26ED9DDAAF44}" type="slidenum">
              <a:rPr lang="zh-TW" altLang="en-US">
                <a:solidFill>
                  <a:prstClr val="black"/>
                </a:solidFill>
                <a:latin typeface="Arial" charset="0"/>
                <a:ea typeface="新細明體" charset="-120"/>
              </a:rPr>
              <a:pPr>
                <a:defRPr/>
              </a:pPr>
              <a:t>‹#›</a:t>
            </a:fld>
            <a:endParaRPr lang="zh-TW" altLang="en-US">
              <a:solidFill>
                <a:prstClr val="black"/>
              </a:solidFill>
              <a:latin typeface="Arial" charset="0"/>
              <a:ea typeface="新細明體" charset="-120"/>
            </a:endParaRPr>
          </a:p>
        </p:txBody>
      </p:sp>
    </p:spTree>
    <p:extLst>
      <p:ext uri="{BB962C8B-B14F-4D97-AF65-F5344CB8AC3E}">
        <p14:creationId xmlns:p14="http://schemas.microsoft.com/office/powerpoint/2010/main" val="1908972255"/>
      </p:ext>
    </p:extLst>
  </p:cSld>
  <p:clrMapOvr>
    <a:masterClrMapping/>
  </p:clrMapOvr>
  <p:timing>
    <p:tnLst>
      <p:par>
        <p:cTn id="1" dur="indefinite" restart="never" nodeType="tmRoot"/>
      </p:par>
    </p:tnLst>
  </p:timing>
</p:sldLayout>
</file>

<file path=ppt/slideLayouts/slideLayout681.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49266" y="396878"/>
            <a:ext cx="9266237" cy="714375"/>
          </a:xfrm>
          <a:prstGeom prst="rect">
            <a:avLst/>
          </a:prstGeom>
        </p:spPr>
        <p:txBody>
          <a:bodyPr lIns="91396" tIns="45698" rIns="91396" bIns="45698"/>
          <a:lstStyle/>
          <a:p>
            <a:r>
              <a:rPr lang="en-US" smtClean="0"/>
              <a:t>Click to edit Master title style</a:t>
            </a:r>
            <a:endParaRPr lang="en-GB"/>
          </a:p>
        </p:txBody>
      </p:sp>
      <p:sp>
        <p:nvSpPr>
          <p:cNvPr id="3" name="Slide Number Placeholder 9"/>
          <p:cNvSpPr>
            <a:spLocks noGrp="1"/>
          </p:cNvSpPr>
          <p:nvPr>
            <p:ph type="sldNum" sz="quarter" idx="10"/>
          </p:nvPr>
        </p:nvSpPr>
        <p:spPr>
          <a:xfrm>
            <a:off x="457203" y="7429503"/>
            <a:ext cx="311150" cy="163513"/>
          </a:xfrm>
          <a:prstGeom prst="rect">
            <a:avLst/>
          </a:prstGeom>
        </p:spPr>
        <p:txBody>
          <a:bodyPr lIns="91396" tIns="45698" rIns="91396" bIns="45698"/>
          <a:lstStyle>
            <a:lvl1pPr>
              <a:defRPr/>
            </a:lvl1pPr>
          </a:lstStyle>
          <a:p>
            <a:fld id="{97D7C8D9-4C0D-4F3F-AC41-652792179AC9}" type="slidenum">
              <a:rPr lang="en-GB" altLang="zh-TW">
                <a:solidFill>
                  <a:prstClr val="black"/>
                </a:solidFill>
                <a:latin typeface="Arial" charset="0"/>
                <a:ea typeface="新細明體" charset="-120"/>
              </a:rPr>
              <a:pPr/>
              <a:t>‹#›</a:t>
            </a:fld>
            <a:endParaRPr lang="en-GB" altLang="zh-TW">
              <a:solidFill>
                <a:prstClr val="black"/>
              </a:solidFill>
              <a:latin typeface="Arial" charset="0"/>
              <a:ea typeface="新細明體" charset="-120"/>
            </a:endParaRPr>
          </a:p>
        </p:txBody>
      </p:sp>
    </p:spTree>
    <p:extLst>
      <p:ext uri="{BB962C8B-B14F-4D97-AF65-F5344CB8AC3E}">
        <p14:creationId xmlns:p14="http://schemas.microsoft.com/office/powerpoint/2010/main" val="3510195396"/>
      </p:ext>
    </p:extLst>
  </p:cSld>
  <p:clrMapOvr>
    <a:masterClrMapping/>
  </p:clrMapOvr>
</p:sldLayout>
</file>

<file path=ppt/slideLayouts/slideLayout682.xml><?xml version="1.0" encoding="utf-8"?>
<p:sldLayout xmlns:a="http://schemas.openxmlformats.org/drawingml/2006/main" xmlns:r="http://schemas.openxmlformats.org/officeDocument/2006/relationships" xmlns:p="http://schemas.openxmlformats.org/presentationml/2006/main" userDrawn="1">
  <p:cSld name="1_標題投影片">
    <p:bg>
      <p:bgPr>
        <a:solidFill>
          <a:schemeClr val="bg2">
            <a:lumMod val="75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79373276"/>
      </p:ext>
    </p:extLst>
  </p:cSld>
  <p:clrMapOvr>
    <a:masterClrMapping/>
  </p:clrMapOvr>
  <p:timing>
    <p:tnLst>
      <p:par>
        <p:cTn id="1" dur="indefinite" restart="never" nodeType="tmRoot"/>
      </p:par>
    </p:tnLst>
  </p:timing>
</p:sldLayout>
</file>

<file path=ppt/slideLayouts/slideLayout683.xml><?xml version="1.0" encoding="utf-8"?>
<p:sldLayout xmlns:a="http://schemas.openxmlformats.org/drawingml/2006/main" xmlns:r="http://schemas.openxmlformats.org/officeDocument/2006/relationships" xmlns:p="http://schemas.openxmlformats.org/presentationml/2006/main" preserve="1" userDrawn="1">
  <p:cSld name="標題投影片">
    <p:spTree>
      <p:nvGrpSpPr>
        <p:cNvPr id="1" name=""/>
        <p:cNvGrpSpPr/>
        <p:nvPr/>
      </p:nvGrpSpPr>
      <p:grpSpPr>
        <a:xfrm>
          <a:off x="0" y="0"/>
          <a:ext cx="0" cy="0"/>
          <a:chOff x="0" y="0"/>
          <a:chExt cx="0" cy="0"/>
        </a:xfrm>
      </p:grpSpPr>
      <p:grpSp>
        <p:nvGrpSpPr>
          <p:cNvPr id="4" name="群組 26"/>
          <p:cNvGrpSpPr>
            <a:grpSpLocks/>
          </p:cNvGrpSpPr>
          <p:nvPr userDrawn="1"/>
        </p:nvGrpSpPr>
        <p:grpSpPr bwMode="auto">
          <a:xfrm>
            <a:off x="452438" y="428625"/>
            <a:ext cx="2125662" cy="928688"/>
            <a:chOff x="452407" y="1071546"/>
            <a:chExt cx="2125070" cy="928694"/>
          </a:xfrm>
        </p:grpSpPr>
        <p:sp>
          <p:nvSpPr>
            <p:cNvPr id="5" name="AutoShape 6"/>
            <p:cNvSpPr>
              <a:spLocks noChangeAspect="1" noChangeArrowheads="1" noTextEdit="1"/>
            </p:cNvSpPr>
            <p:nvPr userDrawn="1"/>
          </p:nvSpPr>
          <p:spPr bwMode="auto">
            <a:xfrm>
              <a:off x="452407" y="1071546"/>
              <a:ext cx="2125070" cy="928694"/>
            </a:xfrm>
            <a:prstGeom prst="rect">
              <a:avLst/>
            </a:prstGeom>
            <a:noFill/>
            <a:ln w="9525">
              <a:noFill/>
              <a:miter lim="800000"/>
              <a:headEnd/>
              <a:tailEnd/>
            </a:ln>
          </p:spPr>
          <p:txBody>
            <a:bodyPr/>
            <a:lstStyle/>
            <a:p>
              <a:pPr>
                <a:defRPr/>
              </a:pPr>
              <a:endParaRPr kumimoji="0" lang="zh-TW" altLang="en-US">
                <a:solidFill>
                  <a:srgbClr val="000000"/>
                </a:solidFill>
                <a:latin typeface="Arial" charset="0"/>
                <a:cs typeface="Arial" charset="0"/>
              </a:endParaRPr>
            </a:p>
          </p:txBody>
        </p:sp>
        <p:sp>
          <p:nvSpPr>
            <p:cNvPr id="6" name="Freeform 8"/>
            <p:cNvSpPr>
              <a:spLocks noEditPoints="1"/>
            </p:cNvSpPr>
            <p:nvPr userDrawn="1"/>
          </p:nvSpPr>
          <p:spPr bwMode="auto">
            <a:xfrm>
              <a:off x="815843" y="1171560"/>
              <a:ext cx="268213" cy="293689"/>
            </a:xfrm>
            <a:custGeom>
              <a:avLst/>
              <a:gdLst/>
              <a:ahLst/>
              <a:cxnLst>
                <a:cxn ang="0">
                  <a:pos x="150" y="72"/>
                </a:cxn>
                <a:cxn ang="0">
                  <a:pos x="174" y="78"/>
                </a:cxn>
                <a:cxn ang="0">
                  <a:pos x="190" y="92"/>
                </a:cxn>
                <a:cxn ang="0">
                  <a:pos x="198" y="108"/>
                </a:cxn>
                <a:cxn ang="0">
                  <a:pos x="200" y="126"/>
                </a:cxn>
                <a:cxn ang="0">
                  <a:pos x="98" y="126"/>
                </a:cxn>
                <a:cxn ang="0">
                  <a:pos x="102" y="106"/>
                </a:cxn>
                <a:cxn ang="0">
                  <a:pos x="112" y="88"/>
                </a:cxn>
                <a:cxn ang="0">
                  <a:pos x="128" y="76"/>
                </a:cxn>
                <a:cxn ang="0">
                  <a:pos x="150" y="72"/>
                </a:cxn>
                <a:cxn ang="0">
                  <a:pos x="260" y="232"/>
                </a:cxn>
                <a:cxn ang="0">
                  <a:pos x="242" y="236"/>
                </a:cxn>
                <a:cxn ang="0">
                  <a:pos x="226" y="240"/>
                </a:cxn>
                <a:cxn ang="0">
                  <a:pos x="186" y="244"/>
                </a:cxn>
                <a:cxn ang="0">
                  <a:pos x="170" y="244"/>
                </a:cxn>
                <a:cxn ang="0">
                  <a:pos x="140" y="238"/>
                </a:cxn>
                <a:cxn ang="0">
                  <a:pos x="118" y="226"/>
                </a:cxn>
                <a:cxn ang="0">
                  <a:pos x="104" y="206"/>
                </a:cxn>
                <a:cxn ang="0">
                  <a:pos x="290" y="194"/>
                </a:cxn>
                <a:cxn ang="0">
                  <a:pos x="294" y="178"/>
                </a:cxn>
                <a:cxn ang="0">
                  <a:pos x="294" y="154"/>
                </a:cxn>
                <a:cxn ang="0">
                  <a:pos x="286" y="96"/>
                </a:cxn>
                <a:cxn ang="0">
                  <a:pos x="276" y="70"/>
                </a:cxn>
                <a:cxn ang="0">
                  <a:pos x="262" y="46"/>
                </a:cxn>
                <a:cxn ang="0">
                  <a:pos x="242" y="28"/>
                </a:cxn>
                <a:cxn ang="0">
                  <a:pos x="218" y="12"/>
                </a:cxn>
                <a:cxn ang="0">
                  <a:pos x="188" y="2"/>
                </a:cxn>
                <a:cxn ang="0">
                  <a:pos x="152" y="0"/>
                </a:cxn>
                <a:cxn ang="0">
                  <a:pos x="134" y="0"/>
                </a:cxn>
                <a:cxn ang="0">
                  <a:pos x="102" y="8"/>
                </a:cxn>
                <a:cxn ang="0">
                  <a:pos x="74" y="20"/>
                </a:cxn>
                <a:cxn ang="0">
                  <a:pos x="50" y="38"/>
                </a:cxn>
                <a:cxn ang="0">
                  <a:pos x="30" y="62"/>
                </a:cxn>
                <a:cxn ang="0">
                  <a:pos x="16" y="88"/>
                </a:cxn>
                <a:cxn ang="0">
                  <a:pos x="6" y="116"/>
                </a:cxn>
                <a:cxn ang="0">
                  <a:pos x="0" y="148"/>
                </a:cxn>
                <a:cxn ang="0">
                  <a:pos x="0" y="164"/>
                </a:cxn>
                <a:cxn ang="0">
                  <a:pos x="4" y="200"/>
                </a:cxn>
                <a:cxn ang="0">
                  <a:pos x="12" y="232"/>
                </a:cxn>
                <a:cxn ang="0">
                  <a:pos x="28" y="258"/>
                </a:cxn>
                <a:cxn ang="0">
                  <a:pos x="48" y="282"/>
                </a:cxn>
                <a:cxn ang="0">
                  <a:pos x="72" y="300"/>
                </a:cxn>
                <a:cxn ang="0">
                  <a:pos x="102" y="312"/>
                </a:cxn>
                <a:cxn ang="0">
                  <a:pos x="134" y="320"/>
                </a:cxn>
                <a:cxn ang="0">
                  <a:pos x="168" y="322"/>
                </a:cxn>
                <a:cxn ang="0">
                  <a:pos x="202" y="322"/>
                </a:cxn>
                <a:cxn ang="0">
                  <a:pos x="228" y="318"/>
                </a:cxn>
                <a:cxn ang="0">
                  <a:pos x="274" y="302"/>
                </a:cxn>
              </a:cxnLst>
              <a:rect l="0" t="0" r="r" b="b"/>
              <a:pathLst>
                <a:path w="294" h="322">
                  <a:moveTo>
                    <a:pt x="150" y="72"/>
                  </a:moveTo>
                  <a:lnTo>
                    <a:pt x="150" y="72"/>
                  </a:lnTo>
                  <a:lnTo>
                    <a:pt x="164" y="74"/>
                  </a:lnTo>
                  <a:lnTo>
                    <a:pt x="174" y="78"/>
                  </a:lnTo>
                  <a:lnTo>
                    <a:pt x="182" y="84"/>
                  </a:lnTo>
                  <a:lnTo>
                    <a:pt x="190" y="92"/>
                  </a:lnTo>
                  <a:lnTo>
                    <a:pt x="194" y="100"/>
                  </a:lnTo>
                  <a:lnTo>
                    <a:pt x="198" y="108"/>
                  </a:lnTo>
                  <a:lnTo>
                    <a:pt x="200" y="126"/>
                  </a:lnTo>
                  <a:lnTo>
                    <a:pt x="200" y="126"/>
                  </a:lnTo>
                  <a:lnTo>
                    <a:pt x="98" y="126"/>
                  </a:lnTo>
                  <a:lnTo>
                    <a:pt x="98" y="126"/>
                  </a:lnTo>
                  <a:lnTo>
                    <a:pt x="98" y="116"/>
                  </a:lnTo>
                  <a:lnTo>
                    <a:pt x="102" y="106"/>
                  </a:lnTo>
                  <a:lnTo>
                    <a:pt x="106" y="96"/>
                  </a:lnTo>
                  <a:lnTo>
                    <a:pt x="112" y="88"/>
                  </a:lnTo>
                  <a:lnTo>
                    <a:pt x="120" y="82"/>
                  </a:lnTo>
                  <a:lnTo>
                    <a:pt x="128" y="76"/>
                  </a:lnTo>
                  <a:lnTo>
                    <a:pt x="138" y="72"/>
                  </a:lnTo>
                  <a:lnTo>
                    <a:pt x="150" y="72"/>
                  </a:lnTo>
                  <a:lnTo>
                    <a:pt x="150" y="72"/>
                  </a:lnTo>
                  <a:close/>
                  <a:moveTo>
                    <a:pt x="260" y="232"/>
                  </a:moveTo>
                  <a:lnTo>
                    <a:pt x="260" y="232"/>
                  </a:lnTo>
                  <a:lnTo>
                    <a:pt x="242" y="236"/>
                  </a:lnTo>
                  <a:lnTo>
                    <a:pt x="226" y="240"/>
                  </a:lnTo>
                  <a:lnTo>
                    <a:pt x="226" y="240"/>
                  </a:lnTo>
                  <a:lnTo>
                    <a:pt x="206" y="244"/>
                  </a:lnTo>
                  <a:lnTo>
                    <a:pt x="186" y="244"/>
                  </a:lnTo>
                  <a:lnTo>
                    <a:pt x="186" y="244"/>
                  </a:lnTo>
                  <a:lnTo>
                    <a:pt x="170" y="244"/>
                  </a:lnTo>
                  <a:lnTo>
                    <a:pt x="154" y="242"/>
                  </a:lnTo>
                  <a:lnTo>
                    <a:pt x="140" y="238"/>
                  </a:lnTo>
                  <a:lnTo>
                    <a:pt x="128" y="232"/>
                  </a:lnTo>
                  <a:lnTo>
                    <a:pt x="118" y="226"/>
                  </a:lnTo>
                  <a:lnTo>
                    <a:pt x="110" y="218"/>
                  </a:lnTo>
                  <a:lnTo>
                    <a:pt x="104" y="206"/>
                  </a:lnTo>
                  <a:lnTo>
                    <a:pt x="100" y="194"/>
                  </a:lnTo>
                  <a:lnTo>
                    <a:pt x="290" y="194"/>
                  </a:lnTo>
                  <a:lnTo>
                    <a:pt x="290" y="194"/>
                  </a:lnTo>
                  <a:lnTo>
                    <a:pt x="294" y="178"/>
                  </a:lnTo>
                  <a:lnTo>
                    <a:pt x="294" y="154"/>
                  </a:lnTo>
                  <a:lnTo>
                    <a:pt x="294" y="154"/>
                  </a:lnTo>
                  <a:lnTo>
                    <a:pt x="292" y="124"/>
                  </a:lnTo>
                  <a:lnTo>
                    <a:pt x="286" y="96"/>
                  </a:lnTo>
                  <a:lnTo>
                    <a:pt x="282" y="82"/>
                  </a:lnTo>
                  <a:lnTo>
                    <a:pt x="276" y="70"/>
                  </a:lnTo>
                  <a:lnTo>
                    <a:pt x="270" y="58"/>
                  </a:lnTo>
                  <a:lnTo>
                    <a:pt x="262" y="46"/>
                  </a:lnTo>
                  <a:lnTo>
                    <a:pt x="252" y="36"/>
                  </a:lnTo>
                  <a:lnTo>
                    <a:pt x="242" y="28"/>
                  </a:lnTo>
                  <a:lnTo>
                    <a:pt x="230" y="18"/>
                  </a:lnTo>
                  <a:lnTo>
                    <a:pt x="218" y="12"/>
                  </a:lnTo>
                  <a:lnTo>
                    <a:pt x="204" y="6"/>
                  </a:lnTo>
                  <a:lnTo>
                    <a:pt x="188" y="2"/>
                  </a:lnTo>
                  <a:lnTo>
                    <a:pt x="170" y="0"/>
                  </a:lnTo>
                  <a:lnTo>
                    <a:pt x="152" y="0"/>
                  </a:lnTo>
                  <a:lnTo>
                    <a:pt x="152" y="0"/>
                  </a:lnTo>
                  <a:lnTo>
                    <a:pt x="134" y="0"/>
                  </a:lnTo>
                  <a:lnTo>
                    <a:pt x="118" y="2"/>
                  </a:lnTo>
                  <a:lnTo>
                    <a:pt x="102" y="8"/>
                  </a:lnTo>
                  <a:lnTo>
                    <a:pt x="86" y="12"/>
                  </a:lnTo>
                  <a:lnTo>
                    <a:pt x="74" y="20"/>
                  </a:lnTo>
                  <a:lnTo>
                    <a:pt x="60" y="28"/>
                  </a:lnTo>
                  <a:lnTo>
                    <a:pt x="50" y="38"/>
                  </a:lnTo>
                  <a:lnTo>
                    <a:pt x="40" y="50"/>
                  </a:lnTo>
                  <a:lnTo>
                    <a:pt x="30" y="62"/>
                  </a:lnTo>
                  <a:lnTo>
                    <a:pt x="22" y="74"/>
                  </a:lnTo>
                  <a:lnTo>
                    <a:pt x="16" y="88"/>
                  </a:lnTo>
                  <a:lnTo>
                    <a:pt x="10" y="102"/>
                  </a:lnTo>
                  <a:lnTo>
                    <a:pt x="6" y="116"/>
                  </a:lnTo>
                  <a:lnTo>
                    <a:pt x="2" y="132"/>
                  </a:lnTo>
                  <a:lnTo>
                    <a:pt x="0" y="148"/>
                  </a:lnTo>
                  <a:lnTo>
                    <a:pt x="0" y="164"/>
                  </a:lnTo>
                  <a:lnTo>
                    <a:pt x="0" y="164"/>
                  </a:lnTo>
                  <a:lnTo>
                    <a:pt x="2" y="182"/>
                  </a:lnTo>
                  <a:lnTo>
                    <a:pt x="4" y="200"/>
                  </a:lnTo>
                  <a:lnTo>
                    <a:pt x="8" y="216"/>
                  </a:lnTo>
                  <a:lnTo>
                    <a:pt x="12" y="232"/>
                  </a:lnTo>
                  <a:lnTo>
                    <a:pt x="20" y="246"/>
                  </a:lnTo>
                  <a:lnTo>
                    <a:pt x="28" y="258"/>
                  </a:lnTo>
                  <a:lnTo>
                    <a:pt x="38" y="270"/>
                  </a:lnTo>
                  <a:lnTo>
                    <a:pt x="48" y="282"/>
                  </a:lnTo>
                  <a:lnTo>
                    <a:pt x="60" y="290"/>
                  </a:lnTo>
                  <a:lnTo>
                    <a:pt x="72" y="300"/>
                  </a:lnTo>
                  <a:lnTo>
                    <a:pt x="86" y="306"/>
                  </a:lnTo>
                  <a:lnTo>
                    <a:pt x="102" y="312"/>
                  </a:lnTo>
                  <a:lnTo>
                    <a:pt x="116" y="316"/>
                  </a:lnTo>
                  <a:lnTo>
                    <a:pt x="134" y="320"/>
                  </a:lnTo>
                  <a:lnTo>
                    <a:pt x="150" y="322"/>
                  </a:lnTo>
                  <a:lnTo>
                    <a:pt x="168" y="322"/>
                  </a:lnTo>
                  <a:lnTo>
                    <a:pt x="168" y="322"/>
                  </a:lnTo>
                  <a:lnTo>
                    <a:pt x="202" y="322"/>
                  </a:lnTo>
                  <a:lnTo>
                    <a:pt x="228" y="318"/>
                  </a:lnTo>
                  <a:lnTo>
                    <a:pt x="228" y="318"/>
                  </a:lnTo>
                  <a:lnTo>
                    <a:pt x="252" y="312"/>
                  </a:lnTo>
                  <a:lnTo>
                    <a:pt x="274" y="302"/>
                  </a:lnTo>
                  <a:lnTo>
                    <a:pt x="260" y="232"/>
                  </a:lnTo>
                  <a:close/>
                </a:path>
              </a:pathLst>
            </a:custGeom>
            <a:solidFill>
              <a:srgbClr val="002776"/>
            </a:solidFill>
            <a:ln w="9525">
              <a:noFill/>
              <a:round/>
              <a:headEnd/>
              <a:tailEnd/>
            </a:ln>
          </p:spPr>
          <p:txBody>
            <a:bodyPr/>
            <a:lstStyle/>
            <a:p>
              <a:pPr>
                <a:defRPr/>
              </a:pPr>
              <a:endParaRPr kumimoji="0" lang="zh-TW" altLang="en-US">
                <a:solidFill>
                  <a:srgbClr val="000000"/>
                </a:solidFill>
                <a:latin typeface="Arial" charset="0"/>
                <a:ea typeface="新細明體" charset="-120"/>
                <a:cs typeface="Arial" charset="0"/>
              </a:endParaRPr>
            </a:p>
          </p:txBody>
        </p:sp>
        <p:sp>
          <p:nvSpPr>
            <p:cNvPr id="7" name="Freeform 9"/>
            <p:cNvSpPr>
              <a:spLocks noEditPoints="1"/>
            </p:cNvSpPr>
            <p:nvPr userDrawn="1"/>
          </p:nvSpPr>
          <p:spPr bwMode="auto">
            <a:xfrm>
              <a:off x="2164842" y="1171560"/>
              <a:ext cx="268213" cy="293689"/>
            </a:xfrm>
            <a:custGeom>
              <a:avLst/>
              <a:gdLst/>
              <a:ahLst/>
              <a:cxnLst>
                <a:cxn ang="0">
                  <a:pos x="152" y="72"/>
                </a:cxn>
                <a:cxn ang="0">
                  <a:pos x="176" y="78"/>
                </a:cxn>
                <a:cxn ang="0">
                  <a:pos x="190" y="92"/>
                </a:cxn>
                <a:cxn ang="0">
                  <a:pos x="198" y="108"/>
                </a:cxn>
                <a:cxn ang="0">
                  <a:pos x="200" y="126"/>
                </a:cxn>
                <a:cxn ang="0">
                  <a:pos x="98" y="126"/>
                </a:cxn>
                <a:cxn ang="0">
                  <a:pos x="102" y="106"/>
                </a:cxn>
                <a:cxn ang="0">
                  <a:pos x="112" y="88"/>
                </a:cxn>
                <a:cxn ang="0">
                  <a:pos x="128" y="76"/>
                </a:cxn>
                <a:cxn ang="0">
                  <a:pos x="152" y="72"/>
                </a:cxn>
                <a:cxn ang="0">
                  <a:pos x="260" y="232"/>
                </a:cxn>
                <a:cxn ang="0">
                  <a:pos x="244" y="236"/>
                </a:cxn>
                <a:cxn ang="0">
                  <a:pos x="226" y="240"/>
                </a:cxn>
                <a:cxn ang="0">
                  <a:pos x="186" y="244"/>
                </a:cxn>
                <a:cxn ang="0">
                  <a:pos x="170" y="244"/>
                </a:cxn>
                <a:cxn ang="0">
                  <a:pos x="142" y="238"/>
                </a:cxn>
                <a:cxn ang="0">
                  <a:pos x="118" y="226"/>
                </a:cxn>
                <a:cxn ang="0">
                  <a:pos x="104" y="206"/>
                </a:cxn>
                <a:cxn ang="0">
                  <a:pos x="292" y="194"/>
                </a:cxn>
                <a:cxn ang="0">
                  <a:pos x="294" y="178"/>
                </a:cxn>
                <a:cxn ang="0">
                  <a:pos x="296" y="154"/>
                </a:cxn>
                <a:cxn ang="0">
                  <a:pos x="288" y="96"/>
                </a:cxn>
                <a:cxn ang="0">
                  <a:pos x="278" y="70"/>
                </a:cxn>
                <a:cxn ang="0">
                  <a:pos x="262" y="46"/>
                </a:cxn>
                <a:cxn ang="0">
                  <a:pos x="244" y="28"/>
                </a:cxn>
                <a:cxn ang="0">
                  <a:pos x="218" y="12"/>
                </a:cxn>
                <a:cxn ang="0">
                  <a:pos x="188" y="2"/>
                </a:cxn>
                <a:cxn ang="0">
                  <a:pos x="154" y="0"/>
                </a:cxn>
                <a:cxn ang="0">
                  <a:pos x="136" y="0"/>
                </a:cxn>
                <a:cxn ang="0">
                  <a:pos x="102" y="8"/>
                </a:cxn>
                <a:cxn ang="0">
                  <a:pos x="74" y="20"/>
                </a:cxn>
                <a:cxn ang="0">
                  <a:pos x="50" y="38"/>
                </a:cxn>
                <a:cxn ang="0">
                  <a:pos x="30" y="62"/>
                </a:cxn>
                <a:cxn ang="0">
                  <a:pos x="16" y="88"/>
                </a:cxn>
                <a:cxn ang="0">
                  <a:pos x="6" y="116"/>
                </a:cxn>
                <a:cxn ang="0">
                  <a:pos x="2" y="148"/>
                </a:cxn>
                <a:cxn ang="0">
                  <a:pos x="0" y="164"/>
                </a:cxn>
                <a:cxn ang="0">
                  <a:pos x="4" y="200"/>
                </a:cxn>
                <a:cxn ang="0">
                  <a:pos x="14" y="232"/>
                </a:cxn>
                <a:cxn ang="0">
                  <a:pos x="28" y="258"/>
                </a:cxn>
                <a:cxn ang="0">
                  <a:pos x="48" y="282"/>
                </a:cxn>
                <a:cxn ang="0">
                  <a:pos x="72" y="300"/>
                </a:cxn>
                <a:cxn ang="0">
                  <a:pos x="102" y="312"/>
                </a:cxn>
                <a:cxn ang="0">
                  <a:pos x="134" y="320"/>
                </a:cxn>
                <a:cxn ang="0">
                  <a:pos x="170" y="322"/>
                </a:cxn>
                <a:cxn ang="0">
                  <a:pos x="202" y="322"/>
                </a:cxn>
                <a:cxn ang="0">
                  <a:pos x="228" y="318"/>
                </a:cxn>
                <a:cxn ang="0">
                  <a:pos x="276" y="302"/>
                </a:cxn>
              </a:cxnLst>
              <a:rect l="0" t="0" r="r" b="b"/>
              <a:pathLst>
                <a:path w="296" h="322">
                  <a:moveTo>
                    <a:pt x="152" y="72"/>
                  </a:moveTo>
                  <a:lnTo>
                    <a:pt x="152" y="72"/>
                  </a:lnTo>
                  <a:lnTo>
                    <a:pt x="164" y="74"/>
                  </a:lnTo>
                  <a:lnTo>
                    <a:pt x="176" y="78"/>
                  </a:lnTo>
                  <a:lnTo>
                    <a:pt x="184" y="84"/>
                  </a:lnTo>
                  <a:lnTo>
                    <a:pt x="190" y="92"/>
                  </a:lnTo>
                  <a:lnTo>
                    <a:pt x="194" y="100"/>
                  </a:lnTo>
                  <a:lnTo>
                    <a:pt x="198" y="108"/>
                  </a:lnTo>
                  <a:lnTo>
                    <a:pt x="200" y="126"/>
                  </a:lnTo>
                  <a:lnTo>
                    <a:pt x="200" y="126"/>
                  </a:lnTo>
                  <a:lnTo>
                    <a:pt x="98" y="126"/>
                  </a:lnTo>
                  <a:lnTo>
                    <a:pt x="98" y="126"/>
                  </a:lnTo>
                  <a:lnTo>
                    <a:pt x="100" y="116"/>
                  </a:lnTo>
                  <a:lnTo>
                    <a:pt x="102" y="106"/>
                  </a:lnTo>
                  <a:lnTo>
                    <a:pt x="106" y="96"/>
                  </a:lnTo>
                  <a:lnTo>
                    <a:pt x="112" y="88"/>
                  </a:lnTo>
                  <a:lnTo>
                    <a:pt x="120" y="82"/>
                  </a:lnTo>
                  <a:lnTo>
                    <a:pt x="128" y="76"/>
                  </a:lnTo>
                  <a:lnTo>
                    <a:pt x="140" y="72"/>
                  </a:lnTo>
                  <a:lnTo>
                    <a:pt x="152" y="72"/>
                  </a:lnTo>
                  <a:lnTo>
                    <a:pt x="152" y="72"/>
                  </a:lnTo>
                  <a:close/>
                  <a:moveTo>
                    <a:pt x="260" y="232"/>
                  </a:moveTo>
                  <a:lnTo>
                    <a:pt x="260" y="232"/>
                  </a:lnTo>
                  <a:lnTo>
                    <a:pt x="244" y="236"/>
                  </a:lnTo>
                  <a:lnTo>
                    <a:pt x="226" y="240"/>
                  </a:lnTo>
                  <a:lnTo>
                    <a:pt x="226" y="240"/>
                  </a:lnTo>
                  <a:lnTo>
                    <a:pt x="206" y="244"/>
                  </a:lnTo>
                  <a:lnTo>
                    <a:pt x="186" y="244"/>
                  </a:lnTo>
                  <a:lnTo>
                    <a:pt x="186" y="244"/>
                  </a:lnTo>
                  <a:lnTo>
                    <a:pt x="170" y="244"/>
                  </a:lnTo>
                  <a:lnTo>
                    <a:pt x="154" y="242"/>
                  </a:lnTo>
                  <a:lnTo>
                    <a:pt x="142" y="238"/>
                  </a:lnTo>
                  <a:lnTo>
                    <a:pt x="128" y="232"/>
                  </a:lnTo>
                  <a:lnTo>
                    <a:pt x="118" y="226"/>
                  </a:lnTo>
                  <a:lnTo>
                    <a:pt x="110" y="218"/>
                  </a:lnTo>
                  <a:lnTo>
                    <a:pt x="104" y="206"/>
                  </a:lnTo>
                  <a:lnTo>
                    <a:pt x="100" y="194"/>
                  </a:lnTo>
                  <a:lnTo>
                    <a:pt x="292" y="194"/>
                  </a:lnTo>
                  <a:lnTo>
                    <a:pt x="292" y="194"/>
                  </a:lnTo>
                  <a:lnTo>
                    <a:pt x="294" y="178"/>
                  </a:lnTo>
                  <a:lnTo>
                    <a:pt x="296" y="154"/>
                  </a:lnTo>
                  <a:lnTo>
                    <a:pt x="296" y="154"/>
                  </a:lnTo>
                  <a:lnTo>
                    <a:pt x="294" y="124"/>
                  </a:lnTo>
                  <a:lnTo>
                    <a:pt x="288" y="96"/>
                  </a:lnTo>
                  <a:lnTo>
                    <a:pt x="282" y="82"/>
                  </a:lnTo>
                  <a:lnTo>
                    <a:pt x="278" y="70"/>
                  </a:lnTo>
                  <a:lnTo>
                    <a:pt x="270" y="58"/>
                  </a:lnTo>
                  <a:lnTo>
                    <a:pt x="262" y="46"/>
                  </a:lnTo>
                  <a:lnTo>
                    <a:pt x="254" y="36"/>
                  </a:lnTo>
                  <a:lnTo>
                    <a:pt x="244" y="28"/>
                  </a:lnTo>
                  <a:lnTo>
                    <a:pt x="232" y="18"/>
                  </a:lnTo>
                  <a:lnTo>
                    <a:pt x="218" y="12"/>
                  </a:lnTo>
                  <a:lnTo>
                    <a:pt x="204" y="6"/>
                  </a:lnTo>
                  <a:lnTo>
                    <a:pt x="188" y="2"/>
                  </a:lnTo>
                  <a:lnTo>
                    <a:pt x="172" y="0"/>
                  </a:lnTo>
                  <a:lnTo>
                    <a:pt x="154" y="0"/>
                  </a:lnTo>
                  <a:lnTo>
                    <a:pt x="154" y="0"/>
                  </a:lnTo>
                  <a:lnTo>
                    <a:pt x="136" y="0"/>
                  </a:lnTo>
                  <a:lnTo>
                    <a:pt x="118" y="2"/>
                  </a:lnTo>
                  <a:lnTo>
                    <a:pt x="102" y="8"/>
                  </a:lnTo>
                  <a:lnTo>
                    <a:pt x="88" y="12"/>
                  </a:lnTo>
                  <a:lnTo>
                    <a:pt x="74" y="20"/>
                  </a:lnTo>
                  <a:lnTo>
                    <a:pt x="62" y="28"/>
                  </a:lnTo>
                  <a:lnTo>
                    <a:pt x="50" y="38"/>
                  </a:lnTo>
                  <a:lnTo>
                    <a:pt x="40" y="50"/>
                  </a:lnTo>
                  <a:lnTo>
                    <a:pt x="30" y="62"/>
                  </a:lnTo>
                  <a:lnTo>
                    <a:pt x="22" y="74"/>
                  </a:lnTo>
                  <a:lnTo>
                    <a:pt x="16" y="88"/>
                  </a:lnTo>
                  <a:lnTo>
                    <a:pt x="10" y="102"/>
                  </a:lnTo>
                  <a:lnTo>
                    <a:pt x="6" y="116"/>
                  </a:lnTo>
                  <a:lnTo>
                    <a:pt x="4" y="132"/>
                  </a:lnTo>
                  <a:lnTo>
                    <a:pt x="2" y="148"/>
                  </a:lnTo>
                  <a:lnTo>
                    <a:pt x="0" y="164"/>
                  </a:lnTo>
                  <a:lnTo>
                    <a:pt x="0" y="164"/>
                  </a:lnTo>
                  <a:lnTo>
                    <a:pt x="2" y="182"/>
                  </a:lnTo>
                  <a:lnTo>
                    <a:pt x="4" y="200"/>
                  </a:lnTo>
                  <a:lnTo>
                    <a:pt x="8" y="216"/>
                  </a:lnTo>
                  <a:lnTo>
                    <a:pt x="14" y="232"/>
                  </a:lnTo>
                  <a:lnTo>
                    <a:pt x="20" y="246"/>
                  </a:lnTo>
                  <a:lnTo>
                    <a:pt x="28" y="258"/>
                  </a:lnTo>
                  <a:lnTo>
                    <a:pt x="38" y="270"/>
                  </a:lnTo>
                  <a:lnTo>
                    <a:pt x="48" y="282"/>
                  </a:lnTo>
                  <a:lnTo>
                    <a:pt x="60" y="290"/>
                  </a:lnTo>
                  <a:lnTo>
                    <a:pt x="72" y="300"/>
                  </a:lnTo>
                  <a:lnTo>
                    <a:pt x="86" y="306"/>
                  </a:lnTo>
                  <a:lnTo>
                    <a:pt x="102" y="312"/>
                  </a:lnTo>
                  <a:lnTo>
                    <a:pt x="118" y="316"/>
                  </a:lnTo>
                  <a:lnTo>
                    <a:pt x="134" y="320"/>
                  </a:lnTo>
                  <a:lnTo>
                    <a:pt x="152" y="322"/>
                  </a:lnTo>
                  <a:lnTo>
                    <a:pt x="170" y="322"/>
                  </a:lnTo>
                  <a:lnTo>
                    <a:pt x="170" y="322"/>
                  </a:lnTo>
                  <a:lnTo>
                    <a:pt x="202" y="322"/>
                  </a:lnTo>
                  <a:lnTo>
                    <a:pt x="228" y="318"/>
                  </a:lnTo>
                  <a:lnTo>
                    <a:pt x="228" y="318"/>
                  </a:lnTo>
                  <a:lnTo>
                    <a:pt x="252" y="312"/>
                  </a:lnTo>
                  <a:lnTo>
                    <a:pt x="276" y="302"/>
                  </a:lnTo>
                  <a:lnTo>
                    <a:pt x="260" y="232"/>
                  </a:lnTo>
                  <a:close/>
                </a:path>
              </a:pathLst>
            </a:custGeom>
            <a:solidFill>
              <a:srgbClr val="002776"/>
            </a:solidFill>
            <a:ln w="9525">
              <a:noFill/>
              <a:round/>
              <a:headEnd/>
              <a:tailEnd/>
            </a:ln>
          </p:spPr>
          <p:txBody>
            <a:bodyPr/>
            <a:lstStyle/>
            <a:p>
              <a:pPr>
                <a:defRPr/>
              </a:pPr>
              <a:endParaRPr kumimoji="0" lang="zh-TW" altLang="en-US">
                <a:solidFill>
                  <a:srgbClr val="000000"/>
                </a:solidFill>
                <a:latin typeface="Arial" charset="0"/>
                <a:ea typeface="新細明體" charset="-120"/>
                <a:cs typeface="Arial" charset="0"/>
              </a:endParaRPr>
            </a:p>
          </p:txBody>
        </p:sp>
        <p:sp>
          <p:nvSpPr>
            <p:cNvPr id="8" name="Rectangle 10"/>
            <p:cNvSpPr>
              <a:spLocks noChangeArrowheads="1"/>
            </p:cNvSpPr>
            <p:nvPr userDrawn="1"/>
          </p:nvSpPr>
          <p:spPr bwMode="auto">
            <a:xfrm>
              <a:off x="1128494" y="1076309"/>
              <a:ext cx="92049" cy="382589"/>
            </a:xfrm>
            <a:prstGeom prst="rect">
              <a:avLst/>
            </a:prstGeom>
            <a:solidFill>
              <a:srgbClr val="002776"/>
            </a:solidFill>
            <a:ln w="9525">
              <a:noFill/>
              <a:miter lim="800000"/>
              <a:headEnd/>
              <a:tailEnd/>
            </a:ln>
          </p:spPr>
          <p:txBody>
            <a:bodyPr/>
            <a:lstStyle/>
            <a:p>
              <a:pPr>
                <a:defRPr/>
              </a:pPr>
              <a:endParaRPr kumimoji="0" lang="zh-TW" altLang="en-US">
                <a:solidFill>
                  <a:srgbClr val="000000"/>
                </a:solidFill>
                <a:latin typeface="Arial" charset="0"/>
                <a:ea typeface="新細明體" charset="-120"/>
                <a:cs typeface="Arial" charset="0"/>
              </a:endParaRPr>
            </a:p>
          </p:txBody>
        </p:sp>
        <p:sp>
          <p:nvSpPr>
            <p:cNvPr id="9" name="Freeform 11"/>
            <p:cNvSpPr>
              <a:spLocks noEditPoints="1"/>
            </p:cNvSpPr>
            <p:nvPr userDrawn="1"/>
          </p:nvSpPr>
          <p:spPr bwMode="auto">
            <a:xfrm>
              <a:off x="1264981" y="1171560"/>
              <a:ext cx="292019" cy="293689"/>
            </a:xfrm>
            <a:custGeom>
              <a:avLst/>
              <a:gdLst/>
              <a:ahLst/>
              <a:cxnLst>
                <a:cxn ang="0">
                  <a:pos x="160" y="246"/>
                </a:cxn>
                <a:cxn ang="0">
                  <a:pos x="138" y="240"/>
                </a:cxn>
                <a:cxn ang="0">
                  <a:pos x="120" y="222"/>
                </a:cxn>
                <a:cxn ang="0">
                  <a:pos x="108" y="196"/>
                </a:cxn>
                <a:cxn ang="0">
                  <a:pos x="104" y="162"/>
                </a:cxn>
                <a:cxn ang="0">
                  <a:pos x="106" y="146"/>
                </a:cxn>
                <a:cxn ang="0">
                  <a:pos x="112" y="116"/>
                </a:cxn>
                <a:cxn ang="0">
                  <a:pos x="126" y="92"/>
                </a:cxn>
                <a:cxn ang="0">
                  <a:pos x="146" y="78"/>
                </a:cxn>
                <a:cxn ang="0">
                  <a:pos x="160" y="76"/>
                </a:cxn>
                <a:cxn ang="0">
                  <a:pos x="186" y="84"/>
                </a:cxn>
                <a:cxn ang="0">
                  <a:pos x="202" y="104"/>
                </a:cxn>
                <a:cxn ang="0">
                  <a:pos x="212" y="132"/>
                </a:cxn>
                <a:cxn ang="0">
                  <a:pos x="214" y="160"/>
                </a:cxn>
                <a:cxn ang="0">
                  <a:pos x="214" y="180"/>
                </a:cxn>
                <a:cxn ang="0">
                  <a:pos x="206" y="210"/>
                </a:cxn>
                <a:cxn ang="0">
                  <a:pos x="192" y="232"/>
                </a:cxn>
                <a:cxn ang="0">
                  <a:pos x="172" y="244"/>
                </a:cxn>
                <a:cxn ang="0">
                  <a:pos x="160" y="246"/>
                </a:cxn>
                <a:cxn ang="0">
                  <a:pos x="160" y="322"/>
                </a:cxn>
                <a:cxn ang="0">
                  <a:pos x="190" y="320"/>
                </a:cxn>
                <a:cxn ang="0">
                  <a:pos x="218" y="312"/>
                </a:cxn>
                <a:cxn ang="0">
                  <a:pos x="246" y="300"/>
                </a:cxn>
                <a:cxn ang="0">
                  <a:pos x="270" y="282"/>
                </a:cxn>
                <a:cxn ang="0">
                  <a:pos x="292" y="260"/>
                </a:cxn>
                <a:cxn ang="0">
                  <a:pos x="308" y="232"/>
                </a:cxn>
                <a:cxn ang="0">
                  <a:pos x="318" y="198"/>
                </a:cxn>
                <a:cxn ang="0">
                  <a:pos x="322" y="158"/>
                </a:cxn>
                <a:cxn ang="0">
                  <a:pos x="320" y="132"/>
                </a:cxn>
                <a:cxn ang="0">
                  <a:pos x="308" y="92"/>
                </a:cxn>
                <a:cxn ang="0">
                  <a:pos x="296" y="66"/>
                </a:cxn>
                <a:cxn ang="0">
                  <a:pos x="276" y="42"/>
                </a:cxn>
                <a:cxn ang="0">
                  <a:pos x="252" y="24"/>
                </a:cxn>
                <a:cxn ang="0">
                  <a:pos x="222" y="8"/>
                </a:cxn>
                <a:cxn ang="0">
                  <a:pos x="186" y="0"/>
                </a:cxn>
                <a:cxn ang="0">
                  <a:pos x="164" y="0"/>
                </a:cxn>
                <a:cxn ang="0">
                  <a:pos x="122" y="4"/>
                </a:cxn>
                <a:cxn ang="0">
                  <a:pos x="88" y="14"/>
                </a:cxn>
                <a:cxn ang="0">
                  <a:pos x="60" y="32"/>
                </a:cxn>
                <a:cxn ang="0">
                  <a:pos x="36" y="54"/>
                </a:cxn>
                <a:cxn ang="0">
                  <a:pos x="20" y="78"/>
                </a:cxn>
                <a:cxn ang="0">
                  <a:pos x="8" y="106"/>
                </a:cxn>
                <a:cxn ang="0">
                  <a:pos x="2" y="134"/>
                </a:cxn>
                <a:cxn ang="0">
                  <a:pos x="0" y="164"/>
                </a:cxn>
                <a:cxn ang="0">
                  <a:pos x="2" y="198"/>
                </a:cxn>
                <a:cxn ang="0">
                  <a:pos x="12" y="228"/>
                </a:cxn>
                <a:cxn ang="0">
                  <a:pos x="26" y="256"/>
                </a:cxn>
                <a:cxn ang="0">
                  <a:pos x="44" y="278"/>
                </a:cxn>
                <a:cxn ang="0">
                  <a:pos x="68" y="298"/>
                </a:cxn>
                <a:cxn ang="0">
                  <a:pos x="94" y="312"/>
                </a:cxn>
                <a:cxn ang="0">
                  <a:pos x="126" y="320"/>
                </a:cxn>
                <a:cxn ang="0">
                  <a:pos x="160" y="322"/>
                </a:cxn>
              </a:cxnLst>
              <a:rect l="0" t="0" r="r" b="b"/>
              <a:pathLst>
                <a:path w="322" h="322">
                  <a:moveTo>
                    <a:pt x="160" y="246"/>
                  </a:moveTo>
                  <a:lnTo>
                    <a:pt x="160" y="246"/>
                  </a:lnTo>
                  <a:lnTo>
                    <a:pt x="148" y="244"/>
                  </a:lnTo>
                  <a:lnTo>
                    <a:pt x="138" y="240"/>
                  </a:lnTo>
                  <a:lnTo>
                    <a:pt x="128" y="232"/>
                  </a:lnTo>
                  <a:lnTo>
                    <a:pt x="120" y="222"/>
                  </a:lnTo>
                  <a:lnTo>
                    <a:pt x="114" y="210"/>
                  </a:lnTo>
                  <a:lnTo>
                    <a:pt x="108" y="196"/>
                  </a:lnTo>
                  <a:lnTo>
                    <a:pt x="106" y="180"/>
                  </a:lnTo>
                  <a:lnTo>
                    <a:pt x="104" y="162"/>
                  </a:lnTo>
                  <a:lnTo>
                    <a:pt x="104" y="162"/>
                  </a:lnTo>
                  <a:lnTo>
                    <a:pt x="106" y="146"/>
                  </a:lnTo>
                  <a:lnTo>
                    <a:pt x="108" y="130"/>
                  </a:lnTo>
                  <a:lnTo>
                    <a:pt x="112" y="116"/>
                  </a:lnTo>
                  <a:lnTo>
                    <a:pt x="118" y="104"/>
                  </a:lnTo>
                  <a:lnTo>
                    <a:pt x="126" y="92"/>
                  </a:lnTo>
                  <a:lnTo>
                    <a:pt x="134" y="84"/>
                  </a:lnTo>
                  <a:lnTo>
                    <a:pt x="146" y="78"/>
                  </a:lnTo>
                  <a:lnTo>
                    <a:pt x="160" y="76"/>
                  </a:lnTo>
                  <a:lnTo>
                    <a:pt x="160" y="76"/>
                  </a:lnTo>
                  <a:lnTo>
                    <a:pt x="174" y="78"/>
                  </a:lnTo>
                  <a:lnTo>
                    <a:pt x="186" y="84"/>
                  </a:lnTo>
                  <a:lnTo>
                    <a:pt x="196" y="94"/>
                  </a:lnTo>
                  <a:lnTo>
                    <a:pt x="202" y="104"/>
                  </a:lnTo>
                  <a:lnTo>
                    <a:pt x="208" y="118"/>
                  </a:lnTo>
                  <a:lnTo>
                    <a:pt x="212" y="132"/>
                  </a:lnTo>
                  <a:lnTo>
                    <a:pt x="214" y="146"/>
                  </a:lnTo>
                  <a:lnTo>
                    <a:pt x="214" y="160"/>
                  </a:lnTo>
                  <a:lnTo>
                    <a:pt x="214" y="160"/>
                  </a:lnTo>
                  <a:lnTo>
                    <a:pt x="214" y="180"/>
                  </a:lnTo>
                  <a:lnTo>
                    <a:pt x="210" y="196"/>
                  </a:lnTo>
                  <a:lnTo>
                    <a:pt x="206" y="210"/>
                  </a:lnTo>
                  <a:lnTo>
                    <a:pt x="200" y="222"/>
                  </a:lnTo>
                  <a:lnTo>
                    <a:pt x="192" y="232"/>
                  </a:lnTo>
                  <a:lnTo>
                    <a:pt x="182" y="240"/>
                  </a:lnTo>
                  <a:lnTo>
                    <a:pt x="172" y="244"/>
                  </a:lnTo>
                  <a:lnTo>
                    <a:pt x="160" y="246"/>
                  </a:lnTo>
                  <a:lnTo>
                    <a:pt x="160" y="246"/>
                  </a:lnTo>
                  <a:close/>
                  <a:moveTo>
                    <a:pt x="160" y="322"/>
                  </a:moveTo>
                  <a:lnTo>
                    <a:pt x="160" y="322"/>
                  </a:lnTo>
                  <a:lnTo>
                    <a:pt x="174" y="322"/>
                  </a:lnTo>
                  <a:lnTo>
                    <a:pt x="190" y="320"/>
                  </a:lnTo>
                  <a:lnTo>
                    <a:pt x="204" y="318"/>
                  </a:lnTo>
                  <a:lnTo>
                    <a:pt x="218" y="312"/>
                  </a:lnTo>
                  <a:lnTo>
                    <a:pt x="232" y="308"/>
                  </a:lnTo>
                  <a:lnTo>
                    <a:pt x="246" y="300"/>
                  </a:lnTo>
                  <a:lnTo>
                    <a:pt x="258" y="292"/>
                  </a:lnTo>
                  <a:lnTo>
                    <a:pt x="270" y="282"/>
                  </a:lnTo>
                  <a:lnTo>
                    <a:pt x="282" y="272"/>
                  </a:lnTo>
                  <a:lnTo>
                    <a:pt x="292" y="260"/>
                  </a:lnTo>
                  <a:lnTo>
                    <a:pt x="300" y="246"/>
                  </a:lnTo>
                  <a:lnTo>
                    <a:pt x="308" y="232"/>
                  </a:lnTo>
                  <a:lnTo>
                    <a:pt x="314" y="216"/>
                  </a:lnTo>
                  <a:lnTo>
                    <a:pt x="318" y="198"/>
                  </a:lnTo>
                  <a:lnTo>
                    <a:pt x="320" y="178"/>
                  </a:lnTo>
                  <a:lnTo>
                    <a:pt x="322" y="158"/>
                  </a:lnTo>
                  <a:lnTo>
                    <a:pt x="322" y="158"/>
                  </a:lnTo>
                  <a:lnTo>
                    <a:pt x="320" y="132"/>
                  </a:lnTo>
                  <a:lnTo>
                    <a:pt x="314" y="104"/>
                  </a:lnTo>
                  <a:lnTo>
                    <a:pt x="308" y="92"/>
                  </a:lnTo>
                  <a:lnTo>
                    <a:pt x="302" y="78"/>
                  </a:lnTo>
                  <a:lnTo>
                    <a:pt x="296" y="66"/>
                  </a:lnTo>
                  <a:lnTo>
                    <a:pt x="286" y="54"/>
                  </a:lnTo>
                  <a:lnTo>
                    <a:pt x="276" y="42"/>
                  </a:lnTo>
                  <a:lnTo>
                    <a:pt x="266" y="32"/>
                  </a:lnTo>
                  <a:lnTo>
                    <a:pt x="252" y="24"/>
                  </a:lnTo>
                  <a:lnTo>
                    <a:pt x="238" y="16"/>
                  </a:lnTo>
                  <a:lnTo>
                    <a:pt x="222" y="8"/>
                  </a:lnTo>
                  <a:lnTo>
                    <a:pt x="204" y="4"/>
                  </a:lnTo>
                  <a:lnTo>
                    <a:pt x="186" y="0"/>
                  </a:lnTo>
                  <a:lnTo>
                    <a:pt x="164" y="0"/>
                  </a:lnTo>
                  <a:lnTo>
                    <a:pt x="164" y="0"/>
                  </a:lnTo>
                  <a:lnTo>
                    <a:pt x="142" y="0"/>
                  </a:lnTo>
                  <a:lnTo>
                    <a:pt x="122" y="4"/>
                  </a:lnTo>
                  <a:lnTo>
                    <a:pt x="104" y="8"/>
                  </a:lnTo>
                  <a:lnTo>
                    <a:pt x="88" y="14"/>
                  </a:lnTo>
                  <a:lnTo>
                    <a:pt x="72" y="22"/>
                  </a:lnTo>
                  <a:lnTo>
                    <a:pt x="60" y="32"/>
                  </a:lnTo>
                  <a:lnTo>
                    <a:pt x="48" y="42"/>
                  </a:lnTo>
                  <a:lnTo>
                    <a:pt x="36" y="54"/>
                  </a:lnTo>
                  <a:lnTo>
                    <a:pt x="28" y="66"/>
                  </a:lnTo>
                  <a:lnTo>
                    <a:pt x="20" y="78"/>
                  </a:lnTo>
                  <a:lnTo>
                    <a:pt x="14" y="92"/>
                  </a:lnTo>
                  <a:lnTo>
                    <a:pt x="8" y="106"/>
                  </a:lnTo>
                  <a:lnTo>
                    <a:pt x="4" y="120"/>
                  </a:lnTo>
                  <a:lnTo>
                    <a:pt x="2" y="134"/>
                  </a:lnTo>
                  <a:lnTo>
                    <a:pt x="0" y="164"/>
                  </a:lnTo>
                  <a:lnTo>
                    <a:pt x="0" y="164"/>
                  </a:lnTo>
                  <a:lnTo>
                    <a:pt x="0" y="180"/>
                  </a:lnTo>
                  <a:lnTo>
                    <a:pt x="2" y="198"/>
                  </a:lnTo>
                  <a:lnTo>
                    <a:pt x="6" y="214"/>
                  </a:lnTo>
                  <a:lnTo>
                    <a:pt x="12" y="228"/>
                  </a:lnTo>
                  <a:lnTo>
                    <a:pt x="18" y="242"/>
                  </a:lnTo>
                  <a:lnTo>
                    <a:pt x="26" y="256"/>
                  </a:lnTo>
                  <a:lnTo>
                    <a:pt x="34" y="268"/>
                  </a:lnTo>
                  <a:lnTo>
                    <a:pt x="44" y="278"/>
                  </a:lnTo>
                  <a:lnTo>
                    <a:pt x="56" y="288"/>
                  </a:lnTo>
                  <a:lnTo>
                    <a:pt x="68" y="298"/>
                  </a:lnTo>
                  <a:lnTo>
                    <a:pt x="80" y="304"/>
                  </a:lnTo>
                  <a:lnTo>
                    <a:pt x="94" y="312"/>
                  </a:lnTo>
                  <a:lnTo>
                    <a:pt x="110" y="316"/>
                  </a:lnTo>
                  <a:lnTo>
                    <a:pt x="126" y="320"/>
                  </a:lnTo>
                  <a:lnTo>
                    <a:pt x="142" y="322"/>
                  </a:lnTo>
                  <a:lnTo>
                    <a:pt x="160" y="322"/>
                  </a:lnTo>
                  <a:lnTo>
                    <a:pt x="160" y="322"/>
                  </a:lnTo>
                  <a:close/>
                </a:path>
              </a:pathLst>
            </a:custGeom>
            <a:solidFill>
              <a:srgbClr val="002776"/>
            </a:solidFill>
            <a:ln w="9525">
              <a:noFill/>
              <a:round/>
              <a:headEnd/>
              <a:tailEnd/>
            </a:ln>
          </p:spPr>
          <p:txBody>
            <a:bodyPr/>
            <a:lstStyle/>
            <a:p>
              <a:pPr>
                <a:defRPr/>
              </a:pPr>
              <a:endParaRPr kumimoji="0" lang="zh-TW" altLang="en-US">
                <a:solidFill>
                  <a:srgbClr val="000000"/>
                </a:solidFill>
                <a:latin typeface="Arial" charset="0"/>
                <a:ea typeface="新細明體" charset="-120"/>
                <a:cs typeface="Arial" charset="0"/>
              </a:endParaRPr>
            </a:p>
          </p:txBody>
        </p:sp>
        <p:sp>
          <p:nvSpPr>
            <p:cNvPr id="10" name="Rectangle 12"/>
            <p:cNvSpPr>
              <a:spLocks noChangeArrowheads="1"/>
            </p:cNvSpPr>
            <p:nvPr userDrawn="1"/>
          </p:nvSpPr>
          <p:spPr bwMode="auto">
            <a:xfrm>
              <a:off x="1598263" y="1177910"/>
              <a:ext cx="93636" cy="280989"/>
            </a:xfrm>
            <a:prstGeom prst="rect">
              <a:avLst/>
            </a:prstGeom>
            <a:solidFill>
              <a:srgbClr val="002776"/>
            </a:solidFill>
            <a:ln w="9525">
              <a:noFill/>
              <a:miter lim="800000"/>
              <a:headEnd/>
              <a:tailEnd/>
            </a:ln>
          </p:spPr>
          <p:txBody>
            <a:bodyPr/>
            <a:lstStyle/>
            <a:p>
              <a:pPr>
                <a:defRPr/>
              </a:pPr>
              <a:endParaRPr kumimoji="0" lang="zh-TW" altLang="en-US">
                <a:solidFill>
                  <a:srgbClr val="000000"/>
                </a:solidFill>
                <a:latin typeface="Arial" charset="0"/>
                <a:ea typeface="新細明體" charset="-120"/>
                <a:cs typeface="Arial" charset="0"/>
              </a:endParaRPr>
            </a:p>
          </p:txBody>
        </p:sp>
        <p:sp>
          <p:nvSpPr>
            <p:cNvPr id="11" name="Rectangle 13"/>
            <p:cNvSpPr>
              <a:spLocks noChangeArrowheads="1"/>
            </p:cNvSpPr>
            <p:nvPr userDrawn="1"/>
          </p:nvSpPr>
          <p:spPr bwMode="auto">
            <a:xfrm>
              <a:off x="1598263" y="1076309"/>
              <a:ext cx="93636" cy="74612"/>
            </a:xfrm>
            <a:prstGeom prst="rect">
              <a:avLst/>
            </a:prstGeom>
            <a:solidFill>
              <a:srgbClr val="002776"/>
            </a:solidFill>
            <a:ln w="9525">
              <a:noFill/>
              <a:miter lim="800000"/>
              <a:headEnd/>
              <a:tailEnd/>
            </a:ln>
          </p:spPr>
          <p:txBody>
            <a:bodyPr/>
            <a:lstStyle/>
            <a:p>
              <a:pPr>
                <a:defRPr/>
              </a:pPr>
              <a:endParaRPr kumimoji="0" lang="zh-TW" altLang="en-US">
                <a:solidFill>
                  <a:srgbClr val="000000"/>
                </a:solidFill>
                <a:latin typeface="Arial" charset="0"/>
                <a:ea typeface="新細明體" charset="-120"/>
                <a:cs typeface="Arial" charset="0"/>
              </a:endParaRPr>
            </a:p>
          </p:txBody>
        </p:sp>
        <p:sp>
          <p:nvSpPr>
            <p:cNvPr id="12" name="Freeform 14"/>
            <p:cNvSpPr>
              <a:spLocks/>
            </p:cNvSpPr>
            <p:nvPr userDrawn="1"/>
          </p:nvSpPr>
          <p:spPr bwMode="auto">
            <a:xfrm>
              <a:off x="1729988" y="1092184"/>
              <a:ext cx="199969" cy="373064"/>
            </a:xfrm>
            <a:custGeom>
              <a:avLst/>
              <a:gdLst/>
              <a:ahLst/>
              <a:cxnLst>
                <a:cxn ang="0">
                  <a:pos x="40" y="10"/>
                </a:cxn>
                <a:cxn ang="0">
                  <a:pos x="40" y="94"/>
                </a:cxn>
                <a:cxn ang="0">
                  <a:pos x="0" y="94"/>
                </a:cxn>
                <a:cxn ang="0">
                  <a:pos x="0" y="172"/>
                </a:cxn>
                <a:cxn ang="0">
                  <a:pos x="40" y="172"/>
                </a:cxn>
                <a:cxn ang="0">
                  <a:pos x="40" y="298"/>
                </a:cxn>
                <a:cxn ang="0">
                  <a:pos x="40" y="298"/>
                </a:cxn>
                <a:cxn ang="0">
                  <a:pos x="42" y="322"/>
                </a:cxn>
                <a:cxn ang="0">
                  <a:pos x="46" y="344"/>
                </a:cxn>
                <a:cxn ang="0">
                  <a:pos x="54" y="364"/>
                </a:cxn>
                <a:cxn ang="0">
                  <a:pos x="64" y="380"/>
                </a:cxn>
                <a:cxn ang="0">
                  <a:pos x="72" y="388"/>
                </a:cxn>
                <a:cxn ang="0">
                  <a:pos x="80" y="394"/>
                </a:cxn>
                <a:cxn ang="0">
                  <a:pos x="88" y="398"/>
                </a:cxn>
                <a:cxn ang="0">
                  <a:pos x="98" y="402"/>
                </a:cxn>
                <a:cxn ang="0">
                  <a:pos x="120" y="408"/>
                </a:cxn>
                <a:cxn ang="0">
                  <a:pos x="144" y="410"/>
                </a:cxn>
                <a:cxn ang="0">
                  <a:pos x="144" y="410"/>
                </a:cxn>
                <a:cxn ang="0">
                  <a:pos x="166" y="410"/>
                </a:cxn>
                <a:cxn ang="0">
                  <a:pos x="188" y="406"/>
                </a:cxn>
                <a:cxn ang="0">
                  <a:pos x="188" y="406"/>
                </a:cxn>
                <a:cxn ang="0">
                  <a:pos x="218" y="400"/>
                </a:cxn>
                <a:cxn ang="0">
                  <a:pos x="218" y="400"/>
                </a:cxn>
                <a:cxn ang="0">
                  <a:pos x="216" y="320"/>
                </a:cxn>
                <a:cxn ang="0">
                  <a:pos x="216" y="320"/>
                </a:cxn>
                <a:cxn ang="0">
                  <a:pos x="202" y="322"/>
                </a:cxn>
                <a:cxn ang="0">
                  <a:pos x="182" y="324"/>
                </a:cxn>
                <a:cxn ang="0">
                  <a:pos x="182" y="324"/>
                </a:cxn>
                <a:cxn ang="0">
                  <a:pos x="166" y="324"/>
                </a:cxn>
                <a:cxn ang="0">
                  <a:pos x="160" y="320"/>
                </a:cxn>
                <a:cxn ang="0">
                  <a:pos x="152" y="314"/>
                </a:cxn>
                <a:cxn ang="0">
                  <a:pos x="152" y="314"/>
                </a:cxn>
                <a:cxn ang="0">
                  <a:pos x="148" y="310"/>
                </a:cxn>
                <a:cxn ang="0">
                  <a:pos x="144" y="302"/>
                </a:cxn>
                <a:cxn ang="0">
                  <a:pos x="142" y="292"/>
                </a:cxn>
                <a:cxn ang="0">
                  <a:pos x="142" y="280"/>
                </a:cxn>
                <a:cxn ang="0">
                  <a:pos x="142" y="172"/>
                </a:cxn>
                <a:cxn ang="0">
                  <a:pos x="208" y="172"/>
                </a:cxn>
                <a:cxn ang="0">
                  <a:pos x="208" y="94"/>
                </a:cxn>
                <a:cxn ang="0">
                  <a:pos x="208" y="94"/>
                </a:cxn>
                <a:cxn ang="0">
                  <a:pos x="142" y="94"/>
                </a:cxn>
                <a:cxn ang="0">
                  <a:pos x="142" y="94"/>
                </a:cxn>
                <a:cxn ang="0">
                  <a:pos x="142" y="0"/>
                </a:cxn>
                <a:cxn ang="0">
                  <a:pos x="40" y="10"/>
                </a:cxn>
              </a:cxnLst>
              <a:rect l="0" t="0" r="r" b="b"/>
              <a:pathLst>
                <a:path w="218" h="410">
                  <a:moveTo>
                    <a:pt x="40" y="10"/>
                  </a:moveTo>
                  <a:lnTo>
                    <a:pt x="40" y="94"/>
                  </a:lnTo>
                  <a:lnTo>
                    <a:pt x="0" y="94"/>
                  </a:lnTo>
                  <a:lnTo>
                    <a:pt x="0" y="172"/>
                  </a:lnTo>
                  <a:lnTo>
                    <a:pt x="40" y="172"/>
                  </a:lnTo>
                  <a:lnTo>
                    <a:pt x="40" y="298"/>
                  </a:lnTo>
                  <a:lnTo>
                    <a:pt x="40" y="298"/>
                  </a:lnTo>
                  <a:lnTo>
                    <a:pt x="42" y="322"/>
                  </a:lnTo>
                  <a:lnTo>
                    <a:pt x="46" y="344"/>
                  </a:lnTo>
                  <a:lnTo>
                    <a:pt x="54" y="364"/>
                  </a:lnTo>
                  <a:lnTo>
                    <a:pt x="64" y="380"/>
                  </a:lnTo>
                  <a:lnTo>
                    <a:pt x="72" y="388"/>
                  </a:lnTo>
                  <a:lnTo>
                    <a:pt x="80" y="394"/>
                  </a:lnTo>
                  <a:lnTo>
                    <a:pt x="88" y="398"/>
                  </a:lnTo>
                  <a:lnTo>
                    <a:pt x="98" y="402"/>
                  </a:lnTo>
                  <a:lnTo>
                    <a:pt x="120" y="408"/>
                  </a:lnTo>
                  <a:lnTo>
                    <a:pt x="144" y="410"/>
                  </a:lnTo>
                  <a:lnTo>
                    <a:pt x="144" y="410"/>
                  </a:lnTo>
                  <a:lnTo>
                    <a:pt x="166" y="410"/>
                  </a:lnTo>
                  <a:lnTo>
                    <a:pt x="188" y="406"/>
                  </a:lnTo>
                  <a:lnTo>
                    <a:pt x="188" y="406"/>
                  </a:lnTo>
                  <a:lnTo>
                    <a:pt x="218" y="400"/>
                  </a:lnTo>
                  <a:lnTo>
                    <a:pt x="218" y="400"/>
                  </a:lnTo>
                  <a:lnTo>
                    <a:pt x="216" y="320"/>
                  </a:lnTo>
                  <a:lnTo>
                    <a:pt x="216" y="320"/>
                  </a:lnTo>
                  <a:lnTo>
                    <a:pt x="202" y="322"/>
                  </a:lnTo>
                  <a:lnTo>
                    <a:pt x="182" y="324"/>
                  </a:lnTo>
                  <a:lnTo>
                    <a:pt x="182" y="324"/>
                  </a:lnTo>
                  <a:lnTo>
                    <a:pt x="166" y="324"/>
                  </a:lnTo>
                  <a:lnTo>
                    <a:pt x="160" y="320"/>
                  </a:lnTo>
                  <a:lnTo>
                    <a:pt x="152" y="314"/>
                  </a:lnTo>
                  <a:lnTo>
                    <a:pt x="152" y="314"/>
                  </a:lnTo>
                  <a:lnTo>
                    <a:pt x="148" y="310"/>
                  </a:lnTo>
                  <a:lnTo>
                    <a:pt x="144" y="302"/>
                  </a:lnTo>
                  <a:lnTo>
                    <a:pt x="142" y="292"/>
                  </a:lnTo>
                  <a:lnTo>
                    <a:pt x="142" y="280"/>
                  </a:lnTo>
                  <a:lnTo>
                    <a:pt x="142" y="172"/>
                  </a:lnTo>
                  <a:lnTo>
                    <a:pt x="208" y="172"/>
                  </a:lnTo>
                  <a:lnTo>
                    <a:pt x="208" y="94"/>
                  </a:lnTo>
                  <a:lnTo>
                    <a:pt x="208" y="94"/>
                  </a:lnTo>
                  <a:lnTo>
                    <a:pt x="142" y="94"/>
                  </a:lnTo>
                  <a:lnTo>
                    <a:pt x="142" y="94"/>
                  </a:lnTo>
                  <a:lnTo>
                    <a:pt x="142" y="0"/>
                  </a:lnTo>
                  <a:lnTo>
                    <a:pt x="40" y="10"/>
                  </a:lnTo>
                  <a:close/>
                </a:path>
              </a:pathLst>
            </a:custGeom>
            <a:solidFill>
              <a:srgbClr val="002776"/>
            </a:solidFill>
            <a:ln w="9525">
              <a:noFill/>
              <a:round/>
              <a:headEnd/>
              <a:tailEnd/>
            </a:ln>
          </p:spPr>
          <p:txBody>
            <a:bodyPr/>
            <a:lstStyle/>
            <a:p>
              <a:pPr>
                <a:defRPr/>
              </a:pPr>
              <a:endParaRPr kumimoji="0" lang="zh-TW" altLang="en-US">
                <a:solidFill>
                  <a:srgbClr val="000000"/>
                </a:solidFill>
                <a:latin typeface="Arial" charset="0"/>
                <a:ea typeface="新細明體" charset="-120"/>
                <a:cs typeface="Arial" charset="0"/>
              </a:endParaRPr>
            </a:p>
          </p:txBody>
        </p:sp>
        <p:sp>
          <p:nvSpPr>
            <p:cNvPr id="13" name="Freeform 15"/>
            <p:cNvSpPr>
              <a:spLocks/>
            </p:cNvSpPr>
            <p:nvPr userDrawn="1"/>
          </p:nvSpPr>
          <p:spPr bwMode="auto">
            <a:xfrm>
              <a:off x="1949002" y="1092184"/>
              <a:ext cx="196795" cy="373064"/>
            </a:xfrm>
            <a:custGeom>
              <a:avLst/>
              <a:gdLst/>
              <a:ahLst/>
              <a:cxnLst>
                <a:cxn ang="0">
                  <a:pos x="40" y="10"/>
                </a:cxn>
                <a:cxn ang="0">
                  <a:pos x="40" y="94"/>
                </a:cxn>
                <a:cxn ang="0">
                  <a:pos x="0" y="94"/>
                </a:cxn>
                <a:cxn ang="0">
                  <a:pos x="0" y="172"/>
                </a:cxn>
                <a:cxn ang="0">
                  <a:pos x="40" y="172"/>
                </a:cxn>
                <a:cxn ang="0">
                  <a:pos x="40" y="298"/>
                </a:cxn>
                <a:cxn ang="0">
                  <a:pos x="40" y="298"/>
                </a:cxn>
                <a:cxn ang="0">
                  <a:pos x="40" y="322"/>
                </a:cxn>
                <a:cxn ang="0">
                  <a:pos x="46" y="344"/>
                </a:cxn>
                <a:cxn ang="0">
                  <a:pos x="54" y="364"/>
                </a:cxn>
                <a:cxn ang="0">
                  <a:pos x="64" y="380"/>
                </a:cxn>
                <a:cxn ang="0">
                  <a:pos x="70" y="388"/>
                </a:cxn>
                <a:cxn ang="0">
                  <a:pos x="78" y="394"/>
                </a:cxn>
                <a:cxn ang="0">
                  <a:pos x="88" y="398"/>
                </a:cxn>
                <a:cxn ang="0">
                  <a:pos x="96" y="402"/>
                </a:cxn>
                <a:cxn ang="0">
                  <a:pos x="118" y="408"/>
                </a:cxn>
                <a:cxn ang="0">
                  <a:pos x="144" y="410"/>
                </a:cxn>
                <a:cxn ang="0">
                  <a:pos x="144" y="410"/>
                </a:cxn>
                <a:cxn ang="0">
                  <a:pos x="166" y="410"/>
                </a:cxn>
                <a:cxn ang="0">
                  <a:pos x="186" y="406"/>
                </a:cxn>
                <a:cxn ang="0">
                  <a:pos x="186" y="406"/>
                </a:cxn>
                <a:cxn ang="0">
                  <a:pos x="216" y="400"/>
                </a:cxn>
                <a:cxn ang="0">
                  <a:pos x="216" y="400"/>
                </a:cxn>
                <a:cxn ang="0">
                  <a:pos x="216" y="320"/>
                </a:cxn>
                <a:cxn ang="0">
                  <a:pos x="216" y="320"/>
                </a:cxn>
                <a:cxn ang="0">
                  <a:pos x="200" y="322"/>
                </a:cxn>
                <a:cxn ang="0">
                  <a:pos x="180" y="324"/>
                </a:cxn>
                <a:cxn ang="0">
                  <a:pos x="180" y="324"/>
                </a:cxn>
                <a:cxn ang="0">
                  <a:pos x="166" y="324"/>
                </a:cxn>
                <a:cxn ang="0">
                  <a:pos x="158" y="320"/>
                </a:cxn>
                <a:cxn ang="0">
                  <a:pos x="152" y="314"/>
                </a:cxn>
                <a:cxn ang="0">
                  <a:pos x="152" y="314"/>
                </a:cxn>
                <a:cxn ang="0">
                  <a:pos x="146" y="310"/>
                </a:cxn>
                <a:cxn ang="0">
                  <a:pos x="144" y="302"/>
                </a:cxn>
                <a:cxn ang="0">
                  <a:pos x="142" y="292"/>
                </a:cxn>
                <a:cxn ang="0">
                  <a:pos x="140" y="280"/>
                </a:cxn>
                <a:cxn ang="0">
                  <a:pos x="140" y="172"/>
                </a:cxn>
                <a:cxn ang="0">
                  <a:pos x="208" y="172"/>
                </a:cxn>
                <a:cxn ang="0">
                  <a:pos x="208" y="94"/>
                </a:cxn>
                <a:cxn ang="0">
                  <a:pos x="208" y="94"/>
                </a:cxn>
                <a:cxn ang="0">
                  <a:pos x="140" y="94"/>
                </a:cxn>
                <a:cxn ang="0">
                  <a:pos x="140" y="94"/>
                </a:cxn>
                <a:cxn ang="0">
                  <a:pos x="140" y="0"/>
                </a:cxn>
                <a:cxn ang="0">
                  <a:pos x="40" y="10"/>
                </a:cxn>
              </a:cxnLst>
              <a:rect l="0" t="0" r="r" b="b"/>
              <a:pathLst>
                <a:path w="216" h="410">
                  <a:moveTo>
                    <a:pt x="40" y="10"/>
                  </a:moveTo>
                  <a:lnTo>
                    <a:pt x="40" y="94"/>
                  </a:lnTo>
                  <a:lnTo>
                    <a:pt x="0" y="94"/>
                  </a:lnTo>
                  <a:lnTo>
                    <a:pt x="0" y="172"/>
                  </a:lnTo>
                  <a:lnTo>
                    <a:pt x="40" y="172"/>
                  </a:lnTo>
                  <a:lnTo>
                    <a:pt x="40" y="298"/>
                  </a:lnTo>
                  <a:lnTo>
                    <a:pt x="40" y="298"/>
                  </a:lnTo>
                  <a:lnTo>
                    <a:pt x="40" y="322"/>
                  </a:lnTo>
                  <a:lnTo>
                    <a:pt x="46" y="344"/>
                  </a:lnTo>
                  <a:lnTo>
                    <a:pt x="54" y="364"/>
                  </a:lnTo>
                  <a:lnTo>
                    <a:pt x="64" y="380"/>
                  </a:lnTo>
                  <a:lnTo>
                    <a:pt x="70" y="388"/>
                  </a:lnTo>
                  <a:lnTo>
                    <a:pt x="78" y="394"/>
                  </a:lnTo>
                  <a:lnTo>
                    <a:pt x="88" y="398"/>
                  </a:lnTo>
                  <a:lnTo>
                    <a:pt x="96" y="402"/>
                  </a:lnTo>
                  <a:lnTo>
                    <a:pt x="118" y="408"/>
                  </a:lnTo>
                  <a:lnTo>
                    <a:pt x="144" y="410"/>
                  </a:lnTo>
                  <a:lnTo>
                    <a:pt x="144" y="410"/>
                  </a:lnTo>
                  <a:lnTo>
                    <a:pt x="166" y="410"/>
                  </a:lnTo>
                  <a:lnTo>
                    <a:pt x="186" y="406"/>
                  </a:lnTo>
                  <a:lnTo>
                    <a:pt x="186" y="406"/>
                  </a:lnTo>
                  <a:lnTo>
                    <a:pt x="216" y="400"/>
                  </a:lnTo>
                  <a:lnTo>
                    <a:pt x="216" y="400"/>
                  </a:lnTo>
                  <a:lnTo>
                    <a:pt x="216" y="320"/>
                  </a:lnTo>
                  <a:lnTo>
                    <a:pt x="216" y="320"/>
                  </a:lnTo>
                  <a:lnTo>
                    <a:pt x="200" y="322"/>
                  </a:lnTo>
                  <a:lnTo>
                    <a:pt x="180" y="324"/>
                  </a:lnTo>
                  <a:lnTo>
                    <a:pt x="180" y="324"/>
                  </a:lnTo>
                  <a:lnTo>
                    <a:pt x="166" y="324"/>
                  </a:lnTo>
                  <a:lnTo>
                    <a:pt x="158" y="320"/>
                  </a:lnTo>
                  <a:lnTo>
                    <a:pt x="152" y="314"/>
                  </a:lnTo>
                  <a:lnTo>
                    <a:pt x="152" y="314"/>
                  </a:lnTo>
                  <a:lnTo>
                    <a:pt x="146" y="310"/>
                  </a:lnTo>
                  <a:lnTo>
                    <a:pt x="144" y="302"/>
                  </a:lnTo>
                  <a:lnTo>
                    <a:pt x="142" y="292"/>
                  </a:lnTo>
                  <a:lnTo>
                    <a:pt x="140" y="280"/>
                  </a:lnTo>
                  <a:lnTo>
                    <a:pt x="140" y="172"/>
                  </a:lnTo>
                  <a:lnTo>
                    <a:pt x="208" y="172"/>
                  </a:lnTo>
                  <a:lnTo>
                    <a:pt x="208" y="94"/>
                  </a:lnTo>
                  <a:lnTo>
                    <a:pt x="208" y="94"/>
                  </a:lnTo>
                  <a:lnTo>
                    <a:pt x="140" y="94"/>
                  </a:lnTo>
                  <a:lnTo>
                    <a:pt x="140" y="94"/>
                  </a:lnTo>
                  <a:lnTo>
                    <a:pt x="140" y="0"/>
                  </a:lnTo>
                  <a:lnTo>
                    <a:pt x="40" y="10"/>
                  </a:lnTo>
                  <a:close/>
                </a:path>
              </a:pathLst>
            </a:custGeom>
            <a:solidFill>
              <a:srgbClr val="002776"/>
            </a:solidFill>
            <a:ln w="9525">
              <a:noFill/>
              <a:round/>
              <a:headEnd/>
              <a:tailEnd/>
            </a:ln>
          </p:spPr>
          <p:txBody>
            <a:bodyPr/>
            <a:lstStyle/>
            <a:p>
              <a:pPr>
                <a:defRPr/>
              </a:pPr>
              <a:endParaRPr kumimoji="0" lang="zh-TW" altLang="en-US">
                <a:solidFill>
                  <a:srgbClr val="000000"/>
                </a:solidFill>
                <a:latin typeface="Arial" charset="0"/>
                <a:ea typeface="新細明體" charset="-120"/>
                <a:cs typeface="Arial" charset="0"/>
              </a:endParaRPr>
            </a:p>
          </p:txBody>
        </p:sp>
        <p:sp>
          <p:nvSpPr>
            <p:cNvPr id="14" name="Freeform 16"/>
            <p:cNvSpPr>
              <a:spLocks/>
            </p:cNvSpPr>
            <p:nvPr userDrawn="1"/>
          </p:nvSpPr>
          <p:spPr bwMode="auto">
            <a:xfrm>
              <a:off x="2474319" y="1360473"/>
              <a:ext cx="103158" cy="104776"/>
            </a:xfrm>
            <a:custGeom>
              <a:avLst/>
              <a:gdLst/>
              <a:ahLst/>
              <a:cxnLst>
                <a:cxn ang="0">
                  <a:pos x="0" y="58"/>
                </a:cxn>
                <a:cxn ang="0">
                  <a:pos x="0" y="58"/>
                </a:cxn>
                <a:cxn ang="0">
                  <a:pos x="2" y="46"/>
                </a:cxn>
                <a:cxn ang="0">
                  <a:pos x="4" y="36"/>
                </a:cxn>
                <a:cxn ang="0">
                  <a:pos x="10" y="26"/>
                </a:cxn>
                <a:cxn ang="0">
                  <a:pos x="16" y="18"/>
                </a:cxn>
                <a:cxn ang="0">
                  <a:pos x="26" y="10"/>
                </a:cxn>
                <a:cxn ang="0">
                  <a:pos x="34" y="4"/>
                </a:cxn>
                <a:cxn ang="0">
                  <a:pos x="46" y="2"/>
                </a:cxn>
                <a:cxn ang="0">
                  <a:pos x="58" y="0"/>
                </a:cxn>
                <a:cxn ang="0">
                  <a:pos x="58" y="0"/>
                </a:cxn>
                <a:cxn ang="0">
                  <a:pos x="68" y="2"/>
                </a:cxn>
                <a:cxn ang="0">
                  <a:pos x="80" y="4"/>
                </a:cxn>
                <a:cxn ang="0">
                  <a:pos x="90" y="10"/>
                </a:cxn>
                <a:cxn ang="0">
                  <a:pos x="98" y="18"/>
                </a:cxn>
                <a:cxn ang="0">
                  <a:pos x="104" y="26"/>
                </a:cxn>
                <a:cxn ang="0">
                  <a:pos x="110" y="36"/>
                </a:cxn>
                <a:cxn ang="0">
                  <a:pos x="114" y="46"/>
                </a:cxn>
                <a:cxn ang="0">
                  <a:pos x="114" y="58"/>
                </a:cxn>
                <a:cxn ang="0">
                  <a:pos x="114" y="58"/>
                </a:cxn>
                <a:cxn ang="0">
                  <a:pos x="114" y="68"/>
                </a:cxn>
                <a:cxn ang="0">
                  <a:pos x="110" y="80"/>
                </a:cxn>
                <a:cxn ang="0">
                  <a:pos x="104" y="90"/>
                </a:cxn>
                <a:cxn ang="0">
                  <a:pos x="98" y="98"/>
                </a:cxn>
                <a:cxn ang="0">
                  <a:pos x="90" y="104"/>
                </a:cxn>
                <a:cxn ang="0">
                  <a:pos x="80" y="110"/>
                </a:cxn>
                <a:cxn ang="0">
                  <a:pos x="68" y="114"/>
                </a:cxn>
                <a:cxn ang="0">
                  <a:pos x="58" y="114"/>
                </a:cxn>
                <a:cxn ang="0">
                  <a:pos x="58" y="114"/>
                </a:cxn>
                <a:cxn ang="0">
                  <a:pos x="46" y="114"/>
                </a:cxn>
                <a:cxn ang="0">
                  <a:pos x="34" y="110"/>
                </a:cxn>
                <a:cxn ang="0">
                  <a:pos x="26" y="104"/>
                </a:cxn>
                <a:cxn ang="0">
                  <a:pos x="16" y="98"/>
                </a:cxn>
                <a:cxn ang="0">
                  <a:pos x="10" y="90"/>
                </a:cxn>
                <a:cxn ang="0">
                  <a:pos x="4" y="80"/>
                </a:cxn>
                <a:cxn ang="0">
                  <a:pos x="2" y="68"/>
                </a:cxn>
                <a:cxn ang="0">
                  <a:pos x="0" y="58"/>
                </a:cxn>
                <a:cxn ang="0">
                  <a:pos x="0" y="58"/>
                </a:cxn>
              </a:cxnLst>
              <a:rect l="0" t="0" r="r" b="b"/>
              <a:pathLst>
                <a:path w="114" h="114">
                  <a:moveTo>
                    <a:pt x="0" y="58"/>
                  </a:moveTo>
                  <a:lnTo>
                    <a:pt x="0" y="58"/>
                  </a:lnTo>
                  <a:lnTo>
                    <a:pt x="2" y="46"/>
                  </a:lnTo>
                  <a:lnTo>
                    <a:pt x="4" y="36"/>
                  </a:lnTo>
                  <a:lnTo>
                    <a:pt x="10" y="26"/>
                  </a:lnTo>
                  <a:lnTo>
                    <a:pt x="16" y="18"/>
                  </a:lnTo>
                  <a:lnTo>
                    <a:pt x="26" y="10"/>
                  </a:lnTo>
                  <a:lnTo>
                    <a:pt x="34" y="4"/>
                  </a:lnTo>
                  <a:lnTo>
                    <a:pt x="46" y="2"/>
                  </a:lnTo>
                  <a:lnTo>
                    <a:pt x="58" y="0"/>
                  </a:lnTo>
                  <a:lnTo>
                    <a:pt x="58" y="0"/>
                  </a:lnTo>
                  <a:lnTo>
                    <a:pt x="68" y="2"/>
                  </a:lnTo>
                  <a:lnTo>
                    <a:pt x="80" y="4"/>
                  </a:lnTo>
                  <a:lnTo>
                    <a:pt x="90" y="10"/>
                  </a:lnTo>
                  <a:lnTo>
                    <a:pt x="98" y="18"/>
                  </a:lnTo>
                  <a:lnTo>
                    <a:pt x="104" y="26"/>
                  </a:lnTo>
                  <a:lnTo>
                    <a:pt x="110" y="36"/>
                  </a:lnTo>
                  <a:lnTo>
                    <a:pt x="114" y="46"/>
                  </a:lnTo>
                  <a:lnTo>
                    <a:pt x="114" y="58"/>
                  </a:lnTo>
                  <a:lnTo>
                    <a:pt x="114" y="58"/>
                  </a:lnTo>
                  <a:lnTo>
                    <a:pt x="114" y="68"/>
                  </a:lnTo>
                  <a:lnTo>
                    <a:pt x="110" y="80"/>
                  </a:lnTo>
                  <a:lnTo>
                    <a:pt x="104" y="90"/>
                  </a:lnTo>
                  <a:lnTo>
                    <a:pt x="98" y="98"/>
                  </a:lnTo>
                  <a:lnTo>
                    <a:pt x="90" y="104"/>
                  </a:lnTo>
                  <a:lnTo>
                    <a:pt x="80" y="110"/>
                  </a:lnTo>
                  <a:lnTo>
                    <a:pt x="68" y="114"/>
                  </a:lnTo>
                  <a:lnTo>
                    <a:pt x="58" y="114"/>
                  </a:lnTo>
                  <a:lnTo>
                    <a:pt x="58" y="114"/>
                  </a:lnTo>
                  <a:lnTo>
                    <a:pt x="46" y="114"/>
                  </a:lnTo>
                  <a:lnTo>
                    <a:pt x="34" y="110"/>
                  </a:lnTo>
                  <a:lnTo>
                    <a:pt x="26" y="104"/>
                  </a:lnTo>
                  <a:lnTo>
                    <a:pt x="16" y="98"/>
                  </a:lnTo>
                  <a:lnTo>
                    <a:pt x="10" y="90"/>
                  </a:lnTo>
                  <a:lnTo>
                    <a:pt x="4" y="80"/>
                  </a:lnTo>
                  <a:lnTo>
                    <a:pt x="2" y="68"/>
                  </a:lnTo>
                  <a:lnTo>
                    <a:pt x="0" y="58"/>
                  </a:lnTo>
                  <a:lnTo>
                    <a:pt x="0" y="58"/>
                  </a:lnTo>
                  <a:close/>
                </a:path>
              </a:pathLst>
            </a:custGeom>
            <a:solidFill>
              <a:srgbClr val="A4D400"/>
            </a:solidFill>
            <a:ln w="9525">
              <a:noFill/>
              <a:round/>
              <a:headEnd/>
              <a:tailEnd/>
            </a:ln>
          </p:spPr>
          <p:txBody>
            <a:bodyPr/>
            <a:lstStyle/>
            <a:p>
              <a:pPr>
                <a:defRPr/>
              </a:pPr>
              <a:endParaRPr kumimoji="0" lang="zh-TW" altLang="en-US">
                <a:solidFill>
                  <a:srgbClr val="000000"/>
                </a:solidFill>
                <a:latin typeface="Arial" charset="0"/>
                <a:ea typeface="新細明體" charset="-120"/>
                <a:cs typeface="Arial" charset="0"/>
              </a:endParaRPr>
            </a:p>
          </p:txBody>
        </p:sp>
        <p:sp>
          <p:nvSpPr>
            <p:cNvPr id="15" name="Freeform 17"/>
            <p:cNvSpPr>
              <a:spLocks noEditPoints="1"/>
            </p:cNvSpPr>
            <p:nvPr userDrawn="1"/>
          </p:nvSpPr>
          <p:spPr bwMode="auto">
            <a:xfrm>
              <a:off x="452407" y="1071546"/>
              <a:ext cx="334869" cy="387353"/>
            </a:xfrm>
            <a:custGeom>
              <a:avLst/>
              <a:gdLst/>
              <a:ahLst/>
              <a:cxnLst>
                <a:cxn ang="0">
                  <a:pos x="118" y="426"/>
                </a:cxn>
                <a:cxn ang="0">
                  <a:pos x="142" y="426"/>
                </a:cxn>
                <a:cxn ang="0">
                  <a:pos x="172" y="424"/>
                </a:cxn>
                <a:cxn ang="0">
                  <a:pos x="222" y="412"/>
                </a:cxn>
                <a:cxn ang="0">
                  <a:pos x="266" y="394"/>
                </a:cxn>
                <a:cxn ang="0">
                  <a:pos x="300" y="372"/>
                </a:cxn>
                <a:cxn ang="0">
                  <a:pos x="328" y="342"/>
                </a:cxn>
                <a:cxn ang="0">
                  <a:pos x="348" y="310"/>
                </a:cxn>
                <a:cxn ang="0">
                  <a:pos x="362" y="272"/>
                </a:cxn>
                <a:cxn ang="0">
                  <a:pos x="368" y="234"/>
                </a:cxn>
                <a:cxn ang="0">
                  <a:pos x="368" y="214"/>
                </a:cxn>
                <a:cxn ang="0">
                  <a:pos x="364" y="164"/>
                </a:cxn>
                <a:cxn ang="0">
                  <a:pos x="352" y="122"/>
                </a:cxn>
                <a:cxn ang="0">
                  <a:pos x="332" y="86"/>
                </a:cxn>
                <a:cxn ang="0">
                  <a:pos x="302" y="56"/>
                </a:cxn>
                <a:cxn ang="0">
                  <a:pos x="268" y="32"/>
                </a:cxn>
                <a:cxn ang="0">
                  <a:pos x="224" y="14"/>
                </a:cxn>
                <a:cxn ang="0">
                  <a:pos x="174" y="4"/>
                </a:cxn>
                <a:cxn ang="0">
                  <a:pos x="118" y="0"/>
                </a:cxn>
                <a:cxn ang="0">
                  <a:pos x="58" y="2"/>
                </a:cxn>
                <a:cxn ang="0">
                  <a:pos x="0" y="426"/>
                </a:cxn>
                <a:cxn ang="0">
                  <a:pos x="150" y="342"/>
                </a:cxn>
                <a:cxn ang="0">
                  <a:pos x="102" y="344"/>
                </a:cxn>
                <a:cxn ang="0">
                  <a:pos x="102" y="86"/>
                </a:cxn>
                <a:cxn ang="0">
                  <a:pos x="138" y="84"/>
                </a:cxn>
                <a:cxn ang="0">
                  <a:pos x="160" y="86"/>
                </a:cxn>
                <a:cxn ang="0">
                  <a:pos x="204" y="102"/>
                </a:cxn>
                <a:cxn ang="0">
                  <a:pos x="222" y="114"/>
                </a:cxn>
                <a:cxn ang="0">
                  <a:pos x="238" y="132"/>
                </a:cxn>
                <a:cxn ang="0">
                  <a:pos x="250" y="156"/>
                </a:cxn>
                <a:cxn ang="0">
                  <a:pos x="258" y="182"/>
                </a:cxn>
                <a:cxn ang="0">
                  <a:pos x="262" y="214"/>
                </a:cxn>
                <a:cxn ang="0">
                  <a:pos x="260" y="230"/>
                </a:cxn>
                <a:cxn ang="0">
                  <a:pos x="256" y="260"/>
                </a:cxn>
                <a:cxn ang="0">
                  <a:pos x="246" y="284"/>
                </a:cxn>
                <a:cxn ang="0">
                  <a:pos x="232" y="304"/>
                </a:cxn>
                <a:cxn ang="0">
                  <a:pos x="208" y="324"/>
                </a:cxn>
                <a:cxn ang="0">
                  <a:pos x="170" y="340"/>
                </a:cxn>
                <a:cxn ang="0">
                  <a:pos x="150" y="342"/>
                </a:cxn>
              </a:cxnLst>
              <a:rect l="0" t="0" r="r" b="b"/>
              <a:pathLst>
                <a:path w="368" h="426">
                  <a:moveTo>
                    <a:pt x="0" y="426"/>
                  </a:moveTo>
                  <a:lnTo>
                    <a:pt x="118" y="426"/>
                  </a:lnTo>
                  <a:lnTo>
                    <a:pt x="118" y="426"/>
                  </a:lnTo>
                  <a:lnTo>
                    <a:pt x="142" y="426"/>
                  </a:lnTo>
                  <a:lnTo>
                    <a:pt x="142" y="426"/>
                  </a:lnTo>
                  <a:lnTo>
                    <a:pt x="172" y="424"/>
                  </a:lnTo>
                  <a:lnTo>
                    <a:pt x="198" y="418"/>
                  </a:lnTo>
                  <a:lnTo>
                    <a:pt x="222" y="412"/>
                  </a:lnTo>
                  <a:lnTo>
                    <a:pt x="246" y="404"/>
                  </a:lnTo>
                  <a:lnTo>
                    <a:pt x="266" y="394"/>
                  </a:lnTo>
                  <a:lnTo>
                    <a:pt x="284" y="384"/>
                  </a:lnTo>
                  <a:lnTo>
                    <a:pt x="300" y="372"/>
                  </a:lnTo>
                  <a:lnTo>
                    <a:pt x="316" y="358"/>
                  </a:lnTo>
                  <a:lnTo>
                    <a:pt x="328" y="342"/>
                  </a:lnTo>
                  <a:lnTo>
                    <a:pt x="340" y="326"/>
                  </a:lnTo>
                  <a:lnTo>
                    <a:pt x="348" y="310"/>
                  </a:lnTo>
                  <a:lnTo>
                    <a:pt x="356" y="292"/>
                  </a:lnTo>
                  <a:lnTo>
                    <a:pt x="362" y="272"/>
                  </a:lnTo>
                  <a:lnTo>
                    <a:pt x="366" y="254"/>
                  </a:lnTo>
                  <a:lnTo>
                    <a:pt x="368" y="234"/>
                  </a:lnTo>
                  <a:lnTo>
                    <a:pt x="368" y="214"/>
                  </a:lnTo>
                  <a:lnTo>
                    <a:pt x="368" y="214"/>
                  </a:lnTo>
                  <a:lnTo>
                    <a:pt x="368" y="188"/>
                  </a:lnTo>
                  <a:lnTo>
                    <a:pt x="364" y="164"/>
                  </a:lnTo>
                  <a:lnTo>
                    <a:pt x="360" y="142"/>
                  </a:lnTo>
                  <a:lnTo>
                    <a:pt x="352" y="122"/>
                  </a:lnTo>
                  <a:lnTo>
                    <a:pt x="342" y="104"/>
                  </a:lnTo>
                  <a:lnTo>
                    <a:pt x="332" y="86"/>
                  </a:lnTo>
                  <a:lnTo>
                    <a:pt x="318" y="70"/>
                  </a:lnTo>
                  <a:lnTo>
                    <a:pt x="302" y="56"/>
                  </a:lnTo>
                  <a:lnTo>
                    <a:pt x="286" y="42"/>
                  </a:lnTo>
                  <a:lnTo>
                    <a:pt x="268" y="32"/>
                  </a:lnTo>
                  <a:lnTo>
                    <a:pt x="246" y="22"/>
                  </a:lnTo>
                  <a:lnTo>
                    <a:pt x="224" y="14"/>
                  </a:lnTo>
                  <a:lnTo>
                    <a:pt x="200" y="8"/>
                  </a:lnTo>
                  <a:lnTo>
                    <a:pt x="174" y="4"/>
                  </a:lnTo>
                  <a:lnTo>
                    <a:pt x="146" y="0"/>
                  </a:lnTo>
                  <a:lnTo>
                    <a:pt x="118" y="0"/>
                  </a:lnTo>
                  <a:lnTo>
                    <a:pt x="118" y="0"/>
                  </a:lnTo>
                  <a:lnTo>
                    <a:pt x="58" y="2"/>
                  </a:lnTo>
                  <a:lnTo>
                    <a:pt x="0" y="4"/>
                  </a:lnTo>
                  <a:lnTo>
                    <a:pt x="0" y="426"/>
                  </a:lnTo>
                  <a:close/>
                  <a:moveTo>
                    <a:pt x="150" y="342"/>
                  </a:moveTo>
                  <a:lnTo>
                    <a:pt x="150" y="342"/>
                  </a:lnTo>
                  <a:lnTo>
                    <a:pt x="134" y="344"/>
                  </a:lnTo>
                  <a:lnTo>
                    <a:pt x="102" y="344"/>
                  </a:lnTo>
                  <a:lnTo>
                    <a:pt x="102" y="344"/>
                  </a:lnTo>
                  <a:lnTo>
                    <a:pt x="102" y="86"/>
                  </a:lnTo>
                  <a:lnTo>
                    <a:pt x="102" y="86"/>
                  </a:lnTo>
                  <a:lnTo>
                    <a:pt x="138" y="84"/>
                  </a:lnTo>
                  <a:lnTo>
                    <a:pt x="138" y="84"/>
                  </a:lnTo>
                  <a:lnTo>
                    <a:pt x="160" y="86"/>
                  </a:lnTo>
                  <a:lnTo>
                    <a:pt x="182" y="92"/>
                  </a:lnTo>
                  <a:lnTo>
                    <a:pt x="204" y="102"/>
                  </a:lnTo>
                  <a:lnTo>
                    <a:pt x="212" y="108"/>
                  </a:lnTo>
                  <a:lnTo>
                    <a:pt x="222" y="114"/>
                  </a:lnTo>
                  <a:lnTo>
                    <a:pt x="230" y="124"/>
                  </a:lnTo>
                  <a:lnTo>
                    <a:pt x="238" y="132"/>
                  </a:lnTo>
                  <a:lnTo>
                    <a:pt x="244" y="144"/>
                  </a:lnTo>
                  <a:lnTo>
                    <a:pt x="250" y="156"/>
                  </a:lnTo>
                  <a:lnTo>
                    <a:pt x="256" y="168"/>
                  </a:lnTo>
                  <a:lnTo>
                    <a:pt x="258" y="182"/>
                  </a:lnTo>
                  <a:lnTo>
                    <a:pt x="260" y="196"/>
                  </a:lnTo>
                  <a:lnTo>
                    <a:pt x="262" y="214"/>
                  </a:lnTo>
                  <a:lnTo>
                    <a:pt x="262" y="214"/>
                  </a:lnTo>
                  <a:lnTo>
                    <a:pt x="260" y="230"/>
                  </a:lnTo>
                  <a:lnTo>
                    <a:pt x="258" y="246"/>
                  </a:lnTo>
                  <a:lnTo>
                    <a:pt x="256" y="260"/>
                  </a:lnTo>
                  <a:lnTo>
                    <a:pt x="252" y="272"/>
                  </a:lnTo>
                  <a:lnTo>
                    <a:pt x="246" y="284"/>
                  </a:lnTo>
                  <a:lnTo>
                    <a:pt x="240" y="294"/>
                  </a:lnTo>
                  <a:lnTo>
                    <a:pt x="232" y="304"/>
                  </a:lnTo>
                  <a:lnTo>
                    <a:pt x="226" y="312"/>
                  </a:lnTo>
                  <a:lnTo>
                    <a:pt x="208" y="324"/>
                  </a:lnTo>
                  <a:lnTo>
                    <a:pt x="188" y="334"/>
                  </a:lnTo>
                  <a:lnTo>
                    <a:pt x="170" y="340"/>
                  </a:lnTo>
                  <a:lnTo>
                    <a:pt x="150" y="342"/>
                  </a:lnTo>
                  <a:lnTo>
                    <a:pt x="150" y="342"/>
                  </a:lnTo>
                  <a:close/>
                </a:path>
              </a:pathLst>
            </a:custGeom>
            <a:solidFill>
              <a:srgbClr val="002776"/>
            </a:solidFill>
            <a:ln w="9525">
              <a:noFill/>
              <a:round/>
              <a:headEnd/>
              <a:tailEnd/>
            </a:ln>
          </p:spPr>
          <p:txBody>
            <a:bodyPr/>
            <a:lstStyle/>
            <a:p>
              <a:pPr>
                <a:defRPr/>
              </a:pPr>
              <a:endParaRPr kumimoji="0" lang="zh-TW" altLang="en-US">
                <a:solidFill>
                  <a:srgbClr val="000000"/>
                </a:solidFill>
                <a:latin typeface="Arial" charset="0"/>
                <a:ea typeface="新細明體" charset="-120"/>
                <a:cs typeface="Arial" charset="0"/>
              </a:endParaRPr>
            </a:p>
          </p:txBody>
        </p:sp>
        <p:sp>
          <p:nvSpPr>
            <p:cNvPr id="16" name="Freeform 18"/>
            <p:cNvSpPr>
              <a:spLocks noEditPoints="1"/>
            </p:cNvSpPr>
            <p:nvPr userDrawn="1"/>
          </p:nvSpPr>
          <p:spPr bwMode="auto">
            <a:xfrm>
              <a:off x="452407" y="1611299"/>
              <a:ext cx="372958" cy="385765"/>
            </a:xfrm>
            <a:custGeom>
              <a:avLst/>
              <a:gdLst/>
              <a:ahLst/>
              <a:cxnLst>
                <a:cxn ang="0">
                  <a:pos x="40" y="4"/>
                </a:cxn>
                <a:cxn ang="0">
                  <a:pos x="70" y="4"/>
                </a:cxn>
                <a:cxn ang="0">
                  <a:pos x="158" y="20"/>
                </a:cxn>
                <a:cxn ang="0">
                  <a:pos x="180" y="2"/>
                </a:cxn>
                <a:cxn ang="0">
                  <a:pos x="204" y="30"/>
                </a:cxn>
                <a:cxn ang="0">
                  <a:pos x="234" y="40"/>
                </a:cxn>
                <a:cxn ang="0">
                  <a:pos x="226" y="64"/>
                </a:cxn>
                <a:cxn ang="0">
                  <a:pos x="196" y="112"/>
                </a:cxn>
                <a:cxn ang="0">
                  <a:pos x="204" y="136"/>
                </a:cxn>
                <a:cxn ang="0">
                  <a:pos x="228" y="214"/>
                </a:cxn>
                <a:cxn ang="0">
                  <a:pos x="138" y="256"/>
                </a:cxn>
                <a:cxn ang="0">
                  <a:pos x="232" y="264"/>
                </a:cxn>
                <a:cxn ang="0">
                  <a:pos x="224" y="292"/>
                </a:cxn>
                <a:cxn ang="0">
                  <a:pos x="206" y="314"/>
                </a:cxn>
                <a:cxn ang="0">
                  <a:pos x="214" y="338"/>
                </a:cxn>
                <a:cxn ang="0">
                  <a:pos x="138" y="370"/>
                </a:cxn>
                <a:cxn ang="0">
                  <a:pos x="222" y="370"/>
                </a:cxn>
                <a:cxn ang="0">
                  <a:pos x="264" y="234"/>
                </a:cxn>
                <a:cxn ang="0">
                  <a:pos x="236" y="136"/>
                </a:cxn>
                <a:cxn ang="0">
                  <a:pos x="228" y="98"/>
                </a:cxn>
                <a:cxn ang="0">
                  <a:pos x="274" y="28"/>
                </a:cxn>
                <a:cxn ang="0">
                  <a:pos x="296" y="6"/>
                </a:cxn>
                <a:cxn ang="0">
                  <a:pos x="320" y="26"/>
                </a:cxn>
                <a:cxn ang="0">
                  <a:pos x="400" y="98"/>
                </a:cxn>
                <a:cxn ang="0">
                  <a:pos x="410" y="132"/>
                </a:cxn>
                <a:cxn ang="0">
                  <a:pos x="400" y="394"/>
                </a:cxn>
                <a:cxn ang="0">
                  <a:pos x="346" y="424"/>
                </a:cxn>
                <a:cxn ang="0">
                  <a:pos x="290" y="408"/>
                </a:cxn>
                <a:cxn ang="0">
                  <a:pos x="288" y="376"/>
                </a:cxn>
                <a:cxn ang="0">
                  <a:pos x="312" y="372"/>
                </a:cxn>
                <a:cxn ang="0">
                  <a:pos x="360" y="372"/>
                </a:cxn>
                <a:cxn ang="0">
                  <a:pos x="366" y="148"/>
                </a:cxn>
                <a:cxn ang="0">
                  <a:pos x="318" y="138"/>
                </a:cxn>
                <a:cxn ang="0">
                  <a:pos x="270" y="378"/>
                </a:cxn>
                <a:cxn ang="0">
                  <a:pos x="226" y="424"/>
                </a:cxn>
                <a:cxn ang="0">
                  <a:pos x="206" y="408"/>
                </a:cxn>
                <a:cxn ang="0">
                  <a:pos x="20" y="414"/>
                </a:cxn>
                <a:cxn ang="0">
                  <a:pos x="0" y="394"/>
                </a:cxn>
                <a:cxn ang="0">
                  <a:pos x="24" y="374"/>
                </a:cxn>
                <a:cxn ang="0">
                  <a:pos x="20" y="346"/>
                </a:cxn>
                <a:cxn ang="0">
                  <a:pos x="20" y="316"/>
                </a:cxn>
                <a:cxn ang="0">
                  <a:pos x="20" y="294"/>
                </a:cxn>
                <a:cxn ang="0">
                  <a:pos x="2" y="274"/>
                </a:cxn>
                <a:cxn ang="0">
                  <a:pos x="20" y="256"/>
                </a:cxn>
                <a:cxn ang="0">
                  <a:pos x="14" y="232"/>
                </a:cxn>
                <a:cxn ang="0">
                  <a:pos x="14" y="144"/>
                </a:cxn>
                <a:cxn ang="0">
                  <a:pos x="58" y="118"/>
                </a:cxn>
                <a:cxn ang="0">
                  <a:pos x="18" y="66"/>
                </a:cxn>
                <a:cxn ang="0">
                  <a:pos x="0" y="48"/>
                </a:cxn>
                <a:cxn ang="0">
                  <a:pos x="18" y="30"/>
                </a:cxn>
                <a:cxn ang="0">
                  <a:pos x="54" y="174"/>
                </a:cxn>
                <a:cxn ang="0">
                  <a:pos x="92" y="204"/>
                </a:cxn>
                <a:cxn ang="0">
                  <a:pos x="152" y="84"/>
                </a:cxn>
                <a:cxn ang="0">
                  <a:pos x="176" y="204"/>
                </a:cxn>
                <a:cxn ang="0">
                  <a:pos x="184" y="178"/>
                </a:cxn>
              </a:cxnLst>
              <a:rect l="0" t="0" r="r" b="b"/>
              <a:pathLst>
                <a:path w="410" h="424">
                  <a:moveTo>
                    <a:pt x="18" y="30"/>
                  </a:moveTo>
                  <a:lnTo>
                    <a:pt x="32" y="30"/>
                  </a:lnTo>
                  <a:lnTo>
                    <a:pt x="32" y="20"/>
                  </a:lnTo>
                  <a:lnTo>
                    <a:pt x="32" y="20"/>
                  </a:lnTo>
                  <a:lnTo>
                    <a:pt x="34" y="10"/>
                  </a:lnTo>
                  <a:lnTo>
                    <a:pt x="40" y="4"/>
                  </a:lnTo>
                  <a:lnTo>
                    <a:pt x="40" y="4"/>
                  </a:lnTo>
                  <a:lnTo>
                    <a:pt x="54" y="0"/>
                  </a:lnTo>
                  <a:lnTo>
                    <a:pt x="54" y="0"/>
                  </a:lnTo>
                  <a:lnTo>
                    <a:pt x="62" y="2"/>
                  </a:lnTo>
                  <a:lnTo>
                    <a:pt x="70" y="4"/>
                  </a:lnTo>
                  <a:lnTo>
                    <a:pt x="70" y="4"/>
                  </a:lnTo>
                  <a:lnTo>
                    <a:pt x="76" y="10"/>
                  </a:lnTo>
                  <a:lnTo>
                    <a:pt x="78" y="20"/>
                  </a:lnTo>
                  <a:lnTo>
                    <a:pt x="78" y="30"/>
                  </a:lnTo>
                  <a:lnTo>
                    <a:pt x="158" y="30"/>
                  </a:lnTo>
                  <a:lnTo>
                    <a:pt x="158" y="20"/>
                  </a:lnTo>
                  <a:lnTo>
                    <a:pt x="158" y="20"/>
                  </a:lnTo>
                  <a:lnTo>
                    <a:pt x="160" y="14"/>
                  </a:lnTo>
                  <a:lnTo>
                    <a:pt x="166" y="6"/>
                  </a:lnTo>
                  <a:lnTo>
                    <a:pt x="166" y="6"/>
                  </a:lnTo>
                  <a:lnTo>
                    <a:pt x="172" y="4"/>
                  </a:lnTo>
                  <a:lnTo>
                    <a:pt x="180" y="2"/>
                  </a:lnTo>
                  <a:lnTo>
                    <a:pt x="180" y="2"/>
                  </a:lnTo>
                  <a:lnTo>
                    <a:pt x="188" y="4"/>
                  </a:lnTo>
                  <a:lnTo>
                    <a:pt x="196" y="6"/>
                  </a:lnTo>
                  <a:lnTo>
                    <a:pt x="196" y="6"/>
                  </a:lnTo>
                  <a:lnTo>
                    <a:pt x="202" y="12"/>
                  </a:lnTo>
                  <a:lnTo>
                    <a:pt x="204" y="20"/>
                  </a:lnTo>
                  <a:lnTo>
                    <a:pt x="204" y="30"/>
                  </a:lnTo>
                  <a:lnTo>
                    <a:pt x="218" y="30"/>
                  </a:lnTo>
                  <a:lnTo>
                    <a:pt x="218" y="30"/>
                  </a:lnTo>
                  <a:lnTo>
                    <a:pt x="226" y="30"/>
                  </a:lnTo>
                  <a:lnTo>
                    <a:pt x="232" y="34"/>
                  </a:lnTo>
                  <a:lnTo>
                    <a:pt x="232" y="34"/>
                  </a:lnTo>
                  <a:lnTo>
                    <a:pt x="234" y="40"/>
                  </a:lnTo>
                  <a:lnTo>
                    <a:pt x="236" y="48"/>
                  </a:lnTo>
                  <a:lnTo>
                    <a:pt x="236" y="48"/>
                  </a:lnTo>
                  <a:lnTo>
                    <a:pt x="234" y="54"/>
                  </a:lnTo>
                  <a:lnTo>
                    <a:pt x="232" y="60"/>
                  </a:lnTo>
                  <a:lnTo>
                    <a:pt x="232" y="60"/>
                  </a:lnTo>
                  <a:lnTo>
                    <a:pt x="226" y="64"/>
                  </a:lnTo>
                  <a:lnTo>
                    <a:pt x="218" y="66"/>
                  </a:lnTo>
                  <a:lnTo>
                    <a:pt x="204" y="66"/>
                  </a:lnTo>
                  <a:lnTo>
                    <a:pt x="204" y="96"/>
                  </a:lnTo>
                  <a:lnTo>
                    <a:pt x="204" y="96"/>
                  </a:lnTo>
                  <a:lnTo>
                    <a:pt x="202" y="106"/>
                  </a:lnTo>
                  <a:lnTo>
                    <a:pt x="196" y="112"/>
                  </a:lnTo>
                  <a:lnTo>
                    <a:pt x="186" y="116"/>
                  </a:lnTo>
                  <a:lnTo>
                    <a:pt x="174" y="118"/>
                  </a:lnTo>
                  <a:lnTo>
                    <a:pt x="138" y="118"/>
                  </a:lnTo>
                  <a:lnTo>
                    <a:pt x="138" y="136"/>
                  </a:lnTo>
                  <a:lnTo>
                    <a:pt x="204" y="136"/>
                  </a:lnTo>
                  <a:lnTo>
                    <a:pt x="204" y="136"/>
                  </a:lnTo>
                  <a:lnTo>
                    <a:pt x="214" y="138"/>
                  </a:lnTo>
                  <a:lnTo>
                    <a:pt x="222" y="144"/>
                  </a:lnTo>
                  <a:lnTo>
                    <a:pt x="226" y="152"/>
                  </a:lnTo>
                  <a:lnTo>
                    <a:pt x="228" y="162"/>
                  </a:lnTo>
                  <a:lnTo>
                    <a:pt x="228" y="214"/>
                  </a:lnTo>
                  <a:lnTo>
                    <a:pt x="228" y="214"/>
                  </a:lnTo>
                  <a:lnTo>
                    <a:pt x="226" y="224"/>
                  </a:lnTo>
                  <a:lnTo>
                    <a:pt x="222" y="232"/>
                  </a:lnTo>
                  <a:lnTo>
                    <a:pt x="214" y="236"/>
                  </a:lnTo>
                  <a:lnTo>
                    <a:pt x="204" y="238"/>
                  </a:lnTo>
                  <a:lnTo>
                    <a:pt x="138" y="238"/>
                  </a:lnTo>
                  <a:lnTo>
                    <a:pt x="138" y="256"/>
                  </a:lnTo>
                  <a:lnTo>
                    <a:pt x="216" y="256"/>
                  </a:lnTo>
                  <a:lnTo>
                    <a:pt x="216" y="256"/>
                  </a:lnTo>
                  <a:lnTo>
                    <a:pt x="224" y="258"/>
                  </a:lnTo>
                  <a:lnTo>
                    <a:pt x="230" y="260"/>
                  </a:lnTo>
                  <a:lnTo>
                    <a:pt x="230" y="260"/>
                  </a:lnTo>
                  <a:lnTo>
                    <a:pt x="232" y="264"/>
                  </a:lnTo>
                  <a:lnTo>
                    <a:pt x="234" y="274"/>
                  </a:lnTo>
                  <a:lnTo>
                    <a:pt x="234" y="274"/>
                  </a:lnTo>
                  <a:lnTo>
                    <a:pt x="234" y="282"/>
                  </a:lnTo>
                  <a:lnTo>
                    <a:pt x="230" y="288"/>
                  </a:lnTo>
                  <a:lnTo>
                    <a:pt x="230" y="288"/>
                  </a:lnTo>
                  <a:lnTo>
                    <a:pt x="224" y="292"/>
                  </a:lnTo>
                  <a:lnTo>
                    <a:pt x="216" y="294"/>
                  </a:lnTo>
                  <a:lnTo>
                    <a:pt x="138" y="294"/>
                  </a:lnTo>
                  <a:lnTo>
                    <a:pt x="138" y="312"/>
                  </a:lnTo>
                  <a:lnTo>
                    <a:pt x="200" y="312"/>
                  </a:lnTo>
                  <a:lnTo>
                    <a:pt x="200" y="312"/>
                  </a:lnTo>
                  <a:lnTo>
                    <a:pt x="206" y="314"/>
                  </a:lnTo>
                  <a:lnTo>
                    <a:pt x="212" y="316"/>
                  </a:lnTo>
                  <a:lnTo>
                    <a:pt x="212" y="316"/>
                  </a:lnTo>
                  <a:lnTo>
                    <a:pt x="214" y="322"/>
                  </a:lnTo>
                  <a:lnTo>
                    <a:pt x="216" y="332"/>
                  </a:lnTo>
                  <a:lnTo>
                    <a:pt x="216" y="332"/>
                  </a:lnTo>
                  <a:lnTo>
                    <a:pt x="214" y="338"/>
                  </a:lnTo>
                  <a:lnTo>
                    <a:pt x="214" y="344"/>
                  </a:lnTo>
                  <a:lnTo>
                    <a:pt x="214" y="344"/>
                  </a:lnTo>
                  <a:lnTo>
                    <a:pt x="208" y="348"/>
                  </a:lnTo>
                  <a:lnTo>
                    <a:pt x="200" y="350"/>
                  </a:lnTo>
                  <a:lnTo>
                    <a:pt x="138" y="350"/>
                  </a:lnTo>
                  <a:lnTo>
                    <a:pt x="138" y="370"/>
                  </a:lnTo>
                  <a:lnTo>
                    <a:pt x="138" y="370"/>
                  </a:lnTo>
                  <a:lnTo>
                    <a:pt x="210" y="366"/>
                  </a:lnTo>
                  <a:lnTo>
                    <a:pt x="210" y="366"/>
                  </a:lnTo>
                  <a:lnTo>
                    <a:pt x="216" y="368"/>
                  </a:lnTo>
                  <a:lnTo>
                    <a:pt x="222" y="370"/>
                  </a:lnTo>
                  <a:lnTo>
                    <a:pt x="222" y="370"/>
                  </a:lnTo>
                  <a:lnTo>
                    <a:pt x="222" y="370"/>
                  </a:lnTo>
                  <a:lnTo>
                    <a:pt x="222" y="370"/>
                  </a:lnTo>
                  <a:lnTo>
                    <a:pt x="236" y="338"/>
                  </a:lnTo>
                  <a:lnTo>
                    <a:pt x="248" y="304"/>
                  </a:lnTo>
                  <a:lnTo>
                    <a:pt x="258" y="270"/>
                  </a:lnTo>
                  <a:lnTo>
                    <a:pt x="264" y="234"/>
                  </a:lnTo>
                  <a:lnTo>
                    <a:pt x="264" y="234"/>
                  </a:lnTo>
                  <a:lnTo>
                    <a:pt x="268" y="192"/>
                  </a:lnTo>
                  <a:lnTo>
                    <a:pt x="272" y="138"/>
                  </a:lnTo>
                  <a:lnTo>
                    <a:pt x="246" y="138"/>
                  </a:lnTo>
                  <a:lnTo>
                    <a:pt x="246" y="138"/>
                  </a:lnTo>
                  <a:lnTo>
                    <a:pt x="236" y="136"/>
                  </a:lnTo>
                  <a:lnTo>
                    <a:pt x="228" y="132"/>
                  </a:lnTo>
                  <a:lnTo>
                    <a:pt x="224" y="126"/>
                  </a:lnTo>
                  <a:lnTo>
                    <a:pt x="224" y="116"/>
                  </a:lnTo>
                  <a:lnTo>
                    <a:pt x="224" y="116"/>
                  </a:lnTo>
                  <a:lnTo>
                    <a:pt x="224" y="104"/>
                  </a:lnTo>
                  <a:lnTo>
                    <a:pt x="228" y="98"/>
                  </a:lnTo>
                  <a:lnTo>
                    <a:pt x="236" y="92"/>
                  </a:lnTo>
                  <a:lnTo>
                    <a:pt x="246" y="92"/>
                  </a:lnTo>
                  <a:lnTo>
                    <a:pt x="274" y="92"/>
                  </a:lnTo>
                  <a:lnTo>
                    <a:pt x="274" y="92"/>
                  </a:lnTo>
                  <a:lnTo>
                    <a:pt x="274" y="28"/>
                  </a:lnTo>
                  <a:lnTo>
                    <a:pt x="274" y="28"/>
                  </a:lnTo>
                  <a:lnTo>
                    <a:pt x="276" y="18"/>
                  </a:lnTo>
                  <a:lnTo>
                    <a:pt x="280" y="12"/>
                  </a:lnTo>
                  <a:lnTo>
                    <a:pt x="280" y="12"/>
                  </a:lnTo>
                  <a:lnTo>
                    <a:pt x="286" y="8"/>
                  </a:lnTo>
                  <a:lnTo>
                    <a:pt x="296" y="6"/>
                  </a:lnTo>
                  <a:lnTo>
                    <a:pt x="296" y="6"/>
                  </a:lnTo>
                  <a:lnTo>
                    <a:pt x="306" y="8"/>
                  </a:lnTo>
                  <a:lnTo>
                    <a:pt x="314" y="10"/>
                  </a:lnTo>
                  <a:lnTo>
                    <a:pt x="314" y="10"/>
                  </a:lnTo>
                  <a:lnTo>
                    <a:pt x="318" y="18"/>
                  </a:lnTo>
                  <a:lnTo>
                    <a:pt x="320" y="26"/>
                  </a:lnTo>
                  <a:lnTo>
                    <a:pt x="320" y="26"/>
                  </a:lnTo>
                  <a:lnTo>
                    <a:pt x="318" y="92"/>
                  </a:lnTo>
                  <a:lnTo>
                    <a:pt x="374" y="92"/>
                  </a:lnTo>
                  <a:lnTo>
                    <a:pt x="374" y="92"/>
                  </a:lnTo>
                  <a:lnTo>
                    <a:pt x="390" y="94"/>
                  </a:lnTo>
                  <a:lnTo>
                    <a:pt x="396" y="94"/>
                  </a:lnTo>
                  <a:lnTo>
                    <a:pt x="400" y="98"/>
                  </a:lnTo>
                  <a:lnTo>
                    <a:pt x="400" y="98"/>
                  </a:lnTo>
                  <a:lnTo>
                    <a:pt x="404" y="102"/>
                  </a:lnTo>
                  <a:lnTo>
                    <a:pt x="408" y="110"/>
                  </a:lnTo>
                  <a:lnTo>
                    <a:pt x="410" y="120"/>
                  </a:lnTo>
                  <a:lnTo>
                    <a:pt x="410" y="132"/>
                  </a:lnTo>
                  <a:lnTo>
                    <a:pt x="410" y="132"/>
                  </a:lnTo>
                  <a:lnTo>
                    <a:pt x="410" y="256"/>
                  </a:lnTo>
                  <a:lnTo>
                    <a:pt x="408" y="344"/>
                  </a:lnTo>
                  <a:lnTo>
                    <a:pt x="408" y="344"/>
                  </a:lnTo>
                  <a:lnTo>
                    <a:pt x="406" y="364"/>
                  </a:lnTo>
                  <a:lnTo>
                    <a:pt x="404" y="380"/>
                  </a:lnTo>
                  <a:lnTo>
                    <a:pt x="400" y="394"/>
                  </a:lnTo>
                  <a:lnTo>
                    <a:pt x="394" y="404"/>
                  </a:lnTo>
                  <a:lnTo>
                    <a:pt x="394" y="404"/>
                  </a:lnTo>
                  <a:lnTo>
                    <a:pt x="384" y="412"/>
                  </a:lnTo>
                  <a:lnTo>
                    <a:pt x="374" y="418"/>
                  </a:lnTo>
                  <a:lnTo>
                    <a:pt x="362" y="422"/>
                  </a:lnTo>
                  <a:lnTo>
                    <a:pt x="346" y="424"/>
                  </a:lnTo>
                  <a:lnTo>
                    <a:pt x="346" y="424"/>
                  </a:lnTo>
                  <a:lnTo>
                    <a:pt x="328" y="422"/>
                  </a:lnTo>
                  <a:lnTo>
                    <a:pt x="310" y="418"/>
                  </a:lnTo>
                  <a:lnTo>
                    <a:pt x="310" y="418"/>
                  </a:lnTo>
                  <a:lnTo>
                    <a:pt x="298" y="414"/>
                  </a:lnTo>
                  <a:lnTo>
                    <a:pt x="290" y="408"/>
                  </a:lnTo>
                  <a:lnTo>
                    <a:pt x="290" y="408"/>
                  </a:lnTo>
                  <a:lnTo>
                    <a:pt x="284" y="400"/>
                  </a:lnTo>
                  <a:lnTo>
                    <a:pt x="284" y="392"/>
                  </a:lnTo>
                  <a:lnTo>
                    <a:pt x="284" y="392"/>
                  </a:lnTo>
                  <a:lnTo>
                    <a:pt x="284" y="382"/>
                  </a:lnTo>
                  <a:lnTo>
                    <a:pt x="288" y="376"/>
                  </a:lnTo>
                  <a:lnTo>
                    <a:pt x="288" y="376"/>
                  </a:lnTo>
                  <a:lnTo>
                    <a:pt x="294" y="370"/>
                  </a:lnTo>
                  <a:lnTo>
                    <a:pt x="304" y="370"/>
                  </a:lnTo>
                  <a:lnTo>
                    <a:pt x="304" y="370"/>
                  </a:lnTo>
                  <a:lnTo>
                    <a:pt x="312" y="372"/>
                  </a:lnTo>
                  <a:lnTo>
                    <a:pt x="312" y="372"/>
                  </a:lnTo>
                  <a:lnTo>
                    <a:pt x="328" y="374"/>
                  </a:lnTo>
                  <a:lnTo>
                    <a:pt x="344" y="376"/>
                  </a:lnTo>
                  <a:lnTo>
                    <a:pt x="344" y="376"/>
                  </a:lnTo>
                  <a:lnTo>
                    <a:pt x="350" y="376"/>
                  </a:lnTo>
                  <a:lnTo>
                    <a:pt x="356" y="374"/>
                  </a:lnTo>
                  <a:lnTo>
                    <a:pt x="360" y="372"/>
                  </a:lnTo>
                  <a:lnTo>
                    <a:pt x="362" y="368"/>
                  </a:lnTo>
                  <a:lnTo>
                    <a:pt x="362" y="368"/>
                  </a:lnTo>
                  <a:lnTo>
                    <a:pt x="364" y="358"/>
                  </a:lnTo>
                  <a:lnTo>
                    <a:pt x="366" y="340"/>
                  </a:lnTo>
                  <a:lnTo>
                    <a:pt x="366" y="340"/>
                  </a:lnTo>
                  <a:lnTo>
                    <a:pt x="366" y="148"/>
                  </a:lnTo>
                  <a:lnTo>
                    <a:pt x="366" y="148"/>
                  </a:lnTo>
                  <a:lnTo>
                    <a:pt x="364" y="140"/>
                  </a:lnTo>
                  <a:lnTo>
                    <a:pt x="362" y="138"/>
                  </a:lnTo>
                  <a:lnTo>
                    <a:pt x="360" y="138"/>
                  </a:lnTo>
                  <a:lnTo>
                    <a:pt x="318" y="138"/>
                  </a:lnTo>
                  <a:lnTo>
                    <a:pt x="318" y="138"/>
                  </a:lnTo>
                  <a:lnTo>
                    <a:pt x="312" y="196"/>
                  </a:lnTo>
                  <a:lnTo>
                    <a:pt x="306" y="246"/>
                  </a:lnTo>
                  <a:lnTo>
                    <a:pt x="306" y="246"/>
                  </a:lnTo>
                  <a:lnTo>
                    <a:pt x="296" y="294"/>
                  </a:lnTo>
                  <a:lnTo>
                    <a:pt x="284" y="338"/>
                  </a:lnTo>
                  <a:lnTo>
                    <a:pt x="270" y="378"/>
                  </a:lnTo>
                  <a:lnTo>
                    <a:pt x="252" y="412"/>
                  </a:lnTo>
                  <a:lnTo>
                    <a:pt x="252" y="412"/>
                  </a:lnTo>
                  <a:lnTo>
                    <a:pt x="246" y="418"/>
                  </a:lnTo>
                  <a:lnTo>
                    <a:pt x="240" y="420"/>
                  </a:lnTo>
                  <a:lnTo>
                    <a:pt x="232" y="424"/>
                  </a:lnTo>
                  <a:lnTo>
                    <a:pt x="226" y="424"/>
                  </a:lnTo>
                  <a:lnTo>
                    <a:pt x="226" y="424"/>
                  </a:lnTo>
                  <a:lnTo>
                    <a:pt x="214" y="422"/>
                  </a:lnTo>
                  <a:lnTo>
                    <a:pt x="208" y="418"/>
                  </a:lnTo>
                  <a:lnTo>
                    <a:pt x="208" y="418"/>
                  </a:lnTo>
                  <a:lnTo>
                    <a:pt x="206" y="412"/>
                  </a:lnTo>
                  <a:lnTo>
                    <a:pt x="206" y="408"/>
                  </a:lnTo>
                  <a:lnTo>
                    <a:pt x="206" y="408"/>
                  </a:lnTo>
                  <a:lnTo>
                    <a:pt x="206" y="400"/>
                  </a:lnTo>
                  <a:lnTo>
                    <a:pt x="206" y="400"/>
                  </a:lnTo>
                  <a:lnTo>
                    <a:pt x="110" y="410"/>
                  </a:lnTo>
                  <a:lnTo>
                    <a:pt x="20" y="414"/>
                  </a:lnTo>
                  <a:lnTo>
                    <a:pt x="20" y="414"/>
                  </a:lnTo>
                  <a:lnTo>
                    <a:pt x="10" y="414"/>
                  </a:lnTo>
                  <a:lnTo>
                    <a:pt x="4" y="410"/>
                  </a:lnTo>
                  <a:lnTo>
                    <a:pt x="4" y="410"/>
                  </a:lnTo>
                  <a:lnTo>
                    <a:pt x="0" y="404"/>
                  </a:lnTo>
                  <a:lnTo>
                    <a:pt x="0" y="394"/>
                  </a:lnTo>
                  <a:lnTo>
                    <a:pt x="0" y="394"/>
                  </a:lnTo>
                  <a:lnTo>
                    <a:pt x="0" y="386"/>
                  </a:lnTo>
                  <a:lnTo>
                    <a:pt x="4" y="382"/>
                  </a:lnTo>
                  <a:lnTo>
                    <a:pt x="4" y="382"/>
                  </a:lnTo>
                  <a:lnTo>
                    <a:pt x="12" y="376"/>
                  </a:lnTo>
                  <a:lnTo>
                    <a:pt x="24" y="374"/>
                  </a:lnTo>
                  <a:lnTo>
                    <a:pt x="24" y="374"/>
                  </a:lnTo>
                  <a:lnTo>
                    <a:pt x="92" y="372"/>
                  </a:lnTo>
                  <a:lnTo>
                    <a:pt x="92" y="350"/>
                  </a:lnTo>
                  <a:lnTo>
                    <a:pt x="32" y="350"/>
                  </a:lnTo>
                  <a:lnTo>
                    <a:pt x="32" y="350"/>
                  </a:lnTo>
                  <a:lnTo>
                    <a:pt x="26" y="348"/>
                  </a:lnTo>
                  <a:lnTo>
                    <a:pt x="20" y="346"/>
                  </a:lnTo>
                  <a:lnTo>
                    <a:pt x="20" y="346"/>
                  </a:lnTo>
                  <a:lnTo>
                    <a:pt x="16" y="340"/>
                  </a:lnTo>
                  <a:lnTo>
                    <a:pt x="16" y="332"/>
                  </a:lnTo>
                  <a:lnTo>
                    <a:pt x="16" y="332"/>
                  </a:lnTo>
                  <a:lnTo>
                    <a:pt x="16" y="322"/>
                  </a:lnTo>
                  <a:lnTo>
                    <a:pt x="20" y="316"/>
                  </a:lnTo>
                  <a:lnTo>
                    <a:pt x="20" y="316"/>
                  </a:lnTo>
                  <a:lnTo>
                    <a:pt x="26" y="314"/>
                  </a:lnTo>
                  <a:lnTo>
                    <a:pt x="32" y="312"/>
                  </a:lnTo>
                  <a:lnTo>
                    <a:pt x="92" y="312"/>
                  </a:lnTo>
                  <a:lnTo>
                    <a:pt x="92" y="294"/>
                  </a:lnTo>
                  <a:lnTo>
                    <a:pt x="20" y="294"/>
                  </a:lnTo>
                  <a:lnTo>
                    <a:pt x="20" y="294"/>
                  </a:lnTo>
                  <a:lnTo>
                    <a:pt x="12" y="294"/>
                  </a:lnTo>
                  <a:lnTo>
                    <a:pt x="6" y="290"/>
                  </a:lnTo>
                  <a:lnTo>
                    <a:pt x="6" y="290"/>
                  </a:lnTo>
                  <a:lnTo>
                    <a:pt x="2" y="284"/>
                  </a:lnTo>
                  <a:lnTo>
                    <a:pt x="2" y="274"/>
                  </a:lnTo>
                  <a:lnTo>
                    <a:pt x="2" y="274"/>
                  </a:lnTo>
                  <a:lnTo>
                    <a:pt x="2" y="266"/>
                  </a:lnTo>
                  <a:lnTo>
                    <a:pt x="6" y="260"/>
                  </a:lnTo>
                  <a:lnTo>
                    <a:pt x="6" y="260"/>
                  </a:lnTo>
                  <a:lnTo>
                    <a:pt x="12" y="258"/>
                  </a:lnTo>
                  <a:lnTo>
                    <a:pt x="20" y="256"/>
                  </a:lnTo>
                  <a:lnTo>
                    <a:pt x="92" y="256"/>
                  </a:lnTo>
                  <a:lnTo>
                    <a:pt x="92" y="238"/>
                  </a:lnTo>
                  <a:lnTo>
                    <a:pt x="32" y="238"/>
                  </a:lnTo>
                  <a:lnTo>
                    <a:pt x="32" y="238"/>
                  </a:lnTo>
                  <a:lnTo>
                    <a:pt x="22" y="236"/>
                  </a:lnTo>
                  <a:lnTo>
                    <a:pt x="14" y="232"/>
                  </a:lnTo>
                  <a:lnTo>
                    <a:pt x="8" y="224"/>
                  </a:lnTo>
                  <a:lnTo>
                    <a:pt x="8" y="214"/>
                  </a:lnTo>
                  <a:lnTo>
                    <a:pt x="8" y="162"/>
                  </a:lnTo>
                  <a:lnTo>
                    <a:pt x="8" y="162"/>
                  </a:lnTo>
                  <a:lnTo>
                    <a:pt x="8" y="152"/>
                  </a:lnTo>
                  <a:lnTo>
                    <a:pt x="14" y="144"/>
                  </a:lnTo>
                  <a:lnTo>
                    <a:pt x="22" y="138"/>
                  </a:lnTo>
                  <a:lnTo>
                    <a:pt x="32" y="136"/>
                  </a:lnTo>
                  <a:lnTo>
                    <a:pt x="92" y="136"/>
                  </a:lnTo>
                  <a:lnTo>
                    <a:pt x="92" y="118"/>
                  </a:lnTo>
                  <a:lnTo>
                    <a:pt x="58" y="118"/>
                  </a:lnTo>
                  <a:lnTo>
                    <a:pt x="58" y="118"/>
                  </a:lnTo>
                  <a:lnTo>
                    <a:pt x="46" y="116"/>
                  </a:lnTo>
                  <a:lnTo>
                    <a:pt x="38" y="112"/>
                  </a:lnTo>
                  <a:lnTo>
                    <a:pt x="34" y="104"/>
                  </a:lnTo>
                  <a:lnTo>
                    <a:pt x="32" y="94"/>
                  </a:lnTo>
                  <a:lnTo>
                    <a:pt x="32" y="66"/>
                  </a:lnTo>
                  <a:lnTo>
                    <a:pt x="18" y="66"/>
                  </a:lnTo>
                  <a:lnTo>
                    <a:pt x="18" y="66"/>
                  </a:lnTo>
                  <a:lnTo>
                    <a:pt x="10" y="64"/>
                  </a:lnTo>
                  <a:lnTo>
                    <a:pt x="4" y="62"/>
                  </a:lnTo>
                  <a:lnTo>
                    <a:pt x="4" y="62"/>
                  </a:lnTo>
                  <a:lnTo>
                    <a:pt x="0" y="56"/>
                  </a:lnTo>
                  <a:lnTo>
                    <a:pt x="0" y="48"/>
                  </a:lnTo>
                  <a:lnTo>
                    <a:pt x="0" y="48"/>
                  </a:lnTo>
                  <a:lnTo>
                    <a:pt x="0" y="40"/>
                  </a:lnTo>
                  <a:lnTo>
                    <a:pt x="4" y="34"/>
                  </a:lnTo>
                  <a:lnTo>
                    <a:pt x="4" y="34"/>
                  </a:lnTo>
                  <a:lnTo>
                    <a:pt x="10" y="30"/>
                  </a:lnTo>
                  <a:lnTo>
                    <a:pt x="18" y="30"/>
                  </a:lnTo>
                  <a:lnTo>
                    <a:pt x="18" y="30"/>
                  </a:lnTo>
                  <a:close/>
                  <a:moveTo>
                    <a:pt x="92" y="204"/>
                  </a:moveTo>
                  <a:lnTo>
                    <a:pt x="92" y="172"/>
                  </a:lnTo>
                  <a:lnTo>
                    <a:pt x="60" y="172"/>
                  </a:lnTo>
                  <a:lnTo>
                    <a:pt x="60" y="172"/>
                  </a:lnTo>
                  <a:lnTo>
                    <a:pt x="54" y="174"/>
                  </a:lnTo>
                  <a:lnTo>
                    <a:pt x="52" y="178"/>
                  </a:lnTo>
                  <a:lnTo>
                    <a:pt x="52" y="196"/>
                  </a:lnTo>
                  <a:lnTo>
                    <a:pt x="52" y="196"/>
                  </a:lnTo>
                  <a:lnTo>
                    <a:pt x="54" y="202"/>
                  </a:lnTo>
                  <a:lnTo>
                    <a:pt x="60" y="204"/>
                  </a:lnTo>
                  <a:lnTo>
                    <a:pt x="92" y="204"/>
                  </a:lnTo>
                  <a:close/>
                  <a:moveTo>
                    <a:pt x="78" y="66"/>
                  </a:moveTo>
                  <a:lnTo>
                    <a:pt x="78" y="82"/>
                  </a:lnTo>
                  <a:lnTo>
                    <a:pt x="78" y="82"/>
                  </a:lnTo>
                  <a:lnTo>
                    <a:pt x="78" y="84"/>
                  </a:lnTo>
                  <a:lnTo>
                    <a:pt x="80" y="84"/>
                  </a:lnTo>
                  <a:lnTo>
                    <a:pt x="152" y="84"/>
                  </a:lnTo>
                  <a:lnTo>
                    <a:pt x="152" y="84"/>
                  </a:lnTo>
                  <a:lnTo>
                    <a:pt x="156" y="84"/>
                  </a:lnTo>
                  <a:lnTo>
                    <a:pt x="158" y="82"/>
                  </a:lnTo>
                  <a:lnTo>
                    <a:pt x="158" y="66"/>
                  </a:lnTo>
                  <a:lnTo>
                    <a:pt x="78" y="66"/>
                  </a:lnTo>
                  <a:close/>
                  <a:moveTo>
                    <a:pt x="176" y="204"/>
                  </a:moveTo>
                  <a:lnTo>
                    <a:pt x="176" y="204"/>
                  </a:lnTo>
                  <a:lnTo>
                    <a:pt x="182" y="202"/>
                  </a:lnTo>
                  <a:lnTo>
                    <a:pt x="182" y="200"/>
                  </a:lnTo>
                  <a:lnTo>
                    <a:pt x="184" y="196"/>
                  </a:lnTo>
                  <a:lnTo>
                    <a:pt x="184" y="178"/>
                  </a:lnTo>
                  <a:lnTo>
                    <a:pt x="184" y="178"/>
                  </a:lnTo>
                  <a:lnTo>
                    <a:pt x="182" y="174"/>
                  </a:lnTo>
                  <a:lnTo>
                    <a:pt x="176" y="172"/>
                  </a:lnTo>
                  <a:lnTo>
                    <a:pt x="138" y="172"/>
                  </a:lnTo>
                  <a:lnTo>
                    <a:pt x="138" y="204"/>
                  </a:lnTo>
                  <a:lnTo>
                    <a:pt x="176" y="204"/>
                  </a:lnTo>
                  <a:close/>
                </a:path>
              </a:pathLst>
            </a:custGeom>
            <a:solidFill>
              <a:srgbClr val="002776"/>
            </a:solidFill>
            <a:ln w="9525">
              <a:noFill/>
              <a:round/>
              <a:headEnd/>
              <a:tailEnd/>
            </a:ln>
          </p:spPr>
          <p:txBody>
            <a:bodyPr/>
            <a:lstStyle/>
            <a:p>
              <a:pPr>
                <a:defRPr/>
              </a:pPr>
              <a:endParaRPr kumimoji="0" lang="zh-TW" altLang="en-US">
                <a:solidFill>
                  <a:srgbClr val="000000"/>
                </a:solidFill>
                <a:latin typeface="Arial" charset="0"/>
                <a:ea typeface="新細明體" charset="-120"/>
                <a:cs typeface="Arial" charset="0"/>
              </a:endParaRPr>
            </a:p>
          </p:txBody>
        </p:sp>
        <p:sp>
          <p:nvSpPr>
            <p:cNvPr id="17" name="Freeform 19"/>
            <p:cNvSpPr>
              <a:spLocks noEditPoints="1"/>
            </p:cNvSpPr>
            <p:nvPr userDrawn="1"/>
          </p:nvSpPr>
          <p:spPr bwMode="auto">
            <a:xfrm>
              <a:off x="872977" y="1611299"/>
              <a:ext cx="387242" cy="387353"/>
            </a:xfrm>
            <a:custGeom>
              <a:avLst/>
              <a:gdLst/>
              <a:ahLst/>
              <a:cxnLst>
                <a:cxn ang="0">
                  <a:pos x="186" y="4"/>
                </a:cxn>
                <a:cxn ang="0">
                  <a:pos x="232" y="20"/>
                </a:cxn>
                <a:cxn ang="0">
                  <a:pos x="244" y="2"/>
                </a:cxn>
                <a:cxn ang="0">
                  <a:pos x="272" y="4"/>
                </a:cxn>
                <a:cxn ang="0">
                  <a:pos x="316" y="72"/>
                </a:cxn>
                <a:cxn ang="0">
                  <a:pos x="352" y="16"/>
                </a:cxn>
                <a:cxn ang="0">
                  <a:pos x="374" y="18"/>
                </a:cxn>
                <a:cxn ang="0">
                  <a:pos x="362" y="72"/>
                </a:cxn>
                <a:cxn ang="0">
                  <a:pos x="422" y="76"/>
                </a:cxn>
                <a:cxn ang="0">
                  <a:pos x="422" y="106"/>
                </a:cxn>
                <a:cxn ang="0">
                  <a:pos x="300" y="148"/>
                </a:cxn>
                <a:cxn ang="0">
                  <a:pos x="404" y="152"/>
                </a:cxn>
                <a:cxn ang="0">
                  <a:pos x="404" y="182"/>
                </a:cxn>
                <a:cxn ang="0">
                  <a:pos x="238" y="216"/>
                </a:cxn>
                <a:cxn ang="0">
                  <a:pos x="396" y="222"/>
                </a:cxn>
                <a:cxn ang="0">
                  <a:pos x="398" y="250"/>
                </a:cxn>
                <a:cxn ang="0">
                  <a:pos x="238" y="284"/>
                </a:cxn>
                <a:cxn ang="0">
                  <a:pos x="414" y="288"/>
                </a:cxn>
                <a:cxn ang="0">
                  <a:pos x="414" y="320"/>
                </a:cxn>
                <a:cxn ang="0">
                  <a:pos x="284" y="326"/>
                </a:cxn>
                <a:cxn ang="0">
                  <a:pos x="422" y="388"/>
                </a:cxn>
                <a:cxn ang="0">
                  <a:pos x="418" y="408"/>
                </a:cxn>
                <a:cxn ang="0">
                  <a:pos x="394" y="416"/>
                </a:cxn>
                <a:cxn ang="0">
                  <a:pos x="344" y="404"/>
                </a:cxn>
                <a:cxn ang="0">
                  <a:pos x="238" y="414"/>
                </a:cxn>
                <a:cxn ang="0">
                  <a:pos x="214" y="426"/>
                </a:cxn>
                <a:cxn ang="0">
                  <a:pos x="192" y="402"/>
                </a:cxn>
                <a:cxn ang="0">
                  <a:pos x="142" y="372"/>
                </a:cxn>
                <a:cxn ang="0">
                  <a:pos x="56" y="414"/>
                </a:cxn>
                <a:cxn ang="0">
                  <a:pos x="16" y="418"/>
                </a:cxn>
                <a:cxn ang="0">
                  <a:pos x="0" y="394"/>
                </a:cxn>
                <a:cxn ang="0">
                  <a:pos x="56" y="362"/>
                </a:cxn>
                <a:cxn ang="0">
                  <a:pos x="24" y="326"/>
                </a:cxn>
                <a:cxn ang="0">
                  <a:pos x="4" y="304"/>
                </a:cxn>
                <a:cxn ang="0">
                  <a:pos x="16" y="286"/>
                </a:cxn>
                <a:cxn ang="0">
                  <a:pos x="42" y="256"/>
                </a:cxn>
                <a:cxn ang="0">
                  <a:pos x="22" y="236"/>
                </a:cxn>
                <a:cxn ang="0">
                  <a:pos x="34" y="218"/>
                </a:cxn>
                <a:cxn ang="0">
                  <a:pos x="38" y="190"/>
                </a:cxn>
                <a:cxn ang="0">
                  <a:pos x="18" y="168"/>
                </a:cxn>
                <a:cxn ang="0">
                  <a:pos x="28" y="150"/>
                </a:cxn>
                <a:cxn ang="0">
                  <a:pos x="20" y="114"/>
                </a:cxn>
                <a:cxn ang="0">
                  <a:pos x="0" y="92"/>
                </a:cxn>
                <a:cxn ang="0">
                  <a:pos x="12" y="72"/>
                </a:cxn>
                <a:cxn ang="0">
                  <a:pos x="52" y="42"/>
                </a:cxn>
                <a:cxn ang="0">
                  <a:pos x="56" y="18"/>
                </a:cxn>
                <a:cxn ang="0">
                  <a:pos x="76" y="16"/>
                </a:cxn>
                <a:cxn ang="0">
                  <a:pos x="96" y="34"/>
                </a:cxn>
                <a:cxn ang="0">
                  <a:pos x="144" y="20"/>
                </a:cxn>
                <a:cxn ang="0">
                  <a:pos x="158" y="2"/>
                </a:cxn>
                <a:cxn ang="0">
                  <a:pos x="264" y="114"/>
                </a:cxn>
              </a:cxnLst>
              <a:rect l="0" t="0" r="r" b="b"/>
              <a:pathLst>
                <a:path w="426" h="426">
                  <a:moveTo>
                    <a:pt x="168" y="0"/>
                  </a:moveTo>
                  <a:lnTo>
                    <a:pt x="168" y="0"/>
                  </a:lnTo>
                  <a:lnTo>
                    <a:pt x="178" y="2"/>
                  </a:lnTo>
                  <a:lnTo>
                    <a:pt x="186" y="4"/>
                  </a:lnTo>
                  <a:lnTo>
                    <a:pt x="186" y="4"/>
                  </a:lnTo>
                  <a:lnTo>
                    <a:pt x="190" y="12"/>
                  </a:lnTo>
                  <a:lnTo>
                    <a:pt x="192" y="20"/>
                  </a:lnTo>
                  <a:lnTo>
                    <a:pt x="192" y="72"/>
                  </a:lnTo>
                  <a:lnTo>
                    <a:pt x="232" y="72"/>
                  </a:lnTo>
                  <a:lnTo>
                    <a:pt x="232" y="20"/>
                  </a:lnTo>
                  <a:lnTo>
                    <a:pt x="232" y="20"/>
                  </a:lnTo>
                  <a:lnTo>
                    <a:pt x="232" y="12"/>
                  </a:lnTo>
                  <a:lnTo>
                    <a:pt x="238" y="4"/>
                  </a:lnTo>
                  <a:lnTo>
                    <a:pt x="238" y="4"/>
                  </a:lnTo>
                  <a:lnTo>
                    <a:pt x="244" y="2"/>
                  </a:lnTo>
                  <a:lnTo>
                    <a:pt x="254" y="0"/>
                  </a:lnTo>
                  <a:lnTo>
                    <a:pt x="254" y="0"/>
                  </a:lnTo>
                  <a:lnTo>
                    <a:pt x="266" y="2"/>
                  </a:lnTo>
                  <a:lnTo>
                    <a:pt x="272" y="4"/>
                  </a:lnTo>
                  <a:lnTo>
                    <a:pt x="272" y="4"/>
                  </a:lnTo>
                  <a:lnTo>
                    <a:pt x="276" y="12"/>
                  </a:lnTo>
                  <a:lnTo>
                    <a:pt x="278" y="20"/>
                  </a:lnTo>
                  <a:lnTo>
                    <a:pt x="278" y="72"/>
                  </a:lnTo>
                  <a:lnTo>
                    <a:pt x="316" y="72"/>
                  </a:lnTo>
                  <a:lnTo>
                    <a:pt x="316" y="72"/>
                  </a:lnTo>
                  <a:lnTo>
                    <a:pt x="336" y="26"/>
                  </a:lnTo>
                  <a:lnTo>
                    <a:pt x="336" y="26"/>
                  </a:lnTo>
                  <a:lnTo>
                    <a:pt x="340" y="22"/>
                  </a:lnTo>
                  <a:lnTo>
                    <a:pt x="344" y="18"/>
                  </a:lnTo>
                  <a:lnTo>
                    <a:pt x="352" y="16"/>
                  </a:lnTo>
                  <a:lnTo>
                    <a:pt x="358" y="16"/>
                  </a:lnTo>
                  <a:lnTo>
                    <a:pt x="358" y="16"/>
                  </a:lnTo>
                  <a:lnTo>
                    <a:pt x="366" y="16"/>
                  </a:lnTo>
                  <a:lnTo>
                    <a:pt x="374" y="18"/>
                  </a:lnTo>
                  <a:lnTo>
                    <a:pt x="374" y="18"/>
                  </a:lnTo>
                  <a:lnTo>
                    <a:pt x="378" y="22"/>
                  </a:lnTo>
                  <a:lnTo>
                    <a:pt x="380" y="30"/>
                  </a:lnTo>
                  <a:lnTo>
                    <a:pt x="380" y="30"/>
                  </a:lnTo>
                  <a:lnTo>
                    <a:pt x="374" y="44"/>
                  </a:lnTo>
                  <a:lnTo>
                    <a:pt x="362" y="72"/>
                  </a:lnTo>
                  <a:lnTo>
                    <a:pt x="406" y="72"/>
                  </a:lnTo>
                  <a:lnTo>
                    <a:pt x="406" y="72"/>
                  </a:lnTo>
                  <a:lnTo>
                    <a:pt x="416" y="72"/>
                  </a:lnTo>
                  <a:lnTo>
                    <a:pt x="422" y="76"/>
                  </a:lnTo>
                  <a:lnTo>
                    <a:pt x="422" y="76"/>
                  </a:lnTo>
                  <a:lnTo>
                    <a:pt x="424" y="82"/>
                  </a:lnTo>
                  <a:lnTo>
                    <a:pt x="426" y="92"/>
                  </a:lnTo>
                  <a:lnTo>
                    <a:pt x="426" y="92"/>
                  </a:lnTo>
                  <a:lnTo>
                    <a:pt x="424" y="100"/>
                  </a:lnTo>
                  <a:lnTo>
                    <a:pt x="422" y="106"/>
                  </a:lnTo>
                  <a:lnTo>
                    <a:pt x="422" y="106"/>
                  </a:lnTo>
                  <a:lnTo>
                    <a:pt x="416" y="112"/>
                  </a:lnTo>
                  <a:lnTo>
                    <a:pt x="406" y="114"/>
                  </a:lnTo>
                  <a:lnTo>
                    <a:pt x="314" y="114"/>
                  </a:lnTo>
                  <a:lnTo>
                    <a:pt x="300" y="148"/>
                  </a:lnTo>
                  <a:lnTo>
                    <a:pt x="388" y="148"/>
                  </a:lnTo>
                  <a:lnTo>
                    <a:pt x="388" y="148"/>
                  </a:lnTo>
                  <a:lnTo>
                    <a:pt x="398" y="150"/>
                  </a:lnTo>
                  <a:lnTo>
                    <a:pt x="404" y="152"/>
                  </a:lnTo>
                  <a:lnTo>
                    <a:pt x="404" y="152"/>
                  </a:lnTo>
                  <a:lnTo>
                    <a:pt x="406" y="158"/>
                  </a:lnTo>
                  <a:lnTo>
                    <a:pt x="408" y="168"/>
                  </a:lnTo>
                  <a:lnTo>
                    <a:pt x="408" y="168"/>
                  </a:lnTo>
                  <a:lnTo>
                    <a:pt x="406" y="176"/>
                  </a:lnTo>
                  <a:lnTo>
                    <a:pt x="404" y="182"/>
                  </a:lnTo>
                  <a:lnTo>
                    <a:pt x="404" y="182"/>
                  </a:lnTo>
                  <a:lnTo>
                    <a:pt x="398" y="188"/>
                  </a:lnTo>
                  <a:lnTo>
                    <a:pt x="388" y="190"/>
                  </a:lnTo>
                  <a:lnTo>
                    <a:pt x="238" y="190"/>
                  </a:lnTo>
                  <a:lnTo>
                    <a:pt x="238" y="216"/>
                  </a:lnTo>
                  <a:lnTo>
                    <a:pt x="380" y="216"/>
                  </a:lnTo>
                  <a:lnTo>
                    <a:pt x="380" y="216"/>
                  </a:lnTo>
                  <a:lnTo>
                    <a:pt x="390" y="218"/>
                  </a:lnTo>
                  <a:lnTo>
                    <a:pt x="396" y="222"/>
                  </a:lnTo>
                  <a:lnTo>
                    <a:pt x="396" y="222"/>
                  </a:lnTo>
                  <a:lnTo>
                    <a:pt x="400" y="228"/>
                  </a:lnTo>
                  <a:lnTo>
                    <a:pt x="400" y="236"/>
                  </a:lnTo>
                  <a:lnTo>
                    <a:pt x="400" y="236"/>
                  </a:lnTo>
                  <a:lnTo>
                    <a:pt x="400" y="246"/>
                  </a:lnTo>
                  <a:lnTo>
                    <a:pt x="398" y="250"/>
                  </a:lnTo>
                  <a:lnTo>
                    <a:pt x="398" y="250"/>
                  </a:lnTo>
                  <a:lnTo>
                    <a:pt x="390" y="256"/>
                  </a:lnTo>
                  <a:lnTo>
                    <a:pt x="380" y="256"/>
                  </a:lnTo>
                  <a:lnTo>
                    <a:pt x="238" y="256"/>
                  </a:lnTo>
                  <a:lnTo>
                    <a:pt x="238" y="284"/>
                  </a:lnTo>
                  <a:lnTo>
                    <a:pt x="400" y="284"/>
                  </a:lnTo>
                  <a:lnTo>
                    <a:pt x="400" y="284"/>
                  </a:lnTo>
                  <a:lnTo>
                    <a:pt x="408" y="286"/>
                  </a:lnTo>
                  <a:lnTo>
                    <a:pt x="414" y="288"/>
                  </a:lnTo>
                  <a:lnTo>
                    <a:pt x="414" y="288"/>
                  </a:lnTo>
                  <a:lnTo>
                    <a:pt x="418" y="294"/>
                  </a:lnTo>
                  <a:lnTo>
                    <a:pt x="418" y="304"/>
                  </a:lnTo>
                  <a:lnTo>
                    <a:pt x="418" y="304"/>
                  </a:lnTo>
                  <a:lnTo>
                    <a:pt x="418" y="312"/>
                  </a:lnTo>
                  <a:lnTo>
                    <a:pt x="414" y="320"/>
                  </a:lnTo>
                  <a:lnTo>
                    <a:pt x="414" y="320"/>
                  </a:lnTo>
                  <a:lnTo>
                    <a:pt x="408" y="324"/>
                  </a:lnTo>
                  <a:lnTo>
                    <a:pt x="400" y="326"/>
                  </a:lnTo>
                  <a:lnTo>
                    <a:pt x="284" y="326"/>
                  </a:lnTo>
                  <a:lnTo>
                    <a:pt x="284" y="326"/>
                  </a:lnTo>
                  <a:lnTo>
                    <a:pt x="312" y="340"/>
                  </a:lnTo>
                  <a:lnTo>
                    <a:pt x="344" y="352"/>
                  </a:lnTo>
                  <a:lnTo>
                    <a:pt x="414" y="378"/>
                  </a:lnTo>
                  <a:lnTo>
                    <a:pt x="414" y="378"/>
                  </a:lnTo>
                  <a:lnTo>
                    <a:pt x="422" y="388"/>
                  </a:lnTo>
                  <a:lnTo>
                    <a:pt x="424" y="392"/>
                  </a:lnTo>
                  <a:lnTo>
                    <a:pt x="424" y="396"/>
                  </a:lnTo>
                  <a:lnTo>
                    <a:pt x="424" y="396"/>
                  </a:lnTo>
                  <a:lnTo>
                    <a:pt x="422" y="406"/>
                  </a:lnTo>
                  <a:lnTo>
                    <a:pt x="418" y="408"/>
                  </a:lnTo>
                  <a:lnTo>
                    <a:pt x="414" y="412"/>
                  </a:lnTo>
                  <a:lnTo>
                    <a:pt x="414" y="412"/>
                  </a:lnTo>
                  <a:lnTo>
                    <a:pt x="406" y="414"/>
                  </a:lnTo>
                  <a:lnTo>
                    <a:pt x="394" y="416"/>
                  </a:lnTo>
                  <a:lnTo>
                    <a:pt x="394" y="416"/>
                  </a:lnTo>
                  <a:lnTo>
                    <a:pt x="382" y="416"/>
                  </a:lnTo>
                  <a:lnTo>
                    <a:pt x="370" y="414"/>
                  </a:lnTo>
                  <a:lnTo>
                    <a:pt x="358" y="410"/>
                  </a:lnTo>
                  <a:lnTo>
                    <a:pt x="344" y="404"/>
                  </a:lnTo>
                  <a:lnTo>
                    <a:pt x="344" y="404"/>
                  </a:lnTo>
                  <a:lnTo>
                    <a:pt x="290" y="374"/>
                  </a:lnTo>
                  <a:lnTo>
                    <a:pt x="238" y="340"/>
                  </a:lnTo>
                  <a:lnTo>
                    <a:pt x="238" y="402"/>
                  </a:lnTo>
                  <a:lnTo>
                    <a:pt x="238" y="402"/>
                  </a:lnTo>
                  <a:lnTo>
                    <a:pt x="238" y="414"/>
                  </a:lnTo>
                  <a:lnTo>
                    <a:pt x="232" y="420"/>
                  </a:lnTo>
                  <a:lnTo>
                    <a:pt x="232" y="420"/>
                  </a:lnTo>
                  <a:lnTo>
                    <a:pt x="226" y="424"/>
                  </a:lnTo>
                  <a:lnTo>
                    <a:pt x="214" y="426"/>
                  </a:lnTo>
                  <a:lnTo>
                    <a:pt x="214" y="426"/>
                  </a:lnTo>
                  <a:lnTo>
                    <a:pt x="204" y="424"/>
                  </a:lnTo>
                  <a:lnTo>
                    <a:pt x="196" y="420"/>
                  </a:lnTo>
                  <a:lnTo>
                    <a:pt x="196" y="420"/>
                  </a:lnTo>
                  <a:lnTo>
                    <a:pt x="192" y="412"/>
                  </a:lnTo>
                  <a:lnTo>
                    <a:pt x="192" y="402"/>
                  </a:lnTo>
                  <a:lnTo>
                    <a:pt x="192" y="340"/>
                  </a:lnTo>
                  <a:lnTo>
                    <a:pt x="192" y="340"/>
                  </a:lnTo>
                  <a:lnTo>
                    <a:pt x="188" y="344"/>
                  </a:lnTo>
                  <a:lnTo>
                    <a:pt x="188" y="344"/>
                  </a:lnTo>
                  <a:lnTo>
                    <a:pt x="142" y="372"/>
                  </a:lnTo>
                  <a:lnTo>
                    <a:pt x="96" y="398"/>
                  </a:lnTo>
                  <a:lnTo>
                    <a:pt x="96" y="398"/>
                  </a:lnTo>
                  <a:lnTo>
                    <a:pt x="78" y="406"/>
                  </a:lnTo>
                  <a:lnTo>
                    <a:pt x="56" y="414"/>
                  </a:lnTo>
                  <a:lnTo>
                    <a:pt x="56" y="414"/>
                  </a:lnTo>
                  <a:lnTo>
                    <a:pt x="42" y="420"/>
                  </a:lnTo>
                  <a:lnTo>
                    <a:pt x="28" y="420"/>
                  </a:lnTo>
                  <a:lnTo>
                    <a:pt x="28" y="420"/>
                  </a:lnTo>
                  <a:lnTo>
                    <a:pt x="22" y="420"/>
                  </a:lnTo>
                  <a:lnTo>
                    <a:pt x="16" y="418"/>
                  </a:lnTo>
                  <a:lnTo>
                    <a:pt x="12" y="416"/>
                  </a:lnTo>
                  <a:lnTo>
                    <a:pt x="6" y="412"/>
                  </a:lnTo>
                  <a:lnTo>
                    <a:pt x="6" y="412"/>
                  </a:lnTo>
                  <a:lnTo>
                    <a:pt x="2" y="402"/>
                  </a:lnTo>
                  <a:lnTo>
                    <a:pt x="0" y="394"/>
                  </a:lnTo>
                  <a:lnTo>
                    <a:pt x="0" y="394"/>
                  </a:lnTo>
                  <a:lnTo>
                    <a:pt x="4" y="384"/>
                  </a:lnTo>
                  <a:lnTo>
                    <a:pt x="12" y="376"/>
                  </a:lnTo>
                  <a:lnTo>
                    <a:pt x="12" y="376"/>
                  </a:lnTo>
                  <a:lnTo>
                    <a:pt x="56" y="362"/>
                  </a:lnTo>
                  <a:lnTo>
                    <a:pt x="106" y="342"/>
                  </a:lnTo>
                  <a:lnTo>
                    <a:pt x="106" y="342"/>
                  </a:lnTo>
                  <a:lnTo>
                    <a:pt x="140" y="326"/>
                  </a:lnTo>
                  <a:lnTo>
                    <a:pt x="24" y="326"/>
                  </a:lnTo>
                  <a:lnTo>
                    <a:pt x="24" y="326"/>
                  </a:lnTo>
                  <a:lnTo>
                    <a:pt x="16" y="326"/>
                  </a:lnTo>
                  <a:lnTo>
                    <a:pt x="8" y="320"/>
                  </a:lnTo>
                  <a:lnTo>
                    <a:pt x="8" y="320"/>
                  </a:lnTo>
                  <a:lnTo>
                    <a:pt x="6" y="314"/>
                  </a:lnTo>
                  <a:lnTo>
                    <a:pt x="4" y="304"/>
                  </a:lnTo>
                  <a:lnTo>
                    <a:pt x="4" y="304"/>
                  </a:lnTo>
                  <a:lnTo>
                    <a:pt x="6" y="296"/>
                  </a:lnTo>
                  <a:lnTo>
                    <a:pt x="8" y="288"/>
                  </a:lnTo>
                  <a:lnTo>
                    <a:pt x="8" y="288"/>
                  </a:lnTo>
                  <a:lnTo>
                    <a:pt x="16" y="286"/>
                  </a:lnTo>
                  <a:lnTo>
                    <a:pt x="24" y="284"/>
                  </a:lnTo>
                  <a:lnTo>
                    <a:pt x="192" y="284"/>
                  </a:lnTo>
                  <a:lnTo>
                    <a:pt x="192" y="256"/>
                  </a:lnTo>
                  <a:lnTo>
                    <a:pt x="42" y="256"/>
                  </a:lnTo>
                  <a:lnTo>
                    <a:pt x="42" y="256"/>
                  </a:lnTo>
                  <a:lnTo>
                    <a:pt x="34" y="256"/>
                  </a:lnTo>
                  <a:lnTo>
                    <a:pt x="28" y="252"/>
                  </a:lnTo>
                  <a:lnTo>
                    <a:pt x="28" y="252"/>
                  </a:lnTo>
                  <a:lnTo>
                    <a:pt x="24" y="246"/>
                  </a:lnTo>
                  <a:lnTo>
                    <a:pt x="22" y="236"/>
                  </a:lnTo>
                  <a:lnTo>
                    <a:pt x="22" y="236"/>
                  </a:lnTo>
                  <a:lnTo>
                    <a:pt x="24" y="228"/>
                  </a:lnTo>
                  <a:lnTo>
                    <a:pt x="28" y="222"/>
                  </a:lnTo>
                  <a:lnTo>
                    <a:pt x="28" y="222"/>
                  </a:lnTo>
                  <a:lnTo>
                    <a:pt x="34" y="218"/>
                  </a:lnTo>
                  <a:lnTo>
                    <a:pt x="42" y="216"/>
                  </a:lnTo>
                  <a:lnTo>
                    <a:pt x="192" y="216"/>
                  </a:lnTo>
                  <a:lnTo>
                    <a:pt x="192" y="190"/>
                  </a:lnTo>
                  <a:lnTo>
                    <a:pt x="38" y="190"/>
                  </a:lnTo>
                  <a:lnTo>
                    <a:pt x="38" y="190"/>
                  </a:lnTo>
                  <a:lnTo>
                    <a:pt x="28" y="188"/>
                  </a:lnTo>
                  <a:lnTo>
                    <a:pt x="22" y="184"/>
                  </a:lnTo>
                  <a:lnTo>
                    <a:pt x="22" y="184"/>
                  </a:lnTo>
                  <a:lnTo>
                    <a:pt x="18" y="178"/>
                  </a:lnTo>
                  <a:lnTo>
                    <a:pt x="18" y="168"/>
                  </a:lnTo>
                  <a:lnTo>
                    <a:pt x="18" y="168"/>
                  </a:lnTo>
                  <a:lnTo>
                    <a:pt x="18" y="160"/>
                  </a:lnTo>
                  <a:lnTo>
                    <a:pt x="22" y="152"/>
                  </a:lnTo>
                  <a:lnTo>
                    <a:pt x="22" y="152"/>
                  </a:lnTo>
                  <a:lnTo>
                    <a:pt x="28" y="150"/>
                  </a:lnTo>
                  <a:lnTo>
                    <a:pt x="38" y="148"/>
                  </a:lnTo>
                  <a:lnTo>
                    <a:pt x="120" y="148"/>
                  </a:lnTo>
                  <a:lnTo>
                    <a:pt x="108" y="114"/>
                  </a:lnTo>
                  <a:lnTo>
                    <a:pt x="20" y="114"/>
                  </a:lnTo>
                  <a:lnTo>
                    <a:pt x="20" y="114"/>
                  </a:lnTo>
                  <a:lnTo>
                    <a:pt x="12" y="112"/>
                  </a:lnTo>
                  <a:lnTo>
                    <a:pt x="6" y="108"/>
                  </a:lnTo>
                  <a:lnTo>
                    <a:pt x="6" y="108"/>
                  </a:lnTo>
                  <a:lnTo>
                    <a:pt x="2" y="102"/>
                  </a:lnTo>
                  <a:lnTo>
                    <a:pt x="0" y="92"/>
                  </a:lnTo>
                  <a:lnTo>
                    <a:pt x="0" y="92"/>
                  </a:lnTo>
                  <a:lnTo>
                    <a:pt x="2" y="82"/>
                  </a:lnTo>
                  <a:lnTo>
                    <a:pt x="6" y="76"/>
                  </a:lnTo>
                  <a:lnTo>
                    <a:pt x="6" y="76"/>
                  </a:lnTo>
                  <a:lnTo>
                    <a:pt x="12" y="72"/>
                  </a:lnTo>
                  <a:lnTo>
                    <a:pt x="20" y="72"/>
                  </a:lnTo>
                  <a:lnTo>
                    <a:pt x="70" y="72"/>
                  </a:lnTo>
                  <a:lnTo>
                    <a:pt x="70" y="72"/>
                  </a:lnTo>
                  <a:lnTo>
                    <a:pt x="52" y="42"/>
                  </a:lnTo>
                  <a:lnTo>
                    <a:pt x="52" y="42"/>
                  </a:lnTo>
                  <a:lnTo>
                    <a:pt x="50" y="38"/>
                  </a:lnTo>
                  <a:lnTo>
                    <a:pt x="48" y="34"/>
                  </a:lnTo>
                  <a:lnTo>
                    <a:pt x="48" y="34"/>
                  </a:lnTo>
                  <a:lnTo>
                    <a:pt x="50" y="24"/>
                  </a:lnTo>
                  <a:lnTo>
                    <a:pt x="56" y="18"/>
                  </a:lnTo>
                  <a:lnTo>
                    <a:pt x="56" y="18"/>
                  </a:lnTo>
                  <a:lnTo>
                    <a:pt x="62" y="16"/>
                  </a:lnTo>
                  <a:lnTo>
                    <a:pt x="70" y="16"/>
                  </a:lnTo>
                  <a:lnTo>
                    <a:pt x="70" y="16"/>
                  </a:lnTo>
                  <a:lnTo>
                    <a:pt x="76" y="16"/>
                  </a:lnTo>
                  <a:lnTo>
                    <a:pt x="80" y="20"/>
                  </a:lnTo>
                  <a:lnTo>
                    <a:pt x="80" y="20"/>
                  </a:lnTo>
                  <a:lnTo>
                    <a:pt x="88" y="24"/>
                  </a:lnTo>
                  <a:lnTo>
                    <a:pt x="96" y="34"/>
                  </a:lnTo>
                  <a:lnTo>
                    <a:pt x="96" y="34"/>
                  </a:lnTo>
                  <a:lnTo>
                    <a:pt x="110" y="56"/>
                  </a:lnTo>
                  <a:lnTo>
                    <a:pt x="114" y="64"/>
                  </a:lnTo>
                  <a:lnTo>
                    <a:pt x="116" y="72"/>
                  </a:lnTo>
                  <a:lnTo>
                    <a:pt x="144" y="72"/>
                  </a:lnTo>
                  <a:lnTo>
                    <a:pt x="144" y="20"/>
                  </a:lnTo>
                  <a:lnTo>
                    <a:pt x="144" y="20"/>
                  </a:lnTo>
                  <a:lnTo>
                    <a:pt x="146" y="12"/>
                  </a:lnTo>
                  <a:lnTo>
                    <a:pt x="152" y="4"/>
                  </a:lnTo>
                  <a:lnTo>
                    <a:pt x="152" y="4"/>
                  </a:lnTo>
                  <a:lnTo>
                    <a:pt x="158" y="2"/>
                  </a:lnTo>
                  <a:lnTo>
                    <a:pt x="168" y="0"/>
                  </a:lnTo>
                  <a:lnTo>
                    <a:pt x="168" y="0"/>
                  </a:lnTo>
                  <a:close/>
                  <a:moveTo>
                    <a:pt x="172" y="148"/>
                  </a:moveTo>
                  <a:lnTo>
                    <a:pt x="250" y="148"/>
                  </a:lnTo>
                  <a:lnTo>
                    <a:pt x="264" y="114"/>
                  </a:lnTo>
                  <a:lnTo>
                    <a:pt x="158" y="114"/>
                  </a:lnTo>
                  <a:lnTo>
                    <a:pt x="172" y="148"/>
                  </a:lnTo>
                  <a:close/>
                </a:path>
              </a:pathLst>
            </a:custGeom>
            <a:solidFill>
              <a:srgbClr val="002776"/>
            </a:solidFill>
            <a:ln w="9525">
              <a:noFill/>
              <a:round/>
              <a:headEnd/>
              <a:tailEnd/>
            </a:ln>
          </p:spPr>
          <p:txBody>
            <a:bodyPr/>
            <a:lstStyle/>
            <a:p>
              <a:pPr>
                <a:defRPr/>
              </a:pPr>
              <a:endParaRPr kumimoji="0" lang="zh-TW" altLang="en-US">
                <a:solidFill>
                  <a:srgbClr val="000000"/>
                </a:solidFill>
                <a:latin typeface="Arial" charset="0"/>
                <a:ea typeface="新細明體" charset="-120"/>
                <a:cs typeface="Arial" charset="0"/>
              </a:endParaRPr>
            </a:p>
          </p:txBody>
        </p:sp>
        <p:sp>
          <p:nvSpPr>
            <p:cNvPr id="18" name="Freeform 20"/>
            <p:cNvSpPr>
              <a:spLocks noEditPoints="1"/>
            </p:cNvSpPr>
            <p:nvPr userDrawn="1"/>
          </p:nvSpPr>
          <p:spPr bwMode="auto">
            <a:xfrm>
              <a:off x="1299896" y="1627175"/>
              <a:ext cx="380894" cy="373065"/>
            </a:xfrm>
            <a:custGeom>
              <a:avLst/>
              <a:gdLst/>
              <a:ahLst/>
              <a:cxnLst>
                <a:cxn ang="0">
                  <a:pos x="28" y="208"/>
                </a:cxn>
                <a:cxn ang="0">
                  <a:pos x="16" y="184"/>
                </a:cxn>
                <a:cxn ang="0">
                  <a:pos x="38" y="166"/>
                </a:cxn>
                <a:cxn ang="0">
                  <a:pos x="284" y="152"/>
                </a:cxn>
                <a:cxn ang="0">
                  <a:pos x="384" y="140"/>
                </a:cxn>
                <a:cxn ang="0">
                  <a:pos x="404" y="162"/>
                </a:cxn>
                <a:cxn ang="0">
                  <a:pos x="394" y="182"/>
                </a:cxn>
                <a:cxn ang="0">
                  <a:pos x="234" y="386"/>
                </a:cxn>
                <a:cxn ang="0">
                  <a:pos x="220" y="408"/>
                </a:cxn>
                <a:cxn ang="0">
                  <a:pos x="190" y="404"/>
                </a:cxn>
                <a:cxn ang="0">
                  <a:pos x="102" y="208"/>
                </a:cxn>
                <a:cxn ang="0">
                  <a:pos x="108" y="260"/>
                </a:cxn>
                <a:cxn ang="0">
                  <a:pos x="118" y="302"/>
                </a:cxn>
                <a:cxn ang="0">
                  <a:pos x="174" y="352"/>
                </a:cxn>
                <a:cxn ang="0">
                  <a:pos x="176" y="378"/>
                </a:cxn>
                <a:cxn ang="0">
                  <a:pos x="152" y="392"/>
                </a:cxn>
                <a:cxn ang="0">
                  <a:pos x="116" y="368"/>
                </a:cxn>
                <a:cxn ang="0">
                  <a:pos x="86" y="334"/>
                </a:cxn>
                <a:cxn ang="0">
                  <a:pos x="48" y="386"/>
                </a:cxn>
                <a:cxn ang="0">
                  <a:pos x="10" y="388"/>
                </a:cxn>
                <a:cxn ang="0">
                  <a:pos x="0" y="370"/>
                </a:cxn>
                <a:cxn ang="0">
                  <a:pos x="42" y="320"/>
                </a:cxn>
                <a:cxn ang="0">
                  <a:pos x="60" y="274"/>
                </a:cxn>
                <a:cxn ang="0">
                  <a:pos x="68" y="210"/>
                </a:cxn>
                <a:cxn ang="0">
                  <a:pos x="378" y="2"/>
                </a:cxn>
                <a:cxn ang="0">
                  <a:pos x="398" y="32"/>
                </a:cxn>
                <a:cxn ang="0">
                  <a:pos x="388" y="128"/>
                </a:cxn>
                <a:cxn ang="0">
                  <a:pos x="54" y="136"/>
                </a:cxn>
                <a:cxn ang="0">
                  <a:pos x="24" y="116"/>
                </a:cxn>
                <a:cxn ang="0">
                  <a:pos x="26" y="12"/>
                </a:cxn>
                <a:cxn ang="0">
                  <a:pos x="54" y="0"/>
                </a:cxn>
                <a:cxn ang="0">
                  <a:pos x="76" y="42"/>
                </a:cxn>
                <a:cxn ang="0">
                  <a:pos x="70" y="84"/>
                </a:cxn>
                <a:cxn ang="0">
                  <a:pos x="130" y="94"/>
                </a:cxn>
                <a:cxn ang="0">
                  <a:pos x="240" y="94"/>
                </a:cxn>
                <a:cxn ang="0">
                  <a:pos x="342" y="208"/>
                </a:cxn>
                <a:cxn ang="0">
                  <a:pos x="348" y="272"/>
                </a:cxn>
                <a:cxn ang="0">
                  <a:pos x="366" y="316"/>
                </a:cxn>
                <a:cxn ang="0">
                  <a:pos x="418" y="358"/>
                </a:cxn>
                <a:cxn ang="0">
                  <a:pos x="410" y="386"/>
                </a:cxn>
                <a:cxn ang="0">
                  <a:pos x="384" y="392"/>
                </a:cxn>
                <a:cxn ang="0">
                  <a:pos x="330" y="334"/>
                </a:cxn>
                <a:cxn ang="0">
                  <a:pos x="304" y="362"/>
                </a:cxn>
                <a:cxn ang="0">
                  <a:pos x="264" y="394"/>
                </a:cxn>
                <a:cxn ang="0">
                  <a:pos x="236" y="370"/>
                </a:cxn>
                <a:cxn ang="0">
                  <a:pos x="270" y="330"/>
                </a:cxn>
                <a:cxn ang="0">
                  <a:pos x="296" y="288"/>
                </a:cxn>
                <a:cxn ang="0">
                  <a:pos x="302" y="214"/>
                </a:cxn>
                <a:cxn ang="0">
                  <a:pos x="324" y="204"/>
                </a:cxn>
                <a:cxn ang="0">
                  <a:pos x="346" y="90"/>
                </a:cxn>
                <a:cxn ang="0">
                  <a:pos x="348" y="46"/>
                </a:cxn>
                <a:cxn ang="0">
                  <a:pos x="288" y="94"/>
                </a:cxn>
              </a:cxnLst>
              <a:rect l="0" t="0" r="r" b="b"/>
              <a:pathLst>
                <a:path w="420" h="410">
                  <a:moveTo>
                    <a:pt x="68" y="210"/>
                  </a:moveTo>
                  <a:lnTo>
                    <a:pt x="68" y="210"/>
                  </a:lnTo>
                  <a:lnTo>
                    <a:pt x="40" y="210"/>
                  </a:lnTo>
                  <a:lnTo>
                    <a:pt x="40" y="210"/>
                  </a:lnTo>
                  <a:lnTo>
                    <a:pt x="28" y="208"/>
                  </a:lnTo>
                  <a:lnTo>
                    <a:pt x="24" y="206"/>
                  </a:lnTo>
                  <a:lnTo>
                    <a:pt x="20" y="202"/>
                  </a:lnTo>
                  <a:lnTo>
                    <a:pt x="20" y="202"/>
                  </a:lnTo>
                  <a:lnTo>
                    <a:pt x="18" y="194"/>
                  </a:lnTo>
                  <a:lnTo>
                    <a:pt x="16" y="184"/>
                  </a:lnTo>
                  <a:lnTo>
                    <a:pt x="16" y="184"/>
                  </a:lnTo>
                  <a:lnTo>
                    <a:pt x="18" y="176"/>
                  </a:lnTo>
                  <a:lnTo>
                    <a:pt x="22" y="170"/>
                  </a:lnTo>
                  <a:lnTo>
                    <a:pt x="28" y="168"/>
                  </a:lnTo>
                  <a:lnTo>
                    <a:pt x="38" y="166"/>
                  </a:lnTo>
                  <a:lnTo>
                    <a:pt x="38" y="166"/>
                  </a:lnTo>
                  <a:lnTo>
                    <a:pt x="116" y="164"/>
                  </a:lnTo>
                  <a:lnTo>
                    <a:pt x="192" y="160"/>
                  </a:lnTo>
                  <a:lnTo>
                    <a:pt x="192" y="160"/>
                  </a:lnTo>
                  <a:lnTo>
                    <a:pt x="284" y="152"/>
                  </a:lnTo>
                  <a:lnTo>
                    <a:pt x="326" y="148"/>
                  </a:lnTo>
                  <a:lnTo>
                    <a:pt x="366" y="142"/>
                  </a:lnTo>
                  <a:lnTo>
                    <a:pt x="366" y="142"/>
                  </a:lnTo>
                  <a:lnTo>
                    <a:pt x="384" y="140"/>
                  </a:lnTo>
                  <a:lnTo>
                    <a:pt x="384" y="140"/>
                  </a:lnTo>
                  <a:lnTo>
                    <a:pt x="392" y="142"/>
                  </a:lnTo>
                  <a:lnTo>
                    <a:pt x="398" y="148"/>
                  </a:lnTo>
                  <a:lnTo>
                    <a:pt x="398" y="148"/>
                  </a:lnTo>
                  <a:lnTo>
                    <a:pt x="402" y="154"/>
                  </a:lnTo>
                  <a:lnTo>
                    <a:pt x="404" y="162"/>
                  </a:lnTo>
                  <a:lnTo>
                    <a:pt x="404" y="162"/>
                  </a:lnTo>
                  <a:lnTo>
                    <a:pt x="404" y="170"/>
                  </a:lnTo>
                  <a:lnTo>
                    <a:pt x="402" y="174"/>
                  </a:lnTo>
                  <a:lnTo>
                    <a:pt x="398" y="178"/>
                  </a:lnTo>
                  <a:lnTo>
                    <a:pt x="394" y="182"/>
                  </a:lnTo>
                  <a:lnTo>
                    <a:pt x="394" y="182"/>
                  </a:lnTo>
                  <a:lnTo>
                    <a:pt x="360" y="188"/>
                  </a:lnTo>
                  <a:lnTo>
                    <a:pt x="322" y="192"/>
                  </a:lnTo>
                  <a:lnTo>
                    <a:pt x="234" y="200"/>
                  </a:lnTo>
                  <a:lnTo>
                    <a:pt x="234" y="386"/>
                  </a:lnTo>
                  <a:lnTo>
                    <a:pt x="234" y="386"/>
                  </a:lnTo>
                  <a:lnTo>
                    <a:pt x="232" y="396"/>
                  </a:lnTo>
                  <a:lnTo>
                    <a:pt x="228" y="404"/>
                  </a:lnTo>
                  <a:lnTo>
                    <a:pt x="228" y="404"/>
                  </a:lnTo>
                  <a:lnTo>
                    <a:pt x="220" y="408"/>
                  </a:lnTo>
                  <a:lnTo>
                    <a:pt x="208" y="410"/>
                  </a:lnTo>
                  <a:lnTo>
                    <a:pt x="208" y="410"/>
                  </a:lnTo>
                  <a:lnTo>
                    <a:pt x="198" y="408"/>
                  </a:lnTo>
                  <a:lnTo>
                    <a:pt x="190" y="404"/>
                  </a:lnTo>
                  <a:lnTo>
                    <a:pt x="190" y="404"/>
                  </a:lnTo>
                  <a:lnTo>
                    <a:pt x="186" y="396"/>
                  </a:lnTo>
                  <a:lnTo>
                    <a:pt x="186" y="386"/>
                  </a:lnTo>
                  <a:lnTo>
                    <a:pt x="186" y="204"/>
                  </a:lnTo>
                  <a:lnTo>
                    <a:pt x="186" y="204"/>
                  </a:lnTo>
                  <a:lnTo>
                    <a:pt x="102" y="208"/>
                  </a:lnTo>
                  <a:lnTo>
                    <a:pt x="102" y="208"/>
                  </a:lnTo>
                  <a:lnTo>
                    <a:pt x="106" y="210"/>
                  </a:lnTo>
                  <a:lnTo>
                    <a:pt x="108" y="214"/>
                  </a:lnTo>
                  <a:lnTo>
                    <a:pt x="108" y="224"/>
                  </a:lnTo>
                  <a:lnTo>
                    <a:pt x="108" y="260"/>
                  </a:lnTo>
                  <a:lnTo>
                    <a:pt x="108" y="260"/>
                  </a:lnTo>
                  <a:lnTo>
                    <a:pt x="110" y="272"/>
                  </a:lnTo>
                  <a:lnTo>
                    <a:pt x="110" y="284"/>
                  </a:lnTo>
                  <a:lnTo>
                    <a:pt x="114" y="294"/>
                  </a:lnTo>
                  <a:lnTo>
                    <a:pt x="118" y="302"/>
                  </a:lnTo>
                  <a:lnTo>
                    <a:pt x="118" y="302"/>
                  </a:lnTo>
                  <a:lnTo>
                    <a:pt x="126" y="316"/>
                  </a:lnTo>
                  <a:lnTo>
                    <a:pt x="140" y="328"/>
                  </a:lnTo>
                  <a:lnTo>
                    <a:pt x="154" y="340"/>
                  </a:lnTo>
                  <a:lnTo>
                    <a:pt x="174" y="352"/>
                  </a:lnTo>
                  <a:lnTo>
                    <a:pt x="174" y="352"/>
                  </a:lnTo>
                  <a:lnTo>
                    <a:pt x="178" y="360"/>
                  </a:lnTo>
                  <a:lnTo>
                    <a:pt x="178" y="368"/>
                  </a:lnTo>
                  <a:lnTo>
                    <a:pt x="178" y="368"/>
                  </a:lnTo>
                  <a:lnTo>
                    <a:pt x="176" y="378"/>
                  </a:lnTo>
                  <a:lnTo>
                    <a:pt x="170" y="386"/>
                  </a:lnTo>
                  <a:lnTo>
                    <a:pt x="170" y="386"/>
                  </a:lnTo>
                  <a:lnTo>
                    <a:pt x="162" y="392"/>
                  </a:lnTo>
                  <a:lnTo>
                    <a:pt x="152" y="392"/>
                  </a:lnTo>
                  <a:lnTo>
                    <a:pt x="152" y="392"/>
                  </a:lnTo>
                  <a:lnTo>
                    <a:pt x="144" y="392"/>
                  </a:lnTo>
                  <a:lnTo>
                    <a:pt x="136" y="386"/>
                  </a:lnTo>
                  <a:lnTo>
                    <a:pt x="136" y="386"/>
                  </a:lnTo>
                  <a:lnTo>
                    <a:pt x="128" y="378"/>
                  </a:lnTo>
                  <a:lnTo>
                    <a:pt x="116" y="368"/>
                  </a:lnTo>
                  <a:lnTo>
                    <a:pt x="92" y="336"/>
                  </a:lnTo>
                  <a:lnTo>
                    <a:pt x="92" y="336"/>
                  </a:lnTo>
                  <a:lnTo>
                    <a:pt x="88" y="332"/>
                  </a:lnTo>
                  <a:lnTo>
                    <a:pt x="88" y="332"/>
                  </a:lnTo>
                  <a:lnTo>
                    <a:pt x="86" y="334"/>
                  </a:lnTo>
                  <a:lnTo>
                    <a:pt x="84" y="336"/>
                  </a:lnTo>
                  <a:lnTo>
                    <a:pt x="84" y="336"/>
                  </a:lnTo>
                  <a:lnTo>
                    <a:pt x="66" y="362"/>
                  </a:lnTo>
                  <a:lnTo>
                    <a:pt x="48" y="386"/>
                  </a:lnTo>
                  <a:lnTo>
                    <a:pt x="48" y="386"/>
                  </a:lnTo>
                  <a:lnTo>
                    <a:pt x="38" y="392"/>
                  </a:lnTo>
                  <a:lnTo>
                    <a:pt x="28" y="394"/>
                  </a:lnTo>
                  <a:lnTo>
                    <a:pt x="28" y="394"/>
                  </a:lnTo>
                  <a:lnTo>
                    <a:pt x="18" y="392"/>
                  </a:lnTo>
                  <a:lnTo>
                    <a:pt x="10" y="388"/>
                  </a:lnTo>
                  <a:lnTo>
                    <a:pt x="10" y="388"/>
                  </a:lnTo>
                  <a:lnTo>
                    <a:pt x="2" y="380"/>
                  </a:lnTo>
                  <a:lnTo>
                    <a:pt x="0" y="374"/>
                  </a:lnTo>
                  <a:lnTo>
                    <a:pt x="0" y="370"/>
                  </a:lnTo>
                  <a:lnTo>
                    <a:pt x="0" y="370"/>
                  </a:lnTo>
                  <a:lnTo>
                    <a:pt x="2" y="360"/>
                  </a:lnTo>
                  <a:lnTo>
                    <a:pt x="8" y="352"/>
                  </a:lnTo>
                  <a:lnTo>
                    <a:pt x="8" y="352"/>
                  </a:lnTo>
                  <a:lnTo>
                    <a:pt x="32" y="330"/>
                  </a:lnTo>
                  <a:lnTo>
                    <a:pt x="42" y="320"/>
                  </a:lnTo>
                  <a:lnTo>
                    <a:pt x="50" y="310"/>
                  </a:lnTo>
                  <a:lnTo>
                    <a:pt x="50" y="310"/>
                  </a:lnTo>
                  <a:lnTo>
                    <a:pt x="54" y="300"/>
                  </a:lnTo>
                  <a:lnTo>
                    <a:pt x="58" y="288"/>
                  </a:lnTo>
                  <a:lnTo>
                    <a:pt x="60" y="274"/>
                  </a:lnTo>
                  <a:lnTo>
                    <a:pt x="62" y="260"/>
                  </a:lnTo>
                  <a:lnTo>
                    <a:pt x="62" y="224"/>
                  </a:lnTo>
                  <a:lnTo>
                    <a:pt x="62" y="224"/>
                  </a:lnTo>
                  <a:lnTo>
                    <a:pt x="62" y="216"/>
                  </a:lnTo>
                  <a:lnTo>
                    <a:pt x="68" y="210"/>
                  </a:lnTo>
                  <a:lnTo>
                    <a:pt x="68" y="210"/>
                  </a:lnTo>
                  <a:close/>
                  <a:moveTo>
                    <a:pt x="54" y="0"/>
                  </a:moveTo>
                  <a:lnTo>
                    <a:pt x="364" y="0"/>
                  </a:lnTo>
                  <a:lnTo>
                    <a:pt x="364" y="0"/>
                  </a:lnTo>
                  <a:lnTo>
                    <a:pt x="378" y="2"/>
                  </a:lnTo>
                  <a:lnTo>
                    <a:pt x="384" y="4"/>
                  </a:lnTo>
                  <a:lnTo>
                    <a:pt x="388" y="8"/>
                  </a:lnTo>
                  <a:lnTo>
                    <a:pt x="392" y="12"/>
                  </a:lnTo>
                  <a:lnTo>
                    <a:pt x="396" y="18"/>
                  </a:lnTo>
                  <a:lnTo>
                    <a:pt x="398" y="32"/>
                  </a:lnTo>
                  <a:lnTo>
                    <a:pt x="398" y="102"/>
                  </a:lnTo>
                  <a:lnTo>
                    <a:pt x="398" y="102"/>
                  </a:lnTo>
                  <a:lnTo>
                    <a:pt x="396" y="116"/>
                  </a:lnTo>
                  <a:lnTo>
                    <a:pt x="392" y="122"/>
                  </a:lnTo>
                  <a:lnTo>
                    <a:pt x="388" y="128"/>
                  </a:lnTo>
                  <a:lnTo>
                    <a:pt x="384" y="130"/>
                  </a:lnTo>
                  <a:lnTo>
                    <a:pt x="378" y="134"/>
                  </a:lnTo>
                  <a:lnTo>
                    <a:pt x="364" y="136"/>
                  </a:lnTo>
                  <a:lnTo>
                    <a:pt x="54" y="136"/>
                  </a:lnTo>
                  <a:lnTo>
                    <a:pt x="54" y="136"/>
                  </a:lnTo>
                  <a:lnTo>
                    <a:pt x="40" y="134"/>
                  </a:lnTo>
                  <a:lnTo>
                    <a:pt x="34" y="130"/>
                  </a:lnTo>
                  <a:lnTo>
                    <a:pt x="30" y="128"/>
                  </a:lnTo>
                  <a:lnTo>
                    <a:pt x="26" y="122"/>
                  </a:lnTo>
                  <a:lnTo>
                    <a:pt x="24" y="116"/>
                  </a:lnTo>
                  <a:lnTo>
                    <a:pt x="20" y="102"/>
                  </a:lnTo>
                  <a:lnTo>
                    <a:pt x="20" y="32"/>
                  </a:lnTo>
                  <a:lnTo>
                    <a:pt x="20" y="32"/>
                  </a:lnTo>
                  <a:lnTo>
                    <a:pt x="24" y="18"/>
                  </a:lnTo>
                  <a:lnTo>
                    <a:pt x="26" y="12"/>
                  </a:lnTo>
                  <a:lnTo>
                    <a:pt x="30" y="8"/>
                  </a:lnTo>
                  <a:lnTo>
                    <a:pt x="34" y="4"/>
                  </a:lnTo>
                  <a:lnTo>
                    <a:pt x="40" y="2"/>
                  </a:lnTo>
                  <a:lnTo>
                    <a:pt x="54" y="0"/>
                  </a:lnTo>
                  <a:lnTo>
                    <a:pt x="54" y="0"/>
                  </a:lnTo>
                  <a:close/>
                  <a:moveTo>
                    <a:pt x="130" y="94"/>
                  </a:moveTo>
                  <a:lnTo>
                    <a:pt x="130" y="42"/>
                  </a:lnTo>
                  <a:lnTo>
                    <a:pt x="80" y="42"/>
                  </a:lnTo>
                  <a:lnTo>
                    <a:pt x="80" y="42"/>
                  </a:lnTo>
                  <a:lnTo>
                    <a:pt x="76" y="42"/>
                  </a:lnTo>
                  <a:lnTo>
                    <a:pt x="72" y="44"/>
                  </a:lnTo>
                  <a:lnTo>
                    <a:pt x="72" y="46"/>
                  </a:lnTo>
                  <a:lnTo>
                    <a:pt x="70" y="50"/>
                  </a:lnTo>
                  <a:lnTo>
                    <a:pt x="70" y="84"/>
                  </a:lnTo>
                  <a:lnTo>
                    <a:pt x="70" y="84"/>
                  </a:lnTo>
                  <a:lnTo>
                    <a:pt x="72" y="88"/>
                  </a:lnTo>
                  <a:lnTo>
                    <a:pt x="72" y="90"/>
                  </a:lnTo>
                  <a:lnTo>
                    <a:pt x="76" y="92"/>
                  </a:lnTo>
                  <a:lnTo>
                    <a:pt x="80" y="94"/>
                  </a:lnTo>
                  <a:lnTo>
                    <a:pt x="130" y="94"/>
                  </a:lnTo>
                  <a:close/>
                  <a:moveTo>
                    <a:pt x="240" y="94"/>
                  </a:moveTo>
                  <a:lnTo>
                    <a:pt x="240" y="42"/>
                  </a:lnTo>
                  <a:lnTo>
                    <a:pt x="178" y="42"/>
                  </a:lnTo>
                  <a:lnTo>
                    <a:pt x="178" y="94"/>
                  </a:lnTo>
                  <a:lnTo>
                    <a:pt x="240" y="94"/>
                  </a:lnTo>
                  <a:close/>
                  <a:moveTo>
                    <a:pt x="324" y="204"/>
                  </a:moveTo>
                  <a:lnTo>
                    <a:pt x="324" y="204"/>
                  </a:lnTo>
                  <a:lnTo>
                    <a:pt x="336" y="206"/>
                  </a:lnTo>
                  <a:lnTo>
                    <a:pt x="342" y="208"/>
                  </a:lnTo>
                  <a:lnTo>
                    <a:pt x="342" y="208"/>
                  </a:lnTo>
                  <a:lnTo>
                    <a:pt x="346" y="214"/>
                  </a:lnTo>
                  <a:lnTo>
                    <a:pt x="348" y="224"/>
                  </a:lnTo>
                  <a:lnTo>
                    <a:pt x="348" y="260"/>
                  </a:lnTo>
                  <a:lnTo>
                    <a:pt x="348" y="260"/>
                  </a:lnTo>
                  <a:lnTo>
                    <a:pt x="348" y="272"/>
                  </a:lnTo>
                  <a:lnTo>
                    <a:pt x="350" y="284"/>
                  </a:lnTo>
                  <a:lnTo>
                    <a:pt x="354" y="294"/>
                  </a:lnTo>
                  <a:lnTo>
                    <a:pt x="358" y="302"/>
                  </a:lnTo>
                  <a:lnTo>
                    <a:pt x="358" y="302"/>
                  </a:lnTo>
                  <a:lnTo>
                    <a:pt x="366" y="316"/>
                  </a:lnTo>
                  <a:lnTo>
                    <a:pt x="378" y="328"/>
                  </a:lnTo>
                  <a:lnTo>
                    <a:pt x="394" y="340"/>
                  </a:lnTo>
                  <a:lnTo>
                    <a:pt x="414" y="352"/>
                  </a:lnTo>
                  <a:lnTo>
                    <a:pt x="414" y="352"/>
                  </a:lnTo>
                  <a:lnTo>
                    <a:pt x="418" y="358"/>
                  </a:lnTo>
                  <a:lnTo>
                    <a:pt x="420" y="366"/>
                  </a:lnTo>
                  <a:lnTo>
                    <a:pt x="420" y="366"/>
                  </a:lnTo>
                  <a:lnTo>
                    <a:pt x="420" y="372"/>
                  </a:lnTo>
                  <a:lnTo>
                    <a:pt x="418" y="376"/>
                  </a:lnTo>
                  <a:lnTo>
                    <a:pt x="410" y="386"/>
                  </a:lnTo>
                  <a:lnTo>
                    <a:pt x="410" y="386"/>
                  </a:lnTo>
                  <a:lnTo>
                    <a:pt x="402" y="392"/>
                  </a:lnTo>
                  <a:lnTo>
                    <a:pt x="392" y="392"/>
                  </a:lnTo>
                  <a:lnTo>
                    <a:pt x="392" y="392"/>
                  </a:lnTo>
                  <a:lnTo>
                    <a:pt x="384" y="392"/>
                  </a:lnTo>
                  <a:lnTo>
                    <a:pt x="376" y="386"/>
                  </a:lnTo>
                  <a:lnTo>
                    <a:pt x="376" y="386"/>
                  </a:lnTo>
                  <a:lnTo>
                    <a:pt x="356" y="366"/>
                  </a:lnTo>
                  <a:lnTo>
                    <a:pt x="330" y="334"/>
                  </a:lnTo>
                  <a:lnTo>
                    <a:pt x="330" y="334"/>
                  </a:lnTo>
                  <a:lnTo>
                    <a:pt x="328" y="332"/>
                  </a:lnTo>
                  <a:lnTo>
                    <a:pt x="328" y="332"/>
                  </a:lnTo>
                  <a:lnTo>
                    <a:pt x="324" y="334"/>
                  </a:lnTo>
                  <a:lnTo>
                    <a:pt x="324" y="334"/>
                  </a:lnTo>
                  <a:lnTo>
                    <a:pt x="304" y="362"/>
                  </a:lnTo>
                  <a:lnTo>
                    <a:pt x="284" y="386"/>
                  </a:lnTo>
                  <a:lnTo>
                    <a:pt x="284" y="386"/>
                  </a:lnTo>
                  <a:lnTo>
                    <a:pt x="274" y="392"/>
                  </a:lnTo>
                  <a:lnTo>
                    <a:pt x="264" y="394"/>
                  </a:lnTo>
                  <a:lnTo>
                    <a:pt x="264" y="394"/>
                  </a:lnTo>
                  <a:lnTo>
                    <a:pt x="254" y="392"/>
                  </a:lnTo>
                  <a:lnTo>
                    <a:pt x="246" y="388"/>
                  </a:lnTo>
                  <a:lnTo>
                    <a:pt x="246" y="388"/>
                  </a:lnTo>
                  <a:lnTo>
                    <a:pt x="240" y="380"/>
                  </a:lnTo>
                  <a:lnTo>
                    <a:pt x="236" y="370"/>
                  </a:lnTo>
                  <a:lnTo>
                    <a:pt x="236" y="370"/>
                  </a:lnTo>
                  <a:lnTo>
                    <a:pt x="238" y="360"/>
                  </a:lnTo>
                  <a:lnTo>
                    <a:pt x="244" y="352"/>
                  </a:lnTo>
                  <a:lnTo>
                    <a:pt x="244" y="352"/>
                  </a:lnTo>
                  <a:lnTo>
                    <a:pt x="270" y="330"/>
                  </a:lnTo>
                  <a:lnTo>
                    <a:pt x="280" y="320"/>
                  </a:lnTo>
                  <a:lnTo>
                    <a:pt x="288" y="310"/>
                  </a:lnTo>
                  <a:lnTo>
                    <a:pt x="288" y="310"/>
                  </a:lnTo>
                  <a:lnTo>
                    <a:pt x="292" y="300"/>
                  </a:lnTo>
                  <a:lnTo>
                    <a:pt x="296" y="288"/>
                  </a:lnTo>
                  <a:lnTo>
                    <a:pt x="300" y="274"/>
                  </a:lnTo>
                  <a:lnTo>
                    <a:pt x="300" y="260"/>
                  </a:lnTo>
                  <a:lnTo>
                    <a:pt x="300" y="224"/>
                  </a:lnTo>
                  <a:lnTo>
                    <a:pt x="300" y="224"/>
                  </a:lnTo>
                  <a:lnTo>
                    <a:pt x="302" y="214"/>
                  </a:lnTo>
                  <a:lnTo>
                    <a:pt x="304" y="210"/>
                  </a:lnTo>
                  <a:lnTo>
                    <a:pt x="308" y="208"/>
                  </a:lnTo>
                  <a:lnTo>
                    <a:pt x="308" y="208"/>
                  </a:lnTo>
                  <a:lnTo>
                    <a:pt x="314" y="204"/>
                  </a:lnTo>
                  <a:lnTo>
                    <a:pt x="324" y="204"/>
                  </a:lnTo>
                  <a:lnTo>
                    <a:pt x="324" y="204"/>
                  </a:lnTo>
                  <a:close/>
                  <a:moveTo>
                    <a:pt x="338" y="94"/>
                  </a:moveTo>
                  <a:lnTo>
                    <a:pt x="338" y="94"/>
                  </a:lnTo>
                  <a:lnTo>
                    <a:pt x="342" y="92"/>
                  </a:lnTo>
                  <a:lnTo>
                    <a:pt x="346" y="90"/>
                  </a:lnTo>
                  <a:lnTo>
                    <a:pt x="348" y="88"/>
                  </a:lnTo>
                  <a:lnTo>
                    <a:pt x="348" y="84"/>
                  </a:lnTo>
                  <a:lnTo>
                    <a:pt x="348" y="50"/>
                  </a:lnTo>
                  <a:lnTo>
                    <a:pt x="348" y="50"/>
                  </a:lnTo>
                  <a:lnTo>
                    <a:pt x="348" y="46"/>
                  </a:lnTo>
                  <a:lnTo>
                    <a:pt x="346" y="44"/>
                  </a:lnTo>
                  <a:lnTo>
                    <a:pt x="342" y="42"/>
                  </a:lnTo>
                  <a:lnTo>
                    <a:pt x="338" y="42"/>
                  </a:lnTo>
                  <a:lnTo>
                    <a:pt x="288" y="42"/>
                  </a:lnTo>
                  <a:lnTo>
                    <a:pt x="288" y="94"/>
                  </a:lnTo>
                  <a:lnTo>
                    <a:pt x="338" y="94"/>
                  </a:lnTo>
                  <a:close/>
                </a:path>
              </a:pathLst>
            </a:custGeom>
            <a:solidFill>
              <a:srgbClr val="002776"/>
            </a:solidFill>
            <a:ln w="9525">
              <a:noFill/>
              <a:round/>
              <a:headEnd/>
              <a:tailEnd/>
            </a:ln>
          </p:spPr>
          <p:txBody>
            <a:bodyPr/>
            <a:lstStyle/>
            <a:p>
              <a:pPr>
                <a:defRPr/>
              </a:pPr>
              <a:endParaRPr kumimoji="0" lang="zh-TW" altLang="en-US">
                <a:solidFill>
                  <a:srgbClr val="000000"/>
                </a:solidFill>
                <a:latin typeface="Arial" charset="0"/>
                <a:ea typeface="新細明體" charset="-120"/>
                <a:cs typeface="Arial" charset="0"/>
              </a:endParaRPr>
            </a:p>
          </p:txBody>
        </p:sp>
        <p:sp>
          <p:nvSpPr>
            <p:cNvPr id="19" name="Freeform 21"/>
            <p:cNvSpPr>
              <a:spLocks noEditPoints="1"/>
            </p:cNvSpPr>
            <p:nvPr userDrawn="1"/>
          </p:nvSpPr>
          <p:spPr bwMode="auto">
            <a:xfrm>
              <a:off x="1717292" y="1616063"/>
              <a:ext cx="387242" cy="382589"/>
            </a:xfrm>
            <a:custGeom>
              <a:avLst/>
              <a:gdLst/>
              <a:ahLst/>
              <a:cxnLst>
                <a:cxn ang="0">
                  <a:pos x="122" y="4"/>
                </a:cxn>
                <a:cxn ang="0">
                  <a:pos x="132" y="16"/>
                </a:cxn>
                <a:cxn ang="0">
                  <a:pos x="128" y="42"/>
                </a:cxn>
                <a:cxn ang="0">
                  <a:pos x="104" y="396"/>
                </a:cxn>
                <a:cxn ang="0">
                  <a:pos x="92" y="418"/>
                </a:cxn>
                <a:cxn ang="0">
                  <a:pos x="64" y="414"/>
                </a:cxn>
                <a:cxn ang="0">
                  <a:pos x="58" y="210"/>
                </a:cxn>
                <a:cxn ang="0">
                  <a:pos x="44" y="228"/>
                </a:cxn>
                <a:cxn ang="0">
                  <a:pos x="16" y="232"/>
                </a:cxn>
                <a:cxn ang="0">
                  <a:pos x="0" y="210"/>
                </a:cxn>
                <a:cxn ang="0">
                  <a:pos x="6" y="194"/>
                </a:cxn>
                <a:cxn ang="0">
                  <a:pos x="86" y="14"/>
                </a:cxn>
                <a:cxn ang="0">
                  <a:pos x="98" y="2"/>
                </a:cxn>
                <a:cxn ang="0">
                  <a:pos x="402" y="86"/>
                </a:cxn>
                <a:cxn ang="0">
                  <a:pos x="420" y="92"/>
                </a:cxn>
                <a:cxn ang="0">
                  <a:pos x="424" y="118"/>
                </a:cxn>
                <a:cxn ang="0">
                  <a:pos x="402" y="132"/>
                </a:cxn>
                <a:cxn ang="0">
                  <a:pos x="134" y="126"/>
                </a:cxn>
                <a:cxn ang="0">
                  <a:pos x="128" y="108"/>
                </a:cxn>
                <a:cxn ang="0">
                  <a:pos x="140" y="88"/>
                </a:cxn>
                <a:cxn ang="0">
                  <a:pos x="384" y="156"/>
                </a:cxn>
                <a:cxn ang="0">
                  <a:pos x="400" y="160"/>
                </a:cxn>
                <a:cxn ang="0">
                  <a:pos x="404" y="184"/>
                </a:cxn>
                <a:cxn ang="0">
                  <a:pos x="384" y="196"/>
                </a:cxn>
                <a:cxn ang="0">
                  <a:pos x="148" y="192"/>
                </a:cxn>
                <a:cxn ang="0">
                  <a:pos x="142" y="176"/>
                </a:cxn>
                <a:cxn ang="0">
                  <a:pos x="154" y="156"/>
                </a:cxn>
                <a:cxn ang="0">
                  <a:pos x="384" y="220"/>
                </a:cxn>
                <a:cxn ang="0">
                  <a:pos x="400" y="224"/>
                </a:cxn>
                <a:cxn ang="0">
                  <a:pos x="404" y="248"/>
                </a:cxn>
                <a:cxn ang="0">
                  <a:pos x="384" y="260"/>
                </a:cxn>
                <a:cxn ang="0">
                  <a:pos x="148" y="254"/>
                </a:cxn>
                <a:cxn ang="0">
                  <a:pos x="142" y="240"/>
                </a:cxn>
                <a:cxn ang="0">
                  <a:pos x="154" y="220"/>
                </a:cxn>
                <a:cxn ang="0">
                  <a:pos x="380" y="18"/>
                </a:cxn>
                <a:cxn ang="0">
                  <a:pos x="396" y="22"/>
                </a:cxn>
                <a:cxn ang="0">
                  <a:pos x="400" y="46"/>
                </a:cxn>
                <a:cxn ang="0">
                  <a:pos x="380" y="58"/>
                </a:cxn>
                <a:cxn ang="0">
                  <a:pos x="150" y="54"/>
                </a:cxn>
                <a:cxn ang="0">
                  <a:pos x="146" y="38"/>
                </a:cxn>
                <a:cxn ang="0">
                  <a:pos x="158" y="18"/>
                </a:cxn>
                <a:cxn ang="0">
                  <a:pos x="368" y="286"/>
                </a:cxn>
                <a:cxn ang="0">
                  <a:pos x="392" y="294"/>
                </a:cxn>
                <a:cxn ang="0">
                  <a:pos x="400" y="382"/>
                </a:cxn>
                <a:cxn ang="0">
                  <a:pos x="392" y="406"/>
                </a:cxn>
                <a:cxn ang="0">
                  <a:pos x="178" y="414"/>
                </a:cxn>
                <a:cxn ang="0">
                  <a:pos x="154" y="406"/>
                </a:cxn>
                <a:cxn ang="0">
                  <a:pos x="146" y="318"/>
                </a:cxn>
                <a:cxn ang="0">
                  <a:pos x="154" y="294"/>
                </a:cxn>
                <a:cxn ang="0">
                  <a:pos x="178" y="286"/>
                </a:cxn>
                <a:cxn ang="0">
                  <a:pos x="348" y="372"/>
                </a:cxn>
                <a:cxn ang="0">
                  <a:pos x="350" y="336"/>
                </a:cxn>
                <a:cxn ang="0">
                  <a:pos x="340" y="326"/>
                </a:cxn>
                <a:cxn ang="0">
                  <a:pos x="198" y="328"/>
                </a:cxn>
                <a:cxn ang="0">
                  <a:pos x="194" y="364"/>
                </a:cxn>
                <a:cxn ang="0">
                  <a:pos x="206" y="374"/>
                </a:cxn>
              </a:cxnLst>
              <a:rect l="0" t="0" r="r" b="b"/>
              <a:pathLst>
                <a:path w="424" h="420">
                  <a:moveTo>
                    <a:pt x="102" y="0"/>
                  </a:moveTo>
                  <a:lnTo>
                    <a:pt x="102" y="0"/>
                  </a:lnTo>
                  <a:lnTo>
                    <a:pt x="114" y="0"/>
                  </a:lnTo>
                  <a:lnTo>
                    <a:pt x="122" y="4"/>
                  </a:lnTo>
                  <a:lnTo>
                    <a:pt x="122" y="4"/>
                  </a:lnTo>
                  <a:lnTo>
                    <a:pt x="126" y="6"/>
                  </a:lnTo>
                  <a:lnTo>
                    <a:pt x="130" y="10"/>
                  </a:lnTo>
                  <a:lnTo>
                    <a:pt x="132" y="16"/>
                  </a:lnTo>
                  <a:lnTo>
                    <a:pt x="132" y="22"/>
                  </a:lnTo>
                  <a:lnTo>
                    <a:pt x="132" y="22"/>
                  </a:lnTo>
                  <a:lnTo>
                    <a:pt x="128" y="42"/>
                  </a:lnTo>
                  <a:lnTo>
                    <a:pt x="128" y="42"/>
                  </a:lnTo>
                  <a:lnTo>
                    <a:pt x="118" y="76"/>
                  </a:lnTo>
                  <a:lnTo>
                    <a:pt x="104" y="112"/>
                  </a:lnTo>
                  <a:lnTo>
                    <a:pt x="104" y="396"/>
                  </a:lnTo>
                  <a:lnTo>
                    <a:pt x="104" y="396"/>
                  </a:lnTo>
                  <a:lnTo>
                    <a:pt x="102" y="406"/>
                  </a:lnTo>
                  <a:lnTo>
                    <a:pt x="98" y="414"/>
                  </a:lnTo>
                  <a:lnTo>
                    <a:pt x="98" y="414"/>
                  </a:lnTo>
                  <a:lnTo>
                    <a:pt x="92" y="418"/>
                  </a:lnTo>
                  <a:lnTo>
                    <a:pt x="80" y="420"/>
                  </a:lnTo>
                  <a:lnTo>
                    <a:pt x="80" y="420"/>
                  </a:lnTo>
                  <a:lnTo>
                    <a:pt x="70" y="418"/>
                  </a:lnTo>
                  <a:lnTo>
                    <a:pt x="64" y="414"/>
                  </a:lnTo>
                  <a:lnTo>
                    <a:pt x="64" y="414"/>
                  </a:lnTo>
                  <a:lnTo>
                    <a:pt x="58" y="406"/>
                  </a:lnTo>
                  <a:lnTo>
                    <a:pt x="58" y="396"/>
                  </a:lnTo>
                  <a:lnTo>
                    <a:pt x="58" y="210"/>
                  </a:lnTo>
                  <a:lnTo>
                    <a:pt x="58" y="210"/>
                  </a:lnTo>
                  <a:lnTo>
                    <a:pt x="48" y="226"/>
                  </a:lnTo>
                  <a:lnTo>
                    <a:pt x="48" y="226"/>
                  </a:lnTo>
                  <a:lnTo>
                    <a:pt x="44" y="228"/>
                  </a:lnTo>
                  <a:lnTo>
                    <a:pt x="38" y="232"/>
                  </a:lnTo>
                  <a:lnTo>
                    <a:pt x="28" y="234"/>
                  </a:lnTo>
                  <a:lnTo>
                    <a:pt x="28" y="234"/>
                  </a:lnTo>
                  <a:lnTo>
                    <a:pt x="16" y="232"/>
                  </a:lnTo>
                  <a:lnTo>
                    <a:pt x="8" y="228"/>
                  </a:lnTo>
                  <a:lnTo>
                    <a:pt x="8" y="228"/>
                  </a:lnTo>
                  <a:lnTo>
                    <a:pt x="2" y="220"/>
                  </a:lnTo>
                  <a:lnTo>
                    <a:pt x="0" y="210"/>
                  </a:lnTo>
                  <a:lnTo>
                    <a:pt x="0" y="210"/>
                  </a:lnTo>
                  <a:lnTo>
                    <a:pt x="2" y="202"/>
                  </a:lnTo>
                  <a:lnTo>
                    <a:pt x="6" y="194"/>
                  </a:lnTo>
                  <a:lnTo>
                    <a:pt x="6" y="194"/>
                  </a:lnTo>
                  <a:lnTo>
                    <a:pt x="30" y="152"/>
                  </a:lnTo>
                  <a:lnTo>
                    <a:pt x="52" y="108"/>
                  </a:lnTo>
                  <a:lnTo>
                    <a:pt x="70" y="62"/>
                  </a:lnTo>
                  <a:lnTo>
                    <a:pt x="86" y="14"/>
                  </a:lnTo>
                  <a:lnTo>
                    <a:pt x="86" y="14"/>
                  </a:lnTo>
                  <a:lnTo>
                    <a:pt x="90" y="8"/>
                  </a:lnTo>
                  <a:lnTo>
                    <a:pt x="92" y="4"/>
                  </a:lnTo>
                  <a:lnTo>
                    <a:pt x="98" y="2"/>
                  </a:lnTo>
                  <a:lnTo>
                    <a:pt x="102" y="0"/>
                  </a:lnTo>
                  <a:lnTo>
                    <a:pt x="102" y="0"/>
                  </a:lnTo>
                  <a:close/>
                  <a:moveTo>
                    <a:pt x="150" y="86"/>
                  </a:moveTo>
                  <a:lnTo>
                    <a:pt x="402" y="86"/>
                  </a:lnTo>
                  <a:lnTo>
                    <a:pt x="402" y="86"/>
                  </a:lnTo>
                  <a:lnTo>
                    <a:pt x="412" y="88"/>
                  </a:lnTo>
                  <a:lnTo>
                    <a:pt x="420" y="92"/>
                  </a:lnTo>
                  <a:lnTo>
                    <a:pt x="420" y="92"/>
                  </a:lnTo>
                  <a:lnTo>
                    <a:pt x="424" y="98"/>
                  </a:lnTo>
                  <a:lnTo>
                    <a:pt x="424" y="108"/>
                  </a:lnTo>
                  <a:lnTo>
                    <a:pt x="424" y="108"/>
                  </a:lnTo>
                  <a:lnTo>
                    <a:pt x="424" y="118"/>
                  </a:lnTo>
                  <a:lnTo>
                    <a:pt x="420" y="124"/>
                  </a:lnTo>
                  <a:lnTo>
                    <a:pt x="420" y="124"/>
                  </a:lnTo>
                  <a:lnTo>
                    <a:pt x="412" y="130"/>
                  </a:lnTo>
                  <a:lnTo>
                    <a:pt x="402" y="132"/>
                  </a:lnTo>
                  <a:lnTo>
                    <a:pt x="150" y="132"/>
                  </a:lnTo>
                  <a:lnTo>
                    <a:pt x="150" y="132"/>
                  </a:lnTo>
                  <a:lnTo>
                    <a:pt x="140" y="130"/>
                  </a:lnTo>
                  <a:lnTo>
                    <a:pt x="134" y="126"/>
                  </a:lnTo>
                  <a:lnTo>
                    <a:pt x="134" y="126"/>
                  </a:lnTo>
                  <a:lnTo>
                    <a:pt x="130" y="120"/>
                  </a:lnTo>
                  <a:lnTo>
                    <a:pt x="128" y="108"/>
                  </a:lnTo>
                  <a:lnTo>
                    <a:pt x="128" y="108"/>
                  </a:lnTo>
                  <a:lnTo>
                    <a:pt x="130" y="98"/>
                  </a:lnTo>
                  <a:lnTo>
                    <a:pt x="134" y="92"/>
                  </a:lnTo>
                  <a:lnTo>
                    <a:pt x="134" y="92"/>
                  </a:lnTo>
                  <a:lnTo>
                    <a:pt x="140" y="88"/>
                  </a:lnTo>
                  <a:lnTo>
                    <a:pt x="150" y="86"/>
                  </a:lnTo>
                  <a:lnTo>
                    <a:pt x="150" y="86"/>
                  </a:lnTo>
                  <a:close/>
                  <a:moveTo>
                    <a:pt x="162" y="156"/>
                  </a:moveTo>
                  <a:lnTo>
                    <a:pt x="384" y="156"/>
                  </a:lnTo>
                  <a:lnTo>
                    <a:pt x="384" y="156"/>
                  </a:lnTo>
                  <a:lnTo>
                    <a:pt x="394" y="156"/>
                  </a:lnTo>
                  <a:lnTo>
                    <a:pt x="400" y="160"/>
                  </a:lnTo>
                  <a:lnTo>
                    <a:pt x="400" y="160"/>
                  </a:lnTo>
                  <a:lnTo>
                    <a:pt x="404" y="166"/>
                  </a:lnTo>
                  <a:lnTo>
                    <a:pt x="404" y="176"/>
                  </a:lnTo>
                  <a:lnTo>
                    <a:pt x="404" y="176"/>
                  </a:lnTo>
                  <a:lnTo>
                    <a:pt x="404" y="184"/>
                  </a:lnTo>
                  <a:lnTo>
                    <a:pt x="400" y="190"/>
                  </a:lnTo>
                  <a:lnTo>
                    <a:pt x="400" y="190"/>
                  </a:lnTo>
                  <a:lnTo>
                    <a:pt x="394" y="194"/>
                  </a:lnTo>
                  <a:lnTo>
                    <a:pt x="384" y="196"/>
                  </a:lnTo>
                  <a:lnTo>
                    <a:pt x="162" y="196"/>
                  </a:lnTo>
                  <a:lnTo>
                    <a:pt x="162" y="196"/>
                  </a:lnTo>
                  <a:lnTo>
                    <a:pt x="154" y="196"/>
                  </a:lnTo>
                  <a:lnTo>
                    <a:pt x="148" y="192"/>
                  </a:lnTo>
                  <a:lnTo>
                    <a:pt x="148" y="192"/>
                  </a:lnTo>
                  <a:lnTo>
                    <a:pt x="144" y="186"/>
                  </a:lnTo>
                  <a:lnTo>
                    <a:pt x="142" y="176"/>
                  </a:lnTo>
                  <a:lnTo>
                    <a:pt x="142" y="176"/>
                  </a:lnTo>
                  <a:lnTo>
                    <a:pt x="144" y="168"/>
                  </a:lnTo>
                  <a:lnTo>
                    <a:pt x="148" y="160"/>
                  </a:lnTo>
                  <a:lnTo>
                    <a:pt x="148" y="160"/>
                  </a:lnTo>
                  <a:lnTo>
                    <a:pt x="154" y="156"/>
                  </a:lnTo>
                  <a:lnTo>
                    <a:pt x="162" y="156"/>
                  </a:lnTo>
                  <a:lnTo>
                    <a:pt x="162" y="156"/>
                  </a:lnTo>
                  <a:close/>
                  <a:moveTo>
                    <a:pt x="162" y="220"/>
                  </a:moveTo>
                  <a:lnTo>
                    <a:pt x="384" y="220"/>
                  </a:lnTo>
                  <a:lnTo>
                    <a:pt x="384" y="220"/>
                  </a:lnTo>
                  <a:lnTo>
                    <a:pt x="394" y="220"/>
                  </a:lnTo>
                  <a:lnTo>
                    <a:pt x="400" y="224"/>
                  </a:lnTo>
                  <a:lnTo>
                    <a:pt x="400" y="224"/>
                  </a:lnTo>
                  <a:lnTo>
                    <a:pt x="404" y="230"/>
                  </a:lnTo>
                  <a:lnTo>
                    <a:pt x="404" y="240"/>
                  </a:lnTo>
                  <a:lnTo>
                    <a:pt x="404" y="240"/>
                  </a:lnTo>
                  <a:lnTo>
                    <a:pt x="404" y="248"/>
                  </a:lnTo>
                  <a:lnTo>
                    <a:pt x="400" y="254"/>
                  </a:lnTo>
                  <a:lnTo>
                    <a:pt x="400" y="254"/>
                  </a:lnTo>
                  <a:lnTo>
                    <a:pt x="394" y="258"/>
                  </a:lnTo>
                  <a:lnTo>
                    <a:pt x="384" y="260"/>
                  </a:lnTo>
                  <a:lnTo>
                    <a:pt x="162" y="260"/>
                  </a:lnTo>
                  <a:lnTo>
                    <a:pt x="162" y="260"/>
                  </a:lnTo>
                  <a:lnTo>
                    <a:pt x="154" y="258"/>
                  </a:lnTo>
                  <a:lnTo>
                    <a:pt x="148" y="254"/>
                  </a:lnTo>
                  <a:lnTo>
                    <a:pt x="148" y="254"/>
                  </a:lnTo>
                  <a:lnTo>
                    <a:pt x="144" y="250"/>
                  </a:lnTo>
                  <a:lnTo>
                    <a:pt x="142" y="240"/>
                  </a:lnTo>
                  <a:lnTo>
                    <a:pt x="142" y="240"/>
                  </a:lnTo>
                  <a:lnTo>
                    <a:pt x="144" y="230"/>
                  </a:lnTo>
                  <a:lnTo>
                    <a:pt x="148" y="224"/>
                  </a:lnTo>
                  <a:lnTo>
                    <a:pt x="148" y="224"/>
                  </a:lnTo>
                  <a:lnTo>
                    <a:pt x="154" y="220"/>
                  </a:lnTo>
                  <a:lnTo>
                    <a:pt x="162" y="220"/>
                  </a:lnTo>
                  <a:lnTo>
                    <a:pt x="162" y="220"/>
                  </a:lnTo>
                  <a:close/>
                  <a:moveTo>
                    <a:pt x="166" y="18"/>
                  </a:moveTo>
                  <a:lnTo>
                    <a:pt x="380" y="18"/>
                  </a:lnTo>
                  <a:lnTo>
                    <a:pt x="380" y="18"/>
                  </a:lnTo>
                  <a:lnTo>
                    <a:pt x="390" y="18"/>
                  </a:lnTo>
                  <a:lnTo>
                    <a:pt x="396" y="22"/>
                  </a:lnTo>
                  <a:lnTo>
                    <a:pt x="396" y="22"/>
                  </a:lnTo>
                  <a:lnTo>
                    <a:pt x="400" y="28"/>
                  </a:lnTo>
                  <a:lnTo>
                    <a:pt x="400" y="38"/>
                  </a:lnTo>
                  <a:lnTo>
                    <a:pt x="400" y="38"/>
                  </a:lnTo>
                  <a:lnTo>
                    <a:pt x="400" y="46"/>
                  </a:lnTo>
                  <a:lnTo>
                    <a:pt x="396" y="52"/>
                  </a:lnTo>
                  <a:lnTo>
                    <a:pt x="396" y="52"/>
                  </a:lnTo>
                  <a:lnTo>
                    <a:pt x="390" y="56"/>
                  </a:lnTo>
                  <a:lnTo>
                    <a:pt x="380" y="58"/>
                  </a:lnTo>
                  <a:lnTo>
                    <a:pt x="166" y="58"/>
                  </a:lnTo>
                  <a:lnTo>
                    <a:pt x="166" y="58"/>
                  </a:lnTo>
                  <a:lnTo>
                    <a:pt x="158" y="56"/>
                  </a:lnTo>
                  <a:lnTo>
                    <a:pt x="150" y="54"/>
                  </a:lnTo>
                  <a:lnTo>
                    <a:pt x="150" y="54"/>
                  </a:lnTo>
                  <a:lnTo>
                    <a:pt x="148" y="48"/>
                  </a:lnTo>
                  <a:lnTo>
                    <a:pt x="146" y="38"/>
                  </a:lnTo>
                  <a:lnTo>
                    <a:pt x="146" y="38"/>
                  </a:lnTo>
                  <a:lnTo>
                    <a:pt x="148" y="28"/>
                  </a:lnTo>
                  <a:lnTo>
                    <a:pt x="150" y="22"/>
                  </a:lnTo>
                  <a:lnTo>
                    <a:pt x="150" y="22"/>
                  </a:lnTo>
                  <a:lnTo>
                    <a:pt x="158" y="18"/>
                  </a:lnTo>
                  <a:lnTo>
                    <a:pt x="166" y="18"/>
                  </a:lnTo>
                  <a:lnTo>
                    <a:pt x="166" y="18"/>
                  </a:lnTo>
                  <a:close/>
                  <a:moveTo>
                    <a:pt x="178" y="286"/>
                  </a:moveTo>
                  <a:lnTo>
                    <a:pt x="368" y="286"/>
                  </a:lnTo>
                  <a:lnTo>
                    <a:pt x="368" y="286"/>
                  </a:lnTo>
                  <a:lnTo>
                    <a:pt x="382" y="288"/>
                  </a:lnTo>
                  <a:lnTo>
                    <a:pt x="388" y="290"/>
                  </a:lnTo>
                  <a:lnTo>
                    <a:pt x="392" y="294"/>
                  </a:lnTo>
                  <a:lnTo>
                    <a:pt x="396" y="298"/>
                  </a:lnTo>
                  <a:lnTo>
                    <a:pt x="398" y="304"/>
                  </a:lnTo>
                  <a:lnTo>
                    <a:pt x="400" y="318"/>
                  </a:lnTo>
                  <a:lnTo>
                    <a:pt x="400" y="382"/>
                  </a:lnTo>
                  <a:lnTo>
                    <a:pt x="400" y="382"/>
                  </a:lnTo>
                  <a:lnTo>
                    <a:pt x="398" y="396"/>
                  </a:lnTo>
                  <a:lnTo>
                    <a:pt x="396" y="402"/>
                  </a:lnTo>
                  <a:lnTo>
                    <a:pt x="392" y="406"/>
                  </a:lnTo>
                  <a:lnTo>
                    <a:pt x="388" y="410"/>
                  </a:lnTo>
                  <a:lnTo>
                    <a:pt x="382" y="412"/>
                  </a:lnTo>
                  <a:lnTo>
                    <a:pt x="368" y="414"/>
                  </a:lnTo>
                  <a:lnTo>
                    <a:pt x="178" y="414"/>
                  </a:lnTo>
                  <a:lnTo>
                    <a:pt x="178" y="414"/>
                  </a:lnTo>
                  <a:lnTo>
                    <a:pt x="164" y="412"/>
                  </a:lnTo>
                  <a:lnTo>
                    <a:pt x="160" y="410"/>
                  </a:lnTo>
                  <a:lnTo>
                    <a:pt x="154" y="406"/>
                  </a:lnTo>
                  <a:lnTo>
                    <a:pt x="150" y="402"/>
                  </a:lnTo>
                  <a:lnTo>
                    <a:pt x="148" y="396"/>
                  </a:lnTo>
                  <a:lnTo>
                    <a:pt x="146" y="382"/>
                  </a:lnTo>
                  <a:lnTo>
                    <a:pt x="146" y="318"/>
                  </a:lnTo>
                  <a:lnTo>
                    <a:pt x="146" y="318"/>
                  </a:lnTo>
                  <a:lnTo>
                    <a:pt x="148" y="304"/>
                  </a:lnTo>
                  <a:lnTo>
                    <a:pt x="150" y="298"/>
                  </a:lnTo>
                  <a:lnTo>
                    <a:pt x="154" y="294"/>
                  </a:lnTo>
                  <a:lnTo>
                    <a:pt x="160" y="290"/>
                  </a:lnTo>
                  <a:lnTo>
                    <a:pt x="164" y="288"/>
                  </a:lnTo>
                  <a:lnTo>
                    <a:pt x="178" y="286"/>
                  </a:lnTo>
                  <a:lnTo>
                    <a:pt x="178" y="286"/>
                  </a:lnTo>
                  <a:close/>
                  <a:moveTo>
                    <a:pt x="340" y="374"/>
                  </a:moveTo>
                  <a:lnTo>
                    <a:pt x="340" y="374"/>
                  </a:lnTo>
                  <a:lnTo>
                    <a:pt x="346" y="374"/>
                  </a:lnTo>
                  <a:lnTo>
                    <a:pt x="348" y="372"/>
                  </a:lnTo>
                  <a:lnTo>
                    <a:pt x="350" y="368"/>
                  </a:lnTo>
                  <a:lnTo>
                    <a:pt x="350" y="364"/>
                  </a:lnTo>
                  <a:lnTo>
                    <a:pt x="350" y="336"/>
                  </a:lnTo>
                  <a:lnTo>
                    <a:pt x="350" y="336"/>
                  </a:lnTo>
                  <a:lnTo>
                    <a:pt x="350" y="332"/>
                  </a:lnTo>
                  <a:lnTo>
                    <a:pt x="348" y="328"/>
                  </a:lnTo>
                  <a:lnTo>
                    <a:pt x="346" y="326"/>
                  </a:lnTo>
                  <a:lnTo>
                    <a:pt x="340" y="326"/>
                  </a:lnTo>
                  <a:lnTo>
                    <a:pt x="206" y="326"/>
                  </a:lnTo>
                  <a:lnTo>
                    <a:pt x="206" y="326"/>
                  </a:lnTo>
                  <a:lnTo>
                    <a:pt x="202" y="326"/>
                  </a:lnTo>
                  <a:lnTo>
                    <a:pt x="198" y="328"/>
                  </a:lnTo>
                  <a:lnTo>
                    <a:pt x="196" y="332"/>
                  </a:lnTo>
                  <a:lnTo>
                    <a:pt x="194" y="336"/>
                  </a:lnTo>
                  <a:lnTo>
                    <a:pt x="194" y="364"/>
                  </a:lnTo>
                  <a:lnTo>
                    <a:pt x="194" y="364"/>
                  </a:lnTo>
                  <a:lnTo>
                    <a:pt x="196" y="368"/>
                  </a:lnTo>
                  <a:lnTo>
                    <a:pt x="198" y="372"/>
                  </a:lnTo>
                  <a:lnTo>
                    <a:pt x="202" y="374"/>
                  </a:lnTo>
                  <a:lnTo>
                    <a:pt x="206" y="374"/>
                  </a:lnTo>
                  <a:lnTo>
                    <a:pt x="340" y="374"/>
                  </a:lnTo>
                  <a:close/>
                </a:path>
              </a:pathLst>
            </a:custGeom>
            <a:solidFill>
              <a:srgbClr val="002776"/>
            </a:solidFill>
            <a:ln w="9525">
              <a:noFill/>
              <a:round/>
              <a:headEnd/>
              <a:tailEnd/>
            </a:ln>
          </p:spPr>
          <p:txBody>
            <a:bodyPr/>
            <a:lstStyle/>
            <a:p>
              <a:pPr>
                <a:defRPr/>
              </a:pPr>
              <a:endParaRPr kumimoji="0" lang="zh-TW" altLang="en-US">
                <a:solidFill>
                  <a:srgbClr val="000000"/>
                </a:solidFill>
                <a:latin typeface="Arial" charset="0"/>
                <a:ea typeface="新細明體" charset="-120"/>
                <a:cs typeface="Arial" charset="0"/>
              </a:endParaRPr>
            </a:p>
          </p:txBody>
        </p:sp>
      </p:grpSp>
      <p:sp>
        <p:nvSpPr>
          <p:cNvPr id="120836" name="Text Placeholder 2"/>
          <p:cNvSpPr>
            <a:spLocks noGrp="1"/>
          </p:cNvSpPr>
          <p:nvPr>
            <p:ph type="subTitle" idx="1"/>
          </p:nvPr>
        </p:nvSpPr>
        <p:spPr>
          <a:xfrm>
            <a:off x="447675" y="6834188"/>
            <a:ext cx="5214938" cy="344487"/>
          </a:xfrm>
          <a:prstGeom prst="rect">
            <a:avLst/>
          </a:prstGeom>
        </p:spPr>
        <p:txBody>
          <a:bodyPr/>
          <a:lstStyle>
            <a:lvl1pPr marL="0" indent="0">
              <a:lnSpc>
                <a:spcPts val="2225"/>
              </a:lnSpc>
              <a:defRPr sz="1800" b="1" baseline="0" smtClean="0">
                <a:latin typeface="Verdana" pitchFamily="34" charset="0"/>
                <a:ea typeface="華康中黑體" pitchFamily="49" charset="-120"/>
              </a:defRPr>
            </a:lvl1pPr>
          </a:lstStyle>
          <a:p>
            <a:r>
              <a:rPr lang="en-US" altLang="zh-TW" smtClean="0"/>
              <a:t>Click to edit Master subtitle style</a:t>
            </a:r>
            <a:endParaRPr dirty="0" smtClean="0"/>
          </a:p>
        </p:txBody>
      </p:sp>
      <p:sp>
        <p:nvSpPr>
          <p:cNvPr id="26" name="Title Placeholder 1"/>
          <p:cNvSpPr>
            <a:spLocks noGrp="1"/>
          </p:cNvSpPr>
          <p:nvPr>
            <p:ph type="ctrTitle"/>
          </p:nvPr>
        </p:nvSpPr>
        <p:spPr>
          <a:xfrm>
            <a:off x="1238055" y="2886328"/>
            <a:ext cx="4330064" cy="1177777"/>
          </a:xfrm>
          <a:prstGeom prst="rect">
            <a:avLst/>
          </a:prstGeom>
        </p:spPr>
        <p:txBody>
          <a:bodyPr/>
          <a:lstStyle>
            <a:lvl1pPr>
              <a:lnSpc>
                <a:spcPts val="4000"/>
              </a:lnSpc>
              <a:defRPr sz="3700" b="0" baseline="0" smtClean="0">
                <a:solidFill>
                  <a:srgbClr val="002776"/>
                </a:solidFill>
                <a:latin typeface="Times New Roman" pitchFamily="18" charset="0"/>
                <a:ea typeface="華康中明體" pitchFamily="49" charset="-120"/>
              </a:defRPr>
            </a:lvl1pPr>
          </a:lstStyle>
          <a:p>
            <a:r>
              <a:rPr lang="en-US" altLang="zh-TW" dirty="0" smtClean="0"/>
              <a:t>Click to edit Master title style</a:t>
            </a:r>
            <a:endParaRPr lang="en-US" dirty="0" smtClean="0"/>
          </a:p>
        </p:txBody>
      </p:sp>
    </p:spTree>
    <p:extLst>
      <p:ext uri="{BB962C8B-B14F-4D97-AF65-F5344CB8AC3E}">
        <p14:creationId xmlns:p14="http://schemas.microsoft.com/office/powerpoint/2010/main" val="2574722140"/>
      </p:ext>
    </p:extLst>
  </p:cSld>
  <p:clrMapOvr>
    <a:masterClrMapping/>
  </p:clrMapOvr>
  <p:transition/>
</p:sldLayout>
</file>

<file path=ppt/slideLayouts/slideLayout684.xml><?xml version="1.0" encoding="utf-8"?>
<p:sldLayout xmlns:a="http://schemas.openxmlformats.org/drawingml/2006/main" xmlns:r="http://schemas.openxmlformats.org/officeDocument/2006/relationships" xmlns:p="http://schemas.openxmlformats.org/presentationml/2006/main" preserve="1" userDrawn="1">
  <p:cSld name="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500"/>
            <a:ext cx="2544763" cy="163513"/>
          </a:xfrm>
          <a:prstGeom prst="rect">
            <a:avLst/>
          </a:prstGeom>
          <a:noFill/>
          <a:ln w="25400" algn="ctr">
            <a:noFill/>
            <a:miter lim="800000"/>
            <a:headEnd/>
            <a:tailEnd/>
          </a:ln>
        </p:spPr>
        <p:txBody>
          <a:bodyPr lIns="0" tIns="0" rIns="0" bIns="0"/>
          <a:lstStyle/>
          <a:p>
            <a:pPr algn="r" defTabSz="957263">
              <a:defRPr/>
            </a:pPr>
            <a:r>
              <a:rPr kumimoji="0" lang="en-US" altLang="zh-TW" sz="900" dirty="0" smtClean="0">
                <a:solidFill>
                  <a:srgbClr val="002060"/>
                </a:solidFill>
                <a:latin typeface="Arial" charset="0"/>
                <a:ea typeface="新細明體" charset="-120"/>
                <a:cs typeface="Arial" charset="0"/>
              </a:rPr>
              <a:t>© 2013 </a:t>
            </a:r>
            <a:r>
              <a:rPr kumimoji="0" lang="zh-TW" altLang="en-US" sz="900" dirty="0" smtClean="0">
                <a:solidFill>
                  <a:srgbClr val="002060"/>
                </a:solidFill>
                <a:latin typeface="Arial" charset="0"/>
                <a:ea typeface="新細明體" charset="-120"/>
                <a:cs typeface="Arial" charset="0"/>
              </a:rPr>
              <a:t>勤業眾信版權所有 保留一切權利</a:t>
            </a:r>
            <a:endParaRPr kumimoji="0" lang="en-US" altLang="zh-TW" sz="900" dirty="0">
              <a:solidFill>
                <a:srgbClr val="002060"/>
              </a:solidFill>
              <a:latin typeface="Arial" charset="0"/>
              <a:ea typeface="新細明體"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0" y="360000"/>
            <a:ext cx="9126000" cy="630000"/>
          </a:xfrm>
          <a:prstGeom prst="rect">
            <a:avLst/>
          </a:prstGeom>
        </p:spPr>
        <p:txBody>
          <a:bodyPr/>
          <a:lstStyle>
            <a:lvl1pPr>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a:latin typeface="Calibri" pitchFamily="34" charset="0"/>
                <a:ea typeface="微軟正黑體" pitchFamily="34" charset="-120"/>
              </a:defRPr>
            </a:lvl1pPr>
            <a:lvl2pPr>
              <a:defRPr>
                <a:latin typeface="Calibri" pitchFamily="34" charset="0"/>
                <a:ea typeface="微軟正黑體" pitchFamily="34" charset="-120"/>
              </a:defRPr>
            </a:lvl2pPr>
            <a:lvl3pPr>
              <a:defRPr>
                <a:latin typeface="Calibri" pitchFamily="34" charset="0"/>
                <a:ea typeface="微軟正黑體" pitchFamily="34" charset="-120"/>
              </a:defRPr>
            </a:lvl3pPr>
            <a:lvl4pPr>
              <a:defRPr>
                <a:latin typeface="Calibri" pitchFamily="34" charset="0"/>
                <a:ea typeface="微軟正黑體" pitchFamily="34" charset="-120"/>
              </a:defRPr>
            </a:lvl4pPr>
            <a:lvl5pPr>
              <a:buFont typeface="Arial" pitchFamily="34" charset="0"/>
              <a:buNone/>
              <a:defRPr>
                <a:solidFill>
                  <a:schemeClr val="tx1"/>
                </a:solidFill>
                <a:latin typeface="Calibri" pitchFamily="34" charset="0"/>
                <a:ea typeface="微軟正黑體" pitchFamily="34"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0" y="7429500"/>
            <a:ext cx="311150" cy="163513"/>
          </a:xfrm>
          <a:prstGeom prst="rect">
            <a:avLst/>
          </a:prstGeom>
        </p:spPr>
        <p:txBody>
          <a:bodyPr vert="horz" wrap="square" lIns="91440" tIns="45720" rIns="91440" bIns="45720" numCol="1" anchor="t" anchorCtr="0" compatLnSpc="1">
            <a:prstTxWarp prst="textNoShape">
              <a:avLst/>
            </a:prstTxWarp>
          </a:bodyPr>
          <a:lstStyle>
            <a:lvl1pPr>
              <a:defRPr kumimoji="0" sz="800">
                <a:latin typeface="Arial" charset="0"/>
                <a:ea typeface="新細明體" charset="-120"/>
                <a:cs typeface="Arial" charset="0"/>
              </a:defRPr>
            </a:lvl1pPr>
          </a:lstStyle>
          <a:p>
            <a:pPr>
              <a:defRPr/>
            </a:pPr>
            <a:fld id="{E7248DCC-D2F2-466C-9721-2DA1D549E461}" type="slidenum">
              <a:rPr lang="en-US" altLang="zh-TW">
                <a:solidFill>
                  <a:srgbClr val="000000"/>
                </a:solidFill>
              </a:rPr>
              <a:pPr>
                <a:defRPr/>
              </a:pPr>
              <a:t>‹#›</a:t>
            </a:fld>
            <a:endParaRPr lang="en-US" altLang="zh-TW">
              <a:solidFill>
                <a:srgbClr val="000000"/>
              </a:solidFill>
            </a:endParaRPr>
          </a:p>
        </p:txBody>
      </p:sp>
    </p:spTree>
    <p:extLst>
      <p:ext uri="{BB962C8B-B14F-4D97-AF65-F5344CB8AC3E}">
        <p14:creationId xmlns:p14="http://schemas.microsoft.com/office/powerpoint/2010/main" val="3736342082"/>
      </p:ext>
    </p:extLst>
  </p:cSld>
  <p:clrMapOvr>
    <a:masterClrMapping/>
  </p:clrMapOvr>
</p:sldLayout>
</file>

<file path=ppt/slideLayouts/slideLayout685.xml><?xml version="1.0" encoding="utf-8"?>
<p:sldLayout xmlns:a="http://schemas.openxmlformats.org/drawingml/2006/main" xmlns:r="http://schemas.openxmlformats.org/officeDocument/2006/relationships" xmlns:p="http://schemas.openxmlformats.org/presentationml/2006/main" preserve="1" userDrawn="1">
  <p:cSld name="自訂版面配置">
    <p:spTree>
      <p:nvGrpSpPr>
        <p:cNvPr id="1" name=""/>
        <p:cNvGrpSpPr/>
        <p:nvPr/>
      </p:nvGrpSpPr>
      <p:grpSpPr>
        <a:xfrm>
          <a:off x="0" y="0"/>
          <a:ext cx="0" cy="0"/>
          <a:chOff x="0" y="0"/>
          <a:chExt cx="0" cy="0"/>
        </a:xfrm>
      </p:grpSpPr>
      <p:sp>
        <p:nvSpPr>
          <p:cNvPr id="4" name="矩形 3"/>
          <p:cNvSpPr/>
          <p:nvPr userDrawn="1"/>
        </p:nvSpPr>
        <p:spPr>
          <a:xfrm>
            <a:off x="0" y="0"/>
            <a:ext cx="10059988" cy="7773988"/>
          </a:xfrm>
          <a:prstGeom prst="rect">
            <a:avLst/>
          </a:prstGeom>
          <a:solidFill>
            <a:srgbClr val="00A1D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0" lang="zh-TW" altLang="en-US">
              <a:solidFill>
                <a:srgbClr val="FFFFFF"/>
              </a:solidFill>
              <a:ea typeface="新細明體" charset="-120"/>
              <a:cs typeface="Arial" charset="0"/>
            </a:endParaRPr>
          </a:p>
        </p:txBody>
      </p:sp>
      <p:sp>
        <p:nvSpPr>
          <p:cNvPr id="3" name="Title Placeholder 1"/>
          <p:cNvSpPr>
            <a:spLocks noGrp="1"/>
          </p:cNvSpPr>
          <p:nvPr>
            <p:ph type="ctrTitle"/>
          </p:nvPr>
        </p:nvSpPr>
        <p:spPr>
          <a:xfrm>
            <a:off x="529400" y="2886328"/>
            <a:ext cx="4330064" cy="1177777"/>
          </a:xfrm>
          <a:prstGeom prst="rect">
            <a:avLst/>
          </a:prstGeom>
        </p:spPr>
        <p:txBody>
          <a:bodyPr/>
          <a:lstStyle>
            <a:lvl1pPr>
              <a:lnSpc>
                <a:spcPts val="4000"/>
              </a:lnSpc>
              <a:defRPr sz="2800" b="1" baseline="0" smtClean="0">
                <a:solidFill>
                  <a:schemeClr val="bg1"/>
                </a:solidFill>
                <a:latin typeface="Verdana" pitchFamily="34" charset="0"/>
                <a:ea typeface="華康中黑體" pitchFamily="49" charset="-120"/>
              </a:defRPr>
            </a:lvl1pPr>
          </a:lstStyle>
          <a:p>
            <a:r>
              <a:rPr lang="en-US" altLang="zh-TW" smtClean="0"/>
              <a:t>Click to edit Master title style</a:t>
            </a:r>
            <a:endParaRPr lang="en-US" dirty="0" smtClean="0"/>
          </a:p>
        </p:txBody>
      </p:sp>
    </p:spTree>
    <p:extLst>
      <p:ext uri="{BB962C8B-B14F-4D97-AF65-F5344CB8AC3E}">
        <p14:creationId xmlns:p14="http://schemas.microsoft.com/office/powerpoint/2010/main" val="1361561437"/>
      </p:ext>
    </p:extLst>
  </p:cSld>
  <p:clrMapOvr>
    <a:masterClrMapping/>
  </p:clrMapOvr>
</p:sldLayout>
</file>

<file path=ppt/slideLayouts/slideLayout686.xml><?xml version="1.0" encoding="utf-8"?>
<p:sldLayout xmlns:a="http://schemas.openxmlformats.org/drawingml/2006/main" xmlns:r="http://schemas.openxmlformats.org/officeDocument/2006/relationships" xmlns:p="http://schemas.openxmlformats.org/presentationml/2006/main" preserve="1" userDrawn="1">
  <p:cSld name="1_自訂版面配置">
    <p:spTree>
      <p:nvGrpSpPr>
        <p:cNvPr id="1" name=""/>
        <p:cNvGrpSpPr/>
        <p:nvPr/>
      </p:nvGrpSpPr>
      <p:grpSpPr>
        <a:xfrm>
          <a:off x="0" y="0"/>
          <a:ext cx="0" cy="0"/>
          <a:chOff x="0" y="0"/>
          <a:chExt cx="0" cy="0"/>
        </a:xfrm>
      </p:grpSpPr>
      <p:sp>
        <p:nvSpPr>
          <p:cNvPr id="4" name="矩形 3"/>
          <p:cNvSpPr/>
          <p:nvPr userDrawn="1"/>
        </p:nvSpPr>
        <p:spPr>
          <a:xfrm>
            <a:off x="0" y="0"/>
            <a:ext cx="10059988" cy="7773988"/>
          </a:xfrm>
          <a:prstGeom prst="rect">
            <a:avLst/>
          </a:prstGeom>
          <a:solidFill>
            <a:srgbClr val="72C7E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0" lang="zh-TW" altLang="en-US">
              <a:solidFill>
                <a:srgbClr val="FFFFFF"/>
              </a:solidFill>
              <a:ea typeface="新細明體" charset="-120"/>
              <a:cs typeface="Arial" charset="0"/>
            </a:endParaRPr>
          </a:p>
        </p:txBody>
      </p:sp>
      <p:sp>
        <p:nvSpPr>
          <p:cNvPr id="3" name="Title Placeholder 1"/>
          <p:cNvSpPr>
            <a:spLocks noGrp="1"/>
          </p:cNvSpPr>
          <p:nvPr>
            <p:ph type="ctrTitle"/>
          </p:nvPr>
        </p:nvSpPr>
        <p:spPr>
          <a:xfrm>
            <a:off x="529400" y="2886328"/>
            <a:ext cx="4330064" cy="1177777"/>
          </a:xfrm>
          <a:prstGeom prst="rect">
            <a:avLst/>
          </a:prstGeom>
        </p:spPr>
        <p:txBody>
          <a:bodyPr/>
          <a:lstStyle>
            <a:lvl1pPr>
              <a:lnSpc>
                <a:spcPts val="4000"/>
              </a:lnSpc>
              <a:defRPr sz="2800" b="1" baseline="0" smtClean="0">
                <a:solidFill>
                  <a:schemeClr val="bg1"/>
                </a:solidFill>
                <a:latin typeface="Verdana" pitchFamily="34" charset="0"/>
                <a:ea typeface="華康中黑體" pitchFamily="49" charset="-120"/>
              </a:defRPr>
            </a:lvl1pPr>
          </a:lstStyle>
          <a:p>
            <a:r>
              <a:rPr lang="en-US" altLang="zh-TW" smtClean="0"/>
              <a:t>Click to edit Master title style</a:t>
            </a:r>
            <a:endParaRPr lang="en-US" dirty="0" smtClean="0"/>
          </a:p>
        </p:txBody>
      </p:sp>
    </p:spTree>
    <p:extLst>
      <p:ext uri="{BB962C8B-B14F-4D97-AF65-F5344CB8AC3E}">
        <p14:creationId xmlns:p14="http://schemas.microsoft.com/office/powerpoint/2010/main" val="307709432"/>
      </p:ext>
    </p:extLst>
  </p:cSld>
  <p:clrMapOvr>
    <a:masterClrMapping/>
  </p:clrMapOvr>
</p:sldLayout>
</file>

<file path=ppt/slideLayouts/slideLayout687.xml><?xml version="1.0" encoding="utf-8"?>
<p:sldLayout xmlns:a="http://schemas.openxmlformats.org/drawingml/2006/main" xmlns:r="http://schemas.openxmlformats.org/officeDocument/2006/relationships" xmlns:p="http://schemas.openxmlformats.org/presentationml/2006/main" preserve="1" userDrawn="1">
  <p:cSld name="3_自訂版面配置">
    <p:spTree>
      <p:nvGrpSpPr>
        <p:cNvPr id="1" name=""/>
        <p:cNvGrpSpPr/>
        <p:nvPr/>
      </p:nvGrpSpPr>
      <p:grpSpPr>
        <a:xfrm>
          <a:off x="0" y="0"/>
          <a:ext cx="0" cy="0"/>
          <a:chOff x="0" y="0"/>
          <a:chExt cx="0" cy="0"/>
        </a:xfrm>
      </p:grpSpPr>
      <p:sp>
        <p:nvSpPr>
          <p:cNvPr id="4" name="矩形 3"/>
          <p:cNvSpPr/>
          <p:nvPr userDrawn="1"/>
        </p:nvSpPr>
        <p:spPr>
          <a:xfrm>
            <a:off x="0" y="0"/>
            <a:ext cx="10059988" cy="7773988"/>
          </a:xfrm>
          <a:prstGeom prst="rect">
            <a:avLst/>
          </a:prstGeom>
          <a:solidFill>
            <a:srgbClr val="3C8A2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0" lang="zh-TW" altLang="en-US">
              <a:solidFill>
                <a:srgbClr val="FFFFFF"/>
              </a:solidFill>
              <a:ea typeface="新細明體" charset="-120"/>
              <a:cs typeface="Arial" charset="0"/>
            </a:endParaRPr>
          </a:p>
        </p:txBody>
      </p:sp>
      <p:sp>
        <p:nvSpPr>
          <p:cNvPr id="3" name="Title Placeholder 1"/>
          <p:cNvSpPr>
            <a:spLocks noGrp="1"/>
          </p:cNvSpPr>
          <p:nvPr>
            <p:ph type="ctrTitle"/>
          </p:nvPr>
        </p:nvSpPr>
        <p:spPr>
          <a:xfrm>
            <a:off x="529400" y="2886328"/>
            <a:ext cx="4330064" cy="1177777"/>
          </a:xfrm>
          <a:prstGeom prst="rect">
            <a:avLst/>
          </a:prstGeom>
        </p:spPr>
        <p:txBody>
          <a:bodyPr/>
          <a:lstStyle>
            <a:lvl1pPr>
              <a:lnSpc>
                <a:spcPts val="4000"/>
              </a:lnSpc>
              <a:defRPr sz="2800" b="1" baseline="0" smtClean="0">
                <a:solidFill>
                  <a:schemeClr val="bg1"/>
                </a:solidFill>
                <a:latin typeface="Verdana" pitchFamily="34" charset="0"/>
                <a:ea typeface="華康中黑體" pitchFamily="49" charset="-120"/>
              </a:defRPr>
            </a:lvl1pPr>
          </a:lstStyle>
          <a:p>
            <a:r>
              <a:rPr lang="en-US" altLang="zh-TW" smtClean="0"/>
              <a:t>Click to edit Master title style</a:t>
            </a:r>
            <a:endParaRPr lang="en-US" dirty="0" smtClean="0"/>
          </a:p>
        </p:txBody>
      </p:sp>
    </p:spTree>
    <p:extLst>
      <p:ext uri="{BB962C8B-B14F-4D97-AF65-F5344CB8AC3E}">
        <p14:creationId xmlns:p14="http://schemas.microsoft.com/office/powerpoint/2010/main" val="2675840208"/>
      </p:ext>
    </p:extLst>
  </p:cSld>
  <p:clrMapOvr>
    <a:masterClrMapping/>
  </p:clrMapOvr>
</p:sldLayout>
</file>

<file path=ppt/slideLayouts/slideLayout688.xml><?xml version="1.0" encoding="utf-8"?>
<p:sldLayout xmlns:a="http://schemas.openxmlformats.org/drawingml/2006/main" xmlns:r="http://schemas.openxmlformats.org/officeDocument/2006/relationships" xmlns:p="http://schemas.openxmlformats.org/presentationml/2006/main" preserve="1" userDrawn="1">
  <p:cSld name="2_自訂版面配置">
    <p:spTree>
      <p:nvGrpSpPr>
        <p:cNvPr id="1" name=""/>
        <p:cNvGrpSpPr/>
        <p:nvPr/>
      </p:nvGrpSpPr>
      <p:grpSpPr>
        <a:xfrm>
          <a:off x="0" y="0"/>
          <a:ext cx="0" cy="0"/>
          <a:chOff x="0" y="0"/>
          <a:chExt cx="0" cy="0"/>
        </a:xfrm>
      </p:grpSpPr>
      <p:sp>
        <p:nvSpPr>
          <p:cNvPr id="4" name="矩形 3"/>
          <p:cNvSpPr/>
          <p:nvPr userDrawn="1"/>
        </p:nvSpPr>
        <p:spPr>
          <a:xfrm>
            <a:off x="0" y="0"/>
            <a:ext cx="10059988" cy="7773988"/>
          </a:xfrm>
          <a:prstGeom prst="rect">
            <a:avLst/>
          </a:prstGeom>
          <a:solidFill>
            <a:srgbClr val="C9DD0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0" lang="zh-TW" altLang="en-US">
              <a:solidFill>
                <a:srgbClr val="FFFFFF"/>
              </a:solidFill>
              <a:ea typeface="新細明體" charset="-120"/>
              <a:cs typeface="Arial" charset="0"/>
            </a:endParaRPr>
          </a:p>
        </p:txBody>
      </p:sp>
      <p:sp>
        <p:nvSpPr>
          <p:cNvPr id="3" name="Title Placeholder 1"/>
          <p:cNvSpPr>
            <a:spLocks noGrp="1"/>
          </p:cNvSpPr>
          <p:nvPr>
            <p:ph type="ctrTitle"/>
          </p:nvPr>
        </p:nvSpPr>
        <p:spPr>
          <a:xfrm>
            <a:off x="529400" y="2886328"/>
            <a:ext cx="4330064" cy="1177777"/>
          </a:xfrm>
          <a:prstGeom prst="rect">
            <a:avLst/>
          </a:prstGeom>
        </p:spPr>
        <p:txBody>
          <a:bodyPr/>
          <a:lstStyle>
            <a:lvl1pPr>
              <a:lnSpc>
                <a:spcPts val="4000"/>
              </a:lnSpc>
              <a:defRPr sz="2800" b="1" baseline="0" smtClean="0">
                <a:solidFill>
                  <a:schemeClr val="bg1"/>
                </a:solidFill>
                <a:latin typeface="Verdana" pitchFamily="34" charset="0"/>
                <a:ea typeface="華康中黑體" pitchFamily="49" charset="-120"/>
              </a:defRPr>
            </a:lvl1pPr>
          </a:lstStyle>
          <a:p>
            <a:r>
              <a:rPr lang="en-US" altLang="zh-TW" smtClean="0"/>
              <a:t>Click to edit Master title style</a:t>
            </a:r>
            <a:endParaRPr lang="en-US" dirty="0" smtClean="0"/>
          </a:p>
        </p:txBody>
      </p:sp>
    </p:spTree>
    <p:extLst>
      <p:ext uri="{BB962C8B-B14F-4D97-AF65-F5344CB8AC3E}">
        <p14:creationId xmlns:p14="http://schemas.microsoft.com/office/powerpoint/2010/main" val="1079927405"/>
      </p:ext>
    </p:extLst>
  </p:cSld>
  <p:clrMapOvr>
    <a:masterClrMapping/>
  </p:clrMapOvr>
</p:sldLayout>
</file>

<file path=ppt/slideLayouts/slideLayout689.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版面配置區 3"/>
          <p:cNvSpPr>
            <a:spLocks noGrp="1"/>
          </p:cNvSpPr>
          <p:nvPr>
            <p:ph type="dt" sz="half" idx="10"/>
          </p:nvPr>
        </p:nvSpPr>
        <p:spPr>
          <a:xfrm>
            <a:off x="503238" y="7205663"/>
            <a:ext cx="2346325" cy="414337"/>
          </a:xfrm>
          <a:prstGeom prst="rect">
            <a:avLst/>
          </a:prstGeom>
        </p:spPr>
        <p:txBody>
          <a:bodyPr vert="horz" wrap="square" lIns="101901" tIns="50950" rIns="101901" bIns="50950" numCol="1" anchor="t" anchorCtr="0" compatLnSpc="1">
            <a:prstTxWarp prst="textNoShape">
              <a:avLst/>
            </a:prstTxWarp>
          </a:bodyPr>
          <a:lstStyle>
            <a:lvl1pPr>
              <a:defRPr kumimoji="0">
                <a:latin typeface="Arial" charset="0"/>
                <a:ea typeface="新細明體" charset="-120"/>
                <a:cs typeface="Arial" charset="0"/>
              </a:defRPr>
            </a:lvl1pPr>
          </a:lstStyle>
          <a:p>
            <a:pPr>
              <a:defRPr/>
            </a:pPr>
            <a:endParaRPr lang="zh-TW" altLang="en-US">
              <a:solidFill>
                <a:srgbClr val="000000"/>
              </a:solidFill>
            </a:endParaRPr>
          </a:p>
        </p:txBody>
      </p:sp>
      <p:sp>
        <p:nvSpPr>
          <p:cNvPr id="3" name="頁尾版面配置區 4"/>
          <p:cNvSpPr>
            <a:spLocks noGrp="1"/>
          </p:cNvSpPr>
          <p:nvPr>
            <p:ph type="ftr" sz="quarter" idx="11"/>
          </p:nvPr>
        </p:nvSpPr>
        <p:spPr>
          <a:xfrm>
            <a:off x="3436938" y="7205663"/>
            <a:ext cx="3186112" cy="414337"/>
          </a:xfrm>
          <a:prstGeom prst="rect">
            <a:avLst/>
          </a:prstGeom>
        </p:spPr>
        <p:txBody>
          <a:bodyPr vert="horz" wrap="square" lIns="101901" tIns="50950" rIns="101901" bIns="50950" numCol="1" anchor="t" anchorCtr="0" compatLnSpc="1">
            <a:prstTxWarp prst="textNoShape">
              <a:avLst/>
            </a:prstTxWarp>
          </a:bodyPr>
          <a:lstStyle>
            <a:lvl1pPr>
              <a:defRPr kumimoji="0">
                <a:latin typeface="Arial" charset="0"/>
                <a:ea typeface="新細明體" charset="-120"/>
                <a:cs typeface="Arial" charset="0"/>
              </a:defRPr>
            </a:lvl1pPr>
          </a:lstStyle>
          <a:p>
            <a:pPr>
              <a:defRPr/>
            </a:pPr>
            <a:endParaRPr lang="zh-TW" altLang="en-US">
              <a:solidFill>
                <a:srgbClr val="000000"/>
              </a:solidFill>
            </a:endParaRPr>
          </a:p>
        </p:txBody>
      </p:sp>
      <p:sp>
        <p:nvSpPr>
          <p:cNvPr id="4" name="投影片編號版面配置區 5"/>
          <p:cNvSpPr>
            <a:spLocks noGrp="1"/>
          </p:cNvSpPr>
          <p:nvPr>
            <p:ph type="sldNum" sz="quarter" idx="12"/>
          </p:nvPr>
        </p:nvSpPr>
        <p:spPr>
          <a:xfrm>
            <a:off x="7210425" y="7205663"/>
            <a:ext cx="2346325" cy="414337"/>
          </a:xfrm>
          <a:prstGeom prst="rect">
            <a:avLst/>
          </a:prstGeom>
        </p:spPr>
        <p:txBody>
          <a:bodyPr vert="horz" wrap="square" lIns="101901" tIns="50950" rIns="101901" bIns="50950" numCol="1" anchor="t" anchorCtr="0" compatLnSpc="1">
            <a:prstTxWarp prst="textNoShape">
              <a:avLst/>
            </a:prstTxWarp>
          </a:bodyPr>
          <a:lstStyle>
            <a:lvl1pPr>
              <a:defRPr kumimoji="0">
                <a:latin typeface="Arial" charset="0"/>
                <a:ea typeface="新細明體" charset="-120"/>
                <a:cs typeface="Arial" charset="0"/>
              </a:defRPr>
            </a:lvl1pPr>
          </a:lstStyle>
          <a:p>
            <a:pPr>
              <a:defRPr/>
            </a:pPr>
            <a:fld id="{86D2A36A-B31F-4E3C-8CEC-8A83471AB325}" type="slidenum">
              <a:rPr lang="zh-TW" altLang="en-US">
                <a:solidFill>
                  <a:srgbClr val="000000"/>
                </a:solidFill>
              </a:rPr>
              <a:pPr>
                <a:defRPr/>
              </a:pPr>
              <a:t>‹#›</a:t>
            </a:fld>
            <a:endParaRPr lang="zh-TW" altLang="en-US">
              <a:solidFill>
                <a:srgbClr val="000000"/>
              </a:solidFill>
            </a:endParaRPr>
          </a:p>
        </p:txBody>
      </p:sp>
    </p:spTree>
    <p:extLst>
      <p:ext uri="{BB962C8B-B14F-4D97-AF65-F5344CB8AC3E}">
        <p14:creationId xmlns:p14="http://schemas.microsoft.com/office/powerpoint/2010/main" val="2648784946"/>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userDrawn="1">
  <p:cSld name="52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2007"/>
            <a:ext cx="2544763" cy="163513"/>
          </a:xfrm>
          <a:prstGeom prst="rect">
            <a:avLst/>
          </a:prstGeom>
          <a:noFill/>
          <a:ln w="25400" algn="ctr">
            <a:noFill/>
            <a:miter lim="800000"/>
            <a:headEnd/>
            <a:tailEnd/>
          </a:ln>
        </p:spPr>
        <p:txBody>
          <a:bodyPr lIns="0" tIns="0" rIns="0" bIns="0"/>
          <a:lstStyle/>
          <a:p>
            <a:pPr algn="r" defTabSz="942945"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074" tIns="45035" rIns="90074" bIns="45035"/>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8543" indent="-270530">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0568" indent="-172011">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2667" indent="-172011">
              <a:lnSpc>
                <a:spcPct val="100000"/>
              </a:lnSpc>
              <a:spcBef>
                <a:spcPts val="600"/>
              </a:spcBef>
              <a:buClr>
                <a:srgbClr val="92D050"/>
              </a:buClr>
              <a:defRPr>
                <a:latin typeface="Calibri" pitchFamily="34" charset="0"/>
                <a:ea typeface="標楷體" pitchFamily="65" charset="-120"/>
              </a:defRPr>
            </a:lvl4pPr>
            <a:lvl5pPr marL="1243185" indent="-100073">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70"/>
            <a:ext cx="428625" cy="263525"/>
          </a:xfrm>
          <a:prstGeom prst="rect">
            <a:avLst/>
          </a:prstGeom>
        </p:spPr>
        <p:txBody>
          <a:bodyPr vert="horz" wrap="square" lIns="90074" tIns="45035" rIns="90074" bIns="45035"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802191998"/>
      </p:ext>
    </p:extLst>
  </p:cSld>
  <p:clrMapOvr>
    <a:masterClrMapping/>
  </p:clrMapOvr>
  <p:timing>
    <p:tnLst>
      <p:par>
        <p:cTn id="1" dur="indefinite" restart="never" nodeType="tmRoot"/>
      </p:par>
    </p:tnLst>
  </p:timing>
</p:sldLayout>
</file>

<file path=ppt/slideLayouts/slideLayout69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pic>
        <p:nvPicPr>
          <p:cNvPr id="4" name="Picture 9" descr="IFRS%20logo.gif"/>
          <p:cNvPicPr>
            <a:picLocks noChangeAspect="1"/>
          </p:cNvPicPr>
          <p:nvPr userDrawn="1"/>
        </p:nvPicPr>
        <p:blipFill>
          <a:blip r:embed="rId3" cstate="print"/>
          <a:stretch>
            <a:fillRect/>
          </a:stretch>
        </p:blipFill>
        <p:spPr>
          <a:xfrm>
            <a:off x="-123780" y="0"/>
            <a:ext cx="2576963" cy="1376626"/>
          </a:xfrm>
          <a:prstGeom prst="ellipse">
            <a:avLst/>
          </a:prstGeom>
          <a:ln>
            <a:noFill/>
          </a:ln>
          <a:effectLst>
            <a:outerShdw blurRad="184150" dist="241300" dir="11520000" sx="110000" sy="110000" algn="ctr">
              <a:srgbClr val="000000">
                <a:alpha val="18000"/>
              </a:srgbClr>
            </a:outerShdw>
          </a:effectLst>
          <a:scene3d>
            <a:camera prst="perspectiveContrastingRightFacing"/>
            <a:lightRig rig="flood" dir="t">
              <a:rot lat="0" lon="0" rev="13800000"/>
            </a:lightRig>
          </a:scene3d>
          <a:sp3d extrusionH="107950" prstMaterial="plastic">
            <a:bevelT w="82550" h="63500"/>
            <a:bevelB/>
          </a:sp3d>
        </p:spPr>
      </p:pic>
      <p:sp>
        <p:nvSpPr>
          <p:cNvPr id="2" name="Title 1"/>
          <p:cNvSpPr>
            <a:spLocks noGrp="1"/>
          </p:cNvSpPr>
          <p:nvPr>
            <p:ph type="title"/>
          </p:nvPr>
        </p:nvSpPr>
        <p:spPr>
          <a:xfrm>
            <a:off x="2074883" y="161932"/>
            <a:ext cx="7670763" cy="1376653"/>
          </a:xfrm>
          <a:prstGeom prst="rect">
            <a:avLst/>
          </a:prstGeom>
        </p:spPr>
        <p:txBody>
          <a:bodyPr lIns="101901" tIns="50950" rIns="101901" bIns="50950" anchor="ctr"/>
          <a:lstStyle>
            <a:lvl1pPr algn="l">
              <a:defRPr sz="4500">
                <a:solidFill>
                  <a:srgbClr val="000099"/>
                </a:solidFill>
                <a:effectLst/>
                <a:latin typeface="Calibri" pitchFamily="34" charset="0"/>
                <a:ea typeface="標楷體" pitchFamily="65" charset="-120"/>
              </a:defRPr>
            </a:lvl1pPr>
          </a:lstStyle>
          <a:p>
            <a:r>
              <a:rPr lang="en-US" altLang="zh-TW" dirty="0" smtClean="0"/>
              <a:t>Click to edit Master title style</a:t>
            </a:r>
            <a:endParaRPr lang="en-US" dirty="0"/>
          </a:p>
        </p:txBody>
      </p:sp>
      <p:sp>
        <p:nvSpPr>
          <p:cNvPr id="3" name="Content Placeholder 2"/>
          <p:cNvSpPr>
            <a:spLocks noGrp="1"/>
          </p:cNvSpPr>
          <p:nvPr>
            <p:ph idx="1"/>
          </p:nvPr>
        </p:nvSpPr>
        <p:spPr>
          <a:xfrm>
            <a:off x="503000" y="1700544"/>
            <a:ext cx="9053989" cy="5668573"/>
          </a:xfrm>
          <a:prstGeom prst="rect">
            <a:avLst/>
          </a:prstGeom>
        </p:spPr>
        <p:txBody>
          <a:bodyPr lIns="101901" tIns="50950" rIns="101901" bIns="50950"/>
          <a:lstStyle>
            <a:lvl1pPr>
              <a:defRPr sz="3100">
                <a:latin typeface="Calibri" pitchFamily="34" charset="0"/>
                <a:ea typeface="標楷體" pitchFamily="65" charset="-120"/>
              </a:defRPr>
            </a:lvl1pPr>
            <a:lvl2pPr>
              <a:defRPr>
                <a:latin typeface="Calibri" pitchFamily="34" charset="0"/>
                <a:ea typeface="標楷體" pitchFamily="65" charset="-120"/>
              </a:defRPr>
            </a:lvl2pPr>
            <a:lvl3pPr>
              <a:defRPr>
                <a:latin typeface="Calibri" pitchFamily="34" charset="0"/>
                <a:ea typeface="標楷體" pitchFamily="65" charset="-120"/>
              </a:defRPr>
            </a:lvl3pPr>
            <a:lvl4pPr>
              <a:defRPr>
                <a:latin typeface="Calibri" pitchFamily="34" charset="0"/>
                <a:ea typeface="標楷體" pitchFamily="65" charset="-120"/>
              </a:defRPr>
            </a:lvl4pPr>
            <a:lvl5pPr>
              <a:defRPr>
                <a:latin typeface="Calibri" pitchFamily="34" charset="0"/>
                <a:ea typeface="標楷體" pitchFamily="65" charset="-120"/>
              </a:defRPr>
            </a:lvl5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a:p>
        </p:txBody>
      </p:sp>
      <p:sp>
        <p:nvSpPr>
          <p:cNvPr id="5" name="Slide Number Placeholder 5"/>
          <p:cNvSpPr>
            <a:spLocks noGrp="1"/>
          </p:cNvSpPr>
          <p:nvPr>
            <p:ph type="sldNum" sz="quarter" idx="10"/>
          </p:nvPr>
        </p:nvSpPr>
        <p:spPr>
          <a:xfrm>
            <a:off x="9351963" y="7359650"/>
            <a:ext cx="587375" cy="414338"/>
          </a:xfrm>
          <a:prstGeom prst="rect">
            <a:avLst/>
          </a:prstGeom>
        </p:spPr>
        <p:txBody>
          <a:bodyPr lIns="101901" tIns="50950" rIns="101901" bIns="50950"/>
          <a:lstStyle>
            <a:lvl1pPr>
              <a:defRPr sz="1300">
                <a:latin typeface="Calibri" pitchFamily="34" charset="0"/>
                <a:ea typeface="新細明體" charset="-120"/>
              </a:defRPr>
            </a:lvl1pPr>
          </a:lstStyle>
          <a:p>
            <a:pPr>
              <a:defRPr/>
            </a:pPr>
            <a:fld id="{730EF0BE-F356-4F8D-B842-3BFCDE1888A1}" type="slidenum">
              <a:rPr lang="zh-TW" altLang="en-US">
                <a:solidFill>
                  <a:prstClr val="black"/>
                </a:solidFill>
              </a:rPr>
              <a:pPr>
                <a:defRPr/>
              </a:pPr>
              <a:t>‹#›</a:t>
            </a:fld>
            <a:endParaRPr lang="zh-TW" altLang="en-US" dirty="0">
              <a:solidFill>
                <a:prstClr val="black"/>
              </a:solidFill>
            </a:endParaRPr>
          </a:p>
        </p:txBody>
      </p:sp>
      <p:sp>
        <p:nvSpPr>
          <p:cNvPr id="6" name="Footer Placeholder 5"/>
          <p:cNvSpPr>
            <a:spLocks noGrp="1"/>
          </p:cNvSpPr>
          <p:nvPr>
            <p:ph type="ftr" sz="quarter" idx="11"/>
          </p:nvPr>
        </p:nvSpPr>
        <p:spPr>
          <a:xfrm>
            <a:off x="36513" y="7359650"/>
            <a:ext cx="3186112" cy="414338"/>
          </a:xfrm>
          <a:prstGeom prst="rect">
            <a:avLst/>
          </a:prstGeom>
        </p:spPr>
        <p:txBody>
          <a:bodyPr lIns="101901" tIns="50950" rIns="101901" bIns="50950"/>
          <a:lstStyle>
            <a:lvl1pPr>
              <a:defRPr sz="1100">
                <a:latin typeface="Calibri" pitchFamily="34" charset="0"/>
                <a:ea typeface="華康中黑體" pitchFamily="49" charset="-120"/>
              </a:defRPr>
            </a:lvl1pPr>
          </a:lstStyle>
          <a:p>
            <a:pPr>
              <a:defRPr/>
            </a:pPr>
            <a:r>
              <a:rPr lang="en-US" altLang="zh-TW">
                <a:solidFill>
                  <a:prstClr val="black"/>
                </a:solidFill>
              </a:rPr>
              <a:t>©2010 </a:t>
            </a:r>
            <a:r>
              <a:rPr lang="zh-TW" altLang="en-US">
                <a:solidFill>
                  <a:prstClr val="black"/>
                </a:solidFill>
              </a:rPr>
              <a:t>勤業眾信版權所有 保留一切權利</a:t>
            </a:r>
          </a:p>
        </p:txBody>
      </p:sp>
    </p:spTree>
    <p:extLst>
      <p:ext uri="{BB962C8B-B14F-4D97-AF65-F5344CB8AC3E}">
        <p14:creationId xmlns:p14="http://schemas.microsoft.com/office/powerpoint/2010/main" val="3417159188"/>
      </p:ext>
    </p:extLst>
  </p:cSld>
  <p:clrMapOvr>
    <a:overrideClrMapping bg1="lt1" tx1="dk1" bg2="lt2" tx2="dk2" accent1="accent1" accent2="accent2" accent3="accent3" accent4="accent4" accent5="accent5" accent6="accent6" hlink="hlink" folHlink="folHlink"/>
  </p:clrMapOvr>
  <p:transition>
    <p:random/>
  </p:transition>
</p:sldLayout>
</file>

<file path=ppt/slideLayouts/slideLayout691.xml><?xml version="1.0" encoding="utf-8"?>
<p:sldLayout xmlns:a="http://schemas.openxmlformats.org/drawingml/2006/main" xmlns:r="http://schemas.openxmlformats.org/officeDocument/2006/relationships" xmlns:p="http://schemas.openxmlformats.org/presentationml/2006/main" userDrawn="1">
  <p:cSld name="1_兩項物件">
    <p:spTree>
      <p:nvGrpSpPr>
        <p:cNvPr id="1" name=""/>
        <p:cNvGrpSpPr/>
        <p:nvPr/>
      </p:nvGrpSpPr>
      <p:grpSpPr>
        <a:xfrm>
          <a:off x="0" y="0"/>
          <a:ext cx="0" cy="0"/>
          <a:chOff x="0" y="0"/>
          <a:chExt cx="0" cy="0"/>
        </a:xfrm>
      </p:grpSpPr>
      <p:cxnSp>
        <p:nvCxnSpPr>
          <p:cNvPr id="4" name="直線接點 6"/>
          <p:cNvCxnSpPr/>
          <p:nvPr userDrawn="1"/>
        </p:nvCxnSpPr>
        <p:spPr>
          <a:xfrm>
            <a:off x="0" y="1101725"/>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1425" tIns="45713" rIns="91425" bIns="45713"/>
          <a:lstStyle>
            <a:lvl1pPr>
              <a:defRPr sz="3600" b="1" baseline="0">
                <a:solidFill>
                  <a:srgbClr val="002776"/>
                </a:solidFill>
                <a:latin typeface="+mj-lt"/>
                <a:ea typeface="微軟正黑體" pitchFamily="34"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lIns="0" tIns="0" rIns="0" bIns="0"/>
          <a:lstStyle>
            <a:lvl1pPr>
              <a:lnSpc>
                <a:spcPct val="100000"/>
              </a:lnSpc>
              <a:spcBef>
                <a:spcPts val="600"/>
              </a:spcBef>
              <a:spcAft>
                <a:spcPts val="669"/>
              </a:spcAft>
              <a:buFontTx/>
              <a:buBlip>
                <a:blip r:embed="rId2"/>
              </a:buBlip>
              <a:defRPr sz="3100">
                <a:latin typeface="+mj-lt"/>
                <a:ea typeface="微軟正黑體" pitchFamily="34" charset="-12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mj-lt"/>
                <a:ea typeface="微軟正黑體" pitchFamily="34" charset="-12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mj-lt"/>
                <a:ea typeface="微軟正黑體" pitchFamily="34" charset="-12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mj-lt"/>
                <a:ea typeface="微軟正黑體" pitchFamily="34" charset="-12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mj-lt"/>
                <a:ea typeface="微軟正黑體" pitchFamily="34"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5" name="Slide Number Placeholder 9"/>
          <p:cNvSpPr>
            <a:spLocks noGrp="1"/>
          </p:cNvSpPr>
          <p:nvPr>
            <p:ph type="sldNum" sz="quarter" idx="10"/>
          </p:nvPr>
        </p:nvSpPr>
        <p:spPr>
          <a:xfrm>
            <a:off x="173038" y="7508875"/>
            <a:ext cx="427037" cy="265113"/>
          </a:xfrm>
          <a:prstGeom prst="rect">
            <a:avLst/>
          </a:prstGeom>
        </p:spPr>
        <p:txBody>
          <a:bodyPr lIns="91425" tIns="45713" rIns="91425" bIns="45713"/>
          <a:lstStyle>
            <a:lvl1pPr>
              <a:defRPr sz="1000">
                <a:latin typeface="Calibri" pitchFamily="34" charset="0"/>
              </a:defRPr>
            </a:lvl1pPr>
          </a:lstStyle>
          <a:p>
            <a:pPr>
              <a:defRPr/>
            </a:pPr>
            <a:fld id="{1B959FBF-8FD8-4407-B66D-9A869736E8CC}" type="slidenum">
              <a:rPr lang="en-US">
                <a:solidFill>
                  <a:srgbClr val="000000"/>
                </a:solidFill>
              </a:rPr>
              <a:pPr>
                <a:defRPr/>
              </a:pPr>
              <a:t>‹#›</a:t>
            </a:fld>
            <a:endParaRPr lang="en-US" dirty="0">
              <a:solidFill>
                <a:srgbClr val="000000"/>
              </a:solidFill>
            </a:endParaRPr>
          </a:p>
        </p:txBody>
      </p:sp>
      <p:sp>
        <p:nvSpPr>
          <p:cNvPr id="6" name="頁尾版面配置區 4"/>
          <p:cNvSpPr>
            <a:spLocks noGrp="1"/>
          </p:cNvSpPr>
          <p:nvPr userDrawn="1">
            <p:ph type="ftr" sz="quarter" idx="11"/>
          </p:nvPr>
        </p:nvSpPr>
        <p:spPr>
          <a:xfrm>
            <a:off x="6203950" y="7359650"/>
            <a:ext cx="3856038" cy="414338"/>
          </a:xfrm>
          <a:prstGeom prst="rect">
            <a:avLst/>
          </a:prstGeom>
        </p:spPr>
        <p:txBody>
          <a:bodyPr lIns="101901" tIns="50950" rIns="101901" bIns="50950"/>
          <a:lstStyle>
            <a:lvl1pPr algn="r">
              <a:defRPr sz="1000"/>
            </a:lvl1pPr>
          </a:lstStyle>
          <a:p>
            <a:pPr>
              <a:defRPr/>
            </a:pPr>
            <a:r>
              <a:rPr lang="en-US" altLang="zh-TW" dirty="0" smtClean="0">
                <a:solidFill>
                  <a:srgbClr val="000000"/>
                </a:solidFill>
              </a:rPr>
              <a:t>© 2013 </a:t>
            </a:r>
            <a:r>
              <a:rPr lang="zh-TW" altLang="en-US" dirty="0" smtClean="0">
                <a:solidFill>
                  <a:srgbClr val="000000"/>
                </a:solidFill>
              </a:rPr>
              <a:t>勤業眾信版權所有 保留一切權利</a:t>
            </a:r>
            <a:endParaRPr lang="zh-TW" altLang="en-US" dirty="0">
              <a:solidFill>
                <a:srgbClr val="000000"/>
              </a:solidFill>
            </a:endParaRPr>
          </a:p>
        </p:txBody>
      </p:sp>
    </p:spTree>
    <p:extLst>
      <p:ext uri="{BB962C8B-B14F-4D97-AF65-F5344CB8AC3E}">
        <p14:creationId xmlns:p14="http://schemas.microsoft.com/office/powerpoint/2010/main" val="2089431938"/>
      </p:ext>
    </p:extLst>
  </p:cSld>
  <p:clrMapOvr>
    <a:masterClrMapping/>
  </p:clrMapOvr>
  <p:transition>
    <p:random/>
  </p:transition>
</p:sldLayout>
</file>

<file path=ppt/slideLayouts/slideLayout692.xml><?xml version="1.0" encoding="utf-8"?>
<p:sldLayout xmlns:a="http://schemas.openxmlformats.org/drawingml/2006/main" xmlns:r="http://schemas.openxmlformats.org/officeDocument/2006/relationships" xmlns:p="http://schemas.openxmlformats.org/presentationml/2006/main" userDrawn="1">
  <p:cSld name="2_Section Header">
    <p:spTree>
      <p:nvGrpSpPr>
        <p:cNvPr id="1" name=""/>
        <p:cNvGrpSpPr/>
        <p:nvPr/>
      </p:nvGrpSpPr>
      <p:grpSpPr>
        <a:xfrm>
          <a:off x="0" y="0"/>
          <a:ext cx="0" cy="0"/>
          <a:chOff x="0" y="0"/>
          <a:chExt cx="0" cy="0"/>
        </a:xfrm>
      </p:grpSpPr>
      <p:sp>
        <p:nvSpPr>
          <p:cNvPr id="3" name="Rounded Rectangle 9"/>
          <p:cNvSpPr/>
          <p:nvPr userDrawn="1"/>
        </p:nvSpPr>
        <p:spPr>
          <a:xfrm>
            <a:off x="628719" y="1538586"/>
            <a:ext cx="2436420" cy="971755"/>
          </a:xfrm>
          <a:prstGeom prst="roundRect">
            <a:avLst/>
          </a:prstGeom>
          <a:solidFill>
            <a:schemeClr val="accent5">
              <a:lumMod val="40000"/>
              <a:lumOff val="60000"/>
              <a:alpha val="46000"/>
            </a:schemeClr>
          </a:solidFill>
          <a:ln>
            <a:no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lIns="101901" tIns="50950" rIns="101901" bIns="50950" anchor="ctr"/>
          <a:lstStyle/>
          <a:p>
            <a:pPr algn="ctr" fontAlgn="auto">
              <a:spcBef>
                <a:spcPts val="0"/>
              </a:spcBef>
              <a:spcAft>
                <a:spcPts val="0"/>
              </a:spcAft>
              <a:defRPr/>
            </a:pPr>
            <a:r>
              <a:rPr kumimoji="0" lang="en-US" altLang="zh-TW" sz="3100" b="1" i="1" dirty="0">
                <a:solidFill>
                  <a:srgbClr val="FFFF00"/>
                </a:solidFill>
                <a:latin typeface="Candara" pitchFamily="34" charset="0"/>
              </a:rPr>
              <a:t>ROC</a:t>
            </a:r>
            <a:r>
              <a:rPr kumimoji="0" lang="zh-TW" altLang="en-US" sz="3100" b="1" i="1" dirty="0">
                <a:solidFill>
                  <a:srgbClr val="FFFF00"/>
                </a:solidFill>
                <a:latin typeface="Candara" pitchFamily="34" charset="0"/>
              </a:rPr>
              <a:t> </a:t>
            </a:r>
            <a:r>
              <a:rPr kumimoji="0" lang="en-US" altLang="zh-TW" sz="3100" b="1" i="1" dirty="0">
                <a:solidFill>
                  <a:srgbClr val="FFFF00"/>
                </a:solidFill>
                <a:latin typeface="Candara" pitchFamily="34" charset="0"/>
              </a:rPr>
              <a:t>GAAP</a:t>
            </a:r>
            <a:endParaRPr kumimoji="0" lang="zh-TW" altLang="en-US" sz="3100" b="1" i="1" dirty="0">
              <a:solidFill>
                <a:srgbClr val="FFFF00"/>
              </a:solidFill>
              <a:latin typeface="Candara" pitchFamily="34" charset="0"/>
            </a:endParaRPr>
          </a:p>
        </p:txBody>
      </p:sp>
      <p:sp>
        <p:nvSpPr>
          <p:cNvPr id="4" name="Striped Right Arrow 10"/>
          <p:cNvSpPr/>
          <p:nvPr userDrawn="1"/>
        </p:nvSpPr>
        <p:spPr>
          <a:xfrm rot="5400000">
            <a:off x="1077622" y="2697347"/>
            <a:ext cx="1538613" cy="1650478"/>
          </a:xfrm>
          <a:prstGeom prst="stripedRightArrow">
            <a:avLst/>
          </a:prstGeom>
          <a:solidFill>
            <a:schemeClr val="accent5">
              <a:lumMod val="40000"/>
              <a:lumOff val="60000"/>
              <a:alpha val="46000"/>
            </a:schemeClr>
          </a:solidFill>
          <a:ln>
            <a:no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lIns="101901" tIns="50950" rIns="101901" bIns="50950" anchor="ctr"/>
          <a:lstStyle/>
          <a:p>
            <a:pPr algn="ctr" fontAlgn="auto">
              <a:spcBef>
                <a:spcPts val="0"/>
              </a:spcBef>
              <a:spcAft>
                <a:spcPts val="0"/>
              </a:spcAft>
              <a:defRPr/>
            </a:pPr>
            <a:endParaRPr kumimoji="0" lang="zh-TW" altLang="en-US" dirty="0">
              <a:solidFill>
                <a:srgbClr val="FFFFFF"/>
              </a:solidFill>
            </a:endParaRPr>
          </a:p>
        </p:txBody>
      </p:sp>
      <p:sp>
        <p:nvSpPr>
          <p:cNvPr id="5" name="Rounded Rectangle 11"/>
          <p:cNvSpPr/>
          <p:nvPr userDrawn="1"/>
        </p:nvSpPr>
        <p:spPr>
          <a:xfrm>
            <a:off x="628719" y="4453851"/>
            <a:ext cx="2436420" cy="971755"/>
          </a:xfrm>
          <a:prstGeom prst="roundRect">
            <a:avLst/>
          </a:prstGeom>
          <a:solidFill>
            <a:schemeClr val="accent5">
              <a:lumMod val="40000"/>
              <a:lumOff val="60000"/>
              <a:alpha val="46000"/>
            </a:schemeClr>
          </a:solidFill>
          <a:ln>
            <a:no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lIns="101901" tIns="50950" rIns="101901" bIns="50950" anchor="ctr"/>
          <a:lstStyle/>
          <a:p>
            <a:pPr algn="ctr" fontAlgn="auto">
              <a:spcBef>
                <a:spcPts val="0"/>
              </a:spcBef>
              <a:spcAft>
                <a:spcPts val="0"/>
              </a:spcAft>
              <a:defRPr/>
            </a:pPr>
            <a:r>
              <a:rPr kumimoji="0" lang="en-US" altLang="zh-TW" sz="3100" b="1" i="1" dirty="0">
                <a:solidFill>
                  <a:srgbClr val="FFFF00"/>
                </a:solidFill>
                <a:latin typeface="Candara" pitchFamily="34" charset="0"/>
              </a:rPr>
              <a:t>IFRSs</a:t>
            </a:r>
            <a:endParaRPr kumimoji="0" lang="zh-TW" altLang="en-US" sz="3100" b="1" i="1" dirty="0">
              <a:solidFill>
                <a:srgbClr val="FFFF00"/>
              </a:solidFill>
              <a:latin typeface="Candara" pitchFamily="34" charset="0"/>
            </a:endParaRPr>
          </a:p>
        </p:txBody>
      </p:sp>
      <p:sp>
        <p:nvSpPr>
          <p:cNvPr id="2" name="Title 1"/>
          <p:cNvSpPr>
            <a:spLocks noGrp="1"/>
          </p:cNvSpPr>
          <p:nvPr>
            <p:ph type="title"/>
          </p:nvPr>
        </p:nvSpPr>
        <p:spPr>
          <a:xfrm>
            <a:off x="3851081" y="1133687"/>
            <a:ext cx="5344406" cy="4858777"/>
          </a:xfrm>
          <a:prstGeom prst="rect">
            <a:avLst/>
          </a:prstGeom>
        </p:spPr>
        <p:txBody>
          <a:bodyPr lIns="101901" tIns="50950" rIns="101901" bIns="50950" anchor="ctr">
            <a:noAutofit/>
          </a:bodyPr>
          <a:lstStyle>
            <a:lvl1pPr algn="ctr">
              <a:buNone/>
              <a:defRPr sz="4900" b="1" cap="none" baseline="0">
                <a:solidFill>
                  <a:srgbClr val="FFFF00"/>
                </a:solidFill>
                <a:effectLst/>
                <a:latin typeface="Calibri" pitchFamily="34" charset="0"/>
                <a:ea typeface="標楷體" pitchFamily="65" charset="-120"/>
              </a:defRPr>
            </a:lvl1pPr>
          </a:lstStyle>
          <a:p>
            <a:r>
              <a:rPr lang="en-US" altLang="zh-TW" smtClean="0"/>
              <a:t>Click to edit Master title style</a:t>
            </a:r>
            <a:endParaRPr lang="en-US" dirty="0"/>
          </a:p>
        </p:txBody>
      </p:sp>
      <p:sp>
        <p:nvSpPr>
          <p:cNvPr id="6" name="Date Placeholder 3"/>
          <p:cNvSpPr>
            <a:spLocks noGrp="1"/>
          </p:cNvSpPr>
          <p:nvPr>
            <p:ph type="dt" sz="half" idx="10"/>
          </p:nvPr>
        </p:nvSpPr>
        <p:spPr>
          <a:xfrm>
            <a:off x="0" y="7440613"/>
            <a:ext cx="3379788" cy="414337"/>
          </a:xfrm>
          <a:prstGeom prst="rect">
            <a:avLst/>
          </a:prstGeom>
        </p:spPr>
        <p:txBody>
          <a:bodyPr lIns="101901" tIns="50950" rIns="101901" bIns="50950"/>
          <a:lstStyle>
            <a:lvl1pPr fontAlgn="auto">
              <a:spcBef>
                <a:spcPts val="0"/>
              </a:spcBef>
              <a:spcAft>
                <a:spcPts val="0"/>
              </a:spcAft>
              <a:defRPr kumimoji="0" sz="1100">
                <a:solidFill>
                  <a:schemeClr val="tx1"/>
                </a:solidFill>
                <a:latin typeface="Arial" charset="0"/>
                <a:ea typeface="+mn-ea"/>
              </a:defRPr>
            </a:lvl1pPr>
          </a:lstStyle>
          <a:p>
            <a:pPr>
              <a:defRPr/>
            </a:pPr>
            <a:r>
              <a:rPr lang="en-US" altLang="zh-TW" dirty="0" smtClean="0">
                <a:solidFill>
                  <a:srgbClr val="000000"/>
                </a:solidFill>
              </a:rPr>
              <a:t>© 2013 </a:t>
            </a:r>
            <a:r>
              <a:rPr lang="zh-TW" altLang="en-US" dirty="0" smtClean="0">
                <a:solidFill>
                  <a:srgbClr val="000000"/>
                </a:solidFill>
              </a:rPr>
              <a:t>勤業眾信版權所有 保留一切權利</a:t>
            </a:r>
            <a:endParaRPr lang="zh-TW" altLang="en-US" dirty="0">
              <a:solidFill>
                <a:srgbClr val="000000"/>
              </a:solidFill>
              <a:latin typeface="華康中黑體" pitchFamily="49" charset="-120"/>
              <a:ea typeface="華康中黑體" pitchFamily="49" charset="-120"/>
            </a:endParaRPr>
          </a:p>
        </p:txBody>
      </p:sp>
      <p:sp>
        <p:nvSpPr>
          <p:cNvPr id="7" name="Slide Number Placeholder 5"/>
          <p:cNvSpPr>
            <a:spLocks noGrp="1"/>
          </p:cNvSpPr>
          <p:nvPr>
            <p:ph type="sldNum" sz="quarter" idx="11"/>
          </p:nvPr>
        </p:nvSpPr>
        <p:spPr>
          <a:xfrm>
            <a:off x="9315450" y="7359650"/>
            <a:ext cx="587375" cy="414338"/>
          </a:xfrm>
          <a:prstGeom prst="rect">
            <a:avLst/>
          </a:prstGeom>
        </p:spPr>
        <p:txBody>
          <a:bodyPr lIns="101901" tIns="50950" rIns="101901" bIns="50950"/>
          <a:lstStyle>
            <a:lvl1pPr>
              <a:defRPr/>
            </a:lvl1pPr>
          </a:lstStyle>
          <a:p>
            <a:pPr>
              <a:defRPr/>
            </a:pPr>
            <a:fld id="{CC1C6530-B098-4D84-B0EB-E7B62116B5B5}" type="slidenum">
              <a:rPr lang="zh-TW" altLang="en-US">
                <a:solidFill>
                  <a:srgbClr val="000000"/>
                </a:solidFill>
              </a:rPr>
              <a:pPr>
                <a:defRPr/>
              </a:pPr>
              <a:t>‹#›</a:t>
            </a:fld>
            <a:endParaRPr lang="zh-TW" altLang="en-US">
              <a:solidFill>
                <a:srgbClr val="000000"/>
              </a:solidFill>
            </a:endParaRPr>
          </a:p>
        </p:txBody>
      </p:sp>
    </p:spTree>
    <p:extLst>
      <p:ext uri="{BB962C8B-B14F-4D97-AF65-F5344CB8AC3E}">
        <p14:creationId xmlns:p14="http://schemas.microsoft.com/office/powerpoint/2010/main" val="622421051"/>
      </p:ext>
    </p:extLst>
  </p:cSld>
  <p:clrMapOvr>
    <a:masterClrMapping/>
  </p:clrMapOvr>
  <p:transition>
    <p:random/>
  </p:transition>
</p:sldLayout>
</file>

<file path=ppt/slideLayouts/slideLayout693.xml><?xml version="1.0" encoding="utf-8"?>
<p:sldLayout xmlns:a="http://schemas.openxmlformats.org/drawingml/2006/main" xmlns:r="http://schemas.openxmlformats.org/officeDocument/2006/relationships" xmlns:p="http://schemas.openxmlformats.org/presentationml/2006/main" showMasterSp="0" userDrawn="1">
  <p:cSld name="End slide">
    <p:spTree>
      <p:nvGrpSpPr>
        <p:cNvPr id="1" name=""/>
        <p:cNvGrpSpPr/>
        <p:nvPr/>
      </p:nvGrpSpPr>
      <p:grpSpPr>
        <a:xfrm>
          <a:off x="0" y="0"/>
          <a:ext cx="0" cy="0"/>
          <a:chOff x="0" y="0"/>
          <a:chExt cx="0" cy="0"/>
        </a:xfrm>
      </p:grpSpPr>
      <p:sp>
        <p:nvSpPr>
          <p:cNvPr id="3" name="Text Placeholder 5"/>
          <p:cNvSpPr>
            <a:spLocks noGrp="1"/>
          </p:cNvSpPr>
          <p:nvPr>
            <p:ph type="body" sz="quarter" idx="10"/>
          </p:nvPr>
        </p:nvSpPr>
        <p:spPr bwMode="gray">
          <a:xfrm>
            <a:off x="442639" y="6188094"/>
            <a:ext cx="5432394" cy="1306030"/>
          </a:xfrm>
          <a:prstGeom prst="rect">
            <a:avLst/>
          </a:prstGeom>
        </p:spPr>
        <p:txBody>
          <a:bodyPr anchor="b">
            <a:noAutofit/>
          </a:bodyPr>
          <a:lstStyle>
            <a:lvl1pPr>
              <a:lnSpc>
                <a:spcPts val="891"/>
              </a:lnSpc>
              <a:spcBef>
                <a:spcPts val="446"/>
              </a:spcBef>
              <a:spcAft>
                <a:spcPts val="446"/>
              </a:spcAft>
              <a:defRPr sz="900"/>
            </a:lvl1pPr>
          </a:lstStyle>
          <a:p>
            <a:pPr lvl="0"/>
            <a:r>
              <a:rPr lang="en-US" smtClean="0"/>
              <a:t>Click to edit Master text styles</a:t>
            </a:r>
          </a:p>
        </p:txBody>
      </p:sp>
    </p:spTree>
    <p:extLst>
      <p:ext uri="{BB962C8B-B14F-4D97-AF65-F5344CB8AC3E}">
        <p14:creationId xmlns:p14="http://schemas.microsoft.com/office/powerpoint/2010/main" val="2921575327"/>
      </p:ext>
    </p:extLst>
  </p:cSld>
  <p:clrMapOvr>
    <a:masterClrMapping/>
  </p:clrMapOvr>
  <p:transition/>
  <p:timing>
    <p:tnLst>
      <p:par>
        <p:cTn id="1" dur="indefinite" restart="never" nodeType="tmRoot"/>
      </p:par>
    </p:tnLst>
  </p:timing>
</p:sldLayout>
</file>

<file path=ppt/slideLayouts/slideLayout694.xml><?xml version="1.0" encoding="utf-8"?>
<p:sldLayout xmlns:a="http://schemas.openxmlformats.org/drawingml/2006/main" xmlns:r="http://schemas.openxmlformats.org/officeDocument/2006/relationships" xmlns:p="http://schemas.openxmlformats.org/presentationml/2006/main" userDrawn="1">
  <p:cSld name="2_兩項物件">
    <p:spTree>
      <p:nvGrpSpPr>
        <p:cNvPr id="1" name=""/>
        <p:cNvGrpSpPr/>
        <p:nvPr/>
      </p:nvGrpSpPr>
      <p:grpSpPr>
        <a:xfrm>
          <a:off x="0" y="0"/>
          <a:ext cx="0" cy="0"/>
          <a:chOff x="0" y="0"/>
          <a:chExt cx="0" cy="0"/>
        </a:xfrm>
      </p:grpSpPr>
      <p:sp>
        <p:nvSpPr>
          <p:cNvPr id="2" name="Title 1"/>
          <p:cNvSpPr>
            <a:spLocks noGrp="1"/>
          </p:cNvSpPr>
          <p:nvPr>
            <p:ph type="title"/>
          </p:nvPr>
        </p:nvSpPr>
        <p:spPr>
          <a:xfrm>
            <a:off x="390001" y="360002"/>
            <a:ext cx="9126001" cy="630000"/>
          </a:xfrm>
          <a:prstGeom prst="rect">
            <a:avLst/>
          </a:prstGeom>
        </p:spPr>
        <p:txBody>
          <a:bodyPr lIns="91425" tIns="45713" rIns="91425" bIns="45713"/>
          <a:lstStyle>
            <a:lvl1pPr>
              <a:defRPr sz="3600" baseline="0">
                <a:solidFill>
                  <a:srgbClr val="002776"/>
                </a:solidFill>
                <a:latin typeface="Cambria Math" pitchFamily="18" charset="0"/>
                <a:ea typeface="標楷體" pitchFamily="65" charset="-120"/>
              </a:defRPr>
            </a:lvl1pPr>
          </a:lstStyle>
          <a:p>
            <a:r>
              <a:rPr lang="en-US" altLang="zh-TW" dirty="0" smtClean="0"/>
              <a:t>Click to edit Master title style</a:t>
            </a:r>
            <a:endParaRPr lang="en-GB" dirty="0"/>
          </a:p>
        </p:txBody>
      </p:sp>
      <p:sp>
        <p:nvSpPr>
          <p:cNvPr id="6" name="Slide Number Placeholder 9"/>
          <p:cNvSpPr>
            <a:spLocks noGrp="1"/>
          </p:cNvSpPr>
          <p:nvPr>
            <p:ph type="sldNum" sz="quarter" idx="10"/>
          </p:nvPr>
        </p:nvSpPr>
        <p:spPr>
          <a:xfrm>
            <a:off x="-7146" y="7509696"/>
            <a:ext cx="428628" cy="264293"/>
          </a:xfrm>
          <a:prstGeom prst="rect">
            <a:avLst/>
          </a:prstGeom>
        </p:spPr>
        <p:txBody>
          <a:bodyPr lIns="91425" tIns="45713" rIns="91425" bIns="45713"/>
          <a:lstStyle>
            <a:lvl1pPr>
              <a:defRPr sz="1000">
                <a:latin typeface="Calibri" pitchFamily="34" charset="0"/>
              </a:defRPr>
            </a:lvl1pPr>
          </a:lstStyle>
          <a:p>
            <a:fld id="{5C2BFDC5-D7DB-482A-BCCF-A292C6924E52}" type="slidenum">
              <a:rPr lang="en-US" smtClean="0">
                <a:solidFill>
                  <a:srgbClr val="000000"/>
                </a:solidFill>
              </a:rPr>
              <a:pPr/>
              <a:t>‹#›</a:t>
            </a:fld>
            <a:endParaRPr lang="en-US" dirty="0">
              <a:solidFill>
                <a:srgbClr val="000000"/>
              </a:solidFill>
            </a:endParaRPr>
          </a:p>
        </p:txBody>
      </p:sp>
      <p:sp>
        <p:nvSpPr>
          <p:cNvPr id="8" name="Text Placeholder 2"/>
          <p:cNvSpPr>
            <a:spLocks noGrp="1"/>
          </p:cNvSpPr>
          <p:nvPr>
            <p:ph idx="1"/>
          </p:nvPr>
        </p:nvSpPr>
        <p:spPr bwMode="auto">
          <a:xfrm>
            <a:off x="446089" y="1349377"/>
            <a:ext cx="9266238"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spcAft>
                <a:spcPts val="669"/>
              </a:spcAft>
              <a:buFontTx/>
              <a:buBlip>
                <a:blip r:embed="rId2"/>
              </a:buBlip>
              <a:defRPr sz="3100">
                <a:latin typeface="Calibri" pitchFamily="34" charset="0"/>
                <a:ea typeface="微軟正黑體" pitchFamily="34" charset="-120"/>
                <a:cs typeface="Calibri" pitchFamily="34" charset="0"/>
              </a:defRPr>
            </a:lvl1pPr>
            <a:lvl2pPr marL="895170" indent="-493582">
              <a:lnSpc>
                <a:spcPct val="100000"/>
              </a:lnSpc>
              <a:spcBef>
                <a:spcPts val="600"/>
              </a:spcBef>
              <a:spcAft>
                <a:spcPts val="669"/>
              </a:spcAft>
              <a:buClr>
                <a:srgbClr val="92D050"/>
              </a:buClr>
              <a:buSzPct val="80000"/>
              <a:buFont typeface="Wingdings" pitchFamily="2" charset="2"/>
              <a:buChar char="u"/>
              <a:defRPr sz="2700">
                <a:latin typeface="Calibri" pitchFamily="34" charset="0"/>
                <a:ea typeface="微軟正黑體" pitchFamily="34" charset="-120"/>
                <a:cs typeface="Calibri" pitchFamily="34" charset="0"/>
              </a:defRPr>
            </a:lvl2pPr>
            <a:lvl3pPr marL="1296758" indent="-401589">
              <a:lnSpc>
                <a:spcPct val="100000"/>
              </a:lnSpc>
              <a:spcBef>
                <a:spcPts val="600"/>
              </a:spcBef>
              <a:spcAft>
                <a:spcPts val="669"/>
              </a:spcAft>
              <a:buClr>
                <a:srgbClr val="92D050"/>
              </a:buClr>
              <a:buSzPct val="70000"/>
              <a:buFont typeface="Wingdings" pitchFamily="2" charset="2"/>
              <a:buChar char="p"/>
              <a:defRPr sz="2200">
                <a:latin typeface="Calibri" pitchFamily="34" charset="0"/>
                <a:ea typeface="微軟正黑體" pitchFamily="34" charset="-120"/>
                <a:cs typeface="Calibri" pitchFamily="34" charset="0"/>
              </a:defRPr>
            </a:lvl3pPr>
            <a:lvl4pPr marL="1606352" indent="-309595">
              <a:lnSpc>
                <a:spcPct val="100000"/>
              </a:lnSpc>
              <a:spcBef>
                <a:spcPts val="600"/>
              </a:spcBef>
              <a:spcAft>
                <a:spcPts val="669"/>
              </a:spcAft>
              <a:buClr>
                <a:srgbClr val="92D050"/>
              </a:buClr>
              <a:buSzPct val="80000"/>
              <a:buFont typeface="Wingdings" pitchFamily="2" charset="2"/>
              <a:buChar char="l"/>
              <a:defRPr>
                <a:latin typeface="Calibri" pitchFamily="34" charset="0"/>
                <a:ea typeface="微軟正黑體" pitchFamily="34" charset="-120"/>
                <a:cs typeface="Calibri" pitchFamily="34" charset="0"/>
              </a:defRPr>
            </a:lvl4pPr>
            <a:lvl5pPr marL="1261861" indent="-101584">
              <a:lnSpc>
                <a:spcPct val="100000"/>
              </a:lnSpc>
              <a:spcBef>
                <a:spcPts val="600"/>
              </a:spcBef>
              <a:spcAft>
                <a:spcPts val="669"/>
              </a:spcAft>
              <a:buClr>
                <a:srgbClr val="92D050"/>
              </a:buClr>
              <a:buFont typeface="Arial" pitchFamily="34" charset="0"/>
              <a:buNone/>
              <a:defRPr>
                <a:solidFill>
                  <a:schemeClr val="tx1"/>
                </a:solidFill>
                <a:latin typeface="Calibri" pitchFamily="34" charset="0"/>
                <a:ea typeface="微軟正黑體" pitchFamily="34" charset="-120"/>
                <a:cs typeface="Calibri" pitchFamily="34" charset="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cxnSp>
        <p:nvCxnSpPr>
          <p:cNvPr id="10" name="直線接點 9"/>
          <p:cNvCxnSpPr/>
          <p:nvPr userDrawn="1"/>
        </p:nvCxnSpPr>
        <p:spPr>
          <a:xfrm>
            <a:off x="0" y="1100912"/>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7" name="Rectangle 4"/>
          <p:cNvSpPr>
            <a:spLocks noChangeArrowheads="1"/>
          </p:cNvSpPr>
          <p:nvPr userDrawn="1"/>
        </p:nvSpPr>
        <p:spPr bwMode="auto">
          <a:xfrm>
            <a:off x="7525791" y="7611913"/>
            <a:ext cx="2544763" cy="163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0000"/>
                </a:solidFill>
                <a:miter lim="800000"/>
                <a:headEnd/>
                <a:tailEnd/>
              </a14:hiddenLine>
            </a:ext>
          </a:extLst>
        </p:spPr>
        <p:txBody>
          <a:bodyPr lIns="0" tIns="0" rIns="0" bIns="0"/>
          <a:lstStyle/>
          <a:p>
            <a:pPr algn="r" defTabSz="954088"/>
            <a:r>
              <a:rPr kumimoji="0" lang="en-US" altLang="zh-TW" sz="900" dirty="0">
                <a:solidFill>
                  <a:srgbClr val="002060"/>
                </a:solidFill>
              </a:rPr>
              <a:t>©</a:t>
            </a:r>
            <a:r>
              <a:rPr kumimoji="0" lang="en-US" altLang="zh-TW" sz="900" dirty="0" smtClean="0">
                <a:solidFill>
                  <a:srgbClr val="002060"/>
                </a:solidFill>
              </a:rPr>
              <a:t>2013 </a:t>
            </a:r>
            <a:r>
              <a:rPr kumimoji="0" lang="zh-TW" altLang="en-US" sz="900" dirty="0">
                <a:solidFill>
                  <a:srgbClr val="002060"/>
                </a:solidFill>
              </a:rPr>
              <a:t>勤業眾信版權所有 保留一切權利</a:t>
            </a:r>
            <a:endParaRPr kumimoji="0" lang="en-US" altLang="zh-TW" sz="900" dirty="0">
              <a:solidFill>
                <a:srgbClr val="002060"/>
              </a:solidFill>
            </a:endParaRPr>
          </a:p>
        </p:txBody>
      </p:sp>
    </p:spTree>
    <p:extLst>
      <p:ext uri="{BB962C8B-B14F-4D97-AF65-F5344CB8AC3E}">
        <p14:creationId xmlns:p14="http://schemas.microsoft.com/office/powerpoint/2010/main" val="20974305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兩項物件">
    <p:spTree>
      <p:nvGrpSpPr>
        <p:cNvPr id="1" name=""/>
        <p:cNvGrpSpPr/>
        <p:nvPr/>
      </p:nvGrpSpPr>
      <p:grpSpPr>
        <a:xfrm>
          <a:off x="0" y="0"/>
          <a:ext cx="0" cy="0"/>
          <a:chOff x="0" y="0"/>
          <a:chExt cx="0" cy="0"/>
        </a:xfrm>
      </p:grpSpPr>
      <p:cxnSp>
        <p:nvCxnSpPr>
          <p:cNvPr id="4" name="直線接點 6"/>
          <p:cNvCxnSpPr/>
          <p:nvPr userDrawn="1"/>
        </p:nvCxnSpPr>
        <p:spPr>
          <a:xfrm>
            <a:off x="0" y="1101727"/>
            <a:ext cx="10059988"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89943" tIns="44969" rIns="89943" bIns="44969"/>
          <a:lstStyle>
            <a:lvl1pPr>
              <a:defRPr sz="3600" b="1" baseline="0">
                <a:solidFill>
                  <a:srgbClr val="002776"/>
                </a:solidFill>
                <a:latin typeface="+mj-lt"/>
                <a:ea typeface="微軟正黑體" pitchFamily="34"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lIns="0" tIns="0" rIns="0" bIns="0"/>
          <a:lstStyle>
            <a:lvl1pPr>
              <a:lnSpc>
                <a:spcPct val="100000"/>
              </a:lnSpc>
              <a:spcBef>
                <a:spcPts val="600"/>
              </a:spcBef>
              <a:spcAft>
                <a:spcPts val="669"/>
              </a:spcAft>
              <a:buFontTx/>
              <a:buBlip>
                <a:blip r:embed="rId2"/>
              </a:buBlip>
              <a:defRPr sz="3100">
                <a:latin typeface="+mj-lt"/>
                <a:ea typeface="微軟正黑體" pitchFamily="34" charset="-120"/>
              </a:defRPr>
            </a:lvl1pPr>
            <a:lvl2pPr marL="880651" indent="-485599">
              <a:lnSpc>
                <a:spcPct val="100000"/>
              </a:lnSpc>
              <a:spcBef>
                <a:spcPts val="600"/>
              </a:spcBef>
              <a:spcAft>
                <a:spcPts val="669"/>
              </a:spcAft>
              <a:buClr>
                <a:srgbClr val="92D050"/>
              </a:buClr>
              <a:buSzPct val="80000"/>
              <a:buFont typeface="Wingdings" pitchFamily="2" charset="2"/>
              <a:buChar char="u"/>
              <a:defRPr sz="2700">
                <a:latin typeface="+mj-lt"/>
                <a:ea typeface="微軟正黑體" pitchFamily="34" charset="-120"/>
              </a:defRPr>
            </a:lvl2pPr>
            <a:lvl3pPr marL="1275724" indent="-395074">
              <a:lnSpc>
                <a:spcPct val="100000"/>
              </a:lnSpc>
              <a:spcBef>
                <a:spcPts val="600"/>
              </a:spcBef>
              <a:spcAft>
                <a:spcPts val="669"/>
              </a:spcAft>
              <a:buClr>
                <a:srgbClr val="92D050"/>
              </a:buClr>
              <a:buSzPct val="70000"/>
              <a:buFont typeface="Wingdings" pitchFamily="2" charset="2"/>
              <a:buChar char="p"/>
              <a:defRPr sz="2200">
                <a:latin typeface="+mj-lt"/>
                <a:ea typeface="微軟正黑體" pitchFamily="34" charset="-120"/>
              </a:defRPr>
            </a:lvl3pPr>
            <a:lvl4pPr marL="1580305" indent="-304587">
              <a:lnSpc>
                <a:spcPct val="100000"/>
              </a:lnSpc>
              <a:spcBef>
                <a:spcPts val="600"/>
              </a:spcBef>
              <a:spcAft>
                <a:spcPts val="669"/>
              </a:spcAft>
              <a:buClr>
                <a:srgbClr val="92D050"/>
              </a:buClr>
              <a:buSzPct val="80000"/>
              <a:buFont typeface="Wingdings" pitchFamily="2" charset="2"/>
              <a:buChar char="l"/>
              <a:defRPr>
                <a:latin typeface="+mj-lt"/>
                <a:ea typeface="微軟正黑體" pitchFamily="34" charset="-120"/>
              </a:defRPr>
            </a:lvl4pPr>
            <a:lvl5pPr marL="1241391" indent="-99927">
              <a:lnSpc>
                <a:spcPct val="100000"/>
              </a:lnSpc>
              <a:spcBef>
                <a:spcPts val="600"/>
              </a:spcBef>
              <a:spcAft>
                <a:spcPts val="669"/>
              </a:spcAft>
              <a:buClr>
                <a:srgbClr val="92D050"/>
              </a:buClr>
              <a:buFont typeface="Arial" pitchFamily="34" charset="0"/>
              <a:buNone/>
              <a:defRPr>
                <a:solidFill>
                  <a:schemeClr val="tx1"/>
                </a:solidFill>
                <a:latin typeface="+mj-lt"/>
                <a:ea typeface="微軟正黑體" pitchFamily="34"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5" name="Slide Number Placeholder 9"/>
          <p:cNvSpPr>
            <a:spLocks noGrp="1"/>
          </p:cNvSpPr>
          <p:nvPr>
            <p:ph type="sldNum" sz="quarter" idx="10"/>
          </p:nvPr>
        </p:nvSpPr>
        <p:spPr>
          <a:xfrm>
            <a:off x="173044" y="7508876"/>
            <a:ext cx="427037" cy="265112"/>
          </a:xfrm>
          <a:prstGeom prst="rect">
            <a:avLst/>
          </a:prstGeom>
        </p:spPr>
        <p:txBody>
          <a:bodyPr lIns="89943" tIns="44969" rIns="89943" bIns="44969"/>
          <a:lstStyle>
            <a:lvl1pPr>
              <a:defRPr sz="1000">
                <a:latin typeface="Calibri" pitchFamily="34" charset="0"/>
              </a:defRPr>
            </a:lvl1pPr>
          </a:lstStyle>
          <a:p>
            <a:pPr>
              <a:defRPr/>
            </a:pPr>
            <a:fld id="{1B959FBF-8FD8-4407-B66D-9A869736E8CC}" type="slidenum">
              <a:rPr lang="en-US"/>
              <a:pPr>
                <a:defRPr/>
              </a:pPr>
              <a:t>‹#›</a:t>
            </a:fld>
            <a:endParaRPr lang="en-US" dirty="0"/>
          </a:p>
        </p:txBody>
      </p:sp>
      <p:sp>
        <p:nvSpPr>
          <p:cNvPr id="6" name="頁尾版面配置區 4"/>
          <p:cNvSpPr>
            <a:spLocks noGrp="1"/>
          </p:cNvSpPr>
          <p:nvPr userDrawn="1">
            <p:ph type="ftr" sz="quarter" idx="11"/>
          </p:nvPr>
        </p:nvSpPr>
        <p:spPr>
          <a:xfrm>
            <a:off x="6203950" y="7359650"/>
            <a:ext cx="3856038" cy="414338"/>
          </a:xfrm>
          <a:prstGeom prst="rect">
            <a:avLst/>
          </a:prstGeom>
        </p:spPr>
        <p:txBody>
          <a:bodyPr lIns="100241" tIns="50112" rIns="100241" bIns="50112"/>
          <a:lstStyle>
            <a:lvl1pPr algn="r">
              <a:defRPr sz="1000"/>
            </a:lvl1pPr>
          </a:lstStyle>
          <a:p>
            <a:pPr>
              <a:defRPr/>
            </a:pPr>
            <a:r>
              <a:rPr lang="en-US" altLang="zh-TW" dirty="0" smtClean="0"/>
              <a:t>© 2013 </a:t>
            </a:r>
            <a:r>
              <a:rPr lang="zh-TW" altLang="en-US" dirty="0" smtClean="0"/>
              <a:t>勤業眾信版權所有 保留一切權利</a:t>
            </a:r>
            <a:endParaRPr lang="zh-TW" altLang="en-US" dirty="0"/>
          </a:p>
        </p:txBody>
      </p:sp>
    </p:spTree>
  </p:cSld>
  <p:clrMapOvr>
    <a:masterClrMapping/>
  </p:clrMapOvr>
  <p:transition>
    <p:random/>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userDrawn="1">
  <p:cSld name="53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2007"/>
            <a:ext cx="2544763" cy="163513"/>
          </a:xfrm>
          <a:prstGeom prst="rect">
            <a:avLst/>
          </a:prstGeom>
          <a:noFill/>
          <a:ln w="25400" algn="ctr">
            <a:noFill/>
            <a:miter lim="800000"/>
            <a:headEnd/>
            <a:tailEnd/>
          </a:ln>
        </p:spPr>
        <p:txBody>
          <a:bodyPr lIns="0" tIns="0" rIns="0" bIns="0"/>
          <a:lstStyle/>
          <a:p>
            <a:pPr algn="r" defTabSz="942945"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074" tIns="45035" rIns="90074" bIns="45035"/>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8543" indent="-270530">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0568" indent="-172011">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2667" indent="-172011">
              <a:lnSpc>
                <a:spcPct val="100000"/>
              </a:lnSpc>
              <a:spcBef>
                <a:spcPts val="600"/>
              </a:spcBef>
              <a:buClr>
                <a:srgbClr val="92D050"/>
              </a:buClr>
              <a:defRPr>
                <a:latin typeface="Calibri" pitchFamily="34" charset="0"/>
                <a:ea typeface="標楷體" pitchFamily="65" charset="-120"/>
              </a:defRPr>
            </a:lvl4pPr>
            <a:lvl5pPr marL="1243185" indent="-100073">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70"/>
            <a:ext cx="428625" cy="263525"/>
          </a:xfrm>
          <a:prstGeom prst="rect">
            <a:avLst/>
          </a:prstGeom>
        </p:spPr>
        <p:txBody>
          <a:bodyPr vert="horz" wrap="square" lIns="90074" tIns="45035" rIns="90074" bIns="45035"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2969554170"/>
      </p:ext>
    </p:extLst>
  </p:cSld>
  <p:clrMapOvr>
    <a:masterClrMapping/>
  </p:clrMapOvr>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userDrawn="1">
  <p:cSld name="54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2007"/>
            <a:ext cx="2544763" cy="163513"/>
          </a:xfrm>
          <a:prstGeom prst="rect">
            <a:avLst/>
          </a:prstGeom>
          <a:noFill/>
          <a:ln w="25400" algn="ctr">
            <a:noFill/>
            <a:miter lim="800000"/>
            <a:headEnd/>
            <a:tailEnd/>
          </a:ln>
        </p:spPr>
        <p:txBody>
          <a:bodyPr lIns="0" tIns="0" rIns="0" bIns="0"/>
          <a:lstStyle/>
          <a:p>
            <a:pPr algn="r" defTabSz="942945"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074" tIns="45035" rIns="90074" bIns="45035"/>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8543" indent="-270530">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0568" indent="-172011">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2667" indent="-172011">
              <a:lnSpc>
                <a:spcPct val="100000"/>
              </a:lnSpc>
              <a:spcBef>
                <a:spcPts val="600"/>
              </a:spcBef>
              <a:buClr>
                <a:srgbClr val="92D050"/>
              </a:buClr>
              <a:defRPr>
                <a:latin typeface="Calibri" pitchFamily="34" charset="0"/>
                <a:ea typeface="標楷體" pitchFamily="65" charset="-120"/>
              </a:defRPr>
            </a:lvl4pPr>
            <a:lvl5pPr marL="1243185" indent="-100073">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70"/>
            <a:ext cx="428625" cy="263525"/>
          </a:xfrm>
          <a:prstGeom prst="rect">
            <a:avLst/>
          </a:prstGeom>
        </p:spPr>
        <p:txBody>
          <a:bodyPr vert="horz" wrap="square" lIns="90074" tIns="45035" rIns="90074" bIns="45035"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1616633859"/>
      </p:ext>
    </p:extLst>
  </p:cSld>
  <p:clrMapOvr>
    <a:masterClrMapping/>
  </p:clrMapOvr>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userDrawn="1">
  <p:cSld name="55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2007"/>
            <a:ext cx="2544763" cy="163513"/>
          </a:xfrm>
          <a:prstGeom prst="rect">
            <a:avLst/>
          </a:prstGeom>
          <a:noFill/>
          <a:ln w="25400" algn="ctr">
            <a:noFill/>
            <a:miter lim="800000"/>
            <a:headEnd/>
            <a:tailEnd/>
          </a:ln>
        </p:spPr>
        <p:txBody>
          <a:bodyPr lIns="0" tIns="0" rIns="0" bIns="0"/>
          <a:lstStyle/>
          <a:p>
            <a:pPr algn="r" defTabSz="942945"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074" tIns="45035" rIns="90074" bIns="45035"/>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8543" indent="-270530">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0568" indent="-172011">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2667" indent="-172011">
              <a:lnSpc>
                <a:spcPct val="100000"/>
              </a:lnSpc>
              <a:spcBef>
                <a:spcPts val="600"/>
              </a:spcBef>
              <a:buClr>
                <a:srgbClr val="92D050"/>
              </a:buClr>
              <a:defRPr>
                <a:latin typeface="Calibri" pitchFamily="34" charset="0"/>
                <a:ea typeface="標楷體" pitchFamily="65" charset="-120"/>
              </a:defRPr>
            </a:lvl4pPr>
            <a:lvl5pPr marL="1243185" indent="-100073">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70"/>
            <a:ext cx="428625" cy="263525"/>
          </a:xfrm>
          <a:prstGeom prst="rect">
            <a:avLst/>
          </a:prstGeom>
        </p:spPr>
        <p:txBody>
          <a:bodyPr vert="horz" wrap="square" lIns="90074" tIns="45035" rIns="90074" bIns="45035"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2289371560"/>
      </p:ext>
    </p:extLst>
  </p:cSld>
  <p:clrMapOvr>
    <a:masterClrMapping/>
  </p:clrMapOvr>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userDrawn="1">
  <p:cSld name="56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2007"/>
            <a:ext cx="2544763" cy="163513"/>
          </a:xfrm>
          <a:prstGeom prst="rect">
            <a:avLst/>
          </a:prstGeom>
          <a:noFill/>
          <a:ln w="25400" algn="ctr">
            <a:noFill/>
            <a:miter lim="800000"/>
            <a:headEnd/>
            <a:tailEnd/>
          </a:ln>
        </p:spPr>
        <p:txBody>
          <a:bodyPr lIns="0" tIns="0" rIns="0" bIns="0"/>
          <a:lstStyle/>
          <a:p>
            <a:pPr algn="r" defTabSz="942945"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074" tIns="45035" rIns="90074" bIns="45035"/>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8543" indent="-270530">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0568" indent="-172011">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2667" indent="-172011">
              <a:lnSpc>
                <a:spcPct val="100000"/>
              </a:lnSpc>
              <a:spcBef>
                <a:spcPts val="600"/>
              </a:spcBef>
              <a:buClr>
                <a:srgbClr val="92D050"/>
              </a:buClr>
              <a:defRPr>
                <a:latin typeface="Calibri" pitchFamily="34" charset="0"/>
                <a:ea typeface="標楷體" pitchFamily="65" charset="-120"/>
              </a:defRPr>
            </a:lvl4pPr>
            <a:lvl5pPr marL="1243185" indent="-100073">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70"/>
            <a:ext cx="428625" cy="263525"/>
          </a:xfrm>
          <a:prstGeom prst="rect">
            <a:avLst/>
          </a:prstGeom>
        </p:spPr>
        <p:txBody>
          <a:bodyPr vert="horz" wrap="square" lIns="90074" tIns="45035" rIns="90074" bIns="45035"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2973437828"/>
      </p:ext>
    </p:extLst>
  </p:cSld>
  <p:clrMapOvr>
    <a:masterClrMapping/>
  </p:clrMapOvr>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userDrawn="1">
  <p:cSld name="57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2007"/>
            <a:ext cx="2544763" cy="163513"/>
          </a:xfrm>
          <a:prstGeom prst="rect">
            <a:avLst/>
          </a:prstGeom>
          <a:noFill/>
          <a:ln w="25400" algn="ctr">
            <a:noFill/>
            <a:miter lim="800000"/>
            <a:headEnd/>
            <a:tailEnd/>
          </a:ln>
        </p:spPr>
        <p:txBody>
          <a:bodyPr lIns="0" tIns="0" rIns="0" bIns="0"/>
          <a:lstStyle/>
          <a:p>
            <a:pPr algn="r" defTabSz="942945"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074" tIns="45035" rIns="90074" bIns="45035"/>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8543" indent="-270530">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0568" indent="-172011">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2667" indent="-172011">
              <a:lnSpc>
                <a:spcPct val="100000"/>
              </a:lnSpc>
              <a:spcBef>
                <a:spcPts val="600"/>
              </a:spcBef>
              <a:buClr>
                <a:srgbClr val="92D050"/>
              </a:buClr>
              <a:defRPr>
                <a:latin typeface="Calibri" pitchFamily="34" charset="0"/>
                <a:ea typeface="標楷體" pitchFamily="65" charset="-120"/>
              </a:defRPr>
            </a:lvl4pPr>
            <a:lvl5pPr marL="1243185" indent="-100073">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70"/>
            <a:ext cx="428625" cy="263525"/>
          </a:xfrm>
          <a:prstGeom prst="rect">
            <a:avLst/>
          </a:prstGeom>
        </p:spPr>
        <p:txBody>
          <a:bodyPr vert="horz" wrap="square" lIns="90074" tIns="45035" rIns="90074" bIns="45035"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1457851205"/>
      </p:ext>
    </p:extLst>
  </p:cSld>
  <p:clrMapOvr>
    <a:masterClrMapping/>
  </p:clrMapOvr>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userDrawn="1">
  <p:cSld name="58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2007"/>
            <a:ext cx="2544763" cy="163513"/>
          </a:xfrm>
          <a:prstGeom prst="rect">
            <a:avLst/>
          </a:prstGeom>
          <a:noFill/>
          <a:ln w="25400" algn="ctr">
            <a:noFill/>
            <a:miter lim="800000"/>
            <a:headEnd/>
            <a:tailEnd/>
          </a:ln>
        </p:spPr>
        <p:txBody>
          <a:bodyPr lIns="0" tIns="0" rIns="0" bIns="0"/>
          <a:lstStyle/>
          <a:p>
            <a:pPr algn="r" defTabSz="942945"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074" tIns="45035" rIns="90074" bIns="45035"/>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8543" indent="-270530">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0568" indent="-172011">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2667" indent="-172011">
              <a:lnSpc>
                <a:spcPct val="100000"/>
              </a:lnSpc>
              <a:spcBef>
                <a:spcPts val="600"/>
              </a:spcBef>
              <a:buClr>
                <a:srgbClr val="92D050"/>
              </a:buClr>
              <a:defRPr>
                <a:latin typeface="Calibri" pitchFamily="34" charset="0"/>
                <a:ea typeface="標楷體" pitchFamily="65" charset="-120"/>
              </a:defRPr>
            </a:lvl4pPr>
            <a:lvl5pPr marL="1243185" indent="-100073">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70"/>
            <a:ext cx="428625" cy="263525"/>
          </a:xfrm>
          <a:prstGeom prst="rect">
            <a:avLst/>
          </a:prstGeom>
        </p:spPr>
        <p:txBody>
          <a:bodyPr vert="horz" wrap="square" lIns="90074" tIns="45035" rIns="90074" bIns="45035"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2199464832"/>
      </p:ext>
    </p:extLst>
  </p:cSld>
  <p:clrMapOvr>
    <a:masterClrMapping/>
  </p:clrMapOvr>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userDrawn="1">
  <p:cSld name="59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2007"/>
            <a:ext cx="2544763" cy="163513"/>
          </a:xfrm>
          <a:prstGeom prst="rect">
            <a:avLst/>
          </a:prstGeom>
          <a:noFill/>
          <a:ln w="25400" algn="ctr">
            <a:noFill/>
            <a:miter lim="800000"/>
            <a:headEnd/>
            <a:tailEnd/>
          </a:ln>
        </p:spPr>
        <p:txBody>
          <a:bodyPr lIns="0" tIns="0" rIns="0" bIns="0"/>
          <a:lstStyle/>
          <a:p>
            <a:pPr algn="r" defTabSz="942945"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074" tIns="45035" rIns="90074" bIns="45035"/>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8543" indent="-270530">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0568" indent="-172011">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2667" indent="-172011">
              <a:lnSpc>
                <a:spcPct val="100000"/>
              </a:lnSpc>
              <a:spcBef>
                <a:spcPts val="600"/>
              </a:spcBef>
              <a:buClr>
                <a:srgbClr val="92D050"/>
              </a:buClr>
              <a:defRPr>
                <a:latin typeface="Calibri" pitchFamily="34" charset="0"/>
                <a:ea typeface="標楷體" pitchFamily="65" charset="-120"/>
              </a:defRPr>
            </a:lvl4pPr>
            <a:lvl5pPr marL="1243185" indent="-100073">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70"/>
            <a:ext cx="428625" cy="263525"/>
          </a:xfrm>
          <a:prstGeom prst="rect">
            <a:avLst/>
          </a:prstGeom>
        </p:spPr>
        <p:txBody>
          <a:bodyPr vert="horz" wrap="square" lIns="90074" tIns="45035" rIns="90074" bIns="45035"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2537789244"/>
      </p:ext>
    </p:extLst>
  </p:cSld>
  <p:clrMapOvr>
    <a:masterClrMapping/>
  </p:clrMapOvr>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userDrawn="1">
  <p:cSld name="60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2007"/>
            <a:ext cx="2544763" cy="163513"/>
          </a:xfrm>
          <a:prstGeom prst="rect">
            <a:avLst/>
          </a:prstGeom>
          <a:noFill/>
          <a:ln w="25400" algn="ctr">
            <a:noFill/>
            <a:miter lim="800000"/>
            <a:headEnd/>
            <a:tailEnd/>
          </a:ln>
        </p:spPr>
        <p:txBody>
          <a:bodyPr lIns="0" tIns="0" rIns="0" bIns="0"/>
          <a:lstStyle/>
          <a:p>
            <a:pPr algn="r" defTabSz="942945"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074" tIns="45035" rIns="90074" bIns="45035"/>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8543" indent="-270530">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0568" indent="-172011">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2667" indent="-172011">
              <a:lnSpc>
                <a:spcPct val="100000"/>
              </a:lnSpc>
              <a:spcBef>
                <a:spcPts val="600"/>
              </a:spcBef>
              <a:buClr>
                <a:srgbClr val="92D050"/>
              </a:buClr>
              <a:defRPr>
                <a:latin typeface="Calibri" pitchFamily="34" charset="0"/>
                <a:ea typeface="標楷體" pitchFamily="65" charset="-120"/>
              </a:defRPr>
            </a:lvl4pPr>
            <a:lvl5pPr marL="1243185" indent="-100073">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70"/>
            <a:ext cx="428625" cy="263525"/>
          </a:xfrm>
          <a:prstGeom prst="rect">
            <a:avLst/>
          </a:prstGeom>
        </p:spPr>
        <p:txBody>
          <a:bodyPr vert="horz" wrap="square" lIns="90074" tIns="45035" rIns="90074" bIns="45035"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2957567711"/>
      </p:ext>
    </p:extLst>
  </p:cSld>
  <p:clrMapOvr>
    <a:masterClrMapping/>
  </p:clrMapOvr>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userDrawn="1">
  <p:cSld name="61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2007"/>
            <a:ext cx="2544763" cy="163513"/>
          </a:xfrm>
          <a:prstGeom prst="rect">
            <a:avLst/>
          </a:prstGeom>
          <a:noFill/>
          <a:ln w="25400" algn="ctr">
            <a:noFill/>
            <a:miter lim="800000"/>
            <a:headEnd/>
            <a:tailEnd/>
          </a:ln>
        </p:spPr>
        <p:txBody>
          <a:bodyPr lIns="0" tIns="0" rIns="0" bIns="0"/>
          <a:lstStyle/>
          <a:p>
            <a:pPr algn="r" defTabSz="942945"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074" tIns="45035" rIns="90074" bIns="45035"/>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8543" indent="-270530">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0568" indent="-172011">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2667" indent="-172011">
              <a:lnSpc>
                <a:spcPct val="100000"/>
              </a:lnSpc>
              <a:spcBef>
                <a:spcPts val="600"/>
              </a:spcBef>
              <a:buClr>
                <a:srgbClr val="92D050"/>
              </a:buClr>
              <a:defRPr>
                <a:latin typeface="Calibri" pitchFamily="34" charset="0"/>
                <a:ea typeface="標楷體" pitchFamily="65" charset="-120"/>
              </a:defRPr>
            </a:lvl4pPr>
            <a:lvl5pPr marL="1243185" indent="-100073">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70"/>
            <a:ext cx="428625" cy="263525"/>
          </a:xfrm>
          <a:prstGeom prst="rect">
            <a:avLst/>
          </a:prstGeom>
        </p:spPr>
        <p:txBody>
          <a:bodyPr vert="horz" wrap="square" lIns="90074" tIns="45035" rIns="90074" bIns="45035"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1104076670"/>
      </p:ext>
    </p:extLst>
  </p:cSld>
  <p:clrMapOvr>
    <a:masterClrMapping/>
  </p:clrMapOvr>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userDrawn="1">
  <p:cSld name="62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2007"/>
            <a:ext cx="2544763" cy="163513"/>
          </a:xfrm>
          <a:prstGeom prst="rect">
            <a:avLst/>
          </a:prstGeom>
          <a:noFill/>
          <a:ln w="25400" algn="ctr">
            <a:noFill/>
            <a:miter lim="800000"/>
            <a:headEnd/>
            <a:tailEnd/>
          </a:ln>
        </p:spPr>
        <p:txBody>
          <a:bodyPr lIns="0" tIns="0" rIns="0" bIns="0"/>
          <a:lstStyle/>
          <a:p>
            <a:pPr algn="r" defTabSz="942945"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074" tIns="45035" rIns="90074" bIns="45035"/>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8543" indent="-270530">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0568" indent="-172011">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2667" indent="-172011">
              <a:lnSpc>
                <a:spcPct val="100000"/>
              </a:lnSpc>
              <a:spcBef>
                <a:spcPts val="600"/>
              </a:spcBef>
              <a:buClr>
                <a:srgbClr val="92D050"/>
              </a:buClr>
              <a:defRPr>
                <a:latin typeface="Calibri" pitchFamily="34" charset="0"/>
                <a:ea typeface="標楷體" pitchFamily="65" charset="-120"/>
              </a:defRPr>
            </a:lvl4pPr>
            <a:lvl5pPr marL="1243185" indent="-100073">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70"/>
            <a:ext cx="428625" cy="263525"/>
          </a:xfrm>
          <a:prstGeom prst="rect">
            <a:avLst/>
          </a:prstGeom>
        </p:spPr>
        <p:txBody>
          <a:bodyPr vert="horz" wrap="square" lIns="90074" tIns="45035" rIns="90074" bIns="45035"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171182890"/>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2_Section Header">
    <p:spTree>
      <p:nvGrpSpPr>
        <p:cNvPr id="1" name=""/>
        <p:cNvGrpSpPr/>
        <p:nvPr/>
      </p:nvGrpSpPr>
      <p:grpSpPr>
        <a:xfrm>
          <a:off x="0" y="0"/>
          <a:ext cx="0" cy="0"/>
          <a:chOff x="0" y="0"/>
          <a:chExt cx="0" cy="0"/>
        </a:xfrm>
      </p:grpSpPr>
      <p:sp>
        <p:nvSpPr>
          <p:cNvPr id="3" name="Rounded Rectangle 9"/>
          <p:cNvSpPr/>
          <p:nvPr userDrawn="1"/>
        </p:nvSpPr>
        <p:spPr>
          <a:xfrm>
            <a:off x="628719" y="1538590"/>
            <a:ext cx="2436420" cy="971755"/>
          </a:xfrm>
          <a:prstGeom prst="roundRect">
            <a:avLst/>
          </a:prstGeom>
          <a:solidFill>
            <a:schemeClr val="accent5">
              <a:lumMod val="40000"/>
              <a:lumOff val="60000"/>
              <a:alpha val="46000"/>
            </a:schemeClr>
          </a:solidFill>
          <a:ln>
            <a:no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lIns="100241" tIns="50112" rIns="100241" bIns="50112" anchor="ctr"/>
          <a:lstStyle/>
          <a:p>
            <a:pPr algn="ctr" fontAlgn="auto">
              <a:spcBef>
                <a:spcPts val="0"/>
              </a:spcBef>
              <a:spcAft>
                <a:spcPts val="0"/>
              </a:spcAft>
              <a:defRPr/>
            </a:pPr>
            <a:r>
              <a:rPr kumimoji="0" lang="en-US" altLang="zh-TW" sz="3100" b="1" i="1" dirty="0">
                <a:solidFill>
                  <a:srgbClr val="FFFF00"/>
                </a:solidFill>
                <a:latin typeface="Candara" pitchFamily="34" charset="0"/>
              </a:rPr>
              <a:t>ROC</a:t>
            </a:r>
            <a:r>
              <a:rPr kumimoji="0" lang="zh-TW" altLang="en-US" sz="3100" b="1" i="1" dirty="0">
                <a:solidFill>
                  <a:srgbClr val="FFFF00"/>
                </a:solidFill>
                <a:latin typeface="Candara" pitchFamily="34" charset="0"/>
              </a:rPr>
              <a:t> </a:t>
            </a:r>
            <a:r>
              <a:rPr kumimoji="0" lang="en-US" altLang="zh-TW" sz="3100" b="1" i="1" dirty="0">
                <a:solidFill>
                  <a:srgbClr val="FFFF00"/>
                </a:solidFill>
                <a:latin typeface="Candara" pitchFamily="34" charset="0"/>
              </a:rPr>
              <a:t>GAAP</a:t>
            </a:r>
            <a:endParaRPr kumimoji="0" lang="zh-TW" altLang="en-US" sz="3100" b="1" i="1" dirty="0">
              <a:solidFill>
                <a:srgbClr val="FFFF00"/>
              </a:solidFill>
              <a:latin typeface="Candara" pitchFamily="34" charset="0"/>
            </a:endParaRPr>
          </a:p>
        </p:txBody>
      </p:sp>
      <p:sp>
        <p:nvSpPr>
          <p:cNvPr id="4" name="Striped Right Arrow 10"/>
          <p:cNvSpPr/>
          <p:nvPr userDrawn="1"/>
        </p:nvSpPr>
        <p:spPr>
          <a:xfrm rot="5400000">
            <a:off x="1077622" y="2697347"/>
            <a:ext cx="1538613" cy="1650478"/>
          </a:xfrm>
          <a:prstGeom prst="stripedRightArrow">
            <a:avLst/>
          </a:prstGeom>
          <a:solidFill>
            <a:schemeClr val="accent5">
              <a:lumMod val="40000"/>
              <a:lumOff val="60000"/>
              <a:alpha val="46000"/>
            </a:schemeClr>
          </a:solidFill>
          <a:ln>
            <a:no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lIns="100241" tIns="50112" rIns="100241" bIns="50112" anchor="ctr"/>
          <a:lstStyle/>
          <a:p>
            <a:pPr algn="ctr" fontAlgn="auto">
              <a:spcBef>
                <a:spcPts val="0"/>
              </a:spcBef>
              <a:spcAft>
                <a:spcPts val="0"/>
              </a:spcAft>
              <a:defRPr/>
            </a:pPr>
            <a:endParaRPr kumimoji="0" lang="zh-TW" altLang="en-US" dirty="0"/>
          </a:p>
        </p:txBody>
      </p:sp>
      <p:sp>
        <p:nvSpPr>
          <p:cNvPr id="5" name="Rounded Rectangle 11"/>
          <p:cNvSpPr/>
          <p:nvPr userDrawn="1"/>
        </p:nvSpPr>
        <p:spPr>
          <a:xfrm>
            <a:off x="628719" y="4453851"/>
            <a:ext cx="2436420" cy="971755"/>
          </a:xfrm>
          <a:prstGeom prst="roundRect">
            <a:avLst/>
          </a:prstGeom>
          <a:solidFill>
            <a:schemeClr val="accent5">
              <a:lumMod val="40000"/>
              <a:lumOff val="60000"/>
              <a:alpha val="46000"/>
            </a:schemeClr>
          </a:solidFill>
          <a:ln>
            <a:no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lIns="100241" tIns="50112" rIns="100241" bIns="50112" anchor="ctr"/>
          <a:lstStyle/>
          <a:p>
            <a:pPr algn="ctr" fontAlgn="auto">
              <a:spcBef>
                <a:spcPts val="0"/>
              </a:spcBef>
              <a:spcAft>
                <a:spcPts val="0"/>
              </a:spcAft>
              <a:defRPr/>
            </a:pPr>
            <a:r>
              <a:rPr kumimoji="0" lang="en-US" altLang="zh-TW" sz="3100" b="1" i="1" dirty="0">
                <a:solidFill>
                  <a:srgbClr val="FFFF00"/>
                </a:solidFill>
                <a:latin typeface="Candara" pitchFamily="34" charset="0"/>
              </a:rPr>
              <a:t>IFRSs</a:t>
            </a:r>
            <a:endParaRPr kumimoji="0" lang="zh-TW" altLang="en-US" sz="3100" b="1" i="1" dirty="0">
              <a:solidFill>
                <a:srgbClr val="FFFF00"/>
              </a:solidFill>
              <a:latin typeface="Candara" pitchFamily="34" charset="0"/>
            </a:endParaRPr>
          </a:p>
        </p:txBody>
      </p:sp>
      <p:sp>
        <p:nvSpPr>
          <p:cNvPr id="2" name="Title 1"/>
          <p:cNvSpPr>
            <a:spLocks noGrp="1"/>
          </p:cNvSpPr>
          <p:nvPr>
            <p:ph type="title"/>
          </p:nvPr>
        </p:nvSpPr>
        <p:spPr>
          <a:xfrm>
            <a:off x="3851081" y="1133687"/>
            <a:ext cx="5344406" cy="4858777"/>
          </a:xfrm>
          <a:prstGeom prst="rect">
            <a:avLst/>
          </a:prstGeom>
        </p:spPr>
        <p:txBody>
          <a:bodyPr lIns="100241" tIns="50112" rIns="100241" bIns="50112" anchor="ctr">
            <a:noAutofit/>
          </a:bodyPr>
          <a:lstStyle>
            <a:lvl1pPr algn="ctr">
              <a:buNone/>
              <a:defRPr sz="4900" b="1" cap="none" baseline="0">
                <a:solidFill>
                  <a:srgbClr val="FFFF00"/>
                </a:solidFill>
                <a:effectLst/>
                <a:latin typeface="Calibri" pitchFamily="34" charset="0"/>
                <a:ea typeface="標楷體" pitchFamily="65" charset="-120"/>
              </a:defRPr>
            </a:lvl1pPr>
          </a:lstStyle>
          <a:p>
            <a:r>
              <a:rPr lang="en-US" altLang="zh-TW" smtClean="0"/>
              <a:t>Click to edit Master title style</a:t>
            </a:r>
            <a:endParaRPr lang="en-US" dirty="0"/>
          </a:p>
        </p:txBody>
      </p:sp>
      <p:sp>
        <p:nvSpPr>
          <p:cNvPr id="6" name="Date Placeholder 3"/>
          <p:cNvSpPr>
            <a:spLocks noGrp="1"/>
          </p:cNvSpPr>
          <p:nvPr>
            <p:ph type="dt" sz="half" idx="10"/>
          </p:nvPr>
        </p:nvSpPr>
        <p:spPr>
          <a:xfrm>
            <a:off x="2" y="7440729"/>
            <a:ext cx="3379789" cy="414337"/>
          </a:xfrm>
          <a:prstGeom prst="rect">
            <a:avLst/>
          </a:prstGeom>
        </p:spPr>
        <p:txBody>
          <a:bodyPr lIns="100241" tIns="50112" rIns="100241" bIns="50112"/>
          <a:lstStyle>
            <a:lvl1pPr fontAlgn="auto">
              <a:spcBef>
                <a:spcPts val="0"/>
              </a:spcBef>
              <a:spcAft>
                <a:spcPts val="0"/>
              </a:spcAft>
              <a:defRPr kumimoji="0" sz="1100">
                <a:solidFill>
                  <a:schemeClr val="tx1"/>
                </a:solidFill>
                <a:latin typeface="Arial" charset="0"/>
                <a:ea typeface="+mn-ea"/>
              </a:defRPr>
            </a:lvl1pPr>
          </a:lstStyle>
          <a:p>
            <a:pPr>
              <a:defRPr/>
            </a:pPr>
            <a:r>
              <a:rPr lang="en-US" altLang="zh-TW" dirty="0" smtClean="0"/>
              <a:t>© 2013 </a:t>
            </a:r>
            <a:r>
              <a:rPr lang="zh-TW" altLang="en-US" dirty="0" smtClean="0"/>
              <a:t>勤業眾信版權所有 保留一切權利</a:t>
            </a:r>
            <a:endParaRPr lang="zh-TW" altLang="en-US" dirty="0">
              <a:latin typeface="華康中黑體" pitchFamily="49" charset="-120"/>
              <a:ea typeface="華康中黑體" pitchFamily="49" charset="-120"/>
            </a:endParaRPr>
          </a:p>
        </p:txBody>
      </p:sp>
      <p:sp>
        <p:nvSpPr>
          <p:cNvPr id="7" name="Slide Number Placeholder 5"/>
          <p:cNvSpPr>
            <a:spLocks noGrp="1"/>
          </p:cNvSpPr>
          <p:nvPr>
            <p:ph type="sldNum" sz="quarter" idx="11"/>
          </p:nvPr>
        </p:nvSpPr>
        <p:spPr>
          <a:xfrm>
            <a:off x="9315563" y="7359650"/>
            <a:ext cx="587375" cy="414338"/>
          </a:xfrm>
          <a:prstGeom prst="rect">
            <a:avLst/>
          </a:prstGeom>
        </p:spPr>
        <p:txBody>
          <a:bodyPr lIns="100241" tIns="50112" rIns="100241" bIns="50112"/>
          <a:lstStyle>
            <a:lvl1pPr>
              <a:defRPr/>
            </a:lvl1pPr>
          </a:lstStyle>
          <a:p>
            <a:pPr>
              <a:defRPr/>
            </a:pPr>
            <a:fld id="{CC1C6530-B098-4D84-B0EB-E7B62116B5B5}" type="slidenum">
              <a:rPr lang="zh-TW" altLang="en-US"/>
              <a:pPr>
                <a:defRPr/>
              </a:pPr>
              <a:t>‹#›</a:t>
            </a:fld>
            <a:endParaRPr lang="zh-TW" altLang="en-US"/>
          </a:p>
        </p:txBody>
      </p:sp>
    </p:spTree>
  </p:cSld>
  <p:clrMapOvr>
    <a:masterClrMapping/>
  </p:clrMapOvr>
  <p:transition>
    <p:random/>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userDrawn="1">
  <p:cSld name="63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2007"/>
            <a:ext cx="2544763" cy="163513"/>
          </a:xfrm>
          <a:prstGeom prst="rect">
            <a:avLst/>
          </a:prstGeom>
          <a:noFill/>
          <a:ln w="25400" algn="ctr">
            <a:noFill/>
            <a:miter lim="800000"/>
            <a:headEnd/>
            <a:tailEnd/>
          </a:ln>
        </p:spPr>
        <p:txBody>
          <a:bodyPr lIns="0" tIns="0" rIns="0" bIns="0"/>
          <a:lstStyle/>
          <a:p>
            <a:pPr algn="r" defTabSz="942945"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074" tIns="45035" rIns="90074" bIns="45035"/>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8543" indent="-270530">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0568" indent="-172011">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2667" indent="-172011">
              <a:lnSpc>
                <a:spcPct val="100000"/>
              </a:lnSpc>
              <a:spcBef>
                <a:spcPts val="600"/>
              </a:spcBef>
              <a:buClr>
                <a:srgbClr val="92D050"/>
              </a:buClr>
              <a:defRPr>
                <a:latin typeface="Calibri" pitchFamily="34" charset="0"/>
                <a:ea typeface="標楷體" pitchFamily="65" charset="-120"/>
              </a:defRPr>
            </a:lvl4pPr>
            <a:lvl5pPr marL="1243185" indent="-100073">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70"/>
            <a:ext cx="428625" cy="263525"/>
          </a:xfrm>
          <a:prstGeom prst="rect">
            <a:avLst/>
          </a:prstGeom>
        </p:spPr>
        <p:txBody>
          <a:bodyPr vert="horz" wrap="square" lIns="90074" tIns="45035" rIns="90074" bIns="45035"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49944532"/>
      </p:ext>
    </p:extLst>
  </p:cSld>
  <p:clrMapOvr>
    <a:masterClrMapping/>
  </p:clrMapOvr>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userDrawn="1">
  <p:cSld name="64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2007"/>
            <a:ext cx="2544763" cy="163513"/>
          </a:xfrm>
          <a:prstGeom prst="rect">
            <a:avLst/>
          </a:prstGeom>
          <a:noFill/>
          <a:ln w="25400" algn="ctr">
            <a:noFill/>
            <a:miter lim="800000"/>
            <a:headEnd/>
            <a:tailEnd/>
          </a:ln>
        </p:spPr>
        <p:txBody>
          <a:bodyPr lIns="0" tIns="0" rIns="0" bIns="0"/>
          <a:lstStyle/>
          <a:p>
            <a:pPr algn="r" defTabSz="942945"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074" tIns="45035" rIns="90074" bIns="45035"/>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8543" indent="-270530">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0568" indent="-172011">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2667" indent="-172011">
              <a:lnSpc>
                <a:spcPct val="100000"/>
              </a:lnSpc>
              <a:spcBef>
                <a:spcPts val="600"/>
              </a:spcBef>
              <a:buClr>
                <a:srgbClr val="92D050"/>
              </a:buClr>
              <a:defRPr>
                <a:latin typeface="Calibri" pitchFamily="34" charset="0"/>
                <a:ea typeface="標楷體" pitchFamily="65" charset="-120"/>
              </a:defRPr>
            </a:lvl4pPr>
            <a:lvl5pPr marL="1243185" indent="-100073">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70"/>
            <a:ext cx="428625" cy="263525"/>
          </a:xfrm>
          <a:prstGeom prst="rect">
            <a:avLst/>
          </a:prstGeom>
        </p:spPr>
        <p:txBody>
          <a:bodyPr vert="horz" wrap="square" lIns="90074" tIns="45035" rIns="90074" bIns="45035"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054115891"/>
      </p:ext>
    </p:extLst>
  </p:cSld>
  <p:clrMapOvr>
    <a:masterClrMapping/>
  </p:clrMapOvr>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userDrawn="1">
  <p:cSld name="65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2007"/>
            <a:ext cx="2544763" cy="163513"/>
          </a:xfrm>
          <a:prstGeom prst="rect">
            <a:avLst/>
          </a:prstGeom>
          <a:noFill/>
          <a:ln w="25400" algn="ctr">
            <a:noFill/>
            <a:miter lim="800000"/>
            <a:headEnd/>
            <a:tailEnd/>
          </a:ln>
        </p:spPr>
        <p:txBody>
          <a:bodyPr lIns="0" tIns="0" rIns="0" bIns="0"/>
          <a:lstStyle/>
          <a:p>
            <a:pPr algn="r" defTabSz="942945"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074" tIns="45035" rIns="90074" bIns="45035"/>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8543" indent="-270530">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0568" indent="-172011">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2667" indent="-172011">
              <a:lnSpc>
                <a:spcPct val="100000"/>
              </a:lnSpc>
              <a:spcBef>
                <a:spcPts val="600"/>
              </a:spcBef>
              <a:buClr>
                <a:srgbClr val="92D050"/>
              </a:buClr>
              <a:defRPr>
                <a:latin typeface="Calibri" pitchFamily="34" charset="0"/>
                <a:ea typeface="標楷體" pitchFamily="65" charset="-120"/>
              </a:defRPr>
            </a:lvl4pPr>
            <a:lvl5pPr marL="1243185" indent="-100073">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70"/>
            <a:ext cx="428625" cy="263525"/>
          </a:xfrm>
          <a:prstGeom prst="rect">
            <a:avLst/>
          </a:prstGeom>
        </p:spPr>
        <p:txBody>
          <a:bodyPr vert="horz" wrap="square" lIns="90074" tIns="45035" rIns="90074" bIns="45035"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125436423"/>
      </p:ext>
    </p:extLst>
  </p:cSld>
  <p:clrMapOvr>
    <a:masterClrMapping/>
  </p:clrMapOvr>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userDrawn="1">
  <p:cSld name="66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2007"/>
            <a:ext cx="2544763" cy="163513"/>
          </a:xfrm>
          <a:prstGeom prst="rect">
            <a:avLst/>
          </a:prstGeom>
          <a:noFill/>
          <a:ln w="25400" algn="ctr">
            <a:noFill/>
            <a:miter lim="800000"/>
            <a:headEnd/>
            <a:tailEnd/>
          </a:ln>
        </p:spPr>
        <p:txBody>
          <a:bodyPr lIns="0" tIns="0" rIns="0" bIns="0"/>
          <a:lstStyle/>
          <a:p>
            <a:pPr algn="r" defTabSz="942945"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074" tIns="45035" rIns="90074" bIns="45035"/>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8543" indent="-270530">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0568" indent="-172011">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2667" indent="-172011">
              <a:lnSpc>
                <a:spcPct val="100000"/>
              </a:lnSpc>
              <a:spcBef>
                <a:spcPts val="600"/>
              </a:spcBef>
              <a:buClr>
                <a:srgbClr val="92D050"/>
              </a:buClr>
              <a:defRPr>
                <a:latin typeface="Calibri" pitchFamily="34" charset="0"/>
                <a:ea typeface="標楷體" pitchFamily="65" charset="-120"/>
              </a:defRPr>
            </a:lvl4pPr>
            <a:lvl5pPr marL="1243185" indent="-100073">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70"/>
            <a:ext cx="428625" cy="263525"/>
          </a:xfrm>
          <a:prstGeom prst="rect">
            <a:avLst/>
          </a:prstGeom>
        </p:spPr>
        <p:txBody>
          <a:bodyPr vert="horz" wrap="square" lIns="90074" tIns="45035" rIns="90074" bIns="45035"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480104476"/>
      </p:ext>
    </p:extLst>
  </p:cSld>
  <p:clrMapOvr>
    <a:masterClrMapping/>
  </p:clrMapOvr>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userDrawn="1">
  <p:cSld name="67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2007"/>
            <a:ext cx="2544763" cy="163513"/>
          </a:xfrm>
          <a:prstGeom prst="rect">
            <a:avLst/>
          </a:prstGeom>
          <a:noFill/>
          <a:ln w="25400" algn="ctr">
            <a:noFill/>
            <a:miter lim="800000"/>
            <a:headEnd/>
            <a:tailEnd/>
          </a:ln>
        </p:spPr>
        <p:txBody>
          <a:bodyPr lIns="0" tIns="0" rIns="0" bIns="0"/>
          <a:lstStyle/>
          <a:p>
            <a:pPr algn="r" defTabSz="942945"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074" tIns="45035" rIns="90074" bIns="45035"/>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8543" indent="-270530">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0568" indent="-172011">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2667" indent="-172011">
              <a:lnSpc>
                <a:spcPct val="100000"/>
              </a:lnSpc>
              <a:spcBef>
                <a:spcPts val="600"/>
              </a:spcBef>
              <a:buClr>
                <a:srgbClr val="92D050"/>
              </a:buClr>
              <a:defRPr>
                <a:latin typeface="Calibri" pitchFamily="34" charset="0"/>
                <a:ea typeface="標楷體" pitchFamily="65" charset="-120"/>
              </a:defRPr>
            </a:lvl4pPr>
            <a:lvl5pPr marL="1243185" indent="-100073">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70"/>
            <a:ext cx="428625" cy="263525"/>
          </a:xfrm>
          <a:prstGeom prst="rect">
            <a:avLst/>
          </a:prstGeom>
        </p:spPr>
        <p:txBody>
          <a:bodyPr vert="horz" wrap="square" lIns="90074" tIns="45035" rIns="90074" bIns="45035"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20501155"/>
      </p:ext>
    </p:extLst>
  </p:cSld>
  <p:clrMapOvr>
    <a:masterClrMapping/>
  </p:clrMapOvr>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userDrawn="1">
  <p:cSld name="68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2007"/>
            <a:ext cx="2544763" cy="163513"/>
          </a:xfrm>
          <a:prstGeom prst="rect">
            <a:avLst/>
          </a:prstGeom>
          <a:noFill/>
          <a:ln w="25400" algn="ctr">
            <a:noFill/>
            <a:miter lim="800000"/>
            <a:headEnd/>
            <a:tailEnd/>
          </a:ln>
        </p:spPr>
        <p:txBody>
          <a:bodyPr lIns="0" tIns="0" rIns="0" bIns="0"/>
          <a:lstStyle/>
          <a:p>
            <a:pPr algn="r" defTabSz="942945"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074" tIns="45035" rIns="90074" bIns="45035"/>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8543" indent="-270530">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0568" indent="-172011">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2667" indent="-172011">
              <a:lnSpc>
                <a:spcPct val="100000"/>
              </a:lnSpc>
              <a:spcBef>
                <a:spcPts val="600"/>
              </a:spcBef>
              <a:buClr>
                <a:srgbClr val="92D050"/>
              </a:buClr>
              <a:defRPr>
                <a:latin typeface="Calibri" pitchFamily="34" charset="0"/>
                <a:ea typeface="標楷體" pitchFamily="65" charset="-120"/>
              </a:defRPr>
            </a:lvl4pPr>
            <a:lvl5pPr marL="1243185" indent="-100073">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70"/>
            <a:ext cx="428625" cy="263525"/>
          </a:xfrm>
          <a:prstGeom prst="rect">
            <a:avLst/>
          </a:prstGeom>
        </p:spPr>
        <p:txBody>
          <a:bodyPr vert="horz" wrap="square" lIns="90074" tIns="45035" rIns="90074" bIns="45035"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1673147169"/>
      </p:ext>
    </p:extLst>
  </p:cSld>
  <p:clrMapOvr>
    <a:masterClrMapping/>
  </p:clrMapOvr>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userDrawn="1">
  <p:cSld name="69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2007"/>
            <a:ext cx="2544763" cy="163513"/>
          </a:xfrm>
          <a:prstGeom prst="rect">
            <a:avLst/>
          </a:prstGeom>
          <a:noFill/>
          <a:ln w="25400" algn="ctr">
            <a:noFill/>
            <a:miter lim="800000"/>
            <a:headEnd/>
            <a:tailEnd/>
          </a:ln>
        </p:spPr>
        <p:txBody>
          <a:bodyPr lIns="0" tIns="0" rIns="0" bIns="0"/>
          <a:lstStyle/>
          <a:p>
            <a:pPr algn="r" defTabSz="942945"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074" tIns="45035" rIns="90074" bIns="45035"/>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8543" indent="-270530">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0568" indent="-172011">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2667" indent="-172011">
              <a:lnSpc>
                <a:spcPct val="100000"/>
              </a:lnSpc>
              <a:spcBef>
                <a:spcPts val="600"/>
              </a:spcBef>
              <a:buClr>
                <a:srgbClr val="92D050"/>
              </a:buClr>
              <a:defRPr>
                <a:latin typeface="Calibri" pitchFamily="34" charset="0"/>
                <a:ea typeface="標楷體" pitchFamily="65" charset="-120"/>
              </a:defRPr>
            </a:lvl4pPr>
            <a:lvl5pPr marL="1243185" indent="-100073">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70"/>
            <a:ext cx="428625" cy="263525"/>
          </a:xfrm>
          <a:prstGeom prst="rect">
            <a:avLst/>
          </a:prstGeom>
        </p:spPr>
        <p:txBody>
          <a:bodyPr vert="horz" wrap="square" lIns="90074" tIns="45035" rIns="90074" bIns="45035"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226513738"/>
      </p:ext>
    </p:extLst>
  </p:cSld>
  <p:clrMapOvr>
    <a:masterClrMapping/>
  </p:clrMapOvr>
  <p:timing>
    <p:tnLst>
      <p:par>
        <p:cTn id="1" dur="indefinite" restart="never" nodeType="tmRoot"/>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userDrawn="1">
  <p:cSld name="70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2007"/>
            <a:ext cx="2544763" cy="163513"/>
          </a:xfrm>
          <a:prstGeom prst="rect">
            <a:avLst/>
          </a:prstGeom>
          <a:noFill/>
          <a:ln w="25400" algn="ctr">
            <a:noFill/>
            <a:miter lim="800000"/>
            <a:headEnd/>
            <a:tailEnd/>
          </a:ln>
        </p:spPr>
        <p:txBody>
          <a:bodyPr lIns="0" tIns="0" rIns="0" bIns="0"/>
          <a:lstStyle/>
          <a:p>
            <a:pPr algn="r" defTabSz="942945"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074" tIns="45035" rIns="90074" bIns="45035"/>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8543" indent="-270530">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0568" indent="-172011">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2667" indent="-172011">
              <a:lnSpc>
                <a:spcPct val="100000"/>
              </a:lnSpc>
              <a:spcBef>
                <a:spcPts val="600"/>
              </a:spcBef>
              <a:buClr>
                <a:srgbClr val="92D050"/>
              </a:buClr>
              <a:defRPr>
                <a:latin typeface="Calibri" pitchFamily="34" charset="0"/>
                <a:ea typeface="標楷體" pitchFamily="65" charset="-120"/>
              </a:defRPr>
            </a:lvl4pPr>
            <a:lvl5pPr marL="1243185" indent="-100073">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70"/>
            <a:ext cx="428625" cy="263525"/>
          </a:xfrm>
          <a:prstGeom prst="rect">
            <a:avLst/>
          </a:prstGeom>
        </p:spPr>
        <p:txBody>
          <a:bodyPr vert="horz" wrap="square" lIns="90074" tIns="45035" rIns="90074" bIns="45035"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4281135732"/>
      </p:ext>
    </p:extLst>
  </p:cSld>
  <p:clrMapOvr>
    <a:masterClrMapping/>
  </p:clrMapOvr>
  <p:timing>
    <p:tnLst>
      <p:par>
        <p:cTn id="1" dur="indefinite" restart="never" nodeType="tmRoot"/>
      </p:par>
    </p:tn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userDrawn="1">
  <p:cSld name="71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2007"/>
            <a:ext cx="2544763" cy="163513"/>
          </a:xfrm>
          <a:prstGeom prst="rect">
            <a:avLst/>
          </a:prstGeom>
          <a:noFill/>
          <a:ln w="25400" algn="ctr">
            <a:noFill/>
            <a:miter lim="800000"/>
            <a:headEnd/>
            <a:tailEnd/>
          </a:ln>
        </p:spPr>
        <p:txBody>
          <a:bodyPr lIns="0" tIns="0" rIns="0" bIns="0"/>
          <a:lstStyle/>
          <a:p>
            <a:pPr algn="r" defTabSz="942945"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074" tIns="45035" rIns="90074" bIns="45035"/>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8543" indent="-270530">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0568" indent="-172011">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2667" indent="-172011">
              <a:lnSpc>
                <a:spcPct val="100000"/>
              </a:lnSpc>
              <a:spcBef>
                <a:spcPts val="600"/>
              </a:spcBef>
              <a:buClr>
                <a:srgbClr val="92D050"/>
              </a:buClr>
              <a:defRPr>
                <a:latin typeface="Calibri" pitchFamily="34" charset="0"/>
                <a:ea typeface="標楷體" pitchFamily="65" charset="-120"/>
              </a:defRPr>
            </a:lvl4pPr>
            <a:lvl5pPr marL="1243185" indent="-100073">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70"/>
            <a:ext cx="428625" cy="263525"/>
          </a:xfrm>
          <a:prstGeom prst="rect">
            <a:avLst/>
          </a:prstGeom>
        </p:spPr>
        <p:txBody>
          <a:bodyPr vert="horz" wrap="square" lIns="90074" tIns="45035" rIns="90074" bIns="45035"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2245628847"/>
      </p:ext>
    </p:extLst>
  </p:cSld>
  <p:clrMapOvr>
    <a:masterClrMapping/>
  </p:clrMapOvr>
  <p:timing>
    <p:tnLst>
      <p:par>
        <p:cTn id="1" dur="indefinite" restart="never" nodeType="tmRoot"/>
      </p:par>
    </p:tn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userDrawn="1">
  <p:cSld name="72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2007"/>
            <a:ext cx="2544763" cy="163513"/>
          </a:xfrm>
          <a:prstGeom prst="rect">
            <a:avLst/>
          </a:prstGeom>
          <a:noFill/>
          <a:ln w="25400" algn="ctr">
            <a:noFill/>
            <a:miter lim="800000"/>
            <a:headEnd/>
            <a:tailEnd/>
          </a:ln>
        </p:spPr>
        <p:txBody>
          <a:bodyPr lIns="0" tIns="0" rIns="0" bIns="0"/>
          <a:lstStyle/>
          <a:p>
            <a:pPr algn="r" defTabSz="942945"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074" tIns="45035" rIns="90074" bIns="45035"/>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8543" indent="-270530">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0568" indent="-172011">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2667" indent="-172011">
              <a:lnSpc>
                <a:spcPct val="100000"/>
              </a:lnSpc>
              <a:spcBef>
                <a:spcPts val="600"/>
              </a:spcBef>
              <a:buClr>
                <a:srgbClr val="92D050"/>
              </a:buClr>
              <a:defRPr>
                <a:latin typeface="Calibri" pitchFamily="34" charset="0"/>
                <a:ea typeface="標楷體" pitchFamily="65" charset="-120"/>
              </a:defRPr>
            </a:lvl4pPr>
            <a:lvl5pPr marL="1243185" indent="-100073">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70"/>
            <a:ext cx="428625" cy="263525"/>
          </a:xfrm>
          <a:prstGeom prst="rect">
            <a:avLst/>
          </a:prstGeom>
        </p:spPr>
        <p:txBody>
          <a:bodyPr vert="horz" wrap="square" lIns="90074" tIns="45035" rIns="90074" bIns="45035"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076197104"/>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2_自訂版面配置">
    <p:spTree>
      <p:nvGrpSpPr>
        <p:cNvPr id="1" name=""/>
        <p:cNvGrpSpPr/>
        <p:nvPr/>
      </p:nvGrpSpPr>
      <p:grpSpPr>
        <a:xfrm>
          <a:off x="0" y="0"/>
          <a:ext cx="0" cy="0"/>
          <a:chOff x="0" y="0"/>
          <a:chExt cx="0" cy="0"/>
        </a:xfrm>
      </p:grpSpPr>
      <p:sp>
        <p:nvSpPr>
          <p:cNvPr id="3" name="Title Placeholder 1"/>
          <p:cNvSpPr>
            <a:spLocks noGrp="1"/>
          </p:cNvSpPr>
          <p:nvPr>
            <p:ph type="ctrTitle"/>
          </p:nvPr>
        </p:nvSpPr>
        <p:spPr>
          <a:xfrm>
            <a:off x="315086" y="2886865"/>
            <a:ext cx="4330064" cy="1571512"/>
          </a:xfrm>
          <a:prstGeom prst="rect">
            <a:avLst/>
          </a:prstGeom>
        </p:spPr>
        <p:txBody>
          <a:bodyPr lIns="89943" tIns="44969" rIns="89943" bIns="44969"/>
          <a:lstStyle>
            <a:lvl1pPr algn="l">
              <a:lnSpc>
                <a:spcPts val="5569"/>
              </a:lnSpc>
              <a:defRPr sz="4000" b="1" baseline="0" smtClean="0">
                <a:solidFill>
                  <a:srgbClr val="002776"/>
                </a:solidFill>
                <a:effectLst>
                  <a:outerShdw blurRad="38100" dist="38100" dir="2700000" algn="tl">
                    <a:srgbClr val="000000">
                      <a:alpha val="43137"/>
                    </a:srgbClr>
                  </a:outerShdw>
                </a:effectLst>
                <a:latin typeface="Calibri" pitchFamily="34" charset="0"/>
                <a:ea typeface="微軟正黑體" pitchFamily="34" charset="-120"/>
              </a:defRPr>
            </a:lvl1pPr>
          </a:lstStyle>
          <a:p>
            <a:r>
              <a:rPr lang="en-US" altLang="zh-TW" dirty="0" smtClean="0"/>
              <a:t>Click to edit Master title style</a:t>
            </a:r>
            <a:endParaRPr lang="en-US" dirty="0" smtClean="0"/>
          </a:p>
        </p:txBody>
      </p:sp>
      <p:sp>
        <p:nvSpPr>
          <p:cNvPr id="5" name="內容版面配置區 4"/>
          <p:cNvSpPr>
            <a:spLocks noGrp="1"/>
          </p:cNvSpPr>
          <p:nvPr>
            <p:ph sz="quarter" idx="10"/>
          </p:nvPr>
        </p:nvSpPr>
        <p:spPr>
          <a:xfrm>
            <a:off x="6902450" y="4319588"/>
            <a:ext cx="2159992" cy="914400"/>
          </a:xfrm>
          <a:prstGeom prst="rect">
            <a:avLst/>
          </a:prstGeom>
        </p:spPr>
        <p:txBody>
          <a:bodyPr lIns="89958" tIns="44977" rIns="89958" bIns="44977"/>
          <a:lstStyle/>
          <a:p>
            <a:pPr lvl="0"/>
            <a:r>
              <a:rPr lang="zh-TW" altLang="en-US" dirty="0" smtClean="0"/>
              <a:t>按一下以編輯母片文字樣式</a:t>
            </a:r>
          </a:p>
          <a:p>
            <a:pPr lvl="1"/>
            <a:r>
              <a:rPr lang="zh-TW" altLang="en-US" dirty="0" smtClean="0"/>
              <a:t>第二層</a:t>
            </a:r>
          </a:p>
          <a:p>
            <a:pPr lvl="2"/>
            <a:r>
              <a:rPr lang="zh-TW" altLang="en-US" dirty="0" smtClean="0"/>
              <a:t>第三層</a:t>
            </a:r>
          </a:p>
          <a:p>
            <a:pPr lvl="3"/>
            <a:r>
              <a:rPr lang="zh-TW" altLang="en-US" dirty="0" smtClean="0"/>
              <a:t>第四層</a:t>
            </a:r>
          </a:p>
          <a:p>
            <a:pPr lvl="4"/>
            <a:r>
              <a:rPr lang="zh-TW" altLang="en-US" dirty="0" smtClean="0"/>
              <a:t>第五層</a:t>
            </a:r>
            <a:endParaRPr lang="zh-TW" altLang="en-US" dirty="0"/>
          </a:p>
        </p:txBody>
      </p:sp>
    </p:spTree>
    <p:extLst>
      <p:ext uri="{BB962C8B-B14F-4D97-AF65-F5344CB8AC3E}">
        <p14:creationId xmlns:p14="http://schemas.microsoft.com/office/powerpoint/2010/main" val="3626708508"/>
      </p:ext>
    </p:extLst>
  </p:cSld>
  <p:clrMapOvr>
    <a:masterClrMapping/>
  </p:clrMapOvr>
  <p:transition spd="slow"/>
  <p:timing>
    <p:tnLst>
      <p:par>
        <p:cTn id="1" dur="indefinite" restart="never" nodeType="tmRoot"/>
      </p:par>
    </p:tn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userDrawn="1">
  <p:cSld name="73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2007"/>
            <a:ext cx="2544763" cy="163513"/>
          </a:xfrm>
          <a:prstGeom prst="rect">
            <a:avLst/>
          </a:prstGeom>
          <a:noFill/>
          <a:ln w="25400" algn="ctr">
            <a:noFill/>
            <a:miter lim="800000"/>
            <a:headEnd/>
            <a:tailEnd/>
          </a:ln>
        </p:spPr>
        <p:txBody>
          <a:bodyPr lIns="0" tIns="0" rIns="0" bIns="0"/>
          <a:lstStyle/>
          <a:p>
            <a:pPr algn="r" defTabSz="942945"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074" tIns="45035" rIns="90074" bIns="45035"/>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8543" indent="-270530">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0568" indent="-172011">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2667" indent="-172011">
              <a:lnSpc>
                <a:spcPct val="100000"/>
              </a:lnSpc>
              <a:spcBef>
                <a:spcPts val="600"/>
              </a:spcBef>
              <a:buClr>
                <a:srgbClr val="92D050"/>
              </a:buClr>
              <a:defRPr>
                <a:latin typeface="Calibri" pitchFamily="34" charset="0"/>
                <a:ea typeface="標楷體" pitchFamily="65" charset="-120"/>
              </a:defRPr>
            </a:lvl4pPr>
            <a:lvl5pPr marL="1243185" indent="-100073">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70"/>
            <a:ext cx="428625" cy="263525"/>
          </a:xfrm>
          <a:prstGeom prst="rect">
            <a:avLst/>
          </a:prstGeom>
        </p:spPr>
        <p:txBody>
          <a:bodyPr vert="horz" wrap="square" lIns="90074" tIns="45035" rIns="90074" bIns="45035"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656677591"/>
      </p:ext>
    </p:extLst>
  </p:cSld>
  <p:clrMapOvr>
    <a:masterClrMapping/>
  </p:clrMapOvr>
  <p:timing>
    <p:tnLst>
      <p:par>
        <p:cTn id="1" dur="indefinite" restart="never" nodeType="tmRoot"/>
      </p:par>
    </p:tn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userDrawn="1">
  <p:cSld name="74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2007"/>
            <a:ext cx="2544763" cy="163513"/>
          </a:xfrm>
          <a:prstGeom prst="rect">
            <a:avLst/>
          </a:prstGeom>
          <a:noFill/>
          <a:ln w="25400" algn="ctr">
            <a:noFill/>
            <a:miter lim="800000"/>
            <a:headEnd/>
            <a:tailEnd/>
          </a:ln>
        </p:spPr>
        <p:txBody>
          <a:bodyPr lIns="0" tIns="0" rIns="0" bIns="0"/>
          <a:lstStyle/>
          <a:p>
            <a:pPr algn="r" defTabSz="942945"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074" tIns="45035" rIns="90074" bIns="45035"/>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8543" indent="-270530">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0568" indent="-172011">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2667" indent="-172011">
              <a:lnSpc>
                <a:spcPct val="100000"/>
              </a:lnSpc>
              <a:spcBef>
                <a:spcPts val="600"/>
              </a:spcBef>
              <a:buClr>
                <a:srgbClr val="92D050"/>
              </a:buClr>
              <a:defRPr>
                <a:latin typeface="Calibri" pitchFamily="34" charset="0"/>
                <a:ea typeface="標楷體" pitchFamily="65" charset="-120"/>
              </a:defRPr>
            </a:lvl4pPr>
            <a:lvl5pPr marL="1243185" indent="-100073">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70"/>
            <a:ext cx="428625" cy="263525"/>
          </a:xfrm>
          <a:prstGeom prst="rect">
            <a:avLst/>
          </a:prstGeom>
        </p:spPr>
        <p:txBody>
          <a:bodyPr vert="horz" wrap="square" lIns="90074" tIns="45035" rIns="90074" bIns="45035"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2276703916"/>
      </p:ext>
    </p:extLst>
  </p:cSld>
  <p:clrMapOvr>
    <a:masterClrMapping/>
  </p:clrMapOvr>
  <p:timing>
    <p:tnLst>
      <p:par>
        <p:cTn id="1" dur="indefinite" restart="never" nodeType="tmRoot"/>
      </p:par>
    </p:tnLst>
  </p:timing>
</p:sldLayout>
</file>

<file path=ppt/slideLayouts/slideLayout92.xml><?xml version="1.0" encoding="utf-8"?>
<p:sldLayout xmlns:a="http://schemas.openxmlformats.org/drawingml/2006/main" xmlns:r="http://schemas.openxmlformats.org/officeDocument/2006/relationships" xmlns:p="http://schemas.openxmlformats.org/presentationml/2006/main" userDrawn="1">
  <p:cSld name="75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7486650" y="7582007"/>
            <a:ext cx="2544763" cy="163513"/>
          </a:xfrm>
          <a:prstGeom prst="rect">
            <a:avLst/>
          </a:prstGeom>
          <a:noFill/>
          <a:ln w="25400" algn="ctr">
            <a:noFill/>
            <a:miter lim="800000"/>
            <a:headEnd/>
            <a:tailEnd/>
          </a:ln>
        </p:spPr>
        <p:txBody>
          <a:bodyPr lIns="0" tIns="0" rIns="0" bIns="0"/>
          <a:lstStyle/>
          <a:p>
            <a:pPr algn="r" defTabSz="942945" fontAlgn="auto">
              <a:spcBef>
                <a:spcPts val="0"/>
              </a:spcBef>
              <a:spcAft>
                <a:spcPts val="0"/>
              </a:spcAft>
            </a:pPr>
            <a:r>
              <a:rPr kumimoji="0" lang="en-US" altLang="zh-TW" sz="900" smtClean="0">
                <a:solidFill>
                  <a:srgbClr val="002060"/>
                </a:solidFill>
                <a:latin typeface="Calibri"/>
                <a:ea typeface="新細明體"/>
              </a:rPr>
              <a:t>©2012 </a:t>
            </a:r>
            <a:r>
              <a:rPr kumimoji="0" lang="zh-TW" altLang="en-US" sz="900" dirty="0">
                <a:solidFill>
                  <a:srgbClr val="002060"/>
                </a:solidFill>
                <a:latin typeface="Calibri"/>
                <a:ea typeface="新細明體"/>
              </a:rPr>
              <a:t>勤業眾信版權所有 保留一切權利</a:t>
            </a:r>
            <a:endParaRPr kumimoji="0" lang="en-US" altLang="zh-TW" sz="900" dirty="0">
              <a:solidFill>
                <a:srgbClr val="002060"/>
              </a:solidFill>
              <a:latin typeface="Calibri"/>
              <a:ea typeface="新細明體"/>
            </a:endParaRPr>
          </a:p>
        </p:txBody>
      </p:sp>
      <p:cxnSp>
        <p:nvCxnSpPr>
          <p:cNvPr id="5" name="直線接點 4"/>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lIns="90074" tIns="45035" rIns="90074" bIns="45035"/>
          <a:lstStyle>
            <a:lvl1pPr>
              <a:defRPr sz="3600" baseline="0">
                <a:solidFill>
                  <a:srgbClr val="002776"/>
                </a:solidFill>
                <a:latin typeface="Calibri" pitchFamily="34" charset="0"/>
                <a:ea typeface="標楷體" pitchFamily="65"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00000"/>
              </a:lnSpc>
              <a:spcBef>
                <a:spcPts val="600"/>
              </a:spcBef>
              <a:buClr>
                <a:srgbClr val="92D050"/>
              </a:buClr>
              <a:buFontTx/>
              <a:buBlip>
                <a:blip r:embed="rId2"/>
              </a:buBlip>
              <a:defRPr sz="2800">
                <a:latin typeface="Calibri" pitchFamily="34" charset="0"/>
                <a:ea typeface="標楷體" pitchFamily="65" charset="-120"/>
              </a:defRPr>
            </a:lvl1pPr>
            <a:lvl2pPr marL="528543" indent="-270530">
              <a:lnSpc>
                <a:spcPct val="100000"/>
              </a:lnSpc>
              <a:spcBef>
                <a:spcPts val="600"/>
              </a:spcBef>
              <a:buClr>
                <a:srgbClr val="92D050"/>
              </a:buClr>
              <a:buSzPct val="80000"/>
              <a:buFont typeface="Wingdings" pitchFamily="2" charset="2"/>
              <a:buChar char="u"/>
              <a:defRPr sz="2500">
                <a:latin typeface="Calibri" pitchFamily="34" charset="0"/>
                <a:ea typeface="標楷體" pitchFamily="65" charset="-120"/>
              </a:defRPr>
            </a:lvl2pPr>
            <a:lvl3pPr marL="700568" indent="-172011">
              <a:lnSpc>
                <a:spcPct val="100000"/>
              </a:lnSpc>
              <a:spcBef>
                <a:spcPts val="600"/>
              </a:spcBef>
              <a:buClr>
                <a:srgbClr val="92D050"/>
              </a:buClr>
              <a:buSzPct val="70000"/>
              <a:buFont typeface="Wingdings" pitchFamily="2" charset="2"/>
              <a:buChar char="p"/>
              <a:defRPr>
                <a:latin typeface="Calibri" pitchFamily="34" charset="0"/>
                <a:ea typeface="標楷體" pitchFamily="65" charset="-120"/>
              </a:defRPr>
            </a:lvl3pPr>
            <a:lvl4pPr marL="972667" indent="-172011">
              <a:lnSpc>
                <a:spcPct val="100000"/>
              </a:lnSpc>
              <a:spcBef>
                <a:spcPts val="600"/>
              </a:spcBef>
              <a:buClr>
                <a:srgbClr val="92D050"/>
              </a:buClr>
              <a:defRPr>
                <a:latin typeface="Calibri" pitchFamily="34" charset="0"/>
                <a:ea typeface="標楷體" pitchFamily="65" charset="-120"/>
              </a:defRPr>
            </a:lvl4pPr>
            <a:lvl5pPr marL="1243185" indent="-100073">
              <a:lnSpc>
                <a:spcPct val="100000"/>
              </a:lnSpc>
              <a:spcBef>
                <a:spcPts val="600"/>
              </a:spcBef>
              <a:buClr>
                <a:srgbClr val="92D050"/>
              </a:buClr>
              <a:buFont typeface="Arial" pitchFamily="34" charset="0"/>
              <a:buNone/>
              <a:defRPr>
                <a:solidFill>
                  <a:schemeClr val="tx1"/>
                </a:solidFill>
                <a:latin typeface="Calibri" pitchFamily="34" charset="0"/>
                <a:ea typeface="標楷體" pitchFamily="65"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171450" y="7510570"/>
            <a:ext cx="428625" cy="263525"/>
          </a:xfrm>
          <a:prstGeom prst="rect">
            <a:avLst/>
          </a:prstGeom>
        </p:spPr>
        <p:txBody>
          <a:bodyPr vert="horz" wrap="square" lIns="90074" tIns="45035" rIns="90074" bIns="45035" numCol="1" anchor="t" anchorCtr="0" compatLnSpc="1">
            <a:prstTxWarp prst="textNoShape">
              <a:avLst/>
            </a:prstTxWarp>
          </a:bodyPr>
          <a:lstStyle>
            <a:lvl1pPr>
              <a:defRPr kumimoji="0" sz="1000">
                <a:latin typeface="Calibri" pitchFamily="34" charset="0"/>
                <a:cs typeface="Arial" pitchFamily="34" charset="0"/>
              </a:defRPr>
            </a:lvl1pPr>
          </a:lstStyle>
          <a:p>
            <a:pPr>
              <a:defRPr/>
            </a:pPr>
            <a:fld id="{4795B666-FAD5-4CCD-8E9B-6E8325DFE692}"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818488433"/>
      </p:ext>
    </p:extLst>
  </p:cSld>
  <p:clrMapOvr>
    <a:masterClrMapping/>
  </p:clrMapOvr>
  <p:timing>
    <p:tnLst>
      <p:par>
        <p:cTn id="1" dur="indefinite" restart="never" nodeType="tmRoot"/>
      </p:par>
    </p:tnLst>
  </p:timing>
</p:sldLayout>
</file>

<file path=ppt/slideLayouts/slideLayout93.xml><?xml version="1.0" encoding="utf-8"?>
<p:sldLayout xmlns:a="http://schemas.openxmlformats.org/drawingml/2006/main" xmlns:r="http://schemas.openxmlformats.org/officeDocument/2006/relationships" xmlns:p="http://schemas.openxmlformats.org/presentationml/2006/main" userDrawn="1">
  <p:cSld name="32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05"/>
            <a:ext cx="2544763" cy="163513"/>
          </a:xfrm>
          <a:prstGeom prst="rect">
            <a:avLst/>
          </a:prstGeom>
          <a:noFill/>
          <a:ln w="25400" algn="ctr">
            <a:noFill/>
            <a:miter lim="800000"/>
            <a:headEnd/>
            <a:tailEnd/>
          </a:ln>
        </p:spPr>
        <p:txBody>
          <a:bodyPr lIns="0" tIns="0" rIns="0" bIns="0"/>
          <a:lstStyle/>
          <a:p>
            <a:pPr algn="r" defTabSz="943096" fontAlgn="auto">
              <a:spcBef>
                <a:spcPts val="0"/>
              </a:spcBef>
              <a:spcAft>
                <a:spcPts val="0"/>
              </a:spcAft>
              <a:defRPr/>
            </a:pPr>
            <a:r>
              <a:rPr kumimoji="0" lang="en-US" altLang="zh-TW" sz="900" dirty="0" smtClean="0">
                <a:solidFill>
                  <a:srgbClr val="002060"/>
                </a:solidFill>
                <a:latin typeface="微軟正黑體" pitchFamily="34" charset="-120"/>
                <a:ea typeface="微軟正黑體" pitchFamily="34" charset="-120"/>
                <a:cs typeface="Arial" charset="0"/>
              </a:rPr>
              <a:t>©2013 </a:t>
            </a:r>
            <a:r>
              <a:rPr kumimoji="0" lang="zh-TW" altLang="en-US" sz="900" dirty="0">
                <a:solidFill>
                  <a:srgbClr val="002060"/>
                </a:solidFill>
                <a:latin typeface="微軟正黑體" pitchFamily="34" charset="-120"/>
                <a:ea typeface="微軟正黑體" pitchFamily="34" charset="-120"/>
                <a:cs typeface="Arial" charset="0"/>
              </a:rPr>
              <a:t>勤業眾信版權所有 保留一切權利</a:t>
            </a:r>
            <a:endParaRPr kumimoji="0" lang="en-US" altLang="zh-TW" sz="900" dirty="0">
              <a:solidFill>
                <a:srgbClr val="002060"/>
              </a:solidFill>
              <a:latin typeface="微軟正黑體" pitchFamily="34" charset="-120"/>
              <a:ea typeface="微軟正黑體" pitchFamily="34"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a:lstStyle>
            <a:lvl1pPr>
              <a:defRPr sz="2800" baseline="0">
                <a:solidFill>
                  <a:srgbClr val="002776"/>
                </a:solidFill>
                <a:latin typeface="微軟正黑體" pitchFamily="34" charset="-120"/>
                <a:ea typeface="微軟正黑體" pitchFamily="34"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a:latin typeface="微軟正黑體" pitchFamily="34" charset="-120"/>
                <a:ea typeface="微軟正黑體" pitchFamily="34" charset="-120"/>
              </a:defRPr>
            </a:lvl1pPr>
            <a:lvl2pPr>
              <a:defRPr>
                <a:latin typeface="微軟正黑體" pitchFamily="34" charset="-120"/>
                <a:ea typeface="微軟正黑體" pitchFamily="34" charset="-120"/>
              </a:defRPr>
            </a:lvl2pPr>
            <a:lvl3pPr>
              <a:defRPr>
                <a:latin typeface="微軟正黑體" pitchFamily="34" charset="-120"/>
                <a:ea typeface="微軟正黑體" pitchFamily="34" charset="-120"/>
              </a:defRPr>
            </a:lvl3pPr>
            <a:lvl4pPr>
              <a:defRPr>
                <a:latin typeface="微軟正黑體" pitchFamily="34" charset="-120"/>
                <a:ea typeface="微軟正黑體" pitchFamily="34" charset="-120"/>
              </a:defRPr>
            </a:lvl4pPr>
            <a:lvl5pPr>
              <a:buFont typeface="Arial" pitchFamily="34" charset="0"/>
              <a:buNone/>
              <a:defRPr>
                <a:solidFill>
                  <a:schemeClr val="tx1"/>
                </a:solidFill>
                <a:latin typeface="微軟正黑體" pitchFamily="34" charset="-120"/>
                <a:ea typeface="微軟正黑體" pitchFamily="34"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05"/>
            <a:ext cx="311150" cy="163513"/>
          </a:xfrm>
          <a:prstGeom prst="rect">
            <a:avLst/>
          </a:prstGeom>
        </p:spPr>
        <p:txBody>
          <a:bodyPr vert="horz" wrap="square" lIns="90088" tIns="45042" rIns="90088" bIns="45042" numCol="1" anchor="t" anchorCtr="0" compatLnSpc="1">
            <a:prstTxWarp prst="textNoShape">
              <a:avLst/>
            </a:prstTxWarp>
          </a:bodyPr>
          <a:lstStyle>
            <a:lvl1pPr>
              <a:defRPr kumimoji="0" sz="800">
                <a:cs typeface="Arial" charset="0"/>
              </a:defRPr>
            </a:lvl1pPr>
          </a:lstStyle>
          <a:p>
            <a:pPr>
              <a:defRPr/>
            </a:pPr>
            <a:fld id="{6C7AD656-ECE9-48E2-BF9F-5B6BAA432F88}"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869200026"/>
      </p:ext>
    </p:extLst>
  </p:cSld>
  <p:clrMapOvr>
    <a:masterClrMapping/>
  </p:clrMapOvr>
  <p:timing>
    <p:tnLst>
      <p:par>
        <p:cTn id="1" dur="indefinite" restart="never" nodeType="tmRoot"/>
      </p:par>
    </p:tnLst>
  </p:timing>
</p:sldLayout>
</file>

<file path=ppt/slideLayouts/slideLayout94.xml><?xml version="1.0" encoding="utf-8"?>
<p:sldLayout xmlns:a="http://schemas.openxmlformats.org/drawingml/2006/main" xmlns:r="http://schemas.openxmlformats.org/officeDocument/2006/relationships" xmlns:p="http://schemas.openxmlformats.org/presentationml/2006/main" userDrawn="1">
  <p:cSld name="8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05"/>
            <a:ext cx="2544763" cy="163513"/>
          </a:xfrm>
          <a:prstGeom prst="rect">
            <a:avLst/>
          </a:prstGeom>
          <a:noFill/>
          <a:ln w="25400" algn="ctr">
            <a:noFill/>
            <a:miter lim="800000"/>
            <a:headEnd/>
            <a:tailEnd/>
          </a:ln>
        </p:spPr>
        <p:txBody>
          <a:bodyPr lIns="0" tIns="0" rIns="0" bIns="0"/>
          <a:lstStyle/>
          <a:p>
            <a:pPr algn="r" defTabSz="943096" fontAlgn="auto">
              <a:spcBef>
                <a:spcPts val="0"/>
              </a:spcBef>
              <a:spcAft>
                <a:spcPts val="0"/>
              </a:spcAft>
              <a:defRPr/>
            </a:pPr>
            <a:r>
              <a:rPr kumimoji="0" lang="en-US" altLang="zh-TW" sz="900" dirty="0" smtClean="0">
                <a:solidFill>
                  <a:srgbClr val="002060"/>
                </a:solidFill>
                <a:latin typeface="Arial" charset="0"/>
                <a:ea typeface="新細明體" charset="-120"/>
                <a:cs typeface="Arial" charset="0"/>
              </a:rPr>
              <a:t>© 2013 </a:t>
            </a:r>
            <a:r>
              <a:rPr kumimoji="0" lang="zh-TW" altLang="en-US" sz="900" dirty="0" smtClean="0">
                <a:solidFill>
                  <a:srgbClr val="002060"/>
                </a:solidFill>
                <a:latin typeface="Arial" charset="0"/>
                <a:ea typeface="新細明體" charset="-120"/>
                <a:cs typeface="Arial" charset="0"/>
              </a:rPr>
              <a:t>勤業眾信版權所有 保留一切權利</a:t>
            </a:r>
            <a:endParaRPr kumimoji="0" lang="en-US" altLang="zh-TW" sz="900" dirty="0">
              <a:solidFill>
                <a:srgbClr val="002060"/>
              </a:solidFill>
              <a:latin typeface="Arial" charset="0"/>
              <a:ea typeface="新細明體"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a:lstStyle>
            <a:lvl1pPr>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a:latin typeface="Calibri" pitchFamily="34" charset="0"/>
                <a:ea typeface="微軟正黑體" pitchFamily="34" charset="-120"/>
              </a:defRPr>
            </a:lvl1pPr>
            <a:lvl2pPr>
              <a:defRPr>
                <a:latin typeface="Calibri" pitchFamily="34" charset="0"/>
                <a:ea typeface="微軟正黑體" pitchFamily="34" charset="-120"/>
              </a:defRPr>
            </a:lvl2pPr>
            <a:lvl3pPr>
              <a:defRPr>
                <a:latin typeface="Calibri" pitchFamily="34" charset="0"/>
                <a:ea typeface="微軟正黑體" pitchFamily="34" charset="-120"/>
              </a:defRPr>
            </a:lvl3pPr>
            <a:lvl4pPr>
              <a:defRPr>
                <a:latin typeface="Calibri" pitchFamily="34" charset="0"/>
                <a:ea typeface="微軟正黑體" pitchFamily="34" charset="-120"/>
              </a:defRPr>
            </a:lvl4pPr>
            <a:lvl5pPr>
              <a:buFont typeface="Arial" pitchFamily="34" charset="0"/>
              <a:buNone/>
              <a:defRPr>
                <a:solidFill>
                  <a:schemeClr val="tx1"/>
                </a:solidFill>
                <a:latin typeface="Calibri" pitchFamily="34" charset="0"/>
                <a:ea typeface="微軟正黑體" pitchFamily="34"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05"/>
            <a:ext cx="311150" cy="163513"/>
          </a:xfrm>
          <a:prstGeom prst="rect">
            <a:avLst/>
          </a:prstGeom>
        </p:spPr>
        <p:txBody>
          <a:bodyPr vert="horz" wrap="square" lIns="90088" tIns="45042" rIns="90088" bIns="45042" numCol="1" anchor="t" anchorCtr="0" compatLnSpc="1">
            <a:prstTxWarp prst="textNoShape">
              <a:avLst/>
            </a:prstTxWarp>
          </a:bodyPr>
          <a:lstStyle>
            <a:lvl1pPr>
              <a:defRPr kumimoji="0" sz="800">
                <a:latin typeface="Arial" charset="0"/>
                <a:ea typeface="新細明體" charset="-120"/>
                <a:cs typeface="Arial" charset="0"/>
              </a:defRPr>
            </a:lvl1pPr>
          </a:lstStyle>
          <a:p>
            <a:pPr>
              <a:defRPr/>
            </a:pPr>
            <a:fld id="{E7248DCC-D2F2-466C-9721-2DA1D549E461}"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738852532"/>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userDrawn="1">
  <p:cSld name="10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05"/>
            <a:ext cx="2544763" cy="163513"/>
          </a:xfrm>
          <a:prstGeom prst="rect">
            <a:avLst/>
          </a:prstGeom>
          <a:noFill/>
          <a:ln w="25400" algn="ctr">
            <a:noFill/>
            <a:miter lim="800000"/>
            <a:headEnd/>
            <a:tailEnd/>
          </a:ln>
        </p:spPr>
        <p:txBody>
          <a:bodyPr lIns="0" tIns="0" rIns="0" bIns="0"/>
          <a:lstStyle/>
          <a:p>
            <a:pPr algn="r" defTabSz="943096" fontAlgn="auto">
              <a:spcBef>
                <a:spcPts val="0"/>
              </a:spcBef>
              <a:spcAft>
                <a:spcPts val="0"/>
              </a:spcAft>
              <a:defRPr/>
            </a:pPr>
            <a:r>
              <a:rPr kumimoji="0" lang="en-US" altLang="zh-TW" sz="900" smtClean="0">
                <a:solidFill>
                  <a:srgbClr val="002060"/>
                </a:solidFill>
                <a:latin typeface="Arial" charset="0"/>
                <a:ea typeface="新細明體" charset="-120"/>
                <a:cs typeface="Arial" charset="0"/>
              </a:rPr>
              <a:t>© 2012 </a:t>
            </a:r>
            <a:r>
              <a:rPr kumimoji="0" lang="zh-TW" altLang="en-US" sz="900" dirty="0" smtClean="0">
                <a:solidFill>
                  <a:srgbClr val="002060"/>
                </a:solidFill>
                <a:latin typeface="Arial" charset="0"/>
                <a:ea typeface="新細明體" charset="-120"/>
                <a:cs typeface="Arial" charset="0"/>
              </a:rPr>
              <a:t>勤業眾信版權所有 保留一切權利</a:t>
            </a:r>
            <a:endParaRPr kumimoji="0" lang="en-US" altLang="zh-TW" sz="900" dirty="0">
              <a:solidFill>
                <a:srgbClr val="002060"/>
              </a:solidFill>
              <a:latin typeface="Arial" charset="0"/>
              <a:ea typeface="新細明體"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a:lstStyle>
            <a:lvl1pPr>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a:latin typeface="Calibri" pitchFamily="34" charset="0"/>
                <a:ea typeface="微軟正黑體" pitchFamily="34" charset="-120"/>
              </a:defRPr>
            </a:lvl1pPr>
            <a:lvl2pPr>
              <a:defRPr>
                <a:latin typeface="Calibri" pitchFamily="34" charset="0"/>
                <a:ea typeface="微軟正黑體" pitchFamily="34" charset="-120"/>
              </a:defRPr>
            </a:lvl2pPr>
            <a:lvl3pPr>
              <a:defRPr>
                <a:latin typeface="Calibri" pitchFamily="34" charset="0"/>
                <a:ea typeface="微軟正黑體" pitchFamily="34" charset="-120"/>
              </a:defRPr>
            </a:lvl3pPr>
            <a:lvl4pPr>
              <a:defRPr>
                <a:latin typeface="Calibri" pitchFamily="34" charset="0"/>
                <a:ea typeface="微軟正黑體" pitchFamily="34" charset="-120"/>
              </a:defRPr>
            </a:lvl4pPr>
            <a:lvl5pPr>
              <a:buFont typeface="Arial" pitchFamily="34" charset="0"/>
              <a:buNone/>
              <a:defRPr>
                <a:solidFill>
                  <a:schemeClr val="tx1"/>
                </a:solidFill>
                <a:latin typeface="Calibri" pitchFamily="34" charset="0"/>
                <a:ea typeface="微軟正黑體" pitchFamily="34"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05"/>
            <a:ext cx="311150" cy="163513"/>
          </a:xfrm>
          <a:prstGeom prst="rect">
            <a:avLst/>
          </a:prstGeom>
        </p:spPr>
        <p:txBody>
          <a:bodyPr vert="horz" wrap="square" lIns="90088" tIns="45042" rIns="90088" bIns="45042" numCol="1" anchor="t" anchorCtr="0" compatLnSpc="1">
            <a:prstTxWarp prst="textNoShape">
              <a:avLst/>
            </a:prstTxWarp>
          </a:bodyPr>
          <a:lstStyle>
            <a:lvl1pPr>
              <a:defRPr kumimoji="0" sz="800">
                <a:latin typeface="Arial" charset="0"/>
                <a:ea typeface="新細明體" charset="-120"/>
                <a:cs typeface="Arial" charset="0"/>
              </a:defRPr>
            </a:lvl1pPr>
          </a:lstStyle>
          <a:p>
            <a:pPr>
              <a:defRPr/>
            </a:pPr>
            <a:fld id="{E7248DCC-D2F2-466C-9721-2DA1D549E461}"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4011166781"/>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userDrawn="1">
  <p:cSld name="11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05"/>
            <a:ext cx="2544763" cy="163513"/>
          </a:xfrm>
          <a:prstGeom prst="rect">
            <a:avLst/>
          </a:prstGeom>
          <a:noFill/>
          <a:ln w="25400" algn="ctr">
            <a:noFill/>
            <a:miter lim="800000"/>
            <a:headEnd/>
            <a:tailEnd/>
          </a:ln>
        </p:spPr>
        <p:txBody>
          <a:bodyPr lIns="0" tIns="0" rIns="0" bIns="0"/>
          <a:lstStyle/>
          <a:p>
            <a:pPr algn="r" defTabSz="943096" fontAlgn="auto">
              <a:spcBef>
                <a:spcPts val="0"/>
              </a:spcBef>
              <a:spcAft>
                <a:spcPts val="0"/>
              </a:spcAft>
              <a:defRPr/>
            </a:pPr>
            <a:r>
              <a:rPr kumimoji="0" lang="en-US" altLang="zh-TW" sz="900" smtClean="0">
                <a:solidFill>
                  <a:srgbClr val="002060"/>
                </a:solidFill>
                <a:latin typeface="Arial" charset="0"/>
                <a:ea typeface="新細明體" charset="-120"/>
                <a:cs typeface="Arial" charset="0"/>
              </a:rPr>
              <a:t>© 2012 </a:t>
            </a:r>
            <a:r>
              <a:rPr kumimoji="0" lang="zh-TW" altLang="en-US" sz="900" dirty="0" smtClean="0">
                <a:solidFill>
                  <a:srgbClr val="002060"/>
                </a:solidFill>
                <a:latin typeface="Arial" charset="0"/>
                <a:ea typeface="新細明體" charset="-120"/>
                <a:cs typeface="Arial" charset="0"/>
              </a:rPr>
              <a:t>勤業眾信版權所有 保留一切權利</a:t>
            </a:r>
            <a:endParaRPr kumimoji="0" lang="en-US" altLang="zh-TW" sz="900" dirty="0">
              <a:solidFill>
                <a:srgbClr val="002060"/>
              </a:solidFill>
              <a:latin typeface="Arial" charset="0"/>
              <a:ea typeface="新細明體"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a:lstStyle>
            <a:lvl1pPr>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a:latin typeface="Calibri" pitchFamily="34" charset="0"/>
                <a:ea typeface="微軟正黑體" pitchFamily="34" charset="-120"/>
              </a:defRPr>
            </a:lvl1pPr>
            <a:lvl2pPr>
              <a:defRPr>
                <a:latin typeface="Calibri" pitchFamily="34" charset="0"/>
                <a:ea typeface="微軟正黑體" pitchFamily="34" charset="-120"/>
              </a:defRPr>
            </a:lvl2pPr>
            <a:lvl3pPr>
              <a:defRPr>
                <a:latin typeface="Calibri" pitchFamily="34" charset="0"/>
                <a:ea typeface="微軟正黑體" pitchFamily="34" charset="-120"/>
              </a:defRPr>
            </a:lvl3pPr>
            <a:lvl4pPr>
              <a:defRPr>
                <a:latin typeface="Calibri" pitchFamily="34" charset="0"/>
                <a:ea typeface="微軟正黑體" pitchFamily="34" charset="-120"/>
              </a:defRPr>
            </a:lvl4pPr>
            <a:lvl5pPr>
              <a:buFont typeface="Arial" pitchFamily="34" charset="0"/>
              <a:buNone/>
              <a:defRPr>
                <a:solidFill>
                  <a:schemeClr val="tx1"/>
                </a:solidFill>
                <a:latin typeface="Calibri" pitchFamily="34" charset="0"/>
                <a:ea typeface="微軟正黑體" pitchFamily="34"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05"/>
            <a:ext cx="311150" cy="163513"/>
          </a:xfrm>
          <a:prstGeom prst="rect">
            <a:avLst/>
          </a:prstGeom>
        </p:spPr>
        <p:txBody>
          <a:bodyPr vert="horz" wrap="square" lIns="90088" tIns="45042" rIns="90088" bIns="45042" numCol="1" anchor="t" anchorCtr="0" compatLnSpc="1">
            <a:prstTxWarp prst="textNoShape">
              <a:avLst/>
            </a:prstTxWarp>
          </a:bodyPr>
          <a:lstStyle>
            <a:lvl1pPr>
              <a:defRPr kumimoji="0" sz="800">
                <a:latin typeface="Arial" charset="0"/>
                <a:ea typeface="新細明體" charset="-120"/>
                <a:cs typeface="Arial" charset="0"/>
              </a:defRPr>
            </a:lvl1pPr>
          </a:lstStyle>
          <a:p>
            <a:pPr>
              <a:defRPr/>
            </a:pPr>
            <a:fld id="{E7248DCC-D2F2-466C-9721-2DA1D549E461}"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2885482821"/>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userDrawn="1">
  <p:cSld name="18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05"/>
            <a:ext cx="2544763" cy="163513"/>
          </a:xfrm>
          <a:prstGeom prst="rect">
            <a:avLst/>
          </a:prstGeom>
          <a:noFill/>
          <a:ln w="25400" algn="ctr">
            <a:noFill/>
            <a:miter lim="800000"/>
            <a:headEnd/>
            <a:tailEnd/>
          </a:ln>
        </p:spPr>
        <p:txBody>
          <a:bodyPr lIns="0" tIns="0" rIns="0" bIns="0"/>
          <a:lstStyle/>
          <a:p>
            <a:pPr algn="r" defTabSz="943096" fontAlgn="auto">
              <a:spcBef>
                <a:spcPts val="0"/>
              </a:spcBef>
              <a:spcAft>
                <a:spcPts val="0"/>
              </a:spcAft>
              <a:defRPr/>
            </a:pPr>
            <a:r>
              <a:rPr kumimoji="0" lang="en-US" altLang="zh-TW" sz="900" smtClean="0">
                <a:solidFill>
                  <a:srgbClr val="002060"/>
                </a:solidFill>
                <a:latin typeface="Arial" charset="0"/>
                <a:ea typeface="新細明體" charset="-120"/>
                <a:cs typeface="Arial" charset="0"/>
              </a:rPr>
              <a:t>© 2012 </a:t>
            </a:r>
            <a:r>
              <a:rPr kumimoji="0" lang="zh-TW" altLang="en-US" sz="900" dirty="0" smtClean="0">
                <a:solidFill>
                  <a:srgbClr val="002060"/>
                </a:solidFill>
                <a:latin typeface="Arial" charset="0"/>
                <a:ea typeface="新細明體" charset="-120"/>
                <a:cs typeface="Arial" charset="0"/>
              </a:rPr>
              <a:t>勤業眾信版權所有 保留一切權利</a:t>
            </a:r>
            <a:endParaRPr kumimoji="0" lang="en-US" altLang="zh-TW" sz="900" dirty="0">
              <a:solidFill>
                <a:srgbClr val="002060"/>
              </a:solidFill>
              <a:latin typeface="Arial" charset="0"/>
              <a:ea typeface="新細明體"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a:lstStyle>
            <a:lvl1pPr>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a:latin typeface="Calibri" pitchFamily="34" charset="0"/>
                <a:ea typeface="微軟正黑體" pitchFamily="34" charset="-120"/>
              </a:defRPr>
            </a:lvl1pPr>
            <a:lvl2pPr>
              <a:defRPr>
                <a:latin typeface="Calibri" pitchFamily="34" charset="0"/>
                <a:ea typeface="微軟正黑體" pitchFamily="34" charset="-120"/>
              </a:defRPr>
            </a:lvl2pPr>
            <a:lvl3pPr>
              <a:defRPr>
                <a:latin typeface="Calibri" pitchFamily="34" charset="0"/>
                <a:ea typeface="微軟正黑體" pitchFamily="34" charset="-120"/>
              </a:defRPr>
            </a:lvl3pPr>
            <a:lvl4pPr>
              <a:defRPr>
                <a:latin typeface="Calibri" pitchFamily="34" charset="0"/>
                <a:ea typeface="微軟正黑體" pitchFamily="34" charset="-120"/>
              </a:defRPr>
            </a:lvl4pPr>
            <a:lvl5pPr>
              <a:buFont typeface="Arial" pitchFamily="34" charset="0"/>
              <a:buNone/>
              <a:defRPr>
                <a:solidFill>
                  <a:schemeClr val="tx1"/>
                </a:solidFill>
                <a:latin typeface="Calibri" pitchFamily="34" charset="0"/>
                <a:ea typeface="微軟正黑體" pitchFamily="34"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05"/>
            <a:ext cx="311150" cy="163513"/>
          </a:xfrm>
          <a:prstGeom prst="rect">
            <a:avLst/>
          </a:prstGeom>
        </p:spPr>
        <p:txBody>
          <a:bodyPr vert="horz" wrap="square" lIns="90088" tIns="45042" rIns="90088" bIns="45042" numCol="1" anchor="t" anchorCtr="0" compatLnSpc="1">
            <a:prstTxWarp prst="textNoShape">
              <a:avLst/>
            </a:prstTxWarp>
          </a:bodyPr>
          <a:lstStyle>
            <a:lvl1pPr>
              <a:defRPr kumimoji="0" sz="800">
                <a:latin typeface="Arial" charset="0"/>
                <a:ea typeface="新細明體" charset="-120"/>
                <a:cs typeface="Arial" charset="0"/>
              </a:defRPr>
            </a:lvl1pPr>
          </a:lstStyle>
          <a:p>
            <a:pPr>
              <a:defRPr/>
            </a:pPr>
            <a:fld id="{E7248DCC-D2F2-466C-9721-2DA1D549E461}"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3003063278"/>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userDrawn="1">
  <p:cSld name="21_兩項物件">
    <p:spTree>
      <p:nvGrpSpPr>
        <p:cNvPr id="1" name=""/>
        <p:cNvGrpSpPr/>
        <p:nvPr/>
      </p:nvGrpSpPr>
      <p:grpSpPr>
        <a:xfrm>
          <a:off x="0" y="0"/>
          <a:ext cx="0" cy="0"/>
          <a:chOff x="0" y="0"/>
          <a:chExt cx="0" cy="0"/>
        </a:xfrm>
      </p:grpSpPr>
      <p:sp>
        <p:nvSpPr>
          <p:cNvPr id="4" name="Rectangle 3"/>
          <p:cNvSpPr>
            <a:spLocks noChangeArrowheads="1"/>
          </p:cNvSpPr>
          <p:nvPr/>
        </p:nvSpPr>
        <p:spPr bwMode="auto">
          <a:xfrm>
            <a:off x="7038975" y="7429605"/>
            <a:ext cx="2544763" cy="163513"/>
          </a:xfrm>
          <a:prstGeom prst="rect">
            <a:avLst/>
          </a:prstGeom>
          <a:noFill/>
          <a:ln w="25400" algn="ctr">
            <a:noFill/>
            <a:miter lim="800000"/>
            <a:headEnd/>
            <a:tailEnd/>
          </a:ln>
        </p:spPr>
        <p:txBody>
          <a:bodyPr lIns="0" tIns="0" rIns="0" bIns="0"/>
          <a:lstStyle/>
          <a:p>
            <a:pPr algn="r" defTabSz="943096" fontAlgn="auto">
              <a:spcBef>
                <a:spcPts val="0"/>
              </a:spcBef>
              <a:spcAft>
                <a:spcPts val="0"/>
              </a:spcAft>
              <a:defRPr/>
            </a:pPr>
            <a:r>
              <a:rPr kumimoji="0" lang="en-US" altLang="zh-TW" sz="900" smtClean="0">
                <a:solidFill>
                  <a:srgbClr val="002060"/>
                </a:solidFill>
                <a:latin typeface="Arial" charset="0"/>
                <a:ea typeface="新細明體" charset="-120"/>
                <a:cs typeface="Arial" charset="0"/>
              </a:rPr>
              <a:t>© 2012 </a:t>
            </a:r>
            <a:r>
              <a:rPr kumimoji="0" lang="zh-TW" altLang="en-US" sz="900" dirty="0" smtClean="0">
                <a:solidFill>
                  <a:srgbClr val="002060"/>
                </a:solidFill>
                <a:latin typeface="Arial" charset="0"/>
                <a:ea typeface="新細明體" charset="-120"/>
                <a:cs typeface="Arial" charset="0"/>
              </a:rPr>
              <a:t>勤業眾信版權所有 保留一切權利</a:t>
            </a:r>
            <a:endParaRPr kumimoji="0" lang="en-US" altLang="zh-TW" sz="900" dirty="0">
              <a:solidFill>
                <a:srgbClr val="002060"/>
              </a:solidFill>
              <a:latin typeface="Arial" charset="0"/>
              <a:ea typeface="新細明體" charset="-120"/>
              <a:cs typeface="Arial" charset="0"/>
            </a:endParaRPr>
          </a:p>
        </p:txBody>
      </p:sp>
      <p:cxnSp>
        <p:nvCxnSpPr>
          <p:cNvPr id="5" name="直線接點 9"/>
          <p:cNvCxnSpPr/>
          <p:nvPr userDrawn="1"/>
        </p:nvCxnSpPr>
        <p:spPr>
          <a:xfrm>
            <a:off x="0" y="1100138"/>
            <a:ext cx="10059988" cy="1587"/>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0001" y="360000"/>
            <a:ext cx="9126000" cy="630000"/>
          </a:xfrm>
          <a:prstGeom prst="rect">
            <a:avLst/>
          </a:prstGeom>
        </p:spPr>
        <p:txBody>
          <a:bodyPr/>
          <a:lstStyle>
            <a:lvl1pPr>
              <a:defRPr sz="3600" baseline="0">
                <a:solidFill>
                  <a:srgbClr val="002776"/>
                </a:solidFill>
                <a:latin typeface="Calibri" pitchFamily="34" charset="0"/>
                <a:ea typeface="微軟正黑體" pitchFamily="34" charset="-12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4608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a:latin typeface="Calibri" pitchFamily="34" charset="0"/>
                <a:ea typeface="微軟正黑體" pitchFamily="34" charset="-120"/>
              </a:defRPr>
            </a:lvl1pPr>
            <a:lvl2pPr>
              <a:defRPr>
                <a:latin typeface="Calibri" pitchFamily="34" charset="0"/>
                <a:ea typeface="微軟正黑體" pitchFamily="34" charset="-120"/>
              </a:defRPr>
            </a:lvl2pPr>
            <a:lvl3pPr>
              <a:defRPr>
                <a:latin typeface="Calibri" pitchFamily="34" charset="0"/>
                <a:ea typeface="微軟正黑體" pitchFamily="34" charset="-120"/>
              </a:defRPr>
            </a:lvl3pPr>
            <a:lvl4pPr>
              <a:defRPr>
                <a:latin typeface="Calibri" pitchFamily="34" charset="0"/>
                <a:ea typeface="微軟正黑體" pitchFamily="34" charset="-120"/>
              </a:defRPr>
            </a:lvl4pPr>
            <a:lvl5pPr>
              <a:buFont typeface="Arial" pitchFamily="34" charset="0"/>
              <a:buNone/>
              <a:defRPr>
                <a:solidFill>
                  <a:schemeClr val="tx1"/>
                </a:solidFill>
                <a:latin typeface="Calibri" pitchFamily="34" charset="0"/>
                <a:ea typeface="微軟正黑體" pitchFamily="34"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
        <p:nvSpPr>
          <p:cNvPr id="6" name="Slide Number Placeholder 9"/>
          <p:cNvSpPr>
            <a:spLocks noGrp="1"/>
          </p:cNvSpPr>
          <p:nvPr>
            <p:ph type="sldNum" sz="quarter" idx="10"/>
          </p:nvPr>
        </p:nvSpPr>
        <p:spPr>
          <a:xfrm>
            <a:off x="457203" y="7429605"/>
            <a:ext cx="311150" cy="163513"/>
          </a:xfrm>
          <a:prstGeom prst="rect">
            <a:avLst/>
          </a:prstGeom>
        </p:spPr>
        <p:txBody>
          <a:bodyPr vert="horz" wrap="square" lIns="90088" tIns="45042" rIns="90088" bIns="45042" numCol="1" anchor="t" anchorCtr="0" compatLnSpc="1">
            <a:prstTxWarp prst="textNoShape">
              <a:avLst/>
            </a:prstTxWarp>
          </a:bodyPr>
          <a:lstStyle>
            <a:lvl1pPr>
              <a:defRPr kumimoji="0" sz="800">
                <a:latin typeface="Arial" charset="0"/>
                <a:ea typeface="新細明體" charset="-120"/>
                <a:cs typeface="Arial" charset="0"/>
              </a:defRPr>
            </a:lvl1pPr>
          </a:lstStyle>
          <a:p>
            <a:pPr>
              <a:defRPr/>
            </a:pPr>
            <a:fld id="{E7248DCC-D2F2-466C-9721-2DA1D549E461}" type="slidenum">
              <a:rPr lang="en-US" altLang="zh-TW">
                <a:solidFill>
                  <a:prstClr val="black">
                    <a:tint val="75000"/>
                  </a:prstClr>
                </a:solidFill>
              </a:rPr>
              <a:pPr>
                <a:defRPr/>
              </a:pPr>
              <a:t>‹#›</a:t>
            </a:fld>
            <a:endParaRPr lang="en-US" altLang="zh-TW">
              <a:solidFill>
                <a:prstClr val="black">
                  <a:tint val="75000"/>
                </a:prstClr>
              </a:solidFill>
            </a:endParaRPr>
          </a:p>
        </p:txBody>
      </p:sp>
    </p:spTree>
    <p:extLst>
      <p:ext uri="{BB962C8B-B14F-4D97-AF65-F5344CB8AC3E}">
        <p14:creationId xmlns:p14="http://schemas.microsoft.com/office/powerpoint/2010/main" val="759867826"/>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userDrawn="1">
  <p:cSld name="4_自訂版面配置">
    <p:spTree>
      <p:nvGrpSpPr>
        <p:cNvPr id="1" name=""/>
        <p:cNvGrpSpPr/>
        <p:nvPr/>
      </p:nvGrpSpPr>
      <p:grpSpPr>
        <a:xfrm>
          <a:off x="0" y="0"/>
          <a:ext cx="0" cy="0"/>
          <a:chOff x="0" y="0"/>
          <a:chExt cx="0" cy="0"/>
        </a:xfrm>
      </p:grpSpPr>
      <p:pic>
        <p:nvPicPr>
          <p:cNvPr id="2" name="圖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20998" y="2417894"/>
            <a:ext cx="6057163" cy="4162750"/>
          </a:xfrm>
          <a:prstGeom prst="rect">
            <a:avLst/>
          </a:prstGeom>
        </p:spPr>
      </p:pic>
      <p:sp>
        <p:nvSpPr>
          <p:cNvPr id="3" name="Title Placeholder 1"/>
          <p:cNvSpPr>
            <a:spLocks noGrp="1"/>
          </p:cNvSpPr>
          <p:nvPr>
            <p:ph type="ctrTitle"/>
          </p:nvPr>
        </p:nvSpPr>
        <p:spPr>
          <a:xfrm>
            <a:off x="315086" y="2886967"/>
            <a:ext cx="4330064" cy="1177777"/>
          </a:xfrm>
          <a:prstGeom prst="rect">
            <a:avLst/>
          </a:prstGeom>
        </p:spPr>
        <p:txBody>
          <a:bodyPr lIns="90088" tIns="45042" rIns="90088" bIns="45042"/>
          <a:lstStyle>
            <a:lvl1pPr>
              <a:lnSpc>
                <a:spcPts val="4000"/>
              </a:lnSpc>
              <a:defRPr sz="4000" b="1" baseline="0" smtClean="0">
                <a:solidFill>
                  <a:srgbClr val="002776"/>
                </a:solidFill>
                <a:effectLst>
                  <a:outerShdw blurRad="38100" dist="38100" dir="2700000" algn="tl">
                    <a:srgbClr val="000000">
                      <a:alpha val="43137"/>
                    </a:srgbClr>
                  </a:outerShdw>
                </a:effectLst>
                <a:latin typeface="Calibri" pitchFamily="34" charset="0"/>
                <a:ea typeface="微軟正黑體" pitchFamily="34" charset="-120"/>
              </a:defRPr>
            </a:lvl1pPr>
          </a:lstStyle>
          <a:p>
            <a:r>
              <a:rPr lang="en-US" altLang="zh-TW" dirty="0" smtClean="0"/>
              <a:t>Click to edit Master title style</a:t>
            </a:r>
            <a:endParaRPr lang="en-US" dirty="0" smtClean="0"/>
          </a:p>
        </p:txBody>
      </p:sp>
    </p:spTree>
    <p:extLst>
      <p:ext uri="{BB962C8B-B14F-4D97-AF65-F5344CB8AC3E}">
        <p14:creationId xmlns:p14="http://schemas.microsoft.com/office/powerpoint/2010/main" val="2358131059"/>
      </p:ext>
    </p:extLst>
  </p:cSld>
  <p:clrMapOvr>
    <a:masterClrMapping/>
  </p:clrMapOvr>
  <p:transition>
    <p:random/>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631.xml"/><Relationship Id="rId13" Type="http://schemas.openxmlformats.org/officeDocument/2006/relationships/slideLayout" Target="../slideLayouts/slideLayout636.xml"/><Relationship Id="rId3" Type="http://schemas.openxmlformats.org/officeDocument/2006/relationships/slideLayout" Target="../slideLayouts/slideLayout626.xml"/><Relationship Id="rId7" Type="http://schemas.openxmlformats.org/officeDocument/2006/relationships/slideLayout" Target="../slideLayouts/slideLayout630.xml"/><Relationship Id="rId12" Type="http://schemas.openxmlformats.org/officeDocument/2006/relationships/slideLayout" Target="../slideLayouts/slideLayout635.xml"/><Relationship Id="rId2" Type="http://schemas.openxmlformats.org/officeDocument/2006/relationships/slideLayout" Target="../slideLayouts/slideLayout625.xml"/><Relationship Id="rId1" Type="http://schemas.openxmlformats.org/officeDocument/2006/relationships/slideLayout" Target="../slideLayouts/slideLayout624.xml"/><Relationship Id="rId6" Type="http://schemas.openxmlformats.org/officeDocument/2006/relationships/slideLayout" Target="../slideLayouts/slideLayout629.xml"/><Relationship Id="rId11" Type="http://schemas.openxmlformats.org/officeDocument/2006/relationships/slideLayout" Target="../slideLayouts/slideLayout634.xml"/><Relationship Id="rId5" Type="http://schemas.openxmlformats.org/officeDocument/2006/relationships/slideLayout" Target="../slideLayouts/slideLayout628.xml"/><Relationship Id="rId15" Type="http://schemas.openxmlformats.org/officeDocument/2006/relationships/theme" Target="../theme/theme10.xml"/><Relationship Id="rId10" Type="http://schemas.openxmlformats.org/officeDocument/2006/relationships/slideLayout" Target="../slideLayouts/slideLayout633.xml"/><Relationship Id="rId4" Type="http://schemas.openxmlformats.org/officeDocument/2006/relationships/slideLayout" Target="../slideLayouts/slideLayout627.xml"/><Relationship Id="rId9" Type="http://schemas.openxmlformats.org/officeDocument/2006/relationships/slideLayout" Target="../slideLayouts/slideLayout632.xml"/><Relationship Id="rId14" Type="http://schemas.openxmlformats.org/officeDocument/2006/relationships/slideLayout" Target="../slideLayouts/slideLayout637.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645.xml"/><Relationship Id="rId13" Type="http://schemas.openxmlformats.org/officeDocument/2006/relationships/slideLayout" Target="../slideLayouts/slideLayout650.xml"/><Relationship Id="rId3" Type="http://schemas.openxmlformats.org/officeDocument/2006/relationships/slideLayout" Target="../slideLayouts/slideLayout640.xml"/><Relationship Id="rId7" Type="http://schemas.openxmlformats.org/officeDocument/2006/relationships/slideLayout" Target="../slideLayouts/slideLayout644.xml"/><Relationship Id="rId12" Type="http://schemas.openxmlformats.org/officeDocument/2006/relationships/slideLayout" Target="../slideLayouts/slideLayout649.xml"/><Relationship Id="rId2" Type="http://schemas.openxmlformats.org/officeDocument/2006/relationships/slideLayout" Target="../slideLayouts/slideLayout639.xml"/><Relationship Id="rId1" Type="http://schemas.openxmlformats.org/officeDocument/2006/relationships/slideLayout" Target="../slideLayouts/slideLayout638.xml"/><Relationship Id="rId6" Type="http://schemas.openxmlformats.org/officeDocument/2006/relationships/slideLayout" Target="../slideLayouts/slideLayout643.xml"/><Relationship Id="rId11" Type="http://schemas.openxmlformats.org/officeDocument/2006/relationships/slideLayout" Target="../slideLayouts/slideLayout648.xml"/><Relationship Id="rId5" Type="http://schemas.openxmlformats.org/officeDocument/2006/relationships/slideLayout" Target="../slideLayouts/slideLayout642.xml"/><Relationship Id="rId10" Type="http://schemas.openxmlformats.org/officeDocument/2006/relationships/slideLayout" Target="../slideLayouts/slideLayout647.xml"/><Relationship Id="rId4" Type="http://schemas.openxmlformats.org/officeDocument/2006/relationships/slideLayout" Target="../slideLayouts/slideLayout641.xml"/><Relationship Id="rId9" Type="http://schemas.openxmlformats.org/officeDocument/2006/relationships/slideLayout" Target="../slideLayouts/slideLayout646.xml"/><Relationship Id="rId14" Type="http://schemas.openxmlformats.org/officeDocument/2006/relationships/theme" Target="../theme/theme11.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658.xml"/><Relationship Id="rId13" Type="http://schemas.openxmlformats.org/officeDocument/2006/relationships/theme" Target="../theme/theme12.xml"/><Relationship Id="rId3" Type="http://schemas.openxmlformats.org/officeDocument/2006/relationships/slideLayout" Target="../slideLayouts/slideLayout653.xml"/><Relationship Id="rId7" Type="http://schemas.openxmlformats.org/officeDocument/2006/relationships/slideLayout" Target="../slideLayouts/slideLayout657.xml"/><Relationship Id="rId12" Type="http://schemas.openxmlformats.org/officeDocument/2006/relationships/slideLayout" Target="../slideLayouts/slideLayout662.xml"/><Relationship Id="rId2" Type="http://schemas.openxmlformats.org/officeDocument/2006/relationships/slideLayout" Target="../slideLayouts/slideLayout652.xml"/><Relationship Id="rId1" Type="http://schemas.openxmlformats.org/officeDocument/2006/relationships/slideLayout" Target="../slideLayouts/slideLayout651.xml"/><Relationship Id="rId6" Type="http://schemas.openxmlformats.org/officeDocument/2006/relationships/slideLayout" Target="../slideLayouts/slideLayout656.xml"/><Relationship Id="rId11" Type="http://schemas.openxmlformats.org/officeDocument/2006/relationships/slideLayout" Target="../slideLayouts/slideLayout661.xml"/><Relationship Id="rId5" Type="http://schemas.openxmlformats.org/officeDocument/2006/relationships/slideLayout" Target="../slideLayouts/slideLayout655.xml"/><Relationship Id="rId10" Type="http://schemas.openxmlformats.org/officeDocument/2006/relationships/slideLayout" Target="../slideLayouts/slideLayout660.xml"/><Relationship Id="rId4" Type="http://schemas.openxmlformats.org/officeDocument/2006/relationships/slideLayout" Target="../slideLayouts/slideLayout654.xml"/><Relationship Id="rId9" Type="http://schemas.openxmlformats.org/officeDocument/2006/relationships/slideLayout" Target="../slideLayouts/slideLayout659.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670.xml"/><Relationship Id="rId3" Type="http://schemas.openxmlformats.org/officeDocument/2006/relationships/slideLayout" Target="../slideLayouts/slideLayout665.xml"/><Relationship Id="rId7" Type="http://schemas.openxmlformats.org/officeDocument/2006/relationships/slideLayout" Target="../slideLayouts/slideLayout669.xml"/><Relationship Id="rId2" Type="http://schemas.openxmlformats.org/officeDocument/2006/relationships/slideLayout" Target="../slideLayouts/slideLayout664.xml"/><Relationship Id="rId1" Type="http://schemas.openxmlformats.org/officeDocument/2006/relationships/slideLayout" Target="../slideLayouts/slideLayout663.xml"/><Relationship Id="rId6" Type="http://schemas.openxmlformats.org/officeDocument/2006/relationships/slideLayout" Target="../slideLayouts/slideLayout668.xml"/><Relationship Id="rId11" Type="http://schemas.openxmlformats.org/officeDocument/2006/relationships/theme" Target="../theme/theme13.xml"/><Relationship Id="rId5" Type="http://schemas.openxmlformats.org/officeDocument/2006/relationships/slideLayout" Target="../slideLayouts/slideLayout667.xml"/><Relationship Id="rId10" Type="http://schemas.openxmlformats.org/officeDocument/2006/relationships/slideLayout" Target="../slideLayouts/slideLayout672.xml"/><Relationship Id="rId4" Type="http://schemas.openxmlformats.org/officeDocument/2006/relationships/slideLayout" Target="../slideLayouts/slideLayout666.xml"/><Relationship Id="rId9" Type="http://schemas.openxmlformats.org/officeDocument/2006/relationships/slideLayout" Target="../slideLayouts/slideLayout671.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680.xml"/><Relationship Id="rId3" Type="http://schemas.openxmlformats.org/officeDocument/2006/relationships/slideLayout" Target="../slideLayouts/slideLayout675.xml"/><Relationship Id="rId7" Type="http://schemas.openxmlformats.org/officeDocument/2006/relationships/slideLayout" Target="../slideLayouts/slideLayout679.xml"/><Relationship Id="rId2" Type="http://schemas.openxmlformats.org/officeDocument/2006/relationships/slideLayout" Target="../slideLayouts/slideLayout674.xml"/><Relationship Id="rId1" Type="http://schemas.openxmlformats.org/officeDocument/2006/relationships/slideLayout" Target="../slideLayouts/slideLayout673.xml"/><Relationship Id="rId6" Type="http://schemas.openxmlformats.org/officeDocument/2006/relationships/slideLayout" Target="../slideLayouts/slideLayout678.xml"/><Relationship Id="rId11" Type="http://schemas.openxmlformats.org/officeDocument/2006/relationships/theme" Target="../theme/theme14.xml"/><Relationship Id="rId5" Type="http://schemas.openxmlformats.org/officeDocument/2006/relationships/slideLayout" Target="../slideLayouts/slideLayout677.xml"/><Relationship Id="rId10" Type="http://schemas.openxmlformats.org/officeDocument/2006/relationships/slideLayout" Target="../slideLayouts/slideLayout682.xml"/><Relationship Id="rId4" Type="http://schemas.openxmlformats.org/officeDocument/2006/relationships/slideLayout" Target="../slideLayouts/slideLayout676.xml"/><Relationship Id="rId9" Type="http://schemas.openxmlformats.org/officeDocument/2006/relationships/slideLayout" Target="../slideLayouts/slideLayout681.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690.xml"/><Relationship Id="rId13" Type="http://schemas.openxmlformats.org/officeDocument/2006/relationships/theme" Target="../theme/theme15.xml"/><Relationship Id="rId3" Type="http://schemas.openxmlformats.org/officeDocument/2006/relationships/slideLayout" Target="../slideLayouts/slideLayout685.xml"/><Relationship Id="rId7" Type="http://schemas.openxmlformats.org/officeDocument/2006/relationships/slideLayout" Target="../slideLayouts/slideLayout689.xml"/><Relationship Id="rId12" Type="http://schemas.openxmlformats.org/officeDocument/2006/relationships/slideLayout" Target="../slideLayouts/slideLayout694.xml"/><Relationship Id="rId2" Type="http://schemas.openxmlformats.org/officeDocument/2006/relationships/slideLayout" Target="../slideLayouts/slideLayout684.xml"/><Relationship Id="rId1" Type="http://schemas.openxmlformats.org/officeDocument/2006/relationships/slideLayout" Target="../slideLayouts/slideLayout683.xml"/><Relationship Id="rId6" Type="http://schemas.openxmlformats.org/officeDocument/2006/relationships/slideLayout" Target="../slideLayouts/slideLayout688.xml"/><Relationship Id="rId11" Type="http://schemas.openxmlformats.org/officeDocument/2006/relationships/slideLayout" Target="../slideLayouts/slideLayout693.xml"/><Relationship Id="rId5" Type="http://schemas.openxmlformats.org/officeDocument/2006/relationships/slideLayout" Target="../slideLayouts/slideLayout687.xml"/><Relationship Id="rId10" Type="http://schemas.openxmlformats.org/officeDocument/2006/relationships/slideLayout" Target="../slideLayouts/slideLayout692.xml"/><Relationship Id="rId4" Type="http://schemas.openxmlformats.org/officeDocument/2006/relationships/slideLayout" Target="../slideLayouts/slideLayout686.xml"/><Relationship Id="rId9" Type="http://schemas.openxmlformats.org/officeDocument/2006/relationships/slideLayout" Target="../slideLayouts/slideLayout69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13" Type="http://schemas.openxmlformats.org/officeDocument/2006/relationships/slideLayout" Target="../slideLayouts/slideLayout22.xml"/><Relationship Id="rId18" Type="http://schemas.openxmlformats.org/officeDocument/2006/relationships/slideLayout" Target="../slideLayouts/slideLayout2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slideLayout" Target="../slideLayouts/slideLayout21.xml"/><Relationship Id="rId17" Type="http://schemas.openxmlformats.org/officeDocument/2006/relationships/slideLayout" Target="../slideLayouts/slideLayout26.xml"/><Relationship Id="rId2" Type="http://schemas.openxmlformats.org/officeDocument/2006/relationships/slideLayout" Target="../slideLayouts/slideLayout11.xml"/><Relationship Id="rId16" Type="http://schemas.openxmlformats.org/officeDocument/2006/relationships/slideLayout" Target="../slideLayouts/slideLayout25.xml"/><Relationship Id="rId20" Type="http://schemas.openxmlformats.org/officeDocument/2006/relationships/theme" Target="../theme/theme2.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slideLayout" Target="../slideLayouts/slideLayout20.xml"/><Relationship Id="rId5" Type="http://schemas.openxmlformats.org/officeDocument/2006/relationships/slideLayout" Target="../slideLayouts/slideLayout14.xml"/><Relationship Id="rId15" Type="http://schemas.openxmlformats.org/officeDocument/2006/relationships/slideLayout" Target="../slideLayouts/slideLayout24.xml"/><Relationship Id="rId10" Type="http://schemas.openxmlformats.org/officeDocument/2006/relationships/slideLayout" Target="../slideLayouts/slideLayout19.xml"/><Relationship Id="rId19" Type="http://schemas.openxmlformats.org/officeDocument/2006/relationships/slideLayout" Target="../slideLayouts/slideLayout28.xml"/><Relationship Id="rId4" Type="http://schemas.openxmlformats.org/officeDocument/2006/relationships/slideLayout" Target="../slideLayouts/slideLayout13.xml"/><Relationship Id="rId9" Type="http://schemas.openxmlformats.org/officeDocument/2006/relationships/slideLayout" Target="../slideLayouts/slideLayout18.xml"/><Relationship Id="rId14" Type="http://schemas.openxmlformats.org/officeDocument/2006/relationships/slideLayout" Target="../slideLayouts/slideLayout23.xml"/></Relationships>
</file>

<file path=ppt/slideMasters/_rels/slideMaster3.xml.rels><?xml version="1.0" encoding="UTF-8" standalone="yes"?>
<Relationships xmlns="http://schemas.openxmlformats.org/package/2006/relationships"><Relationship Id="rId26" Type="http://schemas.openxmlformats.org/officeDocument/2006/relationships/slideLayout" Target="../slideLayouts/slideLayout54.xml"/><Relationship Id="rId21" Type="http://schemas.openxmlformats.org/officeDocument/2006/relationships/slideLayout" Target="../slideLayouts/slideLayout49.xml"/><Relationship Id="rId34" Type="http://schemas.openxmlformats.org/officeDocument/2006/relationships/slideLayout" Target="../slideLayouts/slideLayout62.xml"/><Relationship Id="rId42" Type="http://schemas.openxmlformats.org/officeDocument/2006/relationships/slideLayout" Target="../slideLayouts/slideLayout70.xml"/><Relationship Id="rId47" Type="http://schemas.openxmlformats.org/officeDocument/2006/relationships/slideLayout" Target="../slideLayouts/slideLayout75.xml"/><Relationship Id="rId50" Type="http://schemas.openxmlformats.org/officeDocument/2006/relationships/slideLayout" Target="../slideLayouts/slideLayout78.xml"/><Relationship Id="rId55" Type="http://schemas.openxmlformats.org/officeDocument/2006/relationships/slideLayout" Target="../slideLayouts/slideLayout83.xml"/><Relationship Id="rId63" Type="http://schemas.openxmlformats.org/officeDocument/2006/relationships/slideLayout" Target="../slideLayouts/slideLayout91.xml"/><Relationship Id="rId68" Type="http://schemas.openxmlformats.org/officeDocument/2006/relationships/slideLayout" Target="../slideLayouts/slideLayout96.xml"/><Relationship Id="rId76" Type="http://schemas.openxmlformats.org/officeDocument/2006/relationships/slideLayout" Target="../slideLayouts/slideLayout104.xml"/><Relationship Id="rId84" Type="http://schemas.openxmlformats.org/officeDocument/2006/relationships/slideLayout" Target="../slideLayouts/slideLayout112.xml"/><Relationship Id="rId89" Type="http://schemas.openxmlformats.org/officeDocument/2006/relationships/slideLayout" Target="../slideLayouts/slideLayout117.xml"/><Relationship Id="rId97" Type="http://schemas.openxmlformats.org/officeDocument/2006/relationships/slideLayout" Target="../slideLayouts/slideLayout125.xml"/><Relationship Id="rId7" Type="http://schemas.openxmlformats.org/officeDocument/2006/relationships/slideLayout" Target="../slideLayouts/slideLayout35.xml"/><Relationship Id="rId71" Type="http://schemas.openxmlformats.org/officeDocument/2006/relationships/slideLayout" Target="../slideLayouts/slideLayout99.xml"/><Relationship Id="rId92" Type="http://schemas.openxmlformats.org/officeDocument/2006/relationships/slideLayout" Target="../slideLayouts/slideLayout120.xml"/><Relationship Id="rId2" Type="http://schemas.openxmlformats.org/officeDocument/2006/relationships/slideLayout" Target="../slideLayouts/slideLayout30.xml"/><Relationship Id="rId16" Type="http://schemas.openxmlformats.org/officeDocument/2006/relationships/slideLayout" Target="../slideLayouts/slideLayout44.xml"/><Relationship Id="rId29" Type="http://schemas.openxmlformats.org/officeDocument/2006/relationships/slideLayout" Target="../slideLayouts/slideLayout57.xml"/><Relationship Id="rId11" Type="http://schemas.openxmlformats.org/officeDocument/2006/relationships/slideLayout" Target="../slideLayouts/slideLayout39.xml"/><Relationship Id="rId24" Type="http://schemas.openxmlformats.org/officeDocument/2006/relationships/slideLayout" Target="../slideLayouts/slideLayout52.xml"/><Relationship Id="rId32" Type="http://schemas.openxmlformats.org/officeDocument/2006/relationships/slideLayout" Target="../slideLayouts/slideLayout60.xml"/><Relationship Id="rId37" Type="http://schemas.openxmlformats.org/officeDocument/2006/relationships/slideLayout" Target="../slideLayouts/slideLayout65.xml"/><Relationship Id="rId40" Type="http://schemas.openxmlformats.org/officeDocument/2006/relationships/slideLayout" Target="../slideLayouts/slideLayout68.xml"/><Relationship Id="rId45" Type="http://schemas.openxmlformats.org/officeDocument/2006/relationships/slideLayout" Target="../slideLayouts/slideLayout73.xml"/><Relationship Id="rId53" Type="http://schemas.openxmlformats.org/officeDocument/2006/relationships/slideLayout" Target="../slideLayouts/slideLayout81.xml"/><Relationship Id="rId58" Type="http://schemas.openxmlformats.org/officeDocument/2006/relationships/slideLayout" Target="../slideLayouts/slideLayout86.xml"/><Relationship Id="rId66" Type="http://schemas.openxmlformats.org/officeDocument/2006/relationships/slideLayout" Target="../slideLayouts/slideLayout94.xml"/><Relationship Id="rId74" Type="http://schemas.openxmlformats.org/officeDocument/2006/relationships/slideLayout" Target="../slideLayouts/slideLayout102.xml"/><Relationship Id="rId79" Type="http://schemas.openxmlformats.org/officeDocument/2006/relationships/slideLayout" Target="../slideLayouts/slideLayout107.xml"/><Relationship Id="rId87" Type="http://schemas.openxmlformats.org/officeDocument/2006/relationships/slideLayout" Target="../slideLayouts/slideLayout115.xml"/><Relationship Id="rId5" Type="http://schemas.openxmlformats.org/officeDocument/2006/relationships/slideLayout" Target="../slideLayouts/slideLayout33.xml"/><Relationship Id="rId61" Type="http://schemas.openxmlformats.org/officeDocument/2006/relationships/slideLayout" Target="../slideLayouts/slideLayout89.xml"/><Relationship Id="rId82" Type="http://schemas.openxmlformats.org/officeDocument/2006/relationships/slideLayout" Target="../slideLayouts/slideLayout110.xml"/><Relationship Id="rId90" Type="http://schemas.openxmlformats.org/officeDocument/2006/relationships/slideLayout" Target="../slideLayouts/slideLayout118.xml"/><Relationship Id="rId95" Type="http://schemas.openxmlformats.org/officeDocument/2006/relationships/slideLayout" Target="../slideLayouts/slideLayout123.xml"/><Relationship Id="rId19" Type="http://schemas.openxmlformats.org/officeDocument/2006/relationships/slideLayout" Target="../slideLayouts/slideLayout47.xml"/><Relationship Id="rId14" Type="http://schemas.openxmlformats.org/officeDocument/2006/relationships/slideLayout" Target="../slideLayouts/slideLayout42.xml"/><Relationship Id="rId22" Type="http://schemas.openxmlformats.org/officeDocument/2006/relationships/slideLayout" Target="../slideLayouts/slideLayout50.xml"/><Relationship Id="rId27" Type="http://schemas.openxmlformats.org/officeDocument/2006/relationships/slideLayout" Target="../slideLayouts/slideLayout55.xml"/><Relationship Id="rId30" Type="http://schemas.openxmlformats.org/officeDocument/2006/relationships/slideLayout" Target="../slideLayouts/slideLayout58.xml"/><Relationship Id="rId35" Type="http://schemas.openxmlformats.org/officeDocument/2006/relationships/slideLayout" Target="../slideLayouts/slideLayout63.xml"/><Relationship Id="rId43" Type="http://schemas.openxmlformats.org/officeDocument/2006/relationships/slideLayout" Target="../slideLayouts/slideLayout71.xml"/><Relationship Id="rId48" Type="http://schemas.openxmlformats.org/officeDocument/2006/relationships/slideLayout" Target="../slideLayouts/slideLayout76.xml"/><Relationship Id="rId56" Type="http://schemas.openxmlformats.org/officeDocument/2006/relationships/slideLayout" Target="../slideLayouts/slideLayout84.xml"/><Relationship Id="rId64" Type="http://schemas.openxmlformats.org/officeDocument/2006/relationships/slideLayout" Target="../slideLayouts/slideLayout92.xml"/><Relationship Id="rId69" Type="http://schemas.openxmlformats.org/officeDocument/2006/relationships/slideLayout" Target="../slideLayouts/slideLayout97.xml"/><Relationship Id="rId77" Type="http://schemas.openxmlformats.org/officeDocument/2006/relationships/slideLayout" Target="../slideLayouts/slideLayout105.xml"/><Relationship Id="rId8" Type="http://schemas.openxmlformats.org/officeDocument/2006/relationships/slideLayout" Target="../slideLayouts/slideLayout36.xml"/><Relationship Id="rId51" Type="http://schemas.openxmlformats.org/officeDocument/2006/relationships/slideLayout" Target="../slideLayouts/slideLayout79.xml"/><Relationship Id="rId72" Type="http://schemas.openxmlformats.org/officeDocument/2006/relationships/slideLayout" Target="../slideLayouts/slideLayout100.xml"/><Relationship Id="rId80" Type="http://schemas.openxmlformats.org/officeDocument/2006/relationships/slideLayout" Target="../slideLayouts/slideLayout108.xml"/><Relationship Id="rId85" Type="http://schemas.openxmlformats.org/officeDocument/2006/relationships/slideLayout" Target="../slideLayouts/slideLayout113.xml"/><Relationship Id="rId93" Type="http://schemas.openxmlformats.org/officeDocument/2006/relationships/slideLayout" Target="../slideLayouts/slideLayout121.xml"/><Relationship Id="rId98" Type="http://schemas.openxmlformats.org/officeDocument/2006/relationships/theme" Target="../theme/theme3.xml"/><Relationship Id="rId3" Type="http://schemas.openxmlformats.org/officeDocument/2006/relationships/slideLayout" Target="../slideLayouts/slideLayout31.xml"/><Relationship Id="rId12" Type="http://schemas.openxmlformats.org/officeDocument/2006/relationships/slideLayout" Target="../slideLayouts/slideLayout40.xml"/><Relationship Id="rId17" Type="http://schemas.openxmlformats.org/officeDocument/2006/relationships/slideLayout" Target="../slideLayouts/slideLayout45.xml"/><Relationship Id="rId25" Type="http://schemas.openxmlformats.org/officeDocument/2006/relationships/slideLayout" Target="../slideLayouts/slideLayout53.xml"/><Relationship Id="rId33" Type="http://schemas.openxmlformats.org/officeDocument/2006/relationships/slideLayout" Target="../slideLayouts/slideLayout61.xml"/><Relationship Id="rId38" Type="http://schemas.openxmlformats.org/officeDocument/2006/relationships/slideLayout" Target="../slideLayouts/slideLayout66.xml"/><Relationship Id="rId46" Type="http://schemas.openxmlformats.org/officeDocument/2006/relationships/slideLayout" Target="../slideLayouts/slideLayout74.xml"/><Relationship Id="rId59" Type="http://schemas.openxmlformats.org/officeDocument/2006/relationships/slideLayout" Target="../slideLayouts/slideLayout87.xml"/><Relationship Id="rId67" Type="http://schemas.openxmlformats.org/officeDocument/2006/relationships/slideLayout" Target="../slideLayouts/slideLayout95.xml"/><Relationship Id="rId20" Type="http://schemas.openxmlformats.org/officeDocument/2006/relationships/slideLayout" Target="../slideLayouts/slideLayout48.xml"/><Relationship Id="rId41" Type="http://schemas.openxmlformats.org/officeDocument/2006/relationships/slideLayout" Target="../slideLayouts/slideLayout69.xml"/><Relationship Id="rId54" Type="http://schemas.openxmlformats.org/officeDocument/2006/relationships/slideLayout" Target="../slideLayouts/slideLayout82.xml"/><Relationship Id="rId62" Type="http://schemas.openxmlformats.org/officeDocument/2006/relationships/slideLayout" Target="../slideLayouts/slideLayout90.xml"/><Relationship Id="rId70" Type="http://schemas.openxmlformats.org/officeDocument/2006/relationships/slideLayout" Target="../slideLayouts/slideLayout98.xml"/><Relationship Id="rId75" Type="http://schemas.openxmlformats.org/officeDocument/2006/relationships/slideLayout" Target="../slideLayouts/slideLayout103.xml"/><Relationship Id="rId83" Type="http://schemas.openxmlformats.org/officeDocument/2006/relationships/slideLayout" Target="../slideLayouts/slideLayout111.xml"/><Relationship Id="rId88" Type="http://schemas.openxmlformats.org/officeDocument/2006/relationships/slideLayout" Target="../slideLayouts/slideLayout116.xml"/><Relationship Id="rId91" Type="http://schemas.openxmlformats.org/officeDocument/2006/relationships/slideLayout" Target="../slideLayouts/slideLayout119.xml"/><Relationship Id="rId96" Type="http://schemas.openxmlformats.org/officeDocument/2006/relationships/slideLayout" Target="../slideLayouts/slideLayout124.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5" Type="http://schemas.openxmlformats.org/officeDocument/2006/relationships/slideLayout" Target="../slideLayouts/slideLayout43.xml"/><Relationship Id="rId23" Type="http://schemas.openxmlformats.org/officeDocument/2006/relationships/slideLayout" Target="../slideLayouts/slideLayout51.xml"/><Relationship Id="rId28" Type="http://schemas.openxmlformats.org/officeDocument/2006/relationships/slideLayout" Target="../slideLayouts/slideLayout56.xml"/><Relationship Id="rId36" Type="http://schemas.openxmlformats.org/officeDocument/2006/relationships/slideLayout" Target="../slideLayouts/slideLayout64.xml"/><Relationship Id="rId49" Type="http://schemas.openxmlformats.org/officeDocument/2006/relationships/slideLayout" Target="../slideLayouts/slideLayout77.xml"/><Relationship Id="rId57" Type="http://schemas.openxmlformats.org/officeDocument/2006/relationships/slideLayout" Target="../slideLayouts/slideLayout85.xml"/><Relationship Id="rId10" Type="http://schemas.openxmlformats.org/officeDocument/2006/relationships/slideLayout" Target="../slideLayouts/slideLayout38.xml"/><Relationship Id="rId31" Type="http://schemas.openxmlformats.org/officeDocument/2006/relationships/slideLayout" Target="../slideLayouts/slideLayout59.xml"/><Relationship Id="rId44" Type="http://schemas.openxmlformats.org/officeDocument/2006/relationships/slideLayout" Target="../slideLayouts/slideLayout72.xml"/><Relationship Id="rId52" Type="http://schemas.openxmlformats.org/officeDocument/2006/relationships/slideLayout" Target="../slideLayouts/slideLayout80.xml"/><Relationship Id="rId60" Type="http://schemas.openxmlformats.org/officeDocument/2006/relationships/slideLayout" Target="../slideLayouts/slideLayout88.xml"/><Relationship Id="rId65" Type="http://schemas.openxmlformats.org/officeDocument/2006/relationships/slideLayout" Target="../slideLayouts/slideLayout93.xml"/><Relationship Id="rId73" Type="http://schemas.openxmlformats.org/officeDocument/2006/relationships/slideLayout" Target="../slideLayouts/slideLayout101.xml"/><Relationship Id="rId78" Type="http://schemas.openxmlformats.org/officeDocument/2006/relationships/slideLayout" Target="../slideLayouts/slideLayout106.xml"/><Relationship Id="rId81" Type="http://schemas.openxmlformats.org/officeDocument/2006/relationships/slideLayout" Target="../slideLayouts/slideLayout109.xml"/><Relationship Id="rId86" Type="http://schemas.openxmlformats.org/officeDocument/2006/relationships/slideLayout" Target="../slideLayouts/slideLayout114.xml"/><Relationship Id="rId94" Type="http://schemas.openxmlformats.org/officeDocument/2006/relationships/slideLayout" Target="../slideLayouts/slideLayout122.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3" Type="http://schemas.openxmlformats.org/officeDocument/2006/relationships/slideLayout" Target="../slideLayouts/slideLayout41.xml"/><Relationship Id="rId18" Type="http://schemas.openxmlformats.org/officeDocument/2006/relationships/slideLayout" Target="../slideLayouts/slideLayout46.xml"/><Relationship Id="rId39" Type="http://schemas.openxmlformats.org/officeDocument/2006/relationships/slideLayout" Target="../slideLayouts/slideLayout67.xml"/></Relationships>
</file>

<file path=ppt/slideMasters/_rels/slideMaster4.xml.rels><?xml version="1.0" encoding="UTF-8" standalone="yes"?>
<Relationships xmlns="http://schemas.openxmlformats.org/package/2006/relationships"><Relationship Id="rId26" Type="http://schemas.openxmlformats.org/officeDocument/2006/relationships/slideLayout" Target="../slideLayouts/slideLayout151.xml"/><Relationship Id="rId21" Type="http://schemas.openxmlformats.org/officeDocument/2006/relationships/slideLayout" Target="../slideLayouts/slideLayout146.xml"/><Relationship Id="rId34" Type="http://schemas.openxmlformats.org/officeDocument/2006/relationships/slideLayout" Target="../slideLayouts/slideLayout159.xml"/><Relationship Id="rId42" Type="http://schemas.openxmlformats.org/officeDocument/2006/relationships/slideLayout" Target="../slideLayouts/slideLayout167.xml"/><Relationship Id="rId47" Type="http://schemas.openxmlformats.org/officeDocument/2006/relationships/slideLayout" Target="../slideLayouts/slideLayout172.xml"/><Relationship Id="rId50" Type="http://schemas.openxmlformats.org/officeDocument/2006/relationships/slideLayout" Target="../slideLayouts/slideLayout175.xml"/><Relationship Id="rId55" Type="http://schemas.openxmlformats.org/officeDocument/2006/relationships/slideLayout" Target="../slideLayouts/slideLayout180.xml"/><Relationship Id="rId63" Type="http://schemas.openxmlformats.org/officeDocument/2006/relationships/slideLayout" Target="../slideLayouts/slideLayout188.xml"/><Relationship Id="rId68" Type="http://schemas.openxmlformats.org/officeDocument/2006/relationships/slideLayout" Target="../slideLayouts/slideLayout193.xml"/><Relationship Id="rId76" Type="http://schemas.openxmlformats.org/officeDocument/2006/relationships/slideLayout" Target="../slideLayouts/slideLayout201.xml"/><Relationship Id="rId84" Type="http://schemas.openxmlformats.org/officeDocument/2006/relationships/slideLayout" Target="../slideLayouts/slideLayout209.xml"/><Relationship Id="rId89" Type="http://schemas.openxmlformats.org/officeDocument/2006/relationships/slideLayout" Target="../slideLayouts/slideLayout214.xml"/><Relationship Id="rId97" Type="http://schemas.openxmlformats.org/officeDocument/2006/relationships/slideLayout" Target="../slideLayouts/slideLayout222.xml"/><Relationship Id="rId7" Type="http://schemas.openxmlformats.org/officeDocument/2006/relationships/slideLayout" Target="../slideLayouts/slideLayout132.xml"/><Relationship Id="rId71" Type="http://schemas.openxmlformats.org/officeDocument/2006/relationships/slideLayout" Target="../slideLayouts/slideLayout196.xml"/><Relationship Id="rId92" Type="http://schemas.openxmlformats.org/officeDocument/2006/relationships/slideLayout" Target="../slideLayouts/slideLayout217.xml"/><Relationship Id="rId2" Type="http://schemas.openxmlformats.org/officeDocument/2006/relationships/slideLayout" Target="../slideLayouts/slideLayout127.xml"/><Relationship Id="rId16" Type="http://schemas.openxmlformats.org/officeDocument/2006/relationships/slideLayout" Target="../slideLayouts/slideLayout141.xml"/><Relationship Id="rId29" Type="http://schemas.openxmlformats.org/officeDocument/2006/relationships/slideLayout" Target="../slideLayouts/slideLayout154.xml"/><Relationship Id="rId11" Type="http://schemas.openxmlformats.org/officeDocument/2006/relationships/slideLayout" Target="../slideLayouts/slideLayout136.xml"/><Relationship Id="rId24" Type="http://schemas.openxmlformats.org/officeDocument/2006/relationships/slideLayout" Target="../slideLayouts/slideLayout149.xml"/><Relationship Id="rId32" Type="http://schemas.openxmlformats.org/officeDocument/2006/relationships/slideLayout" Target="../slideLayouts/slideLayout157.xml"/><Relationship Id="rId37" Type="http://schemas.openxmlformats.org/officeDocument/2006/relationships/slideLayout" Target="../slideLayouts/slideLayout162.xml"/><Relationship Id="rId40" Type="http://schemas.openxmlformats.org/officeDocument/2006/relationships/slideLayout" Target="../slideLayouts/slideLayout165.xml"/><Relationship Id="rId45" Type="http://schemas.openxmlformats.org/officeDocument/2006/relationships/slideLayout" Target="../slideLayouts/slideLayout170.xml"/><Relationship Id="rId53" Type="http://schemas.openxmlformats.org/officeDocument/2006/relationships/slideLayout" Target="../slideLayouts/slideLayout178.xml"/><Relationship Id="rId58" Type="http://schemas.openxmlformats.org/officeDocument/2006/relationships/slideLayout" Target="../slideLayouts/slideLayout183.xml"/><Relationship Id="rId66" Type="http://schemas.openxmlformats.org/officeDocument/2006/relationships/slideLayout" Target="../slideLayouts/slideLayout191.xml"/><Relationship Id="rId74" Type="http://schemas.openxmlformats.org/officeDocument/2006/relationships/slideLayout" Target="../slideLayouts/slideLayout199.xml"/><Relationship Id="rId79" Type="http://schemas.openxmlformats.org/officeDocument/2006/relationships/slideLayout" Target="../slideLayouts/slideLayout204.xml"/><Relationship Id="rId87" Type="http://schemas.openxmlformats.org/officeDocument/2006/relationships/slideLayout" Target="../slideLayouts/slideLayout212.xml"/><Relationship Id="rId5" Type="http://schemas.openxmlformats.org/officeDocument/2006/relationships/slideLayout" Target="../slideLayouts/slideLayout130.xml"/><Relationship Id="rId61" Type="http://schemas.openxmlformats.org/officeDocument/2006/relationships/slideLayout" Target="../slideLayouts/slideLayout186.xml"/><Relationship Id="rId82" Type="http://schemas.openxmlformats.org/officeDocument/2006/relationships/slideLayout" Target="../slideLayouts/slideLayout207.xml"/><Relationship Id="rId90" Type="http://schemas.openxmlformats.org/officeDocument/2006/relationships/slideLayout" Target="../slideLayouts/slideLayout215.xml"/><Relationship Id="rId95" Type="http://schemas.openxmlformats.org/officeDocument/2006/relationships/slideLayout" Target="../slideLayouts/slideLayout220.xml"/><Relationship Id="rId19" Type="http://schemas.openxmlformats.org/officeDocument/2006/relationships/slideLayout" Target="../slideLayouts/slideLayout144.xml"/><Relationship Id="rId14" Type="http://schemas.openxmlformats.org/officeDocument/2006/relationships/slideLayout" Target="../slideLayouts/slideLayout139.xml"/><Relationship Id="rId22" Type="http://schemas.openxmlformats.org/officeDocument/2006/relationships/slideLayout" Target="../slideLayouts/slideLayout147.xml"/><Relationship Id="rId27" Type="http://schemas.openxmlformats.org/officeDocument/2006/relationships/slideLayout" Target="../slideLayouts/slideLayout152.xml"/><Relationship Id="rId30" Type="http://schemas.openxmlformats.org/officeDocument/2006/relationships/slideLayout" Target="../slideLayouts/slideLayout155.xml"/><Relationship Id="rId35" Type="http://schemas.openxmlformats.org/officeDocument/2006/relationships/slideLayout" Target="../slideLayouts/slideLayout160.xml"/><Relationship Id="rId43" Type="http://schemas.openxmlformats.org/officeDocument/2006/relationships/slideLayout" Target="../slideLayouts/slideLayout168.xml"/><Relationship Id="rId48" Type="http://schemas.openxmlformats.org/officeDocument/2006/relationships/slideLayout" Target="../slideLayouts/slideLayout173.xml"/><Relationship Id="rId56" Type="http://schemas.openxmlformats.org/officeDocument/2006/relationships/slideLayout" Target="../slideLayouts/slideLayout181.xml"/><Relationship Id="rId64" Type="http://schemas.openxmlformats.org/officeDocument/2006/relationships/slideLayout" Target="../slideLayouts/slideLayout189.xml"/><Relationship Id="rId69" Type="http://schemas.openxmlformats.org/officeDocument/2006/relationships/slideLayout" Target="../slideLayouts/slideLayout194.xml"/><Relationship Id="rId77" Type="http://schemas.openxmlformats.org/officeDocument/2006/relationships/slideLayout" Target="../slideLayouts/slideLayout202.xml"/><Relationship Id="rId8" Type="http://schemas.openxmlformats.org/officeDocument/2006/relationships/slideLayout" Target="../slideLayouts/slideLayout133.xml"/><Relationship Id="rId51" Type="http://schemas.openxmlformats.org/officeDocument/2006/relationships/slideLayout" Target="../slideLayouts/slideLayout176.xml"/><Relationship Id="rId72" Type="http://schemas.openxmlformats.org/officeDocument/2006/relationships/slideLayout" Target="../slideLayouts/slideLayout197.xml"/><Relationship Id="rId80" Type="http://schemas.openxmlformats.org/officeDocument/2006/relationships/slideLayout" Target="../slideLayouts/slideLayout205.xml"/><Relationship Id="rId85" Type="http://schemas.openxmlformats.org/officeDocument/2006/relationships/slideLayout" Target="../slideLayouts/slideLayout210.xml"/><Relationship Id="rId93" Type="http://schemas.openxmlformats.org/officeDocument/2006/relationships/slideLayout" Target="../slideLayouts/slideLayout218.xml"/><Relationship Id="rId98" Type="http://schemas.openxmlformats.org/officeDocument/2006/relationships/theme" Target="../theme/theme4.xml"/><Relationship Id="rId3" Type="http://schemas.openxmlformats.org/officeDocument/2006/relationships/slideLayout" Target="../slideLayouts/slideLayout128.xml"/><Relationship Id="rId12" Type="http://schemas.openxmlformats.org/officeDocument/2006/relationships/slideLayout" Target="../slideLayouts/slideLayout137.xml"/><Relationship Id="rId17" Type="http://schemas.openxmlformats.org/officeDocument/2006/relationships/slideLayout" Target="../slideLayouts/slideLayout142.xml"/><Relationship Id="rId25" Type="http://schemas.openxmlformats.org/officeDocument/2006/relationships/slideLayout" Target="../slideLayouts/slideLayout150.xml"/><Relationship Id="rId33" Type="http://schemas.openxmlformats.org/officeDocument/2006/relationships/slideLayout" Target="../slideLayouts/slideLayout158.xml"/><Relationship Id="rId38" Type="http://schemas.openxmlformats.org/officeDocument/2006/relationships/slideLayout" Target="../slideLayouts/slideLayout163.xml"/><Relationship Id="rId46" Type="http://schemas.openxmlformats.org/officeDocument/2006/relationships/slideLayout" Target="../slideLayouts/slideLayout171.xml"/><Relationship Id="rId59" Type="http://schemas.openxmlformats.org/officeDocument/2006/relationships/slideLayout" Target="../slideLayouts/slideLayout184.xml"/><Relationship Id="rId67" Type="http://schemas.openxmlformats.org/officeDocument/2006/relationships/slideLayout" Target="../slideLayouts/slideLayout192.xml"/><Relationship Id="rId20" Type="http://schemas.openxmlformats.org/officeDocument/2006/relationships/slideLayout" Target="../slideLayouts/slideLayout145.xml"/><Relationship Id="rId41" Type="http://schemas.openxmlformats.org/officeDocument/2006/relationships/slideLayout" Target="../slideLayouts/slideLayout166.xml"/><Relationship Id="rId54" Type="http://schemas.openxmlformats.org/officeDocument/2006/relationships/slideLayout" Target="../slideLayouts/slideLayout179.xml"/><Relationship Id="rId62" Type="http://schemas.openxmlformats.org/officeDocument/2006/relationships/slideLayout" Target="../slideLayouts/slideLayout187.xml"/><Relationship Id="rId70" Type="http://schemas.openxmlformats.org/officeDocument/2006/relationships/slideLayout" Target="../slideLayouts/slideLayout195.xml"/><Relationship Id="rId75" Type="http://schemas.openxmlformats.org/officeDocument/2006/relationships/slideLayout" Target="../slideLayouts/slideLayout200.xml"/><Relationship Id="rId83" Type="http://schemas.openxmlformats.org/officeDocument/2006/relationships/slideLayout" Target="../slideLayouts/slideLayout208.xml"/><Relationship Id="rId88" Type="http://schemas.openxmlformats.org/officeDocument/2006/relationships/slideLayout" Target="../slideLayouts/slideLayout213.xml"/><Relationship Id="rId91" Type="http://schemas.openxmlformats.org/officeDocument/2006/relationships/slideLayout" Target="../slideLayouts/slideLayout216.xml"/><Relationship Id="rId96" Type="http://schemas.openxmlformats.org/officeDocument/2006/relationships/slideLayout" Target="../slideLayouts/slideLayout221.xml"/><Relationship Id="rId1" Type="http://schemas.openxmlformats.org/officeDocument/2006/relationships/slideLayout" Target="../slideLayouts/slideLayout126.xml"/><Relationship Id="rId6" Type="http://schemas.openxmlformats.org/officeDocument/2006/relationships/slideLayout" Target="../slideLayouts/slideLayout131.xml"/><Relationship Id="rId15" Type="http://schemas.openxmlformats.org/officeDocument/2006/relationships/slideLayout" Target="../slideLayouts/slideLayout140.xml"/><Relationship Id="rId23" Type="http://schemas.openxmlformats.org/officeDocument/2006/relationships/slideLayout" Target="../slideLayouts/slideLayout148.xml"/><Relationship Id="rId28" Type="http://schemas.openxmlformats.org/officeDocument/2006/relationships/slideLayout" Target="../slideLayouts/slideLayout153.xml"/><Relationship Id="rId36" Type="http://schemas.openxmlformats.org/officeDocument/2006/relationships/slideLayout" Target="../slideLayouts/slideLayout161.xml"/><Relationship Id="rId49" Type="http://schemas.openxmlformats.org/officeDocument/2006/relationships/slideLayout" Target="../slideLayouts/slideLayout174.xml"/><Relationship Id="rId57" Type="http://schemas.openxmlformats.org/officeDocument/2006/relationships/slideLayout" Target="../slideLayouts/slideLayout182.xml"/><Relationship Id="rId10" Type="http://schemas.openxmlformats.org/officeDocument/2006/relationships/slideLayout" Target="../slideLayouts/slideLayout135.xml"/><Relationship Id="rId31" Type="http://schemas.openxmlformats.org/officeDocument/2006/relationships/slideLayout" Target="../slideLayouts/slideLayout156.xml"/><Relationship Id="rId44" Type="http://schemas.openxmlformats.org/officeDocument/2006/relationships/slideLayout" Target="../slideLayouts/slideLayout169.xml"/><Relationship Id="rId52" Type="http://schemas.openxmlformats.org/officeDocument/2006/relationships/slideLayout" Target="../slideLayouts/slideLayout177.xml"/><Relationship Id="rId60" Type="http://schemas.openxmlformats.org/officeDocument/2006/relationships/slideLayout" Target="../slideLayouts/slideLayout185.xml"/><Relationship Id="rId65" Type="http://schemas.openxmlformats.org/officeDocument/2006/relationships/slideLayout" Target="../slideLayouts/slideLayout190.xml"/><Relationship Id="rId73" Type="http://schemas.openxmlformats.org/officeDocument/2006/relationships/slideLayout" Target="../slideLayouts/slideLayout198.xml"/><Relationship Id="rId78" Type="http://schemas.openxmlformats.org/officeDocument/2006/relationships/slideLayout" Target="../slideLayouts/slideLayout203.xml"/><Relationship Id="rId81" Type="http://schemas.openxmlformats.org/officeDocument/2006/relationships/slideLayout" Target="../slideLayouts/slideLayout206.xml"/><Relationship Id="rId86" Type="http://schemas.openxmlformats.org/officeDocument/2006/relationships/slideLayout" Target="../slideLayouts/slideLayout211.xml"/><Relationship Id="rId94" Type="http://schemas.openxmlformats.org/officeDocument/2006/relationships/slideLayout" Target="../slideLayouts/slideLayout219.xml"/><Relationship Id="rId4" Type="http://schemas.openxmlformats.org/officeDocument/2006/relationships/slideLayout" Target="../slideLayouts/slideLayout129.xml"/><Relationship Id="rId9" Type="http://schemas.openxmlformats.org/officeDocument/2006/relationships/slideLayout" Target="../slideLayouts/slideLayout134.xml"/><Relationship Id="rId13" Type="http://schemas.openxmlformats.org/officeDocument/2006/relationships/slideLayout" Target="../slideLayouts/slideLayout138.xml"/><Relationship Id="rId18" Type="http://schemas.openxmlformats.org/officeDocument/2006/relationships/slideLayout" Target="../slideLayouts/slideLayout143.xml"/><Relationship Id="rId39" Type="http://schemas.openxmlformats.org/officeDocument/2006/relationships/slideLayout" Target="../slideLayouts/slideLayout164.xml"/></Relationships>
</file>

<file path=ppt/slideMasters/_rels/slideMaster5.xml.rels><?xml version="1.0" encoding="UTF-8" standalone="yes"?>
<Relationships xmlns="http://schemas.openxmlformats.org/package/2006/relationships"><Relationship Id="rId26" Type="http://schemas.openxmlformats.org/officeDocument/2006/relationships/slideLayout" Target="../slideLayouts/slideLayout248.xml"/><Relationship Id="rId21" Type="http://schemas.openxmlformats.org/officeDocument/2006/relationships/slideLayout" Target="../slideLayouts/slideLayout243.xml"/><Relationship Id="rId34" Type="http://schemas.openxmlformats.org/officeDocument/2006/relationships/slideLayout" Target="../slideLayouts/slideLayout256.xml"/><Relationship Id="rId42" Type="http://schemas.openxmlformats.org/officeDocument/2006/relationships/slideLayout" Target="../slideLayouts/slideLayout264.xml"/><Relationship Id="rId47" Type="http://schemas.openxmlformats.org/officeDocument/2006/relationships/slideLayout" Target="../slideLayouts/slideLayout269.xml"/><Relationship Id="rId50" Type="http://schemas.openxmlformats.org/officeDocument/2006/relationships/slideLayout" Target="../slideLayouts/slideLayout272.xml"/><Relationship Id="rId55" Type="http://schemas.openxmlformats.org/officeDocument/2006/relationships/slideLayout" Target="../slideLayouts/slideLayout277.xml"/><Relationship Id="rId63" Type="http://schemas.openxmlformats.org/officeDocument/2006/relationships/slideLayout" Target="../slideLayouts/slideLayout285.xml"/><Relationship Id="rId68" Type="http://schemas.openxmlformats.org/officeDocument/2006/relationships/slideLayout" Target="../slideLayouts/slideLayout290.xml"/><Relationship Id="rId76" Type="http://schemas.openxmlformats.org/officeDocument/2006/relationships/slideLayout" Target="../slideLayouts/slideLayout298.xml"/><Relationship Id="rId84" Type="http://schemas.openxmlformats.org/officeDocument/2006/relationships/slideLayout" Target="../slideLayouts/slideLayout306.xml"/><Relationship Id="rId89" Type="http://schemas.openxmlformats.org/officeDocument/2006/relationships/slideLayout" Target="../slideLayouts/slideLayout311.xml"/><Relationship Id="rId97" Type="http://schemas.openxmlformats.org/officeDocument/2006/relationships/slideLayout" Target="../slideLayouts/slideLayout319.xml"/><Relationship Id="rId7" Type="http://schemas.openxmlformats.org/officeDocument/2006/relationships/slideLayout" Target="../slideLayouts/slideLayout229.xml"/><Relationship Id="rId71" Type="http://schemas.openxmlformats.org/officeDocument/2006/relationships/slideLayout" Target="../slideLayouts/slideLayout293.xml"/><Relationship Id="rId92" Type="http://schemas.openxmlformats.org/officeDocument/2006/relationships/slideLayout" Target="../slideLayouts/slideLayout314.xml"/><Relationship Id="rId2" Type="http://schemas.openxmlformats.org/officeDocument/2006/relationships/slideLayout" Target="../slideLayouts/slideLayout224.xml"/><Relationship Id="rId16" Type="http://schemas.openxmlformats.org/officeDocument/2006/relationships/slideLayout" Target="../slideLayouts/slideLayout238.xml"/><Relationship Id="rId29" Type="http://schemas.openxmlformats.org/officeDocument/2006/relationships/slideLayout" Target="../slideLayouts/slideLayout251.xml"/><Relationship Id="rId11" Type="http://schemas.openxmlformats.org/officeDocument/2006/relationships/slideLayout" Target="../slideLayouts/slideLayout233.xml"/><Relationship Id="rId24" Type="http://schemas.openxmlformats.org/officeDocument/2006/relationships/slideLayout" Target="../slideLayouts/slideLayout246.xml"/><Relationship Id="rId32" Type="http://schemas.openxmlformats.org/officeDocument/2006/relationships/slideLayout" Target="../slideLayouts/slideLayout254.xml"/><Relationship Id="rId37" Type="http://schemas.openxmlformats.org/officeDocument/2006/relationships/slideLayout" Target="../slideLayouts/slideLayout259.xml"/><Relationship Id="rId40" Type="http://schemas.openxmlformats.org/officeDocument/2006/relationships/slideLayout" Target="../slideLayouts/slideLayout262.xml"/><Relationship Id="rId45" Type="http://schemas.openxmlformats.org/officeDocument/2006/relationships/slideLayout" Target="../slideLayouts/slideLayout267.xml"/><Relationship Id="rId53" Type="http://schemas.openxmlformats.org/officeDocument/2006/relationships/slideLayout" Target="../slideLayouts/slideLayout275.xml"/><Relationship Id="rId58" Type="http://schemas.openxmlformats.org/officeDocument/2006/relationships/slideLayout" Target="../slideLayouts/slideLayout280.xml"/><Relationship Id="rId66" Type="http://schemas.openxmlformats.org/officeDocument/2006/relationships/slideLayout" Target="../slideLayouts/slideLayout288.xml"/><Relationship Id="rId74" Type="http://schemas.openxmlformats.org/officeDocument/2006/relationships/slideLayout" Target="../slideLayouts/slideLayout296.xml"/><Relationship Id="rId79" Type="http://schemas.openxmlformats.org/officeDocument/2006/relationships/slideLayout" Target="../slideLayouts/slideLayout301.xml"/><Relationship Id="rId87" Type="http://schemas.openxmlformats.org/officeDocument/2006/relationships/slideLayout" Target="../slideLayouts/slideLayout309.xml"/><Relationship Id="rId5" Type="http://schemas.openxmlformats.org/officeDocument/2006/relationships/slideLayout" Target="../slideLayouts/slideLayout227.xml"/><Relationship Id="rId61" Type="http://schemas.openxmlformats.org/officeDocument/2006/relationships/slideLayout" Target="../slideLayouts/slideLayout283.xml"/><Relationship Id="rId82" Type="http://schemas.openxmlformats.org/officeDocument/2006/relationships/slideLayout" Target="../slideLayouts/slideLayout304.xml"/><Relationship Id="rId90" Type="http://schemas.openxmlformats.org/officeDocument/2006/relationships/slideLayout" Target="../slideLayouts/slideLayout312.xml"/><Relationship Id="rId95" Type="http://schemas.openxmlformats.org/officeDocument/2006/relationships/slideLayout" Target="../slideLayouts/slideLayout317.xml"/><Relationship Id="rId19" Type="http://schemas.openxmlformats.org/officeDocument/2006/relationships/slideLayout" Target="../slideLayouts/slideLayout241.xml"/><Relationship Id="rId14" Type="http://schemas.openxmlformats.org/officeDocument/2006/relationships/slideLayout" Target="../slideLayouts/slideLayout236.xml"/><Relationship Id="rId22" Type="http://schemas.openxmlformats.org/officeDocument/2006/relationships/slideLayout" Target="../slideLayouts/slideLayout244.xml"/><Relationship Id="rId27" Type="http://schemas.openxmlformats.org/officeDocument/2006/relationships/slideLayout" Target="../slideLayouts/slideLayout249.xml"/><Relationship Id="rId30" Type="http://schemas.openxmlformats.org/officeDocument/2006/relationships/slideLayout" Target="../slideLayouts/slideLayout252.xml"/><Relationship Id="rId35" Type="http://schemas.openxmlformats.org/officeDocument/2006/relationships/slideLayout" Target="../slideLayouts/slideLayout257.xml"/><Relationship Id="rId43" Type="http://schemas.openxmlformats.org/officeDocument/2006/relationships/slideLayout" Target="../slideLayouts/slideLayout265.xml"/><Relationship Id="rId48" Type="http://schemas.openxmlformats.org/officeDocument/2006/relationships/slideLayout" Target="../slideLayouts/slideLayout270.xml"/><Relationship Id="rId56" Type="http://schemas.openxmlformats.org/officeDocument/2006/relationships/slideLayout" Target="../slideLayouts/slideLayout278.xml"/><Relationship Id="rId64" Type="http://schemas.openxmlformats.org/officeDocument/2006/relationships/slideLayout" Target="../slideLayouts/slideLayout286.xml"/><Relationship Id="rId69" Type="http://schemas.openxmlformats.org/officeDocument/2006/relationships/slideLayout" Target="../slideLayouts/slideLayout291.xml"/><Relationship Id="rId77" Type="http://schemas.openxmlformats.org/officeDocument/2006/relationships/slideLayout" Target="../slideLayouts/slideLayout299.xml"/><Relationship Id="rId8" Type="http://schemas.openxmlformats.org/officeDocument/2006/relationships/slideLayout" Target="../slideLayouts/slideLayout230.xml"/><Relationship Id="rId51" Type="http://schemas.openxmlformats.org/officeDocument/2006/relationships/slideLayout" Target="../slideLayouts/slideLayout273.xml"/><Relationship Id="rId72" Type="http://schemas.openxmlformats.org/officeDocument/2006/relationships/slideLayout" Target="../slideLayouts/slideLayout294.xml"/><Relationship Id="rId80" Type="http://schemas.openxmlformats.org/officeDocument/2006/relationships/slideLayout" Target="../slideLayouts/slideLayout302.xml"/><Relationship Id="rId85" Type="http://schemas.openxmlformats.org/officeDocument/2006/relationships/slideLayout" Target="../slideLayouts/slideLayout307.xml"/><Relationship Id="rId93" Type="http://schemas.openxmlformats.org/officeDocument/2006/relationships/slideLayout" Target="../slideLayouts/slideLayout315.xml"/><Relationship Id="rId98" Type="http://schemas.openxmlformats.org/officeDocument/2006/relationships/theme" Target="../theme/theme5.xml"/><Relationship Id="rId3" Type="http://schemas.openxmlformats.org/officeDocument/2006/relationships/slideLayout" Target="../slideLayouts/slideLayout225.xml"/><Relationship Id="rId12" Type="http://schemas.openxmlformats.org/officeDocument/2006/relationships/slideLayout" Target="../slideLayouts/slideLayout234.xml"/><Relationship Id="rId17" Type="http://schemas.openxmlformats.org/officeDocument/2006/relationships/slideLayout" Target="../slideLayouts/slideLayout239.xml"/><Relationship Id="rId25" Type="http://schemas.openxmlformats.org/officeDocument/2006/relationships/slideLayout" Target="../slideLayouts/slideLayout247.xml"/><Relationship Id="rId33" Type="http://schemas.openxmlformats.org/officeDocument/2006/relationships/slideLayout" Target="../slideLayouts/slideLayout255.xml"/><Relationship Id="rId38" Type="http://schemas.openxmlformats.org/officeDocument/2006/relationships/slideLayout" Target="../slideLayouts/slideLayout260.xml"/><Relationship Id="rId46" Type="http://schemas.openxmlformats.org/officeDocument/2006/relationships/slideLayout" Target="../slideLayouts/slideLayout268.xml"/><Relationship Id="rId59" Type="http://schemas.openxmlformats.org/officeDocument/2006/relationships/slideLayout" Target="../slideLayouts/slideLayout281.xml"/><Relationship Id="rId67" Type="http://schemas.openxmlformats.org/officeDocument/2006/relationships/slideLayout" Target="../slideLayouts/slideLayout289.xml"/><Relationship Id="rId20" Type="http://schemas.openxmlformats.org/officeDocument/2006/relationships/slideLayout" Target="../slideLayouts/slideLayout242.xml"/><Relationship Id="rId41" Type="http://schemas.openxmlformats.org/officeDocument/2006/relationships/slideLayout" Target="../slideLayouts/slideLayout263.xml"/><Relationship Id="rId54" Type="http://schemas.openxmlformats.org/officeDocument/2006/relationships/slideLayout" Target="../slideLayouts/slideLayout276.xml"/><Relationship Id="rId62" Type="http://schemas.openxmlformats.org/officeDocument/2006/relationships/slideLayout" Target="../slideLayouts/slideLayout284.xml"/><Relationship Id="rId70" Type="http://schemas.openxmlformats.org/officeDocument/2006/relationships/slideLayout" Target="../slideLayouts/slideLayout292.xml"/><Relationship Id="rId75" Type="http://schemas.openxmlformats.org/officeDocument/2006/relationships/slideLayout" Target="../slideLayouts/slideLayout297.xml"/><Relationship Id="rId83" Type="http://schemas.openxmlformats.org/officeDocument/2006/relationships/slideLayout" Target="../slideLayouts/slideLayout305.xml"/><Relationship Id="rId88" Type="http://schemas.openxmlformats.org/officeDocument/2006/relationships/slideLayout" Target="../slideLayouts/slideLayout310.xml"/><Relationship Id="rId91" Type="http://schemas.openxmlformats.org/officeDocument/2006/relationships/slideLayout" Target="../slideLayouts/slideLayout313.xml"/><Relationship Id="rId96" Type="http://schemas.openxmlformats.org/officeDocument/2006/relationships/slideLayout" Target="../slideLayouts/slideLayout318.xml"/><Relationship Id="rId1" Type="http://schemas.openxmlformats.org/officeDocument/2006/relationships/slideLayout" Target="../slideLayouts/slideLayout223.xml"/><Relationship Id="rId6" Type="http://schemas.openxmlformats.org/officeDocument/2006/relationships/slideLayout" Target="../slideLayouts/slideLayout228.xml"/><Relationship Id="rId15" Type="http://schemas.openxmlformats.org/officeDocument/2006/relationships/slideLayout" Target="../slideLayouts/slideLayout237.xml"/><Relationship Id="rId23" Type="http://schemas.openxmlformats.org/officeDocument/2006/relationships/slideLayout" Target="../slideLayouts/slideLayout245.xml"/><Relationship Id="rId28" Type="http://schemas.openxmlformats.org/officeDocument/2006/relationships/slideLayout" Target="../slideLayouts/slideLayout250.xml"/><Relationship Id="rId36" Type="http://schemas.openxmlformats.org/officeDocument/2006/relationships/slideLayout" Target="../slideLayouts/slideLayout258.xml"/><Relationship Id="rId49" Type="http://schemas.openxmlformats.org/officeDocument/2006/relationships/slideLayout" Target="../slideLayouts/slideLayout271.xml"/><Relationship Id="rId57" Type="http://schemas.openxmlformats.org/officeDocument/2006/relationships/slideLayout" Target="../slideLayouts/slideLayout279.xml"/><Relationship Id="rId10" Type="http://schemas.openxmlformats.org/officeDocument/2006/relationships/slideLayout" Target="../slideLayouts/slideLayout232.xml"/><Relationship Id="rId31" Type="http://schemas.openxmlformats.org/officeDocument/2006/relationships/slideLayout" Target="../slideLayouts/slideLayout253.xml"/><Relationship Id="rId44" Type="http://schemas.openxmlformats.org/officeDocument/2006/relationships/slideLayout" Target="../slideLayouts/slideLayout266.xml"/><Relationship Id="rId52" Type="http://schemas.openxmlformats.org/officeDocument/2006/relationships/slideLayout" Target="../slideLayouts/slideLayout274.xml"/><Relationship Id="rId60" Type="http://schemas.openxmlformats.org/officeDocument/2006/relationships/slideLayout" Target="../slideLayouts/slideLayout282.xml"/><Relationship Id="rId65" Type="http://schemas.openxmlformats.org/officeDocument/2006/relationships/slideLayout" Target="../slideLayouts/slideLayout287.xml"/><Relationship Id="rId73" Type="http://schemas.openxmlformats.org/officeDocument/2006/relationships/slideLayout" Target="../slideLayouts/slideLayout295.xml"/><Relationship Id="rId78" Type="http://schemas.openxmlformats.org/officeDocument/2006/relationships/slideLayout" Target="../slideLayouts/slideLayout300.xml"/><Relationship Id="rId81" Type="http://schemas.openxmlformats.org/officeDocument/2006/relationships/slideLayout" Target="../slideLayouts/slideLayout303.xml"/><Relationship Id="rId86" Type="http://schemas.openxmlformats.org/officeDocument/2006/relationships/slideLayout" Target="../slideLayouts/slideLayout308.xml"/><Relationship Id="rId94" Type="http://schemas.openxmlformats.org/officeDocument/2006/relationships/slideLayout" Target="../slideLayouts/slideLayout316.xml"/><Relationship Id="rId4" Type="http://schemas.openxmlformats.org/officeDocument/2006/relationships/slideLayout" Target="../slideLayouts/slideLayout226.xml"/><Relationship Id="rId9" Type="http://schemas.openxmlformats.org/officeDocument/2006/relationships/slideLayout" Target="../slideLayouts/slideLayout231.xml"/><Relationship Id="rId13" Type="http://schemas.openxmlformats.org/officeDocument/2006/relationships/slideLayout" Target="../slideLayouts/slideLayout235.xml"/><Relationship Id="rId18" Type="http://schemas.openxmlformats.org/officeDocument/2006/relationships/slideLayout" Target="../slideLayouts/slideLayout240.xml"/><Relationship Id="rId39" Type="http://schemas.openxmlformats.org/officeDocument/2006/relationships/slideLayout" Target="../slideLayouts/slideLayout261.xml"/></Relationships>
</file>

<file path=ppt/slideMasters/_rels/slideMaster6.xml.rels><?xml version="1.0" encoding="UTF-8" standalone="yes"?>
<Relationships xmlns="http://schemas.openxmlformats.org/package/2006/relationships"><Relationship Id="rId26" Type="http://schemas.openxmlformats.org/officeDocument/2006/relationships/slideLayout" Target="../slideLayouts/slideLayout345.xml"/><Relationship Id="rId21" Type="http://schemas.openxmlformats.org/officeDocument/2006/relationships/slideLayout" Target="../slideLayouts/slideLayout340.xml"/><Relationship Id="rId34" Type="http://schemas.openxmlformats.org/officeDocument/2006/relationships/slideLayout" Target="../slideLayouts/slideLayout353.xml"/><Relationship Id="rId42" Type="http://schemas.openxmlformats.org/officeDocument/2006/relationships/slideLayout" Target="../slideLayouts/slideLayout361.xml"/><Relationship Id="rId47" Type="http://schemas.openxmlformats.org/officeDocument/2006/relationships/slideLayout" Target="../slideLayouts/slideLayout366.xml"/><Relationship Id="rId50" Type="http://schemas.openxmlformats.org/officeDocument/2006/relationships/slideLayout" Target="../slideLayouts/slideLayout369.xml"/><Relationship Id="rId55" Type="http://schemas.openxmlformats.org/officeDocument/2006/relationships/slideLayout" Target="../slideLayouts/slideLayout374.xml"/><Relationship Id="rId63" Type="http://schemas.openxmlformats.org/officeDocument/2006/relationships/slideLayout" Target="../slideLayouts/slideLayout382.xml"/><Relationship Id="rId68" Type="http://schemas.openxmlformats.org/officeDocument/2006/relationships/slideLayout" Target="../slideLayouts/slideLayout387.xml"/><Relationship Id="rId76" Type="http://schemas.openxmlformats.org/officeDocument/2006/relationships/slideLayout" Target="../slideLayouts/slideLayout395.xml"/><Relationship Id="rId84" Type="http://schemas.openxmlformats.org/officeDocument/2006/relationships/slideLayout" Target="../slideLayouts/slideLayout403.xml"/><Relationship Id="rId89" Type="http://schemas.openxmlformats.org/officeDocument/2006/relationships/slideLayout" Target="../slideLayouts/slideLayout408.xml"/><Relationship Id="rId97" Type="http://schemas.openxmlformats.org/officeDocument/2006/relationships/slideLayout" Target="../slideLayouts/slideLayout416.xml"/><Relationship Id="rId7" Type="http://schemas.openxmlformats.org/officeDocument/2006/relationships/slideLayout" Target="../slideLayouts/slideLayout326.xml"/><Relationship Id="rId71" Type="http://schemas.openxmlformats.org/officeDocument/2006/relationships/slideLayout" Target="../slideLayouts/slideLayout390.xml"/><Relationship Id="rId92" Type="http://schemas.openxmlformats.org/officeDocument/2006/relationships/slideLayout" Target="../slideLayouts/slideLayout411.xml"/><Relationship Id="rId2" Type="http://schemas.openxmlformats.org/officeDocument/2006/relationships/slideLayout" Target="../slideLayouts/slideLayout321.xml"/><Relationship Id="rId16" Type="http://schemas.openxmlformats.org/officeDocument/2006/relationships/slideLayout" Target="../slideLayouts/slideLayout335.xml"/><Relationship Id="rId29" Type="http://schemas.openxmlformats.org/officeDocument/2006/relationships/slideLayout" Target="../slideLayouts/slideLayout348.xml"/><Relationship Id="rId11" Type="http://schemas.openxmlformats.org/officeDocument/2006/relationships/slideLayout" Target="../slideLayouts/slideLayout330.xml"/><Relationship Id="rId24" Type="http://schemas.openxmlformats.org/officeDocument/2006/relationships/slideLayout" Target="../slideLayouts/slideLayout343.xml"/><Relationship Id="rId32" Type="http://schemas.openxmlformats.org/officeDocument/2006/relationships/slideLayout" Target="../slideLayouts/slideLayout351.xml"/><Relationship Id="rId37" Type="http://schemas.openxmlformats.org/officeDocument/2006/relationships/slideLayout" Target="../slideLayouts/slideLayout356.xml"/><Relationship Id="rId40" Type="http://schemas.openxmlformats.org/officeDocument/2006/relationships/slideLayout" Target="../slideLayouts/slideLayout359.xml"/><Relationship Id="rId45" Type="http://schemas.openxmlformats.org/officeDocument/2006/relationships/slideLayout" Target="../slideLayouts/slideLayout364.xml"/><Relationship Id="rId53" Type="http://schemas.openxmlformats.org/officeDocument/2006/relationships/slideLayout" Target="../slideLayouts/slideLayout372.xml"/><Relationship Id="rId58" Type="http://schemas.openxmlformats.org/officeDocument/2006/relationships/slideLayout" Target="../slideLayouts/slideLayout377.xml"/><Relationship Id="rId66" Type="http://schemas.openxmlformats.org/officeDocument/2006/relationships/slideLayout" Target="../slideLayouts/slideLayout385.xml"/><Relationship Id="rId74" Type="http://schemas.openxmlformats.org/officeDocument/2006/relationships/slideLayout" Target="../slideLayouts/slideLayout393.xml"/><Relationship Id="rId79" Type="http://schemas.openxmlformats.org/officeDocument/2006/relationships/slideLayout" Target="../slideLayouts/slideLayout398.xml"/><Relationship Id="rId87" Type="http://schemas.openxmlformats.org/officeDocument/2006/relationships/slideLayout" Target="../slideLayouts/slideLayout406.xml"/><Relationship Id="rId5" Type="http://schemas.openxmlformats.org/officeDocument/2006/relationships/slideLayout" Target="../slideLayouts/slideLayout324.xml"/><Relationship Id="rId61" Type="http://schemas.openxmlformats.org/officeDocument/2006/relationships/slideLayout" Target="../slideLayouts/slideLayout380.xml"/><Relationship Id="rId82" Type="http://schemas.openxmlformats.org/officeDocument/2006/relationships/slideLayout" Target="../slideLayouts/slideLayout401.xml"/><Relationship Id="rId90" Type="http://schemas.openxmlformats.org/officeDocument/2006/relationships/slideLayout" Target="../slideLayouts/slideLayout409.xml"/><Relationship Id="rId95" Type="http://schemas.openxmlformats.org/officeDocument/2006/relationships/slideLayout" Target="../slideLayouts/slideLayout414.xml"/><Relationship Id="rId19" Type="http://schemas.openxmlformats.org/officeDocument/2006/relationships/slideLayout" Target="../slideLayouts/slideLayout338.xml"/><Relationship Id="rId14" Type="http://schemas.openxmlformats.org/officeDocument/2006/relationships/slideLayout" Target="../slideLayouts/slideLayout333.xml"/><Relationship Id="rId22" Type="http://schemas.openxmlformats.org/officeDocument/2006/relationships/slideLayout" Target="../slideLayouts/slideLayout341.xml"/><Relationship Id="rId27" Type="http://schemas.openxmlformats.org/officeDocument/2006/relationships/slideLayout" Target="../slideLayouts/slideLayout346.xml"/><Relationship Id="rId30" Type="http://schemas.openxmlformats.org/officeDocument/2006/relationships/slideLayout" Target="../slideLayouts/slideLayout349.xml"/><Relationship Id="rId35" Type="http://schemas.openxmlformats.org/officeDocument/2006/relationships/slideLayout" Target="../slideLayouts/slideLayout354.xml"/><Relationship Id="rId43" Type="http://schemas.openxmlformats.org/officeDocument/2006/relationships/slideLayout" Target="../slideLayouts/slideLayout362.xml"/><Relationship Id="rId48" Type="http://schemas.openxmlformats.org/officeDocument/2006/relationships/slideLayout" Target="../slideLayouts/slideLayout367.xml"/><Relationship Id="rId56" Type="http://schemas.openxmlformats.org/officeDocument/2006/relationships/slideLayout" Target="../slideLayouts/slideLayout375.xml"/><Relationship Id="rId64" Type="http://schemas.openxmlformats.org/officeDocument/2006/relationships/slideLayout" Target="../slideLayouts/slideLayout383.xml"/><Relationship Id="rId69" Type="http://schemas.openxmlformats.org/officeDocument/2006/relationships/slideLayout" Target="../slideLayouts/slideLayout388.xml"/><Relationship Id="rId77" Type="http://schemas.openxmlformats.org/officeDocument/2006/relationships/slideLayout" Target="../slideLayouts/slideLayout396.xml"/><Relationship Id="rId8" Type="http://schemas.openxmlformats.org/officeDocument/2006/relationships/slideLayout" Target="../slideLayouts/slideLayout327.xml"/><Relationship Id="rId51" Type="http://schemas.openxmlformats.org/officeDocument/2006/relationships/slideLayout" Target="../slideLayouts/slideLayout370.xml"/><Relationship Id="rId72" Type="http://schemas.openxmlformats.org/officeDocument/2006/relationships/slideLayout" Target="../slideLayouts/slideLayout391.xml"/><Relationship Id="rId80" Type="http://schemas.openxmlformats.org/officeDocument/2006/relationships/slideLayout" Target="../slideLayouts/slideLayout399.xml"/><Relationship Id="rId85" Type="http://schemas.openxmlformats.org/officeDocument/2006/relationships/slideLayout" Target="../slideLayouts/slideLayout404.xml"/><Relationship Id="rId93" Type="http://schemas.openxmlformats.org/officeDocument/2006/relationships/slideLayout" Target="../slideLayouts/slideLayout412.xml"/><Relationship Id="rId98" Type="http://schemas.openxmlformats.org/officeDocument/2006/relationships/theme" Target="../theme/theme6.xml"/><Relationship Id="rId3" Type="http://schemas.openxmlformats.org/officeDocument/2006/relationships/slideLayout" Target="../slideLayouts/slideLayout322.xml"/><Relationship Id="rId12" Type="http://schemas.openxmlformats.org/officeDocument/2006/relationships/slideLayout" Target="../slideLayouts/slideLayout331.xml"/><Relationship Id="rId17" Type="http://schemas.openxmlformats.org/officeDocument/2006/relationships/slideLayout" Target="../slideLayouts/slideLayout336.xml"/><Relationship Id="rId25" Type="http://schemas.openxmlformats.org/officeDocument/2006/relationships/slideLayout" Target="../slideLayouts/slideLayout344.xml"/><Relationship Id="rId33" Type="http://schemas.openxmlformats.org/officeDocument/2006/relationships/slideLayout" Target="../slideLayouts/slideLayout352.xml"/><Relationship Id="rId38" Type="http://schemas.openxmlformats.org/officeDocument/2006/relationships/slideLayout" Target="../slideLayouts/slideLayout357.xml"/><Relationship Id="rId46" Type="http://schemas.openxmlformats.org/officeDocument/2006/relationships/slideLayout" Target="../slideLayouts/slideLayout365.xml"/><Relationship Id="rId59" Type="http://schemas.openxmlformats.org/officeDocument/2006/relationships/slideLayout" Target="../slideLayouts/slideLayout378.xml"/><Relationship Id="rId67" Type="http://schemas.openxmlformats.org/officeDocument/2006/relationships/slideLayout" Target="../slideLayouts/slideLayout386.xml"/><Relationship Id="rId20" Type="http://schemas.openxmlformats.org/officeDocument/2006/relationships/slideLayout" Target="../slideLayouts/slideLayout339.xml"/><Relationship Id="rId41" Type="http://schemas.openxmlformats.org/officeDocument/2006/relationships/slideLayout" Target="../slideLayouts/slideLayout360.xml"/><Relationship Id="rId54" Type="http://schemas.openxmlformats.org/officeDocument/2006/relationships/slideLayout" Target="../slideLayouts/slideLayout373.xml"/><Relationship Id="rId62" Type="http://schemas.openxmlformats.org/officeDocument/2006/relationships/slideLayout" Target="../slideLayouts/slideLayout381.xml"/><Relationship Id="rId70" Type="http://schemas.openxmlformats.org/officeDocument/2006/relationships/slideLayout" Target="../slideLayouts/slideLayout389.xml"/><Relationship Id="rId75" Type="http://schemas.openxmlformats.org/officeDocument/2006/relationships/slideLayout" Target="../slideLayouts/slideLayout394.xml"/><Relationship Id="rId83" Type="http://schemas.openxmlformats.org/officeDocument/2006/relationships/slideLayout" Target="../slideLayouts/slideLayout402.xml"/><Relationship Id="rId88" Type="http://schemas.openxmlformats.org/officeDocument/2006/relationships/slideLayout" Target="../slideLayouts/slideLayout407.xml"/><Relationship Id="rId91" Type="http://schemas.openxmlformats.org/officeDocument/2006/relationships/slideLayout" Target="../slideLayouts/slideLayout410.xml"/><Relationship Id="rId96" Type="http://schemas.openxmlformats.org/officeDocument/2006/relationships/slideLayout" Target="../slideLayouts/slideLayout415.xml"/><Relationship Id="rId1" Type="http://schemas.openxmlformats.org/officeDocument/2006/relationships/slideLayout" Target="../slideLayouts/slideLayout320.xml"/><Relationship Id="rId6" Type="http://schemas.openxmlformats.org/officeDocument/2006/relationships/slideLayout" Target="../slideLayouts/slideLayout325.xml"/><Relationship Id="rId15" Type="http://schemas.openxmlformats.org/officeDocument/2006/relationships/slideLayout" Target="../slideLayouts/slideLayout334.xml"/><Relationship Id="rId23" Type="http://schemas.openxmlformats.org/officeDocument/2006/relationships/slideLayout" Target="../slideLayouts/slideLayout342.xml"/><Relationship Id="rId28" Type="http://schemas.openxmlformats.org/officeDocument/2006/relationships/slideLayout" Target="../slideLayouts/slideLayout347.xml"/><Relationship Id="rId36" Type="http://schemas.openxmlformats.org/officeDocument/2006/relationships/slideLayout" Target="../slideLayouts/slideLayout355.xml"/><Relationship Id="rId49" Type="http://schemas.openxmlformats.org/officeDocument/2006/relationships/slideLayout" Target="../slideLayouts/slideLayout368.xml"/><Relationship Id="rId57" Type="http://schemas.openxmlformats.org/officeDocument/2006/relationships/slideLayout" Target="../slideLayouts/slideLayout376.xml"/><Relationship Id="rId10" Type="http://schemas.openxmlformats.org/officeDocument/2006/relationships/slideLayout" Target="../slideLayouts/slideLayout329.xml"/><Relationship Id="rId31" Type="http://schemas.openxmlformats.org/officeDocument/2006/relationships/slideLayout" Target="../slideLayouts/slideLayout350.xml"/><Relationship Id="rId44" Type="http://schemas.openxmlformats.org/officeDocument/2006/relationships/slideLayout" Target="../slideLayouts/slideLayout363.xml"/><Relationship Id="rId52" Type="http://schemas.openxmlformats.org/officeDocument/2006/relationships/slideLayout" Target="../slideLayouts/slideLayout371.xml"/><Relationship Id="rId60" Type="http://schemas.openxmlformats.org/officeDocument/2006/relationships/slideLayout" Target="../slideLayouts/slideLayout379.xml"/><Relationship Id="rId65" Type="http://schemas.openxmlformats.org/officeDocument/2006/relationships/slideLayout" Target="../slideLayouts/slideLayout384.xml"/><Relationship Id="rId73" Type="http://schemas.openxmlformats.org/officeDocument/2006/relationships/slideLayout" Target="../slideLayouts/slideLayout392.xml"/><Relationship Id="rId78" Type="http://schemas.openxmlformats.org/officeDocument/2006/relationships/slideLayout" Target="../slideLayouts/slideLayout397.xml"/><Relationship Id="rId81" Type="http://schemas.openxmlformats.org/officeDocument/2006/relationships/slideLayout" Target="../slideLayouts/slideLayout400.xml"/><Relationship Id="rId86" Type="http://schemas.openxmlformats.org/officeDocument/2006/relationships/slideLayout" Target="../slideLayouts/slideLayout405.xml"/><Relationship Id="rId94" Type="http://schemas.openxmlformats.org/officeDocument/2006/relationships/slideLayout" Target="../slideLayouts/slideLayout413.xml"/><Relationship Id="rId4" Type="http://schemas.openxmlformats.org/officeDocument/2006/relationships/slideLayout" Target="../slideLayouts/slideLayout323.xml"/><Relationship Id="rId9" Type="http://schemas.openxmlformats.org/officeDocument/2006/relationships/slideLayout" Target="../slideLayouts/slideLayout328.xml"/><Relationship Id="rId13" Type="http://schemas.openxmlformats.org/officeDocument/2006/relationships/slideLayout" Target="../slideLayouts/slideLayout332.xml"/><Relationship Id="rId18" Type="http://schemas.openxmlformats.org/officeDocument/2006/relationships/slideLayout" Target="../slideLayouts/slideLayout337.xml"/><Relationship Id="rId39" Type="http://schemas.openxmlformats.org/officeDocument/2006/relationships/slideLayout" Target="../slideLayouts/slideLayout358.xml"/></Relationships>
</file>

<file path=ppt/slideMasters/_rels/slideMaster7.xml.rels><?xml version="1.0" encoding="UTF-8" standalone="yes"?>
<Relationships xmlns="http://schemas.openxmlformats.org/package/2006/relationships"><Relationship Id="rId26" Type="http://schemas.openxmlformats.org/officeDocument/2006/relationships/slideLayout" Target="../slideLayouts/slideLayout442.xml"/><Relationship Id="rId21" Type="http://schemas.openxmlformats.org/officeDocument/2006/relationships/slideLayout" Target="../slideLayouts/slideLayout437.xml"/><Relationship Id="rId34" Type="http://schemas.openxmlformats.org/officeDocument/2006/relationships/slideLayout" Target="../slideLayouts/slideLayout450.xml"/><Relationship Id="rId42" Type="http://schemas.openxmlformats.org/officeDocument/2006/relationships/slideLayout" Target="../slideLayouts/slideLayout458.xml"/><Relationship Id="rId47" Type="http://schemas.openxmlformats.org/officeDocument/2006/relationships/slideLayout" Target="../slideLayouts/slideLayout463.xml"/><Relationship Id="rId50" Type="http://schemas.openxmlformats.org/officeDocument/2006/relationships/slideLayout" Target="../slideLayouts/slideLayout466.xml"/><Relationship Id="rId55" Type="http://schemas.openxmlformats.org/officeDocument/2006/relationships/slideLayout" Target="../slideLayouts/slideLayout471.xml"/><Relationship Id="rId63" Type="http://schemas.openxmlformats.org/officeDocument/2006/relationships/slideLayout" Target="../slideLayouts/slideLayout479.xml"/><Relationship Id="rId68" Type="http://schemas.openxmlformats.org/officeDocument/2006/relationships/slideLayout" Target="../slideLayouts/slideLayout484.xml"/><Relationship Id="rId76" Type="http://schemas.openxmlformats.org/officeDocument/2006/relationships/slideLayout" Target="../slideLayouts/slideLayout492.xml"/><Relationship Id="rId84" Type="http://schemas.openxmlformats.org/officeDocument/2006/relationships/slideLayout" Target="../slideLayouts/slideLayout500.xml"/><Relationship Id="rId89" Type="http://schemas.openxmlformats.org/officeDocument/2006/relationships/slideLayout" Target="../slideLayouts/slideLayout505.xml"/><Relationship Id="rId97" Type="http://schemas.openxmlformats.org/officeDocument/2006/relationships/slideLayout" Target="../slideLayouts/slideLayout513.xml"/><Relationship Id="rId7" Type="http://schemas.openxmlformats.org/officeDocument/2006/relationships/slideLayout" Target="../slideLayouts/slideLayout423.xml"/><Relationship Id="rId71" Type="http://schemas.openxmlformats.org/officeDocument/2006/relationships/slideLayout" Target="../slideLayouts/slideLayout487.xml"/><Relationship Id="rId92" Type="http://schemas.openxmlformats.org/officeDocument/2006/relationships/slideLayout" Target="../slideLayouts/slideLayout508.xml"/><Relationship Id="rId2" Type="http://schemas.openxmlformats.org/officeDocument/2006/relationships/slideLayout" Target="../slideLayouts/slideLayout418.xml"/><Relationship Id="rId16" Type="http://schemas.openxmlformats.org/officeDocument/2006/relationships/slideLayout" Target="../slideLayouts/slideLayout432.xml"/><Relationship Id="rId29" Type="http://schemas.openxmlformats.org/officeDocument/2006/relationships/slideLayout" Target="../slideLayouts/slideLayout445.xml"/><Relationship Id="rId11" Type="http://schemas.openxmlformats.org/officeDocument/2006/relationships/slideLayout" Target="../slideLayouts/slideLayout427.xml"/><Relationship Id="rId24" Type="http://schemas.openxmlformats.org/officeDocument/2006/relationships/slideLayout" Target="../slideLayouts/slideLayout440.xml"/><Relationship Id="rId32" Type="http://schemas.openxmlformats.org/officeDocument/2006/relationships/slideLayout" Target="../slideLayouts/slideLayout448.xml"/><Relationship Id="rId37" Type="http://schemas.openxmlformats.org/officeDocument/2006/relationships/slideLayout" Target="../slideLayouts/slideLayout453.xml"/><Relationship Id="rId40" Type="http://schemas.openxmlformats.org/officeDocument/2006/relationships/slideLayout" Target="../slideLayouts/slideLayout456.xml"/><Relationship Id="rId45" Type="http://schemas.openxmlformats.org/officeDocument/2006/relationships/slideLayout" Target="../slideLayouts/slideLayout461.xml"/><Relationship Id="rId53" Type="http://schemas.openxmlformats.org/officeDocument/2006/relationships/slideLayout" Target="../slideLayouts/slideLayout469.xml"/><Relationship Id="rId58" Type="http://schemas.openxmlformats.org/officeDocument/2006/relationships/slideLayout" Target="../slideLayouts/slideLayout474.xml"/><Relationship Id="rId66" Type="http://schemas.openxmlformats.org/officeDocument/2006/relationships/slideLayout" Target="../slideLayouts/slideLayout482.xml"/><Relationship Id="rId74" Type="http://schemas.openxmlformats.org/officeDocument/2006/relationships/slideLayout" Target="../slideLayouts/slideLayout490.xml"/><Relationship Id="rId79" Type="http://schemas.openxmlformats.org/officeDocument/2006/relationships/slideLayout" Target="../slideLayouts/slideLayout495.xml"/><Relationship Id="rId87" Type="http://schemas.openxmlformats.org/officeDocument/2006/relationships/slideLayout" Target="../slideLayouts/slideLayout503.xml"/><Relationship Id="rId5" Type="http://schemas.openxmlformats.org/officeDocument/2006/relationships/slideLayout" Target="../slideLayouts/slideLayout421.xml"/><Relationship Id="rId61" Type="http://schemas.openxmlformats.org/officeDocument/2006/relationships/slideLayout" Target="../slideLayouts/slideLayout477.xml"/><Relationship Id="rId82" Type="http://schemas.openxmlformats.org/officeDocument/2006/relationships/slideLayout" Target="../slideLayouts/slideLayout498.xml"/><Relationship Id="rId90" Type="http://schemas.openxmlformats.org/officeDocument/2006/relationships/slideLayout" Target="../slideLayouts/slideLayout506.xml"/><Relationship Id="rId95" Type="http://schemas.openxmlformats.org/officeDocument/2006/relationships/slideLayout" Target="../slideLayouts/slideLayout511.xml"/><Relationship Id="rId19" Type="http://schemas.openxmlformats.org/officeDocument/2006/relationships/slideLayout" Target="../slideLayouts/slideLayout435.xml"/><Relationship Id="rId14" Type="http://schemas.openxmlformats.org/officeDocument/2006/relationships/slideLayout" Target="../slideLayouts/slideLayout430.xml"/><Relationship Id="rId22" Type="http://schemas.openxmlformats.org/officeDocument/2006/relationships/slideLayout" Target="../slideLayouts/slideLayout438.xml"/><Relationship Id="rId27" Type="http://schemas.openxmlformats.org/officeDocument/2006/relationships/slideLayout" Target="../slideLayouts/slideLayout443.xml"/><Relationship Id="rId30" Type="http://schemas.openxmlformats.org/officeDocument/2006/relationships/slideLayout" Target="../slideLayouts/slideLayout446.xml"/><Relationship Id="rId35" Type="http://schemas.openxmlformats.org/officeDocument/2006/relationships/slideLayout" Target="../slideLayouts/slideLayout451.xml"/><Relationship Id="rId43" Type="http://schemas.openxmlformats.org/officeDocument/2006/relationships/slideLayout" Target="../slideLayouts/slideLayout459.xml"/><Relationship Id="rId48" Type="http://schemas.openxmlformats.org/officeDocument/2006/relationships/slideLayout" Target="../slideLayouts/slideLayout464.xml"/><Relationship Id="rId56" Type="http://schemas.openxmlformats.org/officeDocument/2006/relationships/slideLayout" Target="../slideLayouts/slideLayout472.xml"/><Relationship Id="rId64" Type="http://schemas.openxmlformats.org/officeDocument/2006/relationships/slideLayout" Target="../slideLayouts/slideLayout480.xml"/><Relationship Id="rId69" Type="http://schemas.openxmlformats.org/officeDocument/2006/relationships/slideLayout" Target="../slideLayouts/slideLayout485.xml"/><Relationship Id="rId77" Type="http://schemas.openxmlformats.org/officeDocument/2006/relationships/slideLayout" Target="../slideLayouts/slideLayout493.xml"/><Relationship Id="rId8" Type="http://schemas.openxmlformats.org/officeDocument/2006/relationships/slideLayout" Target="../slideLayouts/slideLayout424.xml"/><Relationship Id="rId51" Type="http://schemas.openxmlformats.org/officeDocument/2006/relationships/slideLayout" Target="../slideLayouts/slideLayout467.xml"/><Relationship Id="rId72" Type="http://schemas.openxmlformats.org/officeDocument/2006/relationships/slideLayout" Target="../slideLayouts/slideLayout488.xml"/><Relationship Id="rId80" Type="http://schemas.openxmlformats.org/officeDocument/2006/relationships/slideLayout" Target="../slideLayouts/slideLayout496.xml"/><Relationship Id="rId85" Type="http://schemas.openxmlformats.org/officeDocument/2006/relationships/slideLayout" Target="../slideLayouts/slideLayout501.xml"/><Relationship Id="rId93" Type="http://schemas.openxmlformats.org/officeDocument/2006/relationships/slideLayout" Target="../slideLayouts/slideLayout509.xml"/><Relationship Id="rId98" Type="http://schemas.openxmlformats.org/officeDocument/2006/relationships/theme" Target="../theme/theme7.xml"/><Relationship Id="rId3" Type="http://schemas.openxmlformats.org/officeDocument/2006/relationships/slideLayout" Target="../slideLayouts/slideLayout419.xml"/><Relationship Id="rId12" Type="http://schemas.openxmlformats.org/officeDocument/2006/relationships/slideLayout" Target="../slideLayouts/slideLayout428.xml"/><Relationship Id="rId17" Type="http://schemas.openxmlformats.org/officeDocument/2006/relationships/slideLayout" Target="../slideLayouts/slideLayout433.xml"/><Relationship Id="rId25" Type="http://schemas.openxmlformats.org/officeDocument/2006/relationships/slideLayout" Target="../slideLayouts/slideLayout441.xml"/><Relationship Id="rId33" Type="http://schemas.openxmlformats.org/officeDocument/2006/relationships/slideLayout" Target="../slideLayouts/slideLayout449.xml"/><Relationship Id="rId38" Type="http://schemas.openxmlformats.org/officeDocument/2006/relationships/slideLayout" Target="../slideLayouts/slideLayout454.xml"/><Relationship Id="rId46" Type="http://schemas.openxmlformats.org/officeDocument/2006/relationships/slideLayout" Target="../slideLayouts/slideLayout462.xml"/><Relationship Id="rId59" Type="http://schemas.openxmlformats.org/officeDocument/2006/relationships/slideLayout" Target="../slideLayouts/slideLayout475.xml"/><Relationship Id="rId67" Type="http://schemas.openxmlformats.org/officeDocument/2006/relationships/slideLayout" Target="../slideLayouts/slideLayout483.xml"/><Relationship Id="rId20" Type="http://schemas.openxmlformats.org/officeDocument/2006/relationships/slideLayout" Target="../slideLayouts/slideLayout436.xml"/><Relationship Id="rId41" Type="http://schemas.openxmlformats.org/officeDocument/2006/relationships/slideLayout" Target="../slideLayouts/slideLayout457.xml"/><Relationship Id="rId54" Type="http://schemas.openxmlformats.org/officeDocument/2006/relationships/slideLayout" Target="../slideLayouts/slideLayout470.xml"/><Relationship Id="rId62" Type="http://schemas.openxmlformats.org/officeDocument/2006/relationships/slideLayout" Target="../slideLayouts/slideLayout478.xml"/><Relationship Id="rId70" Type="http://schemas.openxmlformats.org/officeDocument/2006/relationships/slideLayout" Target="../slideLayouts/slideLayout486.xml"/><Relationship Id="rId75" Type="http://schemas.openxmlformats.org/officeDocument/2006/relationships/slideLayout" Target="../slideLayouts/slideLayout491.xml"/><Relationship Id="rId83" Type="http://schemas.openxmlformats.org/officeDocument/2006/relationships/slideLayout" Target="../slideLayouts/slideLayout499.xml"/><Relationship Id="rId88" Type="http://schemas.openxmlformats.org/officeDocument/2006/relationships/slideLayout" Target="../slideLayouts/slideLayout504.xml"/><Relationship Id="rId91" Type="http://schemas.openxmlformats.org/officeDocument/2006/relationships/slideLayout" Target="../slideLayouts/slideLayout507.xml"/><Relationship Id="rId96" Type="http://schemas.openxmlformats.org/officeDocument/2006/relationships/slideLayout" Target="../slideLayouts/slideLayout512.xml"/><Relationship Id="rId1" Type="http://schemas.openxmlformats.org/officeDocument/2006/relationships/slideLayout" Target="../slideLayouts/slideLayout417.xml"/><Relationship Id="rId6" Type="http://schemas.openxmlformats.org/officeDocument/2006/relationships/slideLayout" Target="../slideLayouts/slideLayout422.xml"/><Relationship Id="rId15" Type="http://schemas.openxmlformats.org/officeDocument/2006/relationships/slideLayout" Target="../slideLayouts/slideLayout431.xml"/><Relationship Id="rId23" Type="http://schemas.openxmlformats.org/officeDocument/2006/relationships/slideLayout" Target="../slideLayouts/slideLayout439.xml"/><Relationship Id="rId28" Type="http://schemas.openxmlformats.org/officeDocument/2006/relationships/slideLayout" Target="../slideLayouts/slideLayout444.xml"/><Relationship Id="rId36" Type="http://schemas.openxmlformats.org/officeDocument/2006/relationships/slideLayout" Target="../slideLayouts/slideLayout452.xml"/><Relationship Id="rId49" Type="http://schemas.openxmlformats.org/officeDocument/2006/relationships/slideLayout" Target="../slideLayouts/slideLayout465.xml"/><Relationship Id="rId57" Type="http://schemas.openxmlformats.org/officeDocument/2006/relationships/slideLayout" Target="../slideLayouts/slideLayout473.xml"/><Relationship Id="rId10" Type="http://schemas.openxmlformats.org/officeDocument/2006/relationships/slideLayout" Target="../slideLayouts/slideLayout426.xml"/><Relationship Id="rId31" Type="http://schemas.openxmlformats.org/officeDocument/2006/relationships/slideLayout" Target="../slideLayouts/slideLayout447.xml"/><Relationship Id="rId44" Type="http://schemas.openxmlformats.org/officeDocument/2006/relationships/slideLayout" Target="../slideLayouts/slideLayout460.xml"/><Relationship Id="rId52" Type="http://schemas.openxmlformats.org/officeDocument/2006/relationships/slideLayout" Target="../slideLayouts/slideLayout468.xml"/><Relationship Id="rId60" Type="http://schemas.openxmlformats.org/officeDocument/2006/relationships/slideLayout" Target="../slideLayouts/slideLayout476.xml"/><Relationship Id="rId65" Type="http://schemas.openxmlformats.org/officeDocument/2006/relationships/slideLayout" Target="../slideLayouts/slideLayout481.xml"/><Relationship Id="rId73" Type="http://schemas.openxmlformats.org/officeDocument/2006/relationships/slideLayout" Target="../slideLayouts/slideLayout489.xml"/><Relationship Id="rId78" Type="http://schemas.openxmlformats.org/officeDocument/2006/relationships/slideLayout" Target="../slideLayouts/slideLayout494.xml"/><Relationship Id="rId81" Type="http://schemas.openxmlformats.org/officeDocument/2006/relationships/slideLayout" Target="../slideLayouts/slideLayout497.xml"/><Relationship Id="rId86" Type="http://schemas.openxmlformats.org/officeDocument/2006/relationships/slideLayout" Target="../slideLayouts/slideLayout502.xml"/><Relationship Id="rId94" Type="http://schemas.openxmlformats.org/officeDocument/2006/relationships/slideLayout" Target="../slideLayouts/slideLayout510.xml"/><Relationship Id="rId4" Type="http://schemas.openxmlformats.org/officeDocument/2006/relationships/slideLayout" Target="../slideLayouts/slideLayout420.xml"/><Relationship Id="rId9" Type="http://schemas.openxmlformats.org/officeDocument/2006/relationships/slideLayout" Target="../slideLayouts/slideLayout425.xml"/><Relationship Id="rId13" Type="http://schemas.openxmlformats.org/officeDocument/2006/relationships/slideLayout" Target="../slideLayouts/slideLayout429.xml"/><Relationship Id="rId18" Type="http://schemas.openxmlformats.org/officeDocument/2006/relationships/slideLayout" Target="../slideLayouts/slideLayout434.xml"/><Relationship Id="rId39" Type="http://schemas.openxmlformats.org/officeDocument/2006/relationships/slideLayout" Target="../slideLayouts/slideLayout455.xml"/></Relationships>
</file>

<file path=ppt/slideMasters/_rels/slideMaster8.xml.rels><?xml version="1.0" encoding="UTF-8" standalone="yes"?>
<Relationships xmlns="http://schemas.openxmlformats.org/package/2006/relationships"><Relationship Id="rId26" Type="http://schemas.openxmlformats.org/officeDocument/2006/relationships/slideLayout" Target="../slideLayouts/slideLayout539.xml"/><Relationship Id="rId21" Type="http://schemas.openxmlformats.org/officeDocument/2006/relationships/slideLayout" Target="../slideLayouts/slideLayout534.xml"/><Relationship Id="rId34" Type="http://schemas.openxmlformats.org/officeDocument/2006/relationships/slideLayout" Target="../slideLayouts/slideLayout547.xml"/><Relationship Id="rId42" Type="http://schemas.openxmlformats.org/officeDocument/2006/relationships/slideLayout" Target="../slideLayouts/slideLayout555.xml"/><Relationship Id="rId47" Type="http://schemas.openxmlformats.org/officeDocument/2006/relationships/slideLayout" Target="../slideLayouts/slideLayout560.xml"/><Relationship Id="rId50" Type="http://schemas.openxmlformats.org/officeDocument/2006/relationships/slideLayout" Target="../slideLayouts/slideLayout563.xml"/><Relationship Id="rId55" Type="http://schemas.openxmlformats.org/officeDocument/2006/relationships/slideLayout" Target="../slideLayouts/slideLayout568.xml"/><Relationship Id="rId63" Type="http://schemas.openxmlformats.org/officeDocument/2006/relationships/slideLayout" Target="../slideLayouts/slideLayout576.xml"/><Relationship Id="rId68" Type="http://schemas.openxmlformats.org/officeDocument/2006/relationships/slideLayout" Target="../slideLayouts/slideLayout581.xml"/><Relationship Id="rId76" Type="http://schemas.openxmlformats.org/officeDocument/2006/relationships/slideLayout" Target="../slideLayouts/slideLayout589.xml"/><Relationship Id="rId84" Type="http://schemas.openxmlformats.org/officeDocument/2006/relationships/slideLayout" Target="../slideLayouts/slideLayout597.xml"/><Relationship Id="rId89" Type="http://schemas.openxmlformats.org/officeDocument/2006/relationships/slideLayout" Target="../slideLayouts/slideLayout602.xml"/><Relationship Id="rId97" Type="http://schemas.openxmlformats.org/officeDocument/2006/relationships/slideLayout" Target="../slideLayouts/slideLayout610.xml"/><Relationship Id="rId7" Type="http://schemas.openxmlformats.org/officeDocument/2006/relationships/slideLayout" Target="../slideLayouts/slideLayout520.xml"/><Relationship Id="rId71" Type="http://schemas.openxmlformats.org/officeDocument/2006/relationships/slideLayout" Target="../slideLayouts/slideLayout584.xml"/><Relationship Id="rId92" Type="http://schemas.openxmlformats.org/officeDocument/2006/relationships/slideLayout" Target="../slideLayouts/slideLayout605.xml"/><Relationship Id="rId2" Type="http://schemas.openxmlformats.org/officeDocument/2006/relationships/slideLayout" Target="../slideLayouts/slideLayout515.xml"/><Relationship Id="rId16" Type="http://schemas.openxmlformats.org/officeDocument/2006/relationships/slideLayout" Target="../slideLayouts/slideLayout529.xml"/><Relationship Id="rId29" Type="http://schemas.openxmlformats.org/officeDocument/2006/relationships/slideLayout" Target="../slideLayouts/slideLayout542.xml"/><Relationship Id="rId11" Type="http://schemas.openxmlformats.org/officeDocument/2006/relationships/slideLayout" Target="../slideLayouts/slideLayout524.xml"/><Relationship Id="rId24" Type="http://schemas.openxmlformats.org/officeDocument/2006/relationships/slideLayout" Target="../slideLayouts/slideLayout537.xml"/><Relationship Id="rId32" Type="http://schemas.openxmlformats.org/officeDocument/2006/relationships/slideLayout" Target="../slideLayouts/slideLayout545.xml"/><Relationship Id="rId37" Type="http://schemas.openxmlformats.org/officeDocument/2006/relationships/slideLayout" Target="../slideLayouts/slideLayout550.xml"/><Relationship Id="rId40" Type="http://schemas.openxmlformats.org/officeDocument/2006/relationships/slideLayout" Target="../slideLayouts/slideLayout553.xml"/><Relationship Id="rId45" Type="http://schemas.openxmlformats.org/officeDocument/2006/relationships/slideLayout" Target="../slideLayouts/slideLayout558.xml"/><Relationship Id="rId53" Type="http://schemas.openxmlformats.org/officeDocument/2006/relationships/slideLayout" Target="../slideLayouts/slideLayout566.xml"/><Relationship Id="rId58" Type="http://schemas.openxmlformats.org/officeDocument/2006/relationships/slideLayout" Target="../slideLayouts/slideLayout571.xml"/><Relationship Id="rId66" Type="http://schemas.openxmlformats.org/officeDocument/2006/relationships/slideLayout" Target="../slideLayouts/slideLayout579.xml"/><Relationship Id="rId74" Type="http://schemas.openxmlformats.org/officeDocument/2006/relationships/slideLayout" Target="../slideLayouts/slideLayout587.xml"/><Relationship Id="rId79" Type="http://schemas.openxmlformats.org/officeDocument/2006/relationships/slideLayout" Target="../slideLayouts/slideLayout592.xml"/><Relationship Id="rId87" Type="http://schemas.openxmlformats.org/officeDocument/2006/relationships/slideLayout" Target="../slideLayouts/slideLayout600.xml"/><Relationship Id="rId5" Type="http://schemas.openxmlformats.org/officeDocument/2006/relationships/slideLayout" Target="../slideLayouts/slideLayout518.xml"/><Relationship Id="rId61" Type="http://schemas.openxmlformats.org/officeDocument/2006/relationships/slideLayout" Target="../slideLayouts/slideLayout574.xml"/><Relationship Id="rId82" Type="http://schemas.openxmlformats.org/officeDocument/2006/relationships/slideLayout" Target="../slideLayouts/slideLayout595.xml"/><Relationship Id="rId90" Type="http://schemas.openxmlformats.org/officeDocument/2006/relationships/slideLayout" Target="../slideLayouts/slideLayout603.xml"/><Relationship Id="rId95" Type="http://schemas.openxmlformats.org/officeDocument/2006/relationships/slideLayout" Target="../slideLayouts/slideLayout608.xml"/><Relationship Id="rId19" Type="http://schemas.openxmlformats.org/officeDocument/2006/relationships/slideLayout" Target="../slideLayouts/slideLayout532.xml"/><Relationship Id="rId14" Type="http://schemas.openxmlformats.org/officeDocument/2006/relationships/slideLayout" Target="../slideLayouts/slideLayout527.xml"/><Relationship Id="rId22" Type="http://schemas.openxmlformats.org/officeDocument/2006/relationships/slideLayout" Target="../slideLayouts/slideLayout535.xml"/><Relationship Id="rId27" Type="http://schemas.openxmlformats.org/officeDocument/2006/relationships/slideLayout" Target="../slideLayouts/slideLayout540.xml"/><Relationship Id="rId30" Type="http://schemas.openxmlformats.org/officeDocument/2006/relationships/slideLayout" Target="../slideLayouts/slideLayout543.xml"/><Relationship Id="rId35" Type="http://schemas.openxmlformats.org/officeDocument/2006/relationships/slideLayout" Target="../slideLayouts/slideLayout548.xml"/><Relationship Id="rId43" Type="http://schemas.openxmlformats.org/officeDocument/2006/relationships/slideLayout" Target="../slideLayouts/slideLayout556.xml"/><Relationship Id="rId48" Type="http://schemas.openxmlformats.org/officeDocument/2006/relationships/slideLayout" Target="../slideLayouts/slideLayout561.xml"/><Relationship Id="rId56" Type="http://schemas.openxmlformats.org/officeDocument/2006/relationships/slideLayout" Target="../slideLayouts/slideLayout569.xml"/><Relationship Id="rId64" Type="http://schemas.openxmlformats.org/officeDocument/2006/relationships/slideLayout" Target="../slideLayouts/slideLayout577.xml"/><Relationship Id="rId69" Type="http://schemas.openxmlformats.org/officeDocument/2006/relationships/slideLayout" Target="../slideLayouts/slideLayout582.xml"/><Relationship Id="rId77" Type="http://schemas.openxmlformats.org/officeDocument/2006/relationships/slideLayout" Target="../slideLayouts/slideLayout590.xml"/><Relationship Id="rId8" Type="http://schemas.openxmlformats.org/officeDocument/2006/relationships/slideLayout" Target="../slideLayouts/slideLayout521.xml"/><Relationship Id="rId51" Type="http://schemas.openxmlformats.org/officeDocument/2006/relationships/slideLayout" Target="../slideLayouts/slideLayout564.xml"/><Relationship Id="rId72" Type="http://schemas.openxmlformats.org/officeDocument/2006/relationships/slideLayout" Target="../slideLayouts/slideLayout585.xml"/><Relationship Id="rId80" Type="http://schemas.openxmlformats.org/officeDocument/2006/relationships/slideLayout" Target="../slideLayouts/slideLayout593.xml"/><Relationship Id="rId85" Type="http://schemas.openxmlformats.org/officeDocument/2006/relationships/slideLayout" Target="../slideLayouts/slideLayout598.xml"/><Relationship Id="rId93" Type="http://schemas.openxmlformats.org/officeDocument/2006/relationships/slideLayout" Target="../slideLayouts/slideLayout606.xml"/><Relationship Id="rId98" Type="http://schemas.openxmlformats.org/officeDocument/2006/relationships/theme" Target="../theme/theme8.xml"/><Relationship Id="rId3" Type="http://schemas.openxmlformats.org/officeDocument/2006/relationships/slideLayout" Target="../slideLayouts/slideLayout516.xml"/><Relationship Id="rId12" Type="http://schemas.openxmlformats.org/officeDocument/2006/relationships/slideLayout" Target="../slideLayouts/slideLayout525.xml"/><Relationship Id="rId17" Type="http://schemas.openxmlformats.org/officeDocument/2006/relationships/slideLayout" Target="../slideLayouts/slideLayout530.xml"/><Relationship Id="rId25" Type="http://schemas.openxmlformats.org/officeDocument/2006/relationships/slideLayout" Target="../slideLayouts/slideLayout538.xml"/><Relationship Id="rId33" Type="http://schemas.openxmlformats.org/officeDocument/2006/relationships/slideLayout" Target="../slideLayouts/slideLayout546.xml"/><Relationship Id="rId38" Type="http://schemas.openxmlformats.org/officeDocument/2006/relationships/slideLayout" Target="../slideLayouts/slideLayout551.xml"/><Relationship Id="rId46" Type="http://schemas.openxmlformats.org/officeDocument/2006/relationships/slideLayout" Target="../slideLayouts/slideLayout559.xml"/><Relationship Id="rId59" Type="http://schemas.openxmlformats.org/officeDocument/2006/relationships/slideLayout" Target="../slideLayouts/slideLayout572.xml"/><Relationship Id="rId67" Type="http://schemas.openxmlformats.org/officeDocument/2006/relationships/slideLayout" Target="../slideLayouts/slideLayout580.xml"/><Relationship Id="rId20" Type="http://schemas.openxmlformats.org/officeDocument/2006/relationships/slideLayout" Target="../slideLayouts/slideLayout533.xml"/><Relationship Id="rId41" Type="http://schemas.openxmlformats.org/officeDocument/2006/relationships/slideLayout" Target="../slideLayouts/slideLayout554.xml"/><Relationship Id="rId54" Type="http://schemas.openxmlformats.org/officeDocument/2006/relationships/slideLayout" Target="../slideLayouts/slideLayout567.xml"/><Relationship Id="rId62" Type="http://schemas.openxmlformats.org/officeDocument/2006/relationships/slideLayout" Target="../slideLayouts/slideLayout575.xml"/><Relationship Id="rId70" Type="http://schemas.openxmlformats.org/officeDocument/2006/relationships/slideLayout" Target="../slideLayouts/slideLayout583.xml"/><Relationship Id="rId75" Type="http://schemas.openxmlformats.org/officeDocument/2006/relationships/slideLayout" Target="../slideLayouts/slideLayout588.xml"/><Relationship Id="rId83" Type="http://schemas.openxmlformats.org/officeDocument/2006/relationships/slideLayout" Target="../slideLayouts/slideLayout596.xml"/><Relationship Id="rId88" Type="http://schemas.openxmlformats.org/officeDocument/2006/relationships/slideLayout" Target="../slideLayouts/slideLayout601.xml"/><Relationship Id="rId91" Type="http://schemas.openxmlformats.org/officeDocument/2006/relationships/slideLayout" Target="../slideLayouts/slideLayout604.xml"/><Relationship Id="rId96" Type="http://schemas.openxmlformats.org/officeDocument/2006/relationships/slideLayout" Target="../slideLayouts/slideLayout609.xml"/><Relationship Id="rId1" Type="http://schemas.openxmlformats.org/officeDocument/2006/relationships/slideLayout" Target="../slideLayouts/slideLayout514.xml"/><Relationship Id="rId6" Type="http://schemas.openxmlformats.org/officeDocument/2006/relationships/slideLayout" Target="../slideLayouts/slideLayout519.xml"/><Relationship Id="rId15" Type="http://schemas.openxmlformats.org/officeDocument/2006/relationships/slideLayout" Target="../slideLayouts/slideLayout528.xml"/><Relationship Id="rId23" Type="http://schemas.openxmlformats.org/officeDocument/2006/relationships/slideLayout" Target="../slideLayouts/slideLayout536.xml"/><Relationship Id="rId28" Type="http://schemas.openxmlformats.org/officeDocument/2006/relationships/slideLayout" Target="../slideLayouts/slideLayout541.xml"/><Relationship Id="rId36" Type="http://schemas.openxmlformats.org/officeDocument/2006/relationships/slideLayout" Target="../slideLayouts/slideLayout549.xml"/><Relationship Id="rId49" Type="http://schemas.openxmlformats.org/officeDocument/2006/relationships/slideLayout" Target="../slideLayouts/slideLayout562.xml"/><Relationship Id="rId57" Type="http://schemas.openxmlformats.org/officeDocument/2006/relationships/slideLayout" Target="../slideLayouts/slideLayout570.xml"/><Relationship Id="rId10" Type="http://schemas.openxmlformats.org/officeDocument/2006/relationships/slideLayout" Target="../slideLayouts/slideLayout523.xml"/><Relationship Id="rId31" Type="http://schemas.openxmlformats.org/officeDocument/2006/relationships/slideLayout" Target="../slideLayouts/slideLayout544.xml"/><Relationship Id="rId44" Type="http://schemas.openxmlformats.org/officeDocument/2006/relationships/slideLayout" Target="../slideLayouts/slideLayout557.xml"/><Relationship Id="rId52" Type="http://schemas.openxmlformats.org/officeDocument/2006/relationships/slideLayout" Target="../slideLayouts/slideLayout565.xml"/><Relationship Id="rId60" Type="http://schemas.openxmlformats.org/officeDocument/2006/relationships/slideLayout" Target="../slideLayouts/slideLayout573.xml"/><Relationship Id="rId65" Type="http://schemas.openxmlformats.org/officeDocument/2006/relationships/slideLayout" Target="../slideLayouts/slideLayout578.xml"/><Relationship Id="rId73" Type="http://schemas.openxmlformats.org/officeDocument/2006/relationships/slideLayout" Target="../slideLayouts/slideLayout586.xml"/><Relationship Id="rId78" Type="http://schemas.openxmlformats.org/officeDocument/2006/relationships/slideLayout" Target="../slideLayouts/slideLayout591.xml"/><Relationship Id="rId81" Type="http://schemas.openxmlformats.org/officeDocument/2006/relationships/slideLayout" Target="../slideLayouts/slideLayout594.xml"/><Relationship Id="rId86" Type="http://schemas.openxmlformats.org/officeDocument/2006/relationships/slideLayout" Target="../slideLayouts/slideLayout599.xml"/><Relationship Id="rId94" Type="http://schemas.openxmlformats.org/officeDocument/2006/relationships/slideLayout" Target="../slideLayouts/slideLayout607.xml"/><Relationship Id="rId4" Type="http://schemas.openxmlformats.org/officeDocument/2006/relationships/slideLayout" Target="../slideLayouts/slideLayout517.xml"/><Relationship Id="rId9" Type="http://schemas.openxmlformats.org/officeDocument/2006/relationships/slideLayout" Target="../slideLayouts/slideLayout522.xml"/><Relationship Id="rId13" Type="http://schemas.openxmlformats.org/officeDocument/2006/relationships/slideLayout" Target="../slideLayouts/slideLayout526.xml"/><Relationship Id="rId18" Type="http://schemas.openxmlformats.org/officeDocument/2006/relationships/slideLayout" Target="../slideLayouts/slideLayout531.xml"/><Relationship Id="rId39" Type="http://schemas.openxmlformats.org/officeDocument/2006/relationships/slideLayout" Target="../slideLayouts/slideLayout552.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618.xml"/><Relationship Id="rId13" Type="http://schemas.openxmlformats.org/officeDocument/2006/relationships/slideLayout" Target="../slideLayouts/slideLayout623.xml"/><Relationship Id="rId3" Type="http://schemas.openxmlformats.org/officeDocument/2006/relationships/slideLayout" Target="../slideLayouts/slideLayout613.xml"/><Relationship Id="rId7" Type="http://schemas.openxmlformats.org/officeDocument/2006/relationships/slideLayout" Target="../slideLayouts/slideLayout617.xml"/><Relationship Id="rId12" Type="http://schemas.openxmlformats.org/officeDocument/2006/relationships/slideLayout" Target="../slideLayouts/slideLayout622.xml"/><Relationship Id="rId2" Type="http://schemas.openxmlformats.org/officeDocument/2006/relationships/slideLayout" Target="../slideLayouts/slideLayout612.xml"/><Relationship Id="rId1" Type="http://schemas.openxmlformats.org/officeDocument/2006/relationships/slideLayout" Target="../slideLayouts/slideLayout611.xml"/><Relationship Id="rId6" Type="http://schemas.openxmlformats.org/officeDocument/2006/relationships/slideLayout" Target="../slideLayouts/slideLayout616.xml"/><Relationship Id="rId11" Type="http://schemas.openxmlformats.org/officeDocument/2006/relationships/slideLayout" Target="../slideLayouts/slideLayout621.xml"/><Relationship Id="rId5" Type="http://schemas.openxmlformats.org/officeDocument/2006/relationships/slideLayout" Target="../slideLayouts/slideLayout615.xml"/><Relationship Id="rId10" Type="http://schemas.openxmlformats.org/officeDocument/2006/relationships/slideLayout" Target="../slideLayouts/slideLayout620.xml"/><Relationship Id="rId4" Type="http://schemas.openxmlformats.org/officeDocument/2006/relationships/slideLayout" Target="../slideLayouts/slideLayout614.xml"/><Relationship Id="rId9" Type="http://schemas.openxmlformats.org/officeDocument/2006/relationships/slideLayout" Target="../slideLayouts/slideLayout619.xml"/><Relationship Id="rId1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4150" r:id="rId1"/>
    <p:sldLayoutId id="2147484151" r:id="rId2"/>
    <p:sldLayoutId id="2147484152" r:id="rId3"/>
    <p:sldLayoutId id="2147484153" r:id="rId4"/>
    <p:sldLayoutId id="2147484154" r:id="rId5"/>
    <p:sldLayoutId id="2147484155" r:id="rId6"/>
    <p:sldLayoutId id="2147484158" r:id="rId7"/>
    <p:sldLayoutId id="2147484159" r:id="rId8"/>
    <p:sldLayoutId id="2147484186" r:id="rId9"/>
  </p:sldLayoutIdLst>
  <p:hf hdr="0" ftr="0" dt="0"/>
  <p:txStyles>
    <p:titleStyle>
      <a:lvl1pPr algn="l" defTabSz="1002646" rtl="0" eaLnBrk="0" fontAlgn="base" hangingPunct="0">
        <a:lnSpc>
          <a:spcPts val="3399"/>
        </a:lnSpc>
        <a:spcBef>
          <a:spcPct val="0"/>
        </a:spcBef>
        <a:spcAft>
          <a:spcPct val="0"/>
        </a:spcAft>
        <a:defRPr sz="2500" b="1" kern="1200">
          <a:solidFill>
            <a:schemeClr val="tx1"/>
          </a:solidFill>
          <a:latin typeface="+mj-lt"/>
          <a:ea typeface="+mj-ea"/>
          <a:cs typeface="+mj-cs"/>
        </a:defRPr>
      </a:lvl1pPr>
      <a:lvl2pPr algn="l" defTabSz="1002646" rtl="0" eaLnBrk="0" fontAlgn="base" hangingPunct="0">
        <a:lnSpc>
          <a:spcPts val="3399"/>
        </a:lnSpc>
        <a:spcBef>
          <a:spcPct val="0"/>
        </a:spcBef>
        <a:spcAft>
          <a:spcPct val="0"/>
        </a:spcAft>
        <a:defRPr sz="2500" b="1">
          <a:solidFill>
            <a:schemeClr val="tx1"/>
          </a:solidFill>
          <a:latin typeface="Arial" charset="0"/>
        </a:defRPr>
      </a:lvl2pPr>
      <a:lvl3pPr algn="l" defTabSz="1002646" rtl="0" eaLnBrk="0" fontAlgn="base" hangingPunct="0">
        <a:lnSpc>
          <a:spcPts val="3399"/>
        </a:lnSpc>
        <a:spcBef>
          <a:spcPct val="0"/>
        </a:spcBef>
        <a:spcAft>
          <a:spcPct val="0"/>
        </a:spcAft>
        <a:defRPr sz="2500" b="1">
          <a:solidFill>
            <a:schemeClr val="tx1"/>
          </a:solidFill>
          <a:latin typeface="Arial" charset="0"/>
        </a:defRPr>
      </a:lvl3pPr>
      <a:lvl4pPr algn="l" defTabSz="1002646" rtl="0" eaLnBrk="0" fontAlgn="base" hangingPunct="0">
        <a:lnSpc>
          <a:spcPts val="3399"/>
        </a:lnSpc>
        <a:spcBef>
          <a:spcPct val="0"/>
        </a:spcBef>
        <a:spcAft>
          <a:spcPct val="0"/>
        </a:spcAft>
        <a:defRPr sz="2500" b="1">
          <a:solidFill>
            <a:schemeClr val="tx1"/>
          </a:solidFill>
          <a:latin typeface="Arial" charset="0"/>
        </a:defRPr>
      </a:lvl4pPr>
      <a:lvl5pPr algn="l" defTabSz="1002646" rtl="0" eaLnBrk="0" fontAlgn="base" hangingPunct="0">
        <a:lnSpc>
          <a:spcPts val="3399"/>
        </a:lnSpc>
        <a:spcBef>
          <a:spcPct val="0"/>
        </a:spcBef>
        <a:spcAft>
          <a:spcPct val="0"/>
        </a:spcAft>
        <a:defRPr sz="2500" b="1">
          <a:solidFill>
            <a:schemeClr val="tx1"/>
          </a:solidFill>
          <a:latin typeface="Arial" charset="0"/>
        </a:defRPr>
      </a:lvl5pPr>
      <a:lvl6pPr marL="449782" algn="l" rtl="0" eaLnBrk="1" fontAlgn="base" hangingPunct="1">
        <a:spcBef>
          <a:spcPct val="0"/>
        </a:spcBef>
        <a:spcAft>
          <a:spcPct val="0"/>
        </a:spcAft>
        <a:defRPr sz="2500" b="1">
          <a:solidFill>
            <a:schemeClr val="accent1"/>
          </a:solidFill>
          <a:latin typeface="Arial" charset="0"/>
        </a:defRPr>
      </a:lvl6pPr>
      <a:lvl7pPr marL="899559" algn="l" rtl="0" eaLnBrk="1" fontAlgn="base" hangingPunct="1">
        <a:spcBef>
          <a:spcPct val="0"/>
        </a:spcBef>
        <a:spcAft>
          <a:spcPct val="0"/>
        </a:spcAft>
        <a:defRPr sz="2500" b="1">
          <a:solidFill>
            <a:schemeClr val="accent1"/>
          </a:solidFill>
          <a:latin typeface="Arial" charset="0"/>
        </a:defRPr>
      </a:lvl7pPr>
      <a:lvl8pPr marL="1349358" algn="l" rtl="0" eaLnBrk="1" fontAlgn="base" hangingPunct="1">
        <a:spcBef>
          <a:spcPct val="0"/>
        </a:spcBef>
        <a:spcAft>
          <a:spcPct val="0"/>
        </a:spcAft>
        <a:defRPr sz="2500" b="1">
          <a:solidFill>
            <a:schemeClr val="accent1"/>
          </a:solidFill>
          <a:latin typeface="Arial" charset="0"/>
        </a:defRPr>
      </a:lvl8pPr>
      <a:lvl9pPr marL="1799136" algn="l" rtl="0" eaLnBrk="1" fontAlgn="base" hangingPunct="1">
        <a:spcBef>
          <a:spcPct val="0"/>
        </a:spcBef>
        <a:spcAft>
          <a:spcPct val="0"/>
        </a:spcAft>
        <a:defRPr sz="2500" b="1">
          <a:solidFill>
            <a:schemeClr val="accent1"/>
          </a:solidFill>
          <a:latin typeface="Arial" charset="0"/>
        </a:defRPr>
      </a:lvl9pPr>
    </p:titleStyle>
    <p:bodyStyle>
      <a:lvl1pPr marL="376386" indent="-376386" algn="l" defTabSz="1002646" rtl="0" eaLnBrk="0" fontAlgn="base" hangingPunct="0">
        <a:spcBef>
          <a:spcPct val="0"/>
        </a:spcBef>
        <a:spcAft>
          <a:spcPts val="300"/>
        </a:spcAft>
        <a:buFont typeface="Arial" pitchFamily="34" charset="0"/>
        <a:defRPr lang="zh-TW" altLang="en-US" sz="2000" kern="1200" dirty="0">
          <a:solidFill>
            <a:schemeClr val="tx1"/>
          </a:solidFill>
          <a:latin typeface="Verdana" pitchFamily="34" charset="0"/>
          <a:ea typeface="華康中黑體" pitchFamily="49" charset="-120"/>
          <a:cs typeface="+mn-cs"/>
        </a:defRPr>
      </a:lvl1pPr>
      <a:lvl2pPr marL="199901" indent="-199901" algn="l" defTabSz="1002646" rtl="0" eaLnBrk="0" fontAlgn="base" hangingPunct="0">
        <a:spcBef>
          <a:spcPct val="0"/>
        </a:spcBef>
        <a:spcAft>
          <a:spcPts val="300"/>
        </a:spcAft>
        <a:buFont typeface="Arial" pitchFamily="34" charset="0"/>
        <a:buChar char="•"/>
        <a:defRPr lang="zh-TW" altLang="en-US" sz="2000" kern="1200" dirty="0">
          <a:solidFill>
            <a:schemeClr val="tx1"/>
          </a:solidFill>
          <a:latin typeface="Verdana" pitchFamily="34" charset="0"/>
          <a:ea typeface="華康中黑體" pitchFamily="49" charset="-120"/>
          <a:cs typeface="+mj-cs"/>
        </a:defRPr>
      </a:lvl2pPr>
      <a:lvl3pPr marL="392000" indent="-192098" algn="l" defTabSz="1002646" rtl="0" eaLnBrk="0" fontAlgn="base" hangingPunct="0">
        <a:spcBef>
          <a:spcPct val="0"/>
        </a:spcBef>
        <a:spcAft>
          <a:spcPts val="300"/>
        </a:spcAft>
        <a:buFont typeface="Arial" pitchFamily="34" charset="0"/>
        <a:buChar char="‒"/>
        <a:defRPr lang="zh-TW" altLang="en-US" sz="2000" kern="1200" dirty="0">
          <a:solidFill>
            <a:schemeClr val="tx1"/>
          </a:solidFill>
          <a:latin typeface="Verdana" pitchFamily="34" charset="0"/>
          <a:ea typeface="華康中黑體" pitchFamily="49" charset="-120"/>
          <a:cs typeface="+mj-cs"/>
        </a:defRPr>
      </a:lvl3pPr>
      <a:lvl4pPr marL="591895" indent="-199901" algn="l" defTabSz="1002646" rtl="0" eaLnBrk="0" fontAlgn="base" hangingPunct="0">
        <a:spcBef>
          <a:spcPct val="0"/>
        </a:spcBef>
        <a:spcAft>
          <a:spcPts val="300"/>
        </a:spcAft>
        <a:buFont typeface="Arial" pitchFamily="34" charset="0"/>
        <a:buChar char="•"/>
        <a:defRPr lang="zh-TW" altLang="en-US" sz="2000" kern="1200" dirty="0">
          <a:solidFill>
            <a:schemeClr val="tx1"/>
          </a:solidFill>
          <a:latin typeface="Verdana" pitchFamily="34" charset="0"/>
          <a:ea typeface="華康中黑體" pitchFamily="49" charset="-120"/>
          <a:cs typeface="+mj-cs"/>
        </a:defRPr>
      </a:lvl4pPr>
      <a:lvl5pPr marL="780872" indent="-188989" algn="l" defTabSz="1002646" rtl="0" eaLnBrk="0" fontAlgn="base" hangingPunct="0">
        <a:spcBef>
          <a:spcPct val="0"/>
        </a:spcBef>
        <a:spcAft>
          <a:spcPts val="300"/>
        </a:spcAft>
        <a:buFont typeface="Arial" pitchFamily="34" charset="0"/>
        <a:buChar char="‒"/>
        <a:defRPr lang="en-US" altLang="en-US" sz="2000" kern="1200" dirty="0">
          <a:solidFill>
            <a:schemeClr val="tx1"/>
          </a:solidFill>
          <a:latin typeface="Verdana" pitchFamily="34" charset="0"/>
          <a:ea typeface="華康中黑體" pitchFamily="49" charset="-120"/>
          <a:cs typeface="+mj-cs"/>
        </a:defRPr>
      </a:lvl5pPr>
      <a:lvl6pPr marL="880826" indent="-179599" algn="l" defTabSz="899559" rtl="0" eaLnBrk="1" latinLnBrk="0" hangingPunct="1">
        <a:spcBef>
          <a:spcPts val="0"/>
        </a:spcBef>
        <a:spcAft>
          <a:spcPts val="300"/>
        </a:spcAft>
        <a:buFont typeface="Arial" pitchFamily="34" charset="0"/>
        <a:buChar char="•"/>
        <a:defRPr sz="1600" kern="1200" baseline="0">
          <a:solidFill>
            <a:schemeClr val="accent1"/>
          </a:solidFill>
          <a:latin typeface="+mn-lt"/>
          <a:ea typeface="+mn-ea"/>
          <a:cs typeface="+mn-cs"/>
        </a:defRPr>
      </a:lvl6pPr>
      <a:lvl7pPr marL="1061989" indent="-181172" algn="l" defTabSz="899559" rtl="0" eaLnBrk="1" latinLnBrk="0" hangingPunct="1">
        <a:spcBef>
          <a:spcPts val="0"/>
        </a:spcBef>
        <a:spcAft>
          <a:spcPts val="300"/>
        </a:spcAft>
        <a:buFont typeface="Arial" pitchFamily="34" charset="0"/>
        <a:buChar char="‒"/>
        <a:defRPr sz="1400" kern="1200">
          <a:solidFill>
            <a:schemeClr val="accent1"/>
          </a:solidFill>
          <a:latin typeface="+mn-lt"/>
          <a:ea typeface="+mn-ea"/>
          <a:cs typeface="+mn-cs"/>
        </a:defRPr>
      </a:lvl7pPr>
      <a:lvl8pPr marL="1232221" indent="-170222" algn="l" defTabSz="899559" rtl="0" eaLnBrk="1" latinLnBrk="0" hangingPunct="1">
        <a:spcBef>
          <a:spcPts val="0"/>
        </a:spcBef>
        <a:spcAft>
          <a:spcPts val="300"/>
        </a:spcAft>
        <a:buFont typeface="Arial" pitchFamily="34" charset="0"/>
        <a:buChar char="•"/>
        <a:defRPr sz="1400" kern="1200">
          <a:solidFill>
            <a:schemeClr val="accent1"/>
          </a:solidFill>
          <a:latin typeface="+mn-lt"/>
          <a:ea typeface="+mn-ea"/>
          <a:cs typeface="+mn-cs"/>
        </a:defRPr>
      </a:lvl8pPr>
      <a:lvl9pPr marL="1411819" indent="-179599" algn="l" defTabSz="899559" rtl="0" eaLnBrk="1" latinLnBrk="0" hangingPunct="1">
        <a:spcBef>
          <a:spcPts val="0"/>
        </a:spcBef>
        <a:spcAft>
          <a:spcPts val="300"/>
        </a:spcAft>
        <a:buFont typeface="Arial" pitchFamily="34" charset="0"/>
        <a:buChar char="‒"/>
        <a:defRPr sz="1400" kern="1200">
          <a:solidFill>
            <a:schemeClr val="accent1"/>
          </a:solidFill>
          <a:latin typeface="+mn-lt"/>
          <a:ea typeface="+mn-ea"/>
          <a:cs typeface="+mn-cs"/>
        </a:defRPr>
      </a:lvl9pPr>
    </p:bodyStyle>
    <p:otherStyle>
      <a:defPPr>
        <a:defRPr lang="en-US"/>
      </a:defPPr>
      <a:lvl1pPr marL="0" algn="l" defTabSz="899559" rtl="0" eaLnBrk="1" latinLnBrk="0" hangingPunct="1">
        <a:defRPr sz="1800" kern="1200">
          <a:solidFill>
            <a:schemeClr val="tx1"/>
          </a:solidFill>
          <a:latin typeface="+mn-lt"/>
          <a:ea typeface="+mn-ea"/>
          <a:cs typeface="+mn-cs"/>
        </a:defRPr>
      </a:lvl1pPr>
      <a:lvl2pPr marL="449782" algn="l" defTabSz="899559" rtl="0" eaLnBrk="1" latinLnBrk="0" hangingPunct="1">
        <a:defRPr sz="1800" kern="1200">
          <a:solidFill>
            <a:schemeClr val="tx1"/>
          </a:solidFill>
          <a:latin typeface="+mn-lt"/>
          <a:ea typeface="+mn-ea"/>
          <a:cs typeface="+mn-cs"/>
        </a:defRPr>
      </a:lvl2pPr>
      <a:lvl3pPr marL="899559" algn="l" defTabSz="899559" rtl="0" eaLnBrk="1" latinLnBrk="0" hangingPunct="1">
        <a:defRPr sz="1800" kern="1200">
          <a:solidFill>
            <a:schemeClr val="tx1"/>
          </a:solidFill>
          <a:latin typeface="+mn-lt"/>
          <a:ea typeface="+mn-ea"/>
          <a:cs typeface="+mn-cs"/>
        </a:defRPr>
      </a:lvl3pPr>
      <a:lvl4pPr marL="1349358" algn="l" defTabSz="899559" rtl="0" eaLnBrk="1" latinLnBrk="0" hangingPunct="1">
        <a:defRPr sz="1800" kern="1200">
          <a:solidFill>
            <a:schemeClr val="tx1"/>
          </a:solidFill>
          <a:latin typeface="+mn-lt"/>
          <a:ea typeface="+mn-ea"/>
          <a:cs typeface="+mn-cs"/>
        </a:defRPr>
      </a:lvl4pPr>
      <a:lvl5pPr marL="1799136" algn="l" defTabSz="899559" rtl="0" eaLnBrk="1" latinLnBrk="0" hangingPunct="1">
        <a:defRPr sz="1800" kern="1200">
          <a:solidFill>
            <a:schemeClr val="tx1"/>
          </a:solidFill>
          <a:latin typeface="+mn-lt"/>
          <a:ea typeface="+mn-ea"/>
          <a:cs typeface="+mn-cs"/>
        </a:defRPr>
      </a:lvl5pPr>
      <a:lvl6pPr marL="2248924" algn="l" defTabSz="899559" rtl="0" eaLnBrk="1" latinLnBrk="0" hangingPunct="1">
        <a:defRPr sz="1800" kern="1200">
          <a:solidFill>
            <a:schemeClr val="tx1"/>
          </a:solidFill>
          <a:latin typeface="+mn-lt"/>
          <a:ea typeface="+mn-ea"/>
          <a:cs typeface="+mn-cs"/>
        </a:defRPr>
      </a:lvl6pPr>
      <a:lvl7pPr marL="2698705" algn="l" defTabSz="899559" rtl="0" eaLnBrk="1" latinLnBrk="0" hangingPunct="1">
        <a:defRPr sz="1800" kern="1200">
          <a:solidFill>
            <a:schemeClr val="tx1"/>
          </a:solidFill>
          <a:latin typeface="+mn-lt"/>
          <a:ea typeface="+mn-ea"/>
          <a:cs typeface="+mn-cs"/>
        </a:defRPr>
      </a:lvl7pPr>
      <a:lvl8pPr marL="3148490" algn="l" defTabSz="899559" rtl="0" eaLnBrk="1" latinLnBrk="0" hangingPunct="1">
        <a:defRPr sz="1800" kern="1200">
          <a:solidFill>
            <a:schemeClr val="tx1"/>
          </a:solidFill>
          <a:latin typeface="+mn-lt"/>
          <a:ea typeface="+mn-ea"/>
          <a:cs typeface="+mn-cs"/>
        </a:defRPr>
      </a:lvl8pPr>
      <a:lvl9pPr marL="3598271" algn="l" defTabSz="899559"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098" name="Title Placeholder 1"/>
          <p:cNvSpPr>
            <a:spLocks noGrp="1"/>
          </p:cNvSpPr>
          <p:nvPr>
            <p:ph type="title"/>
          </p:nvPr>
        </p:nvSpPr>
        <p:spPr bwMode="auto">
          <a:xfrm>
            <a:off x="449265" y="396877"/>
            <a:ext cx="9266237" cy="71437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title style</a:t>
            </a:r>
          </a:p>
        </p:txBody>
      </p:sp>
      <p:sp>
        <p:nvSpPr>
          <p:cNvPr id="4099" name="Text Placeholder 2"/>
          <p:cNvSpPr>
            <a:spLocks noGrp="1"/>
          </p:cNvSpPr>
          <p:nvPr>
            <p:ph type="body" idx="1"/>
          </p:nvPr>
        </p:nvSpPr>
        <p:spPr bwMode="auto">
          <a:xfrm>
            <a:off x="446090"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7" name="Slide Number Placeholder 9"/>
          <p:cNvSpPr>
            <a:spLocks noGrp="1"/>
          </p:cNvSpPr>
          <p:nvPr>
            <p:ph type="sldNum" sz="quarter" idx="4"/>
          </p:nvPr>
        </p:nvSpPr>
        <p:spPr>
          <a:xfrm>
            <a:off x="8688390" y="7385050"/>
            <a:ext cx="1025525" cy="241300"/>
          </a:xfrm>
          <a:prstGeom prst="rect">
            <a:avLst/>
          </a:prstGeom>
        </p:spPr>
        <p:txBody>
          <a:bodyPr vert="horz" wrap="square" lIns="0" tIns="0" rIns="0" bIns="0" numCol="1" anchor="t" anchorCtr="0" compatLnSpc="1">
            <a:prstTxWarp prst="textNoShape">
              <a:avLst/>
            </a:prstTxWarp>
            <a:noAutofit/>
          </a:bodyPr>
          <a:lstStyle>
            <a:lvl1pPr algn="r">
              <a:lnSpc>
                <a:spcPts val="1200"/>
              </a:lnSpc>
              <a:defRPr sz="1000" b="1">
                <a:solidFill>
                  <a:schemeClr val="tx2"/>
                </a:solidFill>
              </a:defRPr>
            </a:lvl1pPr>
          </a:lstStyle>
          <a:p>
            <a:r>
              <a:rPr kumimoji="0" lang="en-US" dirty="0">
                <a:solidFill>
                  <a:srgbClr val="002776"/>
                </a:solidFill>
                <a:ea typeface="+mn-ea"/>
                <a:cs typeface="Arial" pitchFamily="34" charset="0"/>
              </a:rPr>
              <a:t>Slide </a:t>
            </a:r>
            <a:fld id="{288B2D6E-B5A5-44C6-9B60-231EC708E5D2}" type="slidenum">
              <a:rPr kumimoji="0" lang="en-US">
                <a:solidFill>
                  <a:srgbClr val="002776"/>
                </a:solidFill>
                <a:ea typeface="+mn-ea"/>
                <a:cs typeface="Arial" pitchFamily="34" charset="0"/>
              </a:rPr>
              <a:pPr/>
              <a:t>‹#›</a:t>
            </a:fld>
            <a:endParaRPr kumimoji="0" lang="en-US" dirty="0">
              <a:solidFill>
                <a:srgbClr val="002776"/>
              </a:solidFill>
              <a:ea typeface="+mn-ea"/>
              <a:cs typeface="Arial" pitchFamily="34" charset="0"/>
            </a:endParaRPr>
          </a:p>
        </p:txBody>
      </p:sp>
    </p:spTree>
    <p:extLst>
      <p:ext uri="{BB962C8B-B14F-4D97-AF65-F5344CB8AC3E}">
        <p14:creationId xmlns:p14="http://schemas.microsoft.com/office/powerpoint/2010/main" val="215157288"/>
      </p:ext>
    </p:extLst>
  </p:cSld>
  <p:clrMap bg1="lt1" tx1="dk1" bg2="lt2" tx2="dk2" accent1="accent1" accent2="accent2" accent3="accent3" accent4="accent4" accent5="accent5" accent6="accent6" hlink="hlink" folHlink="folHlink"/>
  <p:sldLayoutIdLst>
    <p:sldLayoutId id="2147485176" r:id="rId1"/>
    <p:sldLayoutId id="2147485177" r:id="rId2"/>
    <p:sldLayoutId id="2147485178" r:id="rId3"/>
    <p:sldLayoutId id="2147485179" r:id="rId4"/>
    <p:sldLayoutId id="2147485180" r:id="rId5"/>
    <p:sldLayoutId id="2147485181" r:id="rId6"/>
    <p:sldLayoutId id="2147485182" r:id="rId7"/>
    <p:sldLayoutId id="2147485183" r:id="rId8"/>
    <p:sldLayoutId id="2147485184" r:id="rId9"/>
    <p:sldLayoutId id="2147485185" r:id="rId10"/>
    <p:sldLayoutId id="2147485186" r:id="rId11"/>
    <p:sldLayoutId id="2147485187" r:id="rId12"/>
    <p:sldLayoutId id="2147485188" r:id="rId13"/>
    <p:sldLayoutId id="2147485189" r:id="rId14"/>
  </p:sldLayoutIdLst>
  <p:hf hdr="0" ftr="0" dt="0"/>
  <p:txStyles>
    <p:titleStyle>
      <a:lvl1pPr algn="l" defTabSz="1019118" rtl="0" eaLnBrk="0" fontAlgn="base" hangingPunct="0">
        <a:lnSpc>
          <a:spcPts val="3400"/>
        </a:lnSpc>
        <a:spcBef>
          <a:spcPct val="0"/>
        </a:spcBef>
        <a:spcAft>
          <a:spcPct val="0"/>
        </a:spcAft>
        <a:defRPr sz="2600" b="1">
          <a:solidFill>
            <a:schemeClr val="tx2"/>
          </a:solidFill>
          <a:latin typeface="+mj-lt"/>
          <a:ea typeface="+mj-ea"/>
          <a:cs typeface="Times New Roman" pitchFamily="18" charset="0"/>
        </a:defRPr>
      </a:lvl1pPr>
      <a:lvl2pPr algn="l" defTabSz="1019118" rtl="0" eaLnBrk="0" fontAlgn="base" hangingPunct="0">
        <a:lnSpc>
          <a:spcPts val="3400"/>
        </a:lnSpc>
        <a:spcBef>
          <a:spcPct val="0"/>
        </a:spcBef>
        <a:spcAft>
          <a:spcPct val="0"/>
        </a:spcAft>
        <a:defRPr sz="2600" b="1">
          <a:solidFill>
            <a:schemeClr val="tx2"/>
          </a:solidFill>
          <a:latin typeface="Arial" charset="0"/>
          <a:cs typeface="Times New Roman" pitchFamily="18" charset="0"/>
        </a:defRPr>
      </a:lvl2pPr>
      <a:lvl3pPr algn="l" defTabSz="1019118" rtl="0" eaLnBrk="0" fontAlgn="base" hangingPunct="0">
        <a:lnSpc>
          <a:spcPts val="3400"/>
        </a:lnSpc>
        <a:spcBef>
          <a:spcPct val="0"/>
        </a:spcBef>
        <a:spcAft>
          <a:spcPct val="0"/>
        </a:spcAft>
        <a:defRPr sz="2600" b="1">
          <a:solidFill>
            <a:schemeClr val="tx2"/>
          </a:solidFill>
          <a:latin typeface="Arial" charset="0"/>
          <a:cs typeface="Times New Roman" pitchFamily="18" charset="0"/>
        </a:defRPr>
      </a:lvl3pPr>
      <a:lvl4pPr algn="l" defTabSz="1019118" rtl="0" eaLnBrk="0" fontAlgn="base" hangingPunct="0">
        <a:lnSpc>
          <a:spcPts val="3400"/>
        </a:lnSpc>
        <a:spcBef>
          <a:spcPct val="0"/>
        </a:spcBef>
        <a:spcAft>
          <a:spcPct val="0"/>
        </a:spcAft>
        <a:defRPr sz="2600" b="1">
          <a:solidFill>
            <a:schemeClr val="tx2"/>
          </a:solidFill>
          <a:latin typeface="Arial" charset="0"/>
          <a:cs typeface="Times New Roman" pitchFamily="18" charset="0"/>
        </a:defRPr>
      </a:lvl4pPr>
      <a:lvl5pPr algn="l" defTabSz="1019118" rtl="0" eaLnBrk="0" fontAlgn="base" hangingPunct="0">
        <a:lnSpc>
          <a:spcPts val="3400"/>
        </a:lnSpc>
        <a:spcBef>
          <a:spcPct val="0"/>
        </a:spcBef>
        <a:spcAft>
          <a:spcPct val="0"/>
        </a:spcAft>
        <a:defRPr sz="2600" b="1">
          <a:solidFill>
            <a:schemeClr val="tx2"/>
          </a:solidFill>
          <a:latin typeface="Arial" charset="0"/>
          <a:cs typeface="Times New Roman" pitchFamily="18" charset="0"/>
        </a:defRPr>
      </a:lvl5pPr>
      <a:lvl6pPr marL="457174" algn="l" defTabSz="1019118" rtl="0" eaLnBrk="0" fontAlgn="base" hangingPunct="0">
        <a:lnSpc>
          <a:spcPts val="3400"/>
        </a:lnSpc>
        <a:spcBef>
          <a:spcPct val="0"/>
        </a:spcBef>
        <a:spcAft>
          <a:spcPct val="0"/>
        </a:spcAft>
        <a:defRPr sz="2400" b="1">
          <a:solidFill>
            <a:schemeClr val="tx2"/>
          </a:solidFill>
          <a:latin typeface="Arial" charset="0"/>
        </a:defRPr>
      </a:lvl6pPr>
      <a:lvl7pPr marL="914349" algn="l" defTabSz="1019118" rtl="0" eaLnBrk="0" fontAlgn="base" hangingPunct="0">
        <a:lnSpc>
          <a:spcPts val="3400"/>
        </a:lnSpc>
        <a:spcBef>
          <a:spcPct val="0"/>
        </a:spcBef>
        <a:spcAft>
          <a:spcPct val="0"/>
        </a:spcAft>
        <a:defRPr sz="2400" b="1">
          <a:solidFill>
            <a:schemeClr val="tx2"/>
          </a:solidFill>
          <a:latin typeface="Arial" charset="0"/>
        </a:defRPr>
      </a:lvl7pPr>
      <a:lvl8pPr marL="1371523" algn="l" defTabSz="1019118" rtl="0" eaLnBrk="0" fontAlgn="base" hangingPunct="0">
        <a:lnSpc>
          <a:spcPts val="3400"/>
        </a:lnSpc>
        <a:spcBef>
          <a:spcPct val="0"/>
        </a:spcBef>
        <a:spcAft>
          <a:spcPct val="0"/>
        </a:spcAft>
        <a:defRPr sz="2400" b="1">
          <a:solidFill>
            <a:schemeClr val="tx2"/>
          </a:solidFill>
          <a:latin typeface="Arial" charset="0"/>
        </a:defRPr>
      </a:lvl8pPr>
      <a:lvl9pPr marL="1828698" algn="l" defTabSz="1019118" rtl="0" eaLnBrk="0" fontAlgn="base" hangingPunct="0">
        <a:lnSpc>
          <a:spcPts val="3400"/>
        </a:lnSpc>
        <a:spcBef>
          <a:spcPct val="0"/>
        </a:spcBef>
        <a:spcAft>
          <a:spcPct val="0"/>
        </a:spcAft>
        <a:defRPr sz="2400" b="1">
          <a:solidFill>
            <a:schemeClr val="tx2"/>
          </a:solidFill>
          <a:latin typeface="Arial" charset="0"/>
        </a:defRPr>
      </a:lvl9pPr>
    </p:titleStyle>
    <p:bodyStyle>
      <a:lvl1pPr marL="382567" indent="-382567" algn="l" defTabSz="1019118" rtl="0" eaLnBrk="0" fontAlgn="base" hangingPunct="0">
        <a:spcBef>
          <a:spcPts val="600"/>
        </a:spcBef>
        <a:spcAft>
          <a:spcPts val="600"/>
        </a:spcAft>
        <a:buFont typeface="Arial" pitchFamily="34" charset="0"/>
        <a:defRPr sz="2400">
          <a:solidFill>
            <a:schemeClr val="tx2"/>
          </a:solidFill>
          <a:latin typeface="+mn-lt"/>
          <a:ea typeface="+mn-ea"/>
          <a:cs typeface="+mn-cs"/>
        </a:defRPr>
      </a:lvl1pPr>
      <a:lvl2pPr marL="203188" indent="-203188" algn="l" defTabSz="1019118" rtl="0" eaLnBrk="0" fontAlgn="base" hangingPunct="0">
        <a:spcBef>
          <a:spcPts val="600"/>
        </a:spcBef>
        <a:spcAft>
          <a:spcPts val="600"/>
        </a:spcAft>
        <a:buFont typeface="Arial" pitchFamily="34" charset="0"/>
        <a:buChar char="•"/>
        <a:defRPr sz="2000">
          <a:solidFill>
            <a:schemeClr val="tx2"/>
          </a:solidFill>
          <a:latin typeface="+mn-lt"/>
        </a:defRPr>
      </a:lvl2pPr>
      <a:lvl3pPr marL="398441" indent="-195252" algn="l" defTabSz="1019118" rtl="0" eaLnBrk="0" fontAlgn="base" hangingPunct="0">
        <a:spcBef>
          <a:spcPts val="600"/>
        </a:spcBef>
        <a:spcAft>
          <a:spcPts val="600"/>
        </a:spcAft>
        <a:buFont typeface="Arial" pitchFamily="34" charset="0"/>
        <a:buChar char="‒"/>
        <a:defRPr>
          <a:solidFill>
            <a:schemeClr val="tx2"/>
          </a:solidFill>
          <a:latin typeface="+mn-lt"/>
        </a:defRPr>
      </a:lvl3pPr>
      <a:lvl4pPr marL="601629" indent="-203188" algn="l" defTabSz="1019118" rtl="0" eaLnBrk="0" fontAlgn="base" hangingPunct="0">
        <a:spcBef>
          <a:spcPts val="600"/>
        </a:spcBef>
        <a:spcAft>
          <a:spcPts val="600"/>
        </a:spcAft>
        <a:buFont typeface="Arial" pitchFamily="34" charset="0"/>
        <a:buChar char="•"/>
        <a:defRPr sz="1600">
          <a:solidFill>
            <a:schemeClr val="tx2"/>
          </a:solidFill>
          <a:latin typeface="+mn-lt"/>
        </a:defRPr>
      </a:lvl4pPr>
      <a:lvl5pPr marL="793705" indent="-192078" algn="l" defTabSz="1019118" rtl="0" eaLnBrk="0" fontAlgn="base" hangingPunct="0">
        <a:spcBef>
          <a:spcPts val="600"/>
        </a:spcBef>
        <a:spcAft>
          <a:spcPts val="600"/>
        </a:spcAft>
        <a:buFont typeface="Arial" pitchFamily="34" charset="0"/>
        <a:buChar char="‒"/>
        <a:defRPr sz="1400">
          <a:solidFill>
            <a:schemeClr val="tx2"/>
          </a:solidFill>
          <a:latin typeface="+mn-lt"/>
        </a:defRPr>
      </a:lvl5pPr>
      <a:lvl6pPr marL="1250880" indent="-192078" algn="l" defTabSz="1019118" rtl="0" eaLnBrk="0" fontAlgn="base" hangingPunct="0">
        <a:spcBef>
          <a:spcPct val="0"/>
        </a:spcBef>
        <a:spcAft>
          <a:spcPts val="600"/>
        </a:spcAft>
        <a:buFont typeface="Arial" charset="0"/>
        <a:buChar char="‒"/>
        <a:defRPr>
          <a:solidFill>
            <a:schemeClr val="tx2"/>
          </a:solidFill>
          <a:latin typeface="+mn-lt"/>
        </a:defRPr>
      </a:lvl6pPr>
      <a:lvl7pPr marL="1708054" indent="-192078" algn="l" defTabSz="1019118" rtl="0" eaLnBrk="0" fontAlgn="base" hangingPunct="0">
        <a:spcBef>
          <a:spcPct val="0"/>
        </a:spcBef>
        <a:spcAft>
          <a:spcPts val="600"/>
        </a:spcAft>
        <a:buFont typeface="Arial" charset="0"/>
        <a:buChar char="‒"/>
        <a:defRPr>
          <a:solidFill>
            <a:schemeClr val="tx2"/>
          </a:solidFill>
          <a:latin typeface="+mn-lt"/>
        </a:defRPr>
      </a:lvl7pPr>
      <a:lvl8pPr marL="2165229" indent="-192078" algn="l" defTabSz="1019118" rtl="0" eaLnBrk="0" fontAlgn="base" hangingPunct="0">
        <a:spcBef>
          <a:spcPct val="0"/>
        </a:spcBef>
        <a:spcAft>
          <a:spcPts val="600"/>
        </a:spcAft>
        <a:buFont typeface="Arial" charset="0"/>
        <a:buChar char="‒"/>
        <a:defRPr>
          <a:solidFill>
            <a:schemeClr val="tx2"/>
          </a:solidFill>
          <a:latin typeface="+mn-lt"/>
        </a:defRPr>
      </a:lvl8pPr>
      <a:lvl9pPr marL="2622403" indent="-192078" algn="l" defTabSz="1019118" rtl="0" eaLnBrk="0" fontAlgn="base" hangingPunct="0">
        <a:spcBef>
          <a:spcPct val="0"/>
        </a:spcBef>
        <a:spcAft>
          <a:spcPts val="600"/>
        </a:spcAft>
        <a:buFont typeface="Arial" charset="0"/>
        <a:buChar char="‒"/>
        <a:defRPr>
          <a:solidFill>
            <a:schemeClr val="tx2"/>
          </a:solidFill>
          <a:latin typeface="+mn-lt"/>
        </a:defRPr>
      </a:lvl9pPr>
    </p:bodyStyle>
    <p:otherStyle>
      <a:defPPr>
        <a:defRPr lang="en-US"/>
      </a:defPPr>
      <a:lvl1pPr marL="0" algn="l" defTabSz="914349" rtl="0" eaLnBrk="1" latinLnBrk="0" hangingPunct="1">
        <a:defRPr sz="1800" kern="1200">
          <a:solidFill>
            <a:schemeClr val="tx1"/>
          </a:solidFill>
          <a:latin typeface="+mn-lt"/>
          <a:ea typeface="+mn-ea"/>
          <a:cs typeface="+mn-cs"/>
        </a:defRPr>
      </a:lvl1pPr>
      <a:lvl2pPr marL="457174" algn="l" defTabSz="914349" rtl="0" eaLnBrk="1" latinLnBrk="0" hangingPunct="1">
        <a:defRPr sz="1800" kern="1200">
          <a:solidFill>
            <a:schemeClr val="tx1"/>
          </a:solidFill>
          <a:latin typeface="+mn-lt"/>
          <a:ea typeface="+mn-ea"/>
          <a:cs typeface="+mn-cs"/>
        </a:defRPr>
      </a:lvl2pPr>
      <a:lvl3pPr marL="914349" algn="l" defTabSz="914349" rtl="0" eaLnBrk="1" latinLnBrk="0" hangingPunct="1">
        <a:defRPr sz="1800" kern="1200">
          <a:solidFill>
            <a:schemeClr val="tx1"/>
          </a:solidFill>
          <a:latin typeface="+mn-lt"/>
          <a:ea typeface="+mn-ea"/>
          <a:cs typeface="+mn-cs"/>
        </a:defRPr>
      </a:lvl3pPr>
      <a:lvl4pPr marL="1371523" algn="l" defTabSz="914349" rtl="0" eaLnBrk="1" latinLnBrk="0" hangingPunct="1">
        <a:defRPr sz="1800" kern="1200">
          <a:solidFill>
            <a:schemeClr val="tx1"/>
          </a:solidFill>
          <a:latin typeface="+mn-lt"/>
          <a:ea typeface="+mn-ea"/>
          <a:cs typeface="+mn-cs"/>
        </a:defRPr>
      </a:lvl4pPr>
      <a:lvl5pPr marL="1828698" algn="l" defTabSz="914349" rtl="0" eaLnBrk="1" latinLnBrk="0" hangingPunct="1">
        <a:defRPr sz="1800" kern="1200">
          <a:solidFill>
            <a:schemeClr val="tx1"/>
          </a:solidFill>
          <a:latin typeface="+mn-lt"/>
          <a:ea typeface="+mn-ea"/>
          <a:cs typeface="+mn-cs"/>
        </a:defRPr>
      </a:lvl5pPr>
      <a:lvl6pPr marL="2285872" algn="l" defTabSz="914349" rtl="0" eaLnBrk="1" latinLnBrk="0" hangingPunct="1">
        <a:defRPr sz="1800" kern="1200">
          <a:solidFill>
            <a:schemeClr val="tx1"/>
          </a:solidFill>
          <a:latin typeface="+mn-lt"/>
          <a:ea typeface="+mn-ea"/>
          <a:cs typeface="+mn-cs"/>
        </a:defRPr>
      </a:lvl6pPr>
      <a:lvl7pPr marL="2743047" algn="l" defTabSz="914349" rtl="0" eaLnBrk="1" latinLnBrk="0" hangingPunct="1">
        <a:defRPr sz="1800" kern="1200">
          <a:solidFill>
            <a:schemeClr val="tx1"/>
          </a:solidFill>
          <a:latin typeface="+mn-lt"/>
          <a:ea typeface="+mn-ea"/>
          <a:cs typeface="+mn-cs"/>
        </a:defRPr>
      </a:lvl7pPr>
      <a:lvl8pPr marL="3200220" algn="l" defTabSz="914349" rtl="0" eaLnBrk="1" latinLnBrk="0" hangingPunct="1">
        <a:defRPr sz="1800" kern="1200">
          <a:solidFill>
            <a:schemeClr val="tx1"/>
          </a:solidFill>
          <a:latin typeface="+mn-lt"/>
          <a:ea typeface="+mn-ea"/>
          <a:cs typeface="+mn-cs"/>
        </a:defRPr>
      </a:lvl8pPr>
      <a:lvl9pPr marL="3657395" algn="l" defTabSz="914349"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20414210"/>
      </p:ext>
    </p:extLst>
  </p:cSld>
  <p:clrMap bg1="lt1" tx1="dk1" bg2="lt2" tx2="dk2" accent1="accent1" accent2="accent2" accent3="accent3" accent4="accent4" accent5="accent5" accent6="accent6" hlink="hlink" folHlink="folHlink"/>
  <p:sldLayoutIdLst>
    <p:sldLayoutId id="2147485191" r:id="rId1"/>
    <p:sldLayoutId id="2147485192" r:id="rId2"/>
    <p:sldLayoutId id="2147485193" r:id="rId3"/>
    <p:sldLayoutId id="2147485194" r:id="rId4"/>
    <p:sldLayoutId id="2147485195" r:id="rId5"/>
    <p:sldLayoutId id="2147485196" r:id="rId6"/>
    <p:sldLayoutId id="2147485197" r:id="rId7"/>
    <p:sldLayoutId id="2147485198" r:id="rId8"/>
    <p:sldLayoutId id="2147485199" r:id="rId9"/>
    <p:sldLayoutId id="2147485200" r:id="rId10"/>
    <p:sldLayoutId id="2147485201" r:id="rId11"/>
    <p:sldLayoutId id="2147485202" r:id="rId12"/>
    <p:sldLayoutId id="2147485203" r:id="rId13"/>
  </p:sldLayoutIdLst>
  <p:hf hdr="0" ftr="0" dt="0"/>
  <p:txStyles>
    <p:titleStyle>
      <a:lvl1pPr algn="l" defTabSz="1019175" rtl="0" eaLnBrk="0" fontAlgn="base" hangingPunct="0">
        <a:lnSpc>
          <a:spcPts val="3400"/>
        </a:lnSpc>
        <a:spcBef>
          <a:spcPct val="0"/>
        </a:spcBef>
        <a:spcAft>
          <a:spcPct val="0"/>
        </a:spcAft>
        <a:defRPr sz="2400" b="1" kern="1200">
          <a:solidFill>
            <a:schemeClr val="tx1"/>
          </a:solidFill>
          <a:latin typeface="+mj-lt"/>
          <a:ea typeface="+mj-ea"/>
          <a:cs typeface="+mj-cs"/>
        </a:defRPr>
      </a:lvl1pPr>
      <a:lvl2pPr algn="l" defTabSz="1019175" rtl="0" eaLnBrk="0" fontAlgn="base" hangingPunct="0">
        <a:lnSpc>
          <a:spcPts val="3400"/>
        </a:lnSpc>
        <a:spcBef>
          <a:spcPct val="0"/>
        </a:spcBef>
        <a:spcAft>
          <a:spcPct val="0"/>
        </a:spcAft>
        <a:defRPr sz="2400" b="1">
          <a:solidFill>
            <a:schemeClr val="tx1"/>
          </a:solidFill>
          <a:latin typeface="Arial" charset="0"/>
        </a:defRPr>
      </a:lvl2pPr>
      <a:lvl3pPr algn="l" defTabSz="1019175" rtl="0" eaLnBrk="0" fontAlgn="base" hangingPunct="0">
        <a:lnSpc>
          <a:spcPts val="3400"/>
        </a:lnSpc>
        <a:spcBef>
          <a:spcPct val="0"/>
        </a:spcBef>
        <a:spcAft>
          <a:spcPct val="0"/>
        </a:spcAft>
        <a:defRPr sz="2400" b="1">
          <a:solidFill>
            <a:schemeClr val="tx1"/>
          </a:solidFill>
          <a:latin typeface="Arial" charset="0"/>
        </a:defRPr>
      </a:lvl3pPr>
      <a:lvl4pPr algn="l" defTabSz="1019175" rtl="0" eaLnBrk="0" fontAlgn="base" hangingPunct="0">
        <a:lnSpc>
          <a:spcPts val="3400"/>
        </a:lnSpc>
        <a:spcBef>
          <a:spcPct val="0"/>
        </a:spcBef>
        <a:spcAft>
          <a:spcPct val="0"/>
        </a:spcAft>
        <a:defRPr sz="2400" b="1">
          <a:solidFill>
            <a:schemeClr val="tx1"/>
          </a:solidFill>
          <a:latin typeface="Arial" charset="0"/>
        </a:defRPr>
      </a:lvl4pPr>
      <a:lvl5pPr algn="l" defTabSz="1019175" rtl="0" eaLnBrk="0" fontAlgn="base" hangingPunct="0">
        <a:lnSpc>
          <a:spcPts val="3400"/>
        </a:lnSpc>
        <a:spcBef>
          <a:spcPct val="0"/>
        </a:spcBef>
        <a:spcAft>
          <a:spcPct val="0"/>
        </a:spcAft>
        <a:defRPr sz="2400" b="1">
          <a:solidFill>
            <a:schemeClr val="tx1"/>
          </a:solidFill>
          <a:latin typeface="Arial" charset="0"/>
        </a:defRPr>
      </a:lvl5pPr>
      <a:lvl6pPr marL="457200" algn="l" rtl="0" eaLnBrk="1" fontAlgn="base" hangingPunct="1">
        <a:spcBef>
          <a:spcPct val="0"/>
        </a:spcBef>
        <a:spcAft>
          <a:spcPct val="0"/>
        </a:spcAft>
        <a:defRPr sz="2400" b="1">
          <a:solidFill>
            <a:schemeClr val="accent1"/>
          </a:solidFill>
          <a:latin typeface="Arial" charset="0"/>
        </a:defRPr>
      </a:lvl6pPr>
      <a:lvl7pPr marL="914400" algn="l" rtl="0" eaLnBrk="1" fontAlgn="base" hangingPunct="1">
        <a:spcBef>
          <a:spcPct val="0"/>
        </a:spcBef>
        <a:spcAft>
          <a:spcPct val="0"/>
        </a:spcAft>
        <a:defRPr sz="2400" b="1">
          <a:solidFill>
            <a:schemeClr val="accent1"/>
          </a:solidFill>
          <a:latin typeface="Arial" charset="0"/>
        </a:defRPr>
      </a:lvl7pPr>
      <a:lvl8pPr marL="1371600" algn="l" rtl="0" eaLnBrk="1" fontAlgn="base" hangingPunct="1">
        <a:spcBef>
          <a:spcPct val="0"/>
        </a:spcBef>
        <a:spcAft>
          <a:spcPct val="0"/>
        </a:spcAft>
        <a:defRPr sz="2400" b="1">
          <a:solidFill>
            <a:schemeClr val="accent1"/>
          </a:solidFill>
          <a:latin typeface="Arial" charset="0"/>
        </a:defRPr>
      </a:lvl8pPr>
      <a:lvl9pPr marL="1828800" algn="l" rtl="0" eaLnBrk="1" fontAlgn="base" hangingPunct="1">
        <a:spcBef>
          <a:spcPct val="0"/>
        </a:spcBef>
        <a:spcAft>
          <a:spcPct val="0"/>
        </a:spcAft>
        <a:defRPr sz="2400" b="1">
          <a:solidFill>
            <a:schemeClr val="accent1"/>
          </a:solidFill>
          <a:latin typeface="Arial" charset="0"/>
        </a:defRPr>
      </a:lvl9pPr>
    </p:titleStyle>
    <p:bodyStyle>
      <a:lvl1pPr marL="382588" indent="-382588" algn="l" defTabSz="1019175" rtl="0" eaLnBrk="0" fontAlgn="base" hangingPunct="0">
        <a:spcBef>
          <a:spcPct val="0"/>
        </a:spcBef>
        <a:spcAft>
          <a:spcPts val="300"/>
        </a:spcAft>
        <a:buFont typeface="Arial" pitchFamily="34" charset="0"/>
        <a:defRPr lang="zh-TW" altLang="en-US" sz="2000" kern="1200" dirty="0">
          <a:solidFill>
            <a:schemeClr val="tx1"/>
          </a:solidFill>
          <a:latin typeface="Verdana" pitchFamily="34" charset="0"/>
          <a:ea typeface="華康中黑體" pitchFamily="49" charset="-120"/>
          <a:cs typeface="+mn-cs"/>
        </a:defRPr>
      </a:lvl1pPr>
      <a:lvl2pPr marL="203200" indent="-203200" algn="l" defTabSz="1019175" rtl="0" eaLnBrk="0" fontAlgn="base" hangingPunct="0">
        <a:spcBef>
          <a:spcPct val="0"/>
        </a:spcBef>
        <a:spcAft>
          <a:spcPts val="300"/>
        </a:spcAft>
        <a:buFont typeface="Arial" pitchFamily="34" charset="0"/>
        <a:buChar char="•"/>
        <a:defRPr lang="zh-TW" altLang="en-US" sz="2000" kern="1200" dirty="0">
          <a:solidFill>
            <a:schemeClr val="tx1"/>
          </a:solidFill>
          <a:latin typeface="Verdana" pitchFamily="34" charset="0"/>
          <a:ea typeface="華康中黑體" pitchFamily="49" charset="-120"/>
          <a:cs typeface="+mj-cs"/>
        </a:defRPr>
      </a:lvl2pPr>
      <a:lvl3pPr marL="398463" indent="-195263" algn="l" defTabSz="1019175" rtl="0" eaLnBrk="0" fontAlgn="base" hangingPunct="0">
        <a:spcBef>
          <a:spcPct val="0"/>
        </a:spcBef>
        <a:spcAft>
          <a:spcPts val="300"/>
        </a:spcAft>
        <a:buFont typeface="Arial" pitchFamily="34" charset="0"/>
        <a:buChar char="‒"/>
        <a:defRPr lang="zh-TW" altLang="en-US" sz="2000" kern="1200" dirty="0">
          <a:solidFill>
            <a:schemeClr val="tx1"/>
          </a:solidFill>
          <a:latin typeface="Verdana" pitchFamily="34" charset="0"/>
          <a:ea typeface="華康中黑體" pitchFamily="49" charset="-120"/>
          <a:cs typeface="+mj-cs"/>
        </a:defRPr>
      </a:lvl3pPr>
      <a:lvl4pPr marL="601663" indent="-203200" algn="l" defTabSz="1019175" rtl="0" eaLnBrk="0" fontAlgn="base" hangingPunct="0">
        <a:spcBef>
          <a:spcPct val="0"/>
        </a:spcBef>
        <a:spcAft>
          <a:spcPts val="300"/>
        </a:spcAft>
        <a:buFont typeface="Arial" pitchFamily="34" charset="0"/>
        <a:buChar char="•"/>
        <a:defRPr lang="zh-TW" altLang="en-US" sz="2000" kern="1200" dirty="0">
          <a:solidFill>
            <a:schemeClr val="tx1"/>
          </a:solidFill>
          <a:latin typeface="Verdana" pitchFamily="34" charset="0"/>
          <a:ea typeface="華康中黑體" pitchFamily="49" charset="-120"/>
          <a:cs typeface="+mj-cs"/>
        </a:defRPr>
      </a:lvl4pPr>
      <a:lvl5pPr marL="793750" indent="-192088" algn="l" defTabSz="1019175" rtl="0" eaLnBrk="0" fontAlgn="base" hangingPunct="0">
        <a:spcBef>
          <a:spcPct val="0"/>
        </a:spcBef>
        <a:spcAft>
          <a:spcPts val="300"/>
        </a:spcAft>
        <a:buFont typeface="Arial" pitchFamily="34" charset="0"/>
        <a:buChar char="‒"/>
        <a:defRPr lang="en-US" altLang="en-US" sz="2000" kern="1200" dirty="0">
          <a:solidFill>
            <a:schemeClr val="tx1"/>
          </a:solidFill>
          <a:latin typeface="Verdana" pitchFamily="34" charset="0"/>
          <a:ea typeface="華康中黑體" pitchFamily="49" charset="-120"/>
          <a:cs typeface="+mj-cs"/>
        </a:defRPr>
      </a:lvl5pPr>
      <a:lvl6pPr marL="895350" indent="-182563" algn="l" defTabSz="914400" rtl="0" eaLnBrk="1" latinLnBrk="0" hangingPunct="1">
        <a:spcBef>
          <a:spcPts val="0"/>
        </a:spcBef>
        <a:spcAft>
          <a:spcPts val="300"/>
        </a:spcAft>
        <a:buFont typeface="Arial" pitchFamily="34" charset="0"/>
        <a:buChar char="•"/>
        <a:defRPr sz="1600" kern="1200" baseline="0">
          <a:solidFill>
            <a:schemeClr val="accent1"/>
          </a:solidFill>
          <a:latin typeface="+mn-lt"/>
          <a:ea typeface="+mn-ea"/>
          <a:cs typeface="+mn-cs"/>
        </a:defRPr>
      </a:lvl6pPr>
      <a:lvl7pPr marL="1079500" indent="-184150" algn="l" defTabSz="914400" rtl="0" eaLnBrk="1" latinLnBrk="0" hangingPunct="1">
        <a:spcBef>
          <a:spcPts val="0"/>
        </a:spcBef>
        <a:spcAft>
          <a:spcPts val="300"/>
        </a:spcAft>
        <a:buFont typeface="Arial" pitchFamily="34" charset="0"/>
        <a:buChar char="‒"/>
        <a:defRPr sz="1400" kern="1200">
          <a:solidFill>
            <a:schemeClr val="accent1"/>
          </a:solidFill>
          <a:latin typeface="+mn-lt"/>
          <a:ea typeface="+mn-ea"/>
          <a:cs typeface="+mn-cs"/>
        </a:defRPr>
      </a:lvl7pPr>
      <a:lvl8pPr marL="1252538" indent="-173038" algn="l" defTabSz="914400" rtl="0" eaLnBrk="1" latinLnBrk="0" hangingPunct="1">
        <a:spcBef>
          <a:spcPts val="0"/>
        </a:spcBef>
        <a:spcAft>
          <a:spcPts val="300"/>
        </a:spcAft>
        <a:buFont typeface="Arial" pitchFamily="34" charset="0"/>
        <a:buChar char="•"/>
        <a:defRPr sz="1400" kern="1200">
          <a:solidFill>
            <a:schemeClr val="accent1"/>
          </a:solidFill>
          <a:latin typeface="+mn-lt"/>
          <a:ea typeface="+mn-ea"/>
          <a:cs typeface="+mn-cs"/>
        </a:defRPr>
      </a:lvl8pPr>
      <a:lvl9pPr marL="1435100" indent="-182563" algn="l" defTabSz="914400" rtl="0" eaLnBrk="1" latinLnBrk="0" hangingPunct="1">
        <a:spcBef>
          <a:spcPts val="0"/>
        </a:spcBef>
        <a:spcAft>
          <a:spcPts val="300"/>
        </a:spcAft>
        <a:buFont typeface="Arial" pitchFamily="34" charset="0"/>
        <a:buChar char="‒"/>
        <a:defRPr sz="1400" kern="1200">
          <a:solidFill>
            <a:schemeClr val="accent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02467242"/>
      </p:ext>
    </p:extLst>
  </p:cSld>
  <p:clrMap bg1="lt1" tx1="dk1" bg2="lt2" tx2="dk2" accent1="accent1" accent2="accent2" accent3="accent3" accent4="accent4" accent5="accent5" accent6="accent6" hlink="hlink" folHlink="folHlink"/>
  <p:sldLayoutIdLst>
    <p:sldLayoutId id="2147485205" r:id="rId1"/>
    <p:sldLayoutId id="2147485206" r:id="rId2"/>
    <p:sldLayoutId id="2147485207" r:id="rId3"/>
    <p:sldLayoutId id="2147485208" r:id="rId4"/>
    <p:sldLayoutId id="2147485209" r:id="rId5"/>
    <p:sldLayoutId id="2147485210" r:id="rId6"/>
    <p:sldLayoutId id="2147485211" r:id="rId7"/>
    <p:sldLayoutId id="2147485212" r:id="rId8"/>
    <p:sldLayoutId id="2147485213" r:id="rId9"/>
    <p:sldLayoutId id="2147485214" r:id="rId10"/>
    <p:sldLayoutId id="2147485215" r:id="rId11"/>
    <p:sldLayoutId id="2147485216" r:id="rId12"/>
  </p:sldLayoutIdLst>
  <p:hf hdr="0" ftr="0" dt="0"/>
  <p:txStyles>
    <p:titleStyle>
      <a:lvl1pPr algn="l" defTabSz="1019175" rtl="0" eaLnBrk="0" fontAlgn="base" hangingPunct="0">
        <a:lnSpc>
          <a:spcPts val="3400"/>
        </a:lnSpc>
        <a:spcBef>
          <a:spcPct val="0"/>
        </a:spcBef>
        <a:spcAft>
          <a:spcPct val="0"/>
        </a:spcAft>
        <a:defRPr sz="2400" b="1" kern="1200">
          <a:solidFill>
            <a:schemeClr val="tx1"/>
          </a:solidFill>
          <a:latin typeface="+mj-lt"/>
          <a:ea typeface="+mj-ea"/>
          <a:cs typeface="+mj-cs"/>
        </a:defRPr>
      </a:lvl1pPr>
      <a:lvl2pPr algn="l" defTabSz="1019175" rtl="0" eaLnBrk="0" fontAlgn="base" hangingPunct="0">
        <a:lnSpc>
          <a:spcPts val="3400"/>
        </a:lnSpc>
        <a:spcBef>
          <a:spcPct val="0"/>
        </a:spcBef>
        <a:spcAft>
          <a:spcPct val="0"/>
        </a:spcAft>
        <a:defRPr sz="2400" b="1">
          <a:solidFill>
            <a:schemeClr val="tx1"/>
          </a:solidFill>
          <a:latin typeface="Arial" charset="0"/>
        </a:defRPr>
      </a:lvl2pPr>
      <a:lvl3pPr algn="l" defTabSz="1019175" rtl="0" eaLnBrk="0" fontAlgn="base" hangingPunct="0">
        <a:lnSpc>
          <a:spcPts val="3400"/>
        </a:lnSpc>
        <a:spcBef>
          <a:spcPct val="0"/>
        </a:spcBef>
        <a:spcAft>
          <a:spcPct val="0"/>
        </a:spcAft>
        <a:defRPr sz="2400" b="1">
          <a:solidFill>
            <a:schemeClr val="tx1"/>
          </a:solidFill>
          <a:latin typeface="Arial" charset="0"/>
        </a:defRPr>
      </a:lvl3pPr>
      <a:lvl4pPr algn="l" defTabSz="1019175" rtl="0" eaLnBrk="0" fontAlgn="base" hangingPunct="0">
        <a:lnSpc>
          <a:spcPts val="3400"/>
        </a:lnSpc>
        <a:spcBef>
          <a:spcPct val="0"/>
        </a:spcBef>
        <a:spcAft>
          <a:spcPct val="0"/>
        </a:spcAft>
        <a:defRPr sz="2400" b="1">
          <a:solidFill>
            <a:schemeClr val="tx1"/>
          </a:solidFill>
          <a:latin typeface="Arial" charset="0"/>
        </a:defRPr>
      </a:lvl4pPr>
      <a:lvl5pPr algn="l" defTabSz="1019175" rtl="0" eaLnBrk="0" fontAlgn="base" hangingPunct="0">
        <a:lnSpc>
          <a:spcPts val="3400"/>
        </a:lnSpc>
        <a:spcBef>
          <a:spcPct val="0"/>
        </a:spcBef>
        <a:spcAft>
          <a:spcPct val="0"/>
        </a:spcAft>
        <a:defRPr sz="2400" b="1">
          <a:solidFill>
            <a:schemeClr val="tx1"/>
          </a:solidFill>
          <a:latin typeface="Arial" charset="0"/>
        </a:defRPr>
      </a:lvl5pPr>
      <a:lvl6pPr marL="457200" algn="l" rtl="0" eaLnBrk="1" fontAlgn="base" hangingPunct="1">
        <a:spcBef>
          <a:spcPct val="0"/>
        </a:spcBef>
        <a:spcAft>
          <a:spcPct val="0"/>
        </a:spcAft>
        <a:defRPr sz="2400" b="1">
          <a:solidFill>
            <a:schemeClr val="accent1"/>
          </a:solidFill>
          <a:latin typeface="Arial" charset="0"/>
        </a:defRPr>
      </a:lvl6pPr>
      <a:lvl7pPr marL="914400" algn="l" rtl="0" eaLnBrk="1" fontAlgn="base" hangingPunct="1">
        <a:spcBef>
          <a:spcPct val="0"/>
        </a:spcBef>
        <a:spcAft>
          <a:spcPct val="0"/>
        </a:spcAft>
        <a:defRPr sz="2400" b="1">
          <a:solidFill>
            <a:schemeClr val="accent1"/>
          </a:solidFill>
          <a:latin typeface="Arial" charset="0"/>
        </a:defRPr>
      </a:lvl7pPr>
      <a:lvl8pPr marL="1371600" algn="l" rtl="0" eaLnBrk="1" fontAlgn="base" hangingPunct="1">
        <a:spcBef>
          <a:spcPct val="0"/>
        </a:spcBef>
        <a:spcAft>
          <a:spcPct val="0"/>
        </a:spcAft>
        <a:defRPr sz="2400" b="1">
          <a:solidFill>
            <a:schemeClr val="accent1"/>
          </a:solidFill>
          <a:latin typeface="Arial" charset="0"/>
        </a:defRPr>
      </a:lvl8pPr>
      <a:lvl9pPr marL="1828800" algn="l" rtl="0" eaLnBrk="1" fontAlgn="base" hangingPunct="1">
        <a:spcBef>
          <a:spcPct val="0"/>
        </a:spcBef>
        <a:spcAft>
          <a:spcPct val="0"/>
        </a:spcAft>
        <a:defRPr sz="2400" b="1">
          <a:solidFill>
            <a:schemeClr val="accent1"/>
          </a:solidFill>
          <a:latin typeface="Arial" charset="0"/>
        </a:defRPr>
      </a:lvl9pPr>
    </p:titleStyle>
    <p:bodyStyle>
      <a:lvl1pPr marL="382588" indent="-382588" algn="l" defTabSz="1019175" rtl="0" eaLnBrk="0" fontAlgn="base" hangingPunct="0">
        <a:spcBef>
          <a:spcPct val="0"/>
        </a:spcBef>
        <a:spcAft>
          <a:spcPts val="300"/>
        </a:spcAft>
        <a:buFont typeface="Arial" pitchFamily="34" charset="0"/>
        <a:defRPr lang="zh-TW" altLang="en-US" sz="2000" kern="1200" dirty="0">
          <a:solidFill>
            <a:schemeClr val="tx1"/>
          </a:solidFill>
          <a:latin typeface="Verdana" pitchFamily="34" charset="0"/>
          <a:ea typeface="華康中黑體" pitchFamily="49" charset="-120"/>
          <a:cs typeface="+mn-cs"/>
        </a:defRPr>
      </a:lvl1pPr>
      <a:lvl2pPr marL="203200" indent="-203200" algn="l" defTabSz="1019175" rtl="0" eaLnBrk="0" fontAlgn="base" hangingPunct="0">
        <a:spcBef>
          <a:spcPct val="0"/>
        </a:spcBef>
        <a:spcAft>
          <a:spcPts val="300"/>
        </a:spcAft>
        <a:buFont typeface="Arial" pitchFamily="34" charset="0"/>
        <a:buChar char="•"/>
        <a:defRPr lang="zh-TW" altLang="en-US" sz="2000" kern="1200" dirty="0">
          <a:solidFill>
            <a:schemeClr val="tx1"/>
          </a:solidFill>
          <a:latin typeface="Verdana" pitchFamily="34" charset="0"/>
          <a:ea typeface="華康中黑體" pitchFamily="49" charset="-120"/>
          <a:cs typeface="+mj-cs"/>
        </a:defRPr>
      </a:lvl2pPr>
      <a:lvl3pPr marL="398463" indent="-195263" algn="l" defTabSz="1019175" rtl="0" eaLnBrk="0" fontAlgn="base" hangingPunct="0">
        <a:spcBef>
          <a:spcPct val="0"/>
        </a:spcBef>
        <a:spcAft>
          <a:spcPts val="300"/>
        </a:spcAft>
        <a:buFont typeface="Arial" pitchFamily="34" charset="0"/>
        <a:buChar char="‒"/>
        <a:defRPr lang="zh-TW" altLang="en-US" sz="2000" kern="1200" dirty="0">
          <a:solidFill>
            <a:schemeClr val="tx1"/>
          </a:solidFill>
          <a:latin typeface="Verdana" pitchFamily="34" charset="0"/>
          <a:ea typeface="華康中黑體" pitchFamily="49" charset="-120"/>
          <a:cs typeface="+mj-cs"/>
        </a:defRPr>
      </a:lvl3pPr>
      <a:lvl4pPr marL="601663" indent="-203200" algn="l" defTabSz="1019175" rtl="0" eaLnBrk="0" fontAlgn="base" hangingPunct="0">
        <a:spcBef>
          <a:spcPct val="0"/>
        </a:spcBef>
        <a:spcAft>
          <a:spcPts val="300"/>
        </a:spcAft>
        <a:buFont typeface="Arial" pitchFamily="34" charset="0"/>
        <a:buChar char="•"/>
        <a:defRPr lang="zh-TW" altLang="en-US" sz="2000" kern="1200" dirty="0">
          <a:solidFill>
            <a:schemeClr val="tx1"/>
          </a:solidFill>
          <a:latin typeface="Verdana" pitchFamily="34" charset="0"/>
          <a:ea typeface="華康中黑體" pitchFamily="49" charset="-120"/>
          <a:cs typeface="+mj-cs"/>
        </a:defRPr>
      </a:lvl4pPr>
      <a:lvl5pPr marL="793750" indent="-192088" algn="l" defTabSz="1019175" rtl="0" eaLnBrk="0" fontAlgn="base" hangingPunct="0">
        <a:spcBef>
          <a:spcPct val="0"/>
        </a:spcBef>
        <a:spcAft>
          <a:spcPts val="300"/>
        </a:spcAft>
        <a:buFont typeface="Arial" pitchFamily="34" charset="0"/>
        <a:buChar char="‒"/>
        <a:defRPr lang="en-US" altLang="en-US" sz="2000" kern="1200" dirty="0">
          <a:solidFill>
            <a:schemeClr val="tx1"/>
          </a:solidFill>
          <a:latin typeface="Verdana" pitchFamily="34" charset="0"/>
          <a:ea typeface="華康中黑體" pitchFamily="49" charset="-120"/>
          <a:cs typeface="+mj-cs"/>
        </a:defRPr>
      </a:lvl5pPr>
      <a:lvl6pPr marL="895350" indent="-182563" algn="l" defTabSz="914400" rtl="0" eaLnBrk="1" latinLnBrk="0" hangingPunct="1">
        <a:spcBef>
          <a:spcPts val="0"/>
        </a:spcBef>
        <a:spcAft>
          <a:spcPts val="300"/>
        </a:spcAft>
        <a:buFont typeface="Arial" pitchFamily="34" charset="0"/>
        <a:buChar char="•"/>
        <a:defRPr sz="1600" kern="1200" baseline="0">
          <a:solidFill>
            <a:schemeClr val="accent1"/>
          </a:solidFill>
          <a:latin typeface="+mn-lt"/>
          <a:ea typeface="+mn-ea"/>
          <a:cs typeface="+mn-cs"/>
        </a:defRPr>
      </a:lvl6pPr>
      <a:lvl7pPr marL="1079500" indent="-184150" algn="l" defTabSz="914400" rtl="0" eaLnBrk="1" latinLnBrk="0" hangingPunct="1">
        <a:spcBef>
          <a:spcPts val="0"/>
        </a:spcBef>
        <a:spcAft>
          <a:spcPts val="300"/>
        </a:spcAft>
        <a:buFont typeface="Arial" pitchFamily="34" charset="0"/>
        <a:buChar char="‒"/>
        <a:defRPr sz="1400" kern="1200">
          <a:solidFill>
            <a:schemeClr val="accent1"/>
          </a:solidFill>
          <a:latin typeface="+mn-lt"/>
          <a:ea typeface="+mn-ea"/>
          <a:cs typeface="+mn-cs"/>
        </a:defRPr>
      </a:lvl7pPr>
      <a:lvl8pPr marL="1252538" indent="-173038" algn="l" defTabSz="914400" rtl="0" eaLnBrk="1" latinLnBrk="0" hangingPunct="1">
        <a:spcBef>
          <a:spcPts val="0"/>
        </a:spcBef>
        <a:spcAft>
          <a:spcPts val="300"/>
        </a:spcAft>
        <a:buFont typeface="Arial" pitchFamily="34" charset="0"/>
        <a:buChar char="•"/>
        <a:defRPr sz="1400" kern="1200">
          <a:solidFill>
            <a:schemeClr val="accent1"/>
          </a:solidFill>
          <a:latin typeface="+mn-lt"/>
          <a:ea typeface="+mn-ea"/>
          <a:cs typeface="+mn-cs"/>
        </a:defRPr>
      </a:lvl8pPr>
      <a:lvl9pPr marL="1435100" indent="-182563" algn="l" defTabSz="914400" rtl="0" eaLnBrk="1" latinLnBrk="0" hangingPunct="1">
        <a:spcBef>
          <a:spcPts val="0"/>
        </a:spcBef>
        <a:spcAft>
          <a:spcPts val="300"/>
        </a:spcAft>
        <a:buFont typeface="Arial" pitchFamily="34" charset="0"/>
        <a:buChar char="‒"/>
        <a:defRPr sz="1400" kern="1200">
          <a:solidFill>
            <a:schemeClr val="accent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94540533"/>
      </p:ext>
    </p:extLst>
  </p:cSld>
  <p:clrMap bg1="lt1" tx1="dk1" bg2="lt2" tx2="dk2" accent1="accent1" accent2="accent2" accent3="accent3" accent4="accent4" accent5="accent5" accent6="accent6" hlink="hlink" folHlink="folHlink"/>
  <p:sldLayoutIdLst>
    <p:sldLayoutId id="2147485218" r:id="rId1"/>
    <p:sldLayoutId id="2147485219" r:id="rId2"/>
    <p:sldLayoutId id="2147485220" r:id="rId3"/>
    <p:sldLayoutId id="2147485221" r:id="rId4"/>
    <p:sldLayoutId id="2147485222" r:id="rId5"/>
    <p:sldLayoutId id="2147485223" r:id="rId6"/>
    <p:sldLayoutId id="2147485224" r:id="rId7"/>
    <p:sldLayoutId id="2147485225" r:id="rId8"/>
    <p:sldLayoutId id="2147485226" r:id="rId9"/>
    <p:sldLayoutId id="2147485227" r:id="rId10"/>
  </p:sldLayoutIdLst>
  <p:timing>
    <p:tnLst>
      <p:par>
        <p:cTn id="1" dur="indefinite" restart="never" nodeType="tmRoot"/>
      </p:par>
    </p:tnLst>
  </p:timing>
  <p:hf hdr="0" ftr="0" dt="0"/>
  <p:txStyles>
    <p:titleStyle>
      <a:lvl1pPr algn="l" defTabSz="1018685" rtl="0" eaLnBrk="0" fontAlgn="base" hangingPunct="0">
        <a:lnSpc>
          <a:spcPts val="3399"/>
        </a:lnSpc>
        <a:spcBef>
          <a:spcPct val="0"/>
        </a:spcBef>
        <a:spcAft>
          <a:spcPct val="0"/>
        </a:spcAft>
        <a:defRPr sz="2500" b="1" kern="1200">
          <a:solidFill>
            <a:schemeClr val="tx1"/>
          </a:solidFill>
          <a:latin typeface="+mj-lt"/>
          <a:ea typeface="+mj-ea"/>
          <a:cs typeface="+mj-cs"/>
        </a:defRPr>
      </a:lvl1pPr>
      <a:lvl2pPr algn="l" defTabSz="1018685" rtl="0" eaLnBrk="0" fontAlgn="base" hangingPunct="0">
        <a:lnSpc>
          <a:spcPts val="3399"/>
        </a:lnSpc>
        <a:spcBef>
          <a:spcPct val="0"/>
        </a:spcBef>
        <a:spcAft>
          <a:spcPct val="0"/>
        </a:spcAft>
        <a:defRPr sz="2500" b="1">
          <a:solidFill>
            <a:schemeClr val="tx1"/>
          </a:solidFill>
          <a:latin typeface="Arial" charset="0"/>
        </a:defRPr>
      </a:lvl2pPr>
      <a:lvl3pPr algn="l" defTabSz="1018685" rtl="0" eaLnBrk="0" fontAlgn="base" hangingPunct="0">
        <a:lnSpc>
          <a:spcPts val="3399"/>
        </a:lnSpc>
        <a:spcBef>
          <a:spcPct val="0"/>
        </a:spcBef>
        <a:spcAft>
          <a:spcPct val="0"/>
        </a:spcAft>
        <a:defRPr sz="2500" b="1">
          <a:solidFill>
            <a:schemeClr val="tx1"/>
          </a:solidFill>
          <a:latin typeface="Arial" charset="0"/>
        </a:defRPr>
      </a:lvl3pPr>
      <a:lvl4pPr algn="l" defTabSz="1018685" rtl="0" eaLnBrk="0" fontAlgn="base" hangingPunct="0">
        <a:lnSpc>
          <a:spcPts val="3399"/>
        </a:lnSpc>
        <a:spcBef>
          <a:spcPct val="0"/>
        </a:spcBef>
        <a:spcAft>
          <a:spcPct val="0"/>
        </a:spcAft>
        <a:defRPr sz="2500" b="1">
          <a:solidFill>
            <a:schemeClr val="tx1"/>
          </a:solidFill>
          <a:latin typeface="Arial" charset="0"/>
        </a:defRPr>
      </a:lvl4pPr>
      <a:lvl5pPr algn="l" defTabSz="1018685" rtl="0" eaLnBrk="0" fontAlgn="base" hangingPunct="0">
        <a:lnSpc>
          <a:spcPts val="3399"/>
        </a:lnSpc>
        <a:spcBef>
          <a:spcPct val="0"/>
        </a:spcBef>
        <a:spcAft>
          <a:spcPct val="0"/>
        </a:spcAft>
        <a:defRPr sz="2500" b="1">
          <a:solidFill>
            <a:schemeClr val="tx1"/>
          </a:solidFill>
          <a:latin typeface="Arial" charset="0"/>
        </a:defRPr>
      </a:lvl5pPr>
      <a:lvl6pPr marL="456980" algn="l" rtl="0" eaLnBrk="1" fontAlgn="base" hangingPunct="1">
        <a:spcBef>
          <a:spcPct val="0"/>
        </a:spcBef>
        <a:spcAft>
          <a:spcPct val="0"/>
        </a:spcAft>
        <a:defRPr sz="2500" b="1">
          <a:solidFill>
            <a:schemeClr val="accent1"/>
          </a:solidFill>
          <a:latin typeface="Arial" charset="0"/>
        </a:defRPr>
      </a:lvl6pPr>
      <a:lvl7pPr marL="913962" algn="l" rtl="0" eaLnBrk="1" fontAlgn="base" hangingPunct="1">
        <a:spcBef>
          <a:spcPct val="0"/>
        </a:spcBef>
        <a:spcAft>
          <a:spcPct val="0"/>
        </a:spcAft>
        <a:defRPr sz="2500" b="1">
          <a:solidFill>
            <a:schemeClr val="accent1"/>
          </a:solidFill>
          <a:latin typeface="Arial" charset="0"/>
        </a:defRPr>
      </a:lvl7pPr>
      <a:lvl8pPr marL="1370942" algn="l" rtl="0" eaLnBrk="1" fontAlgn="base" hangingPunct="1">
        <a:spcBef>
          <a:spcPct val="0"/>
        </a:spcBef>
        <a:spcAft>
          <a:spcPct val="0"/>
        </a:spcAft>
        <a:defRPr sz="2500" b="1">
          <a:solidFill>
            <a:schemeClr val="accent1"/>
          </a:solidFill>
          <a:latin typeface="Arial" charset="0"/>
        </a:defRPr>
      </a:lvl8pPr>
      <a:lvl9pPr marL="1827920" algn="l" rtl="0" eaLnBrk="1" fontAlgn="base" hangingPunct="1">
        <a:spcBef>
          <a:spcPct val="0"/>
        </a:spcBef>
        <a:spcAft>
          <a:spcPct val="0"/>
        </a:spcAft>
        <a:defRPr sz="2500" b="1">
          <a:solidFill>
            <a:schemeClr val="accent1"/>
          </a:solidFill>
          <a:latin typeface="Arial" charset="0"/>
        </a:defRPr>
      </a:lvl9pPr>
    </p:titleStyle>
    <p:bodyStyle>
      <a:lvl1pPr marL="382404" indent="-382404" algn="l" defTabSz="1018685" rtl="0" eaLnBrk="0" fontAlgn="base" hangingPunct="0">
        <a:spcBef>
          <a:spcPct val="0"/>
        </a:spcBef>
        <a:spcAft>
          <a:spcPts val="300"/>
        </a:spcAft>
        <a:buFont typeface="Arial" charset="0"/>
        <a:defRPr lang="zh-TW" altLang="en-US" sz="2000" kern="1200" dirty="0">
          <a:solidFill>
            <a:schemeClr val="tx1"/>
          </a:solidFill>
          <a:latin typeface="Verdana" pitchFamily="34" charset="0"/>
          <a:ea typeface="華康中黑體" pitchFamily="49" charset="-120"/>
          <a:cs typeface="+mn-cs"/>
        </a:defRPr>
      </a:lvl1pPr>
      <a:lvl2pPr marL="203102" indent="-203102" algn="l" defTabSz="1018685" rtl="0" eaLnBrk="0" fontAlgn="base" hangingPunct="0">
        <a:spcBef>
          <a:spcPct val="0"/>
        </a:spcBef>
        <a:spcAft>
          <a:spcPts val="300"/>
        </a:spcAft>
        <a:buFont typeface="Arial" charset="0"/>
        <a:buChar char="•"/>
        <a:defRPr lang="zh-TW" altLang="en-US" sz="2000" kern="1200" dirty="0">
          <a:solidFill>
            <a:schemeClr val="tx1"/>
          </a:solidFill>
          <a:latin typeface="Verdana" pitchFamily="34" charset="0"/>
          <a:ea typeface="華康中黑體" pitchFamily="49" charset="-120"/>
          <a:cs typeface="+mj-cs"/>
        </a:defRPr>
      </a:lvl2pPr>
      <a:lvl3pPr marL="398272" indent="-195169" algn="l" defTabSz="1018685" rtl="0" eaLnBrk="0" fontAlgn="base" hangingPunct="0">
        <a:spcBef>
          <a:spcPct val="0"/>
        </a:spcBef>
        <a:spcAft>
          <a:spcPts val="300"/>
        </a:spcAft>
        <a:buFont typeface="Arial" charset="0"/>
        <a:buChar char="‒"/>
        <a:defRPr lang="zh-TW" altLang="en-US" sz="2000" kern="1200" dirty="0">
          <a:solidFill>
            <a:schemeClr val="tx1"/>
          </a:solidFill>
          <a:latin typeface="Verdana" pitchFamily="34" charset="0"/>
          <a:ea typeface="華康中黑體" pitchFamily="49" charset="-120"/>
          <a:cs typeface="+mj-cs"/>
        </a:defRPr>
      </a:lvl3pPr>
      <a:lvl4pPr marL="601374" indent="-203102" algn="l" defTabSz="1018685" rtl="0" eaLnBrk="0" fontAlgn="base" hangingPunct="0">
        <a:spcBef>
          <a:spcPct val="0"/>
        </a:spcBef>
        <a:spcAft>
          <a:spcPts val="300"/>
        </a:spcAft>
        <a:buFont typeface="Arial" charset="0"/>
        <a:buChar char="•"/>
        <a:defRPr lang="zh-TW" altLang="en-US" sz="2000" kern="1200" dirty="0">
          <a:solidFill>
            <a:schemeClr val="tx1"/>
          </a:solidFill>
          <a:latin typeface="Verdana" pitchFamily="34" charset="0"/>
          <a:ea typeface="華康中黑體" pitchFamily="49" charset="-120"/>
          <a:cs typeface="+mj-cs"/>
        </a:defRPr>
      </a:lvl4pPr>
      <a:lvl5pPr marL="793369" indent="-191997" algn="l" defTabSz="1018685" rtl="0" eaLnBrk="0" fontAlgn="base" hangingPunct="0">
        <a:spcBef>
          <a:spcPct val="0"/>
        </a:spcBef>
        <a:spcAft>
          <a:spcPts val="300"/>
        </a:spcAft>
        <a:buFont typeface="Arial" charset="0"/>
        <a:buChar char="‒"/>
        <a:defRPr lang="en-US" altLang="en-US" sz="2000" kern="1200" dirty="0">
          <a:solidFill>
            <a:schemeClr val="tx1"/>
          </a:solidFill>
          <a:latin typeface="Verdana" pitchFamily="34" charset="0"/>
          <a:ea typeface="華康中黑體" pitchFamily="49" charset="-120"/>
          <a:cs typeface="+mj-cs"/>
        </a:defRPr>
      </a:lvl5pPr>
      <a:lvl6pPr marL="894920" indent="-182475" algn="l" defTabSz="913962" rtl="0" eaLnBrk="1" latinLnBrk="0" hangingPunct="1">
        <a:spcBef>
          <a:spcPts val="0"/>
        </a:spcBef>
        <a:spcAft>
          <a:spcPts val="300"/>
        </a:spcAft>
        <a:buFont typeface="Arial" pitchFamily="34" charset="0"/>
        <a:buChar char="•"/>
        <a:defRPr sz="1600" kern="1200" baseline="0">
          <a:solidFill>
            <a:schemeClr val="accent1"/>
          </a:solidFill>
          <a:latin typeface="+mn-lt"/>
          <a:ea typeface="+mn-ea"/>
          <a:cs typeface="+mn-cs"/>
        </a:defRPr>
      </a:lvl6pPr>
      <a:lvl7pPr marL="1078980" indent="-184061" algn="l" defTabSz="913962" rtl="0" eaLnBrk="1" latinLnBrk="0" hangingPunct="1">
        <a:spcBef>
          <a:spcPts val="0"/>
        </a:spcBef>
        <a:spcAft>
          <a:spcPts val="300"/>
        </a:spcAft>
        <a:buFont typeface="Arial" pitchFamily="34" charset="0"/>
        <a:buChar char="‒"/>
        <a:defRPr sz="1400" kern="1200">
          <a:solidFill>
            <a:schemeClr val="accent1"/>
          </a:solidFill>
          <a:latin typeface="+mn-lt"/>
          <a:ea typeface="+mn-ea"/>
          <a:cs typeface="+mn-cs"/>
        </a:defRPr>
      </a:lvl7pPr>
      <a:lvl8pPr marL="1251935" indent="-172955" algn="l" defTabSz="913962" rtl="0" eaLnBrk="1" latinLnBrk="0" hangingPunct="1">
        <a:spcBef>
          <a:spcPts val="0"/>
        </a:spcBef>
        <a:spcAft>
          <a:spcPts val="300"/>
        </a:spcAft>
        <a:buFont typeface="Arial" pitchFamily="34" charset="0"/>
        <a:buChar char="•"/>
        <a:defRPr sz="1400" kern="1200">
          <a:solidFill>
            <a:schemeClr val="accent1"/>
          </a:solidFill>
          <a:latin typeface="+mn-lt"/>
          <a:ea typeface="+mn-ea"/>
          <a:cs typeface="+mn-cs"/>
        </a:defRPr>
      </a:lvl8pPr>
      <a:lvl9pPr marL="1434410" indent="-182475" algn="l" defTabSz="913962" rtl="0" eaLnBrk="1" latinLnBrk="0" hangingPunct="1">
        <a:spcBef>
          <a:spcPts val="0"/>
        </a:spcBef>
        <a:spcAft>
          <a:spcPts val="300"/>
        </a:spcAft>
        <a:buFont typeface="Arial" pitchFamily="34" charset="0"/>
        <a:buChar char="‒"/>
        <a:defRPr sz="1400" kern="1200">
          <a:solidFill>
            <a:schemeClr val="accent1"/>
          </a:solidFill>
          <a:latin typeface="+mn-lt"/>
          <a:ea typeface="+mn-ea"/>
          <a:cs typeface="+mn-cs"/>
        </a:defRPr>
      </a:lvl9pPr>
    </p:bodyStyle>
    <p:otherStyle>
      <a:defPPr>
        <a:defRPr lang="en-US"/>
      </a:defPPr>
      <a:lvl1pPr marL="0" algn="l" defTabSz="913962" rtl="0" eaLnBrk="1" latinLnBrk="0" hangingPunct="1">
        <a:defRPr sz="1800" kern="1200">
          <a:solidFill>
            <a:schemeClr val="tx1"/>
          </a:solidFill>
          <a:latin typeface="+mn-lt"/>
          <a:ea typeface="+mn-ea"/>
          <a:cs typeface="+mn-cs"/>
        </a:defRPr>
      </a:lvl1pPr>
      <a:lvl2pPr marL="456980" algn="l" defTabSz="913962" rtl="0" eaLnBrk="1" latinLnBrk="0" hangingPunct="1">
        <a:defRPr sz="1800" kern="1200">
          <a:solidFill>
            <a:schemeClr val="tx1"/>
          </a:solidFill>
          <a:latin typeface="+mn-lt"/>
          <a:ea typeface="+mn-ea"/>
          <a:cs typeface="+mn-cs"/>
        </a:defRPr>
      </a:lvl2pPr>
      <a:lvl3pPr marL="913962" algn="l" defTabSz="913962" rtl="0" eaLnBrk="1" latinLnBrk="0" hangingPunct="1">
        <a:defRPr sz="1800" kern="1200">
          <a:solidFill>
            <a:schemeClr val="tx1"/>
          </a:solidFill>
          <a:latin typeface="+mn-lt"/>
          <a:ea typeface="+mn-ea"/>
          <a:cs typeface="+mn-cs"/>
        </a:defRPr>
      </a:lvl3pPr>
      <a:lvl4pPr marL="1370942" algn="l" defTabSz="913962" rtl="0" eaLnBrk="1" latinLnBrk="0" hangingPunct="1">
        <a:defRPr sz="1800" kern="1200">
          <a:solidFill>
            <a:schemeClr val="tx1"/>
          </a:solidFill>
          <a:latin typeface="+mn-lt"/>
          <a:ea typeface="+mn-ea"/>
          <a:cs typeface="+mn-cs"/>
        </a:defRPr>
      </a:lvl4pPr>
      <a:lvl5pPr marL="1827920" algn="l" defTabSz="913962" rtl="0" eaLnBrk="1" latinLnBrk="0" hangingPunct="1">
        <a:defRPr sz="1800" kern="1200">
          <a:solidFill>
            <a:schemeClr val="tx1"/>
          </a:solidFill>
          <a:latin typeface="+mn-lt"/>
          <a:ea typeface="+mn-ea"/>
          <a:cs typeface="+mn-cs"/>
        </a:defRPr>
      </a:lvl5pPr>
      <a:lvl6pPr marL="2284901" algn="l" defTabSz="913962" rtl="0" eaLnBrk="1" latinLnBrk="0" hangingPunct="1">
        <a:defRPr sz="1800" kern="1200">
          <a:solidFill>
            <a:schemeClr val="tx1"/>
          </a:solidFill>
          <a:latin typeface="+mn-lt"/>
          <a:ea typeface="+mn-ea"/>
          <a:cs typeface="+mn-cs"/>
        </a:defRPr>
      </a:lvl6pPr>
      <a:lvl7pPr marL="2741881" algn="l" defTabSz="913962" rtl="0" eaLnBrk="1" latinLnBrk="0" hangingPunct="1">
        <a:defRPr sz="1800" kern="1200">
          <a:solidFill>
            <a:schemeClr val="tx1"/>
          </a:solidFill>
          <a:latin typeface="+mn-lt"/>
          <a:ea typeface="+mn-ea"/>
          <a:cs typeface="+mn-cs"/>
        </a:defRPr>
      </a:lvl7pPr>
      <a:lvl8pPr marL="3198861" algn="l" defTabSz="913962" rtl="0" eaLnBrk="1" latinLnBrk="0" hangingPunct="1">
        <a:defRPr sz="1800" kern="1200">
          <a:solidFill>
            <a:schemeClr val="tx1"/>
          </a:solidFill>
          <a:latin typeface="+mn-lt"/>
          <a:ea typeface="+mn-ea"/>
          <a:cs typeface="+mn-cs"/>
        </a:defRPr>
      </a:lvl8pPr>
      <a:lvl9pPr marL="3655842" algn="l" defTabSz="913962"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5828732"/>
      </p:ext>
    </p:extLst>
  </p:cSld>
  <p:clrMap bg1="lt1" tx1="dk1" bg2="lt2" tx2="dk2" accent1="accent1" accent2="accent2" accent3="accent3" accent4="accent4" accent5="accent5" accent6="accent6" hlink="hlink" folHlink="folHlink"/>
  <p:sldLayoutIdLst>
    <p:sldLayoutId id="2147485229" r:id="rId1"/>
    <p:sldLayoutId id="2147485230" r:id="rId2"/>
    <p:sldLayoutId id="2147485231" r:id="rId3"/>
    <p:sldLayoutId id="2147485232" r:id="rId4"/>
    <p:sldLayoutId id="2147485233" r:id="rId5"/>
    <p:sldLayoutId id="2147485234" r:id="rId6"/>
    <p:sldLayoutId id="2147485235" r:id="rId7"/>
    <p:sldLayoutId id="2147485236" r:id="rId8"/>
    <p:sldLayoutId id="2147485237" r:id="rId9"/>
    <p:sldLayoutId id="2147485238" r:id="rId10"/>
  </p:sldLayoutIdLst>
  <p:timing>
    <p:tnLst>
      <p:par>
        <p:cTn id="1" dur="indefinite" restart="never" nodeType="tmRoot"/>
      </p:par>
    </p:tnLst>
  </p:timing>
  <p:hf hdr="0" ftr="0" dt="0"/>
  <p:txStyles>
    <p:titleStyle>
      <a:lvl1pPr algn="l" defTabSz="1018685" rtl="0" eaLnBrk="0" fontAlgn="base" hangingPunct="0">
        <a:lnSpc>
          <a:spcPts val="3399"/>
        </a:lnSpc>
        <a:spcBef>
          <a:spcPct val="0"/>
        </a:spcBef>
        <a:spcAft>
          <a:spcPct val="0"/>
        </a:spcAft>
        <a:defRPr sz="2500" b="1" kern="1200">
          <a:solidFill>
            <a:schemeClr val="tx1"/>
          </a:solidFill>
          <a:latin typeface="+mj-lt"/>
          <a:ea typeface="+mj-ea"/>
          <a:cs typeface="+mj-cs"/>
        </a:defRPr>
      </a:lvl1pPr>
      <a:lvl2pPr algn="l" defTabSz="1018685" rtl="0" eaLnBrk="0" fontAlgn="base" hangingPunct="0">
        <a:lnSpc>
          <a:spcPts val="3399"/>
        </a:lnSpc>
        <a:spcBef>
          <a:spcPct val="0"/>
        </a:spcBef>
        <a:spcAft>
          <a:spcPct val="0"/>
        </a:spcAft>
        <a:defRPr sz="2500" b="1">
          <a:solidFill>
            <a:schemeClr val="tx1"/>
          </a:solidFill>
          <a:latin typeface="Arial" charset="0"/>
        </a:defRPr>
      </a:lvl2pPr>
      <a:lvl3pPr algn="l" defTabSz="1018685" rtl="0" eaLnBrk="0" fontAlgn="base" hangingPunct="0">
        <a:lnSpc>
          <a:spcPts val="3399"/>
        </a:lnSpc>
        <a:spcBef>
          <a:spcPct val="0"/>
        </a:spcBef>
        <a:spcAft>
          <a:spcPct val="0"/>
        </a:spcAft>
        <a:defRPr sz="2500" b="1">
          <a:solidFill>
            <a:schemeClr val="tx1"/>
          </a:solidFill>
          <a:latin typeface="Arial" charset="0"/>
        </a:defRPr>
      </a:lvl3pPr>
      <a:lvl4pPr algn="l" defTabSz="1018685" rtl="0" eaLnBrk="0" fontAlgn="base" hangingPunct="0">
        <a:lnSpc>
          <a:spcPts val="3399"/>
        </a:lnSpc>
        <a:spcBef>
          <a:spcPct val="0"/>
        </a:spcBef>
        <a:spcAft>
          <a:spcPct val="0"/>
        </a:spcAft>
        <a:defRPr sz="2500" b="1">
          <a:solidFill>
            <a:schemeClr val="tx1"/>
          </a:solidFill>
          <a:latin typeface="Arial" charset="0"/>
        </a:defRPr>
      </a:lvl4pPr>
      <a:lvl5pPr algn="l" defTabSz="1018685" rtl="0" eaLnBrk="0" fontAlgn="base" hangingPunct="0">
        <a:lnSpc>
          <a:spcPts val="3399"/>
        </a:lnSpc>
        <a:spcBef>
          <a:spcPct val="0"/>
        </a:spcBef>
        <a:spcAft>
          <a:spcPct val="0"/>
        </a:spcAft>
        <a:defRPr sz="2500" b="1">
          <a:solidFill>
            <a:schemeClr val="tx1"/>
          </a:solidFill>
          <a:latin typeface="Arial" charset="0"/>
        </a:defRPr>
      </a:lvl5pPr>
      <a:lvl6pPr marL="456980" algn="l" rtl="0" eaLnBrk="1" fontAlgn="base" hangingPunct="1">
        <a:spcBef>
          <a:spcPct val="0"/>
        </a:spcBef>
        <a:spcAft>
          <a:spcPct val="0"/>
        </a:spcAft>
        <a:defRPr sz="2500" b="1">
          <a:solidFill>
            <a:schemeClr val="accent1"/>
          </a:solidFill>
          <a:latin typeface="Arial" charset="0"/>
        </a:defRPr>
      </a:lvl6pPr>
      <a:lvl7pPr marL="913962" algn="l" rtl="0" eaLnBrk="1" fontAlgn="base" hangingPunct="1">
        <a:spcBef>
          <a:spcPct val="0"/>
        </a:spcBef>
        <a:spcAft>
          <a:spcPct val="0"/>
        </a:spcAft>
        <a:defRPr sz="2500" b="1">
          <a:solidFill>
            <a:schemeClr val="accent1"/>
          </a:solidFill>
          <a:latin typeface="Arial" charset="0"/>
        </a:defRPr>
      </a:lvl7pPr>
      <a:lvl8pPr marL="1370942" algn="l" rtl="0" eaLnBrk="1" fontAlgn="base" hangingPunct="1">
        <a:spcBef>
          <a:spcPct val="0"/>
        </a:spcBef>
        <a:spcAft>
          <a:spcPct val="0"/>
        </a:spcAft>
        <a:defRPr sz="2500" b="1">
          <a:solidFill>
            <a:schemeClr val="accent1"/>
          </a:solidFill>
          <a:latin typeface="Arial" charset="0"/>
        </a:defRPr>
      </a:lvl8pPr>
      <a:lvl9pPr marL="1827920" algn="l" rtl="0" eaLnBrk="1" fontAlgn="base" hangingPunct="1">
        <a:spcBef>
          <a:spcPct val="0"/>
        </a:spcBef>
        <a:spcAft>
          <a:spcPct val="0"/>
        </a:spcAft>
        <a:defRPr sz="2500" b="1">
          <a:solidFill>
            <a:schemeClr val="accent1"/>
          </a:solidFill>
          <a:latin typeface="Arial" charset="0"/>
        </a:defRPr>
      </a:lvl9pPr>
    </p:titleStyle>
    <p:bodyStyle>
      <a:lvl1pPr marL="382404" indent="-382404" algn="l" defTabSz="1018685" rtl="0" eaLnBrk="0" fontAlgn="base" hangingPunct="0">
        <a:spcBef>
          <a:spcPct val="0"/>
        </a:spcBef>
        <a:spcAft>
          <a:spcPts val="300"/>
        </a:spcAft>
        <a:buFont typeface="Arial" charset="0"/>
        <a:defRPr lang="zh-TW" altLang="en-US" sz="2000" kern="1200" dirty="0">
          <a:solidFill>
            <a:schemeClr val="tx1"/>
          </a:solidFill>
          <a:latin typeface="Verdana" pitchFamily="34" charset="0"/>
          <a:ea typeface="華康中黑體" pitchFamily="49" charset="-120"/>
          <a:cs typeface="+mn-cs"/>
        </a:defRPr>
      </a:lvl1pPr>
      <a:lvl2pPr marL="203102" indent="-203102" algn="l" defTabSz="1018685" rtl="0" eaLnBrk="0" fontAlgn="base" hangingPunct="0">
        <a:spcBef>
          <a:spcPct val="0"/>
        </a:spcBef>
        <a:spcAft>
          <a:spcPts val="300"/>
        </a:spcAft>
        <a:buFont typeface="Arial" charset="0"/>
        <a:buChar char="•"/>
        <a:defRPr lang="zh-TW" altLang="en-US" sz="2000" kern="1200" dirty="0">
          <a:solidFill>
            <a:schemeClr val="tx1"/>
          </a:solidFill>
          <a:latin typeface="Verdana" pitchFamily="34" charset="0"/>
          <a:ea typeface="華康中黑體" pitchFamily="49" charset="-120"/>
          <a:cs typeface="+mj-cs"/>
        </a:defRPr>
      </a:lvl2pPr>
      <a:lvl3pPr marL="398272" indent="-195169" algn="l" defTabSz="1018685" rtl="0" eaLnBrk="0" fontAlgn="base" hangingPunct="0">
        <a:spcBef>
          <a:spcPct val="0"/>
        </a:spcBef>
        <a:spcAft>
          <a:spcPts val="300"/>
        </a:spcAft>
        <a:buFont typeface="Arial" charset="0"/>
        <a:buChar char="‒"/>
        <a:defRPr lang="zh-TW" altLang="en-US" sz="2000" kern="1200" dirty="0">
          <a:solidFill>
            <a:schemeClr val="tx1"/>
          </a:solidFill>
          <a:latin typeface="Verdana" pitchFamily="34" charset="0"/>
          <a:ea typeface="華康中黑體" pitchFamily="49" charset="-120"/>
          <a:cs typeface="+mj-cs"/>
        </a:defRPr>
      </a:lvl3pPr>
      <a:lvl4pPr marL="601374" indent="-203102" algn="l" defTabSz="1018685" rtl="0" eaLnBrk="0" fontAlgn="base" hangingPunct="0">
        <a:spcBef>
          <a:spcPct val="0"/>
        </a:spcBef>
        <a:spcAft>
          <a:spcPts val="300"/>
        </a:spcAft>
        <a:buFont typeface="Arial" charset="0"/>
        <a:buChar char="•"/>
        <a:defRPr lang="zh-TW" altLang="en-US" sz="2000" kern="1200" dirty="0">
          <a:solidFill>
            <a:schemeClr val="tx1"/>
          </a:solidFill>
          <a:latin typeface="Verdana" pitchFamily="34" charset="0"/>
          <a:ea typeface="華康中黑體" pitchFamily="49" charset="-120"/>
          <a:cs typeface="+mj-cs"/>
        </a:defRPr>
      </a:lvl4pPr>
      <a:lvl5pPr marL="793369" indent="-191997" algn="l" defTabSz="1018685" rtl="0" eaLnBrk="0" fontAlgn="base" hangingPunct="0">
        <a:spcBef>
          <a:spcPct val="0"/>
        </a:spcBef>
        <a:spcAft>
          <a:spcPts val="300"/>
        </a:spcAft>
        <a:buFont typeface="Arial" charset="0"/>
        <a:buChar char="‒"/>
        <a:defRPr lang="en-US" altLang="en-US" sz="2000" kern="1200" dirty="0">
          <a:solidFill>
            <a:schemeClr val="tx1"/>
          </a:solidFill>
          <a:latin typeface="Verdana" pitchFamily="34" charset="0"/>
          <a:ea typeface="華康中黑體" pitchFamily="49" charset="-120"/>
          <a:cs typeface="+mj-cs"/>
        </a:defRPr>
      </a:lvl5pPr>
      <a:lvl6pPr marL="894920" indent="-182475" algn="l" defTabSz="913962" rtl="0" eaLnBrk="1" latinLnBrk="0" hangingPunct="1">
        <a:spcBef>
          <a:spcPts val="0"/>
        </a:spcBef>
        <a:spcAft>
          <a:spcPts val="300"/>
        </a:spcAft>
        <a:buFont typeface="Arial" pitchFamily="34" charset="0"/>
        <a:buChar char="•"/>
        <a:defRPr sz="1600" kern="1200" baseline="0">
          <a:solidFill>
            <a:schemeClr val="accent1"/>
          </a:solidFill>
          <a:latin typeface="+mn-lt"/>
          <a:ea typeface="+mn-ea"/>
          <a:cs typeface="+mn-cs"/>
        </a:defRPr>
      </a:lvl6pPr>
      <a:lvl7pPr marL="1078980" indent="-184061" algn="l" defTabSz="913962" rtl="0" eaLnBrk="1" latinLnBrk="0" hangingPunct="1">
        <a:spcBef>
          <a:spcPts val="0"/>
        </a:spcBef>
        <a:spcAft>
          <a:spcPts val="300"/>
        </a:spcAft>
        <a:buFont typeface="Arial" pitchFamily="34" charset="0"/>
        <a:buChar char="‒"/>
        <a:defRPr sz="1400" kern="1200">
          <a:solidFill>
            <a:schemeClr val="accent1"/>
          </a:solidFill>
          <a:latin typeface="+mn-lt"/>
          <a:ea typeface="+mn-ea"/>
          <a:cs typeface="+mn-cs"/>
        </a:defRPr>
      </a:lvl7pPr>
      <a:lvl8pPr marL="1251935" indent="-172955" algn="l" defTabSz="913962" rtl="0" eaLnBrk="1" latinLnBrk="0" hangingPunct="1">
        <a:spcBef>
          <a:spcPts val="0"/>
        </a:spcBef>
        <a:spcAft>
          <a:spcPts val="300"/>
        </a:spcAft>
        <a:buFont typeface="Arial" pitchFamily="34" charset="0"/>
        <a:buChar char="•"/>
        <a:defRPr sz="1400" kern="1200">
          <a:solidFill>
            <a:schemeClr val="accent1"/>
          </a:solidFill>
          <a:latin typeface="+mn-lt"/>
          <a:ea typeface="+mn-ea"/>
          <a:cs typeface="+mn-cs"/>
        </a:defRPr>
      </a:lvl8pPr>
      <a:lvl9pPr marL="1434410" indent="-182475" algn="l" defTabSz="913962" rtl="0" eaLnBrk="1" latinLnBrk="0" hangingPunct="1">
        <a:spcBef>
          <a:spcPts val="0"/>
        </a:spcBef>
        <a:spcAft>
          <a:spcPts val="300"/>
        </a:spcAft>
        <a:buFont typeface="Arial" pitchFamily="34" charset="0"/>
        <a:buChar char="‒"/>
        <a:defRPr sz="1400" kern="1200">
          <a:solidFill>
            <a:schemeClr val="accent1"/>
          </a:solidFill>
          <a:latin typeface="+mn-lt"/>
          <a:ea typeface="+mn-ea"/>
          <a:cs typeface="+mn-cs"/>
        </a:defRPr>
      </a:lvl9pPr>
    </p:bodyStyle>
    <p:otherStyle>
      <a:defPPr>
        <a:defRPr lang="en-US"/>
      </a:defPPr>
      <a:lvl1pPr marL="0" algn="l" defTabSz="913962" rtl="0" eaLnBrk="1" latinLnBrk="0" hangingPunct="1">
        <a:defRPr sz="1800" kern="1200">
          <a:solidFill>
            <a:schemeClr val="tx1"/>
          </a:solidFill>
          <a:latin typeface="+mn-lt"/>
          <a:ea typeface="+mn-ea"/>
          <a:cs typeface="+mn-cs"/>
        </a:defRPr>
      </a:lvl1pPr>
      <a:lvl2pPr marL="456980" algn="l" defTabSz="913962" rtl="0" eaLnBrk="1" latinLnBrk="0" hangingPunct="1">
        <a:defRPr sz="1800" kern="1200">
          <a:solidFill>
            <a:schemeClr val="tx1"/>
          </a:solidFill>
          <a:latin typeface="+mn-lt"/>
          <a:ea typeface="+mn-ea"/>
          <a:cs typeface="+mn-cs"/>
        </a:defRPr>
      </a:lvl2pPr>
      <a:lvl3pPr marL="913962" algn="l" defTabSz="913962" rtl="0" eaLnBrk="1" latinLnBrk="0" hangingPunct="1">
        <a:defRPr sz="1800" kern="1200">
          <a:solidFill>
            <a:schemeClr val="tx1"/>
          </a:solidFill>
          <a:latin typeface="+mn-lt"/>
          <a:ea typeface="+mn-ea"/>
          <a:cs typeface="+mn-cs"/>
        </a:defRPr>
      </a:lvl3pPr>
      <a:lvl4pPr marL="1370942" algn="l" defTabSz="913962" rtl="0" eaLnBrk="1" latinLnBrk="0" hangingPunct="1">
        <a:defRPr sz="1800" kern="1200">
          <a:solidFill>
            <a:schemeClr val="tx1"/>
          </a:solidFill>
          <a:latin typeface="+mn-lt"/>
          <a:ea typeface="+mn-ea"/>
          <a:cs typeface="+mn-cs"/>
        </a:defRPr>
      </a:lvl4pPr>
      <a:lvl5pPr marL="1827920" algn="l" defTabSz="913962" rtl="0" eaLnBrk="1" latinLnBrk="0" hangingPunct="1">
        <a:defRPr sz="1800" kern="1200">
          <a:solidFill>
            <a:schemeClr val="tx1"/>
          </a:solidFill>
          <a:latin typeface="+mn-lt"/>
          <a:ea typeface="+mn-ea"/>
          <a:cs typeface="+mn-cs"/>
        </a:defRPr>
      </a:lvl5pPr>
      <a:lvl6pPr marL="2284901" algn="l" defTabSz="913962" rtl="0" eaLnBrk="1" latinLnBrk="0" hangingPunct="1">
        <a:defRPr sz="1800" kern="1200">
          <a:solidFill>
            <a:schemeClr val="tx1"/>
          </a:solidFill>
          <a:latin typeface="+mn-lt"/>
          <a:ea typeface="+mn-ea"/>
          <a:cs typeface="+mn-cs"/>
        </a:defRPr>
      </a:lvl6pPr>
      <a:lvl7pPr marL="2741881" algn="l" defTabSz="913962" rtl="0" eaLnBrk="1" latinLnBrk="0" hangingPunct="1">
        <a:defRPr sz="1800" kern="1200">
          <a:solidFill>
            <a:schemeClr val="tx1"/>
          </a:solidFill>
          <a:latin typeface="+mn-lt"/>
          <a:ea typeface="+mn-ea"/>
          <a:cs typeface="+mn-cs"/>
        </a:defRPr>
      </a:lvl7pPr>
      <a:lvl8pPr marL="3198861" algn="l" defTabSz="913962" rtl="0" eaLnBrk="1" latinLnBrk="0" hangingPunct="1">
        <a:defRPr sz="1800" kern="1200">
          <a:solidFill>
            <a:schemeClr val="tx1"/>
          </a:solidFill>
          <a:latin typeface="+mn-lt"/>
          <a:ea typeface="+mn-ea"/>
          <a:cs typeface="+mn-cs"/>
        </a:defRPr>
      </a:lvl8pPr>
      <a:lvl9pPr marL="3655842" algn="l" defTabSz="913962"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8993368"/>
      </p:ext>
    </p:extLst>
  </p:cSld>
  <p:clrMap bg1="lt1" tx1="dk1" bg2="lt2" tx2="dk2" accent1="accent1" accent2="accent2" accent3="accent3" accent4="accent4" accent5="accent5" accent6="accent6" hlink="hlink" folHlink="folHlink"/>
  <p:sldLayoutIdLst>
    <p:sldLayoutId id="2147485240" r:id="rId1"/>
    <p:sldLayoutId id="2147485241" r:id="rId2"/>
    <p:sldLayoutId id="2147485242" r:id="rId3"/>
    <p:sldLayoutId id="2147485243" r:id="rId4"/>
    <p:sldLayoutId id="2147485244" r:id="rId5"/>
    <p:sldLayoutId id="2147485245" r:id="rId6"/>
    <p:sldLayoutId id="2147485246" r:id="rId7"/>
    <p:sldLayoutId id="2147485247" r:id="rId8"/>
    <p:sldLayoutId id="2147485248" r:id="rId9"/>
    <p:sldLayoutId id="2147485249" r:id="rId10"/>
    <p:sldLayoutId id="2147485250" r:id="rId11"/>
    <p:sldLayoutId id="2147485251" r:id="rId12"/>
  </p:sldLayoutIdLst>
  <p:hf hdr="0" ftr="0" dt="0"/>
  <p:txStyles>
    <p:titleStyle>
      <a:lvl1pPr algn="l" defTabSz="1019175" rtl="0" eaLnBrk="0" fontAlgn="base" hangingPunct="0">
        <a:lnSpc>
          <a:spcPts val="3400"/>
        </a:lnSpc>
        <a:spcBef>
          <a:spcPct val="0"/>
        </a:spcBef>
        <a:spcAft>
          <a:spcPct val="0"/>
        </a:spcAft>
        <a:defRPr sz="2400" b="1" kern="1200">
          <a:solidFill>
            <a:schemeClr val="tx1"/>
          </a:solidFill>
          <a:latin typeface="+mj-lt"/>
          <a:ea typeface="+mj-ea"/>
          <a:cs typeface="+mj-cs"/>
        </a:defRPr>
      </a:lvl1pPr>
      <a:lvl2pPr algn="l" defTabSz="1019175" rtl="0" eaLnBrk="0" fontAlgn="base" hangingPunct="0">
        <a:lnSpc>
          <a:spcPts val="3400"/>
        </a:lnSpc>
        <a:spcBef>
          <a:spcPct val="0"/>
        </a:spcBef>
        <a:spcAft>
          <a:spcPct val="0"/>
        </a:spcAft>
        <a:defRPr sz="2400" b="1">
          <a:solidFill>
            <a:schemeClr val="tx1"/>
          </a:solidFill>
          <a:latin typeface="Arial" charset="0"/>
        </a:defRPr>
      </a:lvl2pPr>
      <a:lvl3pPr algn="l" defTabSz="1019175" rtl="0" eaLnBrk="0" fontAlgn="base" hangingPunct="0">
        <a:lnSpc>
          <a:spcPts val="3400"/>
        </a:lnSpc>
        <a:spcBef>
          <a:spcPct val="0"/>
        </a:spcBef>
        <a:spcAft>
          <a:spcPct val="0"/>
        </a:spcAft>
        <a:defRPr sz="2400" b="1">
          <a:solidFill>
            <a:schemeClr val="tx1"/>
          </a:solidFill>
          <a:latin typeface="Arial" charset="0"/>
        </a:defRPr>
      </a:lvl3pPr>
      <a:lvl4pPr algn="l" defTabSz="1019175" rtl="0" eaLnBrk="0" fontAlgn="base" hangingPunct="0">
        <a:lnSpc>
          <a:spcPts val="3400"/>
        </a:lnSpc>
        <a:spcBef>
          <a:spcPct val="0"/>
        </a:spcBef>
        <a:spcAft>
          <a:spcPct val="0"/>
        </a:spcAft>
        <a:defRPr sz="2400" b="1">
          <a:solidFill>
            <a:schemeClr val="tx1"/>
          </a:solidFill>
          <a:latin typeface="Arial" charset="0"/>
        </a:defRPr>
      </a:lvl4pPr>
      <a:lvl5pPr algn="l" defTabSz="1019175" rtl="0" eaLnBrk="0" fontAlgn="base" hangingPunct="0">
        <a:lnSpc>
          <a:spcPts val="3400"/>
        </a:lnSpc>
        <a:spcBef>
          <a:spcPct val="0"/>
        </a:spcBef>
        <a:spcAft>
          <a:spcPct val="0"/>
        </a:spcAft>
        <a:defRPr sz="2400" b="1">
          <a:solidFill>
            <a:schemeClr val="tx1"/>
          </a:solidFill>
          <a:latin typeface="Arial" charset="0"/>
        </a:defRPr>
      </a:lvl5pPr>
      <a:lvl6pPr marL="457200" algn="l" rtl="0" eaLnBrk="1" fontAlgn="base" hangingPunct="1">
        <a:spcBef>
          <a:spcPct val="0"/>
        </a:spcBef>
        <a:spcAft>
          <a:spcPct val="0"/>
        </a:spcAft>
        <a:defRPr sz="2400" b="1">
          <a:solidFill>
            <a:schemeClr val="accent1"/>
          </a:solidFill>
          <a:latin typeface="Arial" charset="0"/>
        </a:defRPr>
      </a:lvl6pPr>
      <a:lvl7pPr marL="914400" algn="l" rtl="0" eaLnBrk="1" fontAlgn="base" hangingPunct="1">
        <a:spcBef>
          <a:spcPct val="0"/>
        </a:spcBef>
        <a:spcAft>
          <a:spcPct val="0"/>
        </a:spcAft>
        <a:defRPr sz="2400" b="1">
          <a:solidFill>
            <a:schemeClr val="accent1"/>
          </a:solidFill>
          <a:latin typeface="Arial" charset="0"/>
        </a:defRPr>
      </a:lvl7pPr>
      <a:lvl8pPr marL="1371600" algn="l" rtl="0" eaLnBrk="1" fontAlgn="base" hangingPunct="1">
        <a:spcBef>
          <a:spcPct val="0"/>
        </a:spcBef>
        <a:spcAft>
          <a:spcPct val="0"/>
        </a:spcAft>
        <a:defRPr sz="2400" b="1">
          <a:solidFill>
            <a:schemeClr val="accent1"/>
          </a:solidFill>
          <a:latin typeface="Arial" charset="0"/>
        </a:defRPr>
      </a:lvl8pPr>
      <a:lvl9pPr marL="1828800" algn="l" rtl="0" eaLnBrk="1" fontAlgn="base" hangingPunct="1">
        <a:spcBef>
          <a:spcPct val="0"/>
        </a:spcBef>
        <a:spcAft>
          <a:spcPct val="0"/>
        </a:spcAft>
        <a:defRPr sz="2400" b="1">
          <a:solidFill>
            <a:schemeClr val="accent1"/>
          </a:solidFill>
          <a:latin typeface="Arial" charset="0"/>
        </a:defRPr>
      </a:lvl9pPr>
    </p:titleStyle>
    <p:bodyStyle>
      <a:lvl1pPr marL="382588" indent="-382588" algn="l" defTabSz="1019175" rtl="0" eaLnBrk="0" fontAlgn="base" hangingPunct="0">
        <a:spcBef>
          <a:spcPct val="0"/>
        </a:spcBef>
        <a:spcAft>
          <a:spcPts val="300"/>
        </a:spcAft>
        <a:buFont typeface="Arial" pitchFamily="34" charset="0"/>
        <a:defRPr lang="zh-TW" altLang="en-US" sz="2000" kern="1200" dirty="0">
          <a:solidFill>
            <a:schemeClr val="tx1"/>
          </a:solidFill>
          <a:latin typeface="Verdana" pitchFamily="34" charset="0"/>
          <a:ea typeface="華康中黑體" pitchFamily="49" charset="-120"/>
          <a:cs typeface="+mn-cs"/>
        </a:defRPr>
      </a:lvl1pPr>
      <a:lvl2pPr marL="203200" indent="-203200" algn="l" defTabSz="1019175" rtl="0" eaLnBrk="0" fontAlgn="base" hangingPunct="0">
        <a:spcBef>
          <a:spcPct val="0"/>
        </a:spcBef>
        <a:spcAft>
          <a:spcPts val="300"/>
        </a:spcAft>
        <a:buFont typeface="Arial" pitchFamily="34" charset="0"/>
        <a:buChar char="•"/>
        <a:defRPr lang="zh-TW" altLang="en-US" sz="2000" kern="1200" dirty="0">
          <a:solidFill>
            <a:schemeClr val="tx1"/>
          </a:solidFill>
          <a:latin typeface="Verdana" pitchFamily="34" charset="0"/>
          <a:ea typeface="華康中黑體" pitchFamily="49" charset="-120"/>
          <a:cs typeface="+mj-cs"/>
        </a:defRPr>
      </a:lvl2pPr>
      <a:lvl3pPr marL="398463" indent="-195263" algn="l" defTabSz="1019175" rtl="0" eaLnBrk="0" fontAlgn="base" hangingPunct="0">
        <a:spcBef>
          <a:spcPct val="0"/>
        </a:spcBef>
        <a:spcAft>
          <a:spcPts val="300"/>
        </a:spcAft>
        <a:buFont typeface="Arial" pitchFamily="34" charset="0"/>
        <a:buChar char="‒"/>
        <a:defRPr lang="zh-TW" altLang="en-US" sz="2000" kern="1200" dirty="0">
          <a:solidFill>
            <a:schemeClr val="tx1"/>
          </a:solidFill>
          <a:latin typeface="Verdana" pitchFamily="34" charset="0"/>
          <a:ea typeface="華康中黑體" pitchFamily="49" charset="-120"/>
          <a:cs typeface="+mj-cs"/>
        </a:defRPr>
      </a:lvl3pPr>
      <a:lvl4pPr marL="601663" indent="-203200" algn="l" defTabSz="1019175" rtl="0" eaLnBrk="0" fontAlgn="base" hangingPunct="0">
        <a:spcBef>
          <a:spcPct val="0"/>
        </a:spcBef>
        <a:spcAft>
          <a:spcPts val="300"/>
        </a:spcAft>
        <a:buFont typeface="Arial" pitchFamily="34" charset="0"/>
        <a:buChar char="•"/>
        <a:defRPr lang="zh-TW" altLang="en-US" sz="2000" kern="1200" dirty="0">
          <a:solidFill>
            <a:schemeClr val="tx1"/>
          </a:solidFill>
          <a:latin typeface="Verdana" pitchFamily="34" charset="0"/>
          <a:ea typeface="華康中黑體" pitchFamily="49" charset="-120"/>
          <a:cs typeface="+mj-cs"/>
        </a:defRPr>
      </a:lvl4pPr>
      <a:lvl5pPr marL="793750" indent="-192088" algn="l" defTabSz="1019175" rtl="0" eaLnBrk="0" fontAlgn="base" hangingPunct="0">
        <a:spcBef>
          <a:spcPct val="0"/>
        </a:spcBef>
        <a:spcAft>
          <a:spcPts val="300"/>
        </a:spcAft>
        <a:buFont typeface="Arial" pitchFamily="34" charset="0"/>
        <a:buChar char="‒"/>
        <a:defRPr lang="en-US" altLang="en-US" sz="2000" kern="1200" dirty="0">
          <a:solidFill>
            <a:schemeClr val="tx1"/>
          </a:solidFill>
          <a:latin typeface="Verdana" pitchFamily="34" charset="0"/>
          <a:ea typeface="華康中黑體" pitchFamily="49" charset="-120"/>
          <a:cs typeface="+mj-cs"/>
        </a:defRPr>
      </a:lvl5pPr>
      <a:lvl6pPr marL="895350" indent="-182563" algn="l" defTabSz="914400" rtl="0" eaLnBrk="1" latinLnBrk="0" hangingPunct="1">
        <a:spcBef>
          <a:spcPts val="0"/>
        </a:spcBef>
        <a:spcAft>
          <a:spcPts val="300"/>
        </a:spcAft>
        <a:buFont typeface="Arial" pitchFamily="34" charset="0"/>
        <a:buChar char="•"/>
        <a:defRPr sz="1600" kern="1200" baseline="0">
          <a:solidFill>
            <a:schemeClr val="accent1"/>
          </a:solidFill>
          <a:latin typeface="+mn-lt"/>
          <a:ea typeface="+mn-ea"/>
          <a:cs typeface="+mn-cs"/>
        </a:defRPr>
      </a:lvl6pPr>
      <a:lvl7pPr marL="1079500" indent="-184150" algn="l" defTabSz="914400" rtl="0" eaLnBrk="1" latinLnBrk="0" hangingPunct="1">
        <a:spcBef>
          <a:spcPts val="0"/>
        </a:spcBef>
        <a:spcAft>
          <a:spcPts val="300"/>
        </a:spcAft>
        <a:buFont typeface="Arial" pitchFamily="34" charset="0"/>
        <a:buChar char="‒"/>
        <a:defRPr sz="1400" kern="1200">
          <a:solidFill>
            <a:schemeClr val="accent1"/>
          </a:solidFill>
          <a:latin typeface="+mn-lt"/>
          <a:ea typeface="+mn-ea"/>
          <a:cs typeface="+mn-cs"/>
        </a:defRPr>
      </a:lvl7pPr>
      <a:lvl8pPr marL="1252538" indent="-173038" algn="l" defTabSz="914400" rtl="0" eaLnBrk="1" latinLnBrk="0" hangingPunct="1">
        <a:spcBef>
          <a:spcPts val="0"/>
        </a:spcBef>
        <a:spcAft>
          <a:spcPts val="300"/>
        </a:spcAft>
        <a:buFont typeface="Arial" pitchFamily="34" charset="0"/>
        <a:buChar char="•"/>
        <a:defRPr sz="1400" kern="1200">
          <a:solidFill>
            <a:schemeClr val="accent1"/>
          </a:solidFill>
          <a:latin typeface="+mn-lt"/>
          <a:ea typeface="+mn-ea"/>
          <a:cs typeface="+mn-cs"/>
        </a:defRPr>
      </a:lvl8pPr>
      <a:lvl9pPr marL="1435100" indent="-182563" algn="l" defTabSz="914400" rtl="0" eaLnBrk="1" latinLnBrk="0" hangingPunct="1">
        <a:spcBef>
          <a:spcPts val="0"/>
        </a:spcBef>
        <a:spcAft>
          <a:spcPts val="300"/>
        </a:spcAft>
        <a:buFont typeface="Arial" pitchFamily="34" charset="0"/>
        <a:buChar char="‒"/>
        <a:defRPr sz="1400" kern="1200">
          <a:solidFill>
            <a:schemeClr val="accent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標題版面配置區 1"/>
          <p:cNvSpPr>
            <a:spLocks noGrp="1"/>
          </p:cNvSpPr>
          <p:nvPr>
            <p:ph type="title"/>
          </p:nvPr>
        </p:nvSpPr>
        <p:spPr>
          <a:xfrm>
            <a:off x="503005" y="311321"/>
            <a:ext cx="9053989" cy="1295665"/>
          </a:xfrm>
          <a:prstGeom prst="rect">
            <a:avLst/>
          </a:prstGeom>
        </p:spPr>
        <p:txBody>
          <a:bodyPr vert="horz" lIns="100241" tIns="50112" rIns="100241" bIns="50112" rtlCol="0" anchor="ctr">
            <a:normAutofit/>
          </a:body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503005" y="1814047"/>
            <a:ext cx="9053989" cy="5130473"/>
          </a:xfrm>
          <a:prstGeom prst="rect">
            <a:avLst/>
          </a:prstGeom>
        </p:spPr>
        <p:txBody>
          <a:bodyPr vert="horz" lIns="100241" tIns="50112" rIns="100241" bIns="50112" rtlCol="0">
            <a:normAutofit/>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2"/>
          </p:nvPr>
        </p:nvSpPr>
        <p:spPr>
          <a:xfrm>
            <a:off x="502999" y="7205451"/>
            <a:ext cx="2347331" cy="413893"/>
          </a:xfrm>
          <a:prstGeom prst="rect">
            <a:avLst/>
          </a:prstGeom>
        </p:spPr>
        <p:txBody>
          <a:bodyPr vert="horz" lIns="100241" tIns="50112" rIns="100241" bIns="50112" rtlCol="0" anchor="ctr"/>
          <a:lstStyle>
            <a:lvl1pPr algn="l">
              <a:defRPr sz="1300">
                <a:solidFill>
                  <a:schemeClr val="tx1">
                    <a:tint val="75000"/>
                  </a:schemeClr>
                </a:solidFill>
              </a:defRPr>
            </a:lvl1pPr>
          </a:lstStyle>
          <a:p>
            <a:pPr defTabSz="1002481" fontAlgn="auto">
              <a:spcBef>
                <a:spcPts val="0"/>
              </a:spcBef>
              <a:spcAft>
                <a:spcPts val="0"/>
              </a:spcAft>
            </a:pPr>
            <a:fld id="{8C4EB253-1017-456B-88DB-C133E5A42D43}" type="datetimeFigureOut">
              <a:rPr kumimoji="0" lang="zh-TW" altLang="en-US" smtClean="0">
                <a:solidFill>
                  <a:prstClr val="black">
                    <a:tint val="75000"/>
                  </a:prstClr>
                </a:solidFill>
                <a:latin typeface="Calibri"/>
                <a:ea typeface="新細明體"/>
              </a:rPr>
              <a:pPr defTabSz="1002481" fontAlgn="auto">
                <a:spcBef>
                  <a:spcPts val="0"/>
                </a:spcBef>
                <a:spcAft>
                  <a:spcPts val="0"/>
                </a:spcAft>
              </a:pPr>
              <a:t>2013/11/15</a:t>
            </a:fld>
            <a:endParaRPr kumimoji="0" lang="zh-TW" altLang="en-US">
              <a:solidFill>
                <a:prstClr val="black">
                  <a:tint val="75000"/>
                </a:prstClr>
              </a:solidFill>
              <a:latin typeface="Calibri"/>
              <a:ea typeface="新細明體"/>
            </a:endParaRPr>
          </a:p>
        </p:txBody>
      </p:sp>
      <p:sp>
        <p:nvSpPr>
          <p:cNvPr id="5" name="頁尾版面配置區 4"/>
          <p:cNvSpPr>
            <a:spLocks noGrp="1"/>
          </p:cNvSpPr>
          <p:nvPr>
            <p:ph type="ftr" sz="quarter" idx="3"/>
          </p:nvPr>
        </p:nvSpPr>
        <p:spPr>
          <a:xfrm>
            <a:off x="3437168" y="7205451"/>
            <a:ext cx="3185663" cy="413893"/>
          </a:xfrm>
          <a:prstGeom prst="rect">
            <a:avLst/>
          </a:prstGeom>
        </p:spPr>
        <p:txBody>
          <a:bodyPr vert="horz" lIns="100241" tIns="50112" rIns="100241" bIns="50112" rtlCol="0" anchor="ctr"/>
          <a:lstStyle>
            <a:lvl1pPr algn="ctr">
              <a:defRPr sz="1300">
                <a:solidFill>
                  <a:schemeClr val="tx1">
                    <a:tint val="75000"/>
                  </a:schemeClr>
                </a:solidFill>
              </a:defRPr>
            </a:lvl1pPr>
          </a:lstStyle>
          <a:p>
            <a:pPr defTabSz="1002481" fontAlgn="auto">
              <a:spcBef>
                <a:spcPts val="0"/>
              </a:spcBef>
              <a:spcAft>
                <a:spcPts val="0"/>
              </a:spcAft>
            </a:pPr>
            <a:endParaRPr kumimoji="0" lang="zh-TW" altLang="en-US">
              <a:solidFill>
                <a:prstClr val="black">
                  <a:tint val="75000"/>
                </a:prstClr>
              </a:solidFill>
              <a:latin typeface="Calibri"/>
              <a:ea typeface="新細明體"/>
            </a:endParaRPr>
          </a:p>
        </p:txBody>
      </p:sp>
      <p:sp>
        <p:nvSpPr>
          <p:cNvPr id="6" name="投影片編號版面配置區 5"/>
          <p:cNvSpPr>
            <a:spLocks noGrp="1"/>
          </p:cNvSpPr>
          <p:nvPr>
            <p:ph type="sldNum" sz="quarter" idx="4"/>
          </p:nvPr>
        </p:nvSpPr>
        <p:spPr>
          <a:xfrm>
            <a:off x="7209660" y="7205451"/>
            <a:ext cx="2347331" cy="413893"/>
          </a:xfrm>
          <a:prstGeom prst="rect">
            <a:avLst/>
          </a:prstGeom>
        </p:spPr>
        <p:txBody>
          <a:bodyPr vert="horz" lIns="100241" tIns="50112" rIns="100241" bIns="50112" rtlCol="0" anchor="ctr"/>
          <a:lstStyle>
            <a:lvl1pPr algn="r">
              <a:defRPr sz="1300">
                <a:solidFill>
                  <a:schemeClr val="tx1">
                    <a:tint val="75000"/>
                  </a:schemeClr>
                </a:solidFill>
              </a:defRPr>
            </a:lvl1pPr>
          </a:lstStyle>
          <a:p>
            <a:pPr defTabSz="1002481" fontAlgn="auto">
              <a:spcBef>
                <a:spcPts val="0"/>
              </a:spcBef>
              <a:spcAft>
                <a:spcPts val="0"/>
              </a:spcAft>
            </a:pPr>
            <a:fld id="{7D2C0C76-70FB-4F26-B419-8467F8D94246}" type="slidenum">
              <a:rPr kumimoji="0" lang="zh-TW" altLang="en-US" smtClean="0">
                <a:solidFill>
                  <a:prstClr val="black">
                    <a:tint val="75000"/>
                  </a:prstClr>
                </a:solidFill>
                <a:latin typeface="Calibri"/>
                <a:ea typeface="新細明體"/>
              </a:rPr>
              <a:pPr defTabSz="1002481" fontAlgn="auto">
                <a:spcBef>
                  <a:spcPts val="0"/>
                </a:spcBef>
                <a:spcAft>
                  <a:spcPts val="0"/>
                </a:spcAft>
              </a:pPr>
              <a:t>‹#›</a:t>
            </a:fld>
            <a:endParaRPr kumimoji="0" lang="zh-TW" altLang="en-US">
              <a:solidFill>
                <a:prstClr val="black">
                  <a:tint val="75000"/>
                </a:prstClr>
              </a:solidFill>
              <a:latin typeface="Calibri"/>
              <a:ea typeface="新細明體"/>
            </a:endParaRPr>
          </a:p>
        </p:txBody>
      </p:sp>
    </p:spTree>
    <p:extLst>
      <p:ext uri="{BB962C8B-B14F-4D97-AF65-F5344CB8AC3E}">
        <p14:creationId xmlns:p14="http://schemas.microsoft.com/office/powerpoint/2010/main" val="2212875154"/>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1" r:id="rId11"/>
    <p:sldLayoutId id="2147484202" r:id="rId12"/>
    <p:sldLayoutId id="2147484203" r:id="rId13"/>
    <p:sldLayoutId id="2147484204" r:id="rId14"/>
    <p:sldLayoutId id="2147484205" r:id="rId15"/>
    <p:sldLayoutId id="2147484206" r:id="rId16"/>
    <p:sldLayoutId id="2147484207" r:id="rId17"/>
    <p:sldLayoutId id="2147484209" r:id="rId18"/>
    <p:sldLayoutId id="2147484210" r:id="rId19"/>
  </p:sldLayoutIdLst>
  <p:txStyles>
    <p:titleStyle>
      <a:lvl1pPr algn="ctr" defTabSz="1002481" rtl="0" eaLnBrk="1" latinLnBrk="0" hangingPunct="1">
        <a:spcBef>
          <a:spcPct val="0"/>
        </a:spcBef>
        <a:buNone/>
        <a:defRPr sz="4900" kern="1200">
          <a:solidFill>
            <a:schemeClr val="tx1"/>
          </a:solidFill>
          <a:latin typeface="+mj-lt"/>
          <a:ea typeface="+mj-ea"/>
          <a:cs typeface="+mj-cs"/>
        </a:defRPr>
      </a:lvl1pPr>
    </p:titleStyle>
    <p:bodyStyle>
      <a:lvl1pPr marL="375937" indent="-375937" algn="l" defTabSz="1002481" rtl="0" eaLnBrk="1" latinLnBrk="0" hangingPunct="1">
        <a:spcBef>
          <a:spcPct val="20000"/>
        </a:spcBef>
        <a:buFont typeface="Arial" pitchFamily="34" charset="0"/>
        <a:buChar char="•"/>
        <a:defRPr sz="3600" kern="1200">
          <a:solidFill>
            <a:schemeClr val="tx1"/>
          </a:solidFill>
          <a:latin typeface="+mn-lt"/>
          <a:ea typeface="+mn-ea"/>
          <a:cs typeface="+mn-cs"/>
        </a:defRPr>
      </a:lvl1pPr>
      <a:lvl2pPr marL="814514" indent="-313283" algn="l" defTabSz="1002481" rtl="0" eaLnBrk="1" latinLnBrk="0" hangingPunct="1">
        <a:spcBef>
          <a:spcPct val="20000"/>
        </a:spcBef>
        <a:buFont typeface="Arial" pitchFamily="34" charset="0"/>
        <a:buChar char="–"/>
        <a:defRPr sz="3100" kern="1200">
          <a:solidFill>
            <a:schemeClr val="tx1"/>
          </a:solidFill>
          <a:latin typeface="+mn-lt"/>
          <a:ea typeface="+mn-ea"/>
          <a:cs typeface="+mn-cs"/>
        </a:defRPr>
      </a:lvl2pPr>
      <a:lvl3pPr marL="1253092" indent="-250631" algn="l" defTabSz="1002481" rtl="0" eaLnBrk="1" latinLnBrk="0" hangingPunct="1">
        <a:spcBef>
          <a:spcPct val="20000"/>
        </a:spcBef>
        <a:buFont typeface="Arial" pitchFamily="34" charset="0"/>
        <a:buChar char="•"/>
        <a:defRPr sz="2700" kern="1200">
          <a:solidFill>
            <a:schemeClr val="tx1"/>
          </a:solidFill>
          <a:latin typeface="+mn-lt"/>
          <a:ea typeface="+mn-ea"/>
          <a:cs typeface="+mn-cs"/>
        </a:defRPr>
      </a:lvl3pPr>
      <a:lvl4pPr marL="1754336" indent="-250631" algn="l" defTabSz="1002481" rtl="0" eaLnBrk="1" latinLnBrk="0" hangingPunct="1">
        <a:spcBef>
          <a:spcPct val="20000"/>
        </a:spcBef>
        <a:buFont typeface="Arial" pitchFamily="34" charset="0"/>
        <a:buChar char="–"/>
        <a:defRPr sz="2200" kern="1200">
          <a:solidFill>
            <a:schemeClr val="tx1"/>
          </a:solidFill>
          <a:latin typeface="+mn-lt"/>
          <a:ea typeface="+mn-ea"/>
          <a:cs typeface="+mn-cs"/>
        </a:defRPr>
      </a:lvl4pPr>
      <a:lvl5pPr marL="2255578" indent="-250631" algn="l" defTabSz="1002481" rtl="0" eaLnBrk="1" latinLnBrk="0" hangingPunct="1">
        <a:spcBef>
          <a:spcPct val="20000"/>
        </a:spcBef>
        <a:buFont typeface="Arial" pitchFamily="34" charset="0"/>
        <a:buChar char="»"/>
        <a:defRPr sz="2200" kern="1200">
          <a:solidFill>
            <a:schemeClr val="tx1"/>
          </a:solidFill>
          <a:latin typeface="+mn-lt"/>
          <a:ea typeface="+mn-ea"/>
          <a:cs typeface="+mn-cs"/>
        </a:defRPr>
      </a:lvl5pPr>
      <a:lvl6pPr marL="2756811" indent="-250631" algn="l" defTabSz="1002481" rtl="0" eaLnBrk="1" latinLnBrk="0" hangingPunct="1">
        <a:spcBef>
          <a:spcPct val="20000"/>
        </a:spcBef>
        <a:buFont typeface="Arial" pitchFamily="34" charset="0"/>
        <a:buChar char="•"/>
        <a:defRPr sz="2200" kern="1200">
          <a:solidFill>
            <a:schemeClr val="tx1"/>
          </a:solidFill>
          <a:latin typeface="+mn-lt"/>
          <a:ea typeface="+mn-ea"/>
          <a:cs typeface="+mn-cs"/>
        </a:defRPr>
      </a:lvl6pPr>
      <a:lvl7pPr marL="3258059" indent="-250631" algn="l" defTabSz="1002481" rtl="0" eaLnBrk="1" latinLnBrk="0" hangingPunct="1">
        <a:spcBef>
          <a:spcPct val="20000"/>
        </a:spcBef>
        <a:buFont typeface="Arial" pitchFamily="34" charset="0"/>
        <a:buChar char="•"/>
        <a:defRPr sz="2200" kern="1200">
          <a:solidFill>
            <a:schemeClr val="tx1"/>
          </a:solidFill>
          <a:latin typeface="+mn-lt"/>
          <a:ea typeface="+mn-ea"/>
          <a:cs typeface="+mn-cs"/>
        </a:defRPr>
      </a:lvl7pPr>
      <a:lvl8pPr marL="3759296" indent="-250631" algn="l" defTabSz="1002481" rtl="0" eaLnBrk="1" latinLnBrk="0" hangingPunct="1">
        <a:spcBef>
          <a:spcPct val="20000"/>
        </a:spcBef>
        <a:buFont typeface="Arial" pitchFamily="34" charset="0"/>
        <a:buChar char="•"/>
        <a:defRPr sz="2200" kern="1200">
          <a:solidFill>
            <a:schemeClr val="tx1"/>
          </a:solidFill>
          <a:latin typeface="+mn-lt"/>
          <a:ea typeface="+mn-ea"/>
          <a:cs typeface="+mn-cs"/>
        </a:defRPr>
      </a:lvl8pPr>
      <a:lvl9pPr marL="4260535" indent="-250631" algn="l" defTabSz="1002481" rtl="0" eaLnBrk="1" latinLnBrk="0" hangingPunct="1">
        <a:spcBef>
          <a:spcPct val="20000"/>
        </a:spcBef>
        <a:buFont typeface="Arial" pitchFamily="34" charset="0"/>
        <a:buChar char="•"/>
        <a:defRPr sz="2200" kern="1200">
          <a:solidFill>
            <a:schemeClr val="tx1"/>
          </a:solidFill>
          <a:latin typeface="+mn-lt"/>
          <a:ea typeface="+mn-ea"/>
          <a:cs typeface="+mn-cs"/>
        </a:defRPr>
      </a:lvl9pPr>
    </p:bodyStyle>
    <p:otherStyle>
      <a:defPPr>
        <a:defRPr lang="zh-TW"/>
      </a:defPPr>
      <a:lvl1pPr marL="0" algn="l" defTabSz="1002481" rtl="0" eaLnBrk="1" latinLnBrk="0" hangingPunct="1">
        <a:defRPr sz="2000" kern="1200">
          <a:solidFill>
            <a:schemeClr val="tx1"/>
          </a:solidFill>
          <a:latin typeface="+mn-lt"/>
          <a:ea typeface="+mn-ea"/>
          <a:cs typeface="+mn-cs"/>
        </a:defRPr>
      </a:lvl1pPr>
      <a:lvl2pPr marL="501243" algn="l" defTabSz="1002481" rtl="0" eaLnBrk="1" latinLnBrk="0" hangingPunct="1">
        <a:defRPr sz="2000" kern="1200">
          <a:solidFill>
            <a:schemeClr val="tx1"/>
          </a:solidFill>
          <a:latin typeface="+mn-lt"/>
          <a:ea typeface="+mn-ea"/>
          <a:cs typeface="+mn-cs"/>
        </a:defRPr>
      </a:lvl2pPr>
      <a:lvl3pPr marL="1002481" algn="l" defTabSz="1002481" rtl="0" eaLnBrk="1" latinLnBrk="0" hangingPunct="1">
        <a:defRPr sz="2000" kern="1200">
          <a:solidFill>
            <a:schemeClr val="tx1"/>
          </a:solidFill>
          <a:latin typeface="+mn-lt"/>
          <a:ea typeface="+mn-ea"/>
          <a:cs typeface="+mn-cs"/>
        </a:defRPr>
      </a:lvl3pPr>
      <a:lvl4pPr marL="1503723" algn="l" defTabSz="1002481" rtl="0" eaLnBrk="1" latinLnBrk="0" hangingPunct="1">
        <a:defRPr sz="2000" kern="1200">
          <a:solidFill>
            <a:schemeClr val="tx1"/>
          </a:solidFill>
          <a:latin typeface="+mn-lt"/>
          <a:ea typeface="+mn-ea"/>
          <a:cs typeface="+mn-cs"/>
        </a:defRPr>
      </a:lvl4pPr>
      <a:lvl5pPr marL="2004965" algn="l" defTabSz="1002481" rtl="0" eaLnBrk="1" latinLnBrk="0" hangingPunct="1">
        <a:defRPr sz="2000" kern="1200">
          <a:solidFill>
            <a:schemeClr val="tx1"/>
          </a:solidFill>
          <a:latin typeface="+mn-lt"/>
          <a:ea typeface="+mn-ea"/>
          <a:cs typeface="+mn-cs"/>
        </a:defRPr>
      </a:lvl5pPr>
      <a:lvl6pPr marL="2506186" algn="l" defTabSz="1002481" rtl="0" eaLnBrk="1" latinLnBrk="0" hangingPunct="1">
        <a:defRPr sz="2000" kern="1200">
          <a:solidFill>
            <a:schemeClr val="tx1"/>
          </a:solidFill>
          <a:latin typeface="+mn-lt"/>
          <a:ea typeface="+mn-ea"/>
          <a:cs typeface="+mn-cs"/>
        </a:defRPr>
      </a:lvl6pPr>
      <a:lvl7pPr marL="3007441" algn="l" defTabSz="1002481" rtl="0" eaLnBrk="1" latinLnBrk="0" hangingPunct="1">
        <a:defRPr sz="2000" kern="1200">
          <a:solidFill>
            <a:schemeClr val="tx1"/>
          </a:solidFill>
          <a:latin typeface="+mn-lt"/>
          <a:ea typeface="+mn-ea"/>
          <a:cs typeface="+mn-cs"/>
        </a:defRPr>
      </a:lvl7pPr>
      <a:lvl8pPr marL="3508674" algn="l" defTabSz="1002481" rtl="0" eaLnBrk="1" latinLnBrk="0" hangingPunct="1">
        <a:defRPr sz="2000" kern="1200">
          <a:solidFill>
            <a:schemeClr val="tx1"/>
          </a:solidFill>
          <a:latin typeface="+mn-lt"/>
          <a:ea typeface="+mn-ea"/>
          <a:cs typeface="+mn-cs"/>
        </a:defRPr>
      </a:lvl8pPr>
      <a:lvl9pPr marL="4009912" algn="l" defTabSz="1002481" rtl="0" eaLnBrk="1" latinLnBrk="0" hangingPunct="1">
        <a:defRPr sz="20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標題版面配置區 1"/>
          <p:cNvSpPr>
            <a:spLocks noGrp="1"/>
          </p:cNvSpPr>
          <p:nvPr>
            <p:ph type="title"/>
          </p:nvPr>
        </p:nvSpPr>
        <p:spPr>
          <a:xfrm>
            <a:off x="503005" y="311321"/>
            <a:ext cx="9053989" cy="1295665"/>
          </a:xfrm>
          <a:prstGeom prst="rect">
            <a:avLst/>
          </a:prstGeom>
        </p:spPr>
        <p:txBody>
          <a:bodyPr vert="horz" lIns="100404" tIns="50193" rIns="100404" bIns="50193" rtlCol="0" anchor="ctr">
            <a:normAutofit/>
          </a:body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503005" y="1814035"/>
            <a:ext cx="9053989" cy="5130473"/>
          </a:xfrm>
          <a:prstGeom prst="rect">
            <a:avLst/>
          </a:prstGeom>
        </p:spPr>
        <p:txBody>
          <a:bodyPr vert="horz" lIns="100404" tIns="50193" rIns="100404" bIns="50193" rtlCol="0">
            <a:normAutofit/>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2"/>
          </p:nvPr>
        </p:nvSpPr>
        <p:spPr>
          <a:xfrm>
            <a:off x="502999" y="7205440"/>
            <a:ext cx="2347331" cy="413893"/>
          </a:xfrm>
          <a:prstGeom prst="rect">
            <a:avLst/>
          </a:prstGeom>
        </p:spPr>
        <p:txBody>
          <a:bodyPr vert="horz" lIns="100404" tIns="50193" rIns="100404" bIns="50193" rtlCol="0" anchor="ctr"/>
          <a:lstStyle>
            <a:lvl1pPr algn="l">
              <a:defRPr sz="1300">
                <a:solidFill>
                  <a:schemeClr val="tx1">
                    <a:tint val="75000"/>
                  </a:schemeClr>
                </a:solidFill>
              </a:defRPr>
            </a:lvl1pPr>
          </a:lstStyle>
          <a:p>
            <a:pPr defTabSz="1004086" fontAlgn="auto">
              <a:spcBef>
                <a:spcPts val="0"/>
              </a:spcBef>
              <a:spcAft>
                <a:spcPts val="0"/>
              </a:spcAft>
            </a:pPr>
            <a:endParaRPr kumimoji="0" lang="zh-TW" altLang="en-US">
              <a:solidFill>
                <a:prstClr val="black">
                  <a:tint val="75000"/>
                </a:prstClr>
              </a:solidFill>
              <a:latin typeface="Calibri"/>
              <a:ea typeface="新細明體"/>
            </a:endParaRPr>
          </a:p>
        </p:txBody>
      </p:sp>
      <p:sp>
        <p:nvSpPr>
          <p:cNvPr id="5" name="頁尾版面配置區 4"/>
          <p:cNvSpPr>
            <a:spLocks noGrp="1"/>
          </p:cNvSpPr>
          <p:nvPr>
            <p:ph type="ftr" sz="quarter" idx="3"/>
          </p:nvPr>
        </p:nvSpPr>
        <p:spPr>
          <a:xfrm>
            <a:off x="3437168" y="7205440"/>
            <a:ext cx="3185663" cy="413893"/>
          </a:xfrm>
          <a:prstGeom prst="rect">
            <a:avLst/>
          </a:prstGeom>
        </p:spPr>
        <p:txBody>
          <a:bodyPr vert="horz" lIns="100404" tIns="50193" rIns="100404" bIns="50193" rtlCol="0" anchor="ctr"/>
          <a:lstStyle>
            <a:lvl1pPr algn="ctr">
              <a:defRPr sz="1300">
                <a:solidFill>
                  <a:schemeClr val="tx1">
                    <a:tint val="75000"/>
                  </a:schemeClr>
                </a:solidFill>
              </a:defRPr>
            </a:lvl1pPr>
          </a:lstStyle>
          <a:p>
            <a:pPr defTabSz="1004086" fontAlgn="auto">
              <a:spcBef>
                <a:spcPts val="0"/>
              </a:spcBef>
              <a:spcAft>
                <a:spcPts val="0"/>
              </a:spcAft>
            </a:pPr>
            <a:r>
              <a:rPr kumimoji="0" lang="en-US" altLang="zh-TW" smtClean="0">
                <a:solidFill>
                  <a:prstClr val="black">
                    <a:tint val="75000"/>
                  </a:prstClr>
                </a:solidFill>
                <a:latin typeface="Calibri"/>
                <a:ea typeface="新細明體"/>
              </a:rPr>
              <a:t>©2012 </a:t>
            </a:r>
            <a:r>
              <a:rPr kumimoji="0" lang="zh-TW" altLang="en-US" smtClean="0">
                <a:solidFill>
                  <a:prstClr val="black">
                    <a:tint val="75000"/>
                  </a:prstClr>
                </a:solidFill>
                <a:latin typeface="Calibri"/>
                <a:ea typeface="新細明體"/>
              </a:rPr>
              <a:t>勤業眾信版權所有 保留一切權利</a:t>
            </a:r>
            <a:endParaRPr kumimoji="0" lang="zh-TW" altLang="en-US" dirty="0">
              <a:solidFill>
                <a:prstClr val="black">
                  <a:tint val="75000"/>
                </a:prstClr>
              </a:solidFill>
              <a:latin typeface="Calibri"/>
              <a:ea typeface="新細明體"/>
            </a:endParaRPr>
          </a:p>
        </p:txBody>
      </p:sp>
      <p:sp>
        <p:nvSpPr>
          <p:cNvPr id="6" name="投影片編號版面配置區 5"/>
          <p:cNvSpPr>
            <a:spLocks noGrp="1"/>
          </p:cNvSpPr>
          <p:nvPr>
            <p:ph type="sldNum" sz="quarter" idx="4"/>
          </p:nvPr>
        </p:nvSpPr>
        <p:spPr>
          <a:xfrm>
            <a:off x="7209660" y="7205440"/>
            <a:ext cx="2347331" cy="413893"/>
          </a:xfrm>
          <a:prstGeom prst="rect">
            <a:avLst/>
          </a:prstGeom>
        </p:spPr>
        <p:txBody>
          <a:bodyPr vert="horz" lIns="100404" tIns="50193" rIns="100404" bIns="50193" rtlCol="0" anchor="ctr"/>
          <a:lstStyle>
            <a:lvl1pPr algn="r">
              <a:defRPr sz="1300">
                <a:solidFill>
                  <a:schemeClr val="tx1">
                    <a:tint val="75000"/>
                  </a:schemeClr>
                </a:solidFill>
              </a:defRPr>
            </a:lvl1pPr>
          </a:lstStyle>
          <a:p>
            <a:pPr defTabSz="1004086" fontAlgn="auto">
              <a:spcBef>
                <a:spcPts val="0"/>
              </a:spcBef>
              <a:spcAft>
                <a:spcPts val="0"/>
              </a:spcAft>
            </a:pPr>
            <a:fld id="{5B2D9389-8C3D-4D31-8819-9C2CCD52A6B7}" type="slidenum">
              <a:rPr kumimoji="0" lang="zh-TW" altLang="en-US" smtClean="0">
                <a:solidFill>
                  <a:prstClr val="black">
                    <a:tint val="75000"/>
                  </a:prstClr>
                </a:solidFill>
                <a:latin typeface="Calibri"/>
                <a:ea typeface="新細明體"/>
              </a:rPr>
              <a:pPr defTabSz="1004086" fontAlgn="auto">
                <a:spcBef>
                  <a:spcPts val="0"/>
                </a:spcBef>
                <a:spcAft>
                  <a:spcPts val="0"/>
                </a:spcAft>
              </a:pPr>
              <a:t>‹#›</a:t>
            </a:fld>
            <a:endParaRPr kumimoji="0" lang="zh-TW" altLang="en-US">
              <a:solidFill>
                <a:prstClr val="black">
                  <a:tint val="75000"/>
                </a:prstClr>
              </a:solidFill>
              <a:latin typeface="Calibri"/>
              <a:ea typeface="新細明體"/>
            </a:endParaRPr>
          </a:p>
        </p:txBody>
      </p:sp>
    </p:spTree>
    <p:extLst>
      <p:ext uri="{BB962C8B-B14F-4D97-AF65-F5344CB8AC3E}">
        <p14:creationId xmlns:p14="http://schemas.microsoft.com/office/powerpoint/2010/main" val="769998214"/>
      </p:ext>
    </p:extLst>
  </p:cSld>
  <p:clrMap bg1="lt1" tx1="dk1" bg2="lt2" tx2="dk2" accent1="accent1" accent2="accent2" accent3="accent3" accent4="accent4" accent5="accent5" accent6="accent6" hlink="hlink" folHlink="folHlink"/>
  <p:sldLayoutIdLst>
    <p:sldLayoutId id="2147484446" r:id="rId1"/>
    <p:sldLayoutId id="2147484447" r:id="rId2"/>
    <p:sldLayoutId id="2147484448" r:id="rId3"/>
    <p:sldLayoutId id="2147484449" r:id="rId4"/>
    <p:sldLayoutId id="2147484450" r:id="rId5"/>
    <p:sldLayoutId id="2147484451" r:id="rId6"/>
    <p:sldLayoutId id="2147484452" r:id="rId7"/>
    <p:sldLayoutId id="2147484453" r:id="rId8"/>
    <p:sldLayoutId id="2147484454" r:id="rId9"/>
    <p:sldLayoutId id="2147484455" r:id="rId10"/>
    <p:sldLayoutId id="2147484456" r:id="rId11"/>
    <p:sldLayoutId id="2147484457" r:id="rId12"/>
    <p:sldLayoutId id="2147484458" r:id="rId13"/>
    <p:sldLayoutId id="2147484459" r:id="rId14"/>
    <p:sldLayoutId id="2147484460" r:id="rId15"/>
    <p:sldLayoutId id="2147484461" r:id="rId16"/>
    <p:sldLayoutId id="2147484462" r:id="rId17"/>
    <p:sldLayoutId id="2147484463" r:id="rId18"/>
    <p:sldLayoutId id="2147484464" r:id="rId19"/>
    <p:sldLayoutId id="2147484465" r:id="rId20"/>
    <p:sldLayoutId id="2147484466" r:id="rId21"/>
    <p:sldLayoutId id="2147484467" r:id="rId22"/>
    <p:sldLayoutId id="2147484468" r:id="rId23"/>
    <p:sldLayoutId id="2147484469" r:id="rId24"/>
    <p:sldLayoutId id="2147484470" r:id="rId25"/>
    <p:sldLayoutId id="2147484471" r:id="rId26"/>
    <p:sldLayoutId id="2147484472" r:id="rId27"/>
    <p:sldLayoutId id="2147484473" r:id="rId28"/>
    <p:sldLayoutId id="2147484474" r:id="rId29"/>
    <p:sldLayoutId id="2147484475" r:id="rId30"/>
    <p:sldLayoutId id="2147484476" r:id="rId31"/>
    <p:sldLayoutId id="2147484477" r:id="rId32"/>
    <p:sldLayoutId id="2147484478" r:id="rId33"/>
    <p:sldLayoutId id="2147484479" r:id="rId34"/>
    <p:sldLayoutId id="2147484480" r:id="rId35"/>
    <p:sldLayoutId id="2147484481" r:id="rId36"/>
    <p:sldLayoutId id="2147484482" r:id="rId37"/>
    <p:sldLayoutId id="2147484483" r:id="rId38"/>
    <p:sldLayoutId id="2147484484" r:id="rId39"/>
    <p:sldLayoutId id="2147484485" r:id="rId40"/>
    <p:sldLayoutId id="2147484486" r:id="rId41"/>
    <p:sldLayoutId id="2147484487" r:id="rId42"/>
    <p:sldLayoutId id="2147484488" r:id="rId43"/>
    <p:sldLayoutId id="2147484489" r:id="rId44"/>
    <p:sldLayoutId id="2147484490" r:id="rId45"/>
    <p:sldLayoutId id="2147484491" r:id="rId46"/>
    <p:sldLayoutId id="2147484492" r:id="rId47"/>
    <p:sldLayoutId id="2147484493" r:id="rId48"/>
    <p:sldLayoutId id="2147484494" r:id="rId49"/>
    <p:sldLayoutId id="2147484495" r:id="rId50"/>
    <p:sldLayoutId id="2147484496" r:id="rId51"/>
    <p:sldLayoutId id="2147484497" r:id="rId52"/>
    <p:sldLayoutId id="2147484498" r:id="rId53"/>
    <p:sldLayoutId id="2147484499" r:id="rId54"/>
    <p:sldLayoutId id="2147484500" r:id="rId55"/>
    <p:sldLayoutId id="2147484501" r:id="rId56"/>
    <p:sldLayoutId id="2147484502" r:id="rId57"/>
    <p:sldLayoutId id="2147484503" r:id="rId58"/>
    <p:sldLayoutId id="2147484504" r:id="rId59"/>
    <p:sldLayoutId id="2147484505" r:id="rId60"/>
    <p:sldLayoutId id="2147484506" r:id="rId61"/>
    <p:sldLayoutId id="2147484507" r:id="rId62"/>
    <p:sldLayoutId id="2147484508" r:id="rId63"/>
    <p:sldLayoutId id="2147484509" r:id="rId64"/>
    <p:sldLayoutId id="2147484510" r:id="rId65"/>
    <p:sldLayoutId id="2147484511" r:id="rId66"/>
    <p:sldLayoutId id="2147484512" r:id="rId67"/>
    <p:sldLayoutId id="2147484513" r:id="rId68"/>
    <p:sldLayoutId id="2147484514" r:id="rId69"/>
    <p:sldLayoutId id="2147484515" r:id="rId70"/>
    <p:sldLayoutId id="2147484516" r:id="rId71"/>
    <p:sldLayoutId id="2147484517" r:id="rId72"/>
    <p:sldLayoutId id="2147484518" r:id="rId73"/>
    <p:sldLayoutId id="2147484519" r:id="rId74"/>
    <p:sldLayoutId id="2147484520" r:id="rId75"/>
    <p:sldLayoutId id="2147484521" r:id="rId76"/>
    <p:sldLayoutId id="2147484522" r:id="rId77"/>
    <p:sldLayoutId id="2147484523" r:id="rId78"/>
    <p:sldLayoutId id="2147484524" r:id="rId79"/>
    <p:sldLayoutId id="2147484525" r:id="rId80"/>
    <p:sldLayoutId id="2147484526" r:id="rId81"/>
    <p:sldLayoutId id="2147484527" r:id="rId82"/>
    <p:sldLayoutId id="2147484528" r:id="rId83"/>
    <p:sldLayoutId id="2147484529" r:id="rId84"/>
    <p:sldLayoutId id="2147484530" r:id="rId85"/>
    <p:sldLayoutId id="2147484531" r:id="rId86"/>
    <p:sldLayoutId id="2147484532" r:id="rId87"/>
    <p:sldLayoutId id="2147484533" r:id="rId88"/>
    <p:sldLayoutId id="2147484534" r:id="rId89"/>
    <p:sldLayoutId id="2147484535" r:id="rId90"/>
    <p:sldLayoutId id="2147484536" r:id="rId91"/>
    <p:sldLayoutId id="2147484537" r:id="rId92"/>
    <p:sldLayoutId id="2147484538" r:id="rId93"/>
    <p:sldLayoutId id="2147484539" r:id="rId94"/>
    <p:sldLayoutId id="2147484540" r:id="rId95"/>
    <p:sldLayoutId id="2147484541" r:id="rId96"/>
    <p:sldLayoutId id="2147484542" r:id="rId97"/>
  </p:sldLayoutIdLst>
  <p:timing>
    <p:tnLst>
      <p:par>
        <p:cTn id="1" dur="indefinite" restart="never" nodeType="tmRoot"/>
      </p:par>
    </p:tnLst>
  </p:timing>
  <p:hf hdr="0" dt="0"/>
  <p:txStyles>
    <p:titleStyle>
      <a:lvl1pPr algn="ctr" defTabSz="1004086" rtl="0" eaLnBrk="1" latinLnBrk="0" hangingPunct="1">
        <a:spcBef>
          <a:spcPct val="0"/>
        </a:spcBef>
        <a:buNone/>
        <a:defRPr sz="4900" kern="1200">
          <a:solidFill>
            <a:schemeClr val="tx1"/>
          </a:solidFill>
          <a:latin typeface="+mj-lt"/>
          <a:ea typeface="+mj-ea"/>
          <a:cs typeface="+mj-cs"/>
        </a:defRPr>
      </a:lvl1pPr>
    </p:titleStyle>
    <p:bodyStyle>
      <a:lvl1pPr marL="376540" indent="-376540" algn="l" defTabSz="1004086" rtl="0" eaLnBrk="1" latinLnBrk="0" hangingPunct="1">
        <a:spcBef>
          <a:spcPct val="20000"/>
        </a:spcBef>
        <a:buFont typeface="Arial" pitchFamily="34" charset="0"/>
        <a:buChar char="•"/>
        <a:defRPr sz="3600" kern="1200">
          <a:solidFill>
            <a:schemeClr val="tx1"/>
          </a:solidFill>
          <a:latin typeface="+mn-lt"/>
          <a:ea typeface="+mn-ea"/>
          <a:cs typeface="+mn-cs"/>
        </a:defRPr>
      </a:lvl1pPr>
      <a:lvl2pPr marL="815822" indent="-313786" algn="l" defTabSz="1004086" rtl="0" eaLnBrk="1" latinLnBrk="0" hangingPunct="1">
        <a:spcBef>
          <a:spcPct val="20000"/>
        </a:spcBef>
        <a:buFont typeface="Arial" pitchFamily="34" charset="0"/>
        <a:buChar char="–"/>
        <a:defRPr sz="3100" kern="1200">
          <a:solidFill>
            <a:schemeClr val="tx1"/>
          </a:solidFill>
          <a:latin typeface="+mn-lt"/>
          <a:ea typeface="+mn-ea"/>
          <a:cs typeface="+mn-cs"/>
        </a:defRPr>
      </a:lvl2pPr>
      <a:lvl3pPr marL="1255103" indent="-251033" algn="l" defTabSz="1004086" rtl="0" eaLnBrk="1" latinLnBrk="0" hangingPunct="1">
        <a:spcBef>
          <a:spcPct val="20000"/>
        </a:spcBef>
        <a:buFont typeface="Arial" pitchFamily="34" charset="0"/>
        <a:buChar char="•"/>
        <a:defRPr sz="2700" kern="1200">
          <a:solidFill>
            <a:schemeClr val="tx1"/>
          </a:solidFill>
          <a:latin typeface="+mn-lt"/>
          <a:ea typeface="+mn-ea"/>
          <a:cs typeface="+mn-cs"/>
        </a:defRPr>
      </a:lvl3pPr>
      <a:lvl4pPr marL="1757156" indent="-251033" algn="l" defTabSz="1004086" rtl="0" eaLnBrk="1" latinLnBrk="0" hangingPunct="1">
        <a:spcBef>
          <a:spcPct val="20000"/>
        </a:spcBef>
        <a:buFont typeface="Arial" pitchFamily="34" charset="0"/>
        <a:buChar char="–"/>
        <a:defRPr sz="2200" kern="1200">
          <a:solidFill>
            <a:schemeClr val="tx1"/>
          </a:solidFill>
          <a:latin typeface="+mn-lt"/>
          <a:ea typeface="+mn-ea"/>
          <a:cs typeface="+mn-cs"/>
        </a:defRPr>
      </a:lvl4pPr>
      <a:lvl5pPr marL="2259197" indent="-251033" algn="l" defTabSz="1004086" rtl="0" eaLnBrk="1" latinLnBrk="0" hangingPunct="1">
        <a:spcBef>
          <a:spcPct val="20000"/>
        </a:spcBef>
        <a:buFont typeface="Arial" pitchFamily="34" charset="0"/>
        <a:buChar char="»"/>
        <a:defRPr sz="2200" kern="1200">
          <a:solidFill>
            <a:schemeClr val="tx1"/>
          </a:solidFill>
          <a:latin typeface="+mn-lt"/>
          <a:ea typeface="+mn-ea"/>
          <a:cs typeface="+mn-cs"/>
        </a:defRPr>
      </a:lvl5pPr>
      <a:lvl6pPr marL="2761236" indent="-251033" algn="l" defTabSz="1004086" rtl="0" eaLnBrk="1" latinLnBrk="0" hangingPunct="1">
        <a:spcBef>
          <a:spcPct val="20000"/>
        </a:spcBef>
        <a:buFont typeface="Arial" pitchFamily="34" charset="0"/>
        <a:buChar char="•"/>
        <a:defRPr sz="2200" kern="1200">
          <a:solidFill>
            <a:schemeClr val="tx1"/>
          </a:solidFill>
          <a:latin typeface="+mn-lt"/>
          <a:ea typeface="+mn-ea"/>
          <a:cs typeface="+mn-cs"/>
        </a:defRPr>
      </a:lvl6pPr>
      <a:lvl7pPr marL="3263287" indent="-251033" algn="l" defTabSz="1004086" rtl="0" eaLnBrk="1" latinLnBrk="0" hangingPunct="1">
        <a:spcBef>
          <a:spcPct val="20000"/>
        </a:spcBef>
        <a:buFont typeface="Arial" pitchFamily="34" charset="0"/>
        <a:buChar char="•"/>
        <a:defRPr sz="2200" kern="1200">
          <a:solidFill>
            <a:schemeClr val="tx1"/>
          </a:solidFill>
          <a:latin typeface="+mn-lt"/>
          <a:ea typeface="+mn-ea"/>
          <a:cs typeface="+mn-cs"/>
        </a:defRPr>
      </a:lvl7pPr>
      <a:lvl8pPr marL="3765325" indent="-251033" algn="l" defTabSz="1004086" rtl="0" eaLnBrk="1" latinLnBrk="0" hangingPunct="1">
        <a:spcBef>
          <a:spcPct val="20000"/>
        </a:spcBef>
        <a:buFont typeface="Arial" pitchFamily="34" charset="0"/>
        <a:buChar char="•"/>
        <a:defRPr sz="2200" kern="1200">
          <a:solidFill>
            <a:schemeClr val="tx1"/>
          </a:solidFill>
          <a:latin typeface="+mn-lt"/>
          <a:ea typeface="+mn-ea"/>
          <a:cs typeface="+mn-cs"/>
        </a:defRPr>
      </a:lvl8pPr>
      <a:lvl9pPr marL="4267371" indent="-251033" algn="l" defTabSz="1004086" rtl="0" eaLnBrk="1" latinLnBrk="0" hangingPunct="1">
        <a:spcBef>
          <a:spcPct val="20000"/>
        </a:spcBef>
        <a:buFont typeface="Arial" pitchFamily="34" charset="0"/>
        <a:buChar char="•"/>
        <a:defRPr sz="2200" kern="1200">
          <a:solidFill>
            <a:schemeClr val="tx1"/>
          </a:solidFill>
          <a:latin typeface="+mn-lt"/>
          <a:ea typeface="+mn-ea"/>
          <a:cs typeface="+mn-cs"/>
        </a:defRPr>
      </a:lvl9pPr>
    </p:bodyStyle>
    <p:otherStyle>
      <a:defPPr>
        <a:defRPr lang="zh-TW"/>
      </a:defPPr>
      <a:lvl1pPr marL="0" algn="l" defTabSz="1004086" rtl="0" eaLnBrk="1" latinLnBrk="0" hangingPunct="1">
        <a:defRPr sz="2000" kern="1200">
          <a:solidFill>
            <a:schemeClr val="tx1"/>
          </a:solidFill>
          <a:latin typeface="+mn-lt"/>
          <a:ea typeface="+mn-ea"/>
          <a:cs typeface="+mn-cs"/>
        </a:defRPr>
      </a:lvl1pPr>
      <a:lvl2pPr marL="502045" algn="l" defTabSz="1004086" rtl="0" eaLnBrk="1" latinLnBrk="0" hangingPunct="1">
        <a:defRPr sz="2000" kern="1200">
          <a:solidFill>
            <a:schemeClr val="tx1"/>
          </a:solidFill>
          <a:latin typeface="+mn-lt"/>
          <a:ea typeface="+mn-ea"/>
          <a:cs typeface="+mn-cs"/>
        </a:defRPr>
      </a:lvl2pPr>
      <a:lvl3pPr marL="1004086" algn="l" defTabSz="1004086" rtl="0" eaLnBrk="1" latinLnBrk="0" hangingPunct="1">
        <a:defRPr sz="2000" kern="1200">
          <a:solidFill>
            <a:schemeClr val="tx1"/>
          </a:solidFill>
          <a:latin typeface="+mn-lt"/>
          <a:ea typeface="+mn-ea"/>
          <a:cs typeface="+mn-cs"/>
        </a:defRPr>
      </a:lvl3pPr>
      <a:lvl4pPr marL="1506136" algn="l" defTabSz="1004086" rtl="0" eaLnBrk="1" latinLnBrk="0" hangingPunct="1">
        <a:defRPr sz="2000" kern="1200">
          <a:solidFill>
            <a:schemeClr val="tx1"/>
          </a:solidFill>
          <a:latin typeface="+mn-lt"/>
          <a:ea typeface="+mn-ea"/>
          <a:cs typeface="+mn-cs"/>
        </a:defRPr>
      </a:lvl4pPr>
      <a:lvl5pPr marL="2008180" algn="l" defTabSz="1004086" rtl="0" eaLnBrk="1" latinLnBrk="0" hangingPunct="1">
        <a:defRPr sz="2000" kern="1200">
          <a:solidFill>
            <a:schemeClr val="tx1"/>
          </a:solidFill>
          <a:latin typeface="+mn-lt"/>
          <a:ea typeface="+mn-ea"/>
          <a:cs typeface="+mn-cs"/>
        </a:defRPr>
      </a:lvl5pPr>
      <a:lvl6pPr marL="2510208" algn="l" defTabSz="1004086" rtl="0" eaLnBrk="1" latinLnBrk="0" hangingPunct="1">
        <a:defRPr sz="2000" kern="1200">
          <a:solidFill>
            <a:schemeClr val="tx1"/>
          </a:solidFill>
          <a:latin typeface="+mn-lt"/>
          <a:ea typeface="+mn-ea"/>
          <a:cs typeface="+mn-cs"/>
        </a:defRPr>
      </a:lvl6pPr>
      <a:lvl7pPr marL="3012267" algn="l" defTabSz="1004086" rtl="0" eaLnBrk="1" latinLnBrk="0" hangingPunct="1">
        <a:defRPr sz="2000" kern="1200">
          <a:solidFill>
            <a:schemeClr val="tx1"/>
          </a:solidFill>
          <a:latin typeface="+mn-lt"/>
          <a:ea typeface="+mn-ea"/>
          <a:cs typeface="+mn-cs"/>
        </a:defRPr>
      </a:lvl7pPr>
      <a:lvl8pPr marL="3514306" algn="l" defTabSz="1004086" rtl="0" eaLnBrk="1" latinLnBrk="0" hangingPunct="1">
        <a:defRPr sz="2000" kern="1200">
          <a:solidFill>
            <a:schemeClr val="tx1"/>
          </a:solidFill>
          <a:latin typeface="+mn-lt"/>
          <a:ea typeface="+mn-ea"/>
          <a:cs typeface="+mn-cs"/>
        </a:defRPr>
      </a:lvl8pPr>
      <a:lvl9pPr marL="4016346" algn="l" defTabSz="1004086" rtl="0" eaLnBrk="1" latinLnBrk="0" hangingPunct="1">
        <a:defRPr sz="20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標題版面配置區 1"/>
          <p:cNvSpPr>
            <a:spLocks noGrp="1"/>
          </p:cNvSpPr>
          <p:nvPr>
            <p:ph type="title"/>
          </p:nvPr>
        </p:nvSpPr>
        <p:spPr>
          <a:xfrm>
            <a:off x="503005" y="311321"/>
            <a:ext cx="9053989" cy="1295665"/>
          </a:xfrm>
          <a:prstGeom prst="rect">
            <a:avLst/>
          </a:prstGeom>
        </p:spPr>
        <p:txBody>
          <a:bodyPr vert="horz" lIns="100484" tIns="50235" rIns="100484" bIns="50235" rtlCol="0" anchor="ctr">
            <a:normAutofit/>
          </a:body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503005" y="1814030"/>
            <a:ext cx="9053989" cy="5130473"/>
          </a:xfrm>
          <a:prstGeom prst="rect">
            <a:avLst/>
          </a:prstGeom>
        </p:spPr>
        <p:txBody>
          <a:bodyPr vert="horz" lIns="100484" tIns="50235" rIns="100484" bIns="50235" rtlCol="0">
            <a:normAutofit/>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2"/>
          </p:nvPr>
        </p:nvSpPr>
        <p:spPr>
          <a:xfrm>
            <a:off x="502999" y="7205434"/>
            <a:ext cx="2347331" cy="413893"/>
          </a:xfrm>
          <a:prstGeom prst="rect">
            <a:avLst/>
          </a:prstGeom>
        </p:spPr>
        <p:txBody>
          <a:bodyPr vert="horz" lIns="100484" tIns="50235" rIns="100484" bIns="50235" rtlCol="0" anchor="ctr"/>
          <a:lstStyle>
            <a:lvl1pPr algn="l">
              <a:defRPr sz="1300">
                <a:solidFill>
                  <a:schemeClr val="tx1">
                    <a:tint val="75000"/>
                  </a:schemeClr>
                </a:solidFill>
              </a:defRPr>
            </a:lvl1pPr>
          </a:lstStyle>
          <a:p>
            <a:pPr defTabSz="1004891" fontAlgn="auto">
              <a:spcBef>
                <a:spcPts val="0"/>
              </a:spcBef>
              <a:spcAft>
                <a:spcPts val="0"/>
              </a:spcAft>
            </a:pPr>
            <a:endParaRPr kumimoji="0" lang="zh-TW" altLang="en-US">
              <a:solidFill>
                <a:prstClr val="black">
                  <a:tint val="75000"/>
                </a:prstClr>
              </a:solidFill>
              <a:latin typeface="Calibri"/>
              <a:ea typeface="新細明體"/>
            </a:endParaRPr>
          </a:p>
        </p:txBody>
      </p:sp>
      <p:sp>
        <p:nvSpPr>
          <p:cNvPr id="5" name="頁尾版面配置區 4"/>
          <p:cNvSpPr>
            <a:spLocks noGrp="1"/>
          </p:cNvSpPr>
          <p:nvPr>
            <p:ph type="ftr" sz="quarter" idx="3"/>
          </p:nvPr>
        </p:nvSpPr>
        <p:spPr>
          <a:xfrm>
            <a:off x="3437168" y="7205434"/>
            <a:ext cx="3185663" cy="413893"/>
          </a:xfrm>
          <a:prstGeom prst="rect">
            <a:avLst/>
          </a:prstGeom>
        </p:spPr>
        <p:txBody>
          <a:bodyPr vert="horz" lIns="100484" tIns="50235" rIns="100484" bIns="50235" rtlCol="0" anchor="ctr"/>
          <a:lstStyle>
            <a:lvl1pPr algn="ctr">
              <a:defRPr sz="1300">
                <a:solidFill>
                  <a:schemeClr val="tx1">
                    <a:tint val="75000"/>
                  </a:schemeClr>
                </a:solidFill>
              </a:defRPr>
            </a:lvl1pPr>
          </a:lstStyle>
          <a:p>
            <a:pPr defTabSz="1004891" fontAlgn="auto">
              <a:spcBef>
                <a:spcPts val="0"/>
              </a:spcBef>
              <a:spcAft>
                <a:spcPts val="0"/>
              </a:spcAft>
            </a:pPr>
            <a:r>
              <a:rPr kumimoji="0" lang="en-US" altLang="zh-TW" smtClean="0">
                <a:solidFill>
                  <a:prstClr val="black">
                    <a:tint val="75000"/>
                  </a:prstClr>
                </a:solidFill>
                <a:latin typeface="Calibri"/>
                <a:ea typeface="新細明體"/>
              </a:rPr>
              <a:t>©2012 </a:t>
            </a:r>
            <a:r>
              <a:rPr kumimoji="0" lang="zh-TW" altLang="en-US" smtClean="0">
                <a:solidFill>
                  <a:prstClr val="black">
                    <a:tint val="75000"/>
                  </a:prstClr>
                </a:solidFill>
                <a:latin typeface="Calibri"/>
                <a:ea typeface="新細明體"/>
              </a:rPr>
              <a:t>勤業眾信版權所有 保留一切權利</a:t>
            </a:r>
            <a:endParaRPr kumimoji="0" lang="zh-TW" altLang="en-US" dirty="0">
              <a:solidFill>
                <a:prstClr val="black">
                  <a:tint val="75000"/>
                </a:prstClr>
              </a:solidFill>
              <a:latin typeface="Calibri"/>
              <a:ea typeface="新細明體"/>
            </a:endParaRPr>
          </a:p>
        </p:txBody>
      </p:sp>
      <p:sp>
        <p:nvSpPr>
          <p:cNvPr id="6" name="投影片編號版面配置區 5"/>
          <p:cNvSpPr>
            <a:spLocks noGrp="1"/>
          </p:cNvSpPr>
          <p:nvPr>
            <p:ph type="sldNum" sz="quarter" idx="4"/>
          </p:nvPr>
        </p:nvSpPr>
        <p:spPr>
          <a:xfrm>
            <a:off x="7209660" y="7205434"/>
            <a:ext cx="2347331" cy="413893"/>
          </a:xfrm>
          <a:prstGeom prst="rect">
            <a:avLst/>
          </a:prstGeom>
        </p:spPr>
        <p:txBody>
          <a:bodyPr vert="horz" lIns="100484" tIns="50235" rIns="100484" bIns="50235" rtlCol="0" anchor="ctr"/>
          <a:lstStyle>
            <a:lvl1pPr algn="r">
              <a:defRPr sz="1300">
                <a:solidFill>
                  <a:schemeClr val="tx1">
                    <a:tint val="75000"/>
                  </a:schemeClr>
                </a:solidFill>
              </a:defRPr>
            </a:lvl1pPr>
          </a:lstStyle>
          <a:p>
            <a:pPr defTabSz="1004891" fontAlgn="auto">
              <a:spcBef>
                <a:spcPts val="0"/>
              </a:spcBef>
              <a:spcAft>
                <a:spcPts val="0"/>
              </a:spcAft>
            </a:pPr>
            <a:fld id="{5B2D9389-8C3D-4D31-8819-9C2CCD52A6B7}" type="slidenum">
              <a:rPr kumimoji="0" lang="zh-TW" altLang="en-US" smtClean="0">
                <a:solidFill>
                  <a:prstClr val="black">
                    <a:tint val="75000"/>
                  </a:prstClr>
                </a:solidFill>
                <a:latin typeface="Calibri"/>
                <a:ea typeface="新細明體"/>
              </a:rPr>
              <a:pPr defTabSz="1004891" fontAlgn="auto">
                <a:spcBef>
                  <a:spcPts val="0"/>
                </a:spcBef>
                <a:spcAft>
                  <a:spcPts val="0"/>
                </a:spcAft>
              </a:pPr>
              <a:t>‹#›</a:t>
            </a:fld>
            <a:endParaRPr kumimoji="0" lang="zh-TW" altLang="en-US">
              <a:solidFill>
                <a:prstClr val="black">
                  <a:tint val="75000"/>
                </a:prstClr>
              </a:solidFill>
              <a:latin typeface="Calibri"/>
              <a:ea typeface="新細明體"/>
            </a:endParaRPr>
          </a:p>
        </p:txBody>
      </p:sp>
    </p:spTree>
    <p:extLst>
      <p:ext uri="{BB962C8B-B14F-4D97-AF65-F5344CB8AC3E}">
        <p14:creationId xmlns:p14="http://schemas.microsoft.com/office/powerpoint/2010/main" val="402562043"/>
      </p:ext>
    </p:extLst>
  </p:cSld>
  <p:clrMap bg1="lt1" tx1="dk1" bg2="lt2" tx2="dk2" accent1="accent1" accent2="accent2" accent3="accent3" accent4="accent4" accent5="accent5" accent6="accent6" hlink="hlink" folHlink="folHlink"/>
  <p:sldLayoutIdLst>
    <p:sldLayoutId id="2147484544" r:id="rId1"/>
    <p:sldLayoutId id="2147484545" r:id="rId2"/>
    <p:sldLayoutId id="2147484546" r:id="rId3"/>
    <p:sldLayoutId id="2147484547" r:id="rId4"/>
    <p:sldLayoutId id="2147484548" r:id="rId5"/>
    <p:sldLayoutId id="2147484549" r:id="rId6"/>
    <p:sldLayoutId id="2147484550" r:id="rId7"/>
    <p:sldLayoutId id="2147484551" r:id="rId8"/>
    <p:sldLayoutId id="2147484552" r:id="rId9"/>
    <p:sldLayoutId id="2147484553" r:id="rId10"/>
    <p:sldLayoutId id="2147484554" r:id="rId11"/>
    <p:sldLayoutId id="2147484555" r:id="rId12"/>
    <p:sldLayoutId id="2147484556" r:id="rId13"/>
    <p:sldLayoutId id="2147484557" r:id="rId14"/>
    <p:sldLayoutId id="2147484558" r:id="rId15"/>
    <p:sldLayoutId id="2147484559" r:id="rId16"/>
    <p:sldLayoutId id="2147484560" r:id="rId17"/>
    <p:sldLayoutId id="2147484561" r:id="rId18"/>
    <p:sldLayoutId id="2147484562" r:id="rId19"/>
    <p:sldLayoutId id="2147484563" r:id="rId20"/>
    <p:sldLayoutId id="2147484564" r:id="rId21"/>
    <p:sldLayoutId id="2147484565" r:id="rId22"/>
    <p:sldLayoutId id="2147484566" r:id="rId23"/>
    <p:sldLayoutId id="2147484567" r:id="rId24"/>
    <p:sldLayoutId id="2147484568" r:id="rId25"/>
    <p:sldLayoutId id="2147484569" r:id="rId26"/>
    <p:sldLayoutId id="2147484570" r:id="rId27"/>
    <p:sldLayoutId id="2147484571" r:id="rId28"/>
    <p:sldLayoutId id="2147484572" r:id="rId29"/>
    <p:sldLayoutId id="2147484573" r:id="rId30"/>
    <p:sldLayoutId id="2147484574" r:id="rId31"/>
    <p:sldLayoutId id="2147484575" r:id="rId32"/>
    <p:sldLayoutId id="2147484576" r:id="rId33"/>
    <p:sldLayoutId id="2147484577" r:id="rId34"/>
    <p:sldLayoutId id="2147484578" r:id="rId35"/>
    <p:sldLayoutId id="2147484579" r:id="rId36"/>
    <p:sldLayoutId id="2147484580" r:id="rId37"/>
    <p:sldLayoutId id="2147484581" r:id="rId38"/>
    <p:sldLayoutId id="2147484582" r:id="rId39"/>
    <p:sldLayoutId id="2147484583" r:id="rId40"/>
    <p:sldLayoutId id="2147484584" r:id="rId41"/>
    <p:sldLayoutId id="2147484585" r:id="rId42"/>
    <p:sldLayoutId id="2147484586" r:id="rId43"/>
    <p:sldLayoutId id="2147484587" r:id="rId44"/>
    <p:sldLayoutId id="2147484588" r:id="rId45"/>
    <p:sldLayoutId id="2147484589" r:id="rId46"/>
    <p:sldLayoutId id="2147484590" r:id="rId47"/>
    <p:sldLayoutId id="2147484591" r:id="rId48"/>
    <p:sldLayoutId id="2147484592" r:id="rId49"/>
    <p:sldLayoutId id="2147484593" r:id="rId50"/>
    <p:sldLayoutId id="2147484594" r:id="rId51"/>
    <p:sldLayoutId id="2147484595" r:id="rId52"/>
    <p:sldLayoutId id="2147484596" r:id="rId53"/>
    <p:sldLayoutId id="2147484597" r:id="rId54"/>
    <p:sldLayoutId id="2147484598" r:id="rId55"/>
    <p:sldLayoutId id="2147484599" r:id="rId56"/>
    <p:sldLayoutId id="2147484600" r:id="rId57"/>
    <p:sldLayoutId id="2147484601" r:id="rId58"/>
    <p:sldLayoutId id="2147484602" r:id="rId59"/>
    <p:sldLayoutId id="2147484603" r:id="rId60"/>
    <p:sldLayoutId id="2147484604" r:id="rId61"/>
    <p:sldLayoutId id="2147484605" r:id="rId62"/>
    <p:sldLayoutId id="2147484606" r:id="rId63"/>
    <p:sldLayoutId id="2147484607" r:id="rId64"/>
    <p:sldLayoutId id="2147484608" r:id="rId65"/>
    <p:sldLayoutId id="2147484609" r:id="rId66"/>
    <p:sldLayoutId id="2147484610" r:id="rId67"/>
    <p:sldLayoutId id="2147484611" r:id="rId68"/>
    <p:sldLayoutId id="2147484612" r:id="rId69"/>
    <p:sldLayoutId id="2147484613" r:id="rId70"/>
    <p:sldLayoutId id="2147484614" r:id="rId71"/>
    <p:sldLayoutId id="2147484615" r:id="rId72"/>
    <p:sldLayoutId id="2147484616" r:id="rId73"/>
    <p:sldLayoutId id="2147484617" r:id="rId74"/>
    <p:sldLayoutId id="2147484618" r:id="rId75"/>
    <p:sldLayoutId id="2147484619" r:id="rId76"/>
    <p:sldLayoutId id="2147484620" r:id="rId77"/>
    <p:sldLayoutId id="2147484621" r:id="rId78"/>
    <p:sldLayoutId id="2147484622" r:id="rId79"/>
    <p:sldLayoutId id="2147484623" r:id="rId80"/>
    <p:sldLayoutId id="2147484624" r:id="rId81"/>
    <p:sldLayoutId id="2147484625" r:id="rId82"/>
    <p:sldLayoutId id="2147484626" r:id="rId83"/>
    <p:sldLayoutId id="2147484627" r:id="rId84"/>
    <p:sldLayoutId id="2147484628" r:id="rId85"/>
    <p:sldLayoutId id="2147484629" r:id="rId86"/>
    <p:sldLayoutId id="2147484630" r:id="rId87"/>
    <p:sldLayoutId id="2147484631" r:id="rId88"/>
    <p:sldLayoutId id="2147484632" r:id="rId89"/>
    <p:sldLayoutId id="2147484633" r:id="rId90"/>
    <p:sldLayoutId id="2147484634" r:id="rId91"/>
    <p:sldLayoutId id="2147484635" r:id="rId92"/>
    <p:sldLayoutId id="2147484636" r:id="rId93"/>
    <p:sldLayoutId id="2147484637" r:id="rId94"/>
    <p:sldLayoutId id="2147484638" r:id="rId95"/>
    <p:sldLayoutId id="2147484639" r:id="rId96"/>
    <p:sldLayoutId id="2147484640" r:id="rId97"/>
  </p:sldLayoutIdLst>
  <p:timing>
    <p:tnLst>
      <p:par>
        <p:cTn id="1" dur="indefinite" restart="never" nodeType="tmRoot"/>
      </p:par>
    </p:tnLst>
  </p:timing>
  <p:hf hdr="0" dt="0"/>
  <p:txStyles>
    <p:titleStyle>
      <a:lvl1pPr algn="ctr" defTabSz="1004891" rtl="0" eaLnBrk="1" latinLnBrk="0" hangingPunct="1">
        <a:spcBef>
          <a:spcPct val="0"/>
        </a:spcBef>
        <a:buNone/>
        <a:defRPr sz="4900" kern="1200">
          <a:solidFill>
            <a:schemeClr val="tx1"/>
          </a:solidFill>
          <a:latin typeface="+mj-lt"/>
          <a:ea typeface="+mj-ea"/>
          <a:cs typeface="+mj-cs"/>
        </a:defRPr>
      </a:lvl1pPr>
    </p:titleStyle>
    <p:bodyStyle>
      <a:lvl1pPr marL="376841" indent="-376841" algn="l" defTabSz="1004891" rtl="0" eaLnBrk="1" latinLnBrk="0" hangingPunct="1">
        <a:spcBef>
          <a:spcPct val="20000"/>
        </a:spcBef>
        <a:buFont typeface="Arial" pitchFamily="34" charset="0"/>
        <a:buChar char="•"/>
        <a:defRPr sz="3600" kern="1200">
          <a:solidFill>
            <a:schemeClr val="tx1"/>
          </a:solidFill>
          <a:latin typeface="+mn-lt"/>
          <a:ea typeface="+mn-ea"/>
          <a:cs typeface="+mn-cs"/>
        </a:defRPr>
      </a:lvl1pPr>
      <a:lvl2pPr marL="816476" indent="-314037" algn="l" defTabSz="1004891" rtl="0" eaLnBrk="1" latinLnBrk="0" hangingPunct="1">
        <a:spcBef>
          <a:spcPct val="20000"/>
        </a:spcBef>
        <a:buFont typeface="Arial" pitchFamily="34" charset="0"/>
        <a:buChar char="–"/>
        <a:defRPr sz="3100" kern="1200">
          <a:solidFill>
            <a:schemeClr val="tx1"/>
          </a:solidFill>
          <a:latin typeface="+mn-lt"/>
          <a:ea typeface="+mn-ea"/>
          <a:cs typeface="+mn-cs"/>
        </a:defRPr>
      </a:lvl2pPr>
      <a:lvl3pPr marL="1256109" indent="-251235" algn="l" defTabSz="1004891" rtl="0" eaLnBrk="1" latinLnBrk="0" hangingPunct="1">
        <a:spcBef>
          <a:spcPct val="20000"/>
        </a:spcBef>
        <a:buFont typeface="Arial" pitchFamily="34" charset="0"/>
        <a:buChar char="•"/>
        <a:defRPr sz="2700" kern="1200">
          <a:solidFill>
            <a:schemeClr val="tx1"/>
          </a:solidFill>
          <a:latin typeface="+mn-lt"/>
          <a:ea typeface="+mn-ea"/>
          <a:cs typeface="+mn-cs"/>
        </a:defRPr>
      </a:lvl3pPr>
      <a:lvl4pPr marL="1758566" indent="-251235" algn="l" defTabSz="1004891" rtl="0" eaLnBrk="1" latinLnBrk="0" hangingPunct="1">
        <a:spcBef>
          <a:spcPct val="20000"/>
        </a:spcBef>
        <a:buFont typeface="Arial" pitchFamily="34" charset="0"/>
        <a:buChar char="–"/>
        <a:defRPr sz="2200" kern="1200">
          <a:solidFill>
            <a:schemeClr val="tx1"/>
          </a:solidFill>
          <a:latin typeface="+mn-lt"/>
          <a:ea typeface="+mn-ea"/>
          <a:cs typeface="+mn-cs"/>
        </a:defRPr>
      </a:lvl4pPr>
      <a:lvl5pPr marL="2261010" indent="-251235" algn="l" defTabSz="1004891" rtl="0" eaLnBrk="1" latinLnBrk="0" hangingPunct="1">
        <a:spcBef>
          <a:spcPct val="20000"/>
        </a:spcBef>
        <a:buFont typeface="Arial" pitchFamily="34" charset="0"/>
        <a:buChar char="»"/>
        <a:defRPr sz="2200" kern="1200">
          <a:solidFill>
            <a:schemeClr val="tx1"/>
          </a:solidFill>
          <a:latin typeface="+mn-lt"/>
          <a:ea typeface="+mn-ea"/>
          <a:cs typeface="+mn-cs"/>
        </a:defRPr>
      </a:lvl5pPr>
      <a:lvl6pPr marL="2763451" indent="-251235" algn="l" defTabSz="1004891" rtl="0" eaLnBrk="1" latinLnBrk="0" hangingPunct="1">
        <a:spcBef>
          <a:spcPct val="20000"/>
        </a:spcBef>
        <a:buFont typeface="Arial" pitchFamily="34" charset="0"/>
        <a:buChar char="•"/>
        <a:defRPr sz="2200" kern="1200">
          <a:solidFill>
            <a:schemeClr val="tx1"/>
          </a:solidFill>
          <a:latin typeface="+mn-lt"/>
          <a:ea typeface="+mn-ea"/>
          <a:cs typeface="+mn-cs"/>
        </a:defRPr>
      </a:lvl6pPr>
      <a:lvl7pPr marL="3265905" indent="-251235" algn="l" defTabSz="1004891" rtl="0" eaLnBrk="1" latinLnBrk="0" hangingPunct="1">
        <a:spcBef>
          <a:spcPct val="20000"/>
        </a:spcBef>
        <a:buFont typeface="Arial" pitchFamily="34" charset="0"/>
        <a:buChar char="•"/>
        <a:defRPr sz="2200" kern="1200">
          <a:solidFill>
            <a:schemeClr val="tx1"/>
          </a:solidFill>
          <a:latin typeface="+mn-lt"/>
          <a:ea typeface="+mn-ea"/>
          <a:cs typeface="+mn-cs"/>
        </a:defRPr>
      </a:lvl7pPr>
      <a:lvl8pPr marL="3768345" indent="-251235" algn="l" defTabSz="1004891" rtl="0" eaLnBrk="1" latinLnBrk="0" hangingPunct="1">
        <a:spcBef>
          <a:spcPct val="20000"/>
        </a:spcBef>
        <a:buFont typeface="Arial" pitchFamily="34" charset="0"/>
        <a:buChar char="•"/>
        <a:defRPr sz="2200" kern="1200">
          <a:solidFill>
            <a:schemeClr val="tx1"/>
          </a:solidFill>
          <a:latin typeface="+mn-lt"/>
          <a:ea typeface="+mn-ea"/>
          <a:cs typeface="+mn-cs"/>
        </a:defRPr>
      </a:lvl8pPr>
      <a:lvl9pPr marL="4270793" indent="-251235" algn="l" defTabSz="1004891" rtl="0" eaLnBrk="1" latinLnBrk="0" hangingPunct="1">
        <a:spcBef>
          <a:spcPct val="20000"/>
        </a:spcBef>
        <a:buFont typeface="Arial" pitchFamily="34" charset="0"/>
        <a:buChar char="•"/>
        <a:defRPr sz="2200" kern="1200">
          <a:solidFill>
            <a:schemeClr val="tx1"/>
          </a:solidFill>
          <a:latin typeface="+mn-lt"/>
          <a:ea typeface="+mn-ea"/>
          <a:cs typeface="+mn-cs"/>
        </a:defRPr>
      </a:lvl9pPr>
    </p:bodyStyle>
    <p:otherStyle>
      <a:defPPr>
        <a:defRPr lang="zh-TW"/>
      </a:defPPr>
      <a:lvl1pPr marL="0" algn="l" defTabSz="1004891" rtl="0" eaLnBrk="1" latinLnBrk="0" hangingPunct="1">
        <a:defRPr sz="2000" kern="1200">
          <a:solidFill>
            <a:schemeClr val="tx1"/>
          </a:solidFill>
          <a:latin typeface="+mn-lt"/>
          <a:ea typeface="+mn-ea"/>
          <a:cs typeface="+mn-cs"/>
        </a:defRPr>
      </a:lvl1pPr>
      <a:lvl2pPr marL="502448" algn="l" defTabSz="1004891" rtl="0" eaLnBrk="1" latinLnBrk="0" hangingPunct="1">
        <a:defRPr sz="2000" kern="1200">
          <a:solidFill>
            <a:schemeClr val="tx1"/>
          </a:solidFill>
          <a:latin typeface="+mn-lt"/>
          <a:ea typeface="+mn-ea"/>
          <a:cs typeface="+mn-cs"/>
        </a:defRPr>
      </a:lvl2pPr>
      <a:lvl3pPr marL="1004891" algn="l" defTabSz="1004891" rtl="0" eaLnBrk="1" latinLnBrk="0" hangingPunct="1">
        <a:defRPr sz="2000" kern="1200">
          <a:solidFill>
            <a:schemeClr val="tx1"/>
          </a:solidFill>
          <a:latin typeface="+mn-lt"/>
          <a:ea typeface="+mn-ea"/>
          <a:cs typeface="+mn-cs"/>
        </a:defRPr>
      </a:lvl3pPr>
      <a:lvl4pPr marL="1507344" algn="l" defTabSz="1004891" rtl="0" eaLnBrk="1" latinLnBrk="0" hangingPunct="1">
        <a:defRPr sz="2000" kern="1200">
          <a:solidFill>
            <a:schemeClr val="tx1"/>
          </a:solidFill>
          <a:latin typeface="+mn-lt"/>
          <a:ea typeface="+mn-ea"/>
          <a:cs typeface="+mn-cs"/>
        </a:defRPr>
      </a:lvl4pPr>
      <a:lvl5pPr marL="2009790" algn="l" defTabSz="1004891" rtl="0" eaLnBrk="1" latinLnBrk="0" hangingPunct="1">
        <a:defRPr sz="2000" kern="1200">
          <a:solidFill>
            <a:schemeClr val="tx1"/>
          </a:solidFill>
          <a:latin typeface="+mn-lt"/>
          <a:ea typeface="+mn-ea"/>
          <a:cs typeface="+mn-cs"/>
        </a:defRPr>
      </a:lvl5pPr>
      <a:lvl6pPr marL="2512221" algn="l" defTabSz="1004891" rtl="0" eaLnBrk="1" latinLnBrk="0" hangingPunct="1">
        <a:defRPr sz="2000" kern="1200">
          <a:solidFill>
            <a:schemeClr val="tx1"/>
          </a:solidFill>
          <a:latin typeface="+mn-lt"/>
          <a:ea typeface="+mn-ea"/>
          <a:cs typeface="+mn-cs"/>
        </a:defRPr>
      </a:lvl6pPr>
      <a:lvl7pPr marL="3014683" algn="l" defTabSz="1004891" rtl="0" eaLnBrk="1" latinLnBrk="0" hangingPunct="1">
        <a:defRPr sz="2000" kern="1200">
          <a:solidFill>
            <a:schemeClr val="tx1"/>
          </a:solidFill>
          <a:latin typeface="+mn-lt"/>
          <a:ea typeface="+mn-ea"/>
          <a:cs typeface="+mn-cs"/>
        </a:defRPr>
      </a:lvl7pPr>
      <a:lvl8pPr marL="3517126" algn="l" defTabSz="1004891" rtl="0" eaLnBrk="1" latinLnBrk="0" hangingPunct="1">
        <a:defRPr sz="2000" kern="1200">
          <a:solidFill>
            <a:schemeClr val="tx1"/>
          </a:solidFill>
          <a:latin typeface="+mn-lt"/>
          <a:ea typeface="+mn-ea"/>
          <a:cs typeface="+mn-cs"/>
        </a:defRPr>
      </a:lvl8pPr>
      <a:lvl9pPr marL="4019565" algn="l" defTabSz="1004891" rtl="0" eaLnBrk="1" latinLnBrk="0" hangingPunct="1">
        <a:defRPr sz="20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標題版面配置區 1"/>
          <p:cNvSpPr>
            <a:spLocks noGrp="1"/>
          </p:cNvSpPr>
          <p:nvPr>
            <p:ph type="title"/>
          </p:nvPr>
        </p:nvSpPr>
        <p:spPr>
          <a:xfrm>
            <a:off x="503005" y="311321"/>
            <a:ext cx="9053989" cy="1295665"/>
          </a:xfrm>
          <a:prstGeom prst="rect">
            <a:avLst/>
          </a:prstGeom>
        </p:spPr>
        <p:txBody>
          <a:bodyPr vert="horz" lIns="100582" tIns="50284" rIns="100582" bIns="50284" rtlCol="0" anchor="ctr">
            <a:normAutofit/>
          </a:body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503005" y="1814023"/>
            <a:ext cx="9053989" cy="5130473"/>
          </a:xfrm>
          <a:prstGeom prst="rect">
            <a:avLst/>
          </a:prstGeom>
        </p:spPr>
        <p:txBody>
          <a:bodyPr vert="horz" lIns="100582" tIns="50284" rIns="100582" bIns="50284" rtlCol="0">
            <a:normAutofit/>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2"/>
          </p:nvPr>
        </p:nvSpPr>
        <p:spPr>
          <a:xfrm>
            <a:off x="502999" y="7205427"/>
            <a:ext cx="2347331" cy="413893"/>
          </a:xfrm>
          <a:prstGeom prst="rect">
            <a:avLst/>
          </a:prstGeom>
        </p:spPr>
        <p:txBody>
          <a:bodyPr vert="horz" lIns="100582" tIns="50284" rIns="100582" bIns="50284" rtlCol="0" anchor="ctr"/>
          <a:lstStyle>
            <a:lvl1pPr algn="l">
              <a:defRPr sz="1300">
                <a:solidFill>
                  <a:schemeClr val="tx1">
                    <a:tint val="75000"/>
                  </a:schemeClr>
                </a:solidFill>
              </a:defRPr>
            </a:lvl1pPr>
          </a:lstStyle>
          <a:p>
            <a:pPr defTabSz="1005859" fontAlgn="auto">
              <a:spcBef>
                <a:spcPts val="0"/>
              </a:spcBef>
              <a:spcAft>
                <a:spcPts val="0"/>
              </a:spcAft>
            </a:pPr>
            <a:endParaRPr kumimoji="0" lang="zh-TW" altLang="en-US">
              <a:solidFill>
                <a:prstClr val="black">
                  <a:tint val="75000"/>
                </a:prstClr>
              </a:solidFill>
              <a:latin typeface="Calibri"/>
              <a:ea typeface="新細明體"/>
            </a:endParaRPr>
          </a:p>
        </p:txBody>
      </p:sp>
      <p:sp>
        <p:nvSpPr>
          <p:cNvPr id="5" name="頁尾版面配置區 4"/>
          <p:cNvSpPr>
            <a:spLocks noGrp="1"/>
          </p:cNvSpPr>
          <p:nvPr>
            <p:ph type="ftr" sz="quarter" idx="3"/>
          </p:nvPr>
        </p:nvSpPr>
        <p:spPr>
          <a:xfrm>
            <a:off x="3437168" y="7205427"/>
            <a:ext cx="3185663" cy="413893"/>
          </a:xfrm>
          <a:prstGeom prst="rect">
            <a:avLst/>
          </a:prstGeom>
        </p:spPr>
        <p:txBody>
          <a:bodyPr vert="horz" lIns="100582" tIns="50284" rIns="100582" bIns="50284" rtlCol="0" anchor="ctr"/>
          <a:lstStyle>
            <a:lvl1pPr algn="ctr">
              <a:defRPr sz="1300">
                <a:solidFill>
                  <a:schemeClr val="tx1">
                    <a:tint val="75000"/>
                  </a:schemeClr>
                </a:solidFill>
              </a:defRPr>
            </a:lvl1pPr>
          </a:lstStyle>
          <a:p>
            <a:pPr defTabSz="1005859" fontAlgn="auto">
              <a:spcBef>
                <a:spcPts val="0"/>
              </a:spcBef>
              <a:spcAft>
                <a:spcPts val="0"/>
              </a:spcAft>
            </a:pPr>
            <a:r>
              <a:rPr kumimoji="0" lang="en-US" altLang="zh-TW" smtClean="0">
                <a:solidFill>
                  <a:prstClr val="black">
                    <a:tint val="75000"/>
                  </a:prstClr>
                </a:solidFill>
                <a:latin typeface="Calibri"/>
                <a:ea typeface="新細明體"/>
              </a:rPr>
              <a:t>©2012 </a:t>
            </a:r>
            <a:r>
              <a:rPr kumimoji="0" lang="zh-TW" altLang="en-US" smtClean="0">
                <a:solidFill>
                  <a:prstClr val="black">
                    <a:tint val="75000"/>
                  </a:prstClr>
                </a:solidFill>
                <a:latin typeface="Calibri"/>
                <a:ea typeface="新細明體"/>
              </a:rPr>
              <a:t>勤業眾信版權所有 保留一切權利</a:t>
            </a:r>
            <a:endParaRPr kumimoji="0" lang="zh-TW" altLang="en-US" dirty="0">
              <a:solidFill>
                <a:prstClr val="black">
                  <a:tint val="75000"/>
                </a:prstClr>
              </a:solidFill>
              <a:latin typeface="Calibri"/>
              <a:ea typeface="新細明體"/>
            </a:endParaRPr>
          </a:p>
        </p:txBody>
      </p:sp>
      <p:sp>
        <p:nvSpPr>
          <p:cNvPr id="6" name="投影片編號版面配置區 5"/>
          <p:cNvSpPr>
            <a:spLocks noGrp="1"/>
          </p:cNvSpPr>
          <p:nvPr>
            <p:ph type="sldNum" sz="quarter" idx="4"/>
          </p:nvPr>
        </p:nvSpPr>
        <p:spPr>
          <a:xfrm>
            <a:off x="7209660" y="7205427"/>
            <a:ext cx="2347331" cy="413893"/>
          </a:xfrm>
          <a:prstGeom prst="rect">
            <a:avLst/>
          </a:prstGeom>
        </p:spPr>
        <p:txBody>
          <a:bodyPr vert="horz" lIns="100582" tIns="50284" rIns="100582" bIns="50284" rtlCol="0" anchor="ctr"/>
          <a:lstStyle>
            <a:lvl1pPr algn="r">
              <a:defRPr sz="1300">
                <a:solidFill>
                  <a:schemeClr val="tx1">
                    <a:tint val="75000"/>
                  </a:schemeClr>
                </a:solidFill>
              </a:defRPr>
            </a:lvl1pPr>
          </a:lstStyle>
          <a:p>
            <a:pPr defTabSz="1005859" fontAlgn="auto">
              <a:spcBef>
                <a:spcPts val="0"/>
              </a:spcBef>
              <a:spcAft>
                <a:spcPts val="0"/>
              </a:spcAft>
            </a:pPr>
            <a:fld id="{5B2D9389-8C3D-4D31-8819-9C2CCD52A6B7}" type="slidenum">
              <a:rPr kumimoji="0" lang="zh-TW" altLang="en-US" smtClean="0">
                <a:solidFill>
                  <a:prstClr val="black">
                    <a:tint val="75000"/>
                  </a:prstClr>
                </a:solidFill>
                <a:latin typeface="Calibri"/>
                <a:ea typeface="新細明體"/>
              </a:rPr>
              <a:pPr defTabSz="1005859" fontAlgn="auto">
                <a:spcBef>
                  <a:spcPts val="0"/>
                </a:spcBef>
                <a:spcAft>
                  <a:spcPts val="0"/>
                </a:spcAft>
              </a:pPr>
              <a:t>‹#›</a:t>
            </a:fld>
            <a:endParaRPr kumimoji="0" lang="zh-TW" altLang="en-US">
              <a:solidFill>
                <a:prstClr val="black">
                  <a:tint val="75000"/>
                </a:prstClr>
              </a:solidFill>
              <a:latin typeface="Calibri"/>
              <a:ea typeface="新細明體"/>
            </a:endParaRPr>
          </a:p>
        </p:txBody>
      </p:sp>
    </p:spTree>
    <p:extLst>
      <p:ext uri="{BB962C8B-B14F-4D97-AF65-F5344CB8AC3E}">
        <p14:creationId xmlns:p14="http://schemas.microsoft.com/office/powerpoint/2010/main" val="3296896616"/>
      </p:ext>
    </p:extLst>
  </p:cSld>
  <p:clrMap bg1="lt1" tx1="dk1" bg2="lt2" tx2="dk2" accent1="accent1" accent2="accent2" accent3="accent3" accent4="accent4" accent5="accent5" accent6="accent6" hlink="hlink" folHlink="folHlink"/>
  <p:sldLayoutIdLst>
    <p:sldLayoutId id="2147484642" r:id="rId1"/>
    <p:sldLayoutId id="2147484643" r:id="rId2"/>
    <p:sldLayoutId id="2147484644" r:id="rId3"/>
    <p:sldLayoutId id="2147484645" r:id="rId4"/>
    <p:sldLayoutId id="2147484646" r:id="rId5"/>
    <p:sldLayoutId id="2147484647" r:id="rId6"/>
    <p:sldLayoutId id="2147484648" r:id="rId7"/>
    <p:sldLayoutId id="2147484649" r:id="rId8"/>
    <p:sldLayoutId id="2147484650" r:id="rId9"/>
    <p:sldLayoutId id="2147484651" r:id="rId10"/>
    <p:sldLayoutId id="2147484652" r:id="rId11"/>
    <p:sldLayoutId id="2147484653" r:id="rId12"/>
    <p:sldLayoutId id="2147484654" r:id="rId13"/>
    <p:sldLayoutId id="2147484655" r:id="rId14"/>
    <p:sldLayoutId id="2147484656" r:id="rId15"/>
    <p:sldLayoutId id="2147484657" r:id="rId16"/>
    <p:sldLayoutId id="2147484658" r:id="rId17"/>
    <p:sldLayoutId id="2147484659" r:id="rId18"/>
    <p:sldLayoutId id="2147484660" r:id="rId19"/>
    <p:sldLayoutId id="2147484661" r:id="rId20"/>
    <p:sldLayoutId id="2147484662" r:id="rId21"/>
    <p:sldLayoutId id="2147484663" r:id="rId22"/>
    <p:sldLayoutId id="2147484664" r:id="rId23"/>
    <p:sldLayoutId id="2147484665" r:id="rId24"/>
    <p:sldLayoutId id="2147484666" r:id="rId25"/>
    <p:sldLayoutId id="2147484667" r:id="rId26"/>
    <p:sldLayoutId id="2147484668" r:id="rId27"/>
    <p:sldLayoutId id="2147484669" r:id="rId28"/>
    <p:sldLayoutId id="2147484670" r:id="rId29"/>
    <p:sldLayoutId id="2147484671" r:id="rId30"/>
    <p:sldLayoutId id="2147484672" r:id="rId31"/>
    <p:sldLayoutId id="2147484673" r:id="rId32"/>
    <p:sldLayoutId id="2147484674" r:id="rId33"/>
    <p:sldLayoutId id="2147484675" r:id="rId34"/>
    <p:sldLayoutId id="2147484676" r:id="rId35"/>
    <p:sldLayoutId id="2147484677" r:id="rId36"/>
    <p:sldLayoutId id="2147484678" r:id="rId37"/>
    <p:sldLayoutId id="2147484679" r:id="rId38"/>
    <p:sldLayoutId id="2147484680" r:id="rId39"/>
    <p:sldLayoutId id="2147484681" r:id="rId40"/>
    <p:sldLayoutId id="2147484682" r:id="rId41"/>
    <p:sldLayoutId id="2147484683" r:id="rId42"/>
    <p:sldLayoutId id="2147484684" r:id="rId43"/>
    <p:sldLayoutId id="2147484685" r:id="rId44"/>
    <p:sldLayoutId id="2147484686" r:id="rId45"/>
    <p:sldLayoutId id="2147484687" r:id="rId46"/>
    <p:sldLayoutId id="2147484688" r:id="rId47"/>
    <p:sldLayoutId id="2147484689" r:id="rId48"/>
    <p:sldLayoutId id="2147484690" r:id="rId49"/>
    <p:sldLayoutId id="2147484691" r:id="rId50"/>
    <p:sldLayoutId id="2147484692" r:id="rId51"/>
    <p:sldLayoutId id="2147484693" r:id="rId52"/>
    <p:sldLayoutId id="2147484694" r:id="rId53"/>
    <p:sldLayoutId id="2147484695" r:id="rId54"/>
    <p:sldLayoutId id="2147484696" r:id="rId55"/>
    <p:sldLayoutId id="2147484697" r:id="rId56"/>
    <p:sldLayoutId id="2147484698" r:id="rId57"/>
    <p:sldLayoutId id="2147484699" r:id="rId58"/>
    <p:sldLayoutId id="2147484700" r:id="rId59"/>
    <p:sldLayoutId id="2147484701" r:id="rId60"/>
    <p:sldLayoutId id="2147484702" r:id="rId61"/>
    <p:sldLayoutId id="2147484703" r:id="rId62"/>
    <p:sldLayoutId id="2147484704" r:id="rId63"/>
    <p:sldLayoutId id="2147484705" r:id="rId64"/>
    <p:sldLayoutId id="2147484706" r:id="rId65"/>
    <p:sldLayoutId id="2147484707" r:id="rId66"/>
    <p:sldLayoutId id="2147484708" r:id="rId67"/>
    <p:sldLayoutId id="2147484709" r:id="rId68"/>
    <p:sldLayoutId id="2147484710" r:id="rId69"/>
    <p:sldLayoutId id="2147484711" r:id="rId70"/>
    <p:sldLayoutId id="2147484712" r:id="rId71"/>
    <p:sldLayoutId id="2147484713" r:id="rId72"/>
    <p:sldLayoutId id="2147484714" r:id="rId73"/>
    <p:sldLayoutId id="2147484715" r:id="rId74"/>
    <p:sldLayoutId id="2147484716" r:id="rId75"/>
    <p:sldLayoutId id="2147484717" r:id="rId76"/>
    <p:sldLayoutId id="2147484718" r:id="rId77"/>
    <p:sldLayoutId id="2147484719" r:id="rId78"/>
    <p:sldLayoutId id="2147484720" r:id="rId79"/>
    <p:sldLayoutId id="2147484721" r:id="rId80"/>
    <p:sldLayoutId id="2147484722" r:id="rId81"/>
    <p:sldLayoutId id="2147484723" r:id="rId82"/>
    <p:sldLayoutId id="2147484724" r:id="rId83"/>
    <p:sldLayoutId id="2147484725" r:id="rId84"/>
    <p:sldLayoutId id="2147484726" r:id="rId85"/>
    <p:sldLayoutId id="2147484727" r:id="rId86"/>
    <p:sldLayoutId id="2147484728" r:id="rId87"/>
    <p:sldLayoutId id="2147484729" r:id="rId88"/>
    <p:sldLayoutId id="2147484730" r:id="rId89"/>
    <p:sldLayoutId id="2147484731" r:id="rId90"/>
    <p:sldLayoutId id="2147484732" r:id="rId91"/>
    <p:sldLayoutId id="2147484733" r:id="rId92"/>
    <p:sldLayoutId id="2147484734" r:id="rId93"/>
    <p:sldLayoutId id="2147484735" r:id="rId94"/>
    <p:sldLayoutId id="2147484736" r:id="rId95"/>
    <p:sldLayoutId id="2147484737" r:id="rId96"/>
    <p:sldLayoutId id="2147484738" r:id="rId97"/>
  </p:sldLayoutIdLst>
  <p:timing>
    <p:tnLst>
      <p:par>
        <p:cTn id="1" dur="indefinite" restart="never" nodeType="tmRoot"/>
      </p:par>
    </p:tnLst>
  </p:timing>
  <p:hf hdr="0" dt="0"/>
  <p:txStyles>
    <p:titleStyle>
      <a:lvl1pPr algn="ctr" defTabSz="1005859" rtl="0" eaLnBrk="1" latinLnBrk="0" hangingPunct="1">
        <a:spcBef>
          <a:spcPct val="0"/>
        </a:spcBef>
        <a:buNone/>
        <a:defRPr sz="4900" kern="1200">
          <a:solidFill>
            <a:schemeClr val="tx1"/>
          </a:solidFill>
          <a:latin typeface="+mj-lt"/>
          <a:ea typeface="+mj-ea"/>
          <a:cs typeface="+mj-cs"/>
        </a:defRPr>
      </a:lvl1pPr>
    </p:titleStyle>
    <p:bodyStyle>
      <a:lvl1pPr marL="377204" indent="-377204" algn="l" defTabSz="1005859" rtl="0" eaLnBrk="1" latinLnBrk="0" hangingPunct="1">
        <a:spcBef>
          <a:spcPct val="20000"/>
        </a:spcBef>
        <a:buFont typeface="Arial" pitchFamily="34" charset="0"/>
        <a:buChar char="•"/>
        <a:defRPr sz="3600" kern="1200">
          <a:solidFill>
            <a:schemeClr val="tx1"/>
          </a:solidFill>
          <a:latin typeface="+mn-lt"/>
          <a:ea typeface="+mn-ea"/>
          <a:cs typeface="+mn-cs"/>
        </a:defRPr>
      </a:lvl1pPr>
      <a:lvl2pPr marL="817262" indent="-314339" algn="l" defTabSz="1005859" rtl="0" eaLnBrk="1" latinLnBrk="0" hangingPunct="1">
        <a:spcBef>
          <a:spcPct val="20000"/>
        </a:spcBef>
        <a:buFont typeface="Arial" pitchFamily="34" charset="0"/>
        <a:buChar char="–"/>
        <a:defRPr sz="3100" kern="1200">
          <a:solidFill>
            <a:schemeClr val="tx1"/>
          </a:solidFill>
          <a:latin typeface="+mn-lt"/>
          <a:ea typeface="+mn-ea"/>
          <a:cs typeface="+mn-cs"/>
        </a:defRPr>
      </a:lvl2pPr>
      <a:lvl3pPr marL="1257318" indent="-251477" algn="l" defTabSz="1005859" rtl="0" eaLnBrk="1" latinLnBrk="0" hangingPunct="1">
        <a:spcBef>
          <a:spcPct val="20000"/>
        </a:spcBef>
        <a:buFont typeface="Arial" pitchFamily="34" charset="0"/>
        <a:buChar char="•"/>
        <a:defRPr sz="2700" kern="1200">
          <a:solidFill>
            <a:schemeClr val="tx1"/>
          </a:solidFill>
          <a:latin typeface="+mn-lt"/>
          <a:ea typeface="+mn-ea"/>
          <a:cs typeface="+mn-cs"/>
        </a:defRPr>
      </a:lvl3pPr>
      <a:lvl4pPr marL="1760257" indent="-251477" algn="l" defTabSz="1005859" rtl="0" eaLnBrk="1" latinLnBrk="0" hangingPunct="1">
        <a:spcBef>
          <a:spcPct val="20000"/>
        </a:spcBef>
        <a:buFont typeface="Arial" pitchFamily="34" charset="0"/>
        <a:buChar char="–"/>
        <a:defRPr sz="2200" kern="1200">
          <a:solidFill>
            <a:schemeClr val="tx1"/>
          </a:solidFill>
          <a:latin typeface="+mn-lt"/>
          <a:ea typeface="+mn-ea"/>
          <a:cs typeface="+mn-cs"/>
        </a:defRPr>
      </a:lvl4pPr>
      <a:lvl5pPr marL="2263185" indent="-251477" algn="l" defTabSz="1005859" rtl="0" eaLnBrk="1" latinLnBrk="0" hangingPunct="1">
        <a:spcBef>
          <a:spcPct val="20000"/>
        </a:spcBef>
        <a:buFont typeface="Arial" pitchFamily="34" charset="0"/>
        <a:buChar char="»"/>
        <a:defRPr sz="2200" kern="1200">
          <a:solidFill>
            <a:schemeClr val="tx1"/>
          </a:solidFill>
          <a:latin typeface="+mn-lt"/>
          <a:ea typeface="+mn-ea"/>
          <a:cs typeface="+mn-cs"/>
        </a:defRPr>
      </a:lvl5pPr>
      <a:lvl6pPr marL="2766110" indent="-251477" algn="l" defTabSz="1005859" rtl="0" eaLnBrk="1" latinLnBrk="0" hangingPunct="1">
        <a:spcBef>
          <a:spcPct val="20000"/>
        </a:spcBef>
        <a:buFont typeface="Arial" pitchFamily="34" charset="0"/>
        <a:buChar char="•"/>
        <a:defRPr sz="2200" kern="1200">
          <a:solidFill>
            <a:schemeClr val="tx1"/>
          </a:solidFill>
          <a:latin typeface="+mn-lt"/>
          <a:ea typeface="+mn-ea"/>
          <a:cs typeface="+mn-cs"/>
        </a:defRPr>
      </a:lvl6pPr>
      <a:lvl7pPr marL="3269048" indent="-251477" algn="l" defTabSz="1005859" rtl="0" eaLnBrk="1" latinLnBrk="0" hangingPunct="1">
        <a:spcBef>
          <a:spcPct val="20000"/>
        </a:spcBef>
        <a:buFont typeface="Arial" pitchFamily="34" charset="0"/>
        <a:buChar char="•"/>
        <a:defRPr sz="2200" kern="1200">
          <a:solidFill>
            <a:schemeClr val="tx1"/>
          </a:solidFill>
          <a:latin typeface="+mn-lt"/>
          <a:ea typeface="+mn-ea"/>
          <a:cs typeface="+mn-cs"/>
        </a:defRPr>
      </a:lvl7pPr>
      <a:lvl8pPr marL="3771970" indent="-251477" algn="l" defTabSz="1005859" rtl="0" eaLnBrk="1" latinLnBrk="0" hangingPunct="1">
        <a:spcBef>
          <a:spcPct val="20000"/>
        </a:spcBef>
        <a:buFont typeface="Arial" pitchFamily="34" charset="0"/>
        <a:buChar char="•"/>
        <a:defRPr sz="2200" kern="1200">
          <a:solidFill>
            <a:schemeClr val="tx1"/>
          </a:solidFill>
          <a:latin typeface="+mn-lt"/>
          <a:ea typeface="+mn-ea"/>
          <a:cs typeface="+mn-cs"/>
        </a:defRPr>
      </a:lvl8pPr>
      <a:lvl9pPr marL="4274904" indent="-251477" algn="l" defTabSz="1005859" rtl="0" eaLnBrk="1" latinLnBrk="0" hangingPunct="1">
        <a:spcBef>
          <a:spcPct val="20000"/>
        </a:spcBef>
        <a:buFont typeface="Arial" pitchFamily="34" charset="0"/>
        <a:buChar char="•"/>
        <a:defRPr sz="2200" kern="1200">
          <a:solidFill>
            <a:schemeClr val="tx1"/>
          </a:solidFill>
          <a:latin typeface="+mn-lt"/>
          <a:ea typeface="+mn-ea"/>
          <a:cs typeface="+mn-cs"/>
        </a:defRPr>
      </a:lvl9pPr>
    </p:bodyStyle>
    <p:otherStyle>
      <a:defPPr>
        <a:defRPr lang="zh-TW"/>
      </a:defPPr>
      <a:lvl1pPr marL="0" algn="l" defTabSz="1005859" rtl="0" eaLnBrk="1" latinLnBrk="0" hangingPunct="1">
        <a:defRPr sz="2000" kern="1200">
          <a:solidFill>
            <a:schemeClr val="tx1"/>
          </a:solidFill>
          <a:latin typeface="+mn-lt"/>
          <a:ea typeface="+mn-ea"/>
          <a:cs typeface="+mn-cs"/>
        </a:defRPr>
      </a:lvl1pPr>
      <a:lvl2pPr marL="502931" algn="l" defTabSz="1005859" rtl="0" eaLnBrk="1" latinLnBrk="0" hangingPunct="1">
        <a:defRPr sz="2000" kern="1200">
          <a:solidFill>
            <a:schemeClr val="tx1"/>
          </a:solidFill>
          <a:latin typeface="+mn-lt"/>
          <a:ea typeface="+mn-ea"/>
          <a:cs typeface="+mn-cs"/>
        </a:defRPr>
      </a:lvl2pPr>
      <a:lvl3pPr marL="1005859" algn="l" defTabSz="1005859" rtl="0" eaLnBrk="1" latinLnBrk="0" hangingPunct="1">
        <a:defRPr sz="2000" kern="1200">
          <a:solidFill>
            <a:schemeClr val="tx1"/>
          </a:solidFill>
          <a:latin typeface="+mn-lt"/>
          <a:ea typeface="+mn-ea"/>
          <a:cs typeface="+mn-cs"/>
        </a:defRPr>
      </a:lvl3pPr>
      <a:lvl4pPr marL="1508795" algn="l" defTabSz="1005859" rtl="0" eaLnBrk="1" latinLnBrk="0" hangingPunct="1">
        <a:defRPr sz="2000" kern="1200">
          <a:solidFill>
            <a:schemeClr val="tx1"/>
          </a:solidFill>
          <a:latin typeface="+mn-lt"/>
          <a:ea typeface="+mn-ea"/>
          <a:cs typeface="+mn-cs"/>
        </a:defRPr>
      </a:lvl4pPr>
      <a:lvl5pPr marL="2011724" algn="l" defTabSz="1005859" rtl="0" eaLnBrk="1" latinLnBrk="0" hangingPunct="1">
        <a:defRPr sz="2000" kern="1200">
          <a:solidFill>
            <a:schemeClr val="tx1"/>
          </a:solidFill>
          <a:latin typeface="+mn-lt"/>
          <a:ea typeface="+mn-ea"/>
          <a:cs typeface="+mn-cs"/>
        </a:defRPr>
      </a:lvl5pPr>
      <a:lvl6pPr marL="2514640" algn="l" defTabSz="1005859" rtl="0" eaLnBrk="1" latinLnBrk="0" hangingPunct="1">
        <a:defRPr sz="2000" kern="1200">
          <a:solidFill>
            <a:schemeClr val="tx1"/>
          </a:solidFill>
          <a:latin typeface="+mn-lt"/>
          <a:ea typeface="+mn-ea"/>
          <a:cs typeface="+mn-cs"/>
        </a:defRPr>
      </a:lvl6pPr>
      <a:lvl7pPr marL="3017585" algn="l" defTabSz="1005859" rtl="0" eaLnBrk="1" latinLnBrk="0" hangingPunct="1">
        <a:defRPr sz="2000" kern="1200">
          <a:solidFill>
            <a:schemeClr val="tx1"/>
          </a:solidFill>
          <a:latin typeface="+mn-lt"/>
          <a:ea typeface="+mn-ea"/>
          <a:cs typeface="+mn-cs"/>
        </a:defRPr>
      </a:lvl7pPr>
      <a:lvl8pPr marL="3520510" algn="l" defTabSz="1005859" rtl="0" eaLnBrk="1" latinLnBrk="0" hangingPunct="1">
        <a:defRPr sz="2000" kern="1200">
          <a:solidFill>
            <a:schemeClr val="tx1"/>
          </a:solidFill>
          <a:latin typeface="+mn-lt"/>
          <a:ea typeface="+mn-ea"/>
          <a:cs typeface="+mn-cs"/>
        </a:defRPr>
      </a:lvl8pPr>
      <a:lvl9pPr marL="4023435" algn="l" defTabSz="1005859" rtl="0" eaLnBrk="1" latinLnBrk="0" hangingPunct="1">
        <a:defRPr sz="20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標題版面配置區 1"/>
          <p:cNvSpPr>
            <a:spLocks noGrp="1"/>
          </p:cNvSpPr>
          <p:nvPr>
            <p:ph type="title"/>
          </p:nvPr>
        </p:nvSpPr>
        <p:spPr>
          <a:xfrm>
            <a:off x="503005" y="311321"/>
            <a:ext cx="9053989" cy="1295665"/>
          </a:xfrm>
          <a:prstGeom prst="rect">
            <a:avLst/>
          </a:prstGeom>
        </p:spPr>
        <p:txBody>
          <a:bodyPr vert="horz" lIns="100712" tIns="50350" rIns="100712" bIns="50350" rtlCol="0" anchor="ctr">
            <a:normAutofit/>
          </a:body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503005" y="1814014"/>
            <a:ext cx="9053989" cy="5130473"/>
          </a:xfrm>
          <a:prstGeom prst="rect">
            <a:avLst/>
          </a:prstGeom>
        </p:spPr>
        <p:txBody>
          <a:bodyPr vert="horz" lIns="100712" tIns="50350" rIns="100712" bIns="50350" rtlCol="0">
            <a:normAutofit/>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2"/>
          </p:nvPr>
        </p:nvSpPr>
        <p:spPr>
          <a:xfrm>
            <a:off x="502999" y="7205418"/>
            <a:ext cx="2347331" cy="413893"/>
          </a:xfrm>
          <a:prstGeom prst="rect">
            <a:avLst/>
          </a:prstGeom>
        </p:spPr>
        <p:txBody>
          <a:bodyPr vert="horz" lIns="100712" tIns="50350" rIns="100712" bIns="50350" rtlCol="0" anchor="ctr"/>
          <a:lstStyle>
            <a:lvl1pPr algn="l">
              <a:defRPr sz="1300">
                <a:solidFill>
                  <a:schemeClr val="tx1">
                    <a:tint val="75000"/>
                  </a:schemeClr>
                </a:solidFill>
              </a:defRPr>
            </a:lvl1pPr>
          </a:lstStyle>
          <a:p>
            <a:pPr defTabSz="1007150" fontAlgn="auto">
              <a:spcBef>
                <a:spcPts val="0"/>
              </a:spcBef>
              <a:spcAft>
                <a:spcPts val="0"/>
              </a:spcAft>
            </a:pPr>
            <a:endParaRPr kumimoji="0" lang="zh-TW" altLang="en-US">
              <a:solidFill>
                <a:prstClr val="black">
                  <a:tint val="75000"/>
                </a:prstClr>
              </a:solidFill>
              <a:latin typeface="Calibri"/>
              <a:ea typeface="新細明體"/>
            </a:endParaRPr>
          </a:p>
        </p:txBody>
      </p:sp>
      <p:sp>
        <p:nvSpPr>
          <p:cNvPr id="5" name="頁尾版面配置區 4"/>
          <p:cNvSpPr>
            <a:spLocks noGrp="1"/>
          </p:cNvSpPr>
          <p:nvPr>
            <p:ph type="ftr" sz="quarter" idx="3"/>
          </p:nvPr>
        </p:nvSpPr>
        <p:spPr>
          <a:xfrm>
            <a:off x="3437168" y="7205418"/>
            <a:ext cx="3185663" cy="413893"/>
          </a:xfrm>
          <a:prstGeom prst="rect">
            <a:avLst/>
          </a:prstGeom>
        </p:spPr>
        <p:txBody>
          <a:bodyPr vert="horz" lIns="100712" tIns="50350" rIns="100712" bIns="50350" rtlCol="0" anchor="ctr"/>
          <a:lstStyle>
            <a:lvl1pPr algn="ctr">
              <a:defRPr sz="1300">
                <a:solidFill>
                  <a:schemeClr val="tx1">
                    <a:tint val="75000"/>
                  </a:schemeClr>
                </a:solidFill>
              </a:defRPr>
            </a:lvl1pPr>
          </a:lstStyle>
          <a:p>
            <a:pPr defTabSz="1007150" fontAlgn="auto">
              <a:spcBef>
                <a:spcPts val="0"/>
              </a:spcBef>
              <a:spcAft>
                <a:spcPts val="0"/>
              </a:spcAft>
            </a:pPr>
            <a:r>
              <a:rPr kumimoji="0" lang="en-US" altLang="zh-TW" smtClean="0">
                <a:solidFill>
                  <a:prstClr val="black">
                    <a:tint val="75000"/>
                  </a:prstClr>
                </a:solidFill>
                <a:latin typeface="Calibri"/>
                <a:ea typeface="新細明體"/>
              </a:rPr>
              <a:t>©2012 </a:t>
            </a:r>
            <a:r>
              <a:rPr kumimoji="0" lang="zh-TW" altLang="en-US" smtClean="0">
                <a:solidFill>
                  <a:prstClr val="black">
                    <a:tint val="75000"/>
                  </a:prstClr>
                </a:solidFill>
                <a:latin typeface="Calibri"/>
                <a:ea typeface="新細明體"/>
              </a:rPr>
              <a:t>勤業眾信版權所有 保留一切權利</a:t>
            </a:r>
            <a:endParaRPr kumimoji="0" lang="zh-TW" altLang="en-US" dirty="0">
              <a:solidFill>
                <a:prstClr val="black">
                  <a:tint val="75000"/>
                </a:prstClr>
              </a:solidFill>
              <a:latin typeface="Calibri"/>
              <a:ea typeface="新細明體"/>
            </a:endParaRPr>
          </a:p>
        </p:txBody>
      </p:sp>
      <p:sp>
        <p:nvSpPr>
          <p:cNvPr id="6" name="投影片編號版面配置區 5"/>
          <p:cNvSpPr>
            <a:spLocks noGrp="1"/>
          </p:cNvSpPr>
          <p:nvPr>
            <p:ph type="sldNum" sz="quarter" idx="4"/>
          </p:nvPr>
        </p:nvSpPr>
        <p:spPr>
          <a:xfrm>
            <a:off x="7209660" y="7205418"/>
            <a:ext cx="2347331" cy="413893"/>
          </a:xfrm>
          <a:prstGeom prst="rect">
            <a:avLst/>
          </a:prstGeom>
        </p:spPr>
        <p:txBody>
          <a:bodyPr vert="horz" lIns="100712" tIns="50350" rIns="100712" bIns="50350" rtlCol="0" anchor="ctr"/>
          <a:lstStyle>
            <a:lvl1pPr algn="r">
              <a:defRPr sz="1300">
                <a:solidFill>
                  <a:schemeClr val="tx1">
                    <a:tint val="75000"/>
                  </a:schemeClr>
                </a:solidFill>
              </a:defRPr>
            </a:lvl1pPr>
          </a:lstStyle>
          <a:p>
            <a:pPr defTabSz="1007150" fontAlgn="auto">
              <a:spcBef>
                <a:spcPts val="0"/>
              </a:spcBef>
              <a:spcAft>
                <a:spcPts val="0"/>
              </a:spcAft>
            </a:pPr>
            <a:fld id="{5B2D9389-8C3D-4D31-8819-9C2CCD52A6B7}" type="slidenum">
              <a:rPr kumimoji="0" lang="zh-TW" altLang="en-US" smtClean="0">
                <a:solidFill>
                  <a:prstClr val="black">
                    <a:tint val="75000"/>
                  </a:prstClr>
                </a:solidFill>
                <a:latin typeface="Calibri"/>
                <a:ea typeface="新細明體"/>
              </a:rPr>
              <a:pPr defTabSz="1007150" fontAlgn="auto">
                <a:spcBef>
                  <a:spcPts val="0"/>
                </a:spcBef>
                <a:spcAft>
                  <a:spcPts val="0"/>
                </a:spcAft>
              </a:pPr>
              <a:t>‹#›</a:t>
            </a:fld>
            <a:endParaRPr kumimoji="0" lang="zh-TW" altLang="en-US">
              <a:solidFill>
                <a:prstClr val="black">
                  <a:tint val="75000"/>
                </a:prstClr>
              </a:solidFill>
              <a:latin typeface="Calibri"/>
              <a:ea typeface="新細明體"/>
            </a:endParaRPr>
          </a:p>
        </p:txBody>
      </p:sp>
    </p:spTree>
    <p:extLst>
      <p:ext uri="{BB962C8B-B14F-4D97-AF65-F5344CB8AC3E}">
        <p14:creationId xmlns:p14="http://schemas.microsoft.com/office/powerpoint/2010/main" val="2867055629"/>
      </p:ext>
    </p:extLst>
  </p:cSld>
  <p:clrMap bg1="lt1" tx1="dk1" bg2="lt2" tx2="dk2" accent1="accent1" accent2="accent2" accent3="accent3" accent4="accent4" accent5="accent5" accent6="accent6" hlink="hlink" folHlink="folHlink"/>
  <p:sldLayoutIdLst>
    <p:sldLayoutId id="2147484740" r:id="rId1"/>
    <p:sldLayoutId id="2147484741" r:id="rId2"/>
    <p:sldLayoutId id="2147484742" r:id="rId3"/>
    <p:sldLayoutId id="2147484743" r:id="rId4"/>
    <p:sldLayoutId id="2147484744" r:id="rId5"/>
    <p:sldLayoutId id="2147484745" r:id="rId6"/>
    <p:sldLayoutId id="2147484746" r:id="rId7"/>
    <p:sldLayoutId id="2147484747" r:id="rId8"/>
    <p:sldLayoutId id="2147484748" r:id="rId9"/>
    <p:sldLayoutId id="2147484749" r:id="rId10"/>
    <p:sldLayoutId id="2147484750" r:id="rId11"/>
    <p:sldLayoutId id="2147484751" r:id="rId12"/>
    <p:sldLayoutId id="2147484752" r:id="rId13"/>
    <p:sldLayoutId id="2147484753" r:id="rId14"/>
    <p:sldLayoutId id="2147484754" r:id="rId15"/>
    <p:sldLayoutId id="2147484755" r:id="rId16"/>
    <p:sldLayoutId id="2147484756" r:id="rId17"/>
    <p:sldLayoutId id="2147484757" r:id="rId18"/>
    <p:sldLayoutId id="2147484758" r:id="rId19"/>
    <p:sldLayoutId id="2147484759" r:id="rId20"/>
    <p:sldLayoutId id="2147484760" r:id="rId21"/>
    <p:sldLayoutId id="2147484761" r:id="rId22"/>
    <p:sldLayoutId id="2147484762" r:id="rId23"/>
    <p:sldLayoutId id="2147484763" r:id="rId24"/>
    <p:sldLayoutId id="2147484764" r:id="rId25"/>
    <p:sldLayoutId id="2147484765" r:id="rId26"/>
    <p:sldLayoutId id="2147484766" r:id="rId27"/>
    <p:sldLayoutId id="2147484767" r:id="rId28"/>
    <p:sldLayoutId id="2147484768" r:id="rId29"/>
    <p:sldLayoutId id="2147484769" r:id="rId30"/>
    <p:sldLayoutId id="2147484770" r:id="rId31"/>
    <p:sldLayoutId id="2147484771" r:id="rId32"/>
    <p:sldLayoutId id="2147484772" r:id="rId33"/>
    <p:sldLayoutId id="2147484773" r:id="rId34"/>
    <p:sldLayoutId id="2147484774" r:id="rId35"/>
    <p:sldLayoutId id="2147484775" r:id="rId36"/>
    <p:sldLayoutId id="2147484776" r:id="rId37"/>
    <p:sldLayoutId id="2147484777" r:id="rId38"/>
    <p:sldLayoutId id="2147484778" r:id="rId39"/>
    <p:sldLayoutId id="2147484779" r:id="rId40"/>
    <p:sldLayoutId id="2147484780" r:id="rId41"/>
    <p:sldLayoutId id="2147484781" r:id="rId42"/>
    <p:sldLayoutId id="2147484782" r:id="rId43"/>
    <p:sldLayoutId id="2147484783" r:id="rId44"/>
    <p:sldLayoutId id="2147484784" r:id="rId45"/>
    <p:sldLayoutId id="2147484785" r:id="rId46"/>
    <p:sldLayoutId id="2147484786" r:id="rId47"/>
    <p:sldLayoutId id="2147484787" r:id="rId48"/>
    <p:sldLayoutId id="2147484788" r:id="rId49"/>
    <p:sldLayoutId id="2147484789" r:id="rId50"/>
    <p:sldLayoutId id="2147484790" r:id="rId51"/>
    <p:sldLayoutId id="2147484791" r:id="rId52"/>
    <p:sldLayoutId id="2147484792" r:id="rId53"/>
    <p:sldLayoutId id="2147484793" r:id="rId54"/>
    <p:sldLayoutId id="2147484794" r:id="rId55"/>
    <p:sldLayoutId id="2147484795" r:id="rId56"/>
    <p:sldLayoutId id="2147484796" r:id="rId57"/>
    <p:sldLayoutId id="2147484797" r:id="rId58"/>
    <p:sldLayoutId id="2147484798" r:id="rId59"/>
    <p:sldLayoutId id="2147484799" r:id="rId60"/>
    <p:sldLayoutId id="2147484800" r:id="rId61"/>
    <p:sldLayoutId id="2147484801" r:id="rId62"/>
    <p:sldLayoutId id="2147484802" r:id="rId63"/>
    <p:sldLayoutId id="2147484803" r:id="rId64"/>
    <p:sldLayoutId id="2147484804" r:id="rId65"/>
    <p:sldLayoutId id="2147484805" r:id="rId66"/>
    <p:sldLayoutId id="2147484806" r:id="rId67"/>
    <p:sldLayoutId id="2147484807" r:id="rId68"/>
    <p:sldLayoutId id="2147484808" r:id="rId69"/>
    <p:sldLayoutId id="2147484809" r:id="rId70"/>
    <p:sldLayoutId id="2147484810" r:id="rId71"/>
    <p:sldLayoutId id="2147484811" r:id="rId72"/>
    <p:sldLayoutId id="2147484812" r:id="rId73"/>
    <p:sldLayoutId id="2147484813" r:id="rId74"/>
    <p:sldLayoutId id="2147484814" r:id="rId75"/>
    <p:sldLayoutId id="2147484815" r:id="rId76"/>
    <p:sldLayoutId id="2147484816" r:id="rId77"/>
    <p:sldLayoutId id="2147484817" r:id="rId78"/>
    <p:sldLayoutId id="2147484818" r:id="rId79"/>
    <p:sldLayoutId id="2147484819" r:id="rId80"/>
    <p:sldLayoutId id="2147484820" r:id="rId81"/>
    <p:sldLayoutId id="2147484821" r:id="rId82"/>
    <p:sldLayoutId id="2147484822" r:id="rId83"/>
    <p:sldLayoutId id="2147484823" r:id="rId84"/>
    <p:sldLayoutId id="2147484824" r:id="rId85"/>
    <p:sldLayoutId id="2147484825" r:id="rId86"/>
    <p:sldLayoutId id="2147484826" r:id="rId87"/>
    <p:sldLayoutId id="2147484827" r:id="rId88"/>
    <p:sldLayoutId id="2147484828" r:id="rId89"/>
    <p:sldLayoutId id="2147484829" r:id="rId90"/>
    <p:sldLayoutId id="2147484830" r:id="rId91"/>
    <p:sldLayoutId id="2147484831" r:id="rId92"/>
    <p:sldLayoutId id="2147484832" r:id="rId93"/>
    <p:sldLayoutId id="2147484833" r:id="rId94"/>
    <p:sldLayoutId id="2147484834" r:id="rId95"/>
    <p:sldLayoutId id="2147484835" r:id="rId96"/>
    <p:sldLayoutId id="2147484836" r:id="rId97"/>
  </p:sldLayoutIdLst>
  <p:timing>
    <p:tnLst>
      <p:par>
        <p:cTn id="1" dur="indefinite" restart="never" nodeType="tmRoot"/>
      </p:par>
    </p:tnLst>
  </p:timing>
  <p:hf hdr="0" dt="0"/>
  <p:txStyles>
    <p:titleStyle>
      <a:lvl1pPr algn="ctr" defTabSz="1007150" rtl="0" eaLnBrk="1" latinLnBrk="0" hangingPunct="1">
        <a:spcBef>
          <a:spcPct val="0"/>
        </a:spcBef>
        <a:buNone/>
        <a:defRPr sz="4900" kern="1200">
          <a:solidFill>
            <a:schemeClr val="tx1"/>
          </a:solidFill>
          <a:latin typeface="+mj-lt"/>
          <a:ea typeface="+mj-ea"/>
          <a:cs typeface="+mj-cs"/>
        </a:defRPr>
      </a:lvl1pPr>
    </p:titleStyle>
    <p:bodyStyle>
      <a:lvl1pPr marL="377687" indent="-377687" algn="l" defTabSz="1007150" rtl="0" eaLnBrk="1" latinLnBrk="0" hangingPunct="1">
        <a:spcBef>
          <a:spcPct val="20000"/>
        </a:spcBef>
        <a:buFont typeface="Arial" pitchFamily="34" charset="0"/>
        <a:buChar char="•"/>
        <a:defRPr sz="3600" kern="1200">
          <a:solidFill>
            <a:schemeClr val="tx1"/>
          </a:solidFill>
          <a:latin typeface="+mn-lt"/>
          <a:ea typeface="+mn-ea"/>
          <a:cs typeface="+mn-cs"/>
        </a:defRPr>
      </a:lvl1pPr>
      <a:lvl2pPr marL="818312" indent="-314741" algn="l" defTabSz="1007150" rtl="0" eaLnBrk="1" latinLnBrk="0" hangingPunct="1">
        <a:spcBef>
          <a:spcPct val="20000"/>
        </a:spcBef>
        <a:buFont typeface="Arial" pitchFamily="34" charset="0"/>
        <a:buChar char="–"/>
        <a:defRPr sz="3100" kern="1200">
          <a:solidFill>
            <a:schemeClr val="tx1"/>
          </a:solidFill>
          <a:latin typeface="+mn-lt"/>
          <a:ea typeface="+mn-ea"/>
          <a:cs typeface="+mn-cs"/>
        </a:defRPr>
      </a:lvl2pPr>
      <a:lvl3pPr marL="1258932" indent="-251799" algn="l" defTabSz="1007150" rtl="0" eaLnBrk="1" latinLnBrk="0" hangingPunct="1">
        <a:spcBef>
          <a:spcPct val="20000"/>
        </a:spcBef>
        <a:buFont typeface="Arial" pitchFamily="34" charset="0"/>
        <a:buChar char="•"/>
        <a:defRPr sz="2700" kern="1200">
          <a:solidFill>
            <a:schemeClr val="tx1"/>
          </a:solidFill>
          <a:latin typeface="+mn-lt"/>
          <a:ea typeface="+mn-ea"/>
          <a:cs typeface="+mn-cs"/>
        </a:defRPr>
      </a:lvl3pPr>
      <a:lvl4pPr marL="1762515" indent="-251799" algn="l" defTabSz="1007150" rtl="0" eaLnBrk="1" latinLnBrk="0" hangingPunct="1">
        <a:spcBef>
          <a:spcPct val="20000"/>
        </a:spcBef>
        <a:buFont typeface="Arial" pitchFamily="34" charset="0"/>
        <a:buChar char="–"/>
        <a:defRPr sz="2200" kern="1200">
          <a:solidFill>
            <a:schemeClr val="tx1"/>
          </a:solidFill>
          <a:latin typeface="+mn-lt"/>
          <a:ea typeface="+mn-ea"/>
          <a:cs typeface="+mn-cs"/>
        </a:defRPr>
      </a:lvl4pPr>
      <a:lvl5pPr marL="2266090" indent="-251799" algn="l" defTabSz="1007150" rtl="0" eaLnBrk="1" latinLnBrk="0" hangingPunct="1">
        <a:spcBef>
          <a:spcPct val="20000"/>
        </a:spcBef>
        <a:buFont typeface="Arial" pitchFamily="34" charset="0"/>
        <a:buChar char="»"/>
        <a:defRPr sz="2200" kern="1200">
          <a:solidFill>
            <a:schemeClr val="tx1"/>
          </a:solidFill>
          <a:latin typeface="+mn-lt"/>
          <a:ea typeface="+mn-ea"/>
          <a:cs typeface="+mn-cs"/>
        </a:defRPr>
      </a:lvl5pPr>
      <a:lvl6pPr marL="2769661" indent="-251799" algn="l" defTabSz="1007150" rtl="0" eaLnBrk="1" latinLnBrk="0" hangingPunct="1">
        <a:spcBef>
          <a:spcPct val="20000"/>
        </a:spcBef>
        <a:buFont typeface="Arial" pitchFamily="34" charset="0"/>
        <a:buChar char="•"/>
        <a:defRPr sz="2200" kern="1200">
          <a:solidFill>
            <a:schemeClr val="tx1"/>
          </a:solidFill>
          <a:latin typeface="+mn-lt"/>
          <a:ea typeface="+mn-ea"/>
          <a:cs typeface="+mn-cs"/>
        </a:defRPr>
      </a:lvl6pPr>
      <a:lvl7pPr marL="3273246" indent="-251799" algn="l" defTabSz="1007150" rtl="0" eaLnBrk="1" latinLnBrk="0" hangingPunct="1">
        <a:spcBef>
          <a:spcPct val="20000"/>
        </a:spcBef>
        <a:buFont typeface="Arial" pitchFamily="34" charset="0"/>
        <a:buChar char="•"/>
        <a:defRPr sz="2200" kern="1200">
          <a:solidFill>
            <a:schemeClr val="tx1"/>
          </a:solidFill>
          <a:latin typeface="+mn-lt"/>
          <a:ea typeface="+mn-ea"/>
          <a:cs typeface="+mn-cs"/>
        </a:defRPr>
      </a:lvl7pPr>
      <a:lvl8pPr marL="3776811" indent="-251799" algn="l" defTabSz="1007150" rtl="0" eaLnBrk="1" latinLnBrk="0" hangingPunct="1">
        <a:spcBef>
          <a:spcPct val="20000"/>
        </a:spcBef>
        <a:buFont typeface="Arial" pitchFamily="34" charset="0"/>
        <a:buChar char="•"/>
        <a:defRPr sz="2200" kern="1200">
          <a:solidFill>
            <a:schemeClr val="tx1"/>
          </a:solidFill>
          <a:latin typeface="+mn-lt"/>
          <a:ea typeface="+mn-ea"/>
          <a:cs typeface="+mn-cs"/>
        </a:defRPr>
      </a:lvl8pPr>
      <a:lvl9pPr marL="4280390" indent="-251799" algn="l" defTabSz="1007150" rtl="0" eaLnBrk="1" latinLnBrk="0" hangingPunct="1">
        <a:spcBef>
          <a:spcPct val="20000"/>
        </a:spcBef>
        <a:buFont typeface="Arial" pitchFamily="34" charset="0"/>
        <a:buChar char="•"/>
        <a:defRPr sz="2200" kern="1200">
          <a:solidFill>
            <a:schemeClr val="tx1"/>
          </a:solidFill>
          <a:latin typeface="+mn-lt"/>
          <a:ea typeface="+mn-ea"/>
          <a:cs typeface="+mn-cs"/>
        </a:defRPr>
      </a:lvl9pPr>
    </p:bodyStyle>
    <p:otherStyle>
      <a:defPPr>
        <a:defRPr lang="zh-TW"/>
      </a:defPPr>
      <a:lvl1pPr marL="0" algn="l" defTabSz="1007150" rtl="0" eaLnBrk="1" latinLnBrk="0" hangingPunct="1">
        <a:defRPr sz="2000" kern="1200">
          <a:solidFill>
            <a:schemeClr val="tx1"/>
          </a:solidFill>
          <a:latin typeface="+mn-lt"/>
          <a:ea typeface="+mn-ea"/>
          <a:cs typeface="+mn-cs"/>
        </a:defRPr>
      </a:lvl1pPr>
      <a:lvl2pPr marL="503577" algn="l" defTabSz="1007150" rtl="0" eaLnBrk="1" latinLnBrk="0" hangingPunct="1">
        <a:defRPr sz="2000" kern="1200">
          <a:solidFill>
            <a:schemeClr val="tx1"/>
          </a:solidFill>
          <a:latin typeface="+mn-lt"/>
          <a:ea typeface="+mn-ea"/>
          <a:cs typeface="+mn-cs"/>
        </a:defRPr>
      </a:lvl2pPr>
      <a:lvl3pPr marL="1007150" algn="l" defTabSz="1007150" rtl="0" eaLnBrk="1" latinLnBrk="0" hangingPunct="1">
        <a:defRPr sz="2000" kern="1200">
          <a:solidFill>
            <a:schemeClr val="tx1"/>
          </a:solidFill>
          <a:latin typeface="+mn-lt"/>
          <a:ea typeface="+mn-ea"/>
          <a:cs typeface="+mn-cs"/>
        </a:defRPr>
      </a:lvl3pPr>
      <a:lvl4pPr marL="1510732" algn="l" defTabSz="1007150" rtl="0" eaLnBrk="1" latinLnBrk="0" hangingPunct="1">
        <a:defRPr sz="2000" kern="1200">
          <a:solidFill>
            <a:schemeClr val="tx1"/>
          </a:solidFill>
          <a:latin typeface="+mn-lt"/>
          <a:ea typeface="+mn-ea"/>
          <a:cs typeface="+mn-cs"/>
        </a:defRPr>
      </a:lvl4pPr>
      <a:lvl5pPr marL="2014305" algn="l" defTabSz="1007150" rtl="0" eaLnBrk="1" latinLnBrk="0" hangingPunct="1">
        <a:defRPr sz="2000" kern="1200">
          <a:solidFill>
            <a:schemeClr val="tx1"/>
          </a:solidFill>
          <a:latin typeface="+mn-lt"/>
          <a:ea typeface="+mn-ea"/>
          <a:cs typeface="+mn-cs"/>
        </a:defRPr>
      </a:lvl5pPr>
      <a:lvl6pPr marL="2517868" algn="l" defTabSz="1007150" rtl="0" eaLnBrk="1" latinLnBrk="0" hangingPunct="1">
        <a:defRPr sz="2000" kern="1200">
          <a:solidFill>
            <a:schemeClr val="tx1"/>
          </a:solidFill>
          <a:latin typeface="+mn-lt"/>
          <a:ea typeface="+mn-ea"/>
          <a:cs typeface="+mn-cs"/>
        </a:defRPr>
      </a:lvl6pPr>
      <a:lvl7pPr marL="3021457" algn="l" defTabSz="1007150" rtl="0" eaLnBrk="1" latinLnBrk="0" hangingPunct="1">
        <a:defRPr sz="2000" kern="1200">
          <a:solidFill>
            <a:schemeClr val="tx1"/>
          </a:solidFill>
          <a:latin typeface="+mn-lt"/>
          <a:ea typeface="+mn-ea"/>
          <a:cs typeface="+mn-cs"/>
        </a:defRPr>
      </a:lvl7pPr>
      <a:lvl8pPr marL="3525027" algn="l" defTabSz="1007150" rtl="0" eaLnBrk="1" latinLnBrk="0" hangingPunct="1">
        <a:defRPr sz="2000" kern="1200">
          <a:solidFill>
            <a:schemeClr val="tx1"/>
          </a:solidFill>
          <a:latin typeface="+mn-lt"/>
          <a:ea typeface="+mn-ea"/>
          <a:cs typeface="+mn-cs"/>
        </a:defRPr>
      </a:lvl8pPr>
      <a:lvl9pPr marL="4028598" algn="l" defTabSz="1007150" rtl="0" eaLnBrk="1" latinLnBrk="0" hangingPunct="1">
        <a:defRPr sz="20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標題版面配置區 1"/>
          <p:cNvSpPr>
            <a:spLocks noGrp="1"/>
          </p:cNvSpPr>
          <p:nvPr>
            <p:ph type="title"/>
          </p:nvPr>
        </p:nvSpPr>
        <p:spPr>
          <a:xfrm>
            <a:off x="503005" y="311321"/>
            <a:ext cx="9053989" cy="1295665"/>
          </a:xfrm>
          <a:prstGeom prst="rect">
            <a:avLst/>
          </a:prstGeom>
        </p:spPr>
        <p:txBody>
          <a:bodyPr vert="horz" lIns="100842" tIns="50415" rIns="100842" bIns="50415" rtlCol="0" anchor="ctr">
            <a:normAutofit/>
          </a:body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503005" y="1814005"/>
            <a:ext cx="9053989" cy="5130473"/>
          </a:xfrm>
          <a:prstGeom prst="rect">
            <a:avLst/>
          </a:prstGeom>
        </p:spPr>
        <p:txBody>
          <a:bodyPr vert="horz" lIns="100842" tIns="50415" rIns="100842" bIns="50415" rtlCol="0">
            <a:normAutofit/>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2"/>
          </p:nvPr>
        </p:nvSpPr>
        <p:spPr>
          <a:xfrm>
            <a:off x="502999" y="7205409"/>
            <a:ext cx="2347331" cy="413893"/>
          </a:xfrm>
          <a:prstGeom prst="rect">
            <a:avLst/>
          </a:prstGeom>
        </p:spPr>
        <p:txBody>
          <a:bodyPr vert="horz" lIns="100842" tIns="50415" rIns="100842" bIns="50415" rtlCol="0" anchor="ctr"/>
          <a:lstStyle>
            <a:lvl1pPr algn="l">
              <a:defRPr sz="1300">
                <a:solidFill>
                  <a:schemeClr val="tx1">
                    <a:tint val="75000"/>
                  </a:schemeClr>
                </a:solidFill>
              </a:defRPr>
            </a:lvl1pPr>
          </a:lstStyle>
          <a:p>
            <a:pPr defTabSz="1008443" fontAlgn="auto">
              <a:spcBef>
                <a:spcPts val="0"/>
              </a:spcBef>
              <a:spcAft>
                <a:spcPts val="0"/>
              </a:spcAft>
            </a:pPr>
            <a:endParaRPr kumimoji="0" lang="zh-TW" altLang="en-US">
              <a:solidFill>
                <a:prstClr val="black">
                  <a:tint val="75000"/>
                </a:prstClr>
              </a:solidFill>
              <a:latin typeface="Calibri"/>
              <a:ea typeface="新細明體"/>
            </a:endParaRPr>
          </a:p>
        </p:txBody>
      </p:sp>
      <p:sp>
        <p:nvSpPr>
          <p:cNvPr id="5" name="頁尾版面配置區 4"/>
          <p:cNvSpPr>
            <a:spLocks noGrp="1"/>
          </p:cNvSpPr>
          <p:nvPr>
            <p:ph type="ftr" sz="quarter" idx="3"/>
          </p:nvPr>
        </p:nvSpPr>
        <p:spPr>
          <a:xfrm>
            <a:off x="3437168" y="7205409"/>
            <a:ext cx="3185663" cy="413893"/>
          </a:xfrm>
          <a:prstGeom prst="rect">
            <a:avLst/>
          </a:prstGeom>
        </p:spPr>
        <p:txBody>
          <a:bodyPr vert="horz" lIns="100842" tIns="50415" rIns="100842" bIns="50415" rtlCol="0" anchor="ctr"/>
          <a:lstStyle>
            <a:lvl1pPr algn="ctr">
              <a:defRPr sz="1300">
                <a:solidFill>
                  <a:schemeClr val="tx1">
                    <a:tint val="75000"/>
                  </a:schemeClr>
                </a:solidFill>
              </a:defRPr>
            </a:lvl1pPr>
          </a:lstStyle>
          <a:p>
            <a:pPr defTabSz="1008443" fontAlgn="auto">
              <a:spcBef>
                <a:spcPts val="0"/>
              </a:spcBef>
              <a:spcAft>
                <a:spcPts val="0"/>
              </a:spcAft>
            </a:pPr>
            <a:r>
              <a:rPr kumimoji="0" lang="en-US" altLang="zh-TW" smtClean="0">
                <a:solidFill>
                  <a:prstClr val="black">
                    <a:tint val="75000"/>
                  </a:prstClr>
                </a:solidFill>
                <a:latin typeface="Calibri"/>
                <a:ea typeface="新細明體"/>
              </a:rPr>
              <a:t>©2012 </a:t>
            </a:r>
            <a:r>
              <a:rPr kumimoji="0" lang="zh-TW" altLang="en-US" smtClean="0">
                <a:solidFill>
                  <a:prstClr val="black">
                    <a:tint val="75000"/>
                  </a:prstClr>
                </a:solidFill>
                <a:latin typeface="Calibri"/>
                <a:ea typeface="新細明體"/>
              </a:rPr>
              <a:t>勤業眾信版權所有 保留一切權利</a:t>
            </a:r>
            <a:endParaRPr kumimoji="0" lang="zh-TW" altLang="en-US" dirty="0">
              <a:solidFill>
                <a:prstClr val="black">
                  <a:tint val="75000"/>
                </a:prstClr>
              </a:solidFill>
              <a:latin typeface="Calibri"/>
              <a:ea typeface="新細明體"/>
            </a:endParaRPr>
          </a:p>
        </p:txBody>
      </p:sp>
      <p:sp>
        <p:nvSpPr>
          <p:cNvPr id="6" name="投影片編號版面配置區 5"/>
          <p:cNvSpPr>
            <a:spLocks noGrp="1"/>
          </p:cNvSpPr>
          <p:nvPr>
            <p:ph type="sldNum" sz="quarter" idx="4"/>
          </p:nvPr>
        </p:nvSpPr>
        <p:spPr>
          <a:xfrm>
            <a:off x="7209660" y="7205409"/>
            <a:ext cx="2347331" cy="413893"/>
          </a:xfrm>
          <a:prstGeom prst="rect">
            <a:avLst/>
          </a:prstGeom>
        </p:spPr>
        <p:txBody>
          <a:bodyPr vert="horz" lIns="100842" tIns="50415" rIns="100842" bIns="50415" rtlCol="0" anchor="ctr"/>
          <a:lstStyle>
            <a:lvl1pPr algn="r">
              <a:defRPr sz="1300">
                <a:solidFill>
                  <a:schemeClr val="tx1">
                    <a:tint val="75000"/>
                  </a:schemeClr>
                </a:solidFill>
              </a:defRPr>
            </a:lvl1pPr>
          </a:lstStyle>
          <a:p>
            <a:pPr defTabSz="1008443" fontAlgn="auto">
              <a:spcBef>
                <a:spcPts val="0"/>
              </a:spcBef>
              <a:spcAft>
                <a:spcPts val="0"/>
              </a:spcAft>
            </a:pPr>
            <a:fld id="{5B2D9389-8C3D-4D31-8819-9C2CCD52A6B7}" type="slidenum">
              <a:rPr kumimoji="0" lang="zh-TW" altLang="en-US" smtClean="0">
                <a:solidFill>
                  <a:prstClr val="black">
                    <a:tint val="75000"/>
                  </a:prstClr>
                </a:solidFill>
                <a:latin typeface="Calibri"/>
                <a:ea typeface="新細明體"/>
              </a:rPr>
              <a:pPr defTabSz="1008443" fontAlgn="auto">
                <a:spcBef>
                  <a:spcPts val="0"/>
                </a:spcBef>
                <a:spcAft>
                  <a:spcPts val="0"/>
                </a:spcAft>
              </a:pPr>
              <a:t>‹#›</a:t>
            </a:fld>
            <a:endParaRPr kumimoji="0" lang="zh-TW" altLang="en-US">
              <a:solidFill>
                <a:prstClr val="black">
                  <a:tint val="75000"/>
                </a:prstClr>
              </a:solidFill>
              <a:latin typeface="Calibri"/>
              <a:ea typeface="新細明體"/>
            </a:endParaRPr>
          </a:p>
        </p:txBody>
      </p:sp>
    </p:spTree>
    <p:extLst>
      <p:ext uri="{BB962C8B-B14F-4D97-AF65-F5344CB8AC3E}">
        <p14:creationId xmlns:p14="http://schemas.microsoft.com/office/powerpoint/2010/main" val="2890770352"/>
      </p:ext>
    </p:extLst>
  </p:cSld>
  <p:clrMap bg1="lt1" tx1="dk1" bg2="lt2" tx2="dk2" accent1="accent1" accent2="accent2" accent3="accent3" accent4="accent4" accent5="accent5" accent6="accent6" hlink="hlink" folHlink="folHlink"/>
  <p:sldLayoutIdLst>
    <p:sldLayoutId id="2147484838" r:id="rId1"/>
    <p:sldLayoutId id="2147484839" r:id="rId2"/>
    <p:sldLayoutId id="2147484840" r:id="rId3"/>
    <p:sldLayoutId id="2147484841" r:id="rId4"/>
    <p:sldLayoutId id="2147484842" r:id="rId5"/>
    <p:sldLayoutId id="2147484843" r:id="rId6"/>
    <p:sldLayoutId id="2147484844" r:id="rId7"/>
    <p:sldLayoutId id="2147484845" r:id="rId8"/>
    <p:sldLayoutId id="2147484846" r:id="rId9"/>
    <p:sldLayoutId id="2147484847" r:id="rId10"/>
    <p:sldLayoutId id="2147484848" r:id="rId11"/>
    <p:sldLayoutId id="2147484849" r:id="rId12"/>
    <p:sldLayoutId id="2147484850" r:id="rId13"/>
    <p:sldLayoutId id="2147484851" r:id="rId14"/>
    <p:sldLayoutId id="2147484852" r:id="rId15"/>
    <p:sldLayoutId id="2147484853" r:id="rId16"/>
    <p:sldLayoutId id="2147484854" r:id="rId17"/>
    <p:sldLayoutId id="2147484855" r:id="rId18"/>
    <p:sldLayoutId id="2147484856" r:id="rId19"/>
    <p:sldLayoutId id="2147484857" r:id="rId20"/>
    <p:sldLayoutId id="2147484858" r:id="rId21"/>
    <p:sldLayoutId id="2147484859" r:id="rId22"/>
    <p:sldLayoutId id="2147484860" r:id="rId23"/>
    <p:sldLayoutId id="2147484861" r:id="rId24"/>
    <p:sldLayoutId id="2147484862" r:id="rId25"/>
    <p:sldLayoutId id="2147484863" r:id="rId26"/>
    <p:sldLayoutId id="2147484864" r:id="rId27"/>
    <p:sldLayoutId id="2147484865" r:id="rId28"/>
    <p:sldLayoutId id="2147484866" r:id="rId29"/>
    <p:sldLayoutId id="2147484867" r:id="rId30"/>
    <p:sldLayoutId id="2147484868" r:id="rId31"/>
    <p:sldLayoutId id="2147484869" r:id="rId32"/>
    <p:sldLayoutId id="2147484870" r:id="rId33"/>
    <p:sldLayoutId id="2147484871" r:id="rId34"/>
    <p:sldLayoutId id="2147484872" r:id="rId35"/>
    <p:sldLayoutId id="2147484873" r:id="rId36"/>
    <p:sldLayoutId id="2147484874" r:id="rId37"/>
    <p:sldLayoutId id="2147484875" r:id="rId38"/>
    <p:sldLayoutId id="2147484876" r:id="rId39"/>
    <p:sldLayoutId id="2147484877" r:id="rId40"/>
    <p:sldLayoutId id="2147484878" r:id="rId41"/>
    <p:sldLayoutId id="2147484879" r:id="rId42"/>
    <p:sldLayoutId id="2147484880" r:id="rId43"/>
    <p:sldLayoutId id="2147484881" r:id="rId44"/>
    <p:sldLayoutId id="2147484882" r:id="rId45"/>
    <p:sldLayoutId id="2147484883" r:id="rId46"/>
    <p:sldLayoutId id="2147484884" r:id="rId47"/>
    <p:sldLayoutId id="2147484885" r:id="rId48"/>
    <p:sldLayoutId id="2147484886" r:id="rId49"/>
    <p:sldLayoutId id="2147484887" r:id="rId50"/>
    <p:sldLayoutId id="2147484888" r:id="rId51"/>
    <p:sldLayoutId id="2147484889" r:id="rId52"/>
    <p:sldLayoutId id="2147484890" r:id="rId53"/>
    <p:sldLayoutId id="2147484891" r:id="rId54"/>
    <p:sldLayoutId id="2147484892" r:id="rId55"/>
    <p:sldLayoutId id="2147484893" r:id="rId56"/>
    <p:sldLayoutId id="2147484894" r:id="rId57"/>
    <p:sldLayoutId id="2147484895" r:id="rId58"/>
    <p:sldLayoutId id="2147484896" r:id="rId59"/>
    <p:sldLayoutId id="2147484897" r:id="rId60"/>
    <p:sldLayoutId id="2147484898" r:id="rId61"/>
    <p:sldLayoutId id="2147484899" r:id="rId62"/>
    <p:sldLayoutId id="2147484900" r:id="rId63"/>
    <p:sldLayoutId id="2147484901" r:id="rId64"/>
    <p:sldLayoutId id="2147484902" r:id="rId65"/>
    <p:sldLayoutId id="2147484903" r:id="rId66"/>
    <p:sldLayoutId id="2147484904" r:id="rId67"/>
    <p:sldLayoutId id="2147484905" r:id="rId68"/>
    <p:sldLayoutId id="2147484906" r:id="rId69"/>
    <p:sldLayoutId id="2147484907" r:id="rId70"/>
    <p:sldLayoutId id="2147484908" r:id="rId71"/>
    <p:sldLayoutId id="2147484909" r:id="rId72"/>
    <p:sldLayoutId id="2147484910" r:id="rId73"/>
    <p:sldLayoutId id="2147484911" r:id="rId74"/>
    <p:sldLayoutId id="2147484912" r:id="rId75"/>
    <p:sldLayoutId id="2147484913" r:id="rId76"/>
    <p:sldLayoutId id="2147484914" r:id="rId77"/>
    <p:sldLayoutId id="2147484915" r:id="rId78"/>
    <p:sldLayoutId id="2147484916" r:id="rId79"/>
    <p:sldLayoutId id="2147484917" r:id="rId80"/>
    <p:sldLayoutId id="2147484918" r:id="rId81"/>
    <p:sldLayoutId id="2147484919" r:id="rId82"/>
    <p:sldLayoutId id="2147484920" r:id="rId83"/>
    <p:sldLayoutId id="2147484921" r:id="rId84"/>
    <p:sldLayoutId id="2147484922" r:id="rId85"/>
    <p:sldLayoutId id="2147484923" r:id="rId86"/>
    <p:sldLayoutId id="2147484924" r:id="rId87"/>
    <p:sldLayoutId id="2147484925" r:id="rId88"/>
    <p:sldLayoutId id="2147484926" r:id="rId89"/>
    <p:sldLayoutId id="2147484927" r:id="rId90"/>
    <p:sldLayoutId id="2147484928" r:id="rId91"/>
    <p:sldLayoutId id="2147484929" r:id="rId92"/>
    <p:sldLayoutId id="2147484930" r:id="rId93"/>
    <p:sldLayoutId id="2147484931" r:id="rId94"/>
    <p:sldLayoutId id="2147484932" r:id="rId95"/>
    <p:sldLayoutId id="2147484933" r:id="rId96"/>
    <p:sldLayoutId id="2147484934" r:id="rId97"/>
  </p:sldLayoutIdLst>
  <p:timing>
    <p:tnLst>
      <p:par>
        <p:cTn id="1" dur="indefinite" restart="never" nodeType="tmRoot"/>
      </p:par>
    </p:tnLst>
  </p:timing>
  <p:hf hdr="0" dt="0"/>
  <p:txStyles>
    <p:titleStyle>
      <a:lvl1pPr algn="ctr" defTabSz="1008443" rtl="0" eaLnBrk="1" latinLnBrk="0" hangingPunct="1">
        <a:spcBef>
          <a:spcPct val="0"/>
        </a:spcBef>
        <a:buNone/>
        <a:defRPr sz="4900" kern="1200">
          <a:solidFill>
            <a:schemeClr val="tx1"/>
          </a:solidFill>
          <a:latin typeface="+mj-lt"/>
          <a:ea typeface="+mj-ea"/>
          <a:cs typeface="+mj-cs"/>
        </a:defRPr>
      </a:lvl1pPr>
    </p:titleStyle>
    <p:bodyStyle>
      <a:lvl1pPr marL="378171" indent="-378171" algn="l" defTabSz="1008443" rtl="0" eaLnBrk="1" latinLnBrk="0" hangingPunct="1">
        <a:spcBef>
          <a:spcPct val="20000"/>
        </a:spcBef>
        <a:buFont typeface="Arial" pitchFamily="34" charset="0"/>
        <a:buChar char="•"/>
        <a:defRPr sz="3600" kern="1200">
          <a:solidFill>
            <a:schemeClr val="tx1"/>
          </a:solidFill>
          <a:latin typeface="+mn-lt"/>
          <a:ea typeface="+mn-ea"/>
          <a:cs typeface="+mn-cs"/>
        </a:defRPr>
      </a:lvl1pPr>
      <a:lvl2pPr marL="819363" indent="-315146" algn="l" defTabSz="1008443" rtl="0" eaLnBrk="1" latinLnBrk="0" hangingPunct="1">
        <a:spcBef>
          <a:spcPct val="20000"/>
        </a:spcBef>
        <a:buFont typeface="Arial" pitchFamily="34" charset="0"/>
        <a:buChar char="–"/>
        <a:defRPr sz="3100" kern="1200">
          <a:solidFill>
            <a:schemeClr val="tx1"/>
          </a:solidFill>
          <a:latin typeface="+mn-lt"/>
          <a:ea typeface="+mn-ea"/>
          <a:cs typeface="+mn-cs"/>
        </a:defRPr>
      </a:lvl2pPr>
      <a:lvl3pPr marL="1260547" indent="-252121" algn="l" defTabSz="1008443" rtl="0" eaLnBrk="1" latinLnBrk="0" hangingPunct="1">
        <a:spcBef>
          <a:spcPct val="20000"/>
        </a:spcBef>
        <a:buFont typeface="Arial" pitchFamily="34" charset="0"/>
        <a:buChar char="•"/>
        <a:defRPr sz="2700" kern="1200">
          <a:solidFill>
            <a:schemeClr val="tx1"/>
          </a:solidFill>
          <a:latin typeface="+mn-lt"/>
          <a:ea typeface="+mn-ea"/>
          <a:cs typeface="+mn-cs"/>
        </a:defRPr>
      </a:lvl3pPr>
      <a:lvl4pPr marL="1764779" indent="-252121" algn="l" defTabSz="1008443" rtl="0" eaLnBrk="1" latinLnBrk="0" hangingPunct="1">
        <a:spcBef>
          <a:spcPct val="20000"/>
        </a:spcBef>
        <a:buFont typeface="Arial" pitchFamily="34" charset="0"/>
        <a:buChar char="–"/>
        <a:defRPr sz="2200" kern="1200">
          <a:solidFill>
            <a:schemeClr val="tx1"/>
          </a:solidFill>
          <a:latin typeface="+mn-lt"/>
          <a:ea typeface="+mn-ea"/>
          <a:cs typeface="+mn-cs"/>
        </a:defRPr>
      </a:lvl4pPr>
      <a:lvl5pPr marL="2268998" indent="-252121" algn="l" defTabSz="1008443" rtl="0" eaLnBrk="1" latinLnBrk="0" hangingPunct="1">
        <a:spcBef>
          <a:spcPct val="20000"/>
        </a:spcBef>
        <a:buFont typeface="Arial" pitchFamily="34" charset="0"/>
        <a:buChar char="»"/>
        <a:defRPr sz="2200" kern="1200">
          <a:solidFill>
            <a:schemeClr val="tx1"/>
          </a:solidFill>
          <a:latin typeface="+mn-lt"/>
          <a:ea typeface="+mn-ea"/>
          <a:cs typeface="+mn-cs"/>
        </a:defRPr>
      </a:lvl5pPr>
      <a:lvl6pPr marL="2773217" indent="-252121" algn="l" defTabSz="1008443" rtl="0" eaLnBrk="1" latinLnBrk="0" hangingPunct="1">
        <a:spcBef>
          <a:spcPct val="20000"/>
        </a:spcBef>
        <a:buFont typeface="Arial" pitchFamily="34" charset="0"/>
        <a:buChar char="•"/>
        <a:defRPr sz="2200" kern="1200">
          <a:solidFill>
            <a:schemeClr val="tx1"/>
          </a:solidFill>
          <a:latin typeface="+mn-lt"/>
          <a:ea typeface="+mn-ea"/>
          <a:cs typeface="+mn-cs"/>
        </a:defRPr>
      </a:lvl6pPr>
      <a:lvl7pPr marL="3277446" indent="-252121" algn="l" defTabSz="1008443" rtl="0" eaLnBrk="1" latinLnBrk="0" hangingPunct="1">
        <a:spcBef>
          <a:spcPct val="20000"/>
        </a:spcBef>
        <a:buFont typeface="Arial" pitchFamily="34" charset="0"/>
        <a:buChar char="•"/>
        <a:defRPr sz="2200" kern="1200">
          <a:solidFill>
            <a:schemeClr val="tx1"/>
          </a:solidFill>
          <a:latin typeface="+mn-lt"/>
          <a:ea typeface="+mn-ea"/>
          <a:cs typeface="+mn-cs"/>
        </a:defRPr>
      </a:lvl7pPr>
      <a:lvl8pPr marL="3781657" indent="-252121" algn="l" defTabSz="1008443" rtl="0" eaLnBrk="1" latinLnBrk="0" hangingPunct="1">
        <a:spcBef>
          <a:spcPct val="20000"/>
        </a:spcBef>
        <a:buFont typeface="Arial" pitchFamily="34" charset="0"/>
        <a:buChar char="•"/>
        <a:defRPr sz="2200" kern="1200">
          <a:solidFill>
            <a:schemeClr val="tx1"/>
          </a:solidFill>
          <a:latin typeface="+mn-lt"/>
          <a:ea typeface="+mn-ea"/>
          <a:cs typeface="+mn-cs"/>
        </a:defRPr>
      </a:lvl8pPr>
      <a:lvl9pPr marL="4285884" indent="-252121" algn="l" defTabSz="1008443" rtl="0" eaLnBrk="1" latinLnBrk="0" hangingPunct="1">
        <a:spcBef>
          <a:spcPct val="20000"/>
        </a:spcBef>
        <a:buFont typeface="Arial" pitchFamily="34" charset="0"/>
        <a:buChar char="•"/>
        <a:defRPr sz="2200" kern="1200">
          <a:solidFill>
            <a:schemeClr val="tx1"/>
          </a:solidFill>
          <a:latin typeface="+mn-lt"/>
          <a:ea typeface="+mn-ea"/>
          <a:cs typeface="+mn-cs"/>
        </a:defRPr>
      </a:lvl9pPr>
    </p:bodyStyle>
    <p:otherStyle>
      <a:defPPr>
        <a:defRPr lang="zh-TW"/>
      </a:defPPr>
      <a:lvl1pPr marL="0" algn="l" defTabSz="1008443" rtl="0" eaLnBrk="1" latinLnBrk="0" hangingPunct="1">
        <a:defRPr sz="2000" kern="1200">
          <a:solidFill>
            <a:schemeClr val="tx1"/>
          </a:solidFill>
          <a:latin typeface="+mn-lt"/>
          <a:ea typeface="+mn-ea"/>
          <a:cs typeface="+mn-cs"/>
        </a:defRPr>
      </a:lvl1pPr>
      <a:lvl2pPr marL="504223" algn="l" defTabSz="1008443" rtl="0" eaLnBrk="1" latinLnBrk="0" hangingPunct="1">
        <a:defRPr sz="2000" kern="1200">
          <a:solidFill>
            <a:schemeClr val="tx1"/>
          </a:solidFill>
          <a:latin typeface="+mn-lt"/>
          <a:ea typeface="+mn-ea"/>
          <a:cs typeface="+mn-cs"/>
        </a:defRPr>
      </a:lvl2pPr>
      <a:lvl3pPr marL="1008443" algn="l" defTabSz="1008443" rtl="0" eaLnBrk="1" latinLnBrk="0" hangingPunct="1">
        <a:defRPr sz="2000" kern="1200">
          <a:solidFill>
            <a:schemeClr val="tx1"/>
          </a:solidFill>
          <a:latin typeface="+mn-lt"/>
          <a:ea typeface="+mn-ea"/>
          <a:cs typeface="+mn-cs"/>
        </a:defRPr>
      </a:lvl3pPr>
      <a:lvl4pPr marL="1512673" algn="l" defTabSz="1008443" rtl="0" eaLnBrk="1" latinLnBrk="0" hangingPunct="1">
        <a:defRPr sz="2000" kern="1200">
          <a:solidFill>
            <a:schemeClr val="tx1"/>
          </a:solidFill>
          <a:latin typeface="+mn-lt"/>
          <a:ea typeface="+mn-ea"/>
          <a:cs typeface="+mn-cs"/>
        </a:defRPr>
      </a:lvl4pPr>
      <a:lvl5pPr marL="2016890" algn="l" defTabSz="1008443" rtl="0" eaLnBrk="1" latinLnBrk="0" hangingPunct="1">
        <a:defRPr sz="2000" kern="1200">
          <a:solidFill>
            <a:schemeClr val="tx1"/>
          </a:solidFill>
          <a:latin typeface="+mn-lt"/>
          <a:ea typeface="+mn-ea"/>
          <a:cs typeface="+mn-cs"/>
        </a:defRPr>
      </a:lvl5pPr>
      <a:lvl6pPr marL="2521099" algn="l" defTabSz="1008443" rtl="0" eaLnBrk="1" latinLnBrk="0" hangingPunct="1">
        <a:defRPr sz="2000" kern="1200">
          <a:solidFill>
            <a:schemeClr val="tx1"/>
          </a:solidFill>
          <a:latin typeface="+mn-lt"/>
          <a:ea typeface="+mn-ea"/>
          <a:cs typeface="+mn-cs"/>
        </a:defRPr>
      </a:lvl6pPr>
      <a:lvl7pPr marL="3025335" algn="l" defTabSz="1008443" rtl="0" eaLnBrk="1" latinLnBrk="0" hangingPunct="1">
        <a:defRPr sz="2000" kern="1200">
          <a:solidFill>
            <a:schemeClr val="tx1"/>
          </a:solidFill>
          <a:latin typeface="+mn-lt"/>
          <a:ea typeface="+mn-ea"/>
          <a:cs typeface="+mn-cs"/>
        </a:defRPr>
      </a:lvl7pPr>
      <a:lvl8pPr marL="3529547" algn="l" defTabSz="1008443" rtl="0" eaLnBrk="1" latinLnBrk="0" hangingPunct="1">
        <a:defRPr sz="2000" kern="1200">
          <a:solidFill>
            <a:schemeClr val="tx1"/>
          </a:solidFill>
          <a:latin typeface="+mn-lt"/>
          <a:ea typeface="+mn-ea"/>
          <a:cs typeface="+mn-cs"/>
        </a:defRPr>
      </a:lvl8pPr>
      <a:lvl9pPr marL="4033770" algn="l" defTabSz="1008443" rtl="0" eaLnBrk="1" latinLnBrk="0" hangingPunct="1">
        <a:defRPr sz="20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標題版面配置區 1"/>
          <p:cNvSpPr>
            <a:spLocks noGrp="1"/>
          </p:cNvSpPr>
          <p:nvPr>
            <p:ph type="title"/>
          </p:nvPr>
        </p:nvSpPr>
        <p:spPr>
          <a:xfrm>
            <a:off x="503005" y="311321"/>
            <a:ext cx="9053989" cy="1295665"/>
          </a:xfrm>
          <a:prstGeom prst="rect">
            <a:avLst/>
          </a:prstGeom>
        </p:spPr>
        <p:txBody>
          <a:bodyPr vert="horz" lIns="101003" tIns="50498" rIns="101003" bIns="50498" rtlCol="0" anchor="ctr">
            <a:normAutofit/>
          </a:body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503005" y="1813993"/>
            <a:ext cx="9053989" cy="5130473"/>
          </a:xfrm>
          <a:prstGeom prst="rect">
            <a:avLst/>
          </a:prstGeom>
        </p:spPr>
        <p:txBody>
          <a:bodyPr vert="horz" lIns="101003" tIns="50498" rIns="101003" bIns="50498" rtlCol="0">
            <a:normAutofit/>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2"/>
          </p:nvPr>
        </p:nvSpPr>
        <p:spPr>
          <a:xfrm>
            <a:off x="502999" y="7205398"/>
            <a:ext cx="2347331" cy="413893"/>
          </a:xfrm>
          <a:prstGeom prst="rect">
            <a:avLst/>
          </a:prstGeom>
        </p:spPr>
        <p:txBody>
          <a:bodyPr vert="horz" lIns="101003" tIns="50498" rIns="101003" bIns="50498" rtlCol="0" anchor="ctr"/>
          <a:lstStyle>
            <a:lvl1pPr algn="l">
              <a:defRPr sz="1300">
                <a:solidFill>
                  <a:schemeClr val="tx1">
                    <a:tint val="75000"/>
                  </a:schemeClr>
                </a:solidFill>
              </a:defRPr>
            </a:lvl1pPr>
          </a:lstStyle>
          <a:p>
            <a:pPr defTabSz="1010061" fontAlgn="auto">
              <a:spcBef>
                <a:spcPts val="0"/>
              </a:spcBef>
              <a:spcAft>
                <a:spcPts val="0"/>
              </a:spcAft>
            </a:pPr>
            <a:endParaRPr kumimoji="0" lang="zh-TW" altLang="en-US">
              <a:solidFill>
                <a:prstClr val="black">
                  <a:tint val="75000"/>
                </a:prstClr>
              </a:solidFill>
              <a:latin typeface="Calibri"/>
              <a:ea typeface="新細明體"/>
            </a:endParaRPr>
          </a:p>
        </p:txBody>
      </p:sp>
      <p:sp>
        <p:nvSpPr>
          <p:cNvPr id="5" name="頁尾版面配置區 4"/>
          <p:cNvSpPr>
            <a:spLocks noGrp="1"/>
          </p:cNvSpPr>
          <p:nvPr>
            <p:ph type="ftr" sz="quarter" idx="3"/>
          </p:nvPr>
        </p:nvSpPr>
        <p:spPr>
          <a:xfrm>
            <a:off x="3437168" y="7205398"/>
            <a:ext cx="3185663" cy="413893"/>
          </a:xfrm>
          <a:prstGeom prst="rect">
            <a:avLst/>
          </a:prstGeom>
        </p:spPr>
        <p:txBody>
          <a:bodyPr vert="horz" lIns="101003" tIns="50498" rIns="101003" bIns="50498" rtlCol="0" anchor="ctr"/>
          <a:lstStyle>
            <a:lvl1pPr algn="ctr">
              <a:defRPr sz="1300">
                <a:solidFill>
                  <a:schemeClr val="tx1">
                    <a:tint val="75000"/>
                  </a:schemeClr>
                </a:solidFill>
              </a:defRPr>
            </a:lvl1pPr>
          </a:lstStyle>
          <a:p>
            <a:pPr defTabSz="1010061" fontAlgn="auto">
              <a:spcBef>
                <a:spcPts val="0"/>
              </a:spcBef>
              <a:spcAft>
                <a:spcPts val="0"/>
              </a:spcAft>
            </a:pPr>
            <a:r>
              <a:rPr kumimoji="0" lang="en-US" altLang="zh-TW" smtClean="0">
                <a:solidFill>
                  <a:prstClr val="black">
                    <a:tint val="75000"/>
                  </a:prstClr>
                </a:solidFill>
                <a:latin typeface="Calibri"/>
                <a:ea typeface="新細明體"/>
              </a:rPr>
              <a:t>©2012 </a:t>
            </a:r>
            <a:r>
              <a:rPr kumimoji="0" lang="zh-TW" altLang="en-US" smtClean="0">
                <a:solidFill>
                  <a:prstClr val="black">
                    <a:tint val="75000"/>
                  </a:prstClr>
                </a:solidFill>
                <a:latin typeface="Calibri"/>
                <a:ea typeface="新細明體"/>
              </a:rPr>
              <a:t>勤業眾信版權所有 保留一切權利</a:t>
            </a:r>
            <a:endParaRPr kumimoji="0" lang="zh-TW" altLang="en-US" dirty="0">
              <a:solidFill>
                <a:prstClr val="black">
                  <a:tint val="75000"/>
                </a:prstClr>
              </a:solidFill>
              <a:latin typeface="Calibri"/>
              <a:ea typeface="新細明體"/>
            </a:endParaRPr>
          </a:p>
        </p:txBody>
      </p:sp>
      <p:sp>
        <p:nvSpPr>
          <p:cNvPr id="6" name="投影片編號版面配置區 5"/>
          <p:cNvSpPr>
            <a:spLocks noGrp="1"/>
          </p:cNvSpPr>
          <p:nvPr>
            <p:ph type="sldNum" sz="quarter" idx="4"/>
          </p:nvPr>
        </p:nvSpPr>
        <p:spPr>
          <a:xfrm>
            <a:off x="7209660" y="7205398"/>
            <a:ext cx="2347331" cy="413893"/>
          </a:xfrm>
          <a:prstGeom prst="rect">
            <a:avLst/>
          </a:prstGeom>
        </p:spPr>
        <p:txBody>
          <a:bodyPr vert="horz" lIns="101003" tIns="50498" rIns="101003" bIns="50498" rtlCol="0" anchor="ctr"/>
          <a:lstStyle>
            <a:lvl1pPr algn="r">
              <a:defRPr sz="1300">
                <a:solidFill>
                  <a:schemeClr val="tx1">
                    <a:tint val="75000"/>
                  </a:schemeClr>
                </a:solidFill>
              </a:defRPr>
            </a:lvl1pPr>
          </a:lstStyle>
          <a:p>
            <a:pPr defTabSz="1010061" fontAlgn="auto">
              <a:spcBef>
                <a:spcPts val="0"/>
              </a:spcBef>
              <a:spcAft>
                <a:spcPts val="0"/>
              </a:spcAft>
            </a:pPr>
            <a:fld id="{5B2D9389-8C3D-4D31-8819-9C2CCD52A6B7}" type="slidenum">
              <a:rPr kumimoji="0" lang="zh-TW" altLang="en-US" smtClean="0">
                <a:solidFill>
                  <a:prstClr val="black">
                    <a:tint val="75000"/>
                  </a:prstClr>
                </a:solidFill>
                <a:latin typeface="Calibri"/>
                <a:ea typeface="新細明體"/>
              </a:rPr>
              <a:pPr defTabSz="1010061" fontAlgn="auto">
                <a:spcBef>
                  <a:spcPts val="0"/>
                </a:spcBef>
                <a:spcAft>
                  <a:spcPts val="0"/>
                </a:spcAft>
              </a:pPr>
              <a:t>‹#›</a:t>
            </a:fld>
            <a:endParaRPr kumimoji="0" lang="zh-TW" altLang="en-US">
              <a:solidFill>
                <a:prstClr val="black">
                  <a:tint val="75000"/>
                </a:prstClr>
              </a:solidFill>
              <a:latin typeface="Calibri"/>
              <a:ea typeface="新細明體"/>
            </a:endParaRPr>
          </a:p>
        </p:txBody>
      </p:sp>
    </p:spTree>
    <p:extLst>
      <p:ext uri="{BB962C8B-B14F-4D97-AF65-F5344CB8AC3E}">
        <p14:creationId xmlns:p14="http://schemas.microsoft.com/office/powerpoint/2010/main" val="3220897200"/>
      </p:ext>
    </p:extLst>
  </p:cSld>
  <p:clrMap bg1="lt1" tx1="dk1" bg2="lt2" tx2="dk2" accent1="accent1" accent2="accent2" accent3="accent3" accent4="accent4" accent5="accent5" accent6="accent6" hlink="hlink" folHlink="folHlink"/>
  <p:sldLayoutIdLst>
    <p:sldLayoutId id="2147484936" r:id="rId1"/>
    <p:sldLayoutId id="2147484937" r:id="rId2"/>
    <p:sldLayoutId id="2147484938" r:id="rId3"/>
    <p:sldLayoutId id="2147484939" r:id="rId4"/>
    <p:sldLayoutId id="2147484940" r:id="rId5"/>
    <p:sldLayoutId id="2147484941" r:id="rId6"/>
    <p:sldLayoutId id="2147484942" r:id="rId7"/>
    <p:sldLayoutId id="2147484943" r:id="rId8"/>
    <p:sldLayoutId id="2147484944" r:id="rId9"/>
    <p:sldLayoutId id="2147484945" r:id="rId10"/>
    <p:sldLayoutId id="2147484946" r:id="rId11"/>
    <p:sldLayoutId id="2147484947" r:id="rId12"/>
    <p:sldLayoutId id="2147484948" r:id="rId13"/>
    <p:sldLayoutId id="2147484949" r:id="rId14"/>
    <p:sldLayoutId id="2147484950" r:id="rId15"/>
    <p:sldLayoutId id="2147484951" r:id="rId16"/>
    <p:sldLayoutId id="2147484952" r:id="rId17"/>
    <p:sldLayoutId id="2147484953" r:id="rId18"/>
    <p:sldLayoutId id="2147484954" r:id="rId19"/>
    <p:sldLayoutId id="2147484955" r:id="rId20"/>
    <p:sldLayoutId id="2147484956" r:id="rId21"/>
    <p:sldLayoutId id="2147484957" r:id="rId22"/>
    <p:sldLayoutId id="2147484958" r:id="rId23"/>
    <p:sldLayoutId id="2147484959" r:id="rId24"/>
    <p:sldLayoutId id="2147484960" r:id="rId25"/>
    <p:sldLayoutId id="2147484961" r:id="rId26"/>
    <p:sldLayoutId id="2147484962" r:id="rId27"/>
    <p:sldLayoutId id="2147484963" r:id="rId28"/>
    <p:sldLayoutId id="2147484964" r:id="rId29"/>
    <p:sldLayoutId id="2147484965" r:id="rId30"/>
    <p:sldLayoutId id="2147484966" r:id="rId31"/>
    <p:sldLayoutId id="2147484967" r:id="rId32"/>
    <p:sldLayoutId id="2147484968" r:id="rId33"/>
    <p:sldLayoutId id="2147484969" r:id="rId34"/>
    <p:sldLayoutId id="2147484970" r:id="rId35"/>
    <p:sldLayoutId id="2147484971" r:id="rId36"/>
    <p:sldLayoutId id="2147484972" r:id="rId37"/>
    <p:sldLayoutId id="2147484973" r:id="rId38"/>
    <p:sldLayoutId id="2147484974" r:id="rId39"/>
    <p:sldLayoutId id="2147484975" r:id="rId40"/>
    <p:sldLayoutId id="2147484976" r:id="rId41"/>
    <p:sldLayoutId id="2147484977" r:id="rId42"/>
    <p:sldLayoutId id="2147484978" r:id="rId43"/>
    <p:sldLayoutId id="2147484979" r:id="rId44"/>
    <p:sldLayoutId id="2147484980" r:id="rId45"/>
    <p:sldLayoutId id="2147484981" r:id="rId46"/>
    <p:sldLayoutId id="2147484982" r:id="rId47"/>
    <p:sldLayoutId id="2147484983" r:id="rId48"/>
    <p:sldLayoutId id="2147484984" r:id="rId49"/>
    <p:sldLayoutId id="2147484985" r:id="rId50"/>
    <p:sldLayoutId id="2147484986" r:id="rId51"/>
    <p:sldLayoutId id="2147484987" r:id="rId52"/>
    <p:sldLayoutId id="2147484988" r:id="rId53"/>
    <p:sldLayoutId id="2147484989" r:id="rId54"/>
    <p:sldLayoutId id="2147484990" r:id="rId55"/>
    <p:sldLayoutId id="2147484991" r:id="rId56"/>
    <p:sldLayoutId id="2147484992" r:id="rId57"/>
    <p:sldLayoutId id="2147484993" r:id="rId58"/>
    <p:sldLayoutId id="2147484994" r:id="rId59"/>
    <p:sldLayoutId id="2147484995" r:id="rId60"/>
    <p:sldLayoutId id="2147484996" r:id="rId61"/>
    <p:sldLayoutId id="2147484997" r:id="rId62"/>
    <p:sldLayoutId id="2147484998" r:id="rId63"/>
    <p:sldLayoutId id="2147484999" r:id="rId64"/>
    <p:sldLayoutId id="2147485000" r:id="rId65"/>
    <p:sldLayoutId id="2147485001" r:id="rId66"/>
    <p:sldLayoutId id="2147485002" r:id="rId67"/>
    <p:sldLayoutId id="2147485003" r:id="rId68"/>
    <p:sldLayoutId id="2147485004" r:id="rId69"/>
    <p:sldLayoutId id="2147485005" r:id="rId70"/>
    <p:sldLayoutId id="2147485006" r:id="rId71"/>
    <p:sldLayoutId id="2147485007" r:id="rId72"/>
    <p:sldLayoutId id="2147485008" r:id="rId73"/>
    <p:sldLayoutId id="2147485009" r:id="rId74"/>
    <p:sldLayoutId id="2147485010" r:id="rId75"/>
    <p:sldLayoutId id="2147485011" r:id="rId76"/>
    <p:sldLayoutId id="2147485012" r:id="rId77"/>
    <p:sldLayoutId id="2147485013" r:id="rId78"/>
    <p:sldLayoutId id="2147485014" r:id="rId79"/>
    <p:sldLayoutId id="2147485015" r:id="rId80"/>
    <p:sldLayoutId id="2147485016" r:id="rId81"/>
    <p:sldLayoutId id="2147485017" r:id="rId82"/>
    <p:sldLayoutId id="2147485018" r:id="rId83"/>
    <p:sldLayoutId id="2147485019" r:id="rId84"/>
    <p:sldLayoutId id="2147485020" r:id="rId85"/>
    <p:sldLayoutId id="2147485021" r:id="rId86"/>
    <p:sldLayoutId id="2147485022" r:id="rId87"/>
    <p:sldLayoutId id="2147485023" r:id="rId88"/>
    <p:sldLayoutId id="2147485024" r:id="rId89"/>
    <p:sldLayoutId id="2147485025" r:id="rId90"/>
    <p:sldLayoutId id="2147485026" r:id="rId91"/>
    <p:sldLayoutId id="2147485027" r:id="rId92"/>
    <p:sldLayoutId id="2147485028" r:id="rId93"/>
    <p:sldLayoutId id="2147485029" r:id="rId94"/>
    <p:sldLayoutId id="2147485030" r:id="rId95"/>
    <p:sldLayoutId id="2147485031" r:id="rId96"/>
    <p:sldLayoutId id="2147485032" r:id="rId97"/>
  </p:sldLayoutIdLst>
  <p:timing>
    <p:tnLst>
      <p:par>
        <p:cTn id="1" dur="indefinite" restart="never" nodeType="tmRoot"/>
      </p:par>
    </p:tnLst>
  </p:timing>
  <p:hf hdr="0" dt="0"/>
  <p:txStyles>
    <p:titleStyle>
      <a:lvl1pPr algn="ctr" defTabSz="1010061" rtl="0" eaLnBrk="1" latinLnBrk="0" hangingPunct="1">
        <a:spcBef>
          <a:spcPct val="0"/>
        </a:spcBef>
        <a:buNone/>
        <a:defRPr sz="4900" kern="1200">
          <a:solidFill>
            <a:schemeClr val="tx1"/>
          </a:solidFill>
          <a:latin typeface="+mj-lt"/>
          <a:ea typeface="+mj-ea"/>
          <a:cs typeface="+mj-cs"/>
        </a:defRPr>
      </a:lvl1pPr>
    </p:titleStyle>
    <p:bodyStyle>
      <a:lvl1pPr marL="378776" indent="-378776" algn="l" defTabSz="1010061" rtl="0" eaLnBrk="1" latinLnBrk="0" hangingPunct="1">
        <a:spcBef>
          <a:spcPct val="20000"/>
        </a:spcBef>
        <a:buFont typeface="Arial" pitchFamily="34" charset="0"/>
        <a:buChar char="•"/>
        <a:defRPr sz="3600" kern="1200">
          <a:solidFill>
            <a:schemeClr val="tx1"/>
          </a:solidFill>
          <a:latin typeface="+mn-lt"/>
          <a:ea typeface="+mn-ea"/>
          <a:cs typeface="+mn-cs"/>
        </a:defRPr>
      </a:lvl1pPr>
      <a:lvl2pPr marL="820678" indent="-315652" algn="l" defTabSz="1010061" rtl="0" eaLnBrk="1" latinLnBrk="0" hangingPunct="1">
        <a:spcBef>
          <a:spcPct val="20000"/>
        </a:spcBef>
        <a:buFont typeface="Arial" pitchFamily="34" charset="0"/>
        <a:buChar char="–"/>
        <a:defRPr sz="3100" kern="1200">
          <a:solidFill>
            <a:schemeClr val="tx1"/>
          </a:solidFill>
          <a:latin typeface="+mn-lt"/>
          <a:ea typeface="+mn-ea"/>
          <a:cs typeface="+mn-cs"/>
        </a:defRPr>
      </a:lvl2pPr>
      <a:lvl3pPr marL="1262570" indent="-252523" algn="l" defTabSz="1010061" rtl="0" eaLnBrk="1" latinLnBrk="0" hangingPunct="1">
        <a:spcBef>
          <a:spcPct val="20000"/>
        </a:spcBef>
        <a:buFont typeface="Arial" pitchFamily="34" charset="0"/>
        <a:buChar char="•"/>
        <a:defRPr sz="2700" kern="1200">
          <a:solidFill>
            <a:schemeClr val="tx1"/>
          </a:solidFill>
          <a:latin typeface="+mn-lt"/>
          <a:ea typeface="+mn-ea"/>
          <a:cs typeface="+mn-cs"/>
        </a:defRPr>
      </a:lvl3pPr>
      <a:lvl4pPr marL="1767610" indent="-252523" algn="l" defTabSz="1010061" rtl="0" eaLnBrk="1" latinLnBrk="0" hangingPunct="1">
        <a:spcBef>
          <a:spcPct val="20000"/>
        </a:spcBef>
        <a:buFont typeface="Arial" pitchFamily="34" charset="0"/>
        <a:buChar char="–"/>
        <a:defRPr sz="2200" kern="1200">
          <a:solidFill>
            <a:schemeClr val="tx1"/>
          </a:solidFill>
          <a:latin typeface="+mn-lt"/>
          <a:ea typeface="+mn-ea"/>
          <a:cs typeface="+mn-cs"/>
        </a:defRPr>
      </a:lvl4pPr>
      <a:lvl5pPr marL="2272637" indent="-252523" algn="l" defTabSz="1010061" rtl="0" eaLnBrk="1" latinLnBrk="0" hangingPunct="1">
        <a:spcBef>
          <a:spcPct val="20000"/>
        </a:spcBef>
        <a:buFont typeface="Arial" pitchFamily="34" charset="0"/>
        <a:buChar char="»"/>
        <a:defRPr sz="2200" kern="1200">
          <a:solidFill>
            <a:schemeClr val="tx1"/>
          </a:solidFill>
          <a:latin typeface="+mn-lt"/>
          <a:ea typeface="+mn-ea"/>
          <a:cs typeface="+mn-cs"/>
        </a:defRPr>
      </a:lvl5pPr>
      <a:lvl6pPr marL="2777668" indent="-252523" algn="l" defTabSz="1010061" rtl="0" eaLnBrk="1" latinLnBrk="0" hangingPunct="1">
        <a:spcBef>
          <a:spcPct val="20000"/>
        </a:spcBef>
        <a:buFont typeface="Arial" pitchFamily="34" charset="0"/>
        <a:buChar char="•"/>
        <a:defRPr sz="2200" kern="1200">
          <a:solidFill>
            <a:schemeClr val="tx1"/>
          </a:solidFill>
          <a:latin typeface="+mn-lt"/>
          <a:ea typeface="+mn-ea"/>
          <a:cs typeface="+mn-cs"/>
        </a:defRPr>
      </a:lvl6pPr>
      <a:lvl7pPr marL="3282704" indent="-252523" algn="l" defTabSz="1010061" rtl="0" eaLnBrk="1" latinLnBrk="0" hangingPunct="1">
        <a:spcBef>
          <a:spcPct val="20000"/>
        </a:spcBef>
        <a:buFont typeface="Arial" pitchFamily="34" charset="0"/>
        <a:buChar char="•"/>
        <a:defRPr sz="2200" kern="1200">
          <a:solidFill>
            <a:schemeClr val="tx1"/>
          </a:solidFill>
          <a:latin typeface="+mn-lt"/>
          <a:ea typeface="+mn-ea"/>
          <a:cs typeface="+mn-cs"/>
        </a:defRPr>
      </a:lvl7pPr>
      <a:lvl8pPr marL="3787725" indent="-252523" algn="l" defTabSz="1010061" rtl="0" eaLnBrk="1" latinLnBrk="0" hangingPunct="1">
        <a:spcBef>
          <a:spcPct val="20000"/>
        </a:spcBef>
        <a:buFont typeface="Arial" pitchFamily="34" charset="0"/>
        <a:buChar char="•"/>
        <a:defRPr sz="2200" kern="1200">
          <a:solidFill>
            <a:schemeClr val="tx1"/>
          </a:solidFill>
          <a:latin typeface="+mn-lt"/>
          <a:ea typeface="+mn-ea"/>
          <a:cs typeface="+mn-cs"/>
        </a:defRPr>
      </a:lvl8pPr>
      <a:lvl9pPr marL="4292761" indent="-252523" algn="l" defTabSz="1010061" rtl="0" eaLnBrk="1" latinLnBrk="0" hangingPunct="1">
        <a:spcBef>
          <a:spcPct val="20000"/>
        </a:spcBef>
        <a:buFont typeface="Arial" pitchFamily="34" charset="0"/>
        <a:buChar char="•"/>
        <a:defRPr sz="2200" kern="1200">
          <a:solidFill>
            <a:schemeClr val="tx1"/>
          </a:solidFill>
          <a:latin typeface="+mn-lt"/>
          <a:ea typeface="+mn-ea"/>
          <a:cs typeface="+mn-cs"/>
        </a:defRPr>
      </a:lvl9pPr>
    </p:bodyStyle>
    <p:otherStyle>
      <a:defPPr>
        <a:defRPr lang="zh-TW"/>
      </a:defPPr>
      <a:lvl1pPr marL="0" algn="l" defTabSz="1010061" rtl="0" eaLnBrk="1" latinLnBrk="0" hangingPunct="1">
        <a:defRPr sz="2000" kern="1200">
          <a:solidFill>
            <a:schemeClr val="tx1"/>
          </a:solidFill>
          <a:latin typeface="+mn-lt"/>
          <a:ea typeface="+mn-ea"/>
          <a:cs typeface="+mn-cs"/>
        </a:defRPr>
      </a:lvl1pPr>
      <a:lvl2pPr marL="505032" algn="l" defTabSz="1010061" rtl="0" eaLnBrk="1" latinLnBrk="0" hangingPunct="1">
        <a:defRPr sz="2000" kern="1200">
          <a:solidFill>
            <a:schemeClr val="tx1"/>
          </a:solidFill>
          <a:latin typeface="+mn-lt"/>
          <a:ea typeface="+mn-ea"/>
          <a:cs typeface="+mn-cs"/>
        </a:defRPr>
      </a:lvl2pPr>
      <a:lvl3pPr marL="1010061" algn="l" defTabSz="1010061" rtl="0" eaLnBrk="1" latinLnBrk="0" hangingPunct="1">
        <a:defRPr sz="2000" kern="1200">
          <a:solidFill>
            <a:schemeClr val="tx1"/>
          </a:solidFill>
          <a:latin typeface="+mn-lt"/>
          <a:ea typeface="+mn-ea"/>
          <a:cs typeface="+mn-cs"/>
        </a:defRPr>
      </a:lvl3pPr>
      <a:lvl4pPr marL="1515103" algn="l" defTabSz="1010061" rtl="0" eaLnBrk="1" latinLnBrk="0" hangingPunct="1">
        <a:defRPr sz="2000" kern="1200">
          <a:solidFill>
            <a:schemeClr val="tx1"/>
          </a:solidFill>
          <a:latin typeface="+mn-lt"/>
          <a:ea typeface="+mn-ea"/>
          <a:cs typeface="+mn-cs"/>
        </a:defRPr>
      </a:lvl4pPr>
      <a:lvl5pPr marL="2020126" algn="l" defTabSz="1010061" rtl="0" eaLnBrk="1" latinLnBrk="0" hangingPunct="1">
        <a:defRPr sz="2000" kern="1200">
          <a:solidFill>
            <a:schemeClr val="tx1"/>
          </a:solidFill>
          <a:latin typeface="+mn-lt"/>
          <a:ea typeface="+mn-ea"/>
          <a:cs typeface="+mn-cs"/>
        </a:defRPr>
      </a:lvl5pPr>
      <a:lvl6pPr marL="2525145" algn="l" defTabSz="1010061" rtl="0" eaLnBrk="1" latinLnBrk="0" hangingPunct="1">
        <a:defRPr sz="2000" kern="1200">
          <a:solidFill>
            <a:schemeClr val="tx1"/>
          </a:solidFill>
          <a:latin typeface="+mn-lt"/>
          <a:ea typeface="+mn-ea"/>
          <a:cs typeface="+mn-cs"/>
        </a:defRPr>
      </a:lvl6pPr>
      <a:lvl7pPr marL="3030191" algn="l" defTabSz="1010061" rtl="0" eaLnBrk="1" latinLnBrk="0" hangingPunct="1">
        <a:defRPr sz="2000" kern="1200">
          <a:solidFill>
            <a:schemeClr val="tx1"/>
          </a:solidFill>
          <a:latin typeface="+mn-lt"/>
          <a:ea typeface="+mn-ea"/>
          <a:cs typeface="+mn-cs"/>
        </a:defRPr>
      </a:lvl7pPr>
      <a:lvl8pPr marL="3535210" algn="l" defTabSz="1010061" rtl="0" eaLnBrk="1" latinLnBrk="0" hangingPunct="1">
        <a:defRPr sz="2000" kern="1200">
          <a:solidFill>
            <a:schemeClr val="tx1"/>
          </a:solidFill>
          <a:latin typeface="+mn-lt"/>
          <a:ea typeface="+mn-ea"/>
          <a:cs typeface="+mn-cs"/>
        </a:defRPr>
      </a:lvl8pPr>
      <a:lvl9pPr marL="4040243" algn="l" defTabSz="1010061" rtl="0" eaLnBrk="1" latinLnBrk="0" hangingPunct="1">
        <a:defRPr sz="20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rgbClr val="667DD1">
            <a:alpha val="0"/>
          </a:srgbClr>
        </a:solidFill>
        <a:effectLst/>
      </p:bgPr>
    </p:bg>
    <p:spTree>
      <p:nvGrpSpPr>
        <p:cNvPr id="1" name=""/>
        <p:cNvGrpSpPr/>
        <p:nvPr/>
      </p:nvGrpSpPr>
      <p:grpSpPr>
        <a:xfrm>
          <a:off x="0" y="0"/>
          <a:ext cx="0" cy="0"/>
          <a:chOff x="0" y="0"/>
          <a:chExt cx="0" cy="0"/>
        </a:xfrm>
      </p:grpSpPr>
      <p:sp>
        <p:nvSpPr>
          <p:cNvPr id="73730" name="Rectangle 14"/>
          <p:cNvSpPr>
            <a:spLocks noGrp="1" noChangeArrowheads="1"/>
          </p:cNvSpPr>
          <p:nvPr>
            <p:ph type="title"/>
          </p:nvPr>
        </p:nvSpPr>
        <p:spPr bwMode="auto">
          <a:xfrm>
            <a:off x="400067" y="361957"/>
            <a:ext cx="9231313" cy="360099"/>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lvl="0"/>
            <a:r>
              <a:rPr lang="en-GB" altLang="en-GB" smtClean="0"/>
              <a:t>Click to edit master title style</a:t>
            </a:r>
          </a:p>
        </p:txBody>
      </p:sp>
      <p:sp>
        <p:nvSpPr>
          <p:cNvPr id="73731" name="Rectangle 15"/>
          <p:cNvSpPr>
            <a:spLocks noGrp="1" noChangeArrowheads="1"/>
          </p:cNvSpPr>
          <p:nvPr>
            <p:ph type="body" idx="1"/>
          </p:nvPr>
        </p:nvSpPr>
        <p:spPr bwMode="auto">
          <a:xfrm>
            <a:off x="404829" y="1497022"/>
            <a:ext cx="9236075" cy="567848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ltLang="en-GB" smtClean="0"/>
              <a:t>Click to edit Master text styles</a:t>
            </a:r>
          </a:p>
          <a:p>
            <a:pPr lvl="1"/>
            <a:r>
              <a:rPr lang="en-GB" altLang="en-GB" smtClean="0"/>
              <a:t>Second level</a:t>
            </a:r>
          </a:p>
          <a:p>
            <a:pPr lvl="2"/>
            <a:r>
              <a:rPr lang="en-GB" altLang="en-GB" smtClean="0"/>
              <a:t>Third level</a:t>
            </a:r>
          </a:p>
        </p:txBody>
      </p:sp>
      <p:sp>
        <p:nvSpPr>
          <p:cNvPr id="3096" name="Rectangle 24"/>
          <p:cNvSpPr>
            <a:spLocks noChangeArrowheads="1"/>
          </p:cNvSpPr>
          <p:nvPr/>
        </p:nvSpPr>
        <p:spPr bwMode="auto">
          <a:xfrm>
            <a:off x="7545416" y="7399344"/>
            <a:ext cx="2179637" cy="258762"/>
          </a:xfrm>
          <a:prstGeom prst="rect">
            <a:avLst/>
          </a:prstGeom>
          <a:noFill/>
          <a:ln w="9525">
            <a:noFill/>
            <a:miter lim="800000"/>
            <a:headEnd/>
            <a:tailEnd/>
          </a:ln>
          <a:effectLst/>
        </p:spPr>
        <p:txBody>
          <a:bodyPr lIns="101732" tIns="50866" rIns="101732" bIns="50866"/>
          <a:lstStyle/>
          <a:p>
            <a:pPr algn="r"/>
            <a:r>
              <a:rPr kumimoji="0" lang="en-US" altLang="zh-TW" sz="1100" dirty="0">
                <a:solidFill>
                  <a:srgbClr val="002776"/>
                </a:solidFill>
                <a:latin typeface="Arial" charset="0"/>
                <a:cs typeface="Arial" charset="0"/>
              </a:rPr>
              <a:t>Slide </a:t>
            </a:r>
            <a:fld id="{24415190-2002-49BB-BE0B-60C1AB4E4336}" type="slidenum">
              <a:rPr kumimoji="0" lang="en-US" altLang="zh-TW" sz="1100">
                <a:solidFill>
                  <a:srgbClr val="002776"/>
                </a:solidFill>
                <a:latin typeface="Arial" charset="0"/>
                <a:cs typeface="Arial" charset="0"/>
              </a:rPr>
              <a:pPr algn="r"/>
              <a:t>‹#›</a:t>
            </a:fld>
            <a:endParaRPr kumimoji="0" lang="en-US" altLang="zh-TW" sz="1100" dirty="0">
              <a:solidFill>
                <a:srgbClr val="002776"/>
              </a:solidFill>
              <a:latin typeface="Arial" charset="0"/>
              <a:cs typeface="Arial" charset="0"/>
            </a:endParaRPr>
          </a:p>
        </p:txBody>
      </p:sp>
    </p:spTree>
    <p:extLst>
      <p:ext uri="{BB962C8B-B14F-4D97-AF65-F5344CB8AC3E}">
        <p14:creationId xmlns:p14="http://schemas.microsoft.com/office/powerpoint/2010/main" val="488741590"/>
      </p:ext>
    </p:extLst>
  </p:cSld>
  <p:clrMap bg1="dk2" tx1="lt1" bg2="dk1" tx2="lt2" accent1="accent1" accent2="accent2" accent3="accent3" accent4="accent4" accent5="accent5" accent6="accent6" hlink="hlink" folHlink="folHlink"/>
  <p:sldLayoutIdLst>
    <p:sldLayoutId id="2147485155" r:id="rId1"/>
    <p:sldLayoutId id="2147485156" r:id="rId2"/>
    <p:sldLayoutId id="2147485157" r:id="rId3"/>
    <p:sldLayoutId id="2147485158" r:id="rId4"/>
    <p:sldLayoutId id="2147485159" r:id="rId5"/>
    <p:sldLayoutId id="2147485160" r:id="rId6"/>
    <p:sldLayoutId id="2147485161" r:id="rId7"/>
    <p:sldLayoutId id="2147485162" r:id="rId8"/>
    <p:sldLayoutId id="2147485163" r:id="rId9"/>
    <p:sldLayoutId id="2147485164" r:id="rId10"/>
    <p:sldLayoutId id="2147485165" r:id="rId11"/>
    <p:sldLayoutId id="2147485166" r:id="rId12"/>
    <p:sldLayoutId id="2147485167" r:id="rId13"/>
  </p:sldLayoutIdLst>
  <p:hf hdr="0" dt="0"/>
  <p:txStyles>
    <p:titleStyle>
      <a:lvl1pPr algn="l" rtl="0" eaLnBrk="0" fontAlgn="base" hangingPunct="0">
        <a:lnSpc>
          <a:spcPct val="90000"/>
        </a:lnSpc>
        <a:spcBef>
          <a:spcPct val="0"/>
        </a:spcBef>
        <a:spcAft>
          <a:spcPct val="0"/>
        </a:spcAft>
        <a:defRPr sz="2600" b="1">
          <a:solidFill>
            <a:srgbClr val="002776"/>
          </a:solidFill>
          <a:latin typeface="+mn-lt"/>
          <a:ea typeface="+mj-ea"/>
          <a:cs typeface="+mj-cs"/>
        </a:defRPr>
      </a:lvl1pPr>
      <a:lvl2pPr algn="l" rtl="0" eaLnBrk="0" fontAlgn="base" hangingPunct="0">
        <a:lnSpc>
          <a:spcPct val="90000"/>
        </a:lnSpc>
        <a:spcBef>
          <a:spcPct val="0"/>
        </a:spcBef>
        <a:spcAft>
          <a:spcPct val="0"/>
        </a:spcAft>
        <a:defRPr sz="2600" b="1">
          <a:solidFill>
            <a:srgbClr val="002776"/>
          </a:solidFill>
          <a:latin typeface="Arial" charset="0"/>
        </a:defRPr>
      </a:lvl2pPr>
      <a:lvl3pPr algn="l" rtl="0" eaLnBrk="0" fontAlgn="base" hangingPunct="0">
        <a:lnSpc>
          <a:spcPct val="90000"/>
        </a:lnSpc>
        <a:spcBef>
          <a:spcPct val="0"/>
        </a:spcBef>
        <a:spcAft>
          <a:spcPct val="0"/>
        </a:spcAft>
        <a:defRPr sz="2600" b="1">
          <a:solidFill>
            <a:srgbClr val="002776"/>
          </a:solidFill>
          <a:latin typeface="Arial" charset="0"/>
        </a:defRPr>
      </a:lvl3pPr>
      <a:lvl4pPr algn="l" rtl="0" eaLnBrk="0" fontAlgn="base" hangingPunct="0">
        <a:lnSpc>
          <a:spcPct val="90000"/>
        </a:lnSpc>
        <a:spcBef>
          <a:spcPct val="0"/>
        </a:spcBef>
        <a:spcAft>
          <a:spcPct val="0"/>
        </a:spcAft>
        <a:defRPr sz="2600" b="1">
          <a:solidFill>
            <a:srgbClr val="002776"/>
          </a:solidFill>
          <a:latin typeface="Arial" charset="0"/>
        </a:defRPr>
      </a:lvl4pPr>
      <a:lvl5pPr algn="l" rtl="0" eaLnBrk="0" fontAlgn="base" hangingPunct="0">
        <a:lnSpc>
          <a:spcPct val="90000"/>
        </a:lnSpc>
        <a:spcBef>
          <a:spcPct val="0"/>
        </a:spcBef>
        <a:spcAft>
          <a:spcPct val="0"/>
        </a:spcAft>
        <a:defRPr sz="2600" b="1">
          <a:solidFill>
            <a:srgbClr val="002776"/>
          </a:solidFill>
          <a:latin typeface="Arial" charset="0"/>
        </a:defRPr>
      </a:lvl5pPr>
      <a:lvl6pPr marL="508660" algn="l" rtl="0" fontAlgn="base">
        <a:lnSpc>
          <a:spcPct val="90000"/>
        </a:lnSpc>
        <a:spcBef>
          <a:spcPct val="0"/>
        </a:spcBef>
        <a:spcAft>
          <a:spcPct val="0"/>
        </a:spcAft>
        <a:defRPr sz="3600">
          <a:solidFill>
            <a:srgbClr val="002776"/>
          </a:solidFill>
          <a:latin typeface="Times New Roman" pitchFamily="18" charset="0"/>
        </a:defRPr>
      </a:lvl6pPr>
      <a:lvl7pPr marL="1017317" algn="l" rtl="0" fontAlgn="base">
        <a:lnSpc>
          <a:spcPct val="90000"/>
        </a:lnSpc>
        <a:spcBef>
          <a:spcPct val="0"/>
        </a:spcBef>
        <a:spcAft>
          <a:spcPct val="0"/>
        </a:spcAft>
        <a:defRPr sz="3600">
          <a:solidFill>
            <a:srgbClr val="002776"/>
          </a:solidFill>
          <a:latin typeface="Times New Roman" pitchFamily="18" charset="0"/>
        </a:defRPr>
      </a:lvl7pPr>
      <a:lvl8pPr marL="1525977" algn="l" rtl="0" fontAlgn="base">
        <a:lnSpc>
          <a:spcPct val="90000"/>
        </a:lnSpc>
        <a:spcBef>
          <a:spcPct val="0"/>
        </a:spcBef>
        <a:spcAft>
          <a:spcPct val="0"/>
        </a:spcAft>
        <a:defRPr sz="3600">
          <a:solidFill>
            <a:srgbClr val="002776"/>
          </a:solidFill>
          <a:latin typeface="Times New Roman" pitchFamily="18" charset="0"/>
        </a:defRPr>
      </a:lvl8pPr>
      <a:lvl9pPr marL="2034637" algn="l" rtl="0" fontAlgn="base">
        <a:lnSpc>
          <a:spcPct val="90000"/>
        </a:lnSpc>
        <a:spcBef>
          <a:spcPct val="0"/>
        </a:spcBef>
        <a:spcAft>
          <a:spcPct val="0"/>
        </a:spcAft>
        <a:defRPr sz="3600">
          <a:solidFill>
            <a:srgbClr val="002776"/>
          </a:solidFill>
          <a:latin typeface="Times New Roman" pitchFamily="18" charset="0"/>
        </a:defRPr>
      </a:lvl9pPr>
    </p:titleStyle>
    <p:bodyStyle>
      <a:lvl1pPr marL="210787" indent="-210787" algn="l" rtl="0" eaLnBrk="0" fontAlgn="base" hangingPunct="0">
        <a:spcBef>
          <a:spcPts val="676"/>
        </a:spcBef>
        <a:spcAft>
          <a:spcPts val="676"/>
        </a:spcAft>
        <a:buChar char="•"/>
        <a:tabLst>
          <a:tab pos="6356906" algn="l"/>
        </a:tabLst>
        <a:defRPr sz="2700">
          <a:solidFill>
            <a:srgbClr val="002060"/>
          </a:solidFill>
          <a:latin typeface="+mn-lt"/>
          <a:ea typeface="+mn-ea"/>
          <a:cs typeface="+mn-cs"/>
        </a:defRPr>
      </a:lvl1pPr>
      <a:lvl2pPr marL="424747" indent="-210787" algn="l" rtl="0" eaLnBrk="0" fontAlgn="base" hangingPunct="0">
        <a:spcBef>
          <a:spcPts val="676"/>
        </a:spcBef>
        <a:spcAft>
          <a:spcPts val="676"/>
        </a:spcAft>
        <a:buChar char="–"/>
        <a:tabLst>
          <a:tab pos="6356906" algn="l"/>
        </a:tabLst>
        <a:defRPr sz="2600">
          <a:solidFill>
            <a:srgbClr val="002060"/>
          </a:solidFill>
          <a:latin typeface="+mn-lt"/>
        </a:defRPr>
      </a:lvl2pPr>
      <a:lvl3pPr marL="638701" indent="-210787" algn="l" rtl="0" eaLnBrk="0" fontAlgn="base" hangingPunct="0">
        <a:spcBef>
          <a:spcPts val="676"/>
        </a:spcBef>
        <a:spcAft>
          <a:spcPts val="676"/>
        </a:spcAft>
        <a:buChar char="–"/>
        <a:tabLst>
          <a:tab pos="6356906" algn="l"/>
        </a:tabLst>
        <a:defRPr sz="2700">
          <a:solidFill>
            <a:srgbClr val="002060"/>
          </a:solidFill>
          <a:latin typeface="+mn-lt"/>
        </a:defRPr>
      </a:lvl3pPr>
      <a:lvl4pPr marL="857416" indent="-217128" algn="l" rtl="0" eaLnBrk="0" fontAlgn="base" hangingPunct="0">
        <a:lnSpc>
          <a:spcPct val="97000"/>
        </a:lnSpc>
        <a:spcBef>
          <a:spcPct val="0"/>
        </a:spcBef>
        <a:spcAft>
          <a:spcPct val="28000"/>
        </a:spcAft>
        <a:buChar char="–"/>
        <a:tabLst>
          <a:tab pos="6356906" algn="l"/>
        </a:tabLst>
        <a:defRPr sz="1300">
          <a:solidFill>
            <a:schemeClr val="tx1"/>
          </a:solidFill>
          <a:latin typeface="Verdana" pitchFamily="34" charset="0"/>
        </a:defRPr>
      </a:lvl4pPr>
      <a:lvl5pPr marL="1068200" indent="-207617" algn="l" rtl="0" eaLnBrk="0" fontAlgn="base" hangingPunct="0">
        <a:lnSpc>
          <a:spcPts val="1785"/>
        </a:lnSpc>
        <a:spcBef>
          <a:spcPct val="0"/>
        </a:spcBef>
        <a:spcAft>
          <a:spcPct val="0"/>
        </a:spcAft>
        <a:buChar char="–"/>
        <a:tabLst>
          <a:tab pos="6356906" algn="l"/>
        </a:tabLst>
        <a:defRPr sz="1300">
          <a:solidFill>
            <a:schemeClr val="tx1"/>
          </a:solidFill>
          <a:latin typeface="Verdana" pitchFamily="34" charset="0"/>
        </a:defRPr>
      </a:lvl5pPr>
      <a:lvl6pPr marL="1577197" indent="-208409" algn="l" rtl="0" fontAlgn="base">
        <a:lnSpc>
          <a:spcPts val="1783"/>
        </a:lnSpc>
        <a:spcBef>
          <a:spcPct val="0"/>
        </a:spcBef>
        <a:spcAft>
          <a:spcPct val="0"/>
        </a:spcAft>
        <a:buChar char="–"/>
        <a:tabLst>
          <a:tab pos="6358237" algn="l"/>
        </a:tabLst>
        <a:defRPr sz="1300">
          <a:solidFill>
            <a:schemeClr val="tx1"/>
          </a:solidFill>
          <a:latin typeface="Verdana" pitchFamily="34" charset="0"/>
        </a:defRPr>
      </a:lvl6pPr>
      <a:lvl7pPr marL="2085856" indent="-208409" algn="l" rtl="0" fontAlgn="base">
        <a:lnSpc>
          <a:spcPts val="1783"/>
        </a:lnSpc>
        <a:spcBef>
          <a:spcPct val="0"/>
        </a:spcBef>
        <a:spcAft>
          <a:spcPct val="0"/>
        </a:spcAft>
        <a:buChar char="–"/>
        <a:tabLst>
          <a:tab pos="6358237" algn="l"/>
        </a:tabLst>
        <a:defRPr sz="1300">
          <a:solidFill>
            <a:schemeClr val="tx1"/>
          </a:solidFill>
          <a:latin typeface="Verdana" pitchFamily="34" charset="0"/>
        </a:defRPr>
      </a:lvl7pPr>
      <a:lvl8pPr marL="2594514" indent="-208409" algn="l" rtl="0" fontAlgn="base">
        <a:lnSpc>
          <a:spcPts val="1783"/>
        </a:lnSpc>
        <a:spcBef>
          <a:spcPct val="0"/>
        </a:spcBef>
        <a:spcAft>
          <a:spcPct val="0"/>
        </a:spcAft>
        <a:buChar char="–"/>
        <a:tabLst>
          <a:tab pos="6358237" algn="l"/>
        </a:tabLst>
        <a:defRPr sz="1300">
          <a:solidFill>
            <a:schemeClr val="tx1"/>
          </a:solidFill>
          <a:latin typeface="Verdana" pitchFamily="34" charset="0"/>
        </a:defRPr>
      </a:lvl8pPr>
      <a:lvl9pPr marL="3103174" indent="-208409" algn="l" rtl="0" fontAlgn="base">
        <a:lnSpc>
          <a:spcPts val="1783"/>
        </a:lnSpc>
        <a:spcBef>
          <a:spcPct val="0"/>
        </a:spcBef>
        <a:spcAft>
          <a:spcPct val="0"/>
        </a:spcAft>
        <a:buChar char="–"/>
        <a:tabLst>
          <a:tab pos="6358237" algn="l"/>
        </a:tabLst>
        <a:defRPr sz="1300">
          <a:solidFill>
            <a:schemeClr val="tx1"/>
          </a:solidFill>
          <a:latin typeface="Verdana" pitchFamily="34" charset="0"/>
        </a:defRPr>
      </a:lvl9pPr>
    </p:bodyStyle>
    <p:otherStyle>
      <a:defPPr>
        <a:defRPr lang="en-US"/>
      </a:defPPr>
      <a:lvl1pPr marL="0" algn="l" defTabSz="1017317" rtl="0" eaLnBrk="1" latinLnBrk="0" hangingPunct="1">
        <a:defRPr sz="2000" kern="1200">
          <a:solidFill>
            <a:schemeClr val="tx1"/>
          </a:solidFill>
          <a:latin typeface="+mn-lt"/>
          <a:ea typeface="+mn-ea"/>
          <a:cs typeface="+mn-cs"/>
        </a:defRPr>
      </a:lvl1pPr>
      <a:lvl2pPr marL="508660" algn="l" defTabSz="1017317" rtl="0" eaLnBrk="1" latinLnBrk="0" hangingPunct="1">
        <a:defRPr sz="2000" kern="1200">
          <a:solidFill>
            <a:schemeClr val="tx1"/>
          </a:solidFill>
          <a:latin typeface="+mn-lt"/>
          <a:ea typeface="+mn-ea"/>
          <a:cs typeface="+mn-cs"/>
        </a:defRPr>
      </a:lvl2pPr>
      <a:lvl3pPr marL="1017317" algn="l" defTabSz="1017317" rtl="0" eaLnBrk="1" latinLnBrk="0" hangingPunct="1">
        <a:defRPr sz="2000" kern="1200">
          <a:solidFill>
            <a:schemeClr val="tx1"/>
          </a:solidFill>
          <a:latin typeface="+mn-lt"/>
          <a:ea typeface="+mn-ea"/>
          <a:cs typeface="+mn-cs"/>
        </a:defRPr>
      </a:lvl3pPr>
      <a:lvl4pPr marL="1525977" algn="l" defTabSz="1017317" rtl="0" eaLnBrk="1" latinLnBrk="0" hangingPunct="1">
        <a:defRPr sz="2000" kern="1200">
          <a:solidFill>
            <a:schemeClr val="tx1"/>
          </a:solidFill>
          <a:latin typeface="+mn-lt"/>
          <a:ea typeface="+mn-ea"/>
          <a:cs typeface="+mn-cs"/>
        </a:defRPr>
      </a:lvl4pPr>
      <a:lvl5pPr marL="2034637" algn="l" defTabSz="1017317" rtl="0" eaLnBrk="1" latinLnBrk="0" hangingPunct="1">
        <a:defRPr sz="2000" kern="1200">
          <a:solidFill>
            <a:schemeClr val="tx1"/>
          </a:solidFill>
          <a:latin typeface="+mn-lt"/>
          <a:ea typeface="+mn-ea"/>
          <a:cs typeface="+mn-cs"/>
        </a:defRPr>
      </a:lvl5pPr>
      <a:lvl6pPr marL="2543289" algn="l" defTabSz="1017317" rtl="0" eaLnBrk="1" latinLnBrk="0" hangingPunct="1">
        <a:defRPr sz="2000" kern="1200">
          <a:solidFill>
            <a:schemeClr val="tx1"/>
          </a:solidFill>
          <a:latin typeface="+mn-lt"/>
          <a:ea typeface="+mn-ea"/>
          <a:cs typeface="+mn-cs"/>
        </a:defRPr>
      </a:lvl6pPr>
      <a:lvl7pPr marL="3051956" algn="l" defTabSz="1017317" rtl="0" eaLnBrk="1" latinLnBrk="0" hangingPunct="1">
        <a:defRPr sz="2000" kern="1200">
          <a:solidFill>
            <a:schemeClr val="tx1"/>
          </a:solidFill>
          <a:latin typeface="+mn-lt"/>
          <a:ea typeface="+mn-ea"/>
          <a:cs typeface="+mn-cs"/>
        </a:defRPr>
      </a:lvl7pPr>
      <a:lvl8pPr marL="3560611" algn="l" defTabSz="1017317" rtl="0" eaLnBrk="1" latinLnBrk="0" hangingPunct="1">
        <a:defRPr sz="2000" kern="1200">
          <a:solidFill>
            <a:schemeClr val="tx1"/>
          </a:solidFill>
          <a:latin typeface="+mn-lt"/>
          <a:ea typeface="+mn-ea"/>
          <a:cs typeface="+mn-cs"/>
        </a:defRPr>
      </a:lvl8pPr>
      <a:lvl9pPr marL="4069270" algn="l" defTabSz="1017317" rtl="0" eaLnBrk="1" latinLnBrk="0" hangingPunct="1">
        <a:defRPr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8.gif"/><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7.xml"/><Relationship Id="rId7" Type="http://schemas.openxmlformats.org/officeDocument/2006/relationships/image" Target="../media/image21.png"/><Relationship Id="rId2" Type="http://schemas.openxmlformats.org/officeDocument/2006/relationships/slideLayout" Target="../slideLayouts/slideLayout674.xml"/><Relationship Id="rId1" Type="http://schemas.openxmlformats.org/officeDocument/2006/relationships/audio" Target="../media/audio2.wav"/><Relationship Id="rId6" Type="http://schemas.openxmlformats.org/officeDocument/2006/relationships/image" Target="../media/image24.gif"/><Relationship Id="rId5" Type="http://schemas.openxmlformats.org/officeDocument/2006/relationships/image" Target="../media/image23.jpeg"/><Relationship Id="rId4" Type="http://schemas.openxmlformats.org/officeDocument/2006/relationships/image" Target="../media/image22.gif"/></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684.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68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8" Type="http://schemas.openxmlformats.org/officeDocument/2006/relationships/diagramData" Target="../diagrams/data6.xml"/><Relationship Id="rId3" Type="http://schemas.openxmlformats.org/officeDocument/2006/relationships/diagramData" Target="../diagrams/data5.xml"/><Relationship Id="rId7" Type="http://schemas.microsoft.com/office/2007/relationships/diagramDrawing" Target="../diagrams/drawing5.xml"/><Relationship Id="rId12" Type="http://schemas.microsoft.com/office/2007/relationships/diagramDrawing" Target="../diagrams/drawing6.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diagramColors" Target="../diagrams/colors5.xml"/><Relationship Id="rId11" Type="http://schemas.openxmlformats.org/officeDocument/2006/relationships/diagramColors" Target="../diagrams/colors6.xml"/><Relationship Id="rId5" Type="http://schemas.openxmlformats.org/officeDocument/2006/relationships/diagramQuickStyle" Target="../diagrams/quickStyle5.xml"/><Relationship Id="rId10" Type="http://schemas.openxmlformats.org/officeDocument/2006/relationships/diagramQuickStyle" Target="../diagrams/quickStyle6.xml"/><Relationship Id="rId4" Type="http://schemas.openxmlformats.org/officeDocument/2006/relationships/diagramLayout" Target="../diagrams/layout5.xml"/><Relationship Id="rId9" Type="http://schemas.openxmlformats.org/officeDocument/2006/relationships/diagramLayout" Target="../diagrams/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639.xml"/></Relationships>
</file>

<file path=ppt/slides/_rels/slide1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639.xml"/></Relationships>
</file>

<file path=ppt/slides/_rels/slide1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639.xml"/></Relationships>
</file>

<file path=ppt/slides/_rels/slide1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639.xml"/></Relationships>
</file>

<file path=ppt/slides/_rels/slide1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639.xml"/></Relationships>
</file>

<file path=ppt/slides/_rels/slide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639.xml"/></Relationships>
</file>

<file path=ppt/slides/_rels/slide21.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639.xml"/></Relationships>
</file>

<file path=ppt/slides/_rels/slide22.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63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9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9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9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93.xml"/></Relationships>
</file>

<file path=ppt/slides/_rels/slide2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1.xml"/><Relationship Id="rId1" Type="http://schemas.openxmlformats.org/officeDocument/2006/relationships/slideLayout" Target="../slideLayouts/slideLayout206.xml"/></Relationships>
</file>

<file path=ppt/slides/_rels/slide2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2.xml"/><Relationship Id="rId1" Type="http://schemas.openxmlformats.org/officeDocument/2006/relationships/slideLayout" Target="../slideLayouts/slideLayout237.xml"/></Relationships>
</file>

<file path=ppt/slides/_rels/slide2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3.xml"/><Relationship Id="rId1" Type="http://schemas.openxmlformats.org/officeDocument/2006/relationships/slideLayout" Target="../slideLayouts/slideLayout23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39.xml"/></Relationships>
</file>

<file path=ppt/slides/_rels/slide3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5.xml"/><Relationship Id="rId1" Type="http://schemas.openxmlformats.org/officeDocument/2006/relationships/slideLayout" Target="../slideLayouts/slideLayout330.xml"/></Relationships>
</file>

<file path=ppt/slides/_rels/slide3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6.xml"/><Relationship Id="rId1" Type="http://schemas.openxmlformats.org/officeDocument/2006/relationships/slideLayout" Target="../slideLayouts/slideLayout321.xml"/><Relationship Id="rId4" Type="http://schemas.openxmlformats.org/officeDocument/2006/relationships/image" Target="../media/image39.png"/></Relationships>
</file>

<file path=ppt/slides/_rels/slide3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7.xml"/><Relationship Id="rId1" Type="http://schemas.openxmlformats.org/officeDocument/2006/relationships/slideLayout" Target="../slideLayouts/slideLayout433.xml"/></Relationships>
</file>

<file path=ppt/slides/_rels/slide3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8.xml"/><Relationship Id="rId1" Type="http://schemas.openxmlformats.org/officeDocument/2006/relationships/slideLayout" Target="../slideLayouts/slideLayout433.xml"/></Relationships>
</file>

<file path=ppt/slides/_rels/slide3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9.xml"/><Relationship Id="rId1" Type="http://schemas.openxmlformats.org/officeDocument/2006/relationships/slideLayout" Target="../slideLayouts/slideLayout531.xml"/><Relationship Id="rId4" Type="http://schemas.openxmlformats.org/officeDocument/2006/relationships/image" Target="../media/image43.png"/></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1.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664.xml"/><Relationship Id="rId1" Type="http://schemas.openxmlformats.org/officeDocument/2006/relationships/audio" Target="../media/audio1.wav"/><Relationship Id="rId5" Type="http://schemas.openxmlformats.org/officeDocument/2006/relationships/image" Target="../media/image21.png"/><Relationship Id="rId4" Type="http://schemas.openxmlformats.org/officeDocument/2006/relationships/image" Target="../media/image20.png"/></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65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5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p:cNvSpPr>
            <a:spLocks noGrp="1"/>
          </p:cNvSpPr>
          <p:nvPr>
            <p:ph type="ctrTitle"/>
          </p:nvPr>
        </p:nvSpPr>
        <p:spPr>
          <a:xfrm>
            <a:off x="386386" y="2374941"/>
            <a:ext cx="6083772" cy="1572793"/>
          </a:xfrm>
        </p:spPr>
        <p:txBody>
          <a:bodyPr rtlCol="0">
            <a:normAutofit/>
          </a:bodyPr>
          <a:lstStyle/>
          <a:p>
            <a:pPr algn="ctr" eaLnBrk="1" fontAlgn="auto" hangingPunct="1">
              <a:spcAft>
                <a:spcPts val="0"/>
              </a:spcAft>
              <a:defRPr/>
            </a:pPr>
            <a:r>
              <a:rPr lang="zh-TW" altLang="en-US" b="0" dirty="0"/>
              <a:t>解</a:t>
            </a:r>
            <a:r>
              <a:rPr lang="zh-TW" altLang="en-US" b="0" dirty="0" smtClean="0"/>
              <a:t>讀</a:t>
            </a:r>
            <a:r>
              <a:rPr lang="en-US" altLang="zh-TW" b="0" dirty="0" smtClean="0"/>
              <a:t>IFRS</a:t>
            </a:r>
            <a:r>
              <a:rPr lang="zh-TW" altLang="en-US" b="0" dirty="0" smtClean="0"/>
              <a:t>財務報告攻略</a:t>
            </a:r>
            <a:endParaRPr lang="zh-TW" altLang="en-US" dirty="0"/>
          </a:p>
        </p:txBody>
      </p:sp>
      <p:sp>
        <p:nvSpPr>
          <p:cNvPr id="3" name="Subtitle 2"/>
          <p:cNvSpPr txBox="1">
            <a:spLocks/>
          </p:cNvSpPr>
          <p:nvPr/>
        </p:nvSpPr>
        <p:spPr bwMode="auto">
          <a:xfrm>
            <a:off x="578805" y="4967230"/>
            <a:ext cx="5459413" cy="1586235"/>
          </a:xfrm>
          <a:prstGeom prst="rect">
            <a:avLst/>
          </a:prstGeom>
          <a:noFill/>
          <a:ln w="9525">
            <a:noFill/>
            <a:miter lim="800000"/>
            <a:headEnd/>
            <a:tailEnd/>
          </a:ln>
        </p:spPr>
        <p:txBody>
          <a:bodyPr lIns="89958" tIns="44977" rIns="89958" bIns="44977"/>
          <a:lstStyle/>
          <a:p>
            <a:pPr marL="352946" algn="ctr" defTabSz="1002646">
              <a:spcBef>
                <a:spcPts val="600"/>
              </a:spcBef>
              <a:spcAft>
                <a:spcPts val="300"/>
              </a:spcAft>
            </a:pPr>
            <a:r>
              <a:rPr kumimoji="0" lang="zh-TW" altLang="en-US" sz="2500" dirty="0">
                <a:solidFill>
                  <a:srgbClr val="002060"/>
                </a:solidFill>
                <a:latin typeface="微軟正黑體" pitchFamily="34" charset="-120"/>
                <a:ea typeface="微軟正黑體" pitchFamily="34" charset="-120"/>
              </a:rPr>
              <a:t>勤業眾信聯合會計師事務所</a:t>
            </a:r>
            <a:endParaRPr kumimoji="0" lang="en-US" altLang="zh-TW" sz="2500" dirty="0">
              <a:solidFill>
                <a:srgbClr val="002060"/>
              </a:solidFill>
              <a:latin typeface="微軟正黑體" pitchFamily="34" charset="-120"/>
              <a:ea typeface="微軟正黑體" pitchFamily="34" charset="-120"/>
            </a:endParaRPr>
          </a:p>
          <a:p>
            <a:pPr marL="352946" algn="ctr" defTabSz="1002646">
              <a:spcBef>
                <a:spcPts val="600"/>
              </a:spcBef>
              <a:spcAft>
                <a:spcPts val="300"/>
              </a:spcAft>
            </a:pPr>
            <a:r>
              <a:rPr kumimoji="0" lang="zh-TW" altLang="en-US" sz="2500" dirty="0">
                <a:solidFill>
                  <a:srgbClr val="002060"/>
                </a:solidFill>
                <a:latin typeface="微軟正黑體" pitchFamily="34" charset="-120"/>
                <a:ea typeface="微軟正黑體" pitchFamily="34" charset="-120"/>
              </a:rPr>
              <a:t>張耿禧  會計師</a:t>
            </a:r>
            <a:endParaRPr kumimoji="0" lang="en-US" altLang="zh-TW" sz="2500" dirty="0">
              <a:solidFill>
                <a:srgbClr val="002060"/>
              </a:solidFill>
              <a:latin typeface="微軟正黑體" pitchFamily="34" charset="-120"/>
              <a:ea typeface="微軟正黑體" pitchFamily="34" charset="-120"/>
            </a:endParaRPr>
          </a:p>
          <a:p>
            <a:pPr marL="352946" algn="ctr" defTabSz="1002646">
              <a:spcBef>
                <a:spcPts val="600"/>
              </a:spcBef>
              <a:spcAft>
                <a:spcPts val="300"/>
              </a:spcAft>
            </a:pPr>
            <a:r>
              <a:rPr kumimoji="0" lang="en-US" altLang="zh-TW" sz="1600" dirty="0">
                <a:solidFill>
                  <a:srgbClr val="002060"/>
                </a:solidFill>
                <a:latin typeface="微軟正黑體" pitchFamily="34" charset="-120"/>
                <a:ea typeface="微軟正黑體" pitchFamily="34" charset="-120"/>
              </a:rPr>
              <a:t>2013</a:t>
            </a:r>
            <a:r>
              <a:rPr kumimoji="0" lang="zh-TW" altLang="en-US" sz="1600" dirty="0">
                <a:solidFill>
                  <a:srgbClr val="002060"/>
                </a:solidFill>
                <a:latin typeface="微軟正黑體" pitchFamily="34" charset="-120"/>
                <a:ea typeface="微軟正黑體" pitchFamily="34" charset="-120"/>
              </a:rPr>
              <a:t>年</a:t>
            </a:r>
            <a:r>
              <a:rPr kumimoji="0" lang="en-US" altLang="zh-TW" sz="1600" dirty="0">
                <a:solidFill>
                  <a:srgbClr val="002060"/>
                </a:solidFill>
                <a:latin typeface="微軟正黑體" pitchFamily="34" charset="-120"/>
                <a:ea typeface="微軟正黑體" pitchFamily="34" charset="-120"/>
              </a:rPr>
              <a:t>11</a:t>
            </a:r>
            <a:r>
              <a:rPr kumimoji="0" lang="zh-TW" altLang="en-US" sz="1600" dirty="0" smtClean="0">
                <a:solidFill>
                  <a:srgbClr val="002060"/>
                </a:solidFill>
                <a:latin typeface="微軟正黑體" pitchFamily="34" charset="-120"/>
                <a:ea typeface="微軟正黑體" pitchFamily="34" charset="-120"/>
              </a:rPr>
              <a:t>月</a:t>
            </a:r>
            <a:r>
              <a:rPr kumimoji="0" lang="en-US" altLang="zh-TW" sz="1600" dirty="0" smtClean="0">
                <a:solidFill>
                  <a:srgbClr val="002060"/>
                </a:solidFill>
                <a:latin typeface="微軟正黑體" pitchFamily="34" charset="-120"/>
                <a:ea typeface="微軟正黑體" pitchFamily="34" charset="-120"/>
              </a:rPr>
              <a:t>27</a:t>
            </a:r>
            <a:r>
              <a:rPr kumimoji="0" lang="zh-TW" altLang="en-US" sz="1600" dirty="0" smtClean="0">
                <a:solidFill>
                  <a:srgbClr val="002060"/>
                </a:solidFill>
                <a:latin typeface="微軟正黑體" pitchFamily="34" charset="-120"/>
                <a:ea typeface="微軟正黑體" pitchFamily="34" charset="-120"/>
              </a:rPr>
              <a:t>日</a:t>
            </a:r>
            <a:endParaRPr kumimoji="0" lang="zh-TW" altLang="en-US" sz="1600" dirty="0">
              <a:solidFill>
                <a:srgbClr val="002060"/>
              </a:solidFill>
              <a:latin typeface="微軟正黑體" pitchFamily="34" charset="-120"/>
              <a:ea typeface="微軟正黑體" pitchFamily="34" charset="-120"/>
            </a:endParaRPr>
          </a:p>
        </p:txBody>
      </p:sp>
      <p:pic>
        <p:nvPicPr>
          <p:cNvPr id="5" name="Picture 2" descr="http://tw.mg30.mail.yahoo.com/ya/download?mid=1_124034_AAbDvMsAAJimTxQqXAt4JhDXCIg&amp;pid=1&amp;fid=Inbox&amp;inline=1"/>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5822088" y="3094906"/>
            <a:ext cx="3742481" cy="3600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32896172"/>
      </p:ext>
    </p:extLst>
  </p:cSld>
  <p:clrMapOvr>
    <a:masterClrMapping/>
  </p:clrMapOvr>
  <p:transition spd="slow"/>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圓角矩形 4"/>
          <p:cNvSpPr/>
          <p:nvPr/>
        </p:nvSpPr>
        <p:spPr>
          <a:xfrm>
            <a:off x="4525941" y="1438722"/>
            <a:ext cx="4824535" cy="316835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lIns="91396" tIns="45698" rIns="91396" bIns="45698" rtlCol="0" anchor="ctr"/>
          <a:lstStyle/>
          <a:p>
            <a:pPr algn="ctr"/>
            <a:endParaRPr lang="zh-TW" altLang="en-US">
              <a:solidFill>
                <a:prstClr val="white"/>
              </a:solidFill>
            </a:endParaRPr>
          </a:p>
        </p:txBody>
      </p:sp>
      <p:pic>
        <p:nvPicPr>
          <p:cNvPr id="2050" name="Picture 2" descr="J:\A200\公共區\Clare\IAS 1\More的圖\IAS 1\第二輪\04.gif"/>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342567" y="4031009"/>
            <a:ext cx="9525000" cy="3419476"/>
          </a:xfrm>
          <a:prstGeom prst="rect">
            <a:avLst/>
          </a:prstGeom>
          <a:noFill/>
          <a:extLst>
            <a:ext uri="{909E8E84-426E-40DD-AFC4-6F175D3DCCD1}">
              <a14:hiddenFill xmlns:a14="http://schemas.microsoft.com/office/drawing/2010/main">
                <a:solidFill>
                  <a:srgbClr val="FFFFFF"/>
                </a:solidFill>
              </a14:hiddenFill>
            </a:ext>
          </a:extLst>
        </p:spPr>
      </p:pic>
      <p:sp>
        <p:nvSpPr>
          <p:cNvPr id="2" name="標題 1"/>
          <p:cNvSpPr>
            <a:spLocks noGrp="1"/>
          </p:cNvSpPr>
          <p:nvPr>
            <p:ph type="title"/>
          </p:nvPr>
        </p:nvSpPr>
        <p:spPr/>
        <p:txBody>
          <a:bodyPr/>
          <a:lstStyle/>
          <a:p>
            <a:r>
              <a:rPr lang="zh-TW" altLang="en-US" sz="3600" dirty="0"/>
              <a:t>為什麼要改成採用</a:t>
            </a:r>
            <a:r>
              <a:rPr lang="en-US" altLang="zh-TW" sz="3600" dirty="0"/>
              <a:t>IFRS?</a:t>
            </a:r>
            <a:endParaRPr lang="zh-TW" altLang="en-US" sz="3600" dirty="0"/>
          </a:p>
        </p:txBody>
      </p:sp>
      <p:sp>
        <p:nvSpPr>
          <p:cNvPr id="3" name="內容版面配置區 2"/>
          <p:cNvSpPr>
            <a:spLocks noGrp="1"/>
          </p:cNvSpPr>
          <p:nvPr>
            <p:ph idx="1"/>
          </p:nvPr>
        </p:nvSpPr>
        <p:spPr>
          <a:xfrm>
            <a:off x="4885981" y="1497889"/>
            <a:ext cx="4104456" cy="2893161"/>
          </a:xfrm>
          <a:noFill/>
        </p:spPr>
        <p:txBody>
          <a:bodyPr anchor="ctr"/>
          <a:lstStyle/>
          <a:p>
            <a:pPr>
              <a:buFont typeface="Arial" pitchFamily="34" charset="0"/>
              <a:buChar char="•"/>
            </a:pPr>
            <a:r>
              <a:rPr lang="zh-TW" altLang="en-US" sz="2500" b="1" dirty="0">
                <a:solidFill>
                  <a:schemeClr val="bg1"/>
                </a:solidFill>
              </a:rPr>
              <a:t>與國際接軌</a:t>
            </a:r>
          </a:p>
          <a:p>
            <a:pPr>
              <a:buFont typeface="Arial" pitchFamily="34" charset="0"/>
              <a:buChar char="•"/>
            </a:pPr>
            <a:r>
              <a:rPr lang="zh-TW" altLang="en-US" sz="2500" b="1" dirty="0">
                <a:solidFill>
                  <a:schemeClr val="bg1"/>
                </a:solidFill>
              </a:rPr>
              <a:t>加強競爭力</a:t>
            </a:r>
          </a:p>
          <a:p>
            <a:pPr>
              <a:buFont typeface="Arial" pitchFamily="34" charset="0"/>
              <a:buChar char="•"/>
            </a:pPr>
            <a:r>
              <a:rPr lang="zh-TW" altLang="en-US" sz="2500" b="1" dirty="0">
                <a:solidFill>
                  <a:schemeClr val="bg1"/>
                </a:solidFill>
              </a:rPr>
              <a:t>吸引外資</a:t>
            </a:r>
            <a:endParaRPr lang="en-US" altLang="zh-TW" sz="2500" b="1" dirty="0">
              <a:solidFill>
                <a:schemeClr val="bg1"/>
              </a:solidFill>
            </a:endParaRPr>
          </a:p>
          <a:p>
            <a:pPr>
              <a:buFont typeface="Arial" pitchFamily="34" charset="0"/>
              <a:buChar char="•"/>
            </a:pPr>
            <a:r>
              <a:rPr lang="zh-TW" altLang="en-US" sz="2500" b="1" dirty="0">
                <a:solidFill>
                  <a:schemeClr val="bg1"/>
                </a:solidFill>
              </a:rPr>
              <a:t>增加財務報表可比較性</a:t>
            </a:r>
          </a:p>
          <a:p>
            <a:pPr>
              <a:buFont typeface="Arial" pitchFamily="34" charset="0"/>
              <a:buChar char="•"/>
            </a:pPr>
            <a:r>
              <a:rPr lang="zh-TW" altLang="en-US" sz="2500" b="1" dirty="0">
                <a:solidFill>
                  <a:schemeClr val="bg1"/>
                </a:solidFill>
              </a:rPr>
              <a:t>降低海外籌資成本</a:t>
            </a:r>
          </a:p>
          <a:p>
            <a:pPr>
              <a:buFont typeface="Arial" pitchFamily="34" charset="0"/>
              <a:buChar char="•"/>
            </a:pPr>
            <a:r>
              <a:rPr lang="zh-TW" altLang="en-US" sz="2500" b="1" dirty="0">
                <a:solidFill>
                  <a:schemeClr val="bg1"/>
                </a:solidFill>
              </a:rPr>
              <a:t>主管機關規定</a:t>
            </a:r>
            <a:endParaRPr lang="zh-TW" altLang="en-US" sz="2800" dirty="0"/>
          </a:p>
        </p:txBody>
      </p:sp>
      <p:sp>
        <p:nvSpPr>
          <p:cNvPr id="4" name="投影片編號版面配置區 3"/>
          <p:cNvSpPr>
            <a:spLocks noGrp="1"/>
          </p:cNvSpPr>
          <p:nvPr>
            <p:ph type="sldNum" sz="quarter" idx="10"/>
          </p:nvPr>
        </p:nvSpPr>
        <p:spPr/>
        <p:txBody>
          <a:bodyPr/>
          <a:lstStyle/>
          <a:p>
            <a:pPr>
              <a:defRPr/>
            </a:pPr>
            <a:fld id="{6C7AD656-ECE9-48E2-BF9F-5B6BAA432F88}" type="slidenum">
              <a:rPr lang="en-US" altLang="zh-TW" smtClean="0">
                <a:solidFill>
                  <a:prstClr val="black"/>
                </a:solidFill>
              </a:rPr>
              <a:pPr>
                <a:defRPr/>
              </a:pPr>
              <a:t>10</a:t>
            </a:fld>
            <a:endParaRPr lang="en-US" altLang="zh-TW">
              <a:solidFill>
                <a:prstClr val="black"/>
              </a:solidFill>
            </a:endParaRPr>
          </a:p>
        </p:txBody>
      </p:sp>
      <p:pic>
        <p:nvPicPr>
          <p:cNvPr id="8" name="Picture 13" descr="http://3.bp.blogspot.com/_1KqsUajXIa8/TN-y66bVrKI/AAAAAAAAiHs/77bNSQICy7g/s1600/ifrs.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97546" y="3528014"/>
            <a:ext cx="3095625" cy="1417478"/>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J:\A200\公共區\Clare\IAS 1\More的圖\IAS 1\第二輪\041.gif"/>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878483" y="1438724"/>
            <a:ext cx="3333750" cy="2089293"/>
          </a:xfrm>
          <a:prstGeom prst="rect">
            <a:avLst/>
          </a:prstGeom>
          <a:noFill/>
          <a:extLst>
            <a:ext uri="{909E8E84-426E-40DD-AFC4-6F175D3DCCD1}">
              <a14:hiddenFill xmlns:a14="http://schemas.microsoft.com/office/drawing/2010/main">
                <a:solidFill>
                  <a:srgbClr val="FFFFFF"/>
                </a:solidFill>
              </a14:hiddenFill>
            </a:ext>
          </a:extLst>
        </p:spPr>
      </p:pic>
      <p:sp>
        <p:nvSpPr>
          <p:cNvPr id="7" name="圓角矩形圖說文字 6"/>
          <p:cNvSpPr/>
          <p:nvPr/>
        </p:nvSpPr>
        <p:spPr>
          <a:xfrm>
            <a:off x="5318026" y="4463061"/>
            <a:ext cx="1620180" cy="720080"/>
          </a:xfrm>
          <a:prstGeom prst="wedgeRoundRectCallout">
            <a:avLst>
              <a:gd name="adj1" fmla="val 51174"/>
              <a:gd name="adj2" fmla="val 80015"/>
              <a:gd name="adj3" fmla="val 16667"/>
            </a:avLst>
          </a:prstGeom>
        </p:spPr>
        <p:style>
          <a:lnRef idx="0">
            <a:schemeClr val="accent5"/>
          </a:lnRef>
          <a:fillRef idx="3">
            <a:schemeClr val="accent5"/>
          </a:fillRef>
          <a:effectRef idx="3">
            <a:schemeClr val="accent5"/>
          </a:effectRef>
          <a:fontRef idx="minor">
            <a:schemeClr val="lt1"/>
          </a:fontRef>
        </p:style>
        <p:txBody>
          <a:bodyPr lIns="91396" tIns="45698" rIns="91396" bIns="45698" rtlCol="0" anchor="ctr"/>
          <a:lstStyle/>
          <a:p>
            <a:pPr algn="ctr"/>
            <a:r>
              <a:rPr lang="zh-TW" altLang="en-US" sz="2500" b="1" dirty="0">
                <a:solidFill>
                  <a:prstClr val="white"/>
                </a:solidFill>
                <a:latin typeface="Calibri" pitchFamily="34" charset="0"/>
                <a:ea typeface="微軟正黑體" pitchFamily="34" charset="-120"/>
                <a:cs typeface="Calibri" pitchFamily="34" charset="0"/>
              </a:rPr>
              <a:t>為什麼</a:t>
            </a:r>
            <a:r>
              <a:rPr lang="en-US" altLang="zh-TW" sz="2500" b="1" dirty="0">
                <a:solidFill>
                  <a:prstClr val="white"/>
                </a:solidFill>
                <a:latin typeface="Calibri" pitchFamily="34" charset="0"/>
                <a:ea typeface="微軟正黑體" pitchFamily="34" charset="-120"/>
                <a:cs typeface="Calibri" pitchFamily="34" charset="0"/>
              </a:rPr>
              <a:t>?</a:t>
            </a:r>
            <a:endParaRPr lang="zh-TW" altLang="en-US" sz="2500" b="1" dirty="0">
              <a:solidFill>
                <a:prstClr val="white"/>
              </a:solidFill>
              <a:latin typeface="Calibri" pitchFamily="34" charset="0"/>
              <a:ea typeface="微軟正黑體" pitchFamily="34" charset="-120"/>
              <a:cs typeface="Calibri" pitchFamily="34" charset="0"/>
            </a:endParaRPr>
          </a:p>
        </p:txBody>
      </p:sp>
      <p:pic>
        <p:nvPicPr>
          <p:cNvPr id="11" name="~PP1987.WAV">
            <a:hlinkClick r:id="" action="ppaction://media"/>
          </p:cNvPr>
          <p:cNvPicPr>
            <a:picLocks noRot="1" noChangeAspect="1"/>
          </p:cNvPicPr>
          <p:nvPr>
            <a:wavAudioFile r:embed="rId1" name="~PP1987.WAV"/>
          </p:nvPr>
        </p:nvPicPr>
        <p:blipFill>
          <a:blip r:embed="rId7"/>
          <a:stretch>
            <a:fillRect/>
          </a:stretch>
        </p:blipFill>
        <p:spPr>
          <a:xfrm>
            <a:off x="9536113" y="7250113"/>
            <a:ext cx="304800" cy="304800"/>
          </a:xfrm>
          <a:prstGeom prst="rect">
            <a:avLst/>
          </a:prstGeom>
        </p:spPr>
      </p:pic>
    </p:spTree>
    <p:extLst>
      <p:ext uri="{BB962C8B-B14F-4D97-AF65-F5344CB8AC3E}">
        <p14:creationId xmlns:p14="http://schemas.microsoft.com/office/powerpoint/2010/main" val="171852109"/>
      </p:ext>
    </p:extLst>
  </p:cSld>
  <p:clrMapOvr>
    <a:masterClrMapping/>
  </p:clrMapOvr>
  <p:transition advTm="343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2052"/>
                                        </p:tgtEl>
                                        <p:attrNameLst>
                                          <p:attrName>style.visibility</p:attrName>
                                        </p:attrNameLst>
                                      </p:cBhvr>
                                      <p:to>
                                        <p:strVal val="visible"/>
                                      </p:to>
                                    </p:set>
                                    <p:animEffect transition="in" filter="fade">
                                      <p:cBhvr>
                                        <p:cTn id="11" dur="500"/>
                                        <p:tgtEl>
                                          <p:spTgt spid="2052"/>
                                        </p:tgtEl>
                                      </p:cBhvr>
                                    </p:animEffect>
                                  </p:childTnLst>
                                </p:cTn>
                              </p:par>
                            </p:childTnLst>
                          </p:cTn>
                        </p:par>
                        <p:par>
                          <p:cTn id="12" fill="hold">
                            <p:stCondLst>
                              <p:cond delay="500"/>
                            </p:stCondLst>
                            <p:childTnLst>
                              <p:par>
                                <p:cTn id="13" presetID="42" presetClass="entr" presetSubtype="0" fill="hold" nodeType="afterEffect">
                                  <p:stCondLst>
                                    <p:cond delay="250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1000"/>
                                        <p:tgtEl>
                                          <p:spTgt spid="8"/>
                                        </p:tgtEl>
                                      </p:cBhvr>
                                    </p:animEffect>
                                    <p:anim calcmode="lin" valueType="num">
                                      <p:cBhvr>
                                        <p:cTn id="16" dur="1000" fill="hold"/>
                                        <p:tgtEl>
                                          <p:spTgt spid="8"/>
                                        </p:tgtEl>
                                        <p:attrNameLst>
                                          <p:attrName>ppt_x</p:attrName>
                                        </p:attrNameLst>
                                      </p:cBhvr>
                                      <p:tavLst>
                                        <p:tav tm="0">
                                          <p:val>
                                            <p:strVal val="#ppt_x"/>
                                          </p:val>
                                        </p:tav>
                                        <p:tav tm="100000">
                                          <p:val>
                                            <p:strVal val="#ppt_x"/>
                                          </p:val>
                                        </p:tav>
                                      </p:tavLst>
                                    </p:anim>
                                    <p:anim calcmode="lin" valueType="num">
                                      <p:cBhvr>
                                        <p:cTn id="17" dur="1000" fill="hold"/>
                                        <p:tgtEl>
                                          <p:spTgt spid="8"/>
                                        </p:tgtEl>
                                        <p:attrNameLst>
                                          <p:attrName>ppt_y</p:attrName>
                                        </p:attrNameLst>
                                      </p:cBhvr>
                                      <p:tavLst>
                                        <p:tav tm="0">
                                          <p:val>
                                            <p:strVal val="#ppt_y+.1"/>
                                          </p:val>
                                        </p:tav>
                                        <p:tav tm="100000">
                                          <p:val>
                                            <p:strVal val="#ppt_y"/>
                                          </p:val>
                                        </p:tav>
                                      </p:tavLst>
                                    </p:anim>
                                  </p:childTnLst>
                                </p:cTn>
                              </p:par>
                            </p:childTnLst>
                          </p:cTn>
                        </p:par>
                        <p:par>
                          <p:cTn id="18" fill="hold">
                            <p:stCondLst>
                              <p:cond delay="4000"/>
                            </p:stCondLst>
                            <p:childTnLst>
                              <p:par>
                                <p:cTn id="19" presetID="10" presetClass="entr" presetSubtype="0" fill="hold" nodeType="afterEffect">
                                  <p:stCondLst>
                                    <p:cond delay="0"/>
                                  </p:stCondLst>
                                  <p:childTnLst>
                                    <p:set>
                                      <p:cBhvr>
                                        <p:cTn id="20" dur="1" fill="hold">
                                          <p:stCondLst>
                                            <p:cond delay="0"/>
                                          </p:stCondLst>
                                        </p:cTn>
                                        <p:tgtEl>
                                          <p:spTgt spid="2050"/>
                                        </p:tgtEl>
                                        <p:attrNameLst>
                                          <p:attrName>style.visibility</p:attrName>
                                        </p:attrNameLst>
                                      </p:cBhvr>
                                      <p:to>
                                        <p:strVal val="visible"/>
                                      </p:to>
                                    </p:set>
                                    <p:animEffect transition="in" filter="fade">
                                      <p:cBhvr>
                                        <p:cTn id="21" dur="500"/>
                                        <p:tgtEl>
                                          <p:spTgt spid="2050"/>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barn(inVertical)">
                                      <p:cBhvr>
                                        <p:cTn id="26" dur="500"/>
                                        <p:tgtEl>
                                          <p:spTgt spid="5"/>
                                        </p:tgtEl>
                                      </p:cBhvr>
                                    </p:animEffect>
                                  </p:childTnLst>
                                </p:cTn>
                              </p:par>
                              <p:par>
                                <p:cTn id="27" presetID="1" presetClass="entr" presetSubtype="0" fill="hold" grpId="0" nodeType="withEffect">
                                  <p:stCondLst>
                                    <p:cond delay="0"/>
                                  </p:stCondLst>
                                  <p:childTnLst>
                                    <p:set>
                                      <p:cBhvr>
                                        <p:cTn id="2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29" fill="hold" display="0">
                  <p:stCondLst>
                    <p:cond delay="indefinite"/>
                  </p:stCondLst>
                  <p:endCondLst>
                    <p:cond evt="onPrev" delay="0">
                      <p:tgtEl>
                        <p:sldTgt/>
                      </p:tgtEl>
                    </p:cond>
                    <p:cond evt="onStopAudio" delay="0">
                      <p:tgtEl>
                        <p:sldTgt/>
                      </p:tgtEl>
                    </p:cond>
                  </p:endCondLst>
                </p:cTn>
                <p:tgtEl>
                  <p:spTgt spid="11"/>
                </p:tgtEl>
              </p:cMediaNode>
            </p:audio>
          </p:childTnLst>
        </p:cTn>
      </p:par>
    </p:tnLst>
    <p:bldLst>
      <p:bldP spid="5" grpId="0" animBg="1"/>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pPr>
              <a:defRPr/>
            </a:pPr>
            <a:r>
              <a:rPr lang="zh-TW" altLang="en-US" sz="3500" dirty="0" smtClean="0">
                <a:latin typeface="Calibri" pitchFamily="34" charset="0"/>
                <a:ea typeface="微軟正黑體" pitchFamily="34" charset="-120"/>
              </a:rPr>
              <a:t>為什麼要改成採用</a:t>
            </a:r>
            <a:r>
              <a:rPr lang="en-US" altLang="zh-TW" sz="3500" dirty="0" smtClean="0">
                <a:latin typeface="Calibri" pitchFamily="34" charset="0"/>
                <a:ea typeface="微軟正黑體" pitchFamily="34" charset="-120"/>
              </a:rPr>
              <a:t>I</a:t>
            </a:r>
            <a:r>
              <a:rPr lang="en-US" altLang="en-US" sz="3500" dirty="0" smtClean="0">
                <a:latin typeface="Calibri" pitchFamily="34" charset="0"/>
                <a:ea typeface="微軟正黑體" pitchFamily="34" charset="-120"/>
              </a:rPr>
              <a:t>FRS？</a:t>
            </a:r>
            <a:endParaRPr lang="zh-TW" altLang="en-US" sz="3500" dirty="0">
              <a:latin typeface="Calibri" pitchFamily="34" charset="0"/>
              <a:ea typeface="微軟正黑體" pitchFamily="34" charset="-120"/>
            </a:endParaRPr>
          </a:p>
        </p:txBody>
      </p:sp>
      <p:graphicFrame>
        <p:nvGraphicFramePr>
          <p:cNvPr id="6" name="內容版面配置區 5"/>
          <p:cNvGraphicFramePr>
            <a:graphicFrameLocks noGrp="1"/>
          </p:cNvGraphicFramePr>
          <p:nvPr>
            <p:ph idx="1"/>
            <p:extLst>
              <p:ext uri="{D42A27DB-BD31-4B8C-83A1-F6EECF244321}">
                <p14:modId xmlns:p14="http://schemas.microsoft.com/office/powerpoint/2010/main" val="2756339006"/>
              </p:ext>
            </p:extLst>
          </p:nvPr>
        </p:nvGraphicFramePr>
        <p:xfrm>
          <a:off x="205458" y="1349375"/>
          <a:ext cx="9854530" cy="591661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投影片編號版面配置區 3"/>
          <p:cNvSpPr>
            <a:spLocks noGrp="1"/>
          </p:cNvSpPr>
          <p:nvPr>
            <p:ph type="sldNum" sz="quarter" idx="10"/>
          </p:nvPr>
        </p:nvSpPr>
        <p:spPr/>
        <p:txBody>
          <a:bodyPr/>
          <a:lstStyle/>
          <a:p>
            <a:pPr>
              <a:defRPr/>
            </a:pPr>
            <a:fld id="{A155C586-1101-4916-9298-C43C43E43919}" type="slidenum">
              <a:rPr lang="zh-TW" altLang="en-US" smtClean="0">
                <a:solidFill>
                  <a:srgbClr val="000000"/>
                </a:solidFill>
              </a:rPr>
              <a:pPr>
                <a:defRPr/>
              </a:pPr>
              <a:t>11</a:t>
            </a:fld>
            <a:endParaRPr lang="zh-TW" altLang="en-US" dirty="0">
              <a:solidFill>
                <a:srgbClr val="000000"/>
              </a:solidFill>
            </a:endParaRPr>
          </a:p>
        </p:txBody>
      </p:sp>
    </p:spTree>
    <p:extLst>
      <p:ext uri="{BB962C8B-B14F-4D97-AF65-F5344CB8AC3E}">
        <p14:creationId xmlns:p14="http://schemas.microsoft.com/office/powerpoint/2010/main" val="2622709392"/>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smtClean="0"/>
              <a:t>全球採用</a:t>
            </a:r>
            <a:r>
              <a:rPr lang="en-US" altLang="zh-TW" dirty="0" smtClean="0"/>
              <a:t>IFRS</a:t>
            </a:r>
            <a:r>
              <a:rPr lang="zh-TW" altLang="en-US" dirty="0" smtClean="0"/>
              <a:t>之情況</a:t>
            </a:r>
            <a:endParaRPr lang="zh-TW" altLang="en-US" dirty="0"/>
          </a:p>
        </p:txBody>
      </p:sp>
      <p:sp>
        <p:nvSpPr>
          <p:cNvPr id="3" name="內容版面配置區 2"/>
          <p:cNvSpPr>
            <a:spLocks noGrp="1"/>
          </p:cNvSpPr>
          <p:nvPr>
            <p:ph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pPr>
              <a:defRPr/>
            </a:pPr>
            <a:fld id="{E7248DCC-D2F2-466C-9721-2DA1D549E461}" type="slidenum">
              <a:rPr lang="en-US" altLang="zh-TW" smtClean="0">
                <a:solidFill>
                  <a:srgbClr val="000000"/>
                </a:solidFill>
              </a:rPr>
              <a:pPr>
                <a:defRPr/>
              </a:pPr>
              <a:t>12</a:t>
            </a:fld>
            <a:endParaRPr lang="en-US" altLang="zh-TW">
              <a:solidFill>
                <a:srgbClr val="000000"/>
              </a:solidFill>
            </a:endParaRPr>
          </a:p>
        </p:txBody>
      </p:sp>
      <p:sp>
        <p:nvSpPr>
          <p:cNvPr id="7" name="書卷 (水平) 6"/>
          <p:cNvSpPr/>
          <p:nvPr/>
        </p:nvSpPr>
        <p:spPr>
          <a:xfrm>
            <a:off x="853530" y="2014786"/>
            <a:ext cx="6408712" cy="4680520"/>
          </a:xfrm>
          <a:prstGeom prst="horizontalScroll">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TW" altLang="en-US" sz="2800" dirty="0">
                <a:solidFill>
                  <a:schemeClr val="tx1"/>
                </a:solidFill>
                <a:latin typeface="微軟正黑體" pitchFamily="34" charset="-120"/>
                <a:ea typeface="微軟正黑體" pitchFamily="34" charset="-120"/>
              </a:rPr>
              <a:t>近年來，採用</a:t>
            </a:r>
            <a:r>
              <a:rPr lang="en-US" altLang="zh-TW" sz="2800" dirty="0">
                <a:solidFill>
                  <a:schemeClr val="tx1"/>
                </a:solidFill>
                <a:latin typeface="微軟正黑體" pitchFamily="34" charset="-120"/>
                <a:ea typeface="微軟正黑體" pitchFamily="34" charset="-120"/>
              </a:rPr>
              <a:t>IFRS</a:t>
            </a:r>
            <a:r>
              <a:rPr lang="zh-TW" altLang="en-US" sz="2800" dirty="0">
                <a:solidFill>
                  <a:schemeClr val="tx1"/>
                </a:solidFill>
                <a:latin typeface="微軟正黑體" pitchFamily="34" charset="-120"/>
                <a:ea typeface="微軟正黑體" pitchFamily="34" charset="-120"/>
              </a:rPr>
              <a:t>之國家數目迅速增加</a:t>
            </a:r>
            <a:endParaRPr lang="en-US" altLang="zh-TW" sz="2800" dirty="0">
              <a:solidFill>
                <a:schemeClr val="tx1"/>
              </a:solidFill>
              <a:latin typeface="微軟正黑體" pitchFamily="34" charset="-120"/>
              <a:ea typeface="微軟正黑體" pitchFamily="34" charset="-120"/>
            </a:endParaRPr>
          </a:p>
          <a:p>
            <a:endParaRPr lang="en-US" altLang="zh-TW" sz="2800" dirty="0">
              <a:solidFill>
                <a:schemeClr val="tx1"/>
              </a:solidFill>
              <a:latin typeface="微軟正黑體" pitchFamily="34" charset="-120"/>
              <a:ea typeface="微軟正黑體" pitchFamily="34" charset="-120"/>
            </a:endParaRPr>
          </a:p>
          <a:p>
            <a:r>
              <a:rPr lang="zh-TW" altLang="en-US" sz="2800" dirty="0">
                <a:solidFill>
                  <a:schemeClr val="tx1"/>
                </a:solidFill>
                <a:latin typeface="微軟正黑體" pitchFamily="34" charset="-120"/>
                <a:ea typeface="微軟正黑體" pitchFamily="34" charset="-120"/>
              </a:rPr>
              <a:t>整體來說，目前全球已有超過</a:t>
            </a:r>
            <a:r>
              <a:rPr lang="en-US" altLang="zh-TW" sz="2800" dirty="0">
                <a:solidFill>
                  <a:schemeClr val="tx1"/>
                </a:solidFill>
                <a:latin typeface="微軟正黑體" pitchFamily="34" charset="-120"/>
                <a:ea typeface="微軟正黑體" pitchFamily="34" charset="-120"/>
              </a:rPr>
              <a:t>120</a:t>
            </a:r>
            <a:r>
              <a:rPr lang="zh-TW" altLang="en-US" sz="2800" dirty="0">
                <a:solidFill>
                  <a:schemeClr val="tx1"/>
                </a:solidFill>
                <a:latin typeface="微軟正黑體" pitchFamily="34" charset="-120"/>
                <a:ea typeface="微軟正黑體" pitchFamily="34" charset="-120"/>
              </a:rPr>
              <a:t>個國家的上市公司及超過</a:t>
            </a:r>
            <a:r>
              <a:rPr lang="en-US" altLang="zh-TW" sz="2800" dirty="0">
                <a:solidFill>
                  <a:schemeClr val="tx1"/>
                </a:solidFill>
                <a:latin typeface="微軟正黑體" pitchFamily="34" charset="-120"/>
                <a:ea typeface="微軟正黑體" pitchFamily="34" charset="-120"/>
              </a:rPr>
              <a:t>90</a:t>
            </a:r>
            <a:r>
              <a:rPr lang="zh-TW" altLang="en-US" sz="2800" dirty="0">
                <a:solidFill>
                  <a:schemeClr val="tx1"/>
                </a:solidFill>
                <a:latin typeface="微軟正黑體" pitchFamily="34" charset="-120"/>
                <a:ea typeface="微軟正黑體" pitchFamily="34" charset="-120"/>
              </a:rPr>
              <a:t>個國家的未上市公司採用</a:t>
            </a:r>
            <a:r>
              <a:rPr lang="en-US" altLang="zh-TW" sz="2800" dirty="0">
                <a:solidFill>
                  <a:schemeClr val="tx1"/>
                </a:solidFill>
                <a:latin typeface="微軟正黑體" pitchFamily="34" charset="-120"/>
                <a:ea typeface="微軟正黑體" pitchFamily="34" charset="-120"/>
              </a:rPr>
              <a:t>IFRS</a:t>
            </a:r>
            <a:endParaRPr lang="zh-TW" altLang="en-US" sz="2800" dirty="0">
              <a:solidFill>
                <a:schemeClr val="tx1"/>
              </a:solidFill>
              <a:latin typeface="微軟正黑體" pitchFamily="34" charset="-120"/>
              <a:ea typeface="微軟正黑體" pitchFamily="34" charset="-120"/>
            </a:endParaRPr>
          </a:p>
          <a:p>
            <a:pPr algn="ctr"/>
            <a:endParaRPr lang="zh-TW" altLang="en-US" sz="2800" dirty="0">
              <a:latin typeface="微軟正黑體" pitchFamily="34" charset="-120"/>
              <a:ea typeface="微軟正黑體" pitchFamily="34" charset="-120"/>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78266" y="2374826"/>
            <a:ext cx="2160239" cy="36448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125524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p:txBody>
          <a:bodyPr>
            <a:normAutofit/>
          </a:bodyPr>
          <a:lstStyle/>
          <a:p>
            <a:r>
              <a:rPr lang="zh-TW" altLang="en-US" dirty="0" smtClean="0">
                <a:sym typeface="Wingdings" pitchFamily="2" charset="2"/>
              </a:rPr>
              <a:t>認識</a:t>
            </a:r>
            <a:r>
              <a:rPr lang="zh-TW" altLang="en-US" dirty="0">
                <a:sym typeface="Wingdings" pitchFamily="2" charset="2"/>
              </a:rPr>
              <a:t>年度四大報表</a:t>
            </a:r>
            <a:endParaRPr lang="zh-TW" altLang="en-US" dirty="0">
              <a:solidFill>
                <a:srgbClr val="808000"/>
              </a:solidFill>
              <a:latin typeface="+mn-lt"/>
            </a:endParaRPr>
          </a:p>
        </p:txBody>
      </p:sp>
    </p:spTree>
    <p:extLst>
      <p:ext uri="{BB962C8B-B14F-4D97-AF65-F5344CB8AC3E}">
        <p14:creationId xmlns:p14="http://schemas.microsoft.com/office/powerpoint/2010/main" val="305947793"/>
      </p:ext>
    </p:extLst>
  </p:cSld>
  <p:clrMapOvr>
    <a:masterClrMapping/>
  </p:clrMapOvr>
  <p:transition>
    <p:random/>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群組 3"/>
          <p:cNvGrpSpPr/>
          <p:nvPr/>
        </p:nvGrpSpPr>
        <p:grpSpPr>
          <a:xfrm>
            <a:off x="3805858" y="1957140"/>
            <a:ext cx="1944216" cy="4723040"/>
            <a:chOff x="4063328" y="1936409"/>
            <a:chExt cx="2152364" cy="4723040"/>
          </a:xfrm>
        </p:grpSpPr>
        <p:grpSp>
          <p:nvGrpSpPr>
            <p:cNvPr id="21" name="群組 20"/>
            <p:cNvGrpSpPr/>
            <p:nvPr/>
          </p:nvGrpSpPr>
          <p:grpSpPr>
            <a:xfrm>
              <a:off x="4063328" y="1936409"/>
              <a:ext cx="2107955" cy="1133120"/>
              <a:chOff x="158884" y="0"/>
              <a:chExt cx="2107955" cy="1133120"/>
            </a:xfrm>
          </p:grpSpPr>
          <p:sp>
            <p:nvSpPr>
              <p:cNvPr id="22" name="矩形 21"/>
              <p:cNvSpPr/>
              <p:nvPr/>
            </p:nvSpPr>
            <p:spPr>
              <a:xfrm>
                <a:off x="158884" y="0"/>
                <a:ext cx="2107955" cy="1133120"/>
              </a:xfrm>
              <a:prstGeom prst="rect">
                <a:avLst/>
              </a:prstGeom>
              <a:solidFill>
                <a:srgbClr val="FFCCCC"/>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23" name="矩形 22"/>
              <p:cNvSpPr/>
              <p:nvPr/>
            </p:nvSpPr>
            <p:spPr>
              <a:xfrm>
                <a:off x="158884" y="0"/>
                <a:ext cx="2107955" cy="113312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0960" tIns="60960" rIns="60960" bIns="60960" numCol="1" spcCol="1270" anchor="ctr" anchorCtr="0">
                <a:noAutofit/>
              </a:bodyPr>
              <a:lstStyle/>
              <a:p>
                <a:pPr algn="ctr" defTabSz="1049498">
                  <a:lnSpc>
                    <a:spcPct val="90000"/>
                  </a:lnSpc>
                  <a:spcAft>
                    <a:spcPct val="35000"/>
                  </a:spcAft>
                </a:pPr>
                <a:r>
                  <a:rPr lang="zh-TW" altLang="en-US" kern="1200" dirty="0" smtClean="0">
                    <a:solidFill>
                      <a:schemeClr val="tx1"/>
                    </a:solidFill>
                    <a:latin typeface="微軟正黑體" pitchFamily="34" charset="-120"/>
                    <a:ea typeface="微軟正黑體" pitchFamily="34" charset="-120"/>
                  </a:rPr>
                  <a:t>資產負債表</a:t>
                </a:r>
                <a:endParaRPr lang="zh-TW" altLang="en-US" kern="1200" dirty="0">
                  <a:solidFill>
                    <a:schemeClr val="tx1"/>
                  </a:solidFill>
                  <a:latin typeface="微軟正黑體" pitchFamily="34" charset="-120"/>
                  <a:ea typeface="微軟正黑體" pitchFamily="34" charset="-120"/>
                </a:endParaRPr>
              </a:p>
            </p:txBody>
          </p:sp>
        </p:grpSp>
        <p:grpSp>
          <p:nvGrpSpPr>
            <p:cNvPr id="24" name="群組 23"/>
            <p:cNvGrpSpPr/>
            <p:nvPr/>
          </p:nvGrpSpPr>
          <p:grpSpPr>
            <a:xfrm>
              <a:off x="4071866" y="3099244"/>
              <a:ext cx="2107955" cy="1205310"/>
              <a:chOff x="158884" y="-72190"/>
              <a:chExt cx="2107955" cy="1205310"/>
            </a:xfrm>
          </p:grpSpPr>
          <p:sp>
            <p:nvSpPr>
              <p:cNvPr id="25" name="矩形 24"/>
              <p:cNvSpPr/>
              <p:nvPr/>
            </p:nvSpPr>
            <p:spPr>
              <a:xfrm>
                <a:off x="158884" y="-72190"/>
                <a:ext cx="2107955" cy="1133120"/>
              </a:xfrm>
              <a:prstGeom prst="rect">
                <a:avLst/>
              </a:prstGeom>
              <a:solidFill>
                <a:srgbClr val="FFCCCC"/>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26" name="矩形 25"/>
              <p:cNvSpPr/>
              <p:nvPr/>
            </p:nvSpPr>
            <p:spPr>
              <a:xfrm>
                <a:off x="158884" y="0"/>
                <a:ext cx="2107955" cy="113312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0960" tIns="60960" rIns="60960" bIns="60960" numCol="1" spcCol="1270" anchor="ctr" anchorCtr="0">
                <a:noAutofit/>
              </a:bodyPr>
              <a:lstStyle/>
              <a:p>
                <a:pPr algn="ctr" defTabSz="1049498">
                  <a:lnSpc>
                    <a:spcPct val="90000"/>
                  </a:lnSpc>
                  <a:spcAft>
                    <a:spcPct val="35000"/>
                  </a:spcAft>
                </a:pPr>
                <a:r>
                  <a:rPr lang="zh-TW" altLang="en-US" dirty="0">
                    <a:solidFill>
                      <a:schemeClr val="tx1"/>
                    </a:solidFill>
                    <a:latin typeface="微軟正黑體" pitchFamily="34" charset="-120"/>
                    <a:ea typeface="微軟正黑體" pitchFamily="34" charset="-120"/>
                  </a:rPr>
                  <a:t>損益</a:t>
                </a:r>
                <a:r>
                  <a:rPr lang="zh-TW" altLang="en-US" kern="1200" dirty="0" smtClean="0">
                    <a:solidFill>
                      <a:schemeClr val="tx1"/>
                    </a:solidFill>
                    <a:latin typeface="微軟正黑體" pitchFamily="34" charset="-120"/>
                    <a:ea typeface="微軟正黑體" pitchFamily="34" charset="-120"/>
                  </a:rPr>
                  <a:t>表</a:t>
                </a:r>
                <a:endParaRPr lang="zh-TW" altLang="en-US" kern="1200" dirty="0">
                  <a:solidFill>
                    <a:schemeClr val="tx1"/>
                  </a:solidFill>
                  <a:latin typeface="微軟正黑體" pitchFamily="34" charset="-120"/>
                  <a:ea typeface="微軟正黑體" pitchFamily="34" charset="-120"/>
                </a:endParaRPr>
              </a:p>
            </p:txBody>
          </p:sp>
        </p:grpSp>
        <p:grpSp>
          <p:nvGrpSpPr>
            <p:cNvPr id="27" name="群組 26"/>
            <p:cNvGrpSpPr/>
            <p:nvPr/>
          </p:nvGrpSpPr>
          <p:grpSpPr>
            <a:xfrm>
              <a:off x="4107737" y="4304554"/>
              <a:ext cx="2107955" cy="1133120"/>
              <a:chOff x="158884" y="0"/>
              <a:chExt cx="2107955" cy="1133120"/>
            </a:xfrm>
          </p:grpSpPr>
          <p:sp>
            <p:nvSpPr>
              <p:cNvPr id="28" name="矩形 27"/>
              <p:cNvSpPr/>
              <p:nvPr/>
            </p:nvSpPr>
            <p:spPr>
              <a:xfrm>
                <a:off x="158884" y="0"/>
                <a:ext cx="2107955" cy="1133120"/>
              </a:xfrm>
              <a:prstGeom prst="rect">
                <a:avLst/>
              </a:prstGeom>
              <a:solidFill>
                <a:srgbClr val="FFCCCC"/>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29" name="矩形 28"/>
              <p:cNvSpPr/>
              <p:nvPr/>
            </p:nvSpPr>
            <p:spPr>
              <a:xfrm>
                <a:off x="158884" y="0"/>
                <a:ext cx="2107955" cy="113312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0960" tIns="60960" rIns="60960" bIns="60960" numCol="1" spcCol="1270" anchor="ctr" anchorCtr="0">
                <a:noAutofit/>
              </a:bodyPr>
              <a:lstStyle/>
              <a:p>
                <a:pPr algn="ctr" defTabSz="1049498">
                  <a:lnSpc>
                    <a:spcPct val="90000"/>
                  </a:lnSpc>
                  <a:spcAft>
                    <a:spcPct val="35000"/>
                  </a:spcAft>
                </a:pPr>
                <a:r>
                  <a:rPr lang="zh-TW" altLang="en-US" kern="1200" dirty="0" smtClean="0">
                    <a:solidFill>
                      <a:schemeClr val="tx1"/>
                    </a:solidFill>
                    <a:latin typeface="微軟正黑體" pitchFamily="34" charset="-120"/>
                    <a:ea typeface="微軟正黑體" pitchFamily="34" charset="-120"/>
                  </a:rPr>
                  <a:t>股東權益</a:t>
                </a:r>
                <a:endParaRPr lang="en-US" altLang="zh-TW" kern="1200" dirty="0" smtClean="0">
                  <a:solidFill>
                    <a:schemeClr val="tx1"/>
                  </a:solidFill>
                  <a:latin typeface="微軟正黑體" pitchFamily="34" charset="-120"/>
                  <a:ea typeface="微軟正黑體" pitchFamily="34" charset="-120"/>
                </a:endParaRPr>
              </a:p>
              <a:p>
                <a:pPr algn="ctr" defTabSz="1049498">
                  <a:lnSpc>
                    <a:spcPct val="90000"/>
                  </a:lnSpc>
                  <a:spcAft>
                    <a:spcPct val="35000"/>
                  </a:spcAft>
                </a:pPr>
                <a:r>
                  <a:rPr lang="zh-TW" altLang="en-US" kern="1200" dirty="0" smtClean="0">
                    <a:solidFill>
                      <a:schemeClr val="tx1"/>
                    </a:solidFill>
                    <a:latin typeface="微軟正黑體" pitchFamily="34" charset="-120"/>
                    <a:ea typeface="微軟正黑體" pitchFamily="34" charset="-120"/>
                  </a:rPr>
                  <a:t>變動表</a:t>
                </a:r>
                <a:endParaRPr lang="zh-TW" altLang="en-US" kern="1200" dirty="0">
                  <a:solidFill>
                    <a:schemeClr val="tx1"/>
                  </a:solidFill>
                  <a:latin typeface="微軟正黑體" pitchFamily="34" charset="-120"/>
                  <a:ea typeface="微軟正黑體" pitchFamily="34" charset="-120"/>
                </a:endParaRPr>
              </a:p>
            </p:txBody>
          </p:sp>
        </p:grpSp>
        <p:grpSp>
          <p:nvGrpSpPr>
            <p:cNvPr id="30" name="群組 29"/>
            <p:cNvGrpSpPr/>
            <p:nvPr/>
          </p:nvGrpSpPr>
          <p:grpSpPr>
            <a:xfrm>
              <a:off x="4090111" y="5526329"/>
              <a:ext cx="2107955" cy="1133120"/>
              <a:chOff x="158884" y="0"/>
              <a:chExt cx="2107955" cy="1133120"/>
            </a:xfrm>
          </p:grpSpPr>
          <p:sp>
            <p:nvSpPr>
              <p:cNvPr id="31" name="矩形 30"/>
              <p:cNvSpPr/>
              <p:nvPr/>
            </p:nvSpPr>
            <p:spPr>
              <a:xfrm>
                <a:off x="158884" y="0"/>
                <a:ext cx="2107955" cy="1133120"/>
              </a:xfrm>
              <a:prstGeom prst="rect">
                <a:avLst/>
              </a:prstGeom>
              <a:solidFill>
                <a:srgbClr val="FFCCCC"/>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32" name="矩形 31"/>
              <p:cNvSpPr/>
              <p:nvPr/>
            </p:nvSpPr>
            <p:spPr>
              <a:xfrm>
                <a:off x="158884" y="0"/>
                <a:ext cx="2107955" cy="113312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0960" tIns="60960" rIns="60960" bIns="60960" numCol="1" spcCol="1270" anchor="ctr" anchorCtr="0">
                <a:noAutofit/>
              </a:bodyPr>
              <a:lstStyle/>
              <a:p>
                <a:pPr algn="ctr" defTabSz="1049498">
                  <a:lnSpc>
                    <a:spcPct val="90000"/>
                  </a:lnSpc>
                  <a:spcAft>
                    <a:spcPct val="35000"/>
                  </a:spcAft>
                </a:pPr>
                <a:r>
                  <a:rPr lang="zh-TW" altLang="en-US" kern="1200" dirty="0" smtClean="0">
                    <a:solidFill>
                      <a:schemeClr val="tx1"/>
                    </a:solidFill>
                    <a:latin typeface="微軟正黑體" pitchFamily="34" charset="-120"/>
                    <a:ea typeface="微軟正黑體" pitchFamily="34" charset="-120"/>
                  </a:rPr>
                  <a:t>現金流量表</a:t>
                </a:r>
                <a:endParaRPr lang="zh-TW" altLang="en-US" kern="1200" dirty="0">
                  <a:solidFill>
                    <a:schemeClr val="tx1"/>
                  </a:solidFill>
                  <a:latin typeface="微軟正黑體" pitchFamily="34" charset="-120"/>
                  <a:ea typeface="微軟正黑體" pitchFamily="34" charset="-120"/>
                </a:endParaRPr>
              </a:p>
            </p:txBody>
          </p:sp>
        </p:grpSp>
      </p:grpSp>
      <p:sp>
        <p:nvSpPr>
          <p:cNvPr id="2" name="標題 1"/>
          <p:cNvSpPr>
            <a:spLocks noGrp="1"/>
          </p:cNvSpPr>
          <p:nvPr>
            <p:ph type="title"/>
          </p:nvPr>
        </p:nvSpPr>
        <p:spPr/>
        <p:txBody>
          <a:bodyPr lIns="100241" tIns="50112" rIns="100241" bIns="50112"/>
          <a:lstStyle/>
          <a:p>
            <a:r>
              <a:rPr lang="zh-TW" altLang="en-US" dirty="0" smtClean="0"/>
              <a:t>四大報表</a:t>
            </a:r>
            <a:endParaRPr lang="zh-TW" altLang="en-US" dirty="0"/>
          </a:p>
        </p:txBody>
      </p:sp>
      <p:sp>
        <p:nvSpPr>
          <p:cNvPr id="3" name="投影片編號版面配置區 2"/>
          <p:cNvSpPr>
            <a:spLocks noGrp="1"/>
          </p:cNvSpPr>
          <p:nvPr>
            <p:ph type="sldNum" sz="quarter" idx="10"/>
          </p:nvPr>
        </p:nvSpPr>
        <p:spPr/>
        <p:txBody>
          <a:bodyPr/>
          <a:lstStyle/>
          <a:p>
            <a:fld id="{5C2BFDC5-D7DB-482A-BCCF-A292C6924E52}" type="slidenum">
              <a:rPr lang="en-US" smtClean="0">
                <a:solidFill>
                  <a:srgbClr val="000000"/>
                </a:solidFill>
              </a:rPr>
              <a:pPr/>
              <a:t>14</a:t>
            </a:fld>
            <a:endParaRPr lang="en-US" dirty="0">
              <a:solidFill>
                <a:srgbClr val="000000"/>
              </a:solidFill>
            </a:endParaRPr>
          </a:p>
        </p:txBody>
      </p:sp>
      <p:graphicFrame>
        <p:nvGraphicFramePr>
          <p:cNvPr id="6" name="內容版面配置區 5"/>
          <p:cNvGraphicFramePr>
            <a:graphicFrameLocks noGrp="1"/>
          </p:cNvGraphicFramePr>
          <p:nvPr>
            <p:ph idx="1"/>
            <p:extLst>
              <p:ext uri="{D42A27DB-BD31-4B8C-83A1-F6EECF244321}">
                <p14:modId xmlns:p14="http://schemas.microsoft.com/office/powerpoint/2010/main" val="292386563"/>
              </p:ext>
            </p:extLst>
          </p:nvPr>
        </p:nvGraphicFramePr>
        <p:xfrm>
          <a:off x="177522" y="1346119"/>
          <a:ext cx="3599719" cy="591686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文字方塊 8"/>
          <p:cNvSpPr txBox="1"/>
          <p:nvPr/>
        </p:nvSpPr>
        <p:spPr>
          <a:xfrm>
            <a:off x="2149674" y="1194285"/>
            <a:ext cx="1505205" cy="662880"/>
          </a:xfrm>
          <a:prstGeom prst="rect">
            <a:avLst/>
          </a:prstGeom>
          <a:noFill/>
        </p:spPr>
        <p:txBody>
          <a:bodyPr wrap="square" lIns="100241" tIns="50112" rIns="100241" bIns="50112" rtlCol="0">
            <a:spAutoFit/>
          </a:bodyPr>
          <a:lstStyle/>
          <a:p>
            <a:r>
              <a:rPr lang="en-US" altLang="zh-TW" sz="3600" dirty="0">
                <a:solidFill>
                  <a:srgbClr val="000000"/>
                </a:solidFill>
                <a:latin typeface="Calibri" pitchFamily="34" charset="0"/>
                <a:cs typeface="Calibri" pitchFamily="34" charset="0"/>
              </a:rPr>
              <a:t>IFRS</a:t>
            </a:r>
            <a:endParaRPr lang="zh-TW" altLang="en-US" sz="3600" dirty="0">
              <a:solidFill>
                <a:srgbClr val="000000"/>
              </a:solidFill>
              <a:latin typeface="Calibri" pitchFamily="34" charset="0"/>
              <a:cs typeface="Calibri" pitchFamily="34" charset="0"/>
            </a:endParaRPr>
          </a:p>
        </p:txBody>
      </p:sp>
      <p:graphicFrame>
        <p:nvGraphicFramePr>
          <p:cNvPr id="10" name="資料庫圖表 9"/>
          <p:cNvGraphicFramePr/>
          <p:nvPr>
            <p:extLst>
              <p:ext uri="{D42A27DB-BD31-4B8C-83A1-F6EECF244321}">
                <p14:modId xmlns:p14="http://schemas.microsoft.com/office/powerpoint/2010/main" val="4186030353"/>
              </p:ext>
            </p:extLst>
          </p:nvPr>
        </p:nvGraphicFramePr>
        <p:xfrm>
          <a:off x="5750908" y="1973131"/>
          <a:ext cx="2410894" cy="4707161"/>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11" name="文字方塊 10"/>
          <p:cNvSpPr txBox="1"/>
          <p:nvPr/>
        </p:nvSpPr>
        <p:spPr>
          <a:xfrm>
            <a:off x="5962525" y="1180718"/>
            <a:ext cx="2612617" cy="872193"/>
          </a:xfrm>
          <a:prstGeom prst="rect">
            <a:avLst/>
          </a:prstGeom>
          <a:noFill/>
        </p:spPr>
        <p:txBody>
          <a:bodyPr wrap="square" lIns="100241" tIns="50112" rIns="100241" bIns="50112" rtlCol="0">
            <a:spAutoFit/>
          </a:bodyPr>
          <a:lstStyle/>
          <a:p>
            <a:r>
              <a:rPr lang="en-US" altLang="zh-TW" sz="2500" b="1" dirty="0">
                <a:latin typeface="微軟正黑體" pitchFamily="34" charset="-120"/>
                <a:ea typeface="微軟正黑體" pitchFamily="34" charset="-120"/>
                <a:cs typeface="Calibri" pitchFamily="34" charset="0"/>
              </a:rPr>
              <a:t>IFRS</a:t>
            </a:r>
            <a:r>
              <a:rPr lang="zh-TW" altLang="en-US" sz="2500" b="1" dirty="0">
                <a:latin typeface="微軟正黑體" pitchFamily="34" charset="-120"/>
                <a:ea typeface="微軟正黑體" pitchFamily="34" charset="-120"/>
                <a:cs typeface="Calibri" pitchFamily="34" charset="0"/>
              </a:rPr>
              <a:t>版</a:t>
            </a:r>
            <a:endParaRPr lang="en-US" altLang="zh-TW" sz="2500" b="1" dirty="0">
              <a:latin typeface="微軟正黑體" pitchFamily="34" charset="-120"/>
              <a:ea typeface="微軟正黑體" pitchFamily="34" charset="-120"/>
              <a:cs typeface="Calibri" pitchFamily="34" charset="0"/>
            </a:endParaRPr>
          </a:p>
          <a:p>
            <a:r>
              <a:rPr lang="zh-TW" altLang="en-US" sz="2500" b="1" dirty="0">
                <a:latin typeface="微軟正黑體" pitchFamily="34" charset="-120"/>
                <a:ea typeface="微軟正黑體" pitchFamily="34" charset="-120"/>
                <a:cs typeface="Calibri" pitchFamily="34" charset="0"/>
              </a:rPr>
              <a:t>編製準則</a:t>
            </a:r>
            <a:endParaRPr lang="zh-TW" altLang="en-US" sz="2500" b="1" u="sng" dirty="0">
              <a:solidFill>
                <a:srgbClr val="FF0000"/>
              </a:solidFill>
              <a:latin typeface="微軟正黑體" pitchFamily="34" charset="-120"/>
              <a:ea typeface="微軟正黑體" pitchFamily="34" charset="-120"/>
              <a:cs typeface="Calibri" pitchFamily="34" charset="0"/>
            </a:endParaRPr>
          </a:p>
        </p:txBody>
      </p:sp>
      <p:sp>
        <p:nvSpPr>
          <p:cNvPr id="12" name="AutoShape 8"/>
          <p:cNvSpPr>
            <a:spLocks noChangeArrowheads="1"/>
          </p:cNvSpPr>
          <p:nvPr/>
        </p:nvSpPr>
        <p:spPr bwMode="blackWhite">
          <a:xfrm>
            <a:off x="7550275" y="1180607"/>
            <a:ext cx="2664295" cy="2073006"/>
          </a:xfrm>
          <a:prstGeom prst="flowChartAlternateProcess">
            <a:avLst/>
          </a:prstGeom>
          <a:solidFill>
            <a:srgbClr val="D9B7BF"/>
          </a:solidFill>
          <a:ln w="9525" algn="ctr">
            <a:solidFill>
              <a:srgbClr val="B26F7E"/>
            </a:solidFill>
            <a:miter lim="800000"/>
            <a:headEnd/>
            <a:tailEnd/>
          </a:ln>
          <a:scene3d>
            <a:camera prst="orthographicFront"/>
            <a:lightRig rig="threePt" dir="t"/>
          </a:scene3d>
          <a:sp3d>
            <a:bevelT/>
          </a:sp3d>
        </p:spPr>
        <p:txBody>
          <a:bodyPr lIns="78933" tIns="78933" rIns="78933" bIns="78933" anchor="ctr"/>
          <a:lstStyle/>
          <a:p>
            <a:pPr marL="313283" indent="-313283">
              <a:spcBef>
                <a:spcPct val="20000"/>
              </a:spcBef>
              <a:buFont typeface="Wingdings" pitchFamily="2" charset="2"/>
              <a:buChar char="n"/>
              <a:defRPr/>
            </a:pPr>
            <a:r>
              <a:rPr lang="zh-TW" altLang="en-US" dirty="0" smtClean="0">
                <a:solidFill>
                  <a:srgbClr val="000000"/>
                </a:solidFill>
                <a:latin typeface="微軟正黑體" pitchFamily="34" charset="-120"/>
                <a:ea typeface="微軟正黑體" pitchFamily="34" charset="-120"/>
              </a:rPr>
              <a:t>依</a:t>
            </a:r>
            <a:r>
              <a:rPr lang="en-US" altLang="zh-TW" dirty="0" err="1" smtClean="0">
                <a:solidFill>
                  <a:srgbClr val="000000"/>
                </a:solidFill>
                <a:latin typeface="微軟正黑體" pitchFamily="34" charset="-120"/>
                <a:ea typeface="微軟正黑體" pitchFamily="34" charset="-120"/>
              </a:rPr>
              <a:t>IFRS修改會計項目內容</a:t>
            </a:r>
            <a:endParaRPr lang="en-US" altLang="zh-TW" dirty="0" smtClean="0">
              <a:solidFill>
                <a:srgbClr val="000000"/>
              </a:solidFill>
              <a:latin typeface="微軟正黑體" pitchFamily="34" charset="-120"/>
              <a:ea typeface="微軟正黑體" pitchFamily="34" charset="-120"/>
            </a:endParaRPr>
          </a:p>
          <a:p>
            <a:pPr marL="313283" indent="-313283">
              <a:spcBef>
                <a:spcPct val="20000"/>
              </a:spcBef>
              <a:buFont typeface="Wingdings" pitchFamily="2" charset="2"/>
              <a:buChar char="n"/>
              <a:defRPr/>
            </a:pPr>
            <a:r>
              <a:rPr lang="zh-TW" altLang="en-US" dirty="0" smtClean="0">
                <a:solidFill>
                  <a:srgbClr val="000000"/>
                </a:solidFill>
                <a:latin typeface="微軟正黑體" pitchFamily="34" charset="-120"/>
                <a:ea typeface="微軟正黑體" pitchFamily="34" charset="-120"/>
              </a:rPr>
              <a:t>刪除</a:t>
            </a:r>
            <a:r>
              <a:rPr lang="en-US" altLang="zh-TW" dirty="0" smtClean="0">
                <a:solidFill>
                  <a:srgbClr val="000000"/>
                </a:solidFill>
                <a:latin typeface="微軟正黑體" pitchFamily="34" charset="-120"/>
                <a:ea typeface="微軟正黑體" pitchFamily="34" charset="-120"/>
              </a:rPr>
              <a:t>5%</a:t>
            </a:r>
            <a:r>
              <a:rPr lang="zh-TW" altLang="en-US" dirty="0" smtClean="0">
                <a:solidFill>
                  <a:srgbClr val="000000"/>
                </a:solidFill>
                <a:latin typeface="微軟正黑體" pitchFamily="34" charset="-120"/>
                <a:ea typeface="微軟正黑體" pitchFamily="34" charset="-120"/>
              </a:rPr>
              <a:t>單獨列示之重大性標準</a:t>
            </a:r>
            <a:endParaRPr lang="en-US" altLang="zh-TW" dirty="0" smtClean="0">
              <a:solidFill>
                <a:srgbClr val="000000"/>
              </a:solidFill>
              <a:latin typeface="微軟正黑體" pitchFamily="34" charset="-120"/>
              <a:ea typeface="微軟正黑體" pitchFamily="34" charset="-120"/>
            </a:endParaRPr>
          </a:p>
          <a:p>
            <a:pPr marL="313283" indent="-313283">
              <a:spcBef>
                <a:spcPct val="20000"/>
              </a:spcBef>
              <a:buFont typeface="Wingdings" pitchFamily="2" charset="2"/>
              <a:buChar char="n"/>
              <a:defRPr/>
            </a:pPr>
            <a:r>
              <a:rPr lang="zh-TW" altLang="en-US" dirty="0" smtClean="0">
                <a:solidFill>
                  <a:srgbClr val="000000"/>
                </a:solidFill>
                <a:latin typeface="微軟正黑體" pitchFamily="34" charset="-120"/>
                <a:ea typeface="微軟正黑體" pitchFamily="34" charset="-120"/>
              </a:rPr>
              <a:t>流動在前</a:t>
            </a:r>
            <a:r>
              <a:rPr lang="zh-TW" altLang="en-US" dirty="0" smtClean="0">
                <a:solidFill>
                  <a:srgbClr val="000000"/>
                </a:solidFill>
                <a:latin typeface="新細明體"/>
                <a:ea typeface="新細明體"/>
              </a:rPr>
              <a:t>、</a:t>
            </a:r>
            <a:r>
              <a:rPr lang="zh-TW" altLang="en-US" dirty="0">
                <a:solidFill>
                  <a:srgbClr val="000000"/>
                </a:solidFill>
                <a:latin typeface="微軟正黑體" pitchFamily="34" charset="-120"/>
                <a:ea typeface="微軟正黑體" pitchFamily="34" charset="-120"/>
              </a:rPr>
              <a:t>非流動在後</a:t>
            </a:r>
            <a:endParaRPr lang="en-US" altLang="zh-TW" dirty="0">
              <a:solidFill>
                <a:srgbClr val="000000"/>
              </a:solidFill>
              <a:latin typeface="微軟正黑體" pitchFamily="34" charset="-120"/>
              <a:ea typeface="微軟正黑體" pitchFamily="34" charset="-120"/>
            </a:endParaRPr>
          </a:p>
        </p:txBody>
      </p:sp>
      <p:sp>
        <p:nvSpPr>
          <p:cNvPr id="13" name="AutoShape 8"/>
          <p:cNvSpPr>
            <a:spLocks noChangeArrowheads="1"/>
          </p:cNvSpPr>
          <p:nvPr/>
        </p:nvSpPr>
        <p:spPr bwMode="blackWhite">
          <a:xfrm>
            <a:off x="7550279" y="3253614"/>
            <a:ext cx="2664296" cy="1234732"/>
          </a:xfrm>
          <a:prstGeom prst="flowChartAlternateProcess">
            <a:avLst/>
          </a:prstGeom>
          <a:solidFill>
            <a:srgbClr val="D9B7BF"/>
          </a:solidFill>
          <a:ln w="9525" algn="ctr">
            <a:solidFill>
              <a:srgbClr val="B26F7E"/>
            </a:solidFill>
            <a:miter lim="800000"/>
            <a:headEnd/>
            <a:tailEnd/>
          </a:ln>
          <a:scene3d>
            <a:camera prst="orthographicFront"/>
            <a:lightRig rig="threePt" dir="t"/>
          </a:scene3d>
          <a:sp3d>
            <a:bevelT/>
          </a:sp3d>
        </p:spPr>
        <p:txBody>
          <a:bodyPr lIns="78933" tIns="78933" rIns="78933" bIns="78933" anchor="ctr"/>
          <a:lstStyle/>
          <a:p>
            <a:pPr marL="313283" indent="-313283">
              <a:spcBef>
                <a:spcPct val="20000"/>
              </a:spcBef>
              <a:buFont typeface="Wingdings" pitchFamily="2" charset="2"/>
              <a:buChar char="n"/>
              <a:defRPr/>
            </a:pPr>
            <a:r>
              <a:rPr lang="zh-TW" altLang="en-US" dirty="0" smtClean="0">
                <a:solidFill>
                  <a:srgbClr val="000000"/>
                </a:solidFill>
                <a:latin typeface="微軟正黑體" pitchFamily="34" charset="-120"/>
                <a:ea typeface="微軟正黑體" pitchFamily="34" charset="-120"/>
              </a:rPr>
              <a:t>單一報表</a:t>
            </a:r>
            <a:r>
              <a:rPr lang="en-US" altLang="zh-TW" dirty="0" smtClean="0">
                <a:solidFill>
                  <a:srgbClr val="000000"/>
                </a:solidFill>
                <a:latin typeface="微軟正黑體" pitchFamily="34" charset="-120"/>
                <a:ea typeface="微軟正黑體" pitchFamily="34" charset="-120"/>
              </a:rPr>
              <a:t>:</a:t>
            </a:r>
            <a:r>
              <a:rPr lang="zh-TW" altLang="en-US" dirty="0" smtClean="0">
                <a:solidFill>
                  <a:srgbClr val="000000"/>
                </a:solidFill>
                <a:latin typeface="微軟正黑體" pitchFamily="34" charset="-120"/>
                <a:ea typeface="微軟正黑體" pitchFamily="34" charset="-120"/>
              </a:rPr>
              <a:t>本期淨利 </a:t>
            </a:r>
            <a:r>
              <a:rPr lang="en-US" altLang="zh-TW" dirty="0" smtClean="0">
                <a:solidFill>
                  <a:srgbClr val="000000"/>
                </a:solidFill>
                <a:latin typeface="微軟正黑體" pitchFamily="34" charset="-120"/>
                <a:ea typeface="微軟正黑體" pitchFamily="34" charset="-120"/>
              </a:rPr>
              <a:t>+ OCI</a:t>
            </a:r>
          </a:p>
          <a:p>
            <a:pPr marL="313283" indent="-313283">
              <a:spcBef>
                <a:spcPct val="20000"/>
              </a:spcBef>
              <a:buFont typeface="Wingdings" pitchFamily="2" charset="2"/>
              <a:buChar char="n"/>
              <a:defRPr/>
            </a:pPr>
            <a:r>
              <a:rPr lang="zh-TW" altLang="en-US" dirty="0" smtClean="0">
                <a:solidFill>
                  <a:srgbClr val="000000"/>
                </a:solidFill>
                <a:latin typeface="微軟正黑體" pitchFamily="34" charset="-120"/>
                <a:ea typeface="微軟正黑體" pitchFamily="34" charset="-120"/>
              </a:rPr>
              <a:t>維持營業淨利及營業外收支等小計</a:t>
            </a:r>
          </a:p>
        </p:txBody>
      </p:sp>
      <p:cxnSp>
        <p:nvCxnSpPr>
          <p:cNvPr id="15" name="直線接點 14"/>
          <p:cNvCxnSpPr/>
          <p:nvPr/>
        </p:nvCxnSpPr>
        <p:spPr>
          <a:xfrm>
            <a:off x="3805858" y="1194281"/>
            <a:ext cx="0" cy="6120994"/>
          </a:xfrm>
          <a:prstGeom prst="line">
            <a:avLst/>
          </a:prstGeom>
          <a:ln w="60325">
            <a:solidFill>
              <a:srgbClr val="FF0000"/>
            </a:solidFill>
            <a:prstDash val="sysDash"/>
          </a:ln>
        </p:spPr>
        <p:style>
          <a:lnRef idx="1">
            <a:schemeClr val="accent1"/>
          </a:lnRef>
          <a:fillRef idx="0">
            <a:schemeClr val="accent1"/>
          </a:fillRef>
          <a:effectRef idx="0">
            <a:schemeClr val="accent1"/>
          </a:effectRef>
          <a:fontRef idx="minor">
            <a:schemeClr val="tx1"/>
          </a:fontRef>
        </p:style>
      </p:cxnSp>
      <p:sp>
        <p:nvSpPr>
          <p:cNvPr id="16" name="AutoShape 8"/>
          <p:cNvSpPr>
            <a:spLocks noChangeArrowheads="1"/>
          </p:cNvSpPr>
          <p:nvPr/>
        </p:nvSpPr>
        <p:spPr bwMode="blackWhite">
          <a:xfrm>
            <a:off x="0" y="2922167"/>
            <a:ext cx="1802005" cy="1781084"/>
          </a:xfrm>
          <a:prstGeom prst="flowChartAlternateProcess">
            <a:avLst/>
          </a:prstGeom>
          <a:solidFill>
            <a:srgbClr val="D9B7BF"/>
          </a:solidFill>
          <a:ln w="9525" algn="ctr">
            <a:solidFill>
              <a:srgbClr val="B26F7E"/>
            </a:solidFill>
            <a:miter lim="800000"/>
            <a:headEnd/>
            <a:tailEnd/>
          </a:ln>
          <a:scene3d>
            <a:camera prst="orthographicFront"/>
            <a:lightRig rig="threePt" dir="t"/>
          </a:scene3d>
          <a:sp3d>
            <a:bevelT/>
          </a:sp3d>
        </p:spPr>
        <p:txBody>
          <a:bodyPr lIns="78933" tIns="78933" rIns="78933" bIns="78933" anchor="ctr"/>
          <a:lstStyle/>
          <a:p>
            <a:pPr marL="313283" indent="-313283">
              <a:spcBef>
                <a:spcPct val="20000"/>
              </a:spcBef>
              <a:buFont typeface="Wingdings" pitchFamily="2" charset="2"/>
              <a:buChar char="n"/>
              <a:defRPr/>
            </a:pPr>
            <a:r>
              <a:rPr lang="zh-TW" altLang="en-US" dirty="0" smtClean="0">
                <a:solidFill>
                  <a:srgbClr val="000000"/>
                </a:solidFill>
                <a:latin typeface="微軟正黑體" pitchFamily="34" charset="-120"/>
                <a:ea typeface="微軟正黑體" pitchFamily="34" charset="-120"/>
              </a:rPr>
              <a:t>單一報表或兩張報表，不強制區分業內業外 </a:t>
            </a:r>
          </a:p>
        </p:txBody>
      </p:sp>
      <p:sp>
        <p:nvSpPr>
          <p:cNvPr id="17" name="AutoShape 8"/>
          <p:cNvSpPr>
            <a:spLocks noChangeArrowheads="1"/>
          </p:cNvSpPr>
          <p:nvPr/>
        </p:nvSpPr>
        <p:spPr bwMode="blackWhite">
          <a:xfrm>
            <a:off x="7579769" y="5608922"/>
            <a:ext cx="1857572" cy="1598227"/>
          </a:xfrm>
          <a:prstGeom prst="flowChartAlternateProcess">
            <a:avLst/>
          </a:prstGeom>
          <a:solidFill>
            <a:srgbClr val="D9B7BF"/>
          </a:solidFill>
          <a:ln w="9525" algn="ctr">
            <a:solidFill>
              <a:srgbClr val="B26F7E"/>
            </a:solidFill>
            <a:miter lim="800000"/>
            <a:headEnd/>
            <a:tailEnd/>
          </a:ln>
          <a:scene3d>
            <a:camera prst="orthographicFront"/>
            <a:lightRig rig="threePt" dir="t"/>
          </a:scene3d>
          <a:sp3d>
            <a:bevelT/>
          </a:sp3d>
        </p:spPr>
        <p:txBody>
          <a:bodyPr lIns="78933" tIns="78933" rIns="78933" bIns="78933" anchor="ctr"/>
          <a:lstStyle/>
          <a:p>
            <a:pPr marL="313283" indent="-313283">
              <a:spcBef>
                <a:spcPct val="20000"/>
              </a:spcBef>
              <a:buFont typeface="Wingdings" pitchFamily="2" charset="2"/>
              <a:buChar char="n"/>
              <a:defRPr/>
            </a:pPr>
            <a:r>
              <a:rPr lang="zh-TW" altLang="en-US" dirty="0" smtClean="0">
                <a:solidFill>
                  <a:srgbClr val="000000"/>
                </a:solidFill>
                <a:latin typeface="微軟正黑體" pitchFamily="34" charset="-120"/>
                <a:ea typeface="微軟正黑體" pitchFamily="34" charset="-120"/>
              </a:rPr>
              <a:t>須單獨表達利息及股利收支</a:t>
            </a:r>
            <a:r>
              <a:rPr lang="zh-TW" altLang="en-US" dirty="0">
                <a:solidFill>
                  <a:srgbClr val="000000"/>
                </a:solidFill>
                <a:latin typeface="微軟正黑體" pitchFamily="34" charset="-120"/>
                <a:ea typeface="微軟正黑體" pitchFamily="34" charset="-120"/>
              </a:rPr>
              <a:t>，</a:t>
            </a:r>
            <a:r>
              <a:rPr lang="zh-TW" altLang="en-US" dirty="0" smtClean="0">
                <a:solidFill>
                  <a:srgbClr val="000000"/>
                </a:solidFill>
                <a:latin typeface="微軟正黑體" pitchFamily="34" charset="-120"/>
                <a:ea typeface="微軟正黑體" pitchFamily="34" charset="-120"/>
              </a:rPr>
              <a:t>與支付所得稅</a:t>
            </a:r>
            <a:endParaRPr lang="zh-TW" altLang="en-US" dirty="0">
              <a:solidFill>
                <a:srgbClr val="000000"/>
              </a:solidFill>
              <a:latin typeface="微軟正黑體" pitchFamily="34" charset="-120"/>
              <a:ea typeface="微軟正黑體" pitchFamily="34" charset="-120"/>
            </a:endParaRPr>
          </a:p>
        </p:txBody>
      </p:sp>
      <p:sp>
        <p:nvSpPr>
          <p:cNvPr id="18" name="AutoShape 8"/>
          <p:cNvSpPr>
            <a:spLocks noChangeArrowheads="1"/>
          </p:cNvSpPr>
          <p:nvPr/>
        </p:nvSpPr>
        <p:spPr bwMode="blackWhite">
          <a:xfrm>
            <a:off x="0" y="1386424"/>
            <a:ext cx="1802005" cy="1536206"/>
          </a:xfrm>
          <a:prstGeom prst="flowChartAlternateProcess">
            <a:avLst/>
          </a:prstGeom>
          <a:solidFill>
            <a:srgbClr val="D9B7BF"/>
          </a:solidFill>
          <a:ln w="9525" algn="ctr">
            <a:solidFill>
              <a:srgbClr val="B26F7E"/>
            </a:solidFill>
            <a:miter lim="800000"/>
            <a:headEnd/>
            <a:tailEnd/>
          </a:ln>
          <a:scene3d>
            <a:camera prst="orthographicFront"/>
            <a:lightRig rig="threePt" dir="t"/>
          </a:scene3d>
          <a:sp3d>
            <a:bevelT/>
          </a:sp3d>
        </p:spPr>
        <p:txBody>
          <a:bodyPr lIns="78933" tIns="78933" rIns="78933" bIns="78933" anchor="ctr"/>
          <a:lstStyle/>
          <a:p>
            <a:pPr marL="313283" indent="-313283">
              <a:spcBef>
                <a:spcPct val="20000"/>
              </a:spcBef>
              <a:buFont typeface="Wingdings" pitchFamily="2" charset="2"/>
              <a:buChar char="n"/>
              <a:defRPr/>
            </a:pPr>
            <a:r>
              <a:rPr lang="en-US" altLang="zh-TW" dirty="0" smtClean="0">
                <a:solidFill>
                  <a:srgbClr val="000000"/>
                </a:solidFill>
                <a:latin typeface="微軟正黑體" pitchFamily="34" charset="-120"/>
                <a:ea typeface="微軟正黑體" pitchFamily="34" charset="-120"/>
              </a:rPr>
              <a:t>IAS</a:t>
            </a:r>
            <a:r>
              <a:rPr lang="zh-TW" altLang="en-US" dirty="0" smtClean="0">
                <a:solidFill>
                  <a:srgbClr val="000000"/>
                </a:solidFill>
                <a:latin typeface="微軟正黑體" pitchFamily="34" charset="-120"/>
                <a:ea typeface="微軟正黑體" pitchFamily="34" charset="-120"/>
              </a:rPr>
              <a:t> </a:t>
            </a:r>
            <a:r>
              <a:rPr lang="en-US" altLang="zh-TW" dirty="0" smtClean="0">
                <a:solidFill>
                  <a:srgbClr val="000000"/>
                </a:solidFill>
                <a:latin typeface="微軟正黑體" pitchFamily="34" charset="-120"/>
                <a:ea typeface="微軟正黑體" pitchFamily="34" charset="-120"/>
              </a:rPr>
              <a:t>1</a:t>
            </a:r>
            <a:r>
              <a:rPr lang="zh-TW" altLang="en-US" dirty="0" smtClean="0">
                <a:solidFill>
                  <a:srgbClr val="000000"/>
                </a:solidFill>
                <a:latin typeface="微軟正黑體" pitchFamily="34" charset="-120"/>
                <a:ea typeface="微軟正黑體" pitchFamily="34" charset="-120"/>
              </a:rPr>
              <a:t> </a:t>
            </a:r>
            <a:r>
              <a:rPr lang="en-US" altLang="zh-TW" dirty="0" smtClean="0">
                <a:solidFill>
                  <a:srgbClr val="000000"/>
                </a:solidFill>
                <a:latin typeface="微軟正黑體" pitchFamily="34" charset="-120"/>
                <a:ea typeface="微軟正黑體" pitchFamily="34" charset="-120"/>
              </a:rPr>
              <a:t>IG</a:t>
            </a:r>
            <a:r>
              <a:rPr lang="zh-TW" altLang="en-US" dirty="0" smtClean="0">
                <a:solidFill>
                  <a:srgbClr val="000000"/>
                </a:solidFill>
                <a:latin typeface="微軟正黑體" pitchFamily="34" charset="-120"/>
                <a:ea typeface="微軟正黑體" pitchFamily="34" charset="-120"/>
              </a:rPr>
              <a:t>之釋例為非流動前、流動在後</a:t>
            </a:r>
          </a:p>
        </p:txBody>
      </p:sp>
      <p:sp>
        <p:nvSpPr>
          <p:cNvPr id="14" name="AutoShape 8"/>
          <p:cNvSpPr>
            <a:spLocks noChangeArrowheads="1"/>
          </p:cNvSpPr>
          <p:nvPr/>
        </p:nvSpPr>
        <p:spPr bwMode="blackWhite">
          <a:xfrm>
            <a:off x="7640612" y="4520826"/>
            <a:ext cx="1868844" cy="1079042"/>
          </a:xfrm>
          <a:prstGeom prst="flowChartAlternateProcess">
            <a:avLst/>
          </a:prstGeom>
          <a:solidFill>
            <a:srgbClr val="D9B7BF"/>
          </a:solidFill>
          <a:ln w="9525" algn="ctr">
            <a:solidFill>
              <a:srgbClr val="B26F7E"/>
            </a:solidFill>
            <a:miter lim="800000"/>
            <a:headEnd/>
            <a:tailEnd/>
          </a:ln>
          <a:scene3d>
            <a:camera prst="orthographicFront"/>
            <a:lightRig rig="threePt" dir="t"/>
          </a:scene3d>
          <a:sp3d>
            <a:bevelT/>
          </a:sp3d>
        </p:spPr>
        <p:txBody>
          <a:bodyPr lIns="78933" tIns="78933" rIns="78933" bIns="78933" anchor="ctr"/>
          <a:lstStyle/>
          <a:p>
            <a:pPr marL="313283" indent="-313283">
              <a:spcBef>
                <a:spcPct val="20000"/>
              </a:spcBef>
              <a:buFont typeface="Wingdings" pitchFamily="2" charset="2"/>
              <a:buChar char="n"/>
              <a:defRPr/>
            </a:pPr>
            <a:r>
              <a:rPr lang="zh-TW" altLang="en-US" dirty="0" smtClean="0">
                <a:solidFill>
                  <a:srgbClr val="000000"/>
                </a:solidFill>
                <a:latin typeface="微軟正黑體" pitchFamily="34" charset="-120"/>
                <a:ea typeface="微軟正黑體" pitchFamily="34" charset="-120"/>
              </a:rPr>
              <a:t>變動較小</a:t>
            </a:r>
            <a:endParaRPr lang="en-US" altLang="zh-TW" dirty="0" smtClean="0">
              <a:solidFill>
                <a:srgbClr val="000000"/>
              </a:solidFill>
              <a:latin typeface="微軟正黑體" pitchFamily="34" charset="-120"/>
              <a:ea typeface="微軟正黑體" pitchFamily="34" charset="-120"/>
            </a:endParaRPr>
          </a:p>
          <a:p>
            <a:pPr marL="313283" indent="-313283">
              <a:spcBef>
                <a:spcPct val="20000"/>
              </a:spcBef>
              <a:buFont typeface="Wingdings" pitchFamily="2" charset="2"/>
              <a:buChar char="n"/>
              <a:defRPr/>
            </a:pPr>
            <a:r>
              <a:rPr lang="zh-TW" altLang="en-US" dirty="0" smtClean="0">
                <a:solidFill>
                  <a:srgbClr val="000000"/>
                </a:solidFill>
                <a:latin typeface="微軟正黑體" pitchFamily="34" charset="-120"/>
                <a:ea typeface="微軟正黑體" pitchFamily="34" charset="-120"/>
              </a:rPr>
              <a:t>季報亦應揭露</a:t>
            </a:r>
          </a:p>
        </p:txBody>
      </p:sp>
      <p:sp>
        <p:nvSpPr>
          <p:cNvPr id="19" name="文字方塊 18"/>
          <p:cNvSpPr txBox="1"/>
          <p:nvPr/>
        </p:nvSpPr>
        <p:spPr>
          <a:xfrm>
            <a:off x="3850380" y="1289612"/>
            <a:ext cx="2979927" cy="488420"/>
          </a:xfrm>
          <a:prstGeom prst="rect">
            <a:avLst/>
          </a:prstGeom>
          <a:noFill/>
        </p:spPr>
        <p:txBody>
          <a:bodyPr wrap="square" lIns="100241" tIns="50112" rIns="100241" bIns="50112" rtlCol="0">
            <a:spAutoFit/>
          </a:bodyPr>
          <a:lstStyle/>
          <a:p>
            <a:r>
              <a:rPr lang="zh-TW" altLang="en-US" sz="2500" b="1" dirty="0">
                <a:solidFill>
                  <a:srgbClr val="000000"/>
                </a:solidFill>
                <a:latin typeface="Calibri" pitchFamily="34" charset="0"/>
                <a:cs typeface="Calibri" pitchFamily="34" charset="0"/>
              </a:rPr>
              <a:t>原</a:t>
            </a:r>
            <a:r>
              <a:rPr lang="en-US" altLang="zh-TW" sz="2500" b="1" dirty="0">
                <a:solidFill>
                  <a:srgbClr val="000000"/>
                </a:solidFill>
                <a:latin typeface="Calibri" pitchFamily="34" charset="0"/>
                <a:cs typeface="Calibri" pitchFamily="34" charset="0"/>
              </a:rPr>
              <a:t>ROC</a:t>
            </a:r>
            <a:r>
              <a:rPr lang="zh-TW" altLang="en-US" sz="2500" b="1" dirty="0">
                <a:solidFill>
                  <a:srgbClr val="000000"/>
                </a:solidFill>
                <a:latin typeface="Calibri" pitchFamily="34" charset="0"/>
                <a:cs typeface="Calibri" pitchFamily="34" charset="0"/>
              </a:rPr>
              <a:t> </a:t>
            </a:r>
            <a:r>
              <a:rPr lang="en-US" altLang="zh-TW" sz="2500" b="1" dirty="0">
                <a:latin typeface="微軟正黑體" pitchFamily="34" charset="-120"/>
                <a:ea typeface="微軟正黑體" pitchFamily="34" charset="-120"/>
                <a:cs typeface="Calibri" pitchFamily="34" charset="0"/>
              </a:rPr>
              <a:t> </a:t>
            </a:r>
            <a:r>
              <a:rPr lang="en-US" altLang="zh-TW" sz="2500" b="1" dirty="0">
                <a:solidFill>
                  <a:srgbClr val="000000"/>
                </a:solidFill>
                <a:latin typeface="Calibri" pitchFamily="34" charset="0"/>
                <a:cs typeface="Calibri" pitchFamily="34" charset="0"/>
              </a:rPr>
              <a:t>GAAP</a:t>
            </a:r>
            <a:endParaRPr lang="zh-TW" altLang="en-US" sz="2500" b="1" dirty="0">
              <a:solidFill>
                <a:srgbClr val="000000"/>
              </a:solidFill>
              <a:latin typeface="Calibri" pitchFamily="34" charset="0"/>
              <a:cs typeface="Calibri" pitchFamily="34" charset="0"/>
            </a:endParaRPr>
          </a:p>
        </p:txBody>
      </p:sp>
      <p:cxnSp>
        <p:nvCxnSpPr>
          <p:cNvPr id="20" name="直線接點 19"/>
          <p:cNvCxnSpPr/>
          <p:nvPr/>
        </p:nvCxnSpPr>
        <p:spPr>
          <a:xfrm>
            <a:off x="5750074" y="1192595"/>
            <a:ext cx="0" cy="6120994"/>
          </a:xfrm>
          <a:prstGeom prst="line">
            <a:avLst/>
          </a:prstGeom>
          <a:ln w="60325">
            <a:solidFill>
              <a:srgbClr val="FF0000"/>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102889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randombar(horizontal)">
                                      <p:cBhvr>
                                        <p:cTn id="13" dur="500"/>
                                        <p:tgtEl>
                                          <p:spTgt spid="6"/>
                                        </p:tgtEl>
                                      </p:cBhvr>
                                    </p:animEffect>
                                  </p:childTnLst>
                                </p:cTn>
                              </p:par>
                              <p:par>
                                <p:cTn id="14" presetID="2" presetClass="entr" presetSubtype="4"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fill="hold"/>
                                        <p:tgtEl>
                                          <p:spTgt spid="9"/>
                                        </p:tgtEl>
                                        <p:attrNameLst>
                                          <p:attrName>ppt_x</p:attrName>
                                        </p:attrNameLst>
                                      </p:cBhvr>
                                      <p:tavLst>
                                        <p:tav tm="0">
                                          <p:val>
                                            <p:strVal val="#ppt_x"/>
                                          </p:val>
                                        </p:tav>
                                        <p:tav tm="100000">
                                          <p:val>
                                            <p:strVal val="#ppt_x"/>
                                          </p:val>
                                        </p:tav>
                                      </p:tavLst>
                                    </p:anim>
                                    <p:anim calcmode="lin" valueType="num">
                                      <p:cBhvr additive="base">
                                        <p:cTn id="17" dur="500" fill="hold"/>
                                        <p:tgtEl>
                                          <p:spTgt spid="9"/>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15"/>
                                        </p:tgtEl>
                                        <p:attrNameLst>
                                          <p:attrName>style.visibility</p:attrName>
                                        </p:attrNameLst>
                                      </p:cBhvr>
                                      <p:to>
                                        <p:strVal val="visible"/>
                                      </p:to>
                                    </p:set>
                                    <p:anim calcmode="lin" valueType="num">
                                      <p:cBhvr additive="base">
                                        <p:cTn id="20" dur="500" fill="hold"/>
                                        <p:tgtEl>
                                          <p:spTgt spid="15"/>
                                        </p:tgtEl>
                                        <p:attrNameLst>
                                          <p:attrName>ppt_x</p:attrName>
                                        </p:attrNameLst>
                                      </p:cBhvr>
                                      <p:tavLst>
                                        <p:tav tm="0">
                                          <p:val>
                                            <p:strVal val="#ppt_x"/>
                                          </p:val>
                                        </p:tav>
                                        <p:tav tm="100000">
                                          <p:val>
                                            <p:strVal val="#ppt_x"/>
                                          </p:val>
                                        </p:tav>
                                      </p:tavLst>
                                    </p:anim>
                                    <p:anim calcmode="lin" valueType="num">
                                      <p:cBhvr additive="base">
                                        <p:cTn id="21"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500" fill="hold"/>
                                        <p:tgtEl>
                                          <p:spTgt spid="10"/>
                                        </p:tgtEl>
                                        <p:attrNameLst>
                                          <p:attrName>ppt_x</p:attrName>
                                        </p:attrNameLst>
                                      </p:cBhvr>
                                      <p:tavLst>
                                        <p:tav tm="0">
                                          <p:val>
                                            <p:strVal val="#ppt_x"/>
                                          </p:val>
                                        </p:tav>
                                        <p:tav tm="100000">
                                          <p:val>
                                            <p:strVal val="#ppt_x"/>
                                          </p:val>
                                        </p:tav>
                                      </p:tavLst>
                                    </p:anim>
                                    <p:anim calcmode="lin" valueType="num">
                                      <p:cBhvr additive="base">
                                        <p:cTn id="27" dur="500" fill="hold"/>
                                        <p:tgtEl>
                                          <p:spTgt spid="10"/>
                                        </p:tgtEl>
                                        <p:attrNameLst>
                                          <p:attrName>ppt_y</p:attrName>
                                        </p:attrNameLst>
                                      </p:cBhvr>
                                      <p:tavLst>
                                        <p:tav tm="0">
                                          <p:val>
                                            <p:strVal val="1+#ppt_h/2"/>
                                          </p:val>
                                        </p:tav>
                                        <p:tav tm="100000">
                                          <p:val>
                                            <p:strVal val="#ppt_y"/>
                                          </p:val>
                                        </p:tav>
                                      </p:tavLst>
                                    </p:anim>
                                  </p:childTnLst>
                                </p:cTn>
                              </p:par>
                              <p:par>
                                <p:cTn id="28" presetID="2" presetClass="entr" presetSubtype="4" fill="hold" nodeType="withEffect">
                                  <p:stCondLst>
                                    <p:cond delay="0"/>
                                  </p:stCondLst>
                                  <p:childTnLst>
                                    <p:set>
                                      <p:cBhvr>
                                        <p:cTn id="29" dur="1" fill="hold">
                                          <p:stCondLst>
                                            <p:cond delay="0"/>
                                          </p:stCondLst>
                                        </p:cTn>
                                        <p:tgtEl>
                                          <p:spTgt spid="20"/>
                                        </p:tgtEl>
                                        <p:attrNameLst>
                                          <p:attrName>style.visibility</p:attrName>
                                        </p:attrNameLst>
                                      </p:cBhvr>
                                      <p:to>
                                        <p:strVal val="visible"/>
                                      </p:to>
                                    </p:set>
                                    <p:anim calcmode="lin" valueType="num">
                                      <p:cBhvr additive="base">
                                        <p:cTn id="30" dur="500" fill="hold"/>
                                        <p:tgtEl>
                                          <p:spTgt spid="20"/>
                                        </p:tgtEl>
                                        <p:attrNameLst>
                                          <p:attrName>ppt_x</p:attrName>
                                        </p:attrNameLst>
                                      </p:cBhvr>
                                      <p:tavLst>
                                        <p:tav tm="0">
                                          <p:val>
                                            <p:strVal val="#ppt_x"/>
                                          </p:val>
                                        </p:tav>
                                        <p:tav tm="100000">
                                          <p:val>
                                            <p:strVal val="#ppt_x"/>
                                          </p:val>
                                        </p:tav>
                                      </p:tavLst>
                                    </p:anim>
                                    <p:anim calcmode="lin" valueType="num">
                                      <p:cBhvr additive="base">
                                        <p:cTn id="31" dur="500" fill="hold"/>
                                        <p:tgtEl>
                                          <p:spTgt spid="20"/>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additive="base">
                                        <p:cTn id="34" dur="500" fill="hold"/>
                                        <p:tgtEl>
                                          <p:spTgt spid="11"/>
                                        </p:tgtEl>
                                        <p:attrNameLst>
                                          <p:attrName>ppt_x</p:attrName>
                                        </p:attrNameLst>
                                      </p:cBhvr>
                                      <p:tavLst>
                                        <p:tav tm="0">
                                          <p:val>
                                            <p:strVal val="#ppt_x"/>
                                          </p:val>
                                        </p:tav>
                                        <p:tav tm="100000">
                                          <p:val>
                                            <p:strVal val="#ppt_x"/>
                                          </p:val>
                                        </p:tav>
                                      </p:tavLst>
                                    </p:anim>
                                    <p:anim calcmode="lin" valueType="num">
                                      <p:cBhvr additive="base">
                                        <p:cTn id="35"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grpId="0" nodeType="clickEffect">
                                  <p:stCondLst>
                                    <p:cond delay="0"/>
                                  </p:stCondLst>
                                  <p:childTnLst>
                                    <p:set>
                                      <p:cBhvr>
                                        <p:cTn id="39" dur="1" fill="hold">
                                          <p:stCondLst>
                                            <p:cond delay="0"/>
                                          </p:stCondLst>
                                        </p:cTn>
                                        <p:tgtEl>
                                          <p:spTgt spid="18"/>
                                        </p:tgtEl>
                                        <p:attrNameLst>
                                          <p:attrName>style.visibility</p:attrName>
                                        </p:attrNameLst>
                                      </p:cBhvr>
                                      <p:to>
                                        <p:strVal val="visible"/>
                                      </p:to>
                                    </p:set>
                                    <p:anim calcmode="lin" valueType="num">
                                      <p:cBhvr additive="base">
                                        <p:cTn id="40" dur="500" fill="hold"/>
                                        <p:tgtEl>
                                          <p:spTgt spid="18"/>
                                        </p:tgtEl>
                                        <p:attrNameLst>
                                          <p:attrName>ppt_x</p:attrName>
                                        </p:attrNameLst>
                                      </p:cBhvr>
                                      <p:tavLst>
                                        <p:tav tm="0">
                                          <p:val>
                                            <p:strVal val="#ppt_x"/>
                                          </p:val>
                                        </p:tav>
                                        <p:tav tm="100000">
                                          <p:val>
                                            <p:strVal val="#ppt_x"/>
                                          </p:val>
                                        </p:tav>
                                      </p:tavLst>
                                    </p:anim>
                                    <p:anim calcmode="lin" valueType="num">
                                      <p:cBhvr additive="base">
                                        <p:cTn id="41" dur="500" fill="hold"/>
                                        <p:tgtEl>
                                          <p:spTgt spid="18"/>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16"/>
                                        </p:tgtEl>
                                        <p:attrNameLst>
                                          <p:attrName>style.visibility</p:attrName>
                                        </p:attrNameLst>
                                      </p:cBhvr>
                                      <p:to>
                                        <p:strVal val="visible"/>
                                      </p:to>
                                    </p:set>
                                    <p:anim calcmode="lin" valueType="num">
                                      <p:cBhvr additive="base">
                                        <p:cTn id="44" dur="500" fill="hold"/>
                                        <p:tgtEl>
                                          <p:spTgt spid="16"/>
                                        </p:tgtEl>
                                        <p:attrNameLst>
                                          <p:attrName>ppt_x</p:attrName>
                                        </p:attrNameLst>
                                      </p:cBhvr>
                                      <p:tavLst>
                                        <p:tav tm="0">
                                          <p:val>
                                            <p:strVal val="#ppt_x"/>
                                          </p:val>
                                        </p:tav>
                                        <p:tav tm="100000">
                                          <p:val>
                                            <p:strVal val="#ppt_x"/>
                                          </p:val>
                                        </p:tav>
                                      </p:tavLst>
                                    </p:anim>
                                    <p:anim calcmode="lin" valueType="num">
                                      <p:cBhvr additive="base">
                                        <p:cTn id="45"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grpId="0" nodeType="clickEffect">
                                  <p:stCondLst>
                                    <p:cond delay="0"/>
                                  </p:stCondLst>
                                  <p:childTnLst>
                                    <p:set>
                                      <p:cBhvr>
                                        <p:cTn id="49" dur="1" fill="hold">
                                          <p:stCondLst>
                                            <p:cond delay="0"/>
                                          </p:stCondLst>
                                        </p:cTn>
                                        <p:tgtEl>
                                          <p:spTgt spid="12"/>
                                        </p:tgtEl>
                                        <p:attrNameLst>
                                          <p:attrName>style.visibility</p:attrName>
                                        </p:attrNameLst>
                                      </p:cBhvr>
                                      <p:to>
                                        <p:strVal val="visible"/>
                                      </p:to>
                                    </p:set>
                                    <p:anim calcmode="lin" valueType="num">
                                      <p:cBhvr additive="base">
                                        <p:cTn id="50" dur="500" fill="hold"/>
                                        <p:tgtEl>
                                          <p:spTgt spid="12"/>
                                        </p:tgtEl>
                                        <p:attrNameLst>
                                          <p:attrName>ppt_x</p:attrName>
                                        </p:attrNameLst>
                                      </p:cBhvr>
                                      <p:tavLst>
                                        <p:tav tm="0">
                                          <p:val>
                                            <p:strVal val="#ppt_x"/>
                                          </p:val>
                                        </p:tav>
                                        <p:tav tm="100000">
                                          <p:val>
                                            <p:strVal val="#ppt_x"/>
                                          </p:val>
                                        </p:tav>
                                      </p:tavLst>
                                    </p:anim>
                                    <p:anim calcmode="lin" valueType="num">
                                      <p:cBhvr additive="base">
                                        <p:cTn id="51"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 presetClass="entr" presetSubtype="4" fill="hold" grpId="0" nodeType="clickEffect">
                                  <p:stCondLst>
                                    <p:cond delay="0"/>
                                  </p:stCondLst>
                                  <p:childTnLst>
                                    <p:set>
                                      <p:cBhvr>
                                        <p:cTn id="55" dur="1" fill="hold">
                                          <p:stCondLst>
                                            <p:cond delay="0"/>
                                          </p:stCondLst>
                                        </p:cTn>
                                        <p:tgtEl>
                                          <p:spTgt spid="13"/>
                                        </p:tgtEl>
                                        <p:attrNameLst>
                                          <p:attrName>style.visibility</p:attrName>
                                        </p:attrNameLst>
                                      </p:cBhvr>
                                      <p:to>
                                        <p:strVal val="visible"/>
                                      </p:to>
                                    </p:set>
                                    <p:anim calcmode="lin" valueType="num">
                                      <p:cBhvr additive="base">
                                        <p:cTn id="56" dur="500" fill="hold"/>
                                        <p:tgtEl>
                                          <p:spTgt spid="13"/>
                                        </p:tgtEl>
                                        <p:attrNameLst>
                                          <p:attrName>ppt_x</p:attrName>
                                        </p:attrNameLst>
                                      </p:cBhvr>
                                      <p:tavLst>
                                        <p:tav tm="0">
                                          <p:val>
                                            <p:strVal val="#ppt_x"/>
                                          </p:val>
                                        </p:tav>
                                        <p:tav tm="100000">
                                          <p:val>
                                            <p:strVal val="#ppt_x"/>
                                          </p:val>
                                        </p:tav>
                                      </p:tavLst>
                                    </p:anim>
                                    <p:anim calcmode="lin" valueType="num">
                                      <p:cBhvr additive="base">
                                        <p:cTn id="57"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2" presetClass="entr" presetSubtype="4" fill="hold" grpId="0" nodeType="clickEffect">
                                  <p:stCondLst>
                                    <p:cond delay="0"/>
                                  </p:stCondLst>
                                  <p:childTnLst>
                                    <p:set>
                                      <p:cBhvr>
                                        <p:cTn id="61" dur="1" fill="hold">
                                          <p:stCondLst>
                                            <p:cond delay="0"/>
                                          </p:stCondLst>
                                        </p:cTn>
                                        <p:tgtEl>
                                          <p:spTgt spid="14"/>
                                        </p:tgtEl>
                                        <p:attrNameLst>
                                          <p:attrName>style.visibility</p:attrName>
                                        </p:attrNameLst>
                                      </p:cBhvr>
                                      <p:to>
                                        <p:strVal val="visible"/>
                                      </p:to>
                                    </p:set>
                                    <p:anim calcmode="lin" valueType="num">
                                      <p:cBhvr additive="base">
                                        <p:cTn id="62" dur="500" fill="hold"/>
                                        <p:tgtEl>
                                          <p:spTgt spid="14"/>
                                        </p:tgtEl>
                                        <p:attrNameLst>
                                          <p:attrName>ppt_x</p:attrName>
                                        </p:attrNameLst>
                                      </p:cBhvr>
                                      <p:tavLst>
                                        <p:tav tm="0">
                                          <p:val>
                                            <p:strVal val="#ppt_x"/>
                                          </p:val>
                                        </p:tav>
                                        <p:tav tm="100000">
                                          <p:val>
                                            <p:strVal val="#ppt_x"/>
                                          </p:val>
                                        </p:tav>
                                      </p:tavLst>
                                    </p:anim>
                                    <p:anim calcmode="lin" valueType="num">
                                      <p:cBhvr additive="base">
                                        <p:cTn id="6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2" presetClass="entr" presetSubtype="4" fill="hold" grpId="0" nodeType="clickEffect">
                                  <p:stCondLst>
                                    <p:cond delay="0"/>
                                  </p:stCondLst>
                                  <p:childTnLst>
                                    <p:set>
                                      <p:cBhvr>
                                        <p:cTn id="67" dur="1" fill="hold">
                                          <p:stCondLst>
                                            <p:cond delay="0"/>
                                          </p:stCondLst>
                                        </p:cTn>
                                        <p:tgtEl>
                                          <p:spTgt spid="17"/>
                                        </p:tgtEl>
                                        <p:attrNameLst>
                                          <p:attrName>style.visibility</p:attrName>
                                        </p:attrNameLst>
                                      </p:cBhvr>
                                      <p:to>
                                        <p:strVal val="visible"/>
                                      </p:to>
                                    </p:set>
                                    <p:anim calcmode="lin" valueType="num">
                                      <p:cBhvr additive="base">
                                        <p:cTn id="68" dur="500" fill="hold"/>
                                        <p:tgtEl>
                                          <p:spTgt spid="17"/>
                                        </p:tgtEl>
                                        <p:attrNameLst>
                                          <p:attrName>ppt_x</p:attrName>
                                        </p:attrNameLst>
                                      </p:cBhvr>
                                      <p:tavLst>
                                        <p:tav tm="0">
                                          <p:val>
                                            <p:strVal val="#ppt_x"/>
                                          </p:val>
                                        </p:tav>
                                        <p:tav tm="100000">
                                          <p:val>
                                            <p:strVal val="#ppt_x"/>
                                          </p:val>
                                        </p:tav>
                                      </p:tavLst>
                                    </p:anim>
                                    <p:anim calcmode="lin" valueType="num">
                                      <p:cBhvr additive="base">
                                        <p:cTn id="69"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P spid="9" grpId="0"/>
      <p:bldGraphic spid="10" grpId="0">
        <p:bldAsOne/>
      </p:bldGraphic>
      <p:bldP spid="11" grpId="0"/>
      <p:bldP spid="12" grpId="0" animBg="1"/>
      <p:bldP spid="13" grpId="0" animBg="1"/>
      <p:bldP spid="16" grpId="0" animBg="1"/>
      <p:bldP spid="17" grpId="0" animBg="1"/>
      <p:bldP spid="18" grpId="0" animBg="1"/>
      <p:bldP spid="14" grpId="0" animBg="1"/>
      <p:bldP spid="1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smtClean="0"/>
              <a:t>合併資產負債表</a:t>
            </a:r>
            <a:r>
              <a:rPr lang="en-US" altLang="zh-TW" dirty="0" smtClean="0"/>
              <a:t>-</a:t>
            </a:r>
            <a:r>
              <a:rPr lang="zh-TW" altLang="en-US" dirty="0" smtClean="0"/>
              <a:t>資產端</a:t>
            </a:r>
            <a:endParaRPr lang="zh-TW" altLang="en-US" dirty="0"/>
          </a:p>
        </p:txBody>
      </p:sp>
      <p:sp>
        <p:nvSpPr>
          <p:cNvPr id="4" name="投影片編號版面配置區 3"/>
          <p:cNvSpPr>
            <a:spLocks noGrp="1"/>
          </p:cNvSpPr>
          <p:nvPr>
            <p:ph type="sldNum" sz="quarter" idx="10"/>
          </p:nvPr>
        </p:nvSpPr>
        <p:spPr/>
        <p:txBody>
          <a:bodyPr/>
          <a:lstStyle/>
          <a:p>
            <a:pPr>
              <a:defRPr/>
            </a:pPr>
            <a:fld id="{E7248DCC-D2F2-466C-9721-2DA1D549E461}" type="slidenum">
              <a:rPr lang="en-US" altLang="zh-TW" smtClean="0">
                <a:solidFill>
                  <a:srgbClr val="000000"/>
                </a:solidFill>
              </a:rPr>
              <a:pPr>
                <a:defRPr/>
              </a:pPr>
              <a:t>15</a:t>
            </a:fld>
            <a:endParaRPr lang="en-US" altLang="zh-TW">
              <a:solidFill>
                <a:srgbClr val="000000"/>
              </a:solidFill>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7466" y="1150690"/>
            <a:ext cx="9577064" cy="66232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文字方塊 5"/>
          <p:cNvSpPr txBox="1"/>
          <p:nvPr/>
        </p:nvSpPr>
        <p:spPr>
          <a:xfrm>
            <a:off x="6254130" y="358602"/>
            <a:ext cx="4093890" cy="400110"/>
          </a:xfrm>
          <a:prstGeom prst="rect">
            <a:avLst/>
          </a:prstGeom>
          <a:noFill/>
        </p:spPr>
        <p:txBody>
          <a:bodyPr wrap="square" rtlCol="0">
            <a:spAutoFit/>
          </a:bodyPr>
          <a:lstStyle/>
          <a:p>
            <a:r>
              <a:rPr lang="zh-TW" altLang="en-US" dirty="0" smtClean="0">
                <a:solidFill>
                  <a:srgbClr val="000000"/>
                </a:solidFill>
              </a:rPr>
              <a:t>資料來源：台積電</a:t>
            </a:r>
            <a:r>
              <a:rPr lang="en-US" altLang="zh-TW" dirty="0" smtClean="0">
                <a:solidFill>
                  <a:srgbClr val="000000"/>
                </a:solidFill>
              </a:rPr>
              <a:t>102Q1</a:t>
            </a:r>
            <a:endParaRPr lang="zh-TW" altLang="en-US" dirty="0">
              <a:solidFill>
                <a:srgbClr val="000000"/>
              </a:solidFill>
            </a:endParaRPr>
          </a:p>
        </p:txBody>
      </p:sp>
    </p:spTree>
    <p:extLst>
      <p:ext uri="{BB962C8B-B14F-4D97-AF65-F5344CB8AC3E}">
        <p14:creationId xmlns:p14="http://schemas.microsoft.com/office/powerpoint/2010/main" val="207733619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a:t>合併資產負債表</a:t>
            </a:r>
            <a:r>
              <a:rPr lang="en-US" altLang="zh-TW" dirty="0" smtClean="0"/>
              <a:t>-</a:t>
            </a:r>
            <a:r>
              <a:rPr lang="zh-TW" altLang="en-US" dirty="0"/>
              <a:t>負債及權益</a:t>
            </a:r>
            <a:r>
              <a:rPr lang="zh-TW" altLang="en-US" dirty="0" smtClean="0"/>
              <a:t>端</a:t>
            </a:r>
            <a:endParaRPr lang="zh-TW" altLang="en-US" dirty="0"/>
          </a:p>
        </p:txBody>
      </p:sp>
      <p:sp>
        <p:nvSpPr>
          <p:cNvPr id="4" name="投影片編號版面配置區 3"/>
          <p:cNvSpPr>
            <a:spLocks noGrp="1"/>
          </p:cNvSpPr>
          <p:nvPr>
            <p:ph type="sldNum" sz="quarter" idx="10"/>
          </p:nvPr>
        </p:nvSpPr>
        <p:spPr/>
        <p:txBody>
          <a:bodyPr/>
          <a:lstStyle/>
          <a:p>
            <a:pPr>
              <a:defRPr/>
            </a:pPr>
            <a:fld id="{E7248DCC-D2F2-466C-9721-2DA1D549E461}" type="slidenum">
              <a:rPr lang="en-US" altLang="zh-TW" smtClean="0">
                <a:solidFill>
                  <a:srgbClr val="000000"/>
                </a:solidFill>
              </a:rPr>
              <a:pPr>
                <a:defRPr/>
              </a:pPr>
              <a:t>16</a:t>
            </a:fld>
            <a:endParaRPr lang="en-US" altLang="zh-TW">
              <a:solidFill>
                <a:srgbClr val="000000"/>
              </a:solidFill>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3490" y="1080980"/>
            <a:ext cx="9073008" cy="65527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文字方塊 5"/>
          <p:cNvSpPr txBox="1"/>
          <p:nvPr/>
        </p:nvSpPr>
        <p:spPr>
          <a:xfrm>
            <a:off x="6830194" y="262130"/>
            <a:ext cx="4093890" cy="400110"/>
          </a:xfrm>
          <a:prstGeom prst="rect">
            <a:avLst/>
          </a:prstGeom>
          <a:noFill/>
        </p:spPr>
        <p:txBody>
          <a:bodyPr wrap="square" rtlCol="0">
            <a:spAutoFit/>
          </a:bodyPr>
          <a:lstStyle/>
          <a:p>
            <a:r>
              <a:rPr lang="zh-TW" altLang="en-US" dirty="0" smtClean="0">
                <a:solidFill>
                  <a:srgbClr val="000000"/>
                </a:solidFill>
              </a:rPr>
              <a:t>資料來源：台積電</a:t>
            </a:r>
            <a:r>
              <a:rPr lang="en-US" altLang="zh-TW" dirty="0" smtClean="0">
                <a:solidFill>
                  <a:srgbClr val="000000"/>
                </a:solidFill>
              </a:rPr>
              <a:t>102Q1</a:t>
            </a:r>
            <a:endParaRPr lang="zh-TW" altLang="en-US" dirty="0">
              <a:solidFill>
                <a:srgbClr val="000000"/>
              </a:solidFill>
            </a:endParaRPr>
          </a:p>
        </p:txBody>
      </p:sp>
    </p:spTree>
    <p:extLst>
      <p:ext uri="{BB962C8B-B14F-4D97-AF65-F5344CB8AC3E}">
        <p14:creationId xmlns:p14="http://schemas.microsoft.com/office/powerpoint/2010/main" val="83348083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smtClean="0"/>
              <a:t>合併綜合損益表</a:t>
            </a:r>
            <a:endParaRPr lang="zh-TW" altLang="en-US" dirty="0"/>
          </a:p>
        </p:txBody>
      </p:sp>
      <p:sp>
        <p:nvSpPr>
          <p:cNvPr id="4" name="投影片編號版面配置區 3"/>
          <p:cNvSpPr>
            <a:spLocks noGrp="1"/>
          </p:cNvSpPr>
          <p:nvPr>
            <p:ph type="sldNum" sz="quarter" idx="10"/>
          </p:nvPr>
        </p:nvSpPr>
        <p:spPr/>
        <p:txBody>
          <a:bodyPr/>
          <a:lstStyle/>
          <a:p>
            <a:pPr>
              <a:defRPr/>
            </a:pPr>
            <a:fld id="{E7248DCC-D2F2-466C-9721-2DA1D549E461}" type="slidenum">
              <a:rPr lang="en-US" altLang="zh-TW" smtClean="0">
                <a:solidFill>
                  <a:srgbClr val="000000"/>
                </a:solidFill>
              </a:rPr>
              <a:pPr>
                <a:defRPr/>
              </a:pPr>
              <a:t>17</a:t>
            </a:fld>
            <a:endParaRPr lang="en-US" altLang="zh-TW">
              <a:solidFill>
                <a:srgbClr val="000000"/>
              </a:solidFill>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25538" y="1150689"/>
            <a:ext cx="8381979" cy="6335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文字方塊 5"/>
          <p:cNvSpPr txBox="1"/>
          <p:nvPr/>
        </p:nvSpPr>
        <p:spPr>
          <a:xfrm>
            <a:off x="6830194" y="262130"/>
            <a:ext cx="4093890" cy="400110"/>
          </a:xfrm>
          <a:prstGeom prst="rect">
            <a:avLst/>
          </a:prstGeom>
          <a:noFill/>
        </p:spPr>
        <p:txBody>
          <a:bodyPr wrap="square" rtlCol="0">
            <a:spAutoFit/>
          </a:bodyPr>
          <a:lstStyle/>
          <a:p>
            <a:r>
              <a:rPr lang="zh-TW" altLang="en-US" dirty="0" smtClean="0">
                <a:solidFill>
                  <a:srgbClr val="000000"/>
                </a:solidFill>
              </a:rPr>
              <a:t>資料來源：台積電</a:t>
            </a:r>
            <a:r>
              <a:rPr lang="en-US" altLang="zh-TW" dirty="0" smtClean="0">
                <a:solidFill>
                  <a:srgbClr val="000000"/>
                </a:solidFill>
              </a:rPr>
              <a:t>102Q1</a:t>
            </a:r>
            <a:endParaRPr lang="zh-TW" altLang="en-US" dirty="0">
              <a:solidFill>
                <a:srgbClr val="000000"/>
              </a:solidFill>
            </a:endParaRPr>
          </a:p>
        </p:txBody>
      </p:sp>
    </p:spTree>
    <p:extLst>
      <p:ext uri="{BB962C8B-B14F-4D97-AF65-F5344CB8AC3E}">
        <p14:creationId xmlns:p14="http://schemas.microsoft.com/office/powerpoint/2010/main" val="329817149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a:t>合併綜合損益表</a:t>
            </a:r>
          </a:p>
        </p:txBody>
      </p:sp>
      <p:sp>
        <p:nvSpPr>
          <p:cNvPr id="4" name="投影片編號版面配置區 3"/>
          <p:cNvSpPr>
            <a:spLocks noGrp="1"/>
          </p:cNvSpPr>
          <p:nvPr>
            <p:ph type="sldNum" sz="quarter" idx="10"/>
          </p:nvPr>
        </p:nvSpPr>
        <p:spPr/>
        <p:txBody>
          <a:bodyPr/>
          <a:lstStyle/>
          <a:p>
            <a:pPr>
              <a:defRPr/>
            </a:pPr>
            <a:fld id="{E7248DCC-D2F2-466C-9721-2DA1D549E461}" type="slidenum">
              <a:rPr lang="en-US" altLang="zh-TW" smtClean="0">
                <a:solidFill>
                  <a:srgbClr val="000000"/>
                </a:solidFill>
              </a:rPr>
              <a:pPr>
                <a:defRPr/>
              </a:pPr>
              <a:t>18</a:t>
            </a:fld>
            <a:endParaRPr lang="en-US" altLang="zh-TW">
              <a:solidFill>
                <a:srgbClr val="000000"/>
              </a:solidFill>
            </a:endParaRP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9554" y="1078682"/>
            <a:ext cx="8064896" cy="6480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文字方塊 5"/>
          <p:cNvSpPr txBox="1"/>
          <p:nvPr/>
        </p:nvSpPr>
        <p:spPr>
          <a:xfrm>
            <a:off x="6830194" y="262130"/>
            <a:ext cx="4093890" cy="400110"/>
          </a:xfrm>
          <a:prstGeom prst="rect">
            <a:avLst/>
          </a:prstGeom>
          <a:noFill/>
        </p:spPr>
        <p:txBody>
          <a:bodyPr wrap="square" rtlCol="0">
            <a:spAutoFit/>
          </a:bodyPr>
          <a:lstStyle/>
          <a:p>
            <a:r>
              <a:rPr lang="zh-TW" altLang="en-US" dirty="0" smtClean="0">
                <a:solidFill>
                  <a:srgbClr val="000000"/>
                </a:solidFill>
              </a:rPr>
              <a:t>資料來源：台積電</a:t>
            </a:r>
            <a:r>
              <a:rPr lang="en-US" altLang="zh-TW" dirty="0" smtClean="0">
                <a:solidFill>
                  <a:srgbClr val="000000"/>
                </a:solidFill>
              </a:rPr>
              <a:t>102Q1</a:t>
            </a:r>
            <a:endParaRPr lang="zh-TW" altLang="en-US" dirty="0">
              <a:solidFill>
                <a:srgbClr val="000000"/>
              </a:solidFill>
            </a:endParaRPr>
          </a:p>
        </p:txBody>
      </p:sp>
    </p:spTree>
    <p:extLst>
      <p:ext uri="{BB962C8B-B14F-4D97-AF65-F5344CB8AC3E}">
        <p14:creationId xmlns:p14="http://schemas.microsoft.com/office/powerpoint/2010/main" val="64049769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smtClean="0"/>
              <a:t>合併權益變動表</a:t>
            </a:r>
            <a:endParaRPr lang="zh-TW" altLang="en-US" dirty="0"/>
          </a:p>
        </p:txBody>
      </p:sp>
      <p:sp>
        <p:nvSpPr>
          <p:cNvPr id="4" name="投影片編號版面配置區 3"/>
          <p:cNvSpPr>
            <a:spLocks noGrp="1"/>
          </p:cNvSpPr>
          <p:nvPr>
            <p:ph type="sldNum" sz="quarter" idx="10"/>
          </p:nvPr>
        </p:nvSpPr>
        <p:spPr/>
        <p:txBody>
          <a:bodyPr/>
          <a:lstStyle/>
          <a:p>
            <a:pPr>
              <a:defRPr/>
            </a:pPr>
            <a:fld id="{E7248DCC-D2F2-466C-9721-2DA1D549E461}" type="slidenum">
              <a:rPr lang="en-US" altLang="zh-TW" smtClean="0">
                <a:solidFill>
                  <a:srgbClr val="000000"/>
                </a:solidFill>
              </a:rPr>
              <a:pPr>
                <a:defRPr/>
              </a:pPr>
              <a:t>19</a:t>
            </a:fld>
            <a:endParaRPr lang="en-US" altLang="zh-TW">
              <a:solidFill>
                <a:srgbClr val="000000"/>
              </a:solidFill>
            </a:endParaRP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7466" y="1222698"/>
            <a:ext cx="9577064" cy="64087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文字方塊 5"/>
          <p:cNvSpPr txBox="1"/>
          <p:nvPr/>
        </p:nvSpPr>
        <p:spPr>
          <a:xfrm>
            <a:off x="6254130" y="358602"/>
            <a:ext cx="4093890" cy="400110"/>
          </a:xfrm>
          <a:prstGeom prst="rect">
            <a:avLst/>
          </a:prstGeom>
          <a:noFill/>
        </p:spPr>
        <p:txBody>
          <a:bodyPr wrap="square" rtlCol="0">
            <a:spAutoFit/>
          </a:bodyPr>
          <a:lstStyle/>
          <a:p>
            <a:r>
              <a:rPr lang="zh-TW" altLang="en-US" dirty="0" smtClean="0">
                <a:solidFill>
                  <a:srgbClr val="000000"/>
                </a:solidFill>
              </a:rPr>
              <a:t>資料來源：台積電</a:t>
            </a:r>
            <a:r>
              <a:rPr lang="en-US" altLang="zh-TW" dirty="0" smtClean="0">
                <a:solidFill>
                  <a:srgbClr val="000000"/>
                </a:solidFill>
              </a:rPr>
              <a:t>102Q1</a:t>
            </a:r>
            <a:endParaRPr lang="zh-TW" altLang="en-US" dirty="0">
              <a:solidFill>
                <a:srgbClr val="000000"/>
              </a:solidFill>
            </a:endParaRPr>
          </a:p>
        </p:txBody>
      </p:sp>
    </p:spTree>
    <p:extLst>
      <p:ext uri="{BB962C8B-B14F-4D97-AF65-F5344CB8AC3E}">
        <p14:creationId xmlns:p14="http://schemas.microsoft.com/office/powerpoint/2010/main" val="295239703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標題 6"/>
          <p:cNvSpPr>
            <a:spLocks noGrp="1"/>
          </p:cNvSpPr>
          <p:nvPr>
            <p:ph type="title"/>
          </p:nvPr>
        </p:nvSpPr>
        <p:spPr/>
        <p:txBody>
          <a:bodyPr/>
          <a:lstStyle/>
          <a:p>
            <a:r>
              <a:rPr lang="zh-TW" altLang="en-US" dirty="0" smtClean="0"/>
              <a:t>講   師   簡   介</a:t>
            </a:r>
          </a:p>
        </p:txBody>
      </p:sp>
      <p:sp>
        <p:nvSpPr>
          <p:cNvPr id="4" name="Slide Number Placeholder 9"/>
          <p:cNvSpPr>
            <a:spLocks noGrp="1"/>
          </p:cNvSpPr>
          <p:nvPr>
            <p:ph type="sldNum" sz="quarter" idx="10"/>
          </p:nvPr>
        </p:nvSpPr>
        <p:spPr/>
        <p:txBody>
          <a:bodyPr/>
          <a:lstStyle/>
          <a:p>
            <a:fld id="{FB441604-17E5-43E4-991F-E6627A55713D}" type="slidenum">
              <a:rPr lang="en-US" smtClean="0"/>
              <a:pPr/>
              <a:t>2</a:t>
            </a:fld>
            <a:endParaRPr lang="en-US"/>
          </a:p>
        </p:txBody>
      </p:sp>
      <p:pic>
        <p:nvPicPr>
          <p:cNvPr id="6" name="Picture 4" descr="IMG_698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9514" y="2662858"/>
            <a:ext cx="2323302" cy="3581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3"/>
          <p:cNvSpPr txBox="1">
            <a:spLocks noChangeArrowheads="1"/>
          </p:cNvSpPr>
          <p:nvPr/>
        </p:nvSpPr>
        <p:spPr bwMode="auto">
          <a:xfrm>
            <a:off x="3467083" y="2446834"/>
            <a:ext cx="6315439" cy="4521836"/>
          </a:xfrm>
          <a:prstGeom prst="rect">
            <a:avLst/>
          </a:prstGeom>
          <a:noFill/>
          <a:ln w="9525">
            <a:noFill/>
            <a:miter lim="800000"/>
            <a:headEnd/>
            <a:tailEnd/>
          </a:ln>
        </p:spPr>
        <p:txBody>
          <a:bodyPr vert="horz" wrap="square" lIns="0" tIns="0" rIns="0" bIns="0" numCol="1" rtlCol="0" anchor="t" anchorCtr="0" compatLnSpc="1">
            <a:prstTxWarp prst="textNoShape">
              <a:avLst/>
            </a:prstTxWarp>
            <a:normAutofit fontScale="92500" lnSpcReduction="20000"/>
          </a:bodyPr>
          <a:lstStyle>
            <a:lvl1pPr marL="342900" indent="-342900" algn="l" defTabSz="914400" rtl="0" eaLnBrk="1" latinLnBrk="0" hangingPunct="1">
              <a:spcBef>
                <a:spcPct val="20000"/>
              </a:spcBef>
              <a:buFont typeface="Arial" pitchFamily="34" charset="0"/>
              <a:buChar char="•"/>
              <a:defRPr sz="2200" kern="1200">
                <a:solidFill>
                  <a:schemeClr val="tx1"/>
                </a:solidFill>
                <a:latin typeface="微軟正黑體" pitchFamily="34" charset="-120"/>
                <a:ea typeface="微軟正黑體" pitchFamily="34" charset="-120"/>
                <a:cs typeface="+mn-cs"/>
              </a:defRPr>
            </a:lvl1pPr>
            <a:lvl2pPr marL="742950" indent="-285750" algn="l" defTabSz="914400" rtl="0" eaLnBrk="1" latinLnBrk="0" hangingPunct="1">
              <a:spcBef>
                <a:spcPct val="20000"/>
              </a:spcBef>
              <a:buFont typeface="Arial" pitchFamily="34" charset="0"/>
              <a:buChar char="–"/>
              <a:defRPr sz="2200" kern="1200">
                <a:solidFill>
                  <a:schemeClr val="tx1"/>
                </a:solidFill>
                <a:latin typeface="微軟正黑體" pitchFamily="34" charset="-120"/>
                <a:ea typeface="微軟正黑體" pitchFamily="34" charset="-120"/>
                <a:cs typeface="+mn-cs"/>
              </a:defRPr>
            </a:lvl2pPr>
            <a:lvl3pPr marL="1143000" indent="-228600" algn="l" defTabSz="914400" rtl="0" eaLnBrk="1" latinLnBrk="0" hangingPunct="1">
              <a:spcBef>
                <a:spcPct val="20000"/>
              </a:spcBef>
              <a:buFont typeface="Arial" pitchFamily="34" charset="0"/>
              <a:buChar char="•"/>
              <a:defRPr sz="2200" kern="1200">
                <a:solidFill>
                  <a:schemeClr val="tx1"/>
                </a:solidFill>
                <a:latin typeface="微軟正黑體" pitchFamily="34" charset="-120"/>
                <a:ea typeface="微軟正黑體" pitchFamily="34" charset="-120"/>
                <a:cs typeface="+mn-cs"/>
              </a:defRPr>
            </a:lvl3pPr>
            <a:lvl4pPr marL="1600200" indent="-228600" algn="l" defTabSz="914400" rtl="0" eaLnBrk="1" latinLnBrk="0" hangingPunct="1">
              <a:spcBef>
                <a:spcPct val="20000"/>
              </a:spcBef>
              <a:buFont typeface="Arial" pitchFamily="34" charset="0"/>
              <a:buChar char="–"/>
              <a:defRPr sz="2200" kern="1200">
                <a:solidFill>
                  <a:schemeClr val="tx1"/>
                </a:solidFill>
                <a:latin typeface="微軟正黑體" pitchFamily="34" charset="-120"/>
                <a:ea typeface="微軟正黑體" pitchFamily="34" charset="-120"/>
                <a:cs typeface="+mn-cs"/>
              </a:defRPr>
            </a:lvl4pPr>
            <a:lvl5pPr marL="2057400" indent="-228600" algn="l" defTabSz="914400" rtl="0" eaLnBrk="1" latinLnBrk="0" hangingPunct="1">
              <a:spcBef>
                <a:spcPct val="20000"/>
              </a:spcBef>
              <a:buFont typeface="Arial" pitchFamily="34" charset="0"/>
              <a:buNone/>
              <a:defRPr sz="2200" kern="1200">
                <a:solidFill>
                  <a:schemeClr val="tx1"/>
                </a:solidFill>
                <a:latin typeface="微軟正黑體" pitchFamily="34" charset="-120"/>
                <a:ea typeface="微軟正黑體" pitchFamily="34" charset="-12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lnSpc>
                <a:spcPct val="80000"/>
              </a:lnSpc>
              <a:buFontTx/>
              <a:buNone/>
            </a:pPr>
            <a:r>
              <a:rPr lang="zh-TW" altLang="en-US" b="1" dirty="0" smtClean="0"/>
              <a:t>     </a:t>
            </a:r>
            <a:endParaRPr lang="zh-TW" altLang="en-US" dirty="0"/>
          </a:p>
          <a:p>
            <a:pPr marL="0">
              <a:lnSpc>
                <a:spcPct val="110000"/>
              </a:lnSpc>
              <a:buFontTx/>
              <a:buNone/>
            </a:pPr>
            <a:r>
              <a:rPr lang="zh-TW" altLang="en-US" sz="1800" dirty="0" smtClean="0">
                <a:solidFill>
                  <a:srgbClr val="002060"/>
                </a:solidFill>
              </a:rPr>
              <a:t>現        任</a:t>
            </a:r>
            <a:r>
              <a:rPr lang="zh-TW" altLang="en-US" sz="1800" dirty="0">
                <a:solidFill>
                  <a:srgbClr val="002060"/>
                </a:solidFill>
              </a:rPr>
              <a:t>：勤業眾信聯合會計師事務所 執業會計師</a:t>
            </a:r>
            <a:endParaRPr lang="en-US" altLang="zh-TW" sz="1800" dirty="0">
              <a:solidFill>
                <a:srgbClr val="002060"/>
              </a:solidFill>
            </a:endParaRPr>
          </a:p>
          <a:p>
            <a:pPr marL="0">
              <a:lnSpc>
                <a:spcPct val="110000"/>
              </a:lnSpc>
              <a:buFontTx/>
              <a:buNone/>
            </a:pPr>
            <a:r>
              <a:rPr lang="en-US" altLang="zh-TW" sz="1800" dirty="0">
                <a:solidFill>
                  <a:srgbClr val="002060"/>
                </a:solidFill>
              </a:rPr>
              <a:t>         </a:t>
            </a:r>
            <a:r>
              <a:rPr lang="zh-TW" altLang="en-US" sz="1800" dirty="0" smtClean="0">
                <a:solidFill>
                  <a:srgbClr val="002060"/>
                </a:solidFill>
              </a:rPr>
              <a:t>   </a:t>
            </a:r>
            <a:r>
              <a:rPr lang="en-US" altLang="zh-TW" sz="1800" dirty="0" smtClean="0">
                <a:solidFill>
                  <a:srgbClr val="002060"/>
                </a:solidFill>
              </a:rPr>
              <a:t> </a:t>
            </a:r>
            <a:r>
              <a:rPr lang="zh-TW" altLang="en-US" sz="1800" dirty="0" smtClean="0">
                <a:solidFill>
                  <a:srgbClr val="002060"/>
                </a:solidFill>
              </a:rPr>
              <a:t>       </a:t>
            </a:r>
            <a:r>
              <a:rPr lang="zh-TW" altLang="zh-TW" sz="1800" dirty="0" smtClean="0">
                <a:solidFill>
                  <a:srgbClr val="002060"/>
                </a:solidFill>
              </a:rPr>
              <a:t>勤</a:t>
            </a:r>
            <a:r>
              <a:rPr lang="zh-TW" altLang="zh-TW" sz="1800" dirty="0">
                <a:solidFill>
                  <a:srgbClr val="002060"/>
                </a:solidFill>
              </a:rPr>
              <a:t>業眾信聯合會計師事務所</a:t>
            </a:r>
            <a:r>
              <a:rPr lang="en-US" altLang="zh-TW" sz="1800" dirty="0">
                <a:solidFill>
                  <a:srgbClr val="002060"/>
                </a:solidFill>
              </a:rPr>
              <a:t> </a:t>
            </a:r>
            <a:r>
              <a:rPr lang="zh-TW" altLang="en-US" sz="1800" dirty="0">
                <a:solidFill>
                  <a:srgbClr val="002060"/>
                </a:solidFill>
              </a:rPr>
              <a:t>上市櫃委員會 主任委員</a:t>
            </a:r>
            <a:endParaRPr lang="en-US" altLang="zh-TW" sz="1800" dirty="0">
              <a:solidFill>
                <a:srgbClr val="002060"/>
              </a:solidFill>
            </a:endParaRPr>
          </a:p>
          <a:p>
            <a:pPr marL="0">
              <a:lnSpc>
                <a:spcPct val="110000"/>
              </a:lnSpc>
              <a:buFont typeface="Arial" pitchFamily="34" charset="0"/>
              <a:buNone/>
            </a:pPr>
            <a:r>
              <a:rPr lang="zh-TW" altLang="en-US" sz="1800" dirty="0">
                <a:solidFill>
                  <a:srgbClr val="002060"/>
                </a:solidFill>
              </a:rPr>
              <a:t>          </a:t>
            </a:r>
            <a:r>
              <a:rPr lang="zh-TW" altLang="en-US" sz="1800" dirty="0" smtClean="0">
                <a:solidFill>
                  <a:srgbClr val="002060"/>
                </a:solidFill>
              </a:rPr>
              <a:t>          </a:t>
            </a:r>
            <a:r>
              <a:rPr lang="zh-TW" altLang="zh-TW" sz="1800" dirty="0">
                <a:solidFill>
                  <a:srgbClr val="002060"/>
                </a:solidFill>
              </a:rPr>
              <a:t>勤業眾信聯合會計師事務所</a:t>
            </a:r>
            <a:r>
              <a:rPr lang="en-US" altLang="zh-TW" sz="1800" dirty="0">
                <a:solidFill>
                  <a:srgbClr val="002060"/>
                </a:solidFill>
              </a:rPr>
              <a:t> Middle Market </a:t>
            </a:r>
            <a:r>
              <a:rPr lang="zh-TW" altLang="zh-TW" sz="1800" dirty="0">
                <a:solidFill>
                  <a:srgbClr val="002060"/>
                </a:solidFill>
              </a:rPr>
              <a:t>負責人</a:t>
            </a:r>
            <a:endParaRPr lang="en-US" altLang="zh-TW" sz="1800" dirty="0">
              <a:solidFill>
                <a:srgbClr val="002060"/>
              </a:solidFill>
            </a:endParaRPr>
          </a:p>
          <a:p>
            <a:pPr marL="0">
              <a:lnSpc>
                <a:spcPct val="110000"/>
              </a:lnSpc>
              <a:buFont typeface="Arial" pitchFamily="34" charset="0"/>
              <a:buNone/>
            </a:pPr>
            <a:r>
              <a:rPr lang="zh-TW" altLang="en-US" sz="1800" dirty="0">
                <a:solidFill>
                  <a:srgbClr val="002060"/>
                </a:solidFill>
              </a:rPr>
              <a:t>             </a:t>
            </a:r>
            <a:r>
              <a:rPr lang="zh-TW" altLang="en-US" sz="1800" dirty="0" smtClean="0">
                <a:solidFill>
                  <a:srgbClr val="002060"/>
                </a:solidFill>
              </a:rPr>
              <a:t>       </a:t>
            </a:r>
            <a:r>
              <a:rPr lang="zh-TW" altLang="en-US" sz="1800" dirty="0">
                <a:solidFill>
                  <a:srgbClr val="002060"/>
                </a:solidFill>
              </a:rPr>
              <a:t>兩岸經貿交流權益促進會理事</a:t>
            </a:r>
            <a:endParaRPr lang="zh-TW" altLang="zh-TW" sz="1800" dirty="0">
              <a:solidFill>
                <a:srgbClr val="002060"/>
              </a:solidFill>
            </a:endParaRPr>
          </a:p>
          <a:p>
            <a:pPr marL="0">
              <a:lnSpc>
                <a:spcPct val="110000"/>
              </a:lnSpc>
              <a:buFont typeface="Arial" pitchFamily="34" charset="0"/>
              <a:buNone/>
            </a:pPr>
            <a:r>
              <a:rPr lang="zh-TW" altLang="en-US" sz="1800" dirty="0">
                <a:solidFill>
                  <a:srgbClr val="002060"/>
                </a:solidFill>
              </a:rPr>
              <a:t>               </a:t>
            </a:r>
            <a:r>
              <a:rPr lang="zh-TW" altLang="en-US" sz="1800" dirty="0" smtClean="0">
                <a:solidFill>
                  <a:srgbClr val="002060"/>
                </a:solidFill>
              </a:rPr>
              <a:t>     </a:t>
            </a:r>
            <a:r>
              <a:rPr lang="zh-TW" altLang="zh-TW" sz="1800" dirty="0">
                <a:solidFill>
                  <a:srgbClr val="002060"/>
                </a:solidFill>
              </a:rPr>
              <a:t>證券暨期貨市場發展基金會講師</a:t>
            </a:r>
            <a:endParaRPr lang="en-US" altLang="zh-TW" sz="1800" dirty="0">
              <a:solidFill>
                <a:srgbClr val="002060"/>
              </a:solidFill>
            </a:endParaRPr>
          </a:p>
          <a:p>
            <a:pPr marL="0">
              <a:lnSpc>
                <a:spcPct val="110000"/>
              </a:lnSpc>
              <a:buNone/>
            </a:pPr>
            <a:r>
              <a:rPr lang="zh-TW" altLang="en-US" sz="1800" dirty="0">
                <a:solidFill>
                  <a:srgbClr val="002060"/>
                </a:solidFill>
              </a:rPr>
              <a:t>                </a:t>
            </a:r>
            <a:r>
              <a:rPr lang="zh-TW" altLang="en-US" sz="1800" dirty="0" smtClean="0">
                <a:solidFill>
                  <a:srgbClr val="002060"/>
                </a:solidFill>
              </a:rPr>
              <a:t>    會計</a:t>
            </a:r>
            <a:r>
              <a:rPr lang="zh-TW" altLang="en-US" sz="1800" dirty="0">
                <a:solidFill>
                  <a:srgbClr val="002060"/>
                </a:solidFill>
              </a:rPr>
              <a:t>研究發展基金會</a:t>
            </a:r>
            <a:r>
              <a:rPr lang="zh-TW" altLang="zh-TW" sz="1800" dirty="0">
                <a:solidFill>
                  <a:srgbClr val="002060"/>
                </a:solidFill>
              </a:rPr>
              <a:t>講師</a:t>
            </a:r>
            <a:endParaRPr lang="en-US" altLang="zh-TW" sz="1800" dirty="0">
              <a:solidFill>
                <a:srgbClr val="002060"/>
              </a:solidFill>
            </a:endParaRPr>
          </a:p>
          <a:p>
            <a:pPr marL="0">
              <a:lnSpc>
                <a:spcPct val="110000"/>
              </a:lnSpc>
              <a:buFont typeface="Arial" pitchFamily="34" charset="0"/>
              <a:buNone/>
            </a:pPr>
            <a:r>
              <a:rPr lang="zh-TW" altLang="en-US" sz="1800" dirty="0">
                <a:solidFill>
                  <a:srgbClr val="002060"/>
                </a:solidFill>
              </a:rPr>
              <a:t>                </a:t>
            </a:r>
            <a:r>
              <a:rPr lang="zh-TW" altLang="en-US" sz="1800" dirty="0" smtClean="0">
                <a:solidFill>
                  <a:srgbClr val="002060"/>
                </a:solidFill>
              </a:rPr>
              <a:t>    </a:t>
            </a:r>
            <a:r>
              <a:rPr lang="zh-TW" altLang="zh-TW" sz="1800" dirty="0" smtClean="0">
                <a:solidFill>
                  <a:srgbClr val="002060"/>
                </a:solidFill>
              </a:rPr>
              <a:t>金融</a:t>
            </a:r>
            <a:r>
              <a:rPr lang="zh-TW" altLang="zh-TW" sz="1800" dirty="0">
                <a:solidFill>
                  <a:srgbClr val="002060"/>
                </a:solidFill>
              </a:rPr>
              <a:t>研訓院講師</a:t>
            </a:r>
          </a:p>
          <a:p>
            <a:pPr marL="0">
              <a:lnSpc>
                <a:spcPct val="110000"/>
              </a:lnSpc>
              <a:buFont typeface="Arial" pitchFamily="34" charset="0"/>
              <a:buNone/>
            </a:pPr>
            <a:r>
              <a:rPr lang="zh-TW" altLang="en-US" sz="1800" dirty="0">
                <a:solidFill>
                  <a:srgbClr val="002060"/>
                </a:solidFill>
              </a:rPr>
              <a:t>          </a:t>
            </a:r>
            <a:endParaRPr lang="zh-TW" altLang="zh-TW" sz="1800" dirty="0">
              <a:solidFill>
                <a:srgbClr val="002060"/>
              </a:solidFill>
            </a:endParaRPr>
          </a:p>
          <a:p>
            <a:pPr marL="0">
              <a:lnSpc>
                <a:spcPct val="110000"/>
              </a:lnSpc>
              <a:buFont typeface="Arial" pitchFamily="34" charset="0"/>
              <a:buNone/>
            </a:pPr>
            <a:r>
              <a:rPr lang="zh-TW" altLang="en-US" sz="1800" dirty="0" smtClean="0">
                <a:solidFill>
                  <a:srgbClr val="002060"/>
                </a:solidFill>
              </a:rPr>
              <a:t>學        歷</a:t>
            </a:r>
            <a:r>
              <a:rPr lang="zh-TW" altLang="en-US" sz="1800" dirty="0">
                <a:solidFill>
                  <a:srgbClr val="002060"/>
                </a:solidFill>
              </a:rPr>
              <a:t>：西南財經大學經濟學博士</a:t>
            </a:r>
          </a:p>
          <a:p>
            <a:pPr marL="0">
              <a:lnSpc>
                <a:spcPct val="110000"/>
              </a:lnSpc>
              <a:buFont typeface="Arial" pitchFamily="34" charset="0"/>
              <a:buNone/>
            </a:pPr>
            <a:r>
              <a:rPr lang="zh-TW" altLang="en-US" sz="1800" dirty="0">
                <a:solidFill>
                  <a:srgbClr val="002060"/>
                </a:solidFill>
              </a:rPr>
              <a:t>                </a:t>
            </a:r>
            <a:r>
              <a:rPr lang="zh-TW" altLang="en-US" sz="1800" dirty="0" smtClean="0">
                <a:solidFill>
                  <a:srgbClr val="002060"/>
                </a:solidFill>
              </a:rPr>
              <a:t>    美國</a:t>
            </a:r>
            <a:r>
              <a:rPr lang="en-US" altLang="zh-TW" sz="1800" dirty="0" smtClean="0">
                <a:solidFill>
                  <a:srgbClr val="002060"/>
                </a:solidFill>
              </a:rPr>
              <a:t> </a:t>
            </a:r>
            <a:r>
              <a:rPr lang="en-US" altLang="zh-TW" sz="1800" dirty="0">
                <a:solidFill>
                  <a:srgbClr val="002060"/>
                </a:solidFill>
              </a:rPr>
              <a:t>St Thomas University </a:t>
            </a:r>
            <a:r>
              <a:rPr lang="zh-TW" altLang="zh-TW" sz="1800" dirty="0">
                <a:solidFill>
                  <a:srgbClr val="002060"/>
                </a:solidFill>
              </a:rPr>
              <a:t>管理碩士</a:t>
            </a:r>
          </a:p>
          <a:p>
            <a:pPr marL="0">
              <a:lnSpc>
                <a:spcPct val="110000"/>
              </a:lnSpc>
              <a:buFontTx/>
              <a:buNone/>
            </a:pPr>
            <a:r>
              <a:rPr lang="zh-TW" altLang="en-US" sz="1800" dirty="0">
                <a:solidFill>
                  <a:srgbClr val="002060"/>
                </a:solidFill>
              </a:rPr>
              <a:t>                </a:t>
            </a:r>
            <a:r>
              <a:rPr lang="zh-TW" altLang="en-US" sz="1800" dirty="0" smtClean="0">
                <a:solidFill>
                  <a:srgbClr val="002060"/>
                </a:solidFill>
              </a:rPr>
              <a:t>    台北</a:t>
            </a:r>
            <a:r>
              <a:rPr lang="zh-TW" altLang="en-US" sz="1800" dirty="0">
                <a:solidFill>
                  <a:srgbClr val="002060"/>
                </a:solidFill>
              </a:rPr>
              <a:t>大學會計學系 學士</a:t>
            </a:r>
            <a:endParaRPr lang="en-US" altLang="zh-TW" sz="1800" dirty="0">
              <a:solidFill>
                <a:srgbClr val="002060"/>
              </a:solidFill>
            </a:endParaRPr>
          </a:p>
          <a:p>
            <a:pPr marL="0">
              <a:lnSpc>
                <a:spcPct val="110000"/>
              </a:lnSpc>
              <a:buFontTx/>
              <a:buNone/>
            </a:pPr>
            <a:endParaRPr lang="en-US" altLang="zh-TW" sz="1800" dirty="0">
              <a:solidFill>
                <a:srgbClr val="002060"/>
              </a:solidFill>
            </a:endParaRPr>
          </a:p>
          <a:p>
            <a:pPr marL="0">
              <a:lnSpc>
                <a:spcPct val="110000"/>
              </a:lnSpc>
              <a:buFontTx/>
              <a:buNone/>
            </a:pPr>
            <a:r>
              <a:rPr lang="zh-TW" altLang="en-US" sz="1800" dirty="0">
                <a:solidFill>
                  <a:srgbClr val="002060"/>
                </a:solidFill>
              </a:rPr>
              <a:t>專業認證：中華民國執業會計師（</a:t>
            </a:r>
            <a:r>
              <a:rPr lang="en-US" altLang="zh-TW" sz="1800" dirty="0">
                <a:solidFill>
                  <a:srgbClr val="002060"/>
                </a:solidFill>
              </a:rPr>
              <a:t>CPA</a:t>
            </a:r>
            <a:r>
              <a:rPr lang="zh-TW" altLang="en-US" sz="1800" dirty="0">
                <a:solidFill>
                  <a:srgbClr val="002060"/>
                </a:solidFill>
              </a:rPr>
              <a:t>）</a:t>
            </a:r>
            <a:endParaRPr lang="en-US" altLang="zh-TW" sz="1800" dirty="0">
              <a:solidFill>
                <a:srgbClr val="002060"/>
              </a:solidFill>
            </a:endParaRPr>
          </a:p>
          <a:p>
            <a:pPr marL="0">
              <a:lnSpc>
                <a:spcPct val="110000"/>
              </a:lnSpc>
              <a:buFontTx/>
              <a:buNone/>
            </a:pPr>
            <a:r>
              <a:rPr lang="en-US" altLang="zh-TW" sz="1800" dirty="0">
                <a:solidFill>
                  <a:srgbClr val="002060"/>
                </a:solidFill>
              </a:rPr>
              <a:t>          </a:t>
            </a:r>
            <a:r>
              <a:rPr lang="zh-TW" altLang="en-US" sz="1800" dirty="0">
                <a:solidFill>
                  <a:srgbClr val="002060"/>
                </a:solidFill>
              </a:rPr>
              <a:t>          國際內部稽核師（</a:t>
            </a:r>
            <a:r>
              <a:rPr lang="en-US" altLang="zh-TW" sz="1800" dirty="0">
                <a:solidFill>
                  <a:srgbClr val="002060"/>
                </a:solidFill>
              </a:rPr>
              <a:t>CIA</a:t>
            </a:r>
            <a:r>
              <a:rPr lang="zh-TW" altLang="en-US" sz="1800" dirty="0" smtClean="0">
                <a:solidFill>
                  <a:srgbClr val="002060"/>
                </a:solidFill>
              </a:rPr>
              <a:t>）</a:t>
            </a:r>
            <a:endParaRPr lang="en-US" altLang="zh-TW" sz="1800" dirty="0">
              <a:solidFill>
                <a:srgbClr val="002060"/>
              </a:solidFill>
            </a:endParaRPr>
          </a:p>
        </p:txBody>
      </p:sp>
      <p:sp>
        <p:nvSpPr>
          <p:cNvPr id="8" name="文字方塊 7"/>
          <p:cNvSpPr txBox="1"/>
          <p:nvPr/>
        </p:nvSpPr>
        <p:spPr>
          <a:xfrm>
            <a:off x="3373810" y="1636743"/>
            <a:ext cx="3415232" cy="954107"/>
          </a:xfrm>
          <a:prstGeom prst="rect">
            <a:avLst/>
          </a:prstGeom>
          <a:noFill/>
        </p:spPr>
        <p:txBody>
          <a:bodyPr wrap="square" rtlCol="0">
            <a:spAutoFit/>
          </a:bodyPr>
          <a:lstStyle/>
          <a:p>
            <a:pPr algn="ctr"/>
            <a:r>
              <a:rPr lang="zh-TW" altLang="en-US" sz="2800" b="1" dirty="0">
                <a:solidFill>
                  <a:srgbClr val="002060"/>
                </a:solidFill>
                <a:latin typeface="微軟正黑體" pitchFamily="34" charset="-120"/>
                <a:ea typeface="微軟正黑體" pitchFamily="34" charset="-120"/>
              </a:rPr>
              <a:t>張耿禧 會計師  </a:t>
            </a:r>
          </a:p>
          <a:p>
            <a:pPr algn="ctr"/>
            <a:endParaRPr lang="zh-TW" altLang="en-US" sz="2800" dirty="0">
              <a:latin typeface="微軟正黑體" pitchFamily="34" charset="-120"/>
              <a:ea typeface="微軟正黑體" pitchFamily="34" charset="-120"/>
            </a:endParaRPr>
          </a:p>
        </p:txBody>
      </p:sp>
    </p:spTree>
    <p:extLst>
      <p:ext uri="{BB962C8B-B14F-4D97-AF65-F5344CB8AC3E}">
        <p14:creationId xmlns:p14="http://schemas.microsoft.com/office/powerpoint/2010/main" val="195979176"/>
      </p:ext>
    </p:extLst>
  </p:cSld>
  <p:clrMapOvr>
    <a:masterClrMapping/>
  </p:clrMapOvr>
  <p:transition>
    <p:random/>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smtClean="0"/>
              <a:t>合併現金流量表</a:t>
            </a:r>
            <a:endParaRPr lang="zh-TW" altLang="en-US" dirty="0"/>
          </a:p>
        </p:txBody>
      </p:sp>
      <p:sp>
        <p:nvSpPr>
          <p:cNvPr id="4" name="投影片編號版面配置區 3"/>
          <p:cNvSpPr>
            <a:spLocks noGrp="1"/>
          </p:cNvSpPr>
          <p:nvPr>
            <p:ph type="sldNum" sz="quarter" idx="10"/>
          </p:nvPr>
        </p:nvSpPr>
        <p:spPr/>
        <p:txBody>
          <a:bodyPr/>
          <a:lstStyle/>
          <a:p>
            <a:pPr>
              <a:defRPr/>
            </a:pPr>
            <a:fld id="{E7248DCC-D2F2-466C-9721-2DA1D549E461}" type="slidenum">
              <a:rPr lang="en-US" altLang="zh-TW" smtClean="0">
                <a:solidFill>
                  <a:srgbClr val="000000"/>
                </a:solidFill>
              </a:rPr>
              <a:pPr>
                <a:defRPr/>
              </a:pPr>
              <a:t>20</a:t>
            </a:fld>
            <a:endParaRPr lang="en-US" altLang="zh-TW">
              <a:solidFill>
                <a:srgbClr val="000000"/>
              </a:solidFill>
            </a:endParaRP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7546" y="1294706"/>
            <a:ext cx="7344816" cy="59681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文字方塊 5"/>
          <p:cNvSpPr txBox="1"/>
          <p:nvPr/>
        </p:nvSpPr>
        <p:spPr>
          <a:xfrm>
            <a:off x="6254130" y="358602"/>
            <a:ext cx="4093890" cy="400110"/>
          </a:xfrm>
          <a:prstGeom prst="rect">
            <a:avLst/>
          </a:prstGeom>
          <a:noFill/>
        </p:spPr>
        <p:txBody>
          <a:bodyPr wrap="square" rtlCol="0">
            <a:spAutoFit/>
          </a:bodyPr>
          <a:lstStyle/>
          <a:p>
            <a:r>
              <a:rPr lang="zh-TW" altLang="en-US" dirty="0" smtClean="0">
                <a:solidFill>
                  <a:srgbClr val="000000"/>
                </a:solidFill>
              </a:rPr>
              <a:t>資料來源：台積電</a:t>
            </a:r>
            <a:r>
              <a:rPr lang="en-US" altLang="zh-TW" dirty="0" smtClean="0">
                <a:solidFill>
                  <a:srgbClr val="000000"/>
                </a:solidFill>
              </a:rPr>
              <a:t>102Q1</a:t>
            </a:r>
            <a:endParaRPr lang="zh-TW" altLang="en-US" dirty="0">
              <a:solidFill>
                <a:srgbClr val="000000"/>
              </a:solidFill>
            </a:endParaRPr>
          </a:p>
        </p:txBody>
      </p:sp>
    </p:spTree>
    <p:extLst>
      <p:ext uri="{BB962C8B-B14F-4D97-AF65-F5344CB8AC3E}">
        <p14:creationId xmlns:p14="http://schemas.microsoft.com/office/powerpoint/2010/main" val="286585182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a:t>合併現金流量表</a:t>
            </a:r>
          </a:p>
        </p:txBody>
      </p:sp>
      <p:sp>
        <p:nvSpPr>
          <p:cNvPr id="4" name="投影片編號版面配置區 3"/>
          <p:cNvSpPr>
            <a:spLocks noGrp="1"/>
          </p:cNvSpPr>
          <p:nvPr>
            <p:ph type="sldNum" sz="quarter" idx="10"/>
          </p:nvPr>
        </p:nvSpPr>
        <p:spPr/>
        <p:txBody>
          <a:bodyPr/>
          <a:lstStyle/>
          <a:p>
            <a:pPr>
              <a:defRPr/>
            </a:pPr>
            <a:fld id="{E7248DCC-D2F2-466C-9721-2DA1D549E461}" type="slidenum">
              <a:rPr lang="en-US" altLang="zh-TW" smtClean="0">
                <a:solidFill>
                  <a:srgbClr val="000000"/>
                </a:solidFill>
              </a:rPr>
              <a:pPr>
                <a:defRPr/>
              </a:pPr>
              <a:t>21</a:t>
            </a:fld>
            <a:endParaRPr lang="en-US" altLang="zh-TW">
              <a:solidFill>
                <a:srgbClr val="000000"/>
              </a:solidFill>
            </a:endParaRPr>
          </a:p>
        </p:txBody>
      </p:sp>
      <p:sp>
        <p:nvSpPr>
          <p:cNvPr id="5" name="文字方塊 4"/>
          <p:cNvSpPr txBox="1"/>
          <p:nvPr/>
        </p:nvSpPr>
        <p:spPr>
          <a:xfrm>
            <a:off x="6254130" y="358602"/>
            <a:ext cx="4093890" cy="400110"/>
          </a:xfrm>
          <a:prstGeom prst="rect">
            <a:avLst/>
          </a:prstGeom>
          <a:noFill/>
        </p:spPr>
        <p:txBody>
          <a:bodyPr wrap="square" rtlCol="0">
            <a:spAutoFit/>
          </a:bodyPr>
          <a:lstStyle/>
          <a:p>
            <a:r>
              <a:rPr lang="zh-TW" altLang="en-US" dirty="0" smtClean="0">
                <a:solidFill>
                  <a:srgbClr val="000000"/>
                </a:solidFill>
              </a:rPr>
              <a:t>資料來源：台積電</a:t>
            </a:r>
            <a:r>
              <a:rPr lang="en-US" altLang="zh-TW" dirty="0" smtClean="0">
                <a:solidFill>
                  <a:srgbClr val="000000"/>
                </a:solidFill>
              </a:rPr>
              <a:t>102Q1</a:t>
            </a:r>
            <a:endParaRPr lang="zh-TW" altLang="en-US" dirty="0">
              <a:solidFill>
                <a:srgbClr val="000000"/>
              </a:solidFill>
            </a:endParaRP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85578" y="1414463"/>
            <a:ext cx="7992888" cy="61449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7813300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a:t>合併現金流量表</a:t>
            </a:r>
          </a:p>
        </p:txBody>
      </p:sp>
      <p:sp>
        <p:nvSpPr>
          <p:cNvPr id="4" name="投影片編號版面配置區 3"/>
          <p:cNvSpPr>
            <a:spLocks noGrp="1"/>
          </p:cNvSpPr>
          <p:nvPr>
            <p:ph type="sldNum" sz="quarter" idx="10"/>
          </p:nvPr>
        </p:nvSpPr>
        <p:spPr/>
        <p:txBody>
          <a:bodyPr/>
          <a:lstStyle/>
          <a:p>
            <a:pPr>
              <a:defRPr/>
            </a:pPr>
            <a:fld id="{E7248DCC-D2F2-466C-9721-2DA1D549E461}" type="slidenum">
              <a:rPr lang="en-US" altLang="zh-TW" smtClean="0">
                <a:solidFill>
                  <a:srgbClr val="000000"/>
                </a:solidFill>
              </a:rPr>
              <a:pPr>
                <a:defRPr/>
              </a:pPr>
              <a:t>22</a:t>
            </a:fld>
            <a:endParaRPr lang="en-US" altLang="zh-TW">
              <a:solidFill>
                <a:srgbClr val="000000"/>
              </a:solidFill>
            </a:endParaRPr>
          </a:p>
        </p:txBody>
      </p:sp>
      <p:sp>
        <p:nvSpPr>
          <p:cNvPr id="5" name="文字方塊 4"/>
          <p:cNvSpPr txBox="1"/>
          <p:nvPr/>
        </p:nvSpPr>
        <p:spPr>
          <a:xfrm>
            <a:off x="6254130" y="358602"/>
            <a:ext cx="4093890" cy="400110"/>
          </a:xfrm>
          <a:prstGeom prst="rect">
            <a:avLst/>
          </a:prstGeom>
          <a:noFill/>
        </p:spPr>
        <p:txBody>
          <a:bodyPr wrap="square" rtlCol="0">
            <a:spAutoFit/>
          </a:bodyPr>
          <a:lstStyle/>
          <a:p>
            <a:r>
              <a:rPr lang="zh-TW" altLang="en-US" dirty="0" smtClean="0">
                <a:solidFill>
                  <a:srgbClr val="000000"/>
                </a:solidFill>
              </a:rPr>
              <a:t>資料來源：台積電</a:t>
            </a:r>
            <a:r>
              <a:rPr lang="en-US" altLang="zh-TW" dirty="0" smtClean="0">
                <a:solidFill>
                  <a:srgbClr val="000000"/>
                </a:solidFill>
              </a:rPr>
              <a:t>102Q1</a:t>
            </a:r>
            <a:endParaRPr lang="zh-TW" altLang="en-US" dirty="0">
              <a:solidFill>
                <a:srgbClr val="000000"/>
              </a:solidFill>
            </a:endParaRPr>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5498" y="1582738"/>
            <a:ext cx="8280920" cy="30963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8096796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z="2700" b="1" dirty="0"/>
              <a:t>資產負債表</a:t>
            </a:r>
            <a:r>
              <a:rPr lang="en-US" altLang="zh-TW" sz="2700" b="1" dirty="0"/>
              <a:t>-</a:t>
            </a:r>
            <a:r>
              <a:rPr lang="zh-TW" altLang="en-US" sz="2700" b="1" dirty="0"/>
              <a:t>非流動資產</a:t>
            </a:r>
            <a:endParaRPr lang="zh-TW" altLang="en-US" dirty="0"/>
          </a:p>
        </p:txBody>
      </p:sp>
      <p:sp>
        <p:nvSpPr>
          <p:cNvPr id="4" name="投影片編號版面配置區 3"/>
          <p:cNvSpPr>
            <a:spLocks noGrp="1"/>
          </p:cNvSpPr>
          <p:nvPr>
            <p:ph type="sldNum" sz="quarter" idx="10"/>
          </p:nvPr>
        </p:nvSpPr>
        <p:spPr/>
        <p:txBody>
          <a:bodyPr/>
          <a:lstStyle/>
          <a:p>
            <a:pPr>
              <a:defRPr/>
            </a:pPr>
            <a:fld id="{6C7AD656-ECE9-48E2-BF9F-5B6BAA432F88}" type="slidenum">
              <a:rPr lang="en-US" altLang="zh-TW" smtClean="0">
                <a:solidFill>
                  <a:prstClr val="black">
                    <a:tint val="75000"/>
                  </a:prstClr>
                </a:solidFill>
              </a:rPr>
              <a:pPr>
                <a:defRPr/>
              </a:pPr>
              <a:t>23</a:t>
            </a:fld>
            <a:endParaRPr lang="en-US" altLang="zh-TW">
              <a:solidFill>
                <a:prstClr val="black">
                  <a:tint val="75000"/>
                </a:prstClr>
              </a:solidFill>
            </a:endParaRPr>
          </a:p>
        </p:txBody>
      </p:sp>
      <p:graphicFrame>
        <p:nvGraphicFramePr>
          <p:cNvPr id="7" name="內容版面配置區 6"/>
          <p:cNvGraphicFramePr>
            <a:graphicFrameLocks noGrp="1"/>
          </p:cNvGraphicFramePr>
          <p:nvPr>
            <p:ph idx="1"/>
            <p:extLst>
              <p:ext uri="{D42A27DB-BD31-4B8C-83A1-F6EECF244321}">
                <p14:modId xmlns:p14="http://schemas.microsoft.com/office/powerpoint/2010/main" val="1197224716"/>
              </p:ext>
            </p:extLst>
          </p:nvPr>
        </p:nvGraphicFramePr>
        <p:xfrm>
          <a:off x="276817" y="1289374"/>
          <a:ext cx="8476679" cy="6178510"/>
        </p:xfrm>
        <a:graphic>
          <a:graphicData uri="http://schemas.openxmlformats.org/drawingml/2006/table">
            <a:tbl>
              <a:tblPr firstRow="1">
                <a:tableStyleId>{7DF18680-E054-41AD-8BC1-D1AEF772440D}</a:tableStyleId>
              </a:tblPr>
              <a:tblGrid>
                <a:gridCol w="4159852"/>
                <a:gridCol w="4316827"/>
              </a:tblGrid>
              <a:tr h="243840">
                <a:tc>
                  <a:txBody>
                    <a:bodyPr/>
                    <a:lstStyle/>
                    <a:p>
                      <a:pPr>
                        <a:lnSpc>
                          <a:spcPct val="100000"/>
                        </a:lnSpc>
                        <a:spcAft>
                          <a:spcPts val="0"/>
                        </a:spcAft>
                      </a:pPr>
                      <a:r>
                        <a:rPr lang="zh-TW" altLang="en-US" sz="1600" b="1" kern="100" dirty="0" smtClean="0">
                          <a:effectLst/>
                          <a:latin typeface="+mn-lt"/>
                          <a:ea typeface="微軟正黑體" pitchFamily="34" charset="-120"/>
                        </a:rPr>
                        <a:t>修正後</a:t>
                      </a:r>
                      <a:endParaRPr lang="zh-TW" sz="1600" b="1" kern="100" dirty="0">
                        <a:effectLst/>
                        <a:latin typeface="+mn-lt"/>
                        <a:ea typeface="微軟正黑體" pitchFamily="34" charset="-120"/>
                      </a:endParaRPr>
                    </a:p>
                  </a:txBody>
                  <a:tcPr marL="0" marR="0" marT="0" marB="0" anchor="b"/>
                </a:tc>
                <a:tc>
                  <a:txBody>
                    <a:bodyPr/>
                    <a:lstStyle/>
                    <a:p>
                      <a:pPr>
                        <a:lnSpc>
                          <a:spcPct val="100000"/>
                        </a:lnSpc>
                      </a:pPr>
                      <a:r>
                        <a:rPr lang="zh-TW" altLang="en-US" sz="1600" b="1" dirty="0" smtClean="0">
                          <a:latin typeface="+mn-lt"/>
                          <a:ea typeface="微軟正黑體" pitchFamily="34" charset="-120"/>
                        </a:rPr>
                        <a:t>修正前</a:t>
                      </a:r>
                      <a:endParaRPr lang="zh-TW" altLang="en-US" sz="1600" b="1" dirty="0">
                        <a:latin typeface="+mn-lt"/>
                        <a:ea typeface="微軟正黑體" pitchFamily="34" charset="-120"/>
                      </a:endParaRPr>
                    </a:p>
                  </a:txBody>
                  <a:tcPr marL="0" marR="0" marT="0" marB="0" anchor="b"/>
                </a:tc>
              </a:tr>
              <a:tr h="243840">
                <a:tc>
                  <a:txBody>
                    <a:bodyPr/>
                    <a:lstStyle/>
                    <a:p>
                      <a:pPr>
                        <a:lnSpc>
                          <a:spcPct val="100000"/>
                        </a:lnSpc>
                        <a:spcAft>
                          <a:spcPts val="0"/>
                        </a:spcAft>
                      </a:pPr>
                      <a:r>
                        <a:rPr lang="zh-TW" altLang="en-US" sz="1600" b="1" kern="100" dirty="0" smtClean="0">
                          <a:effectLst/>
                          <a:latin typeface="+mn-lt"/>
                          <a:ea typeface="標楷體" pitchFamily="65" charset="-120"/>
                        </a:rPr>
                        <a:t>非</a:t>
                      </a:r>
                      <a:r>
                        <a:rPr lang="zh-TW" sz="1600" b="1" kern="100" dirty="0" smtClean="0">
                          <a:effectLst/>
                          <a:latin typeface="+mn-lt"/>
                          <a:ea typeface="標楷體" pitchFamily="65" charset="-120"/>
                        </a:rPr>
                        <a:t>流動資產</a:t>
                      </a:r>
                      <a:endParaRPr lang="zh-TW" sz="1600" kern="100" dirty="0">
                        <a:effectLst/>
                        <a:latin typeface="+mn-lt"/>
                        <a:ea typeface="標楷體" pitchFamily="65" charset="-120"/>
                      </a:endParaRPr>
                    </a:p>
                  </a:txBody>
                  <a:tcPr marL="0" marR="0" marT="0" marB="0" anchor="b"/>
                </a:tc>
                <a:tc>
                  <a:txBody>
                    <a:bodyPr/>
                    <a:lstStyle/>
                    <a:p>
                      <a:pPr>
                        <a:lnSpc>
                          <a:spcPct val="100000"/>
                        </a:lnSpc>
                        <a:spcAft>
                          <a:spcPts val="0"/>
                        </a:spcAft>
                      </a:pPr>
                      <a:r>
                        <a:rPr lang="zh-TW" sz="1600" b="1" kern="100" dirty="0">
                          <a:effectLst/>
                          <a:latin typeface="Times New Roman"/>
                          <a:ea typeface="標楷體"/>
                        </a:rPr>
                        <a:t>基金及投資</a:t>
                      </a:r>
                      <a:endParaRPr lang="zh-TW" sz="1600" b="1" kern="100" dirty="0">
                        <a:effectLst/>
                        <a:latin typeface="Times New Roman"/>
                        <a:ea typeface="新細明體"/>
                      </a:endParaRPr>
                    </a:p>
                  </a:txBody>
                  <a:tcPr marL="0" marR="0" marT="0" marB="0" anchor="b"/>
                </a:tc>
              </a:tr>
              <a:tr h="399770">
                <a:tc>
                  <a:txBody>
                    <a:bodyPr/>
                    <a:lstStyle/>
                    <a:p>
                      <a:pPr marL="144145" indent="-144145">
                        <a:lnSpc>
                          <a:spcPct val="100000"/>
                        </a:lnSpc>
                        <a:spcAft>
                          <a:spcPts val="0"/>
                        </a:spcAft>
                      </a:pPr>
                      <a:r>
                        <a:rPr lang="en-US" sz="1600" kern="100">
                          <a:effectLst/>
                          <a:latin typeface="標楷體"/>
                          <a:ea typeface="新細明體"/>
                        </a:rPr>
                        <a:t>  </a:t>
                      </a:r>
                      <a:r>
                        <a:rPr lang="zh-TW" sz="1600" kern="100">
                          <a:effectLst/>
                          <a:latin typeface="Times New Roman"/>
                          <a:ea typeface="標楷體"/>
                        </a:rPr>
                        <a:t>透過損益按公允價值衡量之金融資產</a:t>
                      </a:r>
                      <a:r>
                        <a:rPr lang="en-US" sz="1600" kern="100">
                          <a:effectLst/>
                          <a:latin typeface="Times New Roman"/>
                          <a:ea typeface="標楷體"/>
                        </a:rPr>
                        <a:t>-</a:t>
                      </a:r>
                      <a:r>
                        <a:rPr lang="zh-TW" sz="1600" kern="100">
                          <a:effectLst/>
                          <a:latin typeface="Times New Roman"/>
                          <a:ea typeface="標楷體"/>
                        </a:rPr>
                        <a:t>非流動</a:t>
                      </a:r>
                      <a:endParaRPr lang="zh-TW" sz="1600" kern="100">
                        <a:effectLst/>
                        <a:latin typeface="Times New Roman"/>
                        <a:ea typeface="新細明體"/>
                      </a:endParaRPr>
                    </a:p>
                  </a:txBody>
                  <a:tcPr marL="0" marR="0" marT="0" marB="0" anchor="b"/>
                </a:tc>
                <a:tc>
                  <a:txBody>
                    <a:bodyPr/>
                    <a:lstStyle/>
                    <a:p>
                      <a:pPr marL="144145" indent="-144145">
                        <a:lnSpc>
                          <a:spcPct val="100000"/>
                        </a:lnSpc>
                        <a:spcAft>
                          <a:spcPts val="0"/>
                        </a:spcAft>
                      </a:pPr>
                      <a:r>
                        <a:rPr lang="en-US" sz="1600" kern="100">
                          <a:effectLst/>
                          <a:latin typeface="標楷體"/>
                          <a:ea typeface="新細明體"/>
                        </a:rPr>
                        <a:t>  </a:t>
                      </a:r>
                      <a:r>
                        <a:rPr lang="zh-TW" sz="1600" kern="100">
                          <a:effectLst/>
                          <a:latin typeface="Times New Roman"/>
                          <a:ea typeface="標楷體"/>
                        </a:rPr>
                        <a:t>公平價值變動列入損益之金融資產</a:t>
                      </a:r>
                      <a:r>
                        <a:rPr lang="en-US" sz="1600" kern="100">
                          <a:effectLst/>
                          <a:latin typeface="Times New Roman"/>
                          <a:ea typeface="標楷體"/>
                        </a:rPr>
                        <a:t>-</a:t>
                      </a:r>
                      <a:r>
                        <a:rPr lang="zh-TW" sz="1600" kern="100">
                          <a:effectLst/>
                          <a:latin typeface="Times New Roman"/>
                          <a:ea typeface="標楷體"/>
                        </a:rPr>
                        <a:t>非流動</a:t>
                      </a:r>
                      <a:endParaRPr lang="zh-TW" sz="1600" kern="100">
                        <a:effectLst/>
                        <a:latin typeface="Times New Roman"/>
                        <a:ea typeface="新細明體"/>
                      </a:endParaRPr>
                    </a:p>
                  </a:txBody>
                  <a:tcPr marL="0" marR="0" marT="0" marB="0" anchor="b"/>
                </a:tc>
              </a:tr>
              <a:tr h="326503">
                <a:tc>
                  <a:txBody>
                    <a:bodyPr/>
                    <a:lstStyle/>
                    <a:p>
                      <a:pPr marL="144145" indent="-144145">
                        <a:lnSpc>
                          <a:spcPct val="100000"/>
                        </a:lnSpc>
                        <a:spcAft>
                          <a:spcPts val="0"/>
                        </a:spcAft>
                      </a:pPr>
                      <a:r>
                        <a:rPr lang="en-US" sz="1600" kern="100" dirty="0">
                          <a:effectLst/>
                          <a:latin typeface="標楷體"/>
                          <a:ea typeface="新細明體"/>
                        </a:rPr>
                        <a:t>  </a:t>
                      </a:r>
                      <a:r>
                        <a:rPr lang="zh-TW" sz="1600" kern="100" dirty="0">
                          <a:effectLst/>
                          <a:latin typeface="Times New Roman"/>
                          <a:ea typeface="標楷體"/>
                        </a:rPr>
                        <a:t>備供出售金融資產－非流動</a:t>
                      </a:r>
                      <a:endParaRPr lang="zh-TW" sz="1600" kern="100" dirty="0">
                        <a:effectLst/>
                        <a:latin typeface="Times New Roman"/>
                        <a:ea typeface="新細明體"/>
                      </a:endParaRPr>
                    </a:p>
                  </a:txBody>
                  <a:tcPr marL="0" marR="0" marT="0" marB="0" anchor="b"/>
                </a:tc>
                <a:tc>
                  <a:txBody>
                    <a:bodyPr/>
                    <a:lstStyle/>
                    <a:p>
                      <a:pPr marL="144145" indent="-144145">
                        <a:lnSpc>
                          <a:spcPct val="100000"/>
                        </a:lnSpc>
                        <a:spcAft>
                          <a:spcPts val="0"/>
                        </a:spcAft>
                      </a:pPr>
                      <a:r>
                        <a:rPr lang="en-US" sz="1600" kern="100">
                          <a:effectLst/>
                          <a:latin typeface="標楷體"/>
                          <a:ea typeface="新細明體"/>
                        </a:rPr>
                        <a:t>  </a:t>
                      </a:r>
                      <a:r>
                        <a:rPr lang="zh-TW" sz="1600" kern="100">
                          <a:effectLst/>
                          <a:latin typeface="Times New Roman"/>
                          <a:ea typeface="標楷體"/>
                        </a:rPr>
                        <a:t>備供出售金融資產</a:t>
                      </a:r>
                      <a:r>
                        <a:rPr lang="en-US" sz="1600" kern="100">
                          <a:effectLst/>
                          <a:latin typeface="Times New Roman"/>
                          <a:ea typeface="標楷體"/>
                        </a:rPr>
                        <a:t>-</a:t>
                      </a:r>
                      <a:r>
                        <a:rPr lang="zh-TW" sz="1600" kern="100">
                          <a:effectLst/>
                          <a:latin typeface="Times New Roman"/>
                          <a:ea typeface="標楷體"/>
                        </a:rPr>
                        <a:t>非流動</a:t>
                      </a:r>
                      <a:endParaRPr lang="zh-TW" sz="1600" kern="100">
                        <a:effectLst/>
                        <a:latin typeface="Times New Roman"/>
                        <a:ea typeface="新細明體"/>
                      </a:endParaRPr>
                    </a:p>
                  </a:txBody>
                  <a:tcPr marL="0" marR="0" marT="0" marB="0" anchor="b"/>
                </a:tc>
              </a:tr>
              <a:tr h="330258">
                <a:tc>
                  <a:txBody>
                    <a:bodyPr/>
                    <a:lstStyle/>
                    <a:p>
                      <a:pPr marL="144145" indent="-144145">
                        <a:lnSpc>
                          <a:spcPct val="100000"/>
                        </a:lnSpc>
                        <a:spcAft>
                          <a:spcPts val="0"/>
                        </a:spcAft>
                      </a:pPr>
                      <a:r>
                        <a:rPr lang="en-US" sz="1600" kern="100">
                          <a:effectLst/>
                          <a:latin typeface="標楷體"/>
                          <a:ea typeface="新細明體"/>
                        </a:rPr>
                        <a:t>  </a:t>
                      </a:r>
                      <a:r>
                        <a:rPr lang="zh-TW" sz="1600" kern="100">
                          <a:effectLst/>
                          <a:latin typeface="Times New Roman"/>
                          <a:ea typeface="標楷體"/>
                        </a:rPr>
                        <a:t>持有至到期日金融資產－非流動</a:t>
                      </a:r>
                      <a:endParaRPr lang="zh-TW" sz="1600" kern="100">
                        <a:effectLst/>
                        <a:latin typeface="Times New Roman"/>
                        <a:ea typeface="新細明體"/>
                      </a:endParaRPr>
                    </a:p>
                  </a:txBody>
                  <a:tcPr marL="0" marR="0" marT="0" marB="0" anchor="b"/>
                </a:tc>
                <a:tc>
                  <a:txBody>
                    <a:bodyPr/>
                    <a:lstStyle/>
                    <a:p>
                      <a:pPr marL="144145" indent="-144145">
                        <a:lnSpc>
                          <a:spcPct val="100000"/>
                        </a:lnSpc>
                        <a:spcAft>
                          <a:spcPts val="0"/>
                        </a:spcAft>
                      </a:pPr>
                      <a:r>
                        <a:rPr lang="en-US" sz="1600" kern="100">
                          <a:effectLst/>
                          <a:latin typeface="標楷體"/>
                          <a:ea typeface="新細明體"/>
                        </a:rPr>
                        <a:t>  </a:t>
                      </a:r>
                      <a:r>
                        <a:rPr lang="zh-TW" sz="1600" kern="100">
                          <a:effectLst/>
                          <a:latin typeface="Times New Roman"/>
                          <a:ea typeface="標楷體"/>
                        </a:rPr>
                        <a:t>持有至到期日金融資產</a:t>
                      </a:r>
                      <a:r>
                        <a:rPr lang="en-US" sz="1600" kern="100">
                          <a:effectLst/>
                          <a:latin typeface="Times New Roman"/>
                          <a:ea typeface="標楷體"/>
                        </a:rPr>
                        <a:t>-</a:t>
                      </a:r>
                      <a:r>
                        <a:rPr lang="zh-TW" sz="1600" kern="100">
                          <a:effectLst/>
                          <a:latin typeface="Times New Roman"/>
                          <a:ea typeface="標楷體"/>
                        </a:rPr>
                        <a:t>非流動</a:t>
                      </a:r>
                      <a:endParaRPr lang="zh-TW" sz="1600" kern="100">
                        <a:effectLst/>
                        <a:latin typeface="Times New Roman"/>
                        <a:ea typeface="新細明體"/>
                      </a:endParaRPr>
                    </a:p>
                  </a:txBody>
                  <a:tcPr marL="0" marR="0" marT="0" marB="0" anchor="b"/>
                </a:tc>
              </a:tr>
              <a:tr h="243840">
                <a:tc>
                  <a:txBody>
                    <a:bodyPr/>
                    <a:lstStyle/>
                    <a:p>
                      <a:pPr marL="144145" indent="-144145">
                        <a:lnSpc>
                          <a:spcPct val="100000"/>
                        </a:lnSpc>
                        <a:spcAft>
                          <a:spcPts val="0"/>
                        </a:spcAft>
                      </a:pPr>
                      <a:r>
                        <a:rPr lang="en-US" sz="1600" kern="100">
                          <a:effectLst/>
                          <a:latin typeface="標楷體"/>
                          <a:ea typeface="新細明體"/>
                        </a:rPr>
                        <a:t>  </a:t>
                      </a:r>
                      <a:r>
                        <a:rPr lang="zh-TW" sz="1600" kern="100">
                          <a:effectLst/>
                          <a:latin typeface="Times New Roman"/>
                          <a:ea typeface="標楷體"/>
                        </a:rPr>
                        <a:t>避險之衍生金融資產－非流動</a:t>
                      </a:r>
                      <a:endParaRPr lang="zh-TW" sz="1600" kern="100">
                        <a:effectLst/>
                        <a:latin typeface="Times New Roman"/>
                        <a:ea typeface="新細明體"/>
                      </a:endParaRPr>
                    </a:p>
                  </a:txBody>
                  <a:tcPr marL="0" marR="0" marT="0" marB="0" anchor="b"/>
                </a:tc>
                <a:tc>
                  <a:txBody>
                    <a:bodyPr/>
                    <a:lstStyle/>
                    <a:p>
                      <a:pPr marL="144145" indent="-144145">
                        <a:lnSpc>
                          <a:spcPct val="100000"/>
                        </a:lnSpc>
                        <a:spcAft>
                          <a:spcPts val="0"/>
                        </a:spcAft>
                      </a:pPr>
                      <a:r>
                        <a:rPr lang="en-US" sz="1600" kern="100">
                          <a:effectLst/>
                          <a:latin typeface="標楷體"/>
                          <a:ea typeface="新細明體"/>
                        </a:rPr>
                        <a:t>  </a:t>
                      </a:r>
                      <a:r>
                        <a:rPr lang="zh-TW" sz="1600" kern="100">
                          <a:effectLst/>
                          <a:latin typeface="Times New Roman"/>
                          <a:ea typeface="標楷體"/>
                        </a:rPr>
                        <a:t>避險之衍生性金融資產</a:t>
                      </a:r>
                      <a:r>
                        <a:rPr lang="en-US" sz="1600" kern="100">
                          <a:effectLst/>
                          <a:latin typeface="Times New Roman"/>
                          <a:ea typeface="標楷體"/>
                        </a:rPr>
                        <a:t>-</a:t>
                      </a:r>
                      <a:r>
                        <a:rPr lang="zh-TW" sz="1600" kern="100">
                          <a:effectLst/>
                          <a:latin typeface="Times New Roman"/>
                          <a:ea typeface="標楷體"/>
                        </a:rPr>
                        <a:t>非流動</a:t>
                      </a:r>
                      <a:endParaRPr lang="zh-TW" sz="1600" kern="100">
                        <a:effectLst/>
                        <a:latin typeface="Times New Roman"/>
                        <a:ea typeface="新細明體"/>
                      </a:endParaRPr>
                    </a:p>
                  </a:txBody>
                  <a:tcPr marL="0" marR="0" marT="0" marB="0" anchor="b"/>
                </a:tc>
              </a:tr>
              <a:tr h="244423">
                <a:tc>
                  <a:txBody>
                    <a:bodyPr/>
                    <a:lstStyle/>
                    <a:p>
                      <a:pPr marL="144145" indent="-144145">
                        <a:lnSpc>
                          <a:spcPct val="100000"/>
                        </a:lnSpc>
                        <a:spcAft>
                          <a:spcPts val="0"/>
                        </a:spcAft>
                      </a:pPr>
                      <a:r>
                        <a:rPr lang="en-US" sz="1600" kern="100">
                          <a:effectLst/>
                          <a:latin typeface="標楷體"/>
                          <a:ea typeface="新細明體"/>
                        </a:rPr>
                        <a:t>  </a:t>
                      </a:r>
                      <a:r>
                        <a:rPr lang="zh-TW" sz="1600" kern="100">
                          <a:effectLst/>
                          <a:latin typeface="Times New Roman"/>
                          <a:ea typeface="標楷體"/>
                        </a:rPr>
                        <a:t>以成本衡量之金融資產－非流動</a:t>
                      </a:r>
                      <a:endParaRPr lang="zh-TW" sz="1600" kern="100">
                        <a:effectLst/>
                        <a:latin typeface="Times New Roman"/>
                        <a:ea typeface="新細明體"/>
                      </a:endParaRPr>
                    </a:p>
                  </a:txBody>
                  <a:tcPr marL="0" marR="0" marT="0" marB="0" anchor="b"/>
                </a:tc>
                <a:tc>
                  <a:txBody>
                    <a:bodyPr/>
                    <a:lstStyle/>
                    <a:p>
                      <a:pPr marL="144145" indent="-144145">
                        <a:lnSpc>
                          <a:spcPct val="100000"/>
                        </a:lnSpc>
                        <a:spcAft>
                          <a:spcPts val="0"/>
                        </a:spcAft>
                      </a:pPr>
                      <a:r>
                        <a:rPr lang="en-US" sz="1600" kern="100">
                          <a:effectLst/>
                          <a:latin typeface="標楷體"/>
                          <a:ea typeface="新細明體"/>
                        </a:rPr>
                        <a:t>  </a:t>
                      </a:r>
                      <a:r>
                        <a:rPr lang="zh-TW" sz="1600" kern="100">
                          <a:effectLst/>
                          <a:latin typeface="Times New Roman"/>
                          <a:ea typeface="標楷體"/>
                        </a:rPr>
                        <a:t>以成本衡量之金融資產</a:t>
                      </a:r>
                      <a:r>
                        <a:rPr lang="en-US" sz="1600" kern="100">
                          <a:effectLst/>
                          <a:latin typeface="Times New Roman"/>
                          <a:ea typeface="標楷體"/>
                        </a:rPr>
                        <a:t>-</a:t>
                      </a:r>
                      <a:r>
                        <a:rPr lang="zh-TW" sz="1600" kern="100">
                          <a:effectLst/>
                          <a:latin typeface="Times New Roman"/>
                          <a:ea typeface="標楷體"/>
                        </a:rPr>
                        <a:t>非流動</a:t>
                      </a:r>
                      <a:endParaRPr lang="zh-TW" sz="1600" kern="100">
                        <a:effectLst/>
                        <a:latin typeface="Times New Roman"/>
                        <a:ea typeface="新細明體"/>
                      </a:endParaRPr>
                    </a:p>
                  </a:txBody>
                  <a:tcPr marL="0" marR="0" marT="0" marB="0" anchor="b"/>
                </a:tc>
              </a:tr>
              <a:tr h="244596">
                <a:tc>
                  <a:txBody>
                    <a:bodyPr/>
                    <a:lstStyle/>
                    <a:p>
                      <a:pPr marL="144145" indent="-144145">
                        <a:lnSpc>
                          <a:spcPct val="100000"/>
                        </a:lnSpc>
                        <a:spcAft>
                          <a:spcPts val="0"/>
                        </a:spcAft>
                      </a:pPr>
                      <a:r>
                        <a:rPr lang="en-US" sz="1600" kern="100" dirty="0">
                          <a:effectLst/>
                          <a:latin typeface="標楷體"/>
                          <a:ea typeface="新細明體"/>
                        </a:rPr>
                        <a:t>  </a:t>
                      </a:r>
                      <a:r>
                        <a:rPr lang="zh-TW" sz="1600" kern="100" dirty="0">
                          <a:effectLst/>
                          <a:latin typeface="Times New Roman"/>
                          <a:ea typeface="標楷體"/>
                        </a:rPr>
                        <a:t>無活絡市場之債券投資－非流動</a:t>
                      </a:r>
                      <a:endParaRPr lang="zh-TW" sz="1600" kern="100" dirty="0">
                        <a:effectLst/>
                        <a:latin typeface="Times New Roman"/>
                        <a:ea typeface="新細明體"/>
                      </a:endParaRPr>
                    </a:p>
                  </a:txBody>
                  <a:tcPr marL="0" marR="0" marT="0" marB="0" anchor="b"/>
                </a:tc>
                <a:tc>
                  <a:txBody>
                    <a:bodyPr/>
                    <a:lstStyle/>
                    <a:p>
                      <a:pPr marL="144145" indent="-144145">
                        <a:lnSpc>
                          <a:spcPct val="100000"/>
                        </a:lnSpc>
                        <a:spcAft>
                          <a:spcPts val="0"/>
                        </a:spcAft>
                      </a:pPr>
                      <a:r>
                        <a:rPr lang="en-US" sz="1600" kern="100">
                          <a:effectLst/>
                          <a:latin typeface="標楷體"/>
                          <a:ea typeface="新細明體"/>
                        </a:rPr>
                        <a:t>  </a:t>
                      </a:r>
                      <a:r>
                        <a:rPr lang="zh-TW" sz="1600" kern="100">
                          <a:effectLst/>
                          <a:latin typeface="Times New Roman"/>
                          <a:ea typeface="標楷體"/>
                        </a:rPr>
                        <a:t>無活絡市場之債券投資</a:t>
                      </a:r>
                      <a:r>
                        <a:rPr lang="en-US" sz="1600" kern="100">
                          <a:effectLst/>
                          <a:latin typeface="Times New Roman"/>
                          <a:ea typeface="標楷體"/>
                        </a:rPr>
                        <a:t>-</a:t>
                      </a:r>
                      <a:r>
                        <a:rPr lang="zh-TW" sz="1600" kern="100">
                          <a:effectLst/>
                          <a:latin typeface="Times New Roman"/>
                          <a:ea typeface="標楷體"/>
                        </a:rPr>
                        <a:t>非流動</a:t>
                      </a:r>
                      <a:endParaRPr lang="zh-TW" sz="1600" kern="100">
                        <a:effectLst/>
                        <a:latin typeface="Times New Roman"/>
                        <a:ea typeface="新細明體"/>
                      </a:endParaRPr>
                    </a:p>
                  </a:txBody>
                  <a:tcPr marL="0" marR="0" marT="0" marB="0" anchor="b"/>
                </a:tc>
              </a:tr>
              <a:tr h="243840">
                <a:tc>
                  <a:txBody>
                    <a:bodyPr/>
                    <a:lstStyle/>
                    <a:p>
                      <a:pPr>
                        <a:lnSpc>
                          <a:spcPct val="100000"/>
                        </a:lnSpc>
                        <a:spcAft>
                          <a:spcPts val="0"/>
                        </a:spcAft>
                      </a:pPr>
                      <a:r>
                        <a:rPr lang="zh-TW" sz="1600" kern="100" dirty="0">
                          <a:effectLst/>
                          <a:latin typeface="Times New Roman"/>
                          <a:ea typeface="標楷體"/>
                        </a:rPr>
                        <a:t>　</a:t>
                      </a:r>
                      <a:r>
                        <a:rPr lang="zh-TW" sz="1600" kern="100" dirty="0">
                          <a:solidFill>
                            <a:srgbClr val="FF0000"/>
                          </a:solidFill>
                          <a:effectLst/>
                          <a:latin typeface="Times New Roman"/>
                          <a:ea typeface="標楷體"/>
                        </a:rPr>
                        <a:t>採用權益法之投資</a:t>
                      </a:r>
                      <a:endParaRPr lang="zh-TW" sz="1600" kern="100" dirty="0">
                        <a:solidFill>
                          <a:srgbClr val="FF0000"/>
                        </a:solidFill>
                        <a:effectLst/>
                        <a:latin typeface="Times New Roman"/>
                        <a:ea typeface="新細明體"/>
                      </a:endParaRPr>
                    </a:p>
                  </a:txBody>
                  <a:tcPr marL="0" marR="0" marT="0" marB="0" anchor="b"/>
                </a:tc>
                <a:tc>
                  <a:txBody>
                    <a:bodyPr/>
                    <a:lstStyle/>
                    <a:p>
                      <a:pPr marL="144145" indent="-144145">
                        <a:lnSpc>
                          <a:spcPct val="100000"/>
                        </a:lnSpc>
                        <a:spcAft>
                          <a:spcPts val="0"/>
                        </a:spcAft>
                      </a:pPr>
                      <a:r>
                        <a:rPr lang="en-US" sz="1600" kern="100">
                          <a:effectLst/>
                          <a:latin typeface="標楷體"/>
                          <a:ea typeface="新細明體"/>
                        </a:rPr>
                        <a:t>  </a:t>
                      </a:r>
                      <a:r>
                        <a:rPr lang="zh-TW" sz="1600" kern="100">
                          <a:effectLst/>
                          <a:latin typeface="Times New Roman"/>
                          <a:ea typeface="標楷體"/>
                        </a:rPr>
                        <a:t>償債基金</a:t>
                      </a:r>
                      <a:endParaRPr lang="zh-TW" sz="1600" kern="100">
                        <a:effectLst/>
                        <a:latin typeface="Times New Roman"/>
                        <a:ea typeface="新細明體"/>
                      </a:endParaRPr>
                    </a:p>
                  </a:txBody>
                  <a:tcPr marL="0" marR="0" marT="0" marB="0" anchor="b"/>
                </a:tc>
              </a:tr>
              <a:tr h="243840">
                <a:tc>
                  <a:txBody>
                    <a:bodyPr/>
                    <a:lstStyle/>
                    <a:p>
                      <a:pPr marL="144145" indent="-144145">
                        <a:lnSpc>
                          <a:spcPct val="100000"/>
                        </a:lnSpc>
                        <a:spcAft>
                          <a:spcPts val="0"/>
                        </a:spcAft>
                      </a:pPr>
                      <a:r>
                        <a:rPr lang="en-US" sz="1600" kern="100" dirty="0">
                          <a:effectLst/>
                          <a:latin typeface="標楷體"/>
                          <a:ea typeface="新細明體"/>
                        </a:rPr>
                        <a:t>  </a:t>
                      </a:r>
                      <a:r>
                        <a:rPr lang="zh-TW" sz="1600" kern="100" dirty="0">
                          <a:solidFill>
                            <a:srgbClr val="FF0000"/>
                          </a:solidFill>
                          <a:effectLst/>
                          <a:latin typeface="Times New Roman"/>
                          <a:ea typeface="標楷體"/>
                        </a:rPr>
                        <a:t>不動產、廠房及設備</a:t>
                      </a:r>
                      <a:endParaRPr lang="zh-TW" sz="1600" kern="100" dirty="0">
                        <a:solidFill>
                          <a:srgbClr val="FF0000"/>
                        </a:solidFill>
                        <a:effectLst/>
                        <a:latin typeface="Times New Roman"/>
                        <a:ea typeface="新細明體"/>
                      </a:endParaRPr>
                    </a:p>
                  </a:txBody>
                  <a:tcPr marL="0" marR="0" marT="0" marB="0" anchor="b"/>
                </a:tc>
                <a:tc>
                  <a:txBody>
                    <a:bodyPr/>
                    <a:lstStyle/>
                    <a:p>
                      <a:pPr marL="144145" indent="-144145">
                        <a:lnSpc>
                          <a:spcPct val="100000"/>
                        </a:lnSpc>
                        <a:spcAft>
                          <a:spcPts val="0"/>
                        </a:spcAft>
                      </a:pPr>
                      <a:r>
                        <a:rPr lang="zh-TW" sz="1600" kern="100" dirty="0">
                          <a:effectLst/>
                          <a:latin typeface="Times New Roman"/>
                          <a:ea typeface="標楷體"/>
                        </a:rPr>
                        <a:t>　採權益法之長期股權投資（淨額）</a:t>
                      </a:r>
                      <a:endParaRPr lang="zh-TW" sz="1600" kern="100" dirty="0">
                        <a:effectLst/>
                        <a:latin typeface="Times New Roman"/>
                        <a:ea typeface="新細明體"/>
                      </a:endParaRPr>
                    </a:p>
                  </a:txBody>
                  <a:tcPr marL="0" marR="0" marT="0" marB="0" anchor="b"/>
                </a:tc>
              </a:tr>
              <a:tr h="243840">
                <a:tc>
                  <a:txBody>
                    <a:bodyPr/>
                    <a:lstStyle/>
                    <a:p>
                      <a:pPr marL="144145" indent="-144145">
                        <a:lnSpc>
                          <a:spcPct val="100000"/>
                        </a:lnSpc>
                        <a:spcAft>
                          <a:spcPts val="0"/>
                        </a:spcAft>
                      </a:pPr>
                      <a:r>
                        <a:rPr lang="en-US" sz="1600" kern="100" dirty="0">
                          <a:solidFill>
                            <a:srgbClr val="FF0000"/>
                          </a:solidFill>
                          <a:effectLst/>
                          <a:latin typeface="標楷體"/>
                          <a:ea typeface="新細明體"/>
                        </a:rPr>
                        <a:t>  </a:t>
                      </a:r>
                      <a:r>
                        <a:rPr lang="zh-TW" sz="1600" kern="100" dirty="0">
                          <a:solidFill>
                            <a:srgbClr val="FF0000"/>
                          </a:solidFill>
                          <a:effectLst/>
                          <a:latin typeface="Times New Roman"/>
                          <a:ea typeface="標楷體"/>
                        </a:rPr>
                        <a:t>投資性不動產</a:t>
                      </a:r>
                      <a:endParaRPr lang="zh-TW" sz="1600" kern="100" dirty="0">
                        <a:solidFill>
                          <a:srgbClr val="FF0000"/>
                        </a:solidFill>
                        <a:effectLst/>
                        <a:latin typeface="Times New Roman"/>
                        <a:ea typeface="新細明體"/>
                      </a:endParaRPr>
                    </a:p>
                  </a:txBody>
                  <a:tcPr marL="0" marR="0" marT="0" marB="0" anchor="b"/>
                </a:tc>
                <a:tc>
                  <a:txBody>
                    <a:bodyPr/>
                    <a:lstStyle/>
                    <a:p>
                      <a:pPr marL="143510" indent="635">
                        <a:lnSpc>
                          <a:spcPct val="100000"/>
                        </a:lnSpc>
                        <a:spcAft>
                          <a:spcPts val="0"/>
                        </a:spcAft>
                      </a:pPr>
                      <a:r>
                        <a:rPr lang="zh-TW" sz="1600" kern="100" dirty="0">
                          <a:effectLst/>
                          <a:latin typeface="Times New Roman"/>
                          <a:ea typeface="標楷體"/>
                        </a:rPr>
                        <a:t>其他金融資產</a:t>
                      </a:r>
                      <a:r>
                        <a:rPr lang="en-US" sz="1600" kern="100" dirty="0">
                          <a:effectLst/>
                          <a:latin typeface="Times New Roman"/>
                          <a:ea typeface="標楷體"/>
                        </a:rPr>
                        <a:t>-</a:t>
                      </a:r>
                      <a:r>
                        <a:rPr lang="zh-TW" sz="1600" kern="100" dirty="0">
                          <a:effectLst/>
                          <a:latin typeface="Times New Roman"/>
                          <a:ea typeface="標楷體"/>
                        </a:rPr>
                        <a:t>非流動</a:t>
                      </a:r>
                      <a:endParaRPr lang="zh-TW" sz="1600" kern="100" dirty="0">
                        <a:effectLst/>
                        <a:latin typeface="Times New Roman"/>
                        <a:ea typeface="新細明體"/>
                      </a:endParaRPr>
                    </a:p>
                  </a:txBody>
                  <a:tcPr marL="0" marR="0" marT="0" marB="0" anchor="b"/>
                </a:tc>
              </a:tr>
              <a:tr h="243840">
                <a:tc>
                  <a:txBody>
                    <a:bodyPr/>
                    <a:lstStyle/>
                    <a:p>
                      <a:pPr marL="144145" indent="-144145">
                        <a:lnSpc>
                          <a:spcPct val="100000"/>
                        </a:lnSpc>
                        <a:spcAft>
                          <a:spcPts val="0"/>
                        </a:spcAft>
                      </a:pPr>
                      <a:r>
                        <a:rPr lang="en-US" sz="1600" kern="100">
                          <a:effectLst/>
                          <a:latin typeface="標楷體"/>
                          <a:ea typeface="新細明體"/>
                        </a:rPr>
                        <a:t>  </a:t>
                      </a:r>
                      <a:r>
                        <a:rPr lang="zh-TW" sz="1600" kern="100">
                          <a:effectLst/>
                          <a:latin typeface="Times New Roman"/>
                          <a:ea typeface="標楷體"/>
                        </a:rPr>
                        <a:t>無形資產</a:t>
                      </a:r>
                      <a:endParaRPr lang="zh-TW" sz="1600" kern="100">
                        <a:effectLst/>
                        <a:latin typeface="Times New Roman"/>
                        <a:ea typeface="新細明體"/>
                      </a:endParaRPr>
                    </a:p>
                  </a:txBody>
                  <a:tcPr marL="0" marR="0" marT="0" marB="0" anchor="b"/>
                </a:tc>
                <a:tc>
                  <a:txBody>
                    <a:bodyPr/>
                    <a:lstStyle/>
                    <a:p>
                      <a:pPr>
                        <a:lnSpc>
                          <a:spcPct val="100000"/>
                        </a:lnSpc>
                        <a:spcAft>
                          <a:spcPts val="0"/>
                        </a:spcAft>
                      </a:pPr>
                      <a:r>
                        <a:rPr lang="zh-TW" sz="1600" kern="100">
                          <a:effectLst/>
                          <a:latin typeface="Times New Roman"/>
                          <a:ea typeface="標楷體"/>
                        </a:rPr>
                        <a:t>　 </a:t>
                      </a:r>
                      <a:r>
                        <a:rPr lang="en-US" sz="1600" kern="100">
                          <a:effectLst/>
                          <a:latin typeface="Times New Roman"/>
                          <a:ea typeface="標楷體"/>
                        </a:rPr>
                        <a:t>XXXX</a:t>
                      </a:r>
                      <a:endParaRPr lang="zh-TW" sz="1600" kern="100">
                        <a:effectLst/>
                        <a:latin typeface="Times New Roman"/>
                        <a:ea typeface="新細明體"/>
                      </a:endParaRPr>
                    </a:p>
                  </a:txBody>
                  <a:tcPr marL="0" marR="0" marT="0" marB="0" anchor="b"/>
                </a:tc>
              </a:tr>
              <a:tr h="243840">
                <a:tc>
                  <a:txBody>
                    <a:bodyPr/>
                    <a:lstStyle/>
                    <a:p>
                      <a:pPr marL="144145" indent="-144145">
                        <a:lnSpc>
                          <a:spcPct val="100000"/>
                        </a:lnSpc>
                        <a:spcAft>
                          <a:spcPts val="0"/>
                        </a:spcAft>
                      </a:pPr>
                      <a:r>
                        <a:rPr lang="en-US" sz="1600" kern="100" dirty="0">
                          <a:effectLst/>
                          <a:latin typeface="標楷體"/>
                          <a:ea typeface="新細明體"/>
                        </a:rPr>
                        <a:t>  </a:t>
                      </a:r>
                      <a:r>
                        <a:rPr lang="zh-TW" sz="1600" kern="100" dirty="0">
                          <a:solidFill>
                            <a:srgbClr val="FF0000"/>
                          </a:solidFill>
                          <a:effectLst/>
                          <a:latin typeface="Times New Roman"/>
                          <a:ea typeface="標楷體"/>
                        </a:rPr>
                        <a:t>生物資產</a:t>
                      </a:r>
                      <a:r>
                        <a:rPr lang="en-US" sz="1600" kern="100" dirty="0">
                          <a:solidFill>
                            <a:srgbClr val="FF0000"/>
                          </a:solidFill>
                          <a:effectLst/>
                          <a:latin typeface="標楷體"/>
                          <a:ea typeface="新細明體"/>
                        </a:rPr>
                        <a:t>—</a:t>
                      </a:r>
                      <a:r>
                        <a:rPr lang="zh-TW" sz="1600" kern="100" dirty="0">
                          <a:solidFill>
                            <a:srgbClr val="FF0000"/>
                          </a:solidFill>
                          <a:effectLst/>
                          <a:latin typeface="Times New Roman"/>
                          <a:ea typeface="標楷體"/>
                        </a:rPr>
                        <a:t>非流動</a:t>
                      </a:r>
                      <a:endParaRPr lang="zh-TW" sz="1600" kern="100" dirty="0">
                        <a:solidFill>
                          <a:srgbClr val="FF0000"/>
                        </a:solidFill>
                        <a:effectLst/>
                        <a:latin typeface="Times New Roman"/>
                        <a:ea typeface="新細明體"/>
                      </a:endParaRPr>
                    </a:p>
                  </a:txBody>
                  <a:tcPr marL="0" marR="0" marT="0" marB="0" anchor="b"/>
                </a:tc>
                <a:tc>
                  <a:txBody>
                    <a:bodyPr/>
                    <a:lstStyle/>
                    <a:p>
                      <a:pPr>
                        <a:lnSpc>
                          <a:spcPct val="100000"/>
                        </a:lnSpc>
                        <a:spcAft>
                          <a:spcPts val="0"/>
                        </a:spcAft>
                      </a:pPr>
                      <a:r>
                        <a:rPr lang="zh-TW" sz="1600" b="1" kern="100" dirty="0">
                          <a:effectLst/>
                          <a:latin typeface="Times New Roman"/>
                          <a:ea typeface="標楷體"/>
                        </a:rPr>
                        <a:t>固定資產淨額</a:t>
                      </a:r>
                      <a:endParaRPr lang="zh-TW" sz="1600" b="1" kern="100" dirty="0">
                        <a:effectLst/>
                        <a:latin typeface="Times New Roman"/>
                        <a:ea typeface="新細明體"/>
                      </a:endParaRPr>
                    </a:p>
                  </a:txBody>
                  <a:tcPr marL="0" marR="0" marT="0" marB="0" anchor="b"/>
                </a:tc>
              </a:tr>
              <a:tr h="243840">
                <a:tc>
                  <a:txBody>
                    <a:bodyPr/>
                    <a:lstStyle/>
                    <a:p>
                      <a:pPr marL="144145" indent="-144145">
                        <a:lnSpc>
                          <a:spcPct val="100000"/>
                        </a:lnSpc>
                        <a:spcAft>
                          <a:spcPts val="0"/>
                        </a:spcAft>
                      </a:pPr>
                      <a:r>
                        <a:rPr lang="en-US" sz="1600" kern="100" dirty="0">
                          <a:effectLst/>
                          <a:latin typeface="標楷體"/>
                          <a:ea typeface="新細明體"/>
                        </a:rPr>
                        <a:t>  </a:t>
                      </a:r>
                      <a:r>
                        <a:rPr lang="zh-TW" sz="1600" kern="100" dirty="0">
                          <a:solidFill>
                            <a:srgbClr val="FF0000"/>
                          </a:solidFill>
                          <a:effectLst/>
                          <a:latin typeface="Times New Roman"/>
                          <a:ea typeface="標楷體"/>
                        </a:rPr>
                        <a:t>遞延所得稅資產</a:t>
                      </a:r>
                      <a:endParaRPr lang="zh-TW" sz="1600" kern="100" dirty="0">
                        <a:solidFill>
                          <a:srgbClr val="FF0000"/>
                        </a:solidFill>
                        <a:effectLst/>
                        <a:latin typeface="Times New Roman"/>
                        <a:ea typeface="新細明體"/>
                      </a:endParaRPr>
                    </a:p>
                  </a:txBody>
                  <a:tcPr marL="0" marR="0" marT="0" marB="0" anchor="b"/>
                </a:tc>
                <a:tc>
                  <a:txBody>
                    <a:bodyPr/>
                    <a:lstStyle/>
                    <a:p>
                      <a:pPr>
                        <a:lnSpc>
                          <a:spcPct val="100000"/>
                        </a:lnSpc>
                        <a:spcAft>
                          <a:spcPts val="0"/>
                        </a:spcAft>
                      </a:pPr>
                      <a:r>
                        <a:rPr lang="zh-TW" sz="1600" kern="100" dirty="0">
                          <a:effectLst/>
                          <a:latin typeface="Times New Roman"/>
                          <a:ea typeface="標楷體"/>
                        </a:rPr>
                        <a:t>　土地</a:t>
                      </a:r>
                      <a:endParaRPr lang="zh-TW" sz="1600" kern="100" dirty="0">
                        <a:effectLst/>
                        <a:latin typeface="Times New Roman"/>
                        <a:ea typeface="新細明體"/>
                      </a:endParaRPr>
                    </a:p>
                  </a:txBody>
                  <a:tcPr marL="0" marR="0" marT="0" marB="0" anchor="b"/>
                </a:tc>
              </a:tr>
              <a:tr h="243840">
                <a:tc>
                  <a:txBody>
                    <a:bodyPr/>
                    <a:lstStyle/>
                    <a:p>
                      <a:pPr marL="144145" indent="-144145">
                        <a:lnSpc>
                          <a:spcPct val="100000"/>
                        </a:lnSpc>
                        <a:spcAft>
                          <a:spcPts val="0"/>
                        </a:spcAft>
                      </a:pPr>
                      <a:r>
                        <a:rPr lang="en-US" sz="1600" kern="100">
                          <a:effectLst/>
                          <a:latin typeface="標楷體"/>
                          <a:ea typeface="新細明體"/>
                        </a:rPr>
                        <a:t>  XXXX</a:t>
                      </a:r>
                      <a:endParaRPr lang="zh-TW" sz="1600" kern="100">
                        <a:effectLst/>
                        <a:latin typeface="Times New Roman"/>
                        <a:ea typeface="新細明體"/>
                      </a:endParaRPr>
                    </a:p>
                  </a:txBody>
                  <a:tcPr marL="0" marR="0" marT="0" marB="0" anchor="b"/>
                </a:tc>
                <a:tc>
                  <a:txBody>
                    <a:bodyPr/>
                    <a:lstStyle/>
                    <a:p>
                      <a:pPr>
                        <a:lnSpc>
                          <a:spcPct val="100000"/>
                        </a:lnSpc>
                        <a:spcAft>
                          <a:spcPts val="0"/>
                        </a:spcAft>
                      </a:pPr>
                      <a:r>
                        <a:rPr lang="zh-TW" sz="1600" kern="100">
                          <a:effectLst/>
                          <a:latin typeface="Times New Roman"/>
                          <a:ea typeface="標楷體"/>
                        </a:rPr>
                        <a:t>　房屋（建築物）</a:t>
                      </a:r>
                      <a:endParaRPr lang="zh-TW" sz="1600" kern="100">
                        <a:effectLst/>
                        <a:latin typeface="Times New Roman"/>
                        <a:ea typeface="新細明體"/>
                      </a:endParaRPr>
                    </a:p>
                  </a:txBody>
                  <a:tcPr marL="0" marR="0" marT="0" marB="0" anchor="b"/>
                </a:tc>
              </a:tr>
              <a:tr h="243840">
                <a:tc>
                  <a:txBody>
                    <a:bodyPr/>
                    <a:lstStyle/>
                    <a:p>
                      <a:pPr marL="144145" indent="-144145">
                        <a:lnSpc>
                          <a:spcPct val="100000"/>
                        </a:lnSpc>
                        <a:spcAft>
                          <a:spcPts val="0"/>
                        </a:spcAft>
                      </a:pPr>
                      <a:r>
                        <a:rPr lang="en-US" sz="1600" kern="100">
                          <a:effectLst/>
                          <a:latin typeface="標楷體"/>
                          <a:ea typeface="新細明體"/>
                        </a:rPr>
                        <a:t>  </a:t>
                      </a:r>
                      <a:r>
                        <a:rPr lang="zh-TW" sz="1600" kern="100">
                          <a:effectLst/>
                          <a:latin typeface="Times New Roman"/>
                          <a:ea typeface="標楷體"/>
                        </a:rPr>
                        <a:t>其他非流動資產</a:t>
                      </a:r>
                      <a:endParaRPr lang="zh-TW" sz="1600" kern="100">
                        <a:effectLst/>
                        <a:latin typeface="Times New Roman"/>
                        <a:ea typeface="新細明體"/>
                      </a:endParaRPr>
                    </a:p>
                  </a:txBody>
                  <a:tcPr marL="0" marR="0" marT="0" marB="0" anchor="b"/>
                </a:tc>
                <a:tc>
                  <a:txBody>
                    <a:bodyPr/>
                    <a:lstStyle/>
                    <a:p>
                      <a:pPr>
                        <a:lnSpc>
                          <a:spcPct val="100000"/>
                        </a:lnSpc>
                        <a:spcAft>
                          <a:spcPts val="0"/>
                        </a:spcAft>
                      </a:pPr>
                      <a:r>
                        <a:rPr lang="zh-TW" sz="1600" b="1" kern="100" dirty="0">
                          <a:effectLst/>
                          <a:latin typeface="Times New Roman"/>
                          <a:ea typeface="標楷體"/>
                        </a:rPr>
                        <a:t>無形資產</a:t>
                      </a:r>
                      <a:endParaRPr lang="zh-TW" sz="1600" b="1" kern="100" dirty="0">
                        <a:effectLst/>
                        <a:latin typeface="Times New Roman"/>
                        <a:ea typeface="新細明體"/>
                      </a:endParaRPr>
                    </a:p>
                  </a:txBody>
                  <a:tcPr marL="0" marR="0" marT="0" marB="0" anchor="b"/>
                </a:tc>
              </a:tr>
              <a:tr h="243840">
                <a:tc>
                  <a:txBody>
                    <a:bodyPr/>
                    <a:lstStyle/>
                    <a:p>
                      <a:pPr marL="144145" indent="-144145">
                        <a:lnSpc>
                          <a:spcPct val="100000"/>
                        </a:lnSpc>
                        <a:spcAft>
                          <a:spcPts val="0"/>
                        </a:spcAft>
                      </a:pPr>
                      <a:endParaRPr lang="zh-TW" sz="1600" kern="100" dirty="0">
                        <a:effectLst/>
                        <a:latin typeface="Times New Roman"/>
                        <a:ea typeface="新細明體"/>
                      </a:endParaRPr>
                    </a:p>
                  </a:txBody>
                  <a:tcPr marL="0" marR="0" marT="0" marB="0" anchor="b"/>
                </a:tc>
                <a:tc>
                  <a:txBody>
                    <a:bodyPr/>
                    <a:lstStyle/>
                    <a:p>
                      <a:pPr>
                        <a:lnSpc>
                          <a:spcPct val="100000"/>
                        </a:lnSpc>
                        <a:spcAft>
                          <a:spcPts val="0"/>
                        </a:spcAft>
                      </a:pPr>
                      <a:r>
                        <a:rPr lang="zh-TW" sz="1600" kern="100">
                          <a:effectLst/>
                          <a:latin typeface="Times New Roman"/>
                          <a:ea typeface="標楷體"/>
                        </a:rPr>
                        <a:t>　商標權</a:t>
                      </a:r>
                      <a:endParaRPr lang="zh-TW" sz="1600" kern="100">
                        <a:effectLst/>
                        <a:latin typeface="Times New Roman"/>
                        <a:ea typeface="新細明體"/>
                      </a:endParaRPr>
                    </a:p>
                  </a:txBody>
                  <a:tcPr marL="0" marR="0" marT="0" marB="0" anchor="b"/>
                </a:tc>
              </a:tr>
              <a:tr h="243840">
                <a:tc>
                  <a:txBody>
                    <a:bodyPr/>
                    <a:lstStyle/>
                    <a:p>
                      <a:pPr marL="144145" indent="-144145">
                        <a:lnSpc>
                          <a:spcPct val="100000"/>
                        </a:lnSpc>
                        <a:spcAft>
                          <a:spcPts val="0"/>
                        </a:spcAft>
                      </a:pPr>
                      <a:endParaRPr lang="zh-TW" sz="1600" kern="100" dirty="0">
                        <a:effectLst/>
                        <a:latin typeface="Times New Roman"/>
                        <a:ea typeface="新細明體"/>
                      </a:endParaRPr>
                    </a:p>
                  </a:txBody>
                  <a:tcPr marL="0" marR="0" marT="0" marB="0" anchor="b"/>
                </a:tc>
                <a:tc>
                  <a:txBody>
                    <a:bodyPr/>
                    <a:lstStyle/>
                    <a:p>
                      <a:pPr>
                        <a:lnSpc>
                          <a:spcPct val="100000"/>
                        </a:lnSpc>
                        <a:spcAft>
                          <a:spcPts val="0"/>
                        </a:spcAft>
                      </a:pPr>
                      <a:r>
                        <a:rPr lang="zh-TW" sz="1600" kern="100" dirty="0">
                          <a:effectLst/>
                          <a:latin typeface="Times New Roman"/>
                          <a:ea typeface="標楷體"/>
                        </a:rPr>
                        <a:t>　專利權</a:t>
                      </a:r>
                      <a:endParaRPr lang="zh-TW" sz="1600" kern="100" dirty="0">
                        <a:effectLst/>
                        <a:latin typeface="Times New Roman"/>
                        <a:ea typeface="新細明體"/>
                      </a:endParaRPr>
                    </a:p>
                  </a:txBody>
                  <a:tcPr marL="0" marR="0" marT="0" marB="0" anchor="b"/>
                </a:tc>
              </a:tr>
              <a:tr h="243840">
                <a:tc>
                  <a:txBody>
                    <a:bodyPr/>
                    <a:lstStyle/>
                    <a:p>
                      <a:pPr marL="144145" indent="-144145">
                        <a:lnSpc>
                          <a:spcPct val="100000"/>
                        </a:lnSpc>
                        <a:spcAft>
                          <a:spcPts val="0"/>
                        </a:spcAft>
                      </a:pPr>
                      <a:endParaRPr lang="zh-TW" sz="1600" kern="100" dirty="0">
                        <a:effectLst/>
                        <a:latin typeface="Times New Roman"/>
                        <a:ea typeface="新細明體"/>
                      </a:endParaRPr>
                    </a:p>
                  </a:txBody>
                  <a:tcPr marL="0" marR="0" marT="0" marB="0" anchor="b"/>
                </a:tc>
                <a:tc>
                  <a:txBody>
                    <a:bodyPr/>
                    <a:lstStyle/>
                    <a:p>
                      <a:pPr>
                        <a:lnSpc>
                          <a:spcPct val="100000"/>
                        </a:lnSpc>
                        <a:spcAft>
                          <a:spcPts val="0"/>
                        </a:spcAft>
                      </a:pPr>
                      <a:r>
                        <a:rPr lang="zh-TW" sz="1600" kern="100" dirty="0">
                          <a:effectLst/>
                          <a:latin typeface="Times New Roman"/>
                          <a:ea typeface="標楷體"/>
                        </a:rPr>
                        <a:t>　遞延退休金成本</a:t>
                      </a:r>
                      <a:endParaRPr lang="zh-TW" sz="1600" kern="100" dirty="0">
                        <a:effectLst/>
                        <a:latin typeface="Times New Roman"/>
                        <a:ea typeface="新細明體"/>
                      </a:endParaRPr>
                    </a:p>
                  </a:txBody>
                  <a:tcPr marL="0" marR="0" marT="0" marB="0" anchor="b"/>
                </a:tc>
              </a:tr>
              <a:tr h="243840">
                <a:tc>
                  <a:txBody>
                    <a:bodyPr/>
                    <a:lstStyle/>
                    <a:p>
                      <a:pPr marL="144145" indent="-144145">
                        <a:lnSpc>
                          <a:spcPct val="100000"/>
                        </a:lnSpc>
                        <a:spcAft>
                          <a:spcPts val="0"/>
                        </a:spcAft>
                      </a:pPr>
                      <a:endParaRPr lang="zh-TW" sz="1600" kern="100" dirty="0">
                        <a:effectLst/>
                        <a:latin typeface="Times New Roman"/>
                        <a:ea typeface="新細明體"/>
                      </a:endParaRPr>
                    </a:p>
                  </a:txBody>
                  <a:tcPr marL="0" marR="0" marT="0" marB="0" anchor="b"/>
                </a:tc>
                <a:tc>
                  <a:txBody>
                    <a:bodyPr/>
                    <a:lstStyle/>
                    <a:p>
                      <a:pPr>
                        <a:lnSpc>
                          <a:spcPct val="100000"/>
                        </a:lnSpc>
                        <a:spcAft>
                          <a:spcPts val="0"/>
                        </a:spcAft>
                      </a:pPr>
                      <a:r>
                        <a:rPr lang="zh-TW" sz="1600" kern="100">
                          <a:effectLst/>
                          <a:latin typeface="Times New Roman"/>
                          <a:ea typeface="標楷體"/>
                        </a:rPr>
                        <a:t>　</a:t>
                      </a:r>
                      <a:r>
                        <a:rPr lang="en-US" sz="1600" kern="100">
                          <a:effectLst/>
                          <a:latin typeface="Times New Roman"/>
                          <a:ea typeface="標楷體"/>
                        </a:rPr>
                        <a:t>XXXX</a:t>
                      </a:r>
                      <a:endParaRPr lang="zh-TW" sz="1600" kern="100">
                        <a:effectLst/>
                        <a:latin typeface="Times New Roman"/>
                        <a:ea typeface="新細明體"/>
                      </a:endParaRPr>
                    </a:p>
                  </a:txBody>
                  <a:tcPr marL="0" marR="0" marT="0" marB="0" anchor="b"/>
                </a:tc>
              </a:tr>
              <a:tr h="243840">
                <a:tc>
                  <a:txBody>
                    <a:bodyPr/>
                    <a:lstStyle/>
                    <a:p>
                      <a:pPr marL="144145" indent="-144145">
                        <a:lnSpc>
                          <a:spcPct val="100000"/>
                        </a:lnSpc>
                        <a:spcAft>
                          <a:spcPts val="0"/>
                        </a:spcAft>
                      </a:pPr>
                      <a:endParaRPr lang="zh-TW" sz="1600" kern="100" dirty="0">
                        <a:effectLst/>
                        <a:latin typeface="Times New Roman"/>
                        <a:ea typeface="新細明體"/>
                      </a:endParaRPr>
                    </a:p>
                  </a:txBody>
                  <a:tcPr marL="0" marR="0" marT="0" marB="0" anchor="b"/>
                </a:tc>
                <a:tc>
                  <a:txBody>
                    <a:bodyPr/>
                    <a:lstStyle/>
                    <a:p>
                      <a:pPr>
                        <a:lnSpc>
                          <a:spcPct val="100000"/>
                        </a:lnSpc>
                        <a:spcAft>
                          <a:spcPts val="0"/>
                        </a:spcAft>
                      </a:pPr>
                      <a:r>
                        <a:rPr lang="zh-TW" sz="1600" b="1" kern="100" dirty="0">
                          <a:effectLst/>
                          <a:latin typeface="Times New Roman"/>
                          <a:ea typeface="標楷體"/>
                        </a:rPr>
                        <a:t>其他資產</a:t>
                      </a:r>
                      <a:endParaRPr lang="zh-TW" sz="1600" b="1" kern="100" dirty="0">
                        <a:effectLst/>
                        <a:latin typeface="Times New Roman"/>
                        <a:ea typeface="新細明體"/>
                      </a:endParaRPr>
                    </a:p>
                  </a:txBody>
                  <a:tcPr marL="0" marR="0" marT="0" marB="0" anchor="b"/>
                </a:tc>
              </a:tr>
              <a:tr h="243840">
                <a:tc>
                  <a:txBody>
                    <a:bodyPr/>
                    <a:lstStyle/>
                    <a:p>
                      <a:pPr marL="144145" indent="-144145">
                        <a:lnSpc>
                          <a:spcPct val="100000"/>
                        </a:lnSpc>
                        <a:spcAft>
                          <a:spcPts val="0"/>
                        </a:spcAft>
                      </a:pPr>
                      <a:endParaRPr lang="zh-TW" sz="1600" kern="100" dirty="0">
                        <a:effectLst/>
                        <a:latin typeface="Times New Roman"/>
                        <a:ea typeface="新細明體"/>
                      </a:endParaRPr>
                    </a:p>
                  </a:txBody>
                  <a:tcPr marL="0" marR="0" marT="0" marB="0" anchor="b"/>
                </a:tc>
                <a:tc>
                  <a:txBody>
                    <a:bodyPr/>
                    <a:lstStyle/>
                    <a:p>
                      <a:pPr>
                        <a:lnSpc>
                          <a:spcPct val="100000"/>
                        </a:lnSpc>
                        <a:spcAft>
                          <a:spcPts val="0"/>
                        </a:spcAft>
                      </a:pPr>
                      <a:r>
                        <a:rPr lang="zh-TW" sz="1600" kern="100">
                          <a:effectLst/>
                          <a:latin typeface="Times New Roman"/>
                          <a:ea typeface="標楷體"/>
                        </a:rPr>
                        <a:t>　存出保證金</a:t>
                      </a:r>
                      <a:endParaRPr lang="zh-TW" sz="1600" kern="100">
                        <a:effectLst/>
                        <a:latin typeface="Times New Roman"/>
                        <a:ea typeface="新細明體"/>
                      </a:endParaRPr>
                    </a:p>
                  </a:txBody>
                  <a:tcPr marL="0" marR="0" marT="0" marB="0" anchor="b"/>
                </a:tc>
              </a:tr>
              <a:tr h="243840">
                <a:tc>
                  <a:txBody>
                    <a:bodyPr/>
                    <a:lstStyle/>
                    <a:p>
                      <a:pPr marL="144145" indent="-144145">
                        <a:lnSpc>
                          <a:spcPct val="100000"/>
                        </a:lnSpc>
                        <a:spcAft>
                          <a:spcPts val="0"/>
                        </a:spcAft>
                      </a:pPr>
                      <a:endParaRPr lang="zh-TW" sz="1600" kern="100" dirty="0">
                        <a:effectLst/>
                        <a:latin typeface="Times New Roman"/>
                        <a:ea typeface="新細明體"/>
                      </a:endParaRPr>
                    </a:p>
                  </a:txBody>
                  <a:tcPr marL="0" marR="0" marT="0" marB="0" anchor="b"/>
                </a:tc>
                <a:tc>
                  <a:txBody>
                    <a:bodyPr/>
                    <a:lstStyle/>
                    <a:p>
                      <a:pPr marL="144780" indent="-144780">
                        <a:lnSpc>
                          <a:spcPct val="100000"/>
                        </a:lnSpc>
                        <a:spcAft>
                          <a:spcPts val="0"/>
                        </a:spcAft>
                      </a:pPr>
                      <a:r>
                        <a:rPr lang="zh-TW" sz="1600" kern="100">
                          <a:effectLst/>
                          <a:latin typeface="Times New Roman"/>
                          <a:ea typeface="標楷體"/>
                        </a:rPr>
                        <a:t>　遞延所得稅資產</a:t>
                      </a:r>
                      <a:r>
                        <a:rPr lang="en-US" sz="1600" kern="100">
                          <a:effectLst/>
                          <a:latin typeface="Times New Roman"/>
                          <a:ea typeface="標楷體"/>
                        </a:rPr>
                        <a:t>-</a:t>
                      </a:r>
                      <a:r>
                        <a:rPr lang="zh-TW" sz="1600" kern="100">
                          <a:effectLst/>
                          <a:latin typeface="Times New Roman"/>
                          <a:ea typeface="標楷體"/>
                        </a:rPr>
                        <a:t>非流動</a:t>
                      </a:r>
                      <a:endParaRPr lang="zh-TW" sz="1600" kern="100">
                        <a:effectLst/>
                        <a:latin typeface="Times New Roman"/>
                        <a:ea typeface="新細明體"/>
                      </a:endParaRPr>
                    </a:p>
                  </a:txBody>
                  <a:tcPr marL="0" marR="0" marT="0" marB="0" anchor="b"/>
                </a:tc>
              </a:tr>
              <a:tr h="243840">
                <a:tc>
                  <a:txBody>
                    <a:bodyPr/>
                    <a:lstStyle/>
                    <a:p>
                      <a:pPr marL="144145" indent="-144145">
                        <a:lnSpc>
                          <a:spcPct val="100000"/>
                        </a:lnSpc>
                        <a:spcAft>
                          <a:spcPts val="0"/>
                        </a:spcAft>
                      </a:pPr>
                      <a:endParaRPr lang="zh-TW" sz="1600" kern="100" dirty="0">
                        <a:effectLst/>
                        <a:latin typeface="Times New Roman"/>
                        <a:ea typeface="新細明體"/>
                      </a:endParaRPr>
                    </a:p>
                  </a:txBody>
                  <a:tcPr marL="0" marR="0" marT="0" marB="0" anchor="b"/>
                </a:tc>
                <a:tc>
                  <a:txBody>
                    <a:bodyPr/>
                    <a:lstStyle/>
                    <a:p>
                      <a:pPr>
                        <a:lnSpc>
                          <a:spcPct val="100000"/>
                        </a:lnSpc>
                        <a:spcAft>
                          <a:spcPts val="0"/>
                        </a:spcAft>
                      </a:pPr>
                      <a:r>
                        <a:rPr lang="zh-TW" sz="1600" kern="100" dirty="0">
                          <a:effectLst/>
                          <a:latin typeface="Times New Roman"/>
                          <a:ea typeface="標楷體"/>
                        </a:rPr>
                        <a:t>　</a:t>
                      </a:r>
                      <a:r>
                        <a:rPr lang="en-US" sz="1600" kern="100" dirty="0">
                          <a:effectLst/>
                          <a:latin typeface="Times New Roman"/>
                          <a:ea typeface="標楷體"/>
                        </a:rPr>
                        <a:t>XXXX</a:t>
                      </a:r>
                      <a:endParaRPr lang="zh-TW" sz="1600" kern="100" dirty="0">
                        <a:effectLst/>
                        <a:latin typeface="Times New Roman"/>
                        <a:ea typeface="新細明體"/>
                      </a:endParaRPr>
                    </a:p>
                  </a:txBody>
                  <a:tcPr marL="0" marR="0" marT="0" marB="0" anchor="b"/>
                </a:tc>
              </a:tr>
            </a:tbl>
          </a:graphicData>
        </a:graphic>
      </p:graphicFrame>
      <p:sp>
        <p:nvSpPr>
          <p:cNvPr id="5" name="直線圖說文字 2 (加上框線和強調線) 4"/>
          <p:cNvSpPr/>
          <p:nvPr/>
        </p:nvSpPr>
        <p:spPr>
          <a:xfrm>
            <a:off x="7910418" y="2878882"/>
            <a:ext cx="1728017" cy="2232248"/>
          </a:xfrm>
          <a:prstGeom prst="accentBorderCallout2">
            <a:avLst>
              <a:gd name="adj1" fmla="val 18750"/>
              <a:gd name="adj2" fmla="val -8333"/>
              <a:gd name="adj3" fmla="val 18750"/>
              <a:gd name="adj4" fmla="val -16667"/>
              <a:gd name="adj5" fmla="val 47685"/>
              <a:gd name="adj6" fmla="val -322573"/>
            </a:avLst>
          </a:prstGeom>
          <a:solidFill>
            <a:srgbClr val="FFFF00"/>
          </a:solidFill>
        </p:spPr>
        <p:style>
          <a:lnRef idx="2">
            <a:schemeClr val="accent6"/>
          </a:lnRef>
          <a:fillRef idx="1">
            <a:schemeClr val="lt1"/>
          </a:fillRef>
          <a:effectRef idx="0">
            <a:schemeClr val="accent6"/>
          </a:effectRef>
          <a:fontRef idx="minor">
            <a:schemeClr val="dk1"/>
          </a:fontRef>
        </p:style>
        <p:txBody>
          <a:bodyPr lIns="90074" tIns="45035" rIns="90074" bIns="45035" anchor="ctr"/>
          <a:lstStyle/>
          <a:p>
            <a:pPr algn="ctr" defTabSz="1003925" fontAlgn="auto">
              <a:spcBef>
                <a:spcPts val="0"/>
              </a:spcBef>
              <a:spcAft>
                <a:spcPts val="0"/>
              </a:spcAft>
              <a:defRPr/>
            </a:pPr>
            <a:r>
              <a:rPr kumimoji="0" lang="zh-TW" altLang="en-US" dirty="0">
                <a:solidFill>
                  <a:prstClr val="black"/>
                </a:solidFill>
                <a:ea typeface="微軟正黑體" pitchFamily="34" charset="-120"/>
              </a:rPr>
              <a:t>即固定資產，大表中不再列示各類別資產（土地、建築物、機器設備）之金額</a:t>
            </a:r>
          </a:p>
        </p:txBody>
      </p:sp>
      <p:sp>
        <p:nvSpPr>
          <p:cNvPr id="6" name="直線圖說文字 3 (加上框線和強調線) 5"/>
          <p:cNvSpPr/>
          <p:nvPr/>
        </p:nvSpPr>
        <p:spPr>
          <a:xfrm>
            <a:off x="8414374" y="5437489"/>
            <a:ext cx="1223962" cy="1800225"/>
          </a:xfrm>
          <a:prstGeom prst="accentBorderCallout3">
            <a:avLst>
              <a:gd name="adj1" fmla="val 18750"/>
              <a:gd name="adj2" fmla="val -8333"/>
              <a:gd name="adj3" fmla="val 18750"/>
              <a:gd name="adj4" fmla="val -16667"/>
              <a:gd name="adj5" fmla="val 3380"/>
              <a:gd name="adj6" fmla="val -32852"/>
              <a:gd name="adj7" fmla="val -63941"/>
              <a:gd name="adj8" fmla="val -542944"/>
            </a:avLst>
          </a:prstGeom>
          <a:solidFill>
            <a:srgbClr val="FFFF00"/>
          </a:solidFill>
        </p:spPr>
        <p:style>
          <a:lnRef idx="2">
            <a:schemeClr val="accent6"/>
          </a:lnRef>
          <a:fillRef idx="1">
            <a:schemeClr val="lt1"/>
          </a:fillRef>
          <a:effectRef idx="0">
            <a:schemeClr val="accent6"/>
          </a:effectRef>
          <a:fontRef idx="minor">
            <a:schemeClr val="dk1"/>
          </a:fontRef>
        </p:style>
        <p:txBody>
          <a:bodyPr lIns="90074" tIns="45035" rIns="90074" bIns="45035" anchor="ctr"/>
          <a:lstStyle/>
          <a:p>
            <a:pPr algn="ctr" defTabSz="1003925" fontAlgn="auto">
              <a:spcBef>
                <a:spcPts val="0"/>
              </a:spcBef>
              <a:spcAft>
                <a:spcPts val="0"/>
              </a:spcAft>
              <a:defRPr/>
            </a:pPr>
            <a:r>
              <a:rPr kumimoji="0" lang="zh-TW" altLang="en-US" dirty="0">
                <a:solidFill>
                  <a:prstClr val="black"/>
                </a:solidFill>
                <a:ea typeface="微軟正黑體" pitchFamily="34" charset="-120"/>
              </a:rPr>
              <a:t>為賺取租金或資本增值或兩者兼有而持有的土地</a:t>
            </a:r>
            <a:r>
              <a:rPr kumimoji="0" lang="en-US" altLang="zh-TW" dirty="0">
                <a:solidFill>
                  <a:prstClr val="black"/>
                </a:solidFill>
                <a:ea typeface="微軟正黑體" pitchFamily="34" charset="-120"/>
              </a:rPr>
              <a:t>/</a:t>
            </a:r>
            <a:r>
              <a:rPr kumimoji="0" lang="zh-TW" altLang="en-US" dirty="0">
                <a:solidFill>
                  <a:prstClr val="black"/>
                </a:solidFill>
                <a:ea typeface="微軟正黑體" pitchFamily="34" charset="-120"/>
              </a:rPr>
              <a:t>建物</a:t>
            </a:r>
          </a:p>
        </p:txBody>
      </p:sp>
      <p:sp>
        <p:nvSpPr>
          <p:cNvPr id="8" name="直線圖說文字 3 (加上框線和強調線) 7"/>
          <p:cNvSpPr/>
          <p:nvPr/>
        </p:nvSpPr>
        <p:spPr>
          <a:xfrm>
            <a:off x="7727932" y="1870770"/>
            <a:ext cx="2160911" cy="647700"/>
          </a:xfrm>
          <a:prstGeom prst="accentBorderCallout3">
            <a:avLst>
              <a:gd name="adj1" fmla="val 18750"/>
              <a:gd name="adj2" fmla="val -8333"/>
              <a:gd name="adj3" fmla="val 18750"/>
              <a:gd name="adj4" fmla="val -16667"/>
              <a:gd name="adj5" fmla="val 3380"/>
              <a:gd name="adj6" fmla="val -32852"/>
              <a:gd name="adj7" fmla="val 282856"/>
              <a:gd name="adj8" fmla="val -256437"/>
            </a:avLst>
          </a:prstGeom>
          <a:solidFill>
            <a:srgbClr val="FFFF00"/>
          </a:solidFill>
        </p:spPr>
        <p:style>
          <a:lnRef idx="2">
            <a:schemeClr val="accent6"/>
          </a:lnRef>
          <a:fillRef idx="1">
            <a:schemeClr val="lt1"/>
          </a:fillRef>
          <a:effectRef idx="0">
            <a:schemeClr val="accent6"/>
          </a:effectRef>
          <a:fontRef idx="minor">
            <a:schemeClr val="dk1"/>
          </a:fontRef>
        </p:style>
        <p:txBody>
          <a:bodyPr lIns="90074" tIns="45035" rIns="90074" bIns="45035" anchor="ctr"/>
          <a:lstStyle/>
          <a:p>
            <a:pPr algn="ctr" defTabSz="1003925" fontAlgn="auto">
              <a:spcBef>
                <a:spcPts val="0"/>
              </a:spcBef>
              <a:spcAft>
                <a:spcPts val="0"/>
              </a:spcAft>
              <a:defRPr/>
            </a:pPr>
            <a:r>
              <a:rPr kumimoji="0" lang="zh-TW" altLang="en-US" dirty="0">
                <a:solidFill>
                  <a:prstClr val="black"/>
                </a:solidFill>
                <a:ea typeface="微軟正黑體" pitchFamily="34" charset="-120"/>
              </a:rPr>
              <a:t>可能包括投資關聯企業及合資</a:t>
            </a:r>
          </a:p>
        </p:txBody>
      </p:sp>
      <p:sp>
        <p:nvSpPr>
          <p:cNvPr id="9" name="直線圖說文字 2 8"/>
          <p:cNvSpPr/>
          <p:nvPr/>
        </p:nvSpPr>
        <p:spPr>
          <a:xfrm>
            <a:off x="514385" y="5846012"/>
            <a:ext cx="3327295" cy="1391596"/>
          </a:xfrm>
          <a:prstGeom prst="borderCallout2">
            <a:avLst>
              <a:gd name="adj1" fmla="val -2127"/>
              <a:gd name="adj2" fmla="val 49639"/>
              <a:gd name="adj3" fmla="val -45155"/>
              <a:gd name="adj4" fmla="val 60949"/>
              <a:gd name="adj5" fmla="val -66058"/>
              <a:gd name="adj6" fmla="val 49257"/>
            </a:avLst>
          </a:prstGeom>
          <a:solidFill>
            <a:srgbClr val="FFFF00"/>
          </a:solidFill>
        </p:spPr>
        <p:style>
          <a:lnRef idx="2">
            <a:schemeClr val="accent6"/>
          </a:lnRef>
          <a:fillRef idx="1">
            <a:schemeClr val="lt1"/>
          </a:fillRef>
          <a:effectRef idx="0">
            <a:schemeClr val="accent6"/>
          </a:effectRef>
          <a:fontRef idx="minor">
            <a:schemeClr val="dk1"/>
          </a:fontRef>
        </p:style>
        <p:txBody>
          <a:bodyPr lIns="90074" tIns="45035" rIns="90074" bIns="45035" rtlCol="0" anchor="ctr"/>
          <a:lstStyle/>
          <a:p>
            <a:pPr defTabSz="1003925" fontAlgn="auto">
              <a:spcBef>
                <a:spcPts val="0"/>
              </a:spcBef>
              <a:spcAft>
                <a:spcPts val="0"/>
              </a:spcAft>
            </a:pPr>
            <a:r>
              <a:rPr kumimoji="0" lang="en-US" altLang="zh-TW" dirty="0">
                <a:solidFill>
                  <a:prstClr val="black"/>
                </a:solidFill>
                <a:ea typeface="微軟正黑體" pitchFamily="34" charset="-120"/>
              </a:rPr>
              <a:t>1.</a:t>
            </a:r>
            <a:r>
              <a:rPr kumimoji="0" lang="zh-TW" altLang="en-US" dirty="0">
                <a:solidFill>
                  <a:prstClr val="black"/>
                </a:solidFill>
                <a:ea typeface="微軟正黑體" pitchFamily="34" charset="-120"/>
              </a:rPr>
              <a:t> 遞延所得稅必為</a:t>
            </a:r>
            <a:r>
              <a:rPr kumimoji="0" lang="zh-TW" altLang="en-US" u="sng" dirty="0">
                <a:solidFill>
                  <a:prstClr val="black"/>
                </a:solidFill>
                <a:ea typeface="微軟正黑體" pitchFamily="34" charset="-120"/>
              </a:rPr>
              <a:t>非流動</a:t>
            </a:r>
            <a:endParaRPr kumimoji="0" lang="en-US" altLang="zh-TW" dirty="0">
              <a:solidFill>
                <a:prstClr val="black"/>
              </a:solidFill>
              <a:ea typeface="微軟正黑體" pitchFamily="34" charset="-120"/>
            </a:endParaRPr>
          </a:p>
          <a:p>
            <a:pPr defTabSz="1003925" fontAlgn="auto">
              <a:spcBef>
                <a:spcPts val="0"/>
              </a:spcBef>
              <a:spcAft>
                <a:spcPts val="0"/>
              </a:spcAft>
            </a:pPr>
            <a:r>
              <a:rPr kumimoji="0" lang="en-US" altLang="zh-TW" dirty="0">
                <a:solidFill>
                  <a:prstClr val="black"/>
                </a:solidFill>
                <a:ea typeface="微軟正黑體" pitchFamily="34" charset="-120"/>
              </a:rPr>
              <a:t>2.</a:t>
            </a:r>
            <a:r>
              <a:rPr kumimoji="0" lang="zh-TW" altLang="en-US" dirty="0">
                <a:solidFill>
                  <a:prstClr val="black"/>
                </a:solidFill>
                <a:ea typeface="微軟正黑體" pitchFamily="34" charset="-120"/>
              </a:rPr>
              <a:t> 我國所得稅資產及負債不符合</a:t>
            </a:r>
            <a:r>
              <a:rPr kumimoji="0" lang="en-US" altLang="zh-TW" dirty="0">
                <a:solidFill>
                  <a:prstClr val="black"/>
                </a:solidFill>
                <a:ea typeface="微軟正黑體" pitchFamily="34" charset="-120"/>
              </a:rPr>
              <a:t>IAS 12</a:t>
            </a:r>
            <a:r>
              <a:rPr kumimoji="0" lang="zh-TW" altLang="en-US" dirty="0">
                <a:solidFill>
                  <a:prstClr val="black"/>
                </a:solidFill>
                <a:ea typeface="微軟正黑體" pitchFamily="34" charset="-120"/>
              </a:rPr>
              <a:t>互抵條件，不得互抵</a:t>
            </a:r>
            <a:endParaRPr kumimoji="0" lang="zh-TW" altLang="en-US" u="sng" dirty="0">
              <a:solidFill>
                <a:prstClr val="black"/>
              </a:solidFill>
              <a:ea typeface="微軟正黑體" pitchFamily="34" charset="-120"/>
            </a:endParaRPr>
          </a:p>
        </p:txBody>
      </p:sp>
      <p:sp>
        <p:nvSpPr>
          <p:cNvPr id="10" name="矩形 9"/>
          <p:cNvSpPr/>
          <p:nvPr/>
        </p:nvSpPr>
        <p:spPr>
          <a:xfrm>
            <a:off x="2494912" y="5941464"/>
            <a:ext cx="5616624" cy="1296144"/>
          </a:xfrm>
          <a:prstGeom prst="rect">
            <a:avLst/>
          </a:prstGeom>
        </p:spPr>
        <p:style>
          <a:lnRef idx="1">
            <a:schemeClr val="accent5"/>
          </a:lnRef>
          <a:fillRef idx="2">
            <a:schemeClr val="accent5"/>
          </a:fillRef>
          <a:effectRef idx="1">
            <a:schemeClr val="accent5"/>
          </a:effectRef>
          <a:fontRef idx="minor">
            <a:schemeClr val="dk1"/>
          </a:fontRef>
        </p:style>
        <p:txBody>
          <a:bodyPr lIns="90074" tIns="45035" rIns="90074" bIns="45035" rtlCol="0" anchor="ctr"/>
          <a:lstStyle/>
          <a:p>
            <a:pPr algn="ctr" defTabSz="1003925" fontAlgn="auto">
              <a:spcBef>
                <a:spcPts val="0"/>
              </a:spcBef>
              <a:spcAft>
                <a:spcPts val="0"/>
              </a:spcAft>
            </a:pPr>
            <a:r>
              <a:rPr kumimoji="0" lang="zh-TW" altLang="en-US" sz="2500" dirty="0">
                <a:solidFill>
                  <a:prstClr val="black"/>
                </a:solidFill>
                <a:ea typeface="微軟正黑體" pitchFamily="34" charset="-120"/>
                <a:cs typeface="Calibri" pitchFamily="34" charset="0"/>
              </a:rPr>
              <a:t>將現行之「</a:t>
            </a:r>
            <a:r>
              <a:rPr kumimoji="0" lang="zh-TW" altLang="zh-TW" sz="2500" dirty="0">
                <a:solidFill>
                  <a:prstClr val="black"/>
                </a:solidFill>
                <a:ea typeface="微軟正黑體" pitchFamily="34" charset="-120"/>
                <a:cs typeface="Calibri" pitchFamily="34" charset="0"/>
              </a:rPr>
              <a:t>基金及投資</a:t>
            </a:r>
            <a:r>
              <a:rPr kumimoji="0" lang="zh-TW" altLang="en-US" sz="2500" dirty="0">
                <a:solidFill>
                  <a:prstClr val="black"/>
                </a:solidFill>
                <a:ea typeface="微軟正黑體" pitchFamily="34" charset="-120"/>
                <a:cs typeface="Calibri" pitchFamily="34" charset="0"/>
              </a:rPr>
              <a:t>」、 「固定資產」 、「無形資產」及「其他資產」合併為「</a:t>
            </a:r>
            <a:r>
              <a:rPr kumimoji="0" lang="zh-TW" altLang="en-US" sz="2500" dirty="0">
                <a:solidFill>
                  <a:srgbClr val="FF0000"/>
                </a:solidFill>
                <a:ea typeface="微軟正黑體" pitchFamily="34" charset="-120"/>
                <a:cs typeface="Calibri" pitchFamily="34" charset="0"/>
              </a:rPr>
              <a:t>非流動資產</a:t>
            </a:r>
            <a:r>
              <a:rPr kumimoji="0" lang="zh-TW" altLang="en-US" sz="2500" dirty="0">
                <a:solidFill>
                  <a:prstClr val="black"/>
                </a:solidFill>
                <a:ea typeface="微軟正黑體" pitchFamily="34" charset="-120"/>
                <a:cs typeface="Calibri" pitchFamily="34" charset="0"/>
              </a:rPr>
              <a:t>」一大類別</a:t>
            </a:r>
          </a:p>
        </p:txBody>
      </p:sp>
    </p:spTree>
    <p:extLst>
      <p:ext uri="{BB962C8B-B14F-4D97-AF65-F5344CB8AC3E}">
        <p14:creationId xmlns:p14="http://schemas.microsoft.com/office/powerpoint/2010/main" val="112781042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P spid="9" grpId="0" animBg="1"/>
      <p:bldP spid="10"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Autofit/>
          </a:bodyPr>
          <a:lstStyle/>
          <a:p>
            <a:r>
              <a:rPr lang="zh-TW" altLang="en-US" sz="3600" b="1" dirty="0"/>
              <a:t>資產負債表</a:t>
            </a:r>
            <a:r>
              <a:rPr lang="en-US" altLang="zh-TW" sz="3600" b="1" dirty="0"/>
              <a:t>-</a:t>
            </a:r>
            <a:r>
              <a:rPr lang="zh-TW" altLang="en-US" sz="3600" b="1" dirty="0"/>
              <a:t>流動負債</a:t>
            </a:r>
            <a:endParaRPr lang="zh-TW" altLang="en-US" sz="3600" dirty="0"/>
          </a:p>
        </p:txBody>
      </p:sp>
      <p:sp>
        <p:nvSpPr>
          <p:cNvPr id="4" name="投影片編號版面配置區 3"/>
          <p:cNvSpPr>
            <a:spLocks noGrp="1"/>
          </p:cNvSpPr>
          <p:nvPr>
            <p:ph type="sldNum" sz="quarter" idx="10"/>
          </p:nvPr>
        </p:nvSpPr>
        <p:spPr/>
        <p:txBody>
          <a:bodyPr/>
          <a:lstStyle/>
          <a:p>
            <a:pPr>
              <a:defRPr/>
            </a:pPr>
            <a:fld id="{6C7AD656-ECE9-48E2-BF9F-5B6BAA432F88}" type="slidenum">
              <a:rPr lang="en-US" altLang="zh-TW" smtClean="0">
                <a:solidFill>
                  <a:prstClr val="black">
                    <a:tint val="75000"/>
                  </a:prstClr>
                </a:solidFill>
              </a:rPr>
              <a:pPr>
                <a:defRPr/>
              </a:pPr>
              <a:t>24</a:t>
            </a:fld>
            <a:endParaRPr lang="en-US" altLang="zh-TW">
              <a:solidFill>
                <a:prstClr val="black">
                  <a:tint val="75000"/>
                </a:prstClr>
              </a:solidFill>
            </a:endParaRPr>
          </a:p>
        </p:txBody>
      </p:sp>
      <p:graphicFrame>
        <p:nvGraphicFramePr>
          <p:cNvPr id="7" name="內容版面配置區 6"/>
          <p:cNvGraphicFramePr>
            <a:graphicFrameLocks noGrp="1"/>
          </p:cNvGraphicFramePr>
          <p:nvPr>
            <p:ph idx="1"/>
            <p:extLst>
              <p:ext uri="{D42A27DB-BD31-4B8C-83A1-F6EECF244321}">
                <p14:modId xmlns:p14="http://schemas.microsoft.com/office/powerpoint/2010/main" val="196362247"/>
              </p:ext>
            </p:extLst>
          </p:nvPr>
        </p:nvGraphicFramePr>
        <p:xfrm>
          <a:off x="276719" y="1289371"/>
          <a:ext cx="8555901" cy="5677621"/>
        </p:xfrm>
        <a:graphic>
          <a:graphicData uri="http://schemas.openxmlformats.org/drawingml/2006/table">
            <a:tbl>
              <a:tblPr firstRow="1">
                <a:tableStyleId>{7DF18680-E054-41AD-8BC1-D1AEF772440D}</a:tableStyleId>
              </a:tblPr>
              <a:tblGrid>
                <a:gridCol w="4436393"/>
                <a:gridCol w="4119508"/>
              </a:tblGrid>
              <a:tr h="276408">
                <a:tc>
                  <a:txBody>
                    <a:bodyPr/>
                    <a:lstStyle/>
                    <a:p>
                      <a:pPr>
                        <a:lnSpc>
                          <a:spcPct val="100000"/>
                        </a:lnSpc>
                        <a:spcAft>
                          <a:spcPts val="0"/>
                        </a:spcAft>
                      </a:pPr>
                      <a:r>
                        <a:rPr lang="en-US" altLang="zh-TW" sz="1800" kern="100" dirty="0" smtClean="0">
                          <a:effectLst/>
                          <a:latin typeface="+mn-lt"/>
                          <a:ea typeface="微軟正黑體" pitchFamily="34" charset="-120"/>
                        </a:rPr>
                        <a:t>TFRS</a:t>
                      </a:r>
                      <a:endParaRPr lang="zh-TW" altLang="zh-TW" sz="1800" kern="100" dirty="0">
                        <a:effectLst/>
                        <a:latin typeface="+mn-lt"/>
                        <a:ea typeface="微軟正黑體" pitchFamily="34" charset="-120"/>
                      </a:endParaRPr>
                    </a:p>
                  </a:txBody>
                  <a:tcPr marL="0" marR="0" marT="0" marB="0" anchor="b">
                    <a:solidFill>
                      <a:srgbClr val="FFC000"/>
                    </a:solidFill>
                  </a:tcPr>
                </a:tc>
                <a:tc>
                  <a:txBody>
                    <a:bodyPr/>
                    <a:lstStyle/>
                    <a:p>
                      <a:pPr>
                        <a:lnSpc>
                          <a:spcPct val="100000"/>
                        </a:lnSpc>
                      </a:pPr>
                      <a:r>
                        <a:rPr lang="en-US" altLang="zh-TW" sz="1800" dirty="0" smtClean="0">
                          <a:latin typeface="+mn-lt"/>
                          <a:ea typeface="微軟正黑體" pitchFamily="34" charset="-120"/>
                        </a:rPr>
                        <a:t>ROC</a:t>
                      </a:r>
                      <a:r>
                        <a:rPr lang="zh-TW" altLang="en-US" sz="1800" baseline="0" dirty="0" smtClean="0">
                          <a:latin typeface="+mn-lt"/>
                          <a:ea typeface="微軟正黑體" pitchFamily="34" charset="-120"/>
                        </a:rPr>
                        <a:t> </a:t>
                      </a:r>
                      <a:r>
                        <a:rPr lang="en-US" altLang="zh-TW" sz="1800" baseline="0" dirty="0" smtClean="0">
                          <a:latin typeface="+mn-lt"/>
                          <a:ea typeface="微軟正黑體" pitchFamily="34" charset="-120"/>
                        </a:rPr>
                        <a:t>GAAP</a:t>
                      </a:r>
                      <a:endParaRPr lang="zh-TW" altLang="en-US" sz="1800" dirty="0">
                        <a:latin typeface="+mn-lt"/>
                        <a:ea typeface="微軟正黑體" pitchFamily="34" charset="-120"/>
                      </a:endParaRPr>
                    </a:p>
                  </a:txBody>
                  <a:tcPr marL="0" marR="0" marT="0" marB="0" anchor="b"/>
                </a:tc>
              </a:tr>
              <a:tr h="243840">
                <a:tc>
                  <a:txBody>
                    <a:bodyPr/>
                    <a:lstStyle/>
                    <a:p>
                      <a:pPr>
                        <a:lnSpc>
                          <a:spcPct val="100000"/>
                        </a:lnSpc>
                        <a:spcAft>
                          <a:spcPts val="0"/>
                        </a:spcAft>
                      </a:pPr>
                      <a:r>
                        <a:rPr lang="zh-TW" sz="1600" b="1" kern="100" dirty="0">
                          <a:effectLst/>
                          <a:latin typeface="+mn-lt"/>
                          <a:ea typeface="微軟正黑體" pitchFamily="34" charset="-120"/>
                        </a:rPr>
                        <a:t>流動負債</a:t>
                      </a:r>
                      <a:endParaRPr lang="zh-TW" sz="1600" kern="100" dirty="0">
                        <a:effectLst/>
                        <a:latin typeface="+mn-lt"/>
                        <a:ea typeface="微軟正黑體" pitchFamily="34" charset="-120"/>
                      </a:endParaRPr>
                    </a:p>
                  </a:txBody>
                  <a:tcPr marL="0" marR="0" marT="0" marB="0" anchor="b"/>
                </a:tc>
                <a:tc>
                  <a:txBody>
                    <a:bodyPr/>
                    <a:lstStyle/>
                    <a:p>
                      <a:pPr>
                        <a:lnSpc>
                          <a:spcPct val="100000"/>
                        </a:lnSpc>
                        <a:spcAft>
                          <a:spcPts val="0"/>
                        </a:spcAft>
                      </a:pPr>
                      <a:r>
                        <a:rPr lang="zh-TW" sz="1600" b="1" kern="100" dirty="0">
                          <a:effectLst/>
                          <a:latin typeface="+mn-lt"/>
                          <a:ea typeface="微軟正黑體" pitchFamily="34" charset="-120"/>
                        </a:rPr>
                        <a:t>流動負債</a:t>
                      </a:r>
                    </a:p>
                  </a:txBody>
                  <a:tcPr marL="0" marR="0" marT="0" marB="0" anchor="b"/>
                </a:tc>
              </a:tr>
              <a:tr h="243840">
                <a:tc>
                  <a:txBody>
                    <a:bodyPr/>
                    <a:lstStyle/>
                    <a:p>
                      <a:pPr marL="7620">
                        <a:lnSpc>
                          <a:spcPct val="100000"/>
                        </a:lnSpc>
                        <a:spcAft>
                          <a:spcPts val="0"/>
                        </a:spcAft>
                      </a:pPr>
                      <a:r>
                        <a:rPr lang="zh-TW" sz="1600" kern="100" dirty="0">
                          <a:effectLst/>
                          <a:latin typeface="+mn-lt"/>
                          <a:ea typeface="微軟正黑體" pitchFamily="34" charset="-120"/>
                        </a:rPr>
                        <a:t>　短期借款</a:t>
                      </a:r>
                    </a:p>
                  </a:txBody>
                  <a:tcPr marL="0" marR="0" marT="0" marB="0" anchor="b"/>
                </a:tc>
                <a:tc>
                  <a:txBody>
                    <a:bodyPr/>
                    <a:lstStyle/>
                    <a:p>
                      <a:pPr>
                        <a:lnSpc>
                          <a:spcPct val="100000"/>
                        </a:lnSpc>
                        <a:spcAft>
                          <a:spcPts val="0"/>
                        </a:spcAft>
                      </a:pPr>
                      <a:r>
                        <a:rPr lang="zh-TW" sz="1600" kern="100">
                          <a:effectLst/>
                          <a:latin typeface="+mn-lt"/>
                          <a:ea typeface="微軟正黑體" pitchFamily="34" charset="-120"/>
                        </a:rPr>
                        <a:t>　短期借款</a:t>
                      </a:r>
                    </a:p>
                  </a:txBody>
                  <a:tcPr marL="0" marR="0" marT="0" marB="0" anchor="b"/>
                </a:tc>
              </a:tr>
              <a:tr h="321164">
                <a:tc>
                  <a:txBody>
                    <a:bodyPr/>
                    <a:lstStyle/>
                    <a:p>
                      <a:pPr marL="7620">
                        <a:lnSpc>
                          <a:spcPct val="100000"/>
                        </a:lnSpc>
                        <a:spcAft>
                          <a:spcPts val="0"/>
                        </a:spcAft>
                      </a:pPr>
                      <a:r>
                        <a:rPr lang="zh-TW" sz="1600" kern="100" dirty="0">
                          <a:effectLst/>
                          <a:latin typeface="+mn-lt"/>
                          <a:ea typeface="微軟正黑體" pitchFamily="34" charset="-120"/>
                        </a:rPr>
                        <a:t>　應付短期票券</a:t>
                      </a:r>
                    </a:p>
                  </a:txBody>
                  <a:tcPr marL="0" marR="0" marT="0" marB="0" anchor="b"/>
                </a:tc>
                <a:tc>
                  <a:txBody>
                    <a:bodyPr/>
                    <a:lstStyle/>
                    <a:p>
                      <a:pPr>
                        <a:lnSpc>
                          <a:spcPct val="100000"/>
                        </a:lnSpc>
                        <a:spcAft>
                          <a:spcPts val="0"/>
                        </a:spcAft>
                      </a:pPr>
                      <a:r>
                        <a:rPr lang="zh-TW" sz="1600" kern="100">
                          <a:effectLst/>
                          <a:latin typeface="+mn-lt"/>
                          <a:ea typeface="微軟正黑體" pitchFamily="34" charset="-120"/>
                        </a:rPr>
                        <a:t>　應付短期票券</a:t>
                      </a:r>
                    </a:p>
                  </a:txBody>
                  <a:tcPr marL="0" marR="0" marT="0" marB="0" anchor="b"/>
                </a:tc>
              </a:tr>
              <a:tr h="326503">
                <a:tc>
                  <a:txBody>
                    <a:bodyPr/>
                    <a:lstStyle/>
                    <a:p>
                      <a:pPr marL="144145" indent="-144145">
                        <a:lnSpc>
                          <a:spcPct val="100000"/>
                        </a:lnSpc>
                        <a:spcAft>
                          <a:spcPts val="0"/>
                        </a:spcAft>
                      </a:pPr>
                      <a:r>
                        <a:rPr lang="en-US" sz="1600" kern="100" dirty="0">
                          <a:effectLst/>
                          <a:latin typeface="+mn-lt"/>
                          <a:ea typeface="微軟正黑體" pitchFamily="34" charset="-120"/>
                        </a:rPr>
                        <a:t>  </a:t>
                      </a:r>
                      <a:r>
                        <a:rPr lang="en-US" sz="1600" kern="100" dirty="0" smtClean="0">
                          <a:effectLst/>
                          <a:latin typeface="+mn-lt"/>
                          <a:ea typeface="微軟正黑體" pitchFamily="34" charset="-120"/>
                        </a:rPr>
                        <a:t>  </a:t>
                      </a:r>
                      <a:r>
                        <a:rPr lang="zh-TW" sz="1600" kern="100" dirty="0" smtClean="0">
                          <a:effectLst/>
                          <a:latin typeface="+mn-lt"/>
                          <a:ea typeface="微軟正黑體" pitchFamily="34" charset="-120"/>
                        </a:rPr>
                        <a:t>透過</a:t>
                      </a:r>
                      <a:r>
                        <a:rPr lang="zh-TW" sz="1600" kern="100" dirty="0">
                          <a:effectLst/>
                          <a:latin typeface="+mn-lt"/>
                          <a:ea typeface="微軟正黑體" pitchFamily="34" charset="-120"/>
                        </a:rPr>
                        <a:t>損益按公允價值衡量之金融負債</a:t>
                      </a:r>
                      <a:r>
                        <a:rPr lang="en-US" sz="1600" kern="100" dirty="0">
                          <a:effectLst/>
                          <a:latin typeface="+mn-lt"/>
                          <a:ea typeface="微軟正黑體" pitchFamily="34" charset="-120"/>
                        </a:rPr>
                        <a:t>-</a:t>
                      </a:r>
                      <a:r>
                        <a:rPr lang="zh-TW" sz="1600" kern="100" dirty="0">
                          <a:effectLst/>
                          <a:latin typeface="+mn-lt"/>
                          <a:ea typeface="微軟正黑體" pitchFamily="34" charset="-120"/>
                        </a:rPr>
                        <a:t>流動</a:t>
                      </a:r>
                    </a:p>
                  </a:txBody>
                  <a:tcPr marL="0" marR="0" marT="0" marB="0" anchor="b"/>
                </a:tc>
                <a:tc>
                  <a:txBody>
                    <a:bodyPr/>
                    <a:lstStyle/>
                    <a:p>
                      <a:pPr marL="97790" indent="-97790">
                        <a:lnSpc>
                          <a:spcPct val="100000"/>
                        </a:lnSpc>
                        <a:spcAft>
                          <a:spcPts val="0"/>
                        </a:spcAft>
                      </a:pPr>
                      <a:r>
                        <a:rPr lang="en-US" sz="1600" kern="100">
                          <a:effectLst/>
                          <a:latin typeface="+mn-lt"/>
                          <a:ea typeface="微軟正黑體" pitchFamily="34" charset="-120"/>
                        </a:rPr>
                        <a:t>  </a:t>
                      </a:r>
                      <a:r>
                        <a:rPr lang="zh-TW" sz="1600" kern="100">
                          <a:effectLst/>
                          <a:latin typeface="+mn-lt"/>
                          <a:ea typeface="微軟正黑體" pitchFamily="34" charset="-120"/>
                        </a:rPr>
                        <a:t>公平價值變動列入損益之金融負債</a:t>
                      </a:r>
                      <a:r>
                        <a:rPr lang="en-US" sz="1600" kern="100">
                          <a:effectLst/>
                          <a:latin typeface="+mn-lt"/>
                          <a:ea typeface="微軟正黑體" pitchFamily="34" charset="-120"/>
                        </a:rPr>
                        <a:t>-</a:t>
                      </a:r>
                      <a:r>
                        <a:rPr lang="zh-TW" sz="1600" kern="100">
                          <a:effectLst/>
                          <a:latin typeface="+mn-lt"/>
                          <a:ea typeface="微軟正黑體" pitchFamily="34" charset="-120"/>
                        </a:rPr>
                        <a:t>流動</a:t>
                      </a:r>
                    </a:p>
                  </a:txBody>
                  <a:tcPr marL="0" marR="0" marT="0" marB="0" anchor="b"/>
                </a:tc>
              </a:tr>
              <a:tr h="330258">
                <a:tc>
                  <a:txBody>
                    <a:bodyPr/>
                    <a:lstStyle/>
                    <a:p>
                      <a:pPr marL="144145" indent="-144145" algn="just">
                        <a:lnSpc>
                          <a:spcPct val="100000"/>
                        </a:lnSpc>
                        <a:spcAft>
                          <a:spcPts val="0"/>
                        </a:spcAft>
                      </a:pPr>
                      <a:r>
                        <a:rPr lang="en-US" sz="1600" kern="100" dirty="0">
                          <a:effectLst/>
                          <a:latin typeface="+mn-lt"/>
                          <a:ea typeface="微軟正黑體" pitchFamily="34" charset="-120"/>
                        </a:rPr>
                        <a:t>  </a:t>
                      </a:r>
                      <a:r>
                        <a:rPr lang="en-US" sz="1600" kern="100" dirty="0" smtClean="0">
                          <a:effectLst/>
                          <a:latin typeface="+mn-lt"/>
                          <a:ea typeface="微軟正黑體" pitchFamily="34" charset="-120"/>
                        </a:rPr>
                        <a:t>  </a:t>
                      </a:r>
                      <a:r>
                        <a:rPr lang="zh-TW" sz="1600" kern="100" dirty="0" smtClean="0">
                          <a:effectLst/>
                          <a:latin typeface="+mn-lt"/>
                          <a:ea typeface="微軟正黑體" pitchFamily="34" charset="-120"/>
                        </a:rPr>
                        <a:t>避</a:t>
                      </a:r>
                      <a:r>
                        <a:rPr lang="zh-TW" sz="1600" kern="100" dirty="0">
                          <a:effectLst/>
                          <a:latin typeface="+mn-lt"/>
                          <a:ea typeface="微軟正黑體" pitchFamily="34" charset="-120"/>
                        </a:rPr>
                        <a:t>險之衍生金融負債－流動</a:t>
                      </a:r>
                    </a:p>
                  </a:txBody>
                  <a:tcPr marL="0" marR="0" marT="0" marB="0"/>
                </a:tc>
                <a:tc>
                  <a:txBody>
                    <a:bodyPr/>
                    <a:lstStyle/>
                    <a:p>
                      <a:pPr marL="144145" indent="-144145">
                        <a:lnSpc>
                          <a:spcPct val="100000"/>
                        </a:lnSpc>
                        <a:spcAft>
                          <a:spcPts val="0"/>
                        </a:spcAft>
                      </a:pPr>
                      <a:r>
                        <a:rPr lang="en-US" sz="1600" kern="100">
                          <a:effectLst/>
                          <a:latin typeface="+mn-lt"/>
                          <a:ea typeface="微軟正黑體" pitchFamily="34" charset="-120"/>
                        </a:rPr>
                        <a:t>  </a:t>
                      </a:r>
                      <a:r>
                        <a:rPr lang="zh-TW" sz="1600" kern="100">
                          <a:effectLst/>
                          <a:latin typeface="+mn-lt"/>
                          <a:ea typeface="微軟正黑體" pitchFamily="34" charset="-120"/>
                        </a:rPr>
                        <a:t>避險之衍生性金融負債</a:t>
                      </a:r>
                      <a:r>
                        <a:rPr lang="en-US" sz="1600" kern="100">
                          <a:effectLst/>
                          <a:latin typeface="+mn-lt"/>
                          <a:ea typeface="微軟正黑體" pitchFamily="34" charset="-120"/>
                        </a:rPr>
                        <a:t>-</a:t>
                      </a:r>
                      <a:r>
                        <a:rPr lang="zh-TW" sz="1600" kern="100">
                          <a:effectLst/>
                          <a:latin typeface="+mn-lt"/>
                          <a:ea typeface="微軟正黑體" pitchFamily="34" charset="-120"/>
                        </a:rPr>
                        <a:t>流動</a:t>
                      </a:r>
                    </a:p>
                  </a:txBody>
                  <a:tcPr marL="0" marR="0" marT="0" marB="0" anchor="b"/>
                </a:tc>
              </a:tr>
              <a:tr h="243840">
                <a:tc>
                  <a:txBody>
                    <a:bodyPr/>
                    <a:lstStyle/>
                    <a:p>
                      <a:pPr marL="144145" indent="-144145">
                        <a:lnSpc>
                          <a:spcPct val="100000"/>
                        </a:lnSpc>
                        <a:spcAft>
                          <a:spcPts val="0"/>
                        </a:spcAft>
                      </a:pPr>
                      <a:r>
                        <a:rPr lang="en-US" sz="1600" kern="100" dirty="0">
                          <a:effectLst/>
                          <a:latin typeface="+mn-lt"/>
                          <a:ea typeface="微軟正黑體" pitchFamily="34" charset="-120"/>
                        </a:rPr>
                        <a:t>  </a:t>
                      </a:r>
                      <a:r>
                        <a:rPr lang="en-US" sz="1600" kern="100" dirty="0" smtClean="0">
                          <a:effectLst/>
                          <a:latin typeface="+mn-lt"/>
                          <a:ea typeface="微軟正黑體" pitchFamily="34" charset="-120"/>
                        </a:rPr>
                        <a:t>  </a:t>
                      </a:r>
                      <a:r>
                        <a:rPr lang="zh-TW" sz="1600" kern="100" dirty="0" smtClean="0">
                          <a:effectLst/>
                          <a:latin typeface="+mn-lt"/>
                          <a:ea typeface="微軟正黑體" pitchFamily="34" charset="-120"/>
                        </a:rPr>
                        <a:t>以</a:t>
                      </a:r>
                      <a:r>
                        <a:rPr lang="zh-TW" sz="1600" kern="100" dirty="0">
                          <a:effectLst/>
                          <a:latin typeface="+mn-lt"/>
                          <a:ea typeface="微軟正黑體" pitchFamily="34" charset="-120"/>
                        </a:rPr>
                        <a:t>成本衡量之金融負債－流動</a:t>
                      </a:r>
                    </a:p>
                  </a:txBody>
                  <a:tcPr marL="0" marR="0" marT="0" marB="0" anchor="b"/>
                </a:tc>
                <a:tc>
                  <a:txBody>
                    <a:bodyPr/>
                    <a:lstStyle/>
                    <a:p>
                      <a:pPr marL="144145" indent="-144145">
                        <a:lnSpc>
                          <a:spcPct val="100000"/>
                        </a:lnSpc>
                        <a:spcAft>
                          <a:spcPts val="0"/>
                        </a:spcAft>
                      </a:pPr>
                      <a:r>
                        <a:rPr lang="en-US" sz="1600" kern="100">
                          <a:effectLst/>
                          <a:latin typeface="+mn-lt"/>
                          <a:ea typeface="微軟正黑體" pitchFamily="34" charset="-120"/>
                        </a:rPr>
                        <a:t>  </a:t>
                      </a:r>
                      <a:r>
                        <a:rPr lang="zh-TW" sz="1600" kern="100">
                          <a:effectLst/>
                          <a:latin typeface="+mn-lt"/>
                          <a:ea typeface="微軟正黑體" pitchFamily="34" charset="-120"/>
                        </a:rPr>
                        <a:t>以成本衡量之金融負債</a:t>
                      </a:r>
                      <a:r>
                        <a:rPr lang="en-US" sz="1600" kern="100">
                          <a:effectLst/>
                          <a:latin typeface="+mn-lt"/>
                          <a:ea typeface="微軟正黑體" pitchFamily="34" charset="-120"/>
                        </a:rPr>
                        <a:t>-</a:t>
                      </a:r>
                      <a:r>
                        <a:rPr lang="zh-TW" sz="1600" kern="100">
                          <a:effectLst/>
                          <a:latin typeface="+mn-lt"/>
                          <a:ea typeface="微軟正黑體" pitchFamily="34" charset="-120"/>
                        </a:rPr>
                        <a:t>流動</a:t>
                      </a:r>
                    </a:p>
                  </a:txBody>
                  <a:tcPr marL="0" marR="0" marT="0" marB="0" anchor="b"/>
                </a:tc>
              </a:tr>
              <a:tr h="243840">
                <a:tc>
                  <a:txBody>
                    <a:bodyPr/>
                    <a:lstStyle/>
                    <a:p>
                      <a:pPr marL="7620">
                        <a:lnSpc>
                          <a:spcPct val="100000"/>
                        </a:lnSpc>
                        <a:spcAft>
                          <a:spcPts val="0"/>
                        </a:spcAft>
                      </a:pPr>
                      <a:r>
                        <a:rPr lang="en-US" sz="1600" kern="100" dirty="0">
                          <a:effectLst/>
                          <a:latin typeface="+mn-lt"/>
                          <a:ea typeface="微軟正黑體" pitchFamily="34" charset="-120"/>
                        </a:rPr>
                        <a:t>  </a:t>
                      </a:r>
                      <a:r>
                        <a:rPr lang="en-US" sz="1600" kern="100" dirty="0" smtClean="0">
                          <a:effectLst/>
                          <a:latin typeface="+mn-lt"/>
                          <a:ea typeface="微軟正黑體" pitchFamily="34" charset="-120"/>
                        </a:rPr>
                        <a:t>  </a:t>
                      </a:r>
                      <a:r>
                        <a:rPr lang="zh-TW" sz="1600" kern="100" dirty="0" smtClean="0">
                          <a:effectLst/>
                          <a:latin typeface="+mn-lt"/>
                          <a:ea typeface="微軟正黑體" pitchFamily="34" charset="-120"/>
                        </a:rPr>
                        <a:t>應付票據</a:t>
                      </a:r>
                      <a:endParaRPr lang="zh-TW" sz="1600" kern="100" dirty="0">
                        <a:effectLst/>
                        <a:latin typeface="+mn-lt"/>
                        <a:ea typeface="微軟正黑體" pitchFamily="34" charset="-120"/>
                      </a:endParaRPr>
                    </a:p>
                  </a:txBody>
                  <a:tcPr marL="0" marR="0" marT="0" marB="0" anchor="b"/>
                </a:tc>
                <a:tc>
                  <a:txBody>
                    <a:bodyPr/>
                    <a:lstStyle/>
                    <a:p>
                      <a:pPr>
                        <a:lnSpc>
                          <a:spcPct val="100000"/>
                        </a:lnSpc>
                        <a:spcAft>
                          <a:spcPts val="0"/>
                        </a:spcAft>
                      </a:pPr>
                      <a:r>
                        <a:rPr lang="zh-TW" sz="1600" kern="100">
                          <a:effectLst/>
                          <a:latin typeface="+mn-lt"/>
                          <a:ea typeface="微軟正黑體" pitchFamily="34" charset="-120"/>
                        </a:rPr>
                        <a:t>　特別股負債</a:t>
                      </a:r>
                      <a:r>
                        <a:rPr lang="en-US" sz="1600" kern="100">
                          <a:effectLst/>
                          <a:latin typeface="+mn-lt"/>
                          <a:ea typeface="微軟正黑體" pitchFamily="34" charset="-120"/>
                        </a:rPr>
                        <a:t>-</a:t>
                      </a:r>
                      <a:r>
                        <a:rPr lang="zh-TW" sz="1600" kern="100">
                          <a:effectLst/>
                          <a:latin typeface="+mn-lt"/>
                          <a:ea typeface="微軟正黑體" pitchFamily="34" charset="-120"/>
                        </a:rPr>
                        <a:t>流動</a:t>
                      </a:r>
                    </a:p>
                  </a:txBody>
                  <a:tcPr marL="0" marR="0" marT="0" marB="0" anchor="b"/>
                </a:tc>
              </a:tr>
              <a:tr h="278008">
                <a:tc>
                  <a:txBody>
                    <a:bodyPr/>
                    <a:lstStyle/>
                    <a:p>
                      <a:pPr marL="7620">
                        <a:lnSpc>
                          <a:spcPct val="100000"/>
                        </a:lnSpc>
                        <a:spcAft>
                          <a:spcPts val="0"/>
                        </a:spcAft>
                      </a:pPr>
                      <a:r>
                        <a:rPr lang="en-US" sz="1600" kern="100" dirty="0">
                          <a:effectLst/>
                          <a:latin typeface="+mn-lt"/>
                          <a:ea typeface="微軟正黑體" pitchFamily="34" charset="-120"/>
                        </a:rPr>
                        <a:t>  </a:t>
                      </a:r>
                      <a:r>
                        <a:rPr lang="en-US" sz="1600" kern="100" dirty="0" smtClean="0">
                          <a:effectLst/>
                          <a:latin typeface="+mn-lt"/>
                          <a:ea typeface="微軟正黑體" pitchFamily="34" charset="-120"/>
                        </a:rPr>
                        <a:t>  </a:t>
                      </a:r>
                      <a:r>
                        <a:rPr lang="zh-TW" sz="1600" kern="100" dirty="0" smtClean="0">
                          <a:effectLst/>
                          <a:latin typeface="+mn-lt"/>
                          <a:ea typeface="微軟正黑體" pitchFamily="34" charset="-120"/>
                        </a:rPr>
                        <a:t>應付</a:t>
                      </a:r>
                      <a:r>
                        <a:rPr lang="zh-TW" sz="1600" kern="100" dirty="0">
                          <a:effectLst/>
                          <a:latin typeface="+mn-lt"/>
                          <a:ea typeface="微軟正黑體" pitchFamily="34" charset="-120"/>
                        </a:rPr>
                        <a:t>帳款</a:t>
                      </a:r>
                    </a:p>
                  </a:txBody>
                  <a:tcPr marL="0" marR="0" marT="0" marB="0" anchor="b"/>
                </a:tc>
                <a:tc>
                  <a:txBody>
                    <a:bodyPr/>
                    <a:lstStyle/>
                    <a:p>
                      <a:pPr>
                        <a:lnSpc>
                          <a:spcPct val="100000"/>
                        </a:lnSpc>
                        <a:spcAft>
                          <a:spcPts val="0"/>
                        </a:spcAft>
                      </a:pPr>
                      <a:r>
                        <a:rPr lang="zh-TW" sz="1600" kern="100">
                          <a:effectLst/>
                          <a:latin typeface="+mn-lt"/>
                          <a:ea typeface="微軟正黑體" pitchFamily="34" charset="-120"/>
                        </a:rPr>
                        <a:t>　應付票據</a:t>
                      </a:r>
                    </a:p>
                  </a:txBody>
                  <a:tcPr marL="0" marR="0" marT="0" marB="0" anchor="b"/>
                </a:tc>
              </a:tr>
              <a:tr h="243840">
                <a:tc>
                  <a:txBody>
                    <a:bodyPr/>
                    <a:lstStyle/>
                    <a:p>
                      <a:pPr marL="7620">
                        <a:lnSpc>
                          <a:spcPct val="100000"/>
                        </a:lnSpc>
                        <a:spcAft>
                          <a:spcPts val="0"/>
                        </a:spcAft>
                      </a:pPr>
                      <a:r>
                        <a:rPr lang="en-US" sz="1600" kern="100" dirty="0">
                          <a:effectLst/>
                          <a:latin typeface="+mn-lt"/>
                          <a:ea typeface="微軟正黑體" pitchFamily="34" charset="-120"/>
                        </a:rPr>
                        <a:t>  </a:t>
                      </a:r>
                      <a:r>
                        <a:rPr lang="en-US" sz="1600" kern="100" dirty="0" smtClean="0">
                          <a:effectLst/>
                          <a:latin typeface="+mn-lt"/>
                          <a:ea typeface="微軟正黑體" pitchFamily="34" charset="-120"/>
                        </a:rPr>
                        <a:t>  </a:t>
                      </a:r>
                      <a:r>
                        <a:rPr lang="zh-TW" sz="1600" kern="100" dirty="0" smtClean="0">
                          <a:effectLst/>
                          <a:latin typeface="+mn-lt"/>
                          <a:ea typeface="微軟正黑體" pitchFamily="34" charset="-120"/>
                        </a:rPr>
                        <a:t>其他</a:t>
                      </a:r>
                      <a:r>
                        <a:rPr lang="zh-TW" sz="1600" kern="100" dirty="0">
                          <a:effectLst/>
                          <a:latin typeface="+mn-lt"/>
                          <a:ea typeface="微軟正黑體" pitchFamily="34" charset="-120"/>
                        </a:rPr>
                        <a:t>應付款</a:t>
                      </a:r>
                    </a:p>
                  </a:txBody>
                  <a:tcPr marL="0" marR="0" marT="0" marB="0" anchor="b"/>
                </a:tc>
                <a:tc>
                  <a:txBody>
                    <a:bodyPr/>
                    <a:lstStyle/>
                    <a:p>
                      <a:pPr>
                        <a:lnSpc>
                          <a:spcPct val="100000"/>
                        </a:lnSpc>
                        <a:spcAft>
                          <a:spcPts val="0"/>
                        </a:spcAft>
                      </a:pPr>
                      <a:r>
                        <a:rPr lang="zh-TW" sz="1600" kern="100">
                          <a:effectLst/>
                          <a:latin typeface="+mn-lt"/>
                          <a:ea typeface="微軟正黑體" pitchFamily="34" charset="-120"/>
                        </a:rPr>
                        <a:t>　應付帳款</a:t>
                      </a:r>
                    </a:p>
                  </a:txBody>
                  <a:tcPr marL="0" marR="0" marT="0" marB="0" anchor="b"/>
                </a:tc>
              </a:tr>
              <a:tr h="243840">
                <a:tc>
                  <a:txBody>
                    <a:bodyPr/>
                    <a:lstStyle/>
                    <a:p>
                      <a:r>
                        <a:rPr lang="zh-TW" altLang="en-US" sz="1600" kern="100" dirty="0" smtClean="0">
                          <a:solidFill>
                            <a:srgbClr val="FF0000"/>
                          </a:solidFill>
                          <a:effectLst/>
                          <a:latin typeface="+mn-lt"/>
                          <a:ea typeface="微軟正黑體" pitchFamily="34" charset="-120"/>
                          <a:cs typeface="+mn-cs"/>
                        </a:rPr>
                        <a:t>    </a:t>
                      </a:r>
                      <a:r>
                        <a:rPr lang="zh-TW" altLang="zh-TW" sz="1600" kern="100" dirty="0" smtClean="0">
                          <a:solidFill>
                            <a:srgbClr val="FF0000"/>
                          </a:solidFill>
                          <a:effectLst>
                            <a:outerShdw blurRad="38100" dist="38100" dir="2700000" algn="tl">
                              <a:srgbClr val="000000">
                                <a:alpha val="43137"/>
                              </a:srgbClr>
                            </a:outerShdw>
                          </a:effectLst>
                          <a:latin typeface="+mn-lt"/>
                          <a:ea typeface="微軟正黑體" pitchFamily="34" charset="-120"/>
                          <a:cs typeface="+mn-cs"/>
                        </a:rPr>
                        <a:t>應付建造合約款</a:t>
                      </a:r>
                      <a:endParaRPr lang="zh-TW" altLang="en-US" sz="1600" kern="100" dirty="0">
                        <a:solidFill>
                          <a:srgbClr val="FF0000"/>
                        </a:solidFill>
                        <a:effectLst>
                          <a:outerShdw blurRad="38100" dist="38100" dir="2700000" algn="tl">
                            <a:srgbClr val="000000">
                              <a:alpha val="43137"/>
                            </a:srgbClr>
                          </a:outerShdw>
                        </a:effectLst>
                        <a:latin typeface="+mn-lt"/>
                        <a:ea typeface="微軟正黑體" pitchFamily="34" charset="-120"/>
                        <a:cs typeface="+mn-cs"/>
                      </a:endParaRPr>
                    </a:p>
                  </a:txBody>
                  <a:tcPr marL="0" marR="0" marT="0" marB="0" anchor="b"/>
                </a:tc>
                <a:tc>
                  <a:txBody>
                    <a:bodyPr/>
                    <a:lstStyle/>
                    <a:p>
                      <a:pPr>
                        <a:lnSpc>
                          <a:spcPct val="100000"/>
                        </a:lnSpc>
                        <a:spcAft>
                          <a:spcPts val="0"/>
                        </a:spcAft>
                      </a:pPr>
                      <a:r>
                        <a:rPr lang="zh-TW" sz="1600" kern="100">
                          <a:effectLst/>
                          <a:latin typeface="+mn-lt"/>
                          <a:ea typeface="微軟正黑體" pitchFamily="34" charset="-120"/>
                        </a:rPr>
                        <a:t>　應付所得稅</a:t>
                      </a:r>
                    </a:p>
                  </a:txBody>
                  <a:tcPr marL="0" marR="0" marT="0" marB="0" anchor="b"/>
                </a:tc>
              </a:tr>
              <a:tr h="243840">
                <a:tc>
                  <a:txBody>
                    <a:bodyPr/>
                    <a:lstStyle/>
                    <a:p>
                      <a:pPr>
                        <a:lnSpc>
                          <a:spcPct val="100000"/>
                        </a:lnSpc>
                        <a:spcAft>
                          <a:spcPts val="0"/>
                        </a:spcAft>
                      </a:pPr>
                      <a:r>
                        <a:rPr lang="en-US" sz="1600" kern="100" dirty="0">
                          <a:effectLst/>
                          <a:latin typeface="+mn-lt"/>
                          <a:ea typeface="微軟正黑體" pitchFamily="34" charset="-120"/>
                        </a:rPr>
                        <a:t>  </a:t>
                      </a:r>
                      <a:r>
                        <a:rPr lang="en-US" sz="1600" kern="100" dirty="0" smtClean="0">
                          <a:effectLst/>
                          <a:latin typeface="+mn-lt"/>
                          <a:ea typeface="微軟正黑體" pitchFamily="34" charset="-120"/>
                        </a:rPr>
                        <a:t>  </a:t>
                      </a:r>
                      <a:r>
                        <a:rPr lang="zh-TW" sz="1600" kern="100" dirty="0" smtClean="0">
                          <a:solidFill>
                            <a:srgbClr val="FF0000"/>
                          </a:solidFill>
                          <a:effectLst/>
                          <a:latin typeface="+mn-lt"/>
                          <a:ea typeface="微軟正黑體" pitchFamily="34" charset="-120"/>
                        </a:rPr>
                        <a:t>當</a:t>
                      </a:r>
                      <a:r>
                        <a:rPr lang="zh-TW" sz="1600" kern="100" dirty="0">
                          <a:solidFill>
                            <a:srgbClr val="FF0000"/>
                          </a:solidFill>
                          <a:effectLst/>
                          <a:latin typeface="+mn-lt"/>
                          <a:ea typeface="微軟正黑體" pitchFamily="34" charset="-120"/>
                        </a:rPr>
                        <a:t>期所得稅負債</a:t>
                      </a:r>
                    </a:p>
                  </a:txBody>
                  <a:tcPr marL="0" marR="0" marT="0" marB="0" anchor="b"/>
                </a:tc>
                <a:tc>
                  <a:txBody>
                    <a:bodyPr/>
                    <a:lstStyle/>
                    <a:p>
                      <a:pPr>
                        <a:lnSpc>
                          <a:spcPct val="100000"/>
                        </a:lnSpc>
                        <a:spcAft>
                          <a:spcPts val="0"/>
                        </a:spcAft>
                      </a:pPr>
                      <a:r>
                        <a:rPr lang="zh-TW" sz="1600" kern="100">
                          <a:effectLst/>
                          <a:latin typeface="+mn-lt"/>
                          <a:ea typeface="微軟正黑體" pitchFamily="34" charset="-120"/>
                        </a:rPr>
                        <a:t>　其他應付款</a:t>
                      </a:r>
                    </a:p>
                  </a:txBody>
                  <a:tcPr marL="0" marR="0" marT="0" marB="0" anchor="b"/>
                </a:tc>
              </a:tr>
              <a:tr h="243840">
                <a:tc>
                  <a:txBody>
                    <a:bodyPr/>
                    <a:lstStyle/>
                    <a:p>
                      <a:pPr marL="7620">
                        <a:lnSpc>
                          <a:spcPct val="100000"/>
                        </a:lnSpc>
                        <a:spcAft>
                          <a:spcPts val="0"/>
                        </a:spcAft>
                      </a:pPr>
                      <a:r>
                        <a:rPr lang="en-US" sz="1600" kern="100" dirty="0">
                          <a:solidFill>
                            <a:srgbClr val="FF0000"/>
                          </a:solidFill>
                          <a:effectLst/>
                          <a:latin typeface="+mn-lt"/>
                          <a:ea typeface="微軟正黑體" pitchFamily="34" charset="-120"/>
                        </a:rPr>
                        <a:t>  </a:t>
                      </a:r>
                      <a:r>
                        <a:rPr lang="en-US" sz="1600" kern="100" dirty="0" smtClean="0">
                          <a:solidFill>
                            <a:srgbClr val="FF0000"/>
                          </a:solidFill>
                          <a:effectLst/>
                          <a:latin typeface="+mn-lt"/>
                          <a:ea typeface="微軟正黑體" pitchFamily="34" charset="-120"/>
                        </a:rPr>
                        <a:t>  </a:t>
                      </a:r>
                      <a:r>
                        <a:rPr lang="zh-TW" sz="1600" kern="100" dirty="0" smtClean="0">
                          <a:solidFill>
                            <a:srgbClr val="FF0000"/>
                          </a:solidFill>
                          <a:effectLst/>
                          <a:latin typeface="+mn-lt"/>
                          <a:ea typeface="微軟正黑體" pitchFamily="34" charset="-120"/>
                        </a:rPr>
                        <a:t>負債</a:t>
                      </a:r>
                      <a:r>
                        <a:rPr lang="zh-TW" sz="1600" kern="100" dirty="0">
                          <a:solidFill>
                            <a:srgbClr val="FF0000"/>
                          </a:solidFill>
                          <a:effectLst/>
                          <a:latin typeface="+mn-lt"/>
                          <a:ea typeface="微軟正黑體" pitchFamily="34" charset="-120"/>
                        </a:rPr>
                        <a:t>準備</a:t>
                      </a:r>
                      <a:r>
                        <a:rPr lang="en-US" sz="1600" kern="100" dirty="0">
                          <a:solidFill>
                            <a:srgbClr val="FF0000"/>
                          </a:solidFill>
                          <a:effectLst/>
                          <a:latin typeface="+mn-lt"/>
                          <a:ea typeface="微軟正黑體" pitchFamily="34" charset="-120"/>
                        </a:rPr>
                        <a:t>-</a:t>
                      </a:r>
                      <a:r>
                        <a:rPr lang="zh-TW" sz="1600" kern="100" dirty="0">
                          <a:solidFill>
                            <a:srgbClr val="FF0000"/>
                          </a:solidFill>
                          <a:effectLst/>
                          <a:latin typeface="+mn-lt"/>
                          <a:ea typeface="微軟正黑體" pitchFamily="34" charset="-120"/>
                        </a:rPr>
                        <a:t>流動</a:t>
                      </a:r>
                    </a:p>
                  </a:txBody>
                  <a:tcPr marL="0" marR="0" marT="0" marB="0" anchor="b"/>
                </a:tc>
                <a:tc>
                  <a:txBody>
                    <a:bodyPr/>
                    <a:lstStyle/>
                    <a:p>
                      <a:pPr>
                        <a:lnSpc>
                          <a:spcPct val="100000"/>
                        </a:lnSpc>
                        <a:spcAft>
                          <a:spcPts val="0"/>
                        </a:spcAft>
                      </a:pPr>
                      <a:r>
                        <a:rPr lang="en-US" sz="1600" kern="100">
                          <a:effectLst/>
                          <a:latin typeface="+mn-lt"/>
                          <a:ea typeface="微軟正黑體" pitchFamily="34" charset="-120"/>
                        </a:rPr>
                        <a:t>  </a:t>
                      </a:r>
                      <a:r>
                        <a:rPr lang="zh-TW" sz="1600" kern="100">
                          <a:effectLst/>
                          <a:latin typeface="+mn-lt"/>
                          <a:ea typeface="微軟正黑體" pitchFamily="34" charset="-120"/>
                        </a:rPr>
                        <a:t>其他金融負債</a:t>
                      </a:r>
                      <a:r>
                        <a:rPr lang="en-US" sz="1600" kern="100">
                          <a:effectLst/>
                          <a:latin typeface="+mn-lt"/>
                          <a:ea typeface="微軟正黑體" pitchFamily="34" charset="-120"/>
                        </a:rPr>
                        <a:t>-</a:t>
                      </a:r>
                      <a:r>
                        <a:rPr lang="zh-TW" sz="1600" kern="100">
                          <a:effectLst/>
                          <a:latin typeface="+mn-lt"/>
                          <a:ea typeface="微軟正黑體" pitchFamily="34" charset="-120"/>
                        </a:rPr>
                        <a:t>流動</a:t>
                      </a:r>
                    </a:p>
                  </a:txBody>
                  <a:tcPr marL="0" marR="0" marT="0" marB="0" anchor="b"/>
                </a:tc>
              </a:tr>
              <a:tr h="243840">
                <a:tc>
                  <a:txBody>
                    <a:bodyPr/>
                    <a:lstStyle/>
                    <a:p>
                      <a:r>
                        <a:rPr lang="zh-TW" altLang="en-US" sz="1600" kern="100" dirty="0" smtClean="0">
                          <a:solidFill>
                            <a:srgbClr val="FF0000"/>
                          </a:solidFill>
                          <a:effectLst/>
                          <a:latin typeface="+mn-lt"/>
                          <a:ea typeface="微軟正黑體" pitchFamily="34" charset="-120"/>
                          <a:cs typeface="+mn-cs"/>
                        </a:rPr>
                        <a:t>    </a:t>
                      </a:r>
                      <a:r>
                        <a:rPr lang="zh-TW" altLang="zh-TW" sz="1600" kern="100" dirty="0" smtClean="0">
                          <a:solidFill>
                            <a:srgbClr val="FF0000"/>
                          </a:solidFill>
                          <a:effectLst>
                            <a:outerShdw blurRad="38100" dist="38100" dir="2700000" algn="tl">
                              <a:srgbClr val="000000">
                                <a:alpha val="43137"/>
                              </a:srgbClr>
                            </a:outerShdw>
                          </a:effectLst>
                          <a:latin typeface="+mn-lt"/>
                          <a:ea typeface="微軟正黑體" pitchFamily="34" charset="-120"/>
                          <a:cs typeface="+mn-cs"/>
                        </a:rPr>
                        <a:t>遞延收入－流動</a:t>
                      </a:r>
                      <a:endParaRPr lang="zh-TW" altLang="en-US" sz="1600" kern="100" dirty="0">
                        <a:solidFill>
                          <a:srgbClr val="FF0000"/>
                        </a:solidFill>
                        <a:effectLst>
                          <a:outerShdw blurRad="38100" dist="38100" dir="2700000" algn="tl">
                            <a:srgbClr val="000000">
                              <a:alpha val="43137"/>
                            </a:srgbClr>
                          </a:outerShdw>
                        </a:effectLst>
                        <a:latin typeface="+mn-lt"/>
                        <a:ea typeface="微軟正黑體" pitchFamily="34" charset="-120"/>
                        <a:cs typeface="+mn-cs"/>
                      </a:endParaRPr>
                    </a:p>
                  </a:txBody>
                  <a:tcPr marL="0" marR="0" marT="0" marB="0" anchor="b"/>
                </a:tc>
                <a:tc>
                  <a:txBody>
                    <a:bodyPr/>
                    <a:lstStyle/>
                    <a:p>
                      <a:pPr>
                        <a:lnSpc>
                          <a:spcPct val="100000"/>
                        </a:lnSpc>
                        <a:spcAft>
                          <a:spcPts val="0"/>
                        </a:spcAft>
                      </a:pPr>
                      <a:r>
                        <a:rPr lang="zh-TW" sz="1600" kern="100">
                          <a:effectLst/>
                          <a:latin typeface="+mn-lt"/>
                          <a:ea typeface="微軟正黑體" pitchFamily="34" charset="-120"/>
                        </a:rPr>
                        <a:t>　預收款項</a:t>
                      </a:r>
                    </a:p>
                  </a:txBody>
                  <a:tcPr marL="0" marR="0" marT="0" marB="0" anchor="b"/>
                </a:tc>
              </a:tr>
              <a:tr h="243840">
                <a:tc>
                  <a:txBody>
                    <a:bodyPr/>
                    <a:lstStyle/>
                    <a:p>
                      <a:pPr marL="97790" indent="-97790">
                        <a:lnSpc>
                          <a:spcPct val="100000"/>
                        </a:lnSpc>
                        <a:spcAft>
                          <a:spcPts val="0"/>
                        </a:spcAft>
                      </a:pPr>
                      <a:r>
                        <a:rPr lang="en-US" sz="1600" kern="100" dirty="0">
                          <a:effectLst/>
                          <a:latin typeface="+mn-lt"/>
                          <a:ea typeface="微軟正黑體" pitchFamily="34" charset="-120"/>
                        </a:rPr>
                        <a:t>  </a:t>
                      </a:r>
                      <a:r>
                        <a:rPr lang="en-US" sz="1600" kern="100" dirty="0" smtClean="0">
                          <a:effectLst/>
                          <a:latin typeface="+mn-lt"/>
                          <a:ea typeface="微軟正黑體" pitchFamily="34" charset="-120"/>
                        </a:rPr>
                        <a:t>  </a:t>
                      </a:r>
                      <a:r>
                        <a:rPr lang="zh-TW" sz="1600" kern="100" dirty="0" smtClean="0">
                          <a:effectLst/>
                          <a:latin typeface="+mn-lt"/>
                          <a:ea typeface="微軟正黑體" pitchFamily="34" charset="-120"/>
                        </a:rPr>
                        <a:t>與</a:t>
                      </a:r>
                      <a:r>
                        <a:rPr lang="zh-TW" sz="1600" kern="100" dirty="0">
                          <a:effectLst/>
                          <a:latin typeface="+mn-lt"/>
                          <a:ea typeface="微軟正黑體" pitchFamily="34" charset="-120"/>
                        </a:rPr>
                        <a:t>待出售非流動資產直接相關之負債</a:t>
                      </a:r>
                    </a:p>
                  </a:txBody>
                  <a:tcPr marL="0" marR="0" marT="0" marB="0" anchor="b"/>
                </a:tc>
                <a:tc>
                  <a:txBody>
                    <a:bodyPr/>
                    <a:lstStyle/>
                    <a:p>
                      <a:pPr>
                        <a:lnSpc>
                          <a:spcPct val="100000"/>
                        </a:lnSpc>
                        <a:spcAft>
                          <a:spcPts val="0"/>
                        </a:spcAft>
                      </a:pPr>
                      <a:r>
                        <a:rPr lang="zh-TW" sz="1600" kern="100">
                          <a:effectLst/>
                          <a:latin typeface="+mn-lt"/>
                          <a:ea typeface="微軟正黑體" pitchFamily="34" charset="-120"/>
                        </a:rPr>
                        <a:t>　預收工程款</a:t>
                      </a:r>
                    </a:p>
                  </a:txBody>
                  <a:tcPr marL="0" marR="0" marT="0" marB="0" anchor="b"/>
                </a:tc>
              </a:tr>
              <a:tr h="243840">
                <a:tc>
                  <a:txBody>
                    <a:bodyPr/>
                    <a:lstStyle/>
                    <a:p>
                      <a:pPr>
                        <a:lnSpc>
                          <a:spcPct val="100000"/>
                        </a:lnSpc>
                        <a:spcAft>
                          <a:spcPts val="0"/>
                        </a:spcAft>
                      </a:pPr>
                      <a:r>
                        <a:rPr lang="en-US" sz="1600" kern="100" dirty="0">
                          <a:effectLst/>
                          <a:latin typeface="+mn-lt"/>
                          <a:ea typeface="微軟正黑體" pitchFamily="34" charset="-120"/>
                        </a:rPr>
                        <a:t>  XXXX</a:t>
                      </a:r>
                      <a:endParaRPr lang="zh-TW" sz="1600" kern="100" dirty="0">
                        <a:effectLst/>
                        <a:latin typeface="+mn-lt"/>
                        <a:ea typeface="微軟正黑體" pitchFamily="34" charset="-120"/>
                      </a:endParaRPr>
                    </a:p>
                  </a:txBody>
                  <a:tcPr marL="0" marR="0" marT="0" marB="0" anchor="b"/>
                </a:tc>
                <a:tc>
                  <a:txBody>
                    <a:bodyPr/>
                    <a:lstStyle/>
                    <a:p>
                      <a:pPr>
                        <a:lnSpc>
                          <a:spcPct val="100000"/>
                        </a:lnSpc>
                        <a:spcAft>
                          <a:spcPts val="0"/>
                        </a:spcAft>
                      </a:pPr>
                      <a:r>
                        <a:rPr lang="zh-TW" sz="1600" kern="100">
                          <a:effectLst/>
                          <a:latin typeface="+mn-lt"/>
                          <a:ea typeface="微軟正黑體" pitchFamily="34" charset="-120"/>
                        </a:rPr>
                        <a:t>　減：在建工程</a:t>
                      </a:r>
                    </a:p>
                  </a:txBody>
                  <a:tcPr marL="0" marR="0" marT="0" marB="0" anchor="b"/>
                </a:tc>
              </a:tr>
              <a:tr h="243840">
                <a:tc>
                  <a:txBody>
                    <a:bodyPr/>
                    <a:lstStyle/>
                    <a:p>
                      <a:pPr>
                        <a:lnSpc>
                          <a:spcPct val="100000"/>
                        </a:lnSpc>
                        <a:spcAft>
                          <a:spcPts val="0"/>
                        </a:spcAft>
                      </a:pPr>
                      <a:r>
                        <a:rPr lang="en-US" sz="1600" kern="100" dirty="0">
                          <a:effectLst/>
                          <a:latin typeface="+mn-lt"/>
                          <a:ea typeface="微軟正黑體" pitchFamily="34" charset="-120"/>
                        </a:rPr>
                        <a:t>  </a:t>
                      </a:r>
                      <a:r>
                        <a:rPr lang="zh-TW" sz="1600" kern="100" dirty="0">
                          <a:effectLst/>
                          <a:latin typeface="+mn-lt"/>
                          <a:ea typeface="微軟正黑體" pitchFamily="34" charset="-120"/>
                        </a:rPr>
                        <a:t>其他流動負債</a:t>
                      </a:r>
                    </a:p>
                  </a:txBody>
                  <a:tcPr marL="0" marR="0" marT="0" marB="0" anchor="b"/>
                </a:tc>
                <a:tc>
                  <a:txBody>
                    <a:bodyPr/>
                    <a:lstStyle/>
                    <a:p>
                      <a:pPr marL="144145" indent="-144145">
                        <a:lnSpc>
                          <a:spcPct val="100000"/>
                        </a:lnSpc>
                        <a:spcAft>
                          <a:spcPts val="0"/>
                        </a:spcAft>
                      </a:pPr>
                      <a:r>
                        <a:rPr lang="zh-TW" sz="1600" kern="100">
                          <a:effectLst/>
                          <a:latin typeface="+mn-lt"/>
                          <a:ea typeface="微軟正黑體" pitchFamily="34" charset="-120"/>
                        </a:rPr>
                        <a:t>　應計產品保證負債</a:t>
                      </a:r>
                      <a:r>
                        <a:rPr lang="en-US" sz="1600" kern="100">
                          <a:effectLst/>
                          <a:latin typeface="+mn-lt"/>
                          <a:ea typeface="微軟正黑體" pitchFamily="34" charset="-120"/>
                        </a:rPr>
                        <a:t>-</a:t>
                      </a:r>
                      <a:r>
                        <a:rPr lang="zh-TW" sz="1600" kern="100">
                          <a:effectLst/>
                          <a:latin typeface="+mn-lt"/>
                          <a:ea typeface="微軟正黑體" pitchFamily="34" charset="-120"/>
                        </a:rPr>
                        <a:t>流動</a:t>
                      </a:r>
                    </a:p>
                  </a:txBody>
                  <a:tcPr marL="0" marR="0" marT="0" marB="0" anchor="b"/>
                </a:tc>
              </a:tr>
              <a:tr h="243840">
                <a:tc>
                  <a:txBody>
                    <a:bodyPr/>
                    <a:lstStyle/>
                    <a:p>
                      <a:pPr marL="144780" indent="-144780">
                        <a:lnSpc>
                          <a:spcPct val="100000"/>
                        </a:lnSpc>
                        <a:spcAft>
                          <a:spcPts val="0"/>
                        </a:spcAft>
                      </a:pPr>
                      <a:endParaRPr lang="zh-TW" sz="1600" kern="100" dirty="0">
                        <a:effectLst/>
                        <a:latin typeface="+mn-lt"/>
                        <a:ea typeface="微軟正黑體" pitchFamily="34" charset="-120"/>
                      </a:endParaRPr>
                    </a:p>
                  </a:txBody>
                  <a:tcPr marL="0" marR="0" marT="0" marB="0" anchor="b"/>
                </a:tc>
                <a:tc>
                  <a:txBody>
                    <a:bodyPr/>
                    <a:lstStyle/>
                    <a:p>
                      <a:pPr marL="144145" indent="-144145">
                        <a:lnSpc>
                          <a:spcPct val="100000"/>
                        </a:lnSpc>
                        <a:spcAft>
                          <a:spcPts val="0"/>
                        </a:spcAft>
                      </a:pPr>
                      <a:r>
                        <a:rPr lang="zh-TW" sz="1600" kern="100">
                          <a:effectLst/>
                          <a:latin typeface="+mn-lt"/>
                          <a:ea typeface="微軟正黑體" pitchFamily="34" charset="-120"/>
                        </a:rPr>
                        <a:t>　遞延所得稅負債</a:t>
                      </a:r>
                      <a:r>
                        <a:rPr lang="en-US" sz="1600" kern="100">
                          <a:effectLst/>
                          <a:latin typeface="+mn-lt"/>
                          <a:ea typeface="微軟正黑體" pitchFamily="34" charset="-120"/>
                        </a:rPr>
                        <a:t>-</a:t>
                      </a:r>
                      <a:r>
                        <a:rPr lang="zh-TW" sz="1600" kern="100">
                          <a:effectLst/>
                          <a:latin typeface="+mn-lt"/>
                          <a:ea typeface="微軟正黑體" pitchFamily="34" charset="-120"/>
                        </a:rPr>
                        <a:t>流動</a:t>
                      </a:r>
                    </a:p>
                  </a:txBody>
                  <a:tcPr marL="0" marR="0" marT="0" marB="0" anchor="b"/>
                </a:tc>
              </a:tr>
              <a:tr h="243840">
                <a:tc>
                  <a:txBody>
                    <a:bodyPr/>
                    <a:lstStyle/>
                    <a:p>
                      <a:pPr marL="50800" indent="-50800">
                        <a:lnSpc>
                          <a:spcPct val="100000"/>
                        </a:lnSpc>
                        <a:spcAft>
                          <a:spcPts val="0"/>
                        </a:spcAft>
                      </a:pPr>
                      <a:endParaRPr lang="zh-TW" sz="1600" kern="100" dirty="0">
                        <a:effectLst/>
                        <a:latin typeface="+mn-lt"/>
                        <a:ea typeface="微軟正黑體" pitchFamily="34" charset="-120"/>
                      </a:endParaRPr>
                    </a:p>
                  </a:txBody>
                  <a:tcPr marL="0" marR="0" marT="0" marB="0" anchor="b"/>
                </a:tc>
                <a:tc>
                  <a:txBody>
                    <a:bodyPr/>
                    <a:lstStyle/>
                    <a:p>
                      <a:pPr marL="144145" indent="-144145">
                        <a:lnSpc>
                          <a:spcPct val="100000"/>
                        </a:lnSpc>
                        <a:spcAft>
                          <a:spcPts val="0"/>
                        </a:spcAft>
                      </a:pPr>
                      <a:r>
                        <a:rPr lang="zh-TW" sz="1600" kern="100" dirty="0">
                          <a:effectLst/>
                          <a:latin typeface="+mn-lt"/>
                          <a:ea typeface="微軟正黑體" pitchFamily="34" charset="-120"/>
                        </a:rPr>
                        <a:t>　應付租賃款</a:t>
                      </a:r>
                      <a:r>
                        <a:rPr lang="en-US" sz="1600" kern="100" dirty="0">
                          <a:effectLst/>
                          <a:latin typeface="+mn-lt"/>
                          <a:ea typeface="微軟正黑體" pitchFamily="34" charset="-120"/>
                        </a:rPr>
                        <a:t>-</a:t>
                      </a:r>
                      <a:r>
                        <a:rPr lang="zh-TW" sz="1600" kern="100" dirty="0">
                          <a:effectLst/>
                          <a:latin typeface="+mn-lt"/>
                          <a:ea typeface="微軟正黑體" pitchFamily="34" charset="-120"/>
                        </a:rPr>
                        <a:t>流動</a:t>
                      </a:r>
                    </a:p>
                  </a:txBody>
                  <a:tcPr marL="0" marR="0" marT="0" marB="0" anchor="b"/>
                </a:tc>
              </a:tr>
              <a:tr h="243840">
                <a:tc>
                  <a:txBody>
                    <a:bodyPr/>
                    <a:lstStyle/>
                    <a:p>
                      <a:pPr marL="50800" indent="-50800">
                        <a:lnSpc>
                          <a:spcPct val="100000"/>
                        </a:lnSpc>
                        <a:spcAft>
                          <a:spcPts val="0"/>
                        </a:spcAft>
                      </a:pPr>
                      <a:endParaRPr lang="zh-TW" sz="1600" kern="100" dirty="0">
                        <a:effectLst/>
                        <a:latin typeface="+mn-lt"/>
                        <a:ea typeface="微軟正黑體" pitchFamily="34" charset="-120"/>
                      </a:endParaRPr>
                    </a:p>
                  </a:txBody>
                  <a:tcPr marL="0" marR="0" marT="0" marB="0" anchor="b"/>
                </a:tc>
                <a:tc>
                  <a:txBody>
                    <a:bodyPr/>
                    <a:lstStyle/>
                    <a:p>
                      <a:pPr marL="101600" indent="-101600">
                        <a:lnSpc>
                          <a:spcPct val="100000"/>
                        </a:lnSpc>
                        <a:spcAft>
                          <a:spcPts val="0"/>
                        </a:spcAft>
                      </a:pPr>
                      <a:r>
                        <a:rPr lang="zh-TW" sz="1600" kern="100">
                          <a:effectLst/>
                          <a:latin typeface="+mn-lt"/>
                          <a:ea typeface="微軟正黑體" pitchFamily="34" charset="-120"/>
                        </a:rPr>
                        <a:t>　與待出售非流動資產直接相關之負債　</a:t>
                      </a:r>
                    </a:p>
                  </a:txBody>
                  <a:tcPr marL="0" marR="0" marT="0" marB="0" anchor="b"/>
                </a:tc>
              </a:tr>
              <a:tr h="243840">
                <a:tc>
                  <a:txBody>
                    <a:bodyPr/>
                    <a:lstStyle/>
                    <a:p>
                      <a:pPr marL="50800" indent="-50800" algn="l">
                        <a:lnSpc>
                          <a:spcPct val="100000"/>
                        </a:lnSpc>
                        <a:spcAft>
                          <a:spcPts val="0"/>
                        </a:spcAft>
                      </a:pPr>
                      <a:endParaRPr lang="zh-TW" sz="1600" kern="100" dirty="0">
                        <a:effectLst/>
                        <a:latin typeface="+mn-lt"/>
                        <a:ea typeface="微軟正黑體" pitchFamily="34" charset="-120"/>
                      </a:endParaRPr>
                    </a:p>
                  </a:txBody>
                  <a:tcPr marL="0" marR="0" marT="0" marB="0" anchor="b"/>
                </a:tc>
                <a:tc>
                  <a:txBody>
                    <a:bodyPr/>
                    <a:lstStyle/>
                    <a:p>
                      <a:pPr>
                        <a:lnSpc>
                          <a:spcPct val="100000"/>
                        </a:lnSpc>
                        <a:spcAft>
                          <a:spcPts val="0"/>
                        </a:spcAft>
                      </a:pPr>
                      <a:r>
                        <a:rPr lang="zh-TW" sz="1600" kern="100">
                          <a:effectLst/>
                          <a:latin typeface="+mn-lt"/>
                          <a:ea typeface="微軟正黑體" pitchFamily="34" charset="-120"/>
                        </a:rPr>
                        <a:t>　</a:t>
                      </a:r>
                      <a:r>
                        <a:rPr lang="en-US" sz="1600" kern="100">
                          <a:effectLst/>
                          <a:latin typeface="+mn-lt"/>
                          <a:ea typeface="微軟正黑體" pitchFamily="34" charset="-120"/>
                        </a:rPr>
                        <a:t>XXXX</a:t>
                      </a:r>
                      <a:endParaRPr lang="zh-TW" sz="1600" kern="100">
                        <a:effectLst/>
                        <a:latin typeface="+mn-lt"/>
                        <a:ea typeface="微軟正黑體" pitchFamily="34" charset="-120"/>
                      </a:endParaRPr>
                    </a:p>
                  </a:txBody>
                  <a:tcPr marL="0" marR="0" marT="0" marB="0" anchor="b"/>
                </a:tc>
              </a:tr>
              <a:tr h="243840">
                <a:tc>
                  <a:txBody>
                    <a:bodyPr/>
                    <a:lstStyle/>
                    <a:p>
                      <a:pPr marL="50800" indent="-50800" algn="l">
                        <a:lnSpc>
                          <a:spcPct val="100000"/>
                        </a:lnSpc>
                        <a:spcAft>
                          <a:spcPts val="0"/>
                        </a:spcAft>
                      </a:pPr>
                      <a:endParaRPr lang="zh-TW" sz="1600" kern="100" dirty="0">
                        <a:effectLst/>
                        <a:latin typeface="+mn-lt"/>
                        <a:ea typeface="微軟正黑體" pitchFamily="34" charset="-120"/>
                      </a:endParaRPr>
                    </a:p>
                  </a:txBody>
                  <a:tcPr marL="0" marR="0" marT="0" marB="0" anchor="b"/>
                </a:tc>
                <a:tc>
                  <a:txBody>
                    <a:bodyPr/>
                    <a:lstStyle/>
                    <a:p>
                      <a:pPr>
                        <a:lnSpc>
                          <a:spcPct val="100000"/>
                        </a:lnSpc>
                        <a:spcAft>
                          <a:spcPts val="0"/>
                        </a:spcAft>
                      </a:pPr>
                      <a:r>
                        <a:rPr lang="zh-TW" sz="1600" kern="100" dirty="0">
                          <a:effectLst/>
                          <a:latin typeface="+mn-lt"/>
                          <a:ea typeface="微軟正黑體" pitchFamily="34" charset="-120"/>
                        </a:rPr>
                        <a:t>　其他流動負債</a:t>
                      </a:r>
                    </a:p>
                  </a:txBody>
                  <a:tcPr marL="0" marR="0" marT="0" marB="0" anchor="b"/>
                </a:tc>
              </a:tr>
            </a:tbl>
          </a:graphicData>
        </a:graphic>
      </p:graphicFrame>
      <p:sp>
        <p:nvSpPr>
          <p:cNvPr id="5" name="直線圖說文字 2 (加上框線和強調線) 4"/>
          <p:cNvSpPr/>
          <p:nvPr/>
        </p:nvSpPr>
        <p:spPr>
          <a:xfrm>
            <a:off x="7565179" y="5519509"/>
            <a:ext cx="1728017" cy="1579242"/>
          </a:xfrm>
          <a:prstGeom prst="accentBorderCallout2">
            <a:avLst>
              <a:gd name="adj1" fmla="val 18750"/>
              <a:gd name="adj2" fmla="val -8333"/>
              <a:gd name="adj3" fmla="val 18750"/>
              <a:gd name="adj4" fmla="val -16667"/>
              <a:gd name="adj5" fmla="val -56224"/>
              <a:gd name="adj6" fmla="val -334012"/>
            </a:avLst>
          </a:prstGeom>
          <a:solidFill>
            <a:srgbClr val="FFFF00"/>
          </a:solidFill>
          <a:ln>
            <a:solidFill>
              <a:srgbClr val="92D050"/>
            </a:solidFill>
          </a:ln>
        </p:spPr>
        <p:style>
          <a:lnRef idx="2">
            <a:schemeClr val="accent6"/>
          </a:lnRef>
          <a:fillRef idx="1">
            <a:schemeClr val="lt1"/>
          </a:fillRef>
          <a:effectRef idx="0">
            <a:schemeClr val="accent6"/>
          </a:effectRef>
          <a:fontRef idx="minor">
            <a:schemeClr val="dk1"/>
          </a:fontRef>
        </p:style>
        <p:txBody>
          <a:bodyPr lIns="90074" tIns="45035" rIns="90074" bIns="45035" anchor="ctr"/>
          <a:lstStyle/>
          <a:p>
            <a:pPr algn="ctr" defTabSz="1003925" fontAlgn="auto">
              <a:spcBef>
                <a:spcPts val="0"/>
              </a:spcBef>
              <a:spcAft>
                <a:spcPts val="0"/>
              </a:spcAft>
              <a:defRPr/>
            </a:pPr>
            <a:r>
              <a:rPr kumimoji="0" lang="zh-TW" altLang="en-US" dirty="0">
                <a:solidFill>
                  <a:prstClr val="black"/>
                </a:solidFill>
                <a:ea typeface="微軟正黑體" pitchFamily="34" charset="-120"/>
              </a:rPr>
              <a:t>不確定時點或金額之負債</a:t>
            </a:r>
          </a:p>
        </p:txBody>
      </p:sp>
      <p:sp>
        <p:nvSpPr>
          <p:cNvPr id="6" name="直線圖說文字 2 (加上框線和強調線) 5"/>
          <p:cNvSpPr/>
          <p:nvPr/>
        </p:nvSpPr>
        <p:spPr>
          <a:xfrm>
            <a:off x="8040507" y="4213497"/>
            <a:ext cx="1728017" cy="734632"/>
          </a:xfrm>
          <a:prstGeom prst="accentBorderCallout2">
            <a:avLst>
              <a:gd name="adj1" fmla="val 18750"/>
              <a:gd name="adj2" fmla="val -8333"/>
              <a:gd name="adj3" fmla="val 18750"/>
              <a:gd name="adj4" fmla="val -16667"/>
              <a:gd name="adj5" fmla="val 31921"/>
              <a:gd name="adj6" fmla="val -349708"/>
            </a:avLst>
          </a:prstGeom>
          <a:solidFill>
            <a:srgbClr val="FFFF00"/>
          </a:solidFill>
          <a:ln>
            <a:solidFill>
              <a:srgbClr val="92D050"/>
            </a:solidFill>
          </a:ln>
        </p:spPr>
        <p:style>
          <a:lnRef idx="2">
            <a:schemeClr val="accent6"/>
          </a:lnRef>
          <a:fillRef idx="1">
            <a:schemeClr val="lt1"/>
          </a:fillRef>
          <a:effectRef idx="0">
            <a:schemeClr val="accent6"/>
          </a:effectRef>
          <a:fontRef idx="minor">
            <a:schemeClr val="dk1"/>
          </a:fontRef>
        </p:style>
        <p:txBody>
          <a:bodyPr lIns="90074" tIns="45035" rIns="90074" bIns="45035" anchor="ctr"/>
          <a:lstStyle/>
          <a:p>
            <a:pPr algn="ctr" defTabSz="1003925" fontAlgn="auto">
              <a:spcBef>
                <a:spcPts val="0"/>
              </a:spcBef>
              <a:spcAft>
                <a:spcPts val="0"/>
              </a:spcAft>
              <a:defRPr/>
            </a:pPr>
            <a:r>
              <a:rPr kumimoji="0" lang="zh-TW" altLang="en-US" dirty="0">
                <a:solidFill>
                  <a:prstClr val="black"/>
                </a:solidFill>
                <a:ea typeface="微軟正黑體" pitchFamily="34" charset="-120"/>
              </a:rPr>
              <a:t>應單行表達</a:t>
            </a:r>
          </a:p>
        </p:txBody>
      </p:sp>
      <p:sp>
        <p:nvSpPr>
          <p:cNvPr id="8" name="直線圖說文字 2 (加上框線和強調線) 7"/>
          <p:cNvSpPr/>
          <p:nvPr/>
        </p:nvSpPr>
        <p:spPr>
          <a:xfrm>
            <a:off x="8143609" y="2662608"/>
            <a:ext cx="1728017" cy="1306012"/>
          </a:xfrm>
          <a:prstGeom prst="accentBorderCallout2">
            <a:avLst>
              <a:gd name="adj1" fmla="val 18750"/>
              <a:gd name="adj2" fmla="val -8333"/>
              <a:gd name="adj3" fmla="val 18750"/>
              <a:gd name="adj4" fmla="val -16667"/>
              <a:gd name="adj5" fmla="val 110915"/>
              <a:gd name="adj6" fmla="val -356267"/>
            </a:avLst>
          </a:prstGeom>
          <a:solidFill>
            <a:srgbClr val="FFFF00"/>
          </a:solidFill>
          <a:ln>
            <a:solidFill>
              <a:srgbClr val="92D050"/>
            </a:solidFill>
          </a:ln>
        </p:spPr>
        <p:style>
          <a:lnRef idx="2">
            <a:schemeClr val="accent6"/>
          </a:lnRef>
          <a:fillRef idx="1">
            <a:schemeClr val="lt1"/>
          </a:fillRef>
          <a:effectRef idx="0">
            <a:schemeClr val="accent6"/>
          </a:effectRef>
          <a:fontRef idx="minor">
            <a:schemeClr val="dk1"/>
          </a:fontRef>
        </p:style>
        <p:txBody>
          <a:bodyPr lIns="90074" tIns="45035" rIns="90074" bIns="45035" anchor="ctr"/>
          <a:lstStyle/>
          <a:p>
            <a:pPr algn="ctr" defTabSz="1003925" fontAlgn="auto">
              <a:spcBef>
                <a:spcPts val="0"/>
              </a:spcBef>
              <a:spcAft>
                <a:spcPts val="0"/>
              </a:spcAft>
              <a:defRPr/>
            </a:pPr>
            <a:r>
              <a:rPr kumimoji="0" lang="zh-TW" altLang="en-US" dirty="0">
                <a:solidFill>
                  <a:prstClr val="black"/>
                </a:solidFill>
                <a:ea typeface="微軟正黑體" pitchFamily="34" charset="-120"/>
              </a:rPr>
              <a:t>等於</a:t>
            </a:r>
            <a:r>
              <a:rPr kumimoji="0" lang="en-US" altLang="zh-TW" dirty="0">
                <a:solidFill>
                  <a:prstClr val="black"/>
                </a:solidFill>
                <a:ea typeface="微軟正黑體" pitchFamily="34" charset="-120"/>
              </a:rPr>
              <a:t>ROC</a:t>
            </a:r>
            <a:r>
              <a:rPr kumimoji="0" lang="zh-TW" altLang="en-US" dirty="0">
                <a:solidFill>
                  <a:prstClr val="black"/>
                </a:solidFill>
                <a:ea typeface="微軟正黑體" pitchFamily="34" charset="-120"/>
              </a:rPr>
              <a:t> </a:t>
            </a:r>
            <a:r>
              <a:rPr kumimoji="0" lang="en-US" altLang="zh-TW" dirty="0">
                <a:solidFill>
                  <a:prstClr val="black"/>
                </a:solidFill>
                <a:ea typeface="微軟正黑體" pitchFamily="34" charset="-120"/>
              </a:rPr>
              <a:t>GAAP</a:t>
            </a:r>
            <a:r>
              <a:rPr kumimoji="0" lang="zh-TW" altLang="en-US" dirty="0">
                <a:solidFill>
                  <a:prstClr val="black"/>
                </a:solidFill>
                <a:ea typeface="微軟正黑體" pitchFamily="34" charset="-120"/>
              </a:rPr>
              <a:t>之</a:t>
            </a:r>
            <a:r>
              <a:rPr kumimoji="0" lang="zh-TW" altLang="en-US" u="sng" dirty="0">
                <a:solidFill>
                  <a:prstClr val="black"/>
                </a:solidFill>
                <a:ea typeface="微軟正黑體" pitchFamily="34" charset="-120"/>
              </a:rPr>
              <a:t>預收工程款</a:t>
            </a:r>
            <a:r>
              <a:rPr kumimoji="0" lang="zh-TW" altLang="en-US" dirty="0">
                <a:solidFill>
                  <a:prstClr val="black"/>
                </a:solidFill>
                <a:ea typeface="微軟正黑體" pitchFamily="34" charset="-120"/>
              </a:rPr>
              <a:t>減</a:t>
            </a:r>
            <a:endParaRPr kumimoji="0" lang="zh-TW" altLang="en-US" u="sng" dirty="0">
              <a:solidFill>
                <a:prstClr val="black"/>
              </a:solidFill>
              <a:ea typeface="微軟正黑體" pitchFamily="34" charset="-120"/>
            </a:endParaRPr>
          </a:p>
          <a:p>
            <a:pPr algn="ctr" defTabSz="1003925" fontAlgn="auto">
              <a:spcBef>
                <a:spcPts val="0"/>
              </a:spcBef>
              <a:spcAft>
                <a:spcPts val="0"/>
              </a:spcAft>
              <a:defRPr/>
            </a:pPr>
            <a:r>
              <a:rPr kumimoji="0" lang="zh-TW" altLang="en-US" u="sng" dirty="0">
                <a:solidFill>
                  <a:prstClr val="black"/>
                </a:solidFill>
                <a:ea typeface="微軟正黑體" pitchFamily="34" charset="-120"/>
              </a:rPr>
              <a:t>在建工程</a:t>
            </a:r>
          </a:p>
        </p:txBody>
      </p:sp>
      <p:sp>
        <p:nvSpPr>
          <p:cNvPr id="9" name="直線圖說文字 2 (加上框線和強調線) 8"/>
          <p:cNvSpPr/>
          <p:nvPr/>
        </p:nvSpPr>
        <p:spPr>
          <a:xfrm>
            <a:off x="3445671" y="6120496"/>
            <a:ext cx="1728017" cy="1194885"/>
          </a:xfrm>
          <a:prstGeom prst="accentBorderCallout2">
            <a:avLst>
              <a:gd name="adj1" fmla="val 18750"/>
              <a:gd name="adj2" fmla="val -8333"/>
              <a:gd name="adj3" fmla="val 18750"/>
              <a:gd name="adj4" fmla="val -16667"/>
              <a:gd name="adj5" fmla="val -104036"/>
              <a:gd name="adj6" fmla="val -114263"/>
            </a:avLst>
          </a:prstGeom>
          <a:solidFill>
            <a:srgbClr val="FFFF00"/>
          </a:solidFill>
          <a:ln>
            <a:solidFill>
              <a:srgbClr val="92D050"/>
            </a:solidFill>
          </a:ln>
        </p:spPr>
        <p:style>
          <a:lnRef idx="2">
            <a:schemeClr val="accent6"/>
          </a:lnRef>
          <a:fillRef idx="1">
            <a:schemeClr val="lt1"/>
          </a:fillRef>
          <a:effectRef idx="0">
            <a:schemeClr val="accent6"/>
          </a:effectRef>
          <a:fontRef idx="minor">
            <a:schemeClr val="dk1"/>
          </a:fontRef>
        </p:style>
        <p:txBody>
          <a:bodyPr lIns="90074" tIns="45035" rIns="90074" bIns="45035" anchor="ctr"/>
          <a:lstStyle/>
          <a:p>
            <a:pPr algn="ctr" defTabSz="1003925" fontAlgn="auto">
              <a:spcBef>
                <a:spcPts val="0"/>
              </a:spcBef>
              <a:spcAft>
                <a:spcPts val="0"/>
              </a:spcAft>
              <a:defRPr/>
            </a:pPr>
            <a:r>
              <a:rPr kumimoji="0" lang="en-US" altLang="zh-TW" dirty="0">
                <a:solidFill>
                  <a:prstClr val="black"/>
                </a:solidFill>
                <a:ea typeface="微軟正黑體" pitchFamily="34" charset="-120"/>
              </a:rPr>
              <a:t>e.g. </a:t>
            </a:r>
            <a:r>
              <a:rPr kumimoji="0" lang="zh-TW" altLang="en-US" dirty="0">
                <a:solidFill>
                  <a:prstClr val="black"/>
                </a:solidFill>
                <a:ea typeface="微軟正黑體" pitchFamily="34" charset="-120"/>
              </a:rPr>
              <a:t>顧客忠誠計畫所產生</a:t>
            </a:r>
          </a:p>
        </p:txBody>
      </p:sp>
    </p:spTree>
    <p:extLst>
      <p:ext uri="{BB962C8B-B14F-4D97-AF65-F5344CB8AC3E}">
        <p14:creationId xmlns:p14="http://schemas.microsoft.com/office/powerpoint/2010/main" val="32434217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P spid="9"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z="2700" b="1" dirty="0"/>
              <a:t>資產負債表</a:t>
            </a:r>
            <a:r>
              <a:rPr lang="en-US" altLang="zh-TW" sz="2700" b="1" dirty="0"/>
              <a:t>-</a:t>
            </a:r>
            <a:r>
              <a:rPr lang="zh-TW" altLang="en-US" sz="2700" b="1" dirty="0"/>
              <a:t>非流動負債</a:t>
            </a:r>
            <a:endParaRPr lang="zh-TW" altLang="en-US" dirty="0"/>
          </a:p>
        </p:txBody>
      </p:sp>
      <p:sp>
        <p:nvSpPr>
          <p:cNvPr id="4" name="投影片編號版面配置區 3"/>
          <p:cNvSpPr>
            <a:spLocks noGrp="1"/>
          </p:cNvSpPr>
          <p:nvPr>
            <p:ph type="sldNum" sz="quarter" idx="10"/>
          </p:nvPr>
        </p:nvSpPr>
        <p:spPr/>
        <p:txBody>
          <a:bodyPr/>
          <a:lstStyle/>
          <a:p>
            <a:pPr>
              <a:defRPr/>
            </a:pPr>
            <a:fld id="{6C7AD656-ECE9-48E2-BF9F-5B6BAA432F88}" type="slidenum">
              <a:rPr lang="en-US" altLang="zh-TW" smtClean="0">
                <a:solidFill>
                  <a:prstClr val="black">
                    <a:tint val="75000"/>
                  </a:prstClr>
                </a:solidFill>
              </a:rPr>
              <a:pPr>
                <a:defRPr/>
              </a:pPr>
              <a:t>25</a:t>
            </a:fld>
            <a:endParaRPr lang="en-US" altLang="zh-TW">
              <a:solidFill>
                <a:prstClr val="black">
                  <a:tint val="75000"/>
                </a:prstClr>
              </a:solidFill>
            </a:endParaRPr>
          </a:p>
        </p:txBody>
      </p:sp>
      <p:graphicFrame>
        <p:nvGraphicFramePr>
          <p:cNvPr id="7" name="內容版面配置區 6"/>
          <p:cNvGraphicFramePr>
            <a:graphicFrameLocks noGrp="1"/>
          </p:cNvGraphicFramePr>
          <p:nvPr>
            <p:ph idx="1"/>
            <p:extLst>
              <p:ext uri="{D42A27DB-BD31-4B8C-83A1-F6EECF244321}">
                <p14:modId xmlns:p14="http://schemas.microsoft.com/office/powerpoint/2010/main" val="564183281"/>
              </p:ext>
            </p:extLst>
          </p:nvPr>
        </p:nvGraphicFramePr>
        <p:xfrm>
          <a:off x="672822" y="1289369"/>
          <a:ext cx="8159794" cy="4849238"/>
        </p:xfrm>
        <a:graphic>
          <a:graphicData uri="http://schemas.openxmlformats.org/drawingml/2006/table">
            <a:tbl>
              <a:tblPr firstRow="1">
                <a:tableStyleId>{7DF18680-E054-41AD-8BC1-D1AEF772440D}</a:tableStyleId>
              </a:tblPr>
              <a:tblGrid>
                <a:gridCol w="4231005"/>
                <a:gridCol w="3928789"/>
              </a:tblGrid>
              <a:tr h="276408">
                <a:tc>
                  <a:txBody>
                    <a:bodyPr/>
                    <a:lstStyle/>
                    <a:p>
                      <a:pPr>
                        <a:lnSpc>
                          <a:spcPct val="100000"/>
                        </a:lnSpc>
                        <a:spcAft>
                          <a:spcPts val="0"/>
                        </a:spcAft>
                      </a:pPr>
                      <a:r>
                        <a:rPr lang="zh-TW" altLang="en-US" sz="1800" kern="100" dirty="0" smtClean="0">
                          <a:effectLst/>
                          <a:latin typeface="+mn-lt"/>
                          <a:ea typeface="微軟正黑體" pitchFamily="34" charset="-120"/>
                        </a:rPr>
                        <a:t>修正後</a:t>
                      </a:r>
                      <a:endParaRPr lang="zh-TW" sz="1800" kern="100" dirty="0">
                        <a:effectLst/>
                        <a:latin typeface="+mn-lt"/>
                        <a:ea typeface="微軟正黑體" pitchFamily="34" charset="-120"/>
                      </a:endParaRPr>
                    </a:p>
                  </a:txBody>
                  <a:tcPr marL="0" marR="0" marT="0" marB="0" anchor="b"/>
                </a:tc>
                <a:tc>
                  <a:txBody>
                    <a:bodyPr/>
                    <a:lstStyle/>
                    <a:p>
                      <a:pPr>
                        <a:lnSpc>
                          <a:spcPct val="100000"/>
                        </a:lnSpc>
                      </a:pPr>
                      <a:r>
                        <a:rPr lang="zh-TW" altLang="en-US" sz="1800" dirty="0" smtClean="0">
                          <a:latin typeface="+mn-lt"/>
                          <a:ea typeface="微軟正黑體" pitchFamily="34" charset="-120"/>
                        </a:rPr>
                        <a:t>修正前</a:t>
                      </a:r>
                      <a:endParaRPr lang="zh-TW" altLang="en-US" sz="1800" dirty="0">
                        <a:latin typeface="+mn-lt"/>
                        <a:ea typeface="微軟正黑體" pitchFamily="34" charset="-120"/>
                      </a:endParaRPr>
                    </a:p>
                  </a:txBody>
                  <a:tcPr marL="0" marR="0" marT="0" marB="0" anchor="b"/>
                </a:tc>
              </a:tr>
              <a:tr h="276408">
                <a:tc>
                  <a:txBody>
                    <a:bodyPr/>
                    <a:lstStyle/>
                    <a:p>
                      <a:pPr marL="144145" indent="-144145">
                        <a:lnSpc>
                          <a:spcPct val="100000"/>
                        </a:lnSpc>
                        <a:spcAft>
                          <a:spcPts val="0"/>
                        </a:spcAft>
                      </a:pPr>
                      <a:r>
                        <a:rPr lang="zh-TW" sz="1800" b="1" kern="100" dirty="0">
                          <a:effectLst/>
                          <a:latin typeface="Times New Roman"/>
                          <a:ea typeface="標楷體"/>
                        </a:rPr>
                        <a:t>非流動負債</a:t>
                      </a:r>
                      <a:r>
                        <a:rPr lang="en-US" sz="1800" kern="100" dirty="0">
                          <a:effectLst/>
                          <a:latin typeface="標楷體"/>
                          <a:ea typeface="新細明體"/>
                        </a:rPr>
                        <a:t>  </a:t>
                      </a:r>
                      <a:endParaRPr lang="zh-TW" sz="1800" kern="100" dirty="0">
                        <a:effectLst/>
                        <a:latin typeface="Times New Roman"/>
                        <a:ea typeface="新細明體"/>
                      </a:endParaRPr>
                    </a:p>
                  </a:txBody>
                  <a:tcPr marL="0" marR="0" marT="0" marB="0" anchor="b"/>
                </a:tc>
                <a:tc>
                  <a:txBody>
                    <a:bodyPr/>
                    <a:lstStyle/>
                    <a:p>
                      <a:pPr>
                        <a:lnSpc>
                          <a:spcPct val="100000"/>
                        </a:lnSpc>
                        <a:spcAft>
                          <a:spcPts val="0"/>
                        </a:spcAft>
                      </a:pPr>
                      <a:r>
                        <a:rPr lang="zh-TW" sz="1800" b="1" kern="100" dirty="0">
                          <a:effectLst/>
                          <a:latin typeface="Times New Roman"/>
                          <a:ea typeface="標楷體"/>
                        </a:rPr>
                        <a:t>長期負債</a:t>
                      </a:r>
                      <a:r>
                        <a:rPr lang="zh-TW" sz="1800" kern="100" dirty="0">
                          <a:effectLst/>
                          <a:latin typeface="Times New Roman"/>
                          <a:ea typeface="標楷體"/>
                        </a:rPr>
                        <a:t>　</a:t>
                      </a:r>
                      <a:endParaRPr lang="zh-TW" sz="1800" kern="100" dirty="0">
                        <a:effectLst/>
                        <a:latin typeface="Times New Roman"/>
                        <a:ea typeface="新細明體"/>
                      </a:endParaRPr>
                    </a:p>
                  </a:txBody>
                  <a:tcPr marL="0" marR="0" marT="0" marB="0" anchor="b"/>
                </a:tc>
              </a:tr>
              <a:tr h="552817">
                <a:tc>
                  <a:txBody>
                    <a:bodyPr/>
                    <a:lstStyle/>
                    <a:p>
                      <a:pPr marL="144145" indent="-144145">
                        <a:lnSpc>
                          <a:spcPct val="100000"/>
                        </a:lnSpc>
                        <a:spcAft>
                          <a:spcPts val="0"/>
                        </a:spcAft>
                      </a:pPr>
                      <a:r>
                        <a:rPr lang="en-US" sz="1800" kern="100">
                          <a:effectLst/>
                          <a:latin typeface="標楷體"/>
                          <a:ea typeface="新細明體"/>
                        </a:rPr>
                        <a:t>  </a:t>
                      </a:r>
                      <a:r>
                        <a:rPr lang="zh-TW" sz="1800" kern="100">
                          <a:effectLst/>
                          <a:latin typeface="Times New Roman"/>
                          <a:ea typeface="標楷體"/>
                        </a:rPr>
                        <a:t>透過損益按公允價值衡量之金融負債</a:t>
                      </a:r>
                      <a:r>
                        <a:rPr lang="en-US" sz="1800" kern="100">
                          <a:effectLst/>
                          <a:latin typeface="Times New Roman"/>
                          <a:ea typeface="標楷體"/>
                        </a:rPr>
                        <a:t>-</a:t>
                      </a:r>
                      <a:r>
                        <a:rPr lang="zh-TW" sz="1800" kern="100">
                          <a:effectLst/>
                          <a:latin typeface="Times New Roman"/>
                          <a:ea typeface="標楷體"/>
                        </a:rPr>
                        <a:t>非流動</a:t>
                      </a:r>
                      <a:endParaRPr lang="zh-TW" sz="1800" kern="100">
                        <a:effectLst/>
                        <a:latin typeface="Times New Roman"/>
                        <a:ea typeface="新細明體"/>
                      </a:endParaRPr>
                    </a:p>
                  </a:txBody>
                  <a:tcPr marL="0" marR="0" marT="0" marB="0" anchor="b"/>
                </a:tc>
                <a:tc>
                  <a:txBody>
                    <a:bodyPr/>
                    <a:lstStyle/>
                    <a:p>
                      <a:pPr marL="97790">
                        <a:lnSpc>
                          <a:spcPct val="100000"/>
                        </a:lnSpc>
                        <a:spcAft>
                          <a:spcPts val="0"/>
                        </a:spcAft>
                      </a:pPr>
                      <a:r>
                        <a:rPr lang="zh-TW" sz="1800" kern="100">
                          <a:effectLst/>
                          <a:latin typeface="Times New Roman"/>
                          <a:ea typeface="標楷體"/>
                        </a:rPr>
                        <a:t>公平價值變動列入損益之金融負債</a:t>
                      </a:r>
                      <a:r>
                        <a:rPr lang="en-US" sz="1800" kern="100">
                          <a:effectLst/>
                          <a:latin typeface="Times New Roman"/>
                          <a:ea typeface="標楷體"/>
                        </a:rPr>
                        <a:t>-</a:t>
                      </a:r>
                      <a:r>
                        <a:rPr lang="zh-TW" sz="1800" kern="100">
                          <a:effectLst/>
                          <a:latin typeface="Times New Roman"/>
                          <a:ea typeface="標楷體"/>
                        </a:rPr>
                        <a:t>非流動</a:t>
                      </a:r>
                      <a:endParaRPr lang="zh-TW" sz="1800" kern="100">
                        <a:effectLst/>
                        <a:latin typeface="Times New Roman"/>
                        <a:ea typeface="新細明體"/>
                      </a:endParaRPr>
                    </a:p>
                  </a:txBody>
                  <a:tcPr marL="0" marR="0" marT="0" marB="0" anchor="b"/>
                </a:tc>
              </a:tr>
              <a:tr h="321164">
                <a:tc>
                  <a:txBody>
                    <a:bodyPr/>
                    <a:lstStyle/>
                    <a:p>
                      <a:pPr marL="144145" indent="-144145">
                        <a:lnSpc>
                          <a:spcPct val="100000"/>
                        </a:lnSpc>
                        <a:spcAft>
                          <a:spcPts val="0"/>
                        </a:spcAft>
                      </a:pPr>
                      <a:r>
                        <a:rPr lang="en-US" sz="1800" kern="100">
                          <a:effectLst/>
                          <a:latin typeface="標楷體"/>
                          <a:ea typeface="新細明體"/>
                        </a:rPr>
                        <a:t>  </a:t>
                      </a:r>
                      <a:r>
                        <a:rPr lang="zh-TW" sz="1800" kern="100">
                          <a:effectLst/>
                          <a:latin typeface="Times New Roman"/>
                          <a:ea typeface="標楷體"/>
                        </a:rPr>
                        <a:t>避險之衍生金融負債－非流動</a:t>
                      </a:r>
                      <a:endParaRPr lang="zh-TW" sz="1800" kern="100">
                        <a:effectLst/>
                        <a:latin typeface="Times New Roman"/>
                        <a:ea typeface="新細明體"/>
                      </a:endParaRPr>
                    </a:p>
                  </a:txBody>
                  <a:tcPr marL="0" marR="0" marT="0" marB="0" anchor="b"/>
                </a:tc>
                <a:tc>
                  <a:txBody>
                    <a:bodyPr/>
                    <a:lstStyle/>
                    <a:p>
                      <a:pPr marL="97790">
                        <a:lnSpc>
                          <a:spcPct val="100000"/>
                        </a:lnSpc>
                        <a:spcAft>
                          <a:spcPts val="0"/>
                        </a:spcAft>
                      </a:pPr>
                      <a:r>
                        <a:rPr lang="zh-TW" sz="1800" kern="100" dirty="0">
                          <a:effectLst/>
                          <a:latin typeface="Times New Roman"/>
                          <a:ea typeface="標楷體"/>
                        </a:rPr>
                        <a:t>避險之衍生性金融負債</a:t>
                      </a:r>
                      <a:r>
                        <a:rPr lang="en-US" sz="1800" kern="100" dirty="0">
                          <a:effectLst/>
                          <a:latin typeface="Times New Roman"/>
                          <a:ea typeface="標楷體"/>
                        </a:rPr>
                        <a:t>-</a:t>
                      </a:r>
                      <a:r>
                        <a:rPr lang="zh-TW" sz="1800" kern="100" dirty="0">
                          <a:effectLst/>
                          <a:latin typeface="Times New Roman"/>
                          <a:ea typeface="標楷體"/>
                        </a:rPr>
                        <a:t>非流動</a:t>
                      </a:r>
                      <a:endParaRPr lang="zh-TW" sz="1800" kern="100" dirty="0">
                        <a:effectLst/>
                        <a:latin typeface="Times New Roman"/>
                        <a:ea typeface="新細明體"/>
                      </a:endParaRPr>
                    </a:p>
                  </a:txBody>
                  <a:tcPr marL="0" marR="0" marT="0" marB="0" anchor="b"/>
                </a:tc>
              </a:tr>
              <a:tr h="326503">
                <a:tc>
                  <a:txBody>
                    <a:bodyPr/>
                    <a:lstStyle/>
                    <a:p>
                      <a:pPr marL="113665" indent="-113665">
                        <a:lnSpc>
                          <a:spcPct val="100000"/>
                        </a:lnSpc>
                        <a:spcAft>
                          <a:spcPts val="0"/>
                        </a:spcAft>
                      </a:pPr>
                      <a:r>
                        <a:rPr lang="en-US" sz="1800" kern="100">
                          <a:effectLst/>
                          <a:latin typeface="標楷體"/>
                          <a:ea typeface="新細明體"/>
                        </a:rPr>
                        <a:t>  </a:t>
                      </a:r>
                      <a:r>
                        <a:rPr lang="zh-TW" sz="1800" kern="100">
                          <a:effectLst/>
                          <a:latin typeface="Times New Roman"/>
                          <a:ea typeface="標楷體"/>
                        </a:rPr>
                        <a:t>以成本衡量之金融負債－非流動</a:t>
                      </a:r>
                      <a:endParaRPr lang="zh-TW" sz="1800" kern="100">
                        <a:effectLst/>
                        <a:latin typeface="Times New Roman"/>
                        <a:ea typeface="新細明體"/>
                      </a:endParaRPr>
                    </a:p>
                  </a:txBody>
                  <a:tcPr marL="0" marR="0" marT="0" marB="0" anchor="b"/>
                </a:tc>
                <a:tc>
                  <a:txBody>
                    <a:bodyPr/>
                    <a:lstStyle/>
                    <a:p>
                      <a:pPr marL="97790">
                        <a:lnSpc>
                          <a:spcPct val="100000"/>
                        </a:lnSpc>
                        <a:spcAft>
                          <a:spcPts val="0"/>
                        </a:spcAft>
                      </a:pPr>
                      <a:r>
                        <a:rPr lang="zh-TW" sz="1800" kern="100" dirty="0">
                          <a:effectLst/>
                          <a:latin typeface="Times New Roman"/>
                          <a:ea typeface="標楷體"/>
                        </a:rPr>
                        <a:t>以成本衡量之金融負債</a:t>
                      </a:r>
                      <a:r>
                        <a:rPr lang="en-US" sz="1800" kern="100" dirty="0">
                          <a:effectLst/>
                          <a:latin typeface="Times New Roman"/>
                          <a:ea typeface="標楷體"/>
                        </a:rPr>
                        <a:t>-</a:t>
                      </a:r>
                      <a:r>
                        <a:rPr lang="zh-TW" sz="1800" kern="100" dirty="0">
                          <a:effectLst/>
                          <a:latin typeface="Times New Roman"/>
                          <a:ea typeface="標楷體"/>
                        </a:rPr>
                        <a:t>非流動</a:t>
                      </a:r>
                      <a:endParaRPr lang="zh-TW" sz="1800" kern="100" dirty="0">
                        <a:effectLst/>
                        <a:latin typeface="Times New Roman"/>
                        <a:ea typeface="新細明體"/>
                      </a:endParaRPr>
                    </a:p>
                  </a:txBody>
                  <a:tcPr marL="0" marR="0" marT="0" marB="0" anchor="b"/>
                </a:tc>
              </a:tr>
              <a:tr h="330258">
                <a:tc>
                  <a:txBody>
                    <a:bodyPr/>
                    <a:lstStyle/>
                    <a:p>
                      <a:pPr>
                        <a:lnSpc>
                          <a:spcPct val="100000"/>
                        </a:lnSpc>
                        <a:spcAft>
                          <a:spcPts val="0"/>
                        </a:spcAft>
                      </a:pPr>
                      <a:r>
                        <a:rPr lang="en-US" sz="1800" kern="100" dirty="0">
                          <a:effectLst/>
                          <a:latin typeface="標楷體"/>
                          <a:ea typeface="新細明體"/>
                        </a:rPr>
                        <a:t>  </a:t>
                      </a:r>
                      <a:r>
                        <a:rPr lang="zh-TW" sz="1800" kern="100" dirty="0">
                          <a:effectLst/>
                          <a:latin typeface="Times New Roman"/>
                          <a:ea typeface="標楷體"/>
                        </a:rPr>
                        <a:t>應付公司債</a:t>
                      </a:r>
                      <a:endParaRPr lang="zh-TW" sz="1800" kern="100" dirty="0">
                        <a:effectLst/>
                        <a:latin typeface="Times New Roman"/>
                        <a:ea typeface="新細明體"/>
                      </a:endParaRPr>
                    </a:p>
                  </a:txBody>
                  <a:tcPr marL="0" marR="0" marT="0" marB="0" anchor="b"/>
                </a:tc>
                <a:tc>
                  <a:txBody>
                    <a:bodyPr/>
                    <a:lstStyle/>
                    <a:p>
                      <a:pPr>
                        <a:lnSpc>
                          <a:spcPct val="100000"/>
                        </a:lnSpc>
                        <a:spcAft>
                          <a:spcPts val="0"/>
                        </a:spcAft>
                      </a:pPr>
                      <a:r>
                        <a:rPr lang="zh-TW" altLang="en-US" sz="1800" kern="100" dirty="0" smtClean="0">
                          <a:effectLst/>
                          <a:latin typeface="Times New Roman"/>
                          <a:ea typeface="標楷體"/>
                        </a:rPr>
                        <a:t>  </a:t>
                      </a:r>
                      <a:r>
                        <a:rPr lang="zh-TW" sz="1800" kern="100" dirty="0" smtClean="0">
                          <a:effectLst/>
                          <a:latin typeface="Times New Roman"/>
                          <a:ea typeface="標楷體"/>
                        </a:rPr>
                        <a:t>應付</a:t>
                      </a:r>
                      <a:r>
                        <a:rPr lang="zh-TW" sz="1800" kern="100" dirty="0">
                          <a:effectLst/>
                          <a:latin typeface="Times New Roman"/>
                          <a:ea typeface="標楷體"/>
                        </a:rPr>
                        <a:t>公司債 </a:t>
                      </a:r>
                      <a:endParaRPr lang="zh-TW" sz="1800" kern="100" dirty="0">
                        <a:effectLst/>
                        <a:latin typeface="Times New Roman"/>
                        <a:ea typeface="新細明體"/>
                      </a:endParaRPr>
                    </a:p>
                  </a:txBody>
                  <a:tcPr marL="0" marR="0" marT="0" marB="0" anchor="b"/>
                </a:tc>
              </a:tr>
              <a:tr h="276408">
                <a:tc>
                  <a:txBody>
                    <a:bodyPr/>
                    <a:lstStyle/>
                    <a:p>
                      <a:pPr marL="7620">
                        <a:lnSpc>
                          <a:spcPct val="100000"/>
                        </a:lnSpc>
                        <a:spcAft>
                          <a:spcPts val="0"/>
                        </a:spcAft>
                      </a:pPr>
                      <a:r>
                        <a:rPr lang="en-US" sz="1800" kern="100">
                          <a:effectLst/>
                          <a:latin typeface="標楷體"/>
                          <a:ea typeface="新細明體"/>
                        </a:rPr>
                        <a:t>  </a:t>
                      </a:r>
                      <a:r>
                        <a:rPr lang="zh-TW" sz="1800" kern="100">
                          <a:effectLst/>
                          <a:latin typeface="Times New Roman"/>
                          <a:ea typeface="標楷體"/>
                        </a:rPr>
                        <a:t>長期借款</a:t>
                      </a:r>
                      <a:endParaRPr lang="zh-TW" sz="1800" kern="100">
                        <a:effectLst/>
                        <a:latin typeface="Times New Roman"/>
                        <a:ea typeface="新細明體"/>
                      </a:endParaRPr>
                    </a:p>
                  </a:txBody>
                  <a:tcPr marL="0" marR="0" marT="0" marB="0" anchor="b"/>
                </a:tc>
                <a:tc>
                  <a:txBody>
                    <a:bodyPr/>
                    <a:lstStyle/>
                    <a:p>
                      <a:pPr>
                        <a:lnSpc>
                          <a:spcPct val="100000"/>
                        </a:lnSpc>
                        <a:spcAft>
                          <a:spcPts val="0"/>
                        </a:spcAft>
                      </a:pPr>
                      <a:r>
                        <a:rPr lang="zh-TW" altLang="en-US" sz="1800" kern="100" baseline="0" dirty="0" smtClean="0">
                          <a:effectLst/>
                          <a:latin typeface="Times New Roman"/>
                          <a:ea typeface="標楷體"/>
                        </a:rPr>
                        <a:t>  </a:t>
                      </a:r>
                      <a:r>
                        <a:rPr lang="zh-TW" sz="1800" kern="100" dirty="0" smtClean="0">
                          <a:effectLst/>
                          <a:latin typeface="Times New Roman"/>
                          <a:ea typeface="標楷體"/>
                        </a:rPr>
                        <a:t>長期</a:t>
                      </a:r>
                      <a:r>
                        <a:rPr lang="zh-TW" sz="1800" kern="100" dirty="0">
                          <a:effectLst/>
                          <a:latin typeface="Times New Roman"/>
                          <a:ea typeface="標楷體"/>
                        </a:rPr>
                        <a:t>借款 </a:t>
                      </a:r>
                      <a:endParaRPr lang="zh-TW" sz="1800" kern="100" dirty="0">
                        <a:effectLst/>
                        <a:latin typeface="Times New Roman"/>
                        <a:ea typeface="新細明體"/>
                      </a:endParaRPr>
                    </a:p>
                  </a:txBody>
                  <a:tcPr marL="0" marR="0" marT="0" marB="0" anchor="b"/>
                </a:tc>
              </a:tr>
              <a:tr h="276408">
                <a:tc>
                  <a:txBody>
                    <a:bodyPr/>
                    <a:lstStyle/>
                    <a:p>
                      <a:pPr marL="7620">
                        <a:lnSpc>
                          <a:spcPct val="100000"/>
                        </a:lnSpc>
                        <a:spcAft>
                          <a:spcPts val="0"/>
                        </a:spcAft>
                      </a:pPr>
                      <a:r>
                        <a:rPr lang="en-US" sz="1800" kern="100" dirty="0">
                          <a:solidFill>
                            <a:srgbClr val="FF0000"/>
                          </a:solidFill>
                          <a:effectLst/>
                          <a:latin typeface="標楷體"/>
                          <a:ea typeface="新細明體"/>
                        </a:rPr>
                        <a:t>  </a:t>
                      </a:r>
                      <a:r>
                        <a:rPr lang="zh-TW" sz="1800" kern="100" dirty="0">
                          <a:solidFill>
                            <a:srgbClr val="FF0000"/>
                          </a:solidFill>
                          <a:effectLst/>
                          <a:latin typeface="Times New Roman"/>
                          <a:ea typeface="標楷體"/>
                        </a:rPr>
                        <a:t>負債準備</a:t>
                      </a:r>
                      <a:r>
                        <a:rPr lang="en-US" sz="1800" kern="100" dirty="0">
                          <a:solidFill>
                            <a:srgbClr val="FF0000"/>
                          </a:solidFill>
                          <a:effectLst/>
                          <a:latin typeface="Times New Roman"/>
                          <a:ea typeface="標楷體"/>
                        </a:rPr>
                        <a:t>-</a:t>
                      </a:r>
                      <a:r>
                        <a:rPr lang="zh-TW" sz="1800" kern="100" dirty="0">
                          <a:solidFill>
                            <a:srgbClr val="FF0000"/>
                          </a:solidFill>
                          <a:effectLst/>
                          <a:latin typeface="Times New Roman"/>
                          <a:ea typeface="標楷體"/>
                        </a:rPr>
                        <a:t>非流動</a:t>
                      </a:r>
                      <a:endParaRPr lang="zh-TW" sz="1800" kern="100" dirty="0">
                        <a:solidFill>
                          <a:srgbClr val="FF0000"/>
                        </a:solidFill>
                        <a:effectLst/>
                        <a:latin typeface="Times New Roman"/>
                        <a:ea typeface="新細明體"/>
                      </a:endParaRPr>
                    </a:p>
                  </a:txBody>
                  <a:tcPr marL="0" marR="0" marT="0" marB="0" anchor="b"/>
                </a:tc>
                <a:tc>
                  <a:txBody>
                    <a:bodyPr/>
                    <a:lstStyle/>
                    <a:p>
                      <a:pPr>
                        <a:lnSpc>
                          <a:spcPct val="100000"/>
                        </a:lnSpc>
                        <a:spcAft>
                          <a:spcPts val="0"/>
                        </a:spcAft>
                      </a:pPr>
                      <a:r>
                        <a:rPr lang="zh-TW" altLang="en-US" sz="1800" kern="100" baseline="0" dirty="0" smtClean="0">
                          <a:effectLst/>
                          <a:latin typeface="Times New Roman"/>
                          <a:ea typeface="標楷體"/>
                        </a:rPr>
                        <a:t>  </a:t>
                      </a:r>
                      <a:r>
                        <a:rPr lang="zh-TW" sz="1800" kern="100" dirty="0" smtClean="0">
                          <a:effectLst/>
                          <a:latin typeface="Times New Roman"/>
                          <a:ea typeface="標楷體"/>
                        </a:rPr>
                        <a:t>應付</a:t>
                      </a:r>
                      <a:r>
                        <a:rPr lang="zh-TW" sz="1800" kern="100" dirty="0">
                          <a:effectLst/>
                          <a:latin typeface="Times New Roman"/>
                          <a:ea typeface="標楷體"/>
                        </a:rPr>
                        <a:t>租賃款</a:t>
                      </a:r>
                      <a:r>
                        <a:rPr lang="en-US" sz="1800" kern="100" dirty="0">
                          <a:effectLst/>
                          <a:latin typeface="Times New Roman"/>
                          <a:ea typeface="標楷體"/>
                        </a:rPr>
                        <a:t>-</a:t>
                      </a:r>
                      <a:r>
                        <a:rPr lang="zh-TW" sz="1800" kern="100" dirty="0">
                          <a:effectLst/>
                          <a:latin typeface="Times New Roman"/>
                          <a:ea typeface="標楷體"/>
                        </a:rPr>
                        <a:t>非流動</a:t>
                      </a:r>
                      <a:endParaRPr lang="zh-TW" sz="1800" kern="100" dirty="0">
                        <a:effectLst/>
                        <a:latin typeface="Times New Roman"/>
                        <a:ea typeface="新細明體"/>
                      </a:endParaRPr>
                    </a:p>
                  </a:txBody>
                  <a:tcPr marL="0" marR="0" marT="0" marB="0" anchor="b"/>
                </a:tc>
              </a:tr>
              <a:tr h="278008">
                <a:tc>
                  <a:txBody>
                    <a:bodyPr/>
                    <a:lstStyle/>
                    <a:p>
                      <a:pPr>
                        <a:lnSpc>
                          <a:spcPct val="100000"/>
                        </a:lnSpc>
                        <a:spcAft>
                          <a:spcPts val="0"/>
                        </a:spcAft>
                      </a:pPr>
                      <a:r>
                        <a:rPr lang="en-US" sz="1800" kern="100" dirty="0">
                          <a:solidFill>
                            <a:srgbClr val="FF0000"/>
                          </a:solidFill>
                          <a:effectLst/>
                          <a:latin typeface="標楷體"/>
                          <a:ea typeface="新細明體"/>
                        </a:rPr>
                        <a:t>  </a:t>
                      </a:r>
                      <a:r>
                        <a:rPr lang="zh-TW" sz="1800" kern="100" dirty="0">
                          <a:solidFill>
                            <a:srgbClr val="FF0000"/>
                          </a:solidFill>
                          <a:effectLst/>
                          <a:latin typeface="Times New Roman"/>
                          <a:ea typeface="標楷體"/>
                        </a:rPr>
                        <a:t>遞延所得稅負債</a:t>
                      </a:r>
                      <a:endParaRPr lang="zh-TW" sz="1800" kern="100" dirty="0">
                        <a:solidFill>
                          <a:srgbClr val="FF0000"/>
                        </a:solidFill>
                        <a:effectLst/>
                        <a:latin typeface="Times New Roman"/>
                        <a:ea typeface="新細明體"/>
                      </a:endParaRPr>
                    </a:p>
                  </a:txBody>
                  <a:tcPr marL="0" marR="0" marT="0" marB="0" anchor="b"/>
                </a:tc>
                <a:tc>
                  <a:txBody>
                    <a:bodyPr/>
                    <a:lstStyle/>
                    <a:p>
                      <a:pPr>
                        <a:lnSpc>
                          <a:spcPct val="100000"/>
                        </a:lnSpc>
                        <a:spcAft>
                          <a:spcPts val="0"/>
                        </a:spcAft>
                      </a:pPr>
                      <a:r>
                        <a:rPr lang="zh-TW" altLang="en-US" sz="1800" kern="100" baseline="0" dirty="0" smtClean="0">
                          <a:effectLst/>
                          <a:latin typeface="Times New Roman"/>
                          <a:ea typeface="標楷體"/>
                        </a:rPr>
                        <a:t>  </a:t>
                      </a:r>
                      <a:r>
                        <a:rPr lang="zh-TW" sz="1800" kern="100" dirty="0" smtClean="0">
                          <a:effectLst/>
                          <a:latin typeface="Times New Roman"/>
                          <a:ea typeface="標楷體"/>
                        </a:rPr>
                        <a:t>特別股</a:t>
                      </a:r>
                      <a:r>
                        <a:rPr lang="zh-TW" sz="1800" kern="100" dirty="0">
                          <a:effectLst/>
                          <a:latin typeface="Times New Roman"/>
                          <a:ea typeface="標楷體"/>
                        </a:rPr>
                        <a:t>負債</a:t>
                      </a:r>
                      <a:r>
                        <a:rPr lang="en-US" sz="1800" kern="100" dirty="0">
                          <a:effectLst/>
                          <a:latin typeface="Times New Roman"/>
                          <a:ea typeface="標楷體"/>
                        </a:rPr>
                        <a:t>-</a:t>
                      </a:r>
                      <a:r>
                        <a:rPr lang="zh-TW" sz="1800" kern="100" dirty="0">
                          <a:effectLst/>
                          <a:latin typeface="Times New Roman"/>
                          <a:ea typeface="標楷體"/>
                        </a:rPr>
                        <a:t>非流動</a:t>
                      </a:r>
                      <a:endParaRPr lang="zh-TW" sz="1800" kern="100" dirty="0">
                        <a:effectLst/>
                        <a:latin typeface="Times New Roman"/>
                        <a:ea typeface="新細明體"/>
                      </a:endParaRPr>
                    </a:p>
                  </a:txBody>
                  <a:tcPr marL="0" marR="0" marT="0" marB="0" anchor="b"/>
                </a:tc>
              </a:tr>
              <a:tr h="276408">
                <a:tc>
                  <a:txBody>
                    <a:bodyPr/>
                    <a:lstStyle/>
                    <a:p>
                      <a:pPr>
                        <a:lnSpc>
                          <a:spcPct val="100000"/>
                        </a:lnSpc>
                        <a:spcAft>
                          <a:spcPts val="0"/>
                        </a:spcAft>
                      </a:pPr>
                      <a:r>
                        <a:rPr lang="en-US" sz="1800" kern="100">
                          <a:effectLst/>
                          <a:latin typeface="標楷體"/>
                          <a:ea typeface="新細明體"/>
                        </a:rPr>
                        <a:t>  XXXX</a:t>
                      </a:r>
                      <a:endParaRPr lang="zh-TW" sz="1800" kern="100">
                        <a:effectLst/>
                        <a:latin typeface="Times New Roman"/>
                        <a:ea typeface="新細明體"/>
                      </a:endParaRPr>
                    </a:p>
                  </a:txBody>
                  <a:tcPr marL="0" marR="0" marT="0" marB="0" anchor="b"/>
                </a:tc>
                <a:tc>
                  <a:txBody>
                    <a:bodyPr/>
                    <a:lstStyle/>
                    <a:p>
                      <a:pPr marL="97790">
                        <a:lnSpc>
                          <a:spcPct val="100000"/>
                        </a:lnSpc>
                        <a:spcAft>
                          <a:spcPts val="0"/>
                        </a:spcAft>
                      </a:pPr>
                      <a:r>
                        <a:rPr lang="zh-TW" sz="1800" kern="100">
                          <a:effectLst/>
                          <a:latin typeface="Times New Roman"/>
                          <a:ea typeface="標楷體"/>
                        </a:rPr>
                        <a:t>其他金融負債</a:t>
                      </a:r>
                      <a:r>
                        <a:rPr lang="en-US" sz="1800" kern="100">
                          <a:effectLst/>
                          <a:latin typeface="Times New Roman"/>
                          <a:ea typeface="標楷體"/>
                        </a:rPr>
                        <a:t>-</a:t>
                      </a:r>
                      <a:r>
                        <a:rPr lang="zh-TW" sz="1800" kern="100">
                          <a:effectLst/>
                          <a:latin typeface="Times New Roman"/>
                          <a:ea typeface="標楷體"/>
                        </a:rPr>
                        <a:t>非流動</a:t>
                      </a:r>
                      <a:endParaRPr lang="zh-TW" sz="1800" kern="100">
                        <a:effectLst/>
                        <a:latin typeface="Times New Roman"/>
                        <a:ea typeface="新細明體"/>
                      </a:endParaRPr>
                    </a:p>
                  </a:txBody>
                  <a:tcPr marL="0" marR="0" marT="0" marB="0" anchor="b"/>
                </a:tc>
              </a:tr>
              <a:tr h="276408">
                <a:tc>
                  <a:txBody>
                    <a:bodyPr/>
                    <a:lstStyle/>
                    <a:p>
                      <a:pPr>
                        <a:lnSpc>
                          <a:spcPct val="100000"/>
                        </a:lnSpc>
                        <a:spcAft>
                          <a:spcPts val="0"/>
                        </a:spcAft>
                      </a:pPr>
                      <a:r>
                        <a:rPr lang="en-US" sz="1800" kern="100" dirty="0">
                          <a:effectLst/>
                          <a:latin typeface="標楷體"/>
                          <a:ea typeface="新細明體"/>
                        </a:rPr>
                        <a:t>  </a:t>
                      </a:r>
                      <a:r>
                        <a:rPr lang="zh-TW" sz="1800" kern="100" dirty="0">
                          <a:effectLst/>
                          <a:latin typeface="Times New Roman"/>
                          <a:ea typeface="標楷體"/>
                        </a:rPr>
                        <a:t>其他非流動負債</a:t>
                      </a:r>
                      <a:endParaRPr lang="zh-TW" sz="1800" kern="100" dirty="0">
                        <a:effectLst/>
                        <a:latin typeface="Times New Roman"/>
                        <a:ea typeface="新細明體"/>
                      </a:endParaRPr>
                    </a:p>
                  </a:txBody>
                  <a:tcPr marL="0" marR="0" marT="0" marB="0" anchor="b"/>
                </a:tc>
                <a:tc>
                  <a:txBody>
                    <a:bodyPr/>
                    <a:lstStyle/>
                    <a:p>
                      <a:pPr>
                        <a:lnSpc>
                          <a:spcPct val="100000"/>
                        </a:lnSpc>
                        <a:spcAft>
                          <a:spcPts val="0"/>
                        </a:spcAft>
                      </a:pPr>
                      <a:r>
                        <a:rPr lang="zh-TW" sz="1800" kern="100">
                          <a:effectLst/>
                          <a:latin typeface="Times New Roman"/>
                          <a:ea typeface="標楷體"/>
                        </a:rPr>
                        <a:t>　</a:t>
                      </a:r>
                      <a:r>
                        <a:rPr lang="en-US" sz="1800" kern="100">
                          <a:effectLst/>
                          <a:latin typeface="Times New Roman"/>
                          <a:ea typeface="標楷體"/>
                        </a:rPr>
                        <a:t>XXXX</a:t>
                      </a:r>
                      <a:endParaRPr lang="zh-TW" sz="1800" kern="100">
                        <a:effectLst/>
                        <a:latin typeface="Times New Roman"/>
                        <a:ea typeface="新細明體"/>
                      </a:endParaRPr>
                    </a:p>
                  </a:txBody>
                  <a:tcPr marL="0" marR="0" marT="0" marB="0" anchor="b"/>
                </a:tc>
              </a:tr>
              <a:tr h="276408">
                <a:tc>
                  <a:txBody>
                    <a:bodyPr/>
                    <a:lstStyle/>
                    <a:p>
                      <a:pPr marL="7620">
                        <a:lnSpc>
                          <a:spcPct val="100000"/>
                        </a:lnSpc>
                        <a:spcAft>
                          <a:spcPts val="0"/>
                        </a:spcAft>
                      </a:pPr>
                      <a:endParaRPr lang="zh-TW" sz="1800" kern="100" dirty="0">
                        <a:solidFill>
                          <a:srgbClr val="FF0000"/>
                        </a:solidFill>
                        <a:effectLst/>
                        <a:latin typeface="Times New Roman"/>
                        <a:ea typeface="新細明體"/>
                      </a:endParaRPr>
                    </a:p>
                  </a:txBody>
                  <a:tcPr marL="0" marR="0" marT="0" marB="0" anchor="b"/>
                </a:tc>
                <a:tc>
                  <a:txBody>
                    <a:bodyPr/>
                    <a:lstStyle/>
                    <a:p>
                      <a:pPr>
                        <a:lnSpc>
                          <a:spcPct val="100000"/>
                        </a:lnSpc>
                        <a:spcAft>
                          <a:spcPts val="0"/>
                        </a:spcAft>
                      </a:pPr>
                      <a:r>
                        <a:rPr lang="zh-TW" sz="1800" b="1" kern="100" dirty="0">
                          <a:effectLst/>
                          <a:latin typeface="Times New Roman"/>
                          <a:ea typeface="標楷體"/>
                        </a:rPr>
                        <a:t>其他負債</a:t>
                      </a:r>
                      <a:endParaRPr lang="zh-TW" sz="1800" b="1" kern="100" dirty="0">
                        <a:effectLst/>
                        <a:latin typeface="Times New Roman"/>
                        <a:ea typeface="新細明體"/>
                      </a:endParaRPr>
                    </a:p>
                  </a:txBody>
                  <a:tcPr marL="0" marR="0" marT="0" marB="0" anchor="b"/>
                </a:tc>
              </a:tr>
              <a:tr h="276408">
                <a:tc>
                  <a:txBody>
                    <a:bodyPr/>
                    <a:lstStyle/>
                    <a:p>
                      <a:pPr marL="97790" indent="-97790">
                        <a:lnSpc>
                          <a:spcPct val="100000"/>
                        </a:lnSpc>
                        <a:spcAft>
                          <a:spcPts val="0"/>
                        </a:spcAft>
                      </a:pPr>
                      <a:endParaRPr lang="zh-TW" sz="1800" kern="100" dirty="0">
                        <a:effectLst/>
                        <a:latin typeface="Times New Roman"/>
                        <a:ea typeface="新細明體"/>
                      </a:endParaRPr>
                    </a:p>
                  </a:txBody>
                  <a:tcPr marL="0" marR="0" marT="0" marB="0" anchor="b"/>
                </a:tc>
                <a:tc>
                  <a:txBody>
                    <a:bodyPr/>
                    <a:lstStyle/>
                    <a:p>
                      <a:pPr>
                        <a:lnSpc>
                          <a:spcPct val="100000"/>
                        </a:lnSpc>
                        <a:spcAft>
                          <a:spcPts val="0"/>
                        </a:spcAft>
                      </a:pPr>
                      <a:r>
                        <a:rPr lang="zh-TW" sz="1800" kern="100">
                          <a:effectLst/>
                          <a:latin typeface="Times New Roman"/>
                          <a:ea typeface="標楷體"/>
                        </a:rPr>
                        <a:t>　應計退休金負債</a:t>
                      </a:r>
                      <a:endParaRPr lang="zh-TW" sz="1800" kern="100">
                        <a:effectLst/>
                        <a:latin typeface="Times New Roman"/>
                        <a:ea typeface="新細明體"/>
                      </a:endParaRPr>
                    </a:p>
                  </a:txBody>
                  <a:tcPr marL="0" marR="0" marT="0" marB="0" anchor="b"/>
                </a:tc>
              </a:tr>
              <a:tr h="276408">
                <a:tc>
                  <a:txBody>
                    <a:bodyPr/>
                    <a:lstStyle/>
                    <a:p>
                      <a:pPr>
                        <a:lnSpc>
                          <a:spcPct val="100000"/>
                        </a:lnSpc>
                        <a:spcAft>
                          <a:spcPts val="0"/>
                        </a:spcAft>
                      </a:pPr>
                      <a:endParaRPr lang="zh-TW" sz="1800" kern="100" dirty="0">
                        <a:effectLst/>
                        <a:latin typeface="Times New Roman"/>
                        <a:ea typeface="新細明體"/>
                      </a:endParaRPr>
                    </a:p>
                  </a:txBody>
                  <a:tcPr marL="0" marR="0" marT="0" marB="0" anchor="b"/>
                </a:tc>
                <a:tc>
                  <a:txBody>
                    <a:bodyPr/>
                    <a:lstStyle/>
                    <a:p>
                      <a:pPr>
                        <a:lnSpc>
                          <a:spcPct val="100000"/>
                        </a:lnSpc>
                        <a:spcAft>
                          <a:spcPts val="0"/>
                        </a:spcAft>
                      </a:pPr>
                      <a:r>
                        <a:rPr lang="zh-TW" sz="1800" kern="100">
                          <a:effectLst/>
                          <a:latin typeface="Times New Roman"/>
                          <a:ea typeface="標楷體"/>
                        </a:rPr>
                        <a:t>　存入保證金</a:t>
                      </a:r>
                      <a:endParaRPr lang="zh-TW" sz="1800" kern="100">
                        <a:effectLst/>
                        <a:latin typeface="Times New Roman"/>
                        <a:ea typeface="新細明體"/>
                      </a:endParaRPr>
                    </a:p>
                  </a:txBody>
                  <a:tcPr marL="0" marR="0" marT="0" marB="0" anchor="b"/>
                </a:tc>
              </a:tr>
              <a:tr h="276408">
                <a:tc>
                  <a:txBody>
                    <a:bodyPr/>
                    <a:lstStyle/>
                    <a:p>
                      <a:pPr>
                        <a:lnSpc>
                          <a:spcPct val="100000"/>
                        </a:lnSpc>
                        <a:spcAft>
                          <a:spcPts val="0"/>
                        </a:spcAft>
                      </a:pPr>
                      <a:endParaRPr lang="zh-TW" sz="1800" kern="100" dirty="0">
                        <a:effectLst/>
                        <a:latin typeface="Times New Roman"/>
                        <a:ea typeface="新細明體"/>
                      </a:endParaRPr>
                    </a:p>
                  </a:txBody>
                  <a:tcPr marL="0" marR="0" marT="0" marB="0" anchor="b"/>
                </a:tc>
                <a:tc>
                  <a:txBody>
                    <a:bodyPr/>
                    <a:lstStyle/>
                    <a:p>
                      <a:pPr>
                        <a:lnSpc>
                          <a:spcPct val="100000"/>
                        </a:lnSpc>
                        <a:spcAft>
                          <a:spcPts val="0"/>
                        </a:spcAft>
                      </a:pPr>
                      <a:r>
                        <a:rPr lang="zh-TW" sz="1800" kern="100">
                          <a:effectLst/>
                          <a:latin typeface="Times New Roman"/>
                          <a:ea typeface="標楷體"/>
                        </a:rPr>
                        <a:t>　遞延所得稅負債</a:t>
                      </a:r>
                      <a:r>
                        <a:rPr lang="en-US" sz="1800" kern="100">
                          <a:effectLst/>
                          <a:latin typeface="Times New Roman"/>
                          <a:ea typeface="標楷體"/>
                        </a:rPr>
                        <a:t>-</a:t>
                      </a:r>
                      <a:r>
                        <a:rPr lang="zh-TW" sz="1800" kern="100">
                          <a:effectLst/>
                          <a:latin typeface="Times New Roman"/>
                          <a:ea typeface="標楷體"/>
                        </a:rPr>
                        <a:t>非流動</a:t>
                      </a:r>
                      <a:endParaRPr lang="zh-TW" sz="1800" kern="100">
                        <a:effectLst/>
                        <a:latin typeface="Times New Roman"/>
                        <a:ea typeface="新細明體"/>
                      </a:endParaRPr>
                    </a:p>
                  </a:txBody>
                  <a:tcPr marL="0" marR="0" marT="0" marB="0" anchor="b"/>
                </a:tc>
              </a:tr>
              <a:tr h="276408">
                <a:tc>
                  <a:txBody>
                    <a:bodyPr/>
                    <a:lstStyle/>
                    <a:p>
                      <a:pPr>
                        <a:lnSpc>
                          <a:spcPct val="100000"/>
                        </a:lnSpc>
                      </a:pPr>
                      <a:endParaRPr lang="zh-TW" altLang="en-US" sz="1800" dirty="0"/>
                    </a:p>
                  </a:txBody>
                  <a:tcPr marL="0" marR="0" marT="0" marB="0" anchor="b"/>
                </a:tc>
                <a:tc>
                  <a:txBody>
                    <a:bodyPr/>
                    <a:lstStyle/>
                    <a:p>
                      <a:pPr>
                        <a:lnSpc>
                          <a:spcPct val="100000"/>
                        </a:lnSpc>
                        <a:spcAft>
                          <a:spcPts val="0"/>
                        </a:spcAft>
                      </a:pPr>
                      <a:r>
                        <a:rPr lang="zh-TW" sz="1800" kern="100" dirty="0">
                          <a:effectLst/>
                          <a:latin typeface="Times New Roman"/>
                          <a:ea typeface="標楷體"/>
                        </a:rPr>
                        <a:t>　</a:t>
                      </a:r>
                      <a:r>
                        <a:rPr lang="en-US" sz="1800" kern="100" dirty="0">
                          <a:effectLst/>
                          <a:latin typeface="Times New Roman"/>
                          <a:ea typeface="標楷體"/>
                        </a:rPr>
                        <a:t>XXXX</a:t>
                      </a:r>
                      <a:endParaRPr lang="zh-TW" sz="1800" kern="100" dirty="0">
                        <a:effectLst/>
                        <a:latin typeface="Times New Roman"/>
                        <a:ea typeface="新細明體"/>
                      </a:endParaRPr>
                    </a:p>
                  </a:txBody>
                  <a:tcPr marL="0" marR="0" marT="0" marB="0" anchor="b"/>
                </a:tc>
              </a:tr>
            </a:tbl>
          </a:graphicData>
        </a:graphic>
      </p:graphicFrame>
      <p:sp>
        <p:nvSpPr>
          <p:cNvPr id="6" name="直線圖說文字 2 (加上框線和強調線) 5"/>
          <p:cNvSpPr/>
          <p:nvPr/>
        </p:nvSpPr>
        <p:spPr>
          <a:xfrm>
            <a:off x="7882064" y="2989111"/>
            <a:ext cx="1728017" cy="2232248"/>
          </a:xfrm>
          <a:prstGeom prst="accentBorderCallout2">
            <a:avLst>
              <a:gd name="adj1" fmla="val 18750"/>
              <a:gd name="adj2" fmla="val -8333"/>
              <a:gd name="adj3" fmla="val 18750"/>
              <a:gd name="adj4" fmla="val -16667"/>
              <a:gd name="adj5" fmla="val 36190"/>
              <a:gd name="adj6" fmla="val -305082"/>
            </a:avLst>
          </a:prstGeom>
          <a:solidFill>
            <a:srgbClr val="FFFF00"/>
          </a:solidFill>
        </p:spPr>
        <p:style>
          <a:lnRef idx="2">
            <a:schemeClr val="accent6"/>
          </a:lnRef>
          <a:fillRef idx="1">
            <a:schemeClr val="lt1"/>
          </a:fillRef>
          <a:effectRef idx="0">
            <a:schemeClr val="accent6"/>
          </a:effectRef>
          <a:fontRef idx="minor">
            <a:schemeClr val="dk1"/>
          </a:fontRef>
        </p:style>
        <p:txBody>
          <a:bodyPr lIns="90074" tIns="45035" rIns="90074" bIns="45035" anchor="ctr"/>
          <a:lstStyle/>
          <a:p>
            <a:pPr algn="ctr" defTabSz="1003925" fontAlgn="auto">
              <a:spcBef>
                <a:spcPts val="0"/>
              </a:spcBef>
              <a:spcAft>
                <a:spcPts val="0"/>
              </a:spcAft>
              <a:defRPr/>
            </a:pPr>
            <a:r>
              <a:rPr kumimoji="0" lang="zh-TW" altLang="en-US" dirty="0">
                <a:solidFill>
                  <a:prstClr val="black"/>
                </a:solidFill>
                <a:ea typeface="微軟正黑體" pitchFamily="34" charset="-120"/>
              </a:rPr>
              <a:t>不確定時點或金額之負債</a:t>
            </a:r>
          </a:p>
        </p:txBody>
      </p:sp>
      <p:sp>
        <p:nvSpPr>
          <p:cNvPr id="8" name="直線圖說文字 2 7"/>
          <p:cNvSpPr/>
          <p:nvPr/>
        </p:nvSpPr>
        <p:spPr>
          <a:xfrm>
            <a:off x="672822" y="5894785"/>
            <a:ext cx="1211610" cy="1518036"/>
          </a:xfrm>
          <a:prstGeom prst="borderCallout2">
            <a:avLst>
              <a:gd name="adj1" fmla="val 56794"/>
              <a:gd name="adj2" fmla="val 102813"/>
              <a:gd name="adj3" fmla="val 3454"/>
              <a:gd name="adj4" fmla="val 167791"/>
              <a:gd name="adj5" fmla="val -122049"/>
              <a:gd name="adj6" fmla="val 146561"/>
            </a:avLst>
          </a:prstGeom>
          <a:solidFill>
            <a:srgbClr val="FFFF00"/>
          </a:solidFill>
        </p:spPr>
        <p:style>
          <a:lnRef idx="2">
            <a:schemeClr val="accent6"/>
          </a:lnRef>
          <a:fillRef idx="1">
            <a:schemeClr val="lt1"/>
          </a:fillRef>
          <a:effectRef idx="0">
            <a:schemeClr val="accent6"/>
          </a:effectRef>
          <a:fontRef idx="minor">
            <a:schemeClr val="dk1"/>
          </a:fontRef>
        </p:style>
        <p:txBody>
          <a:bodyPr lIns="90074" tIns="45035" rIns="90074" bIns="45035" rtlCol="0" anchor="ctr"/>
          <a:lstStyle/>
          <a:p>
            <a:pPr algn="ctr" defTabSz="1003925" fontAlgn="auto">
              <a:spcBef>
                <a:spcPts val="0"/>
              </a:spcBef>
              <a:spcAft>
                <a:spcPts val="0"/>
              </a:spcAft>
            </a:pPr>
            <a:r>
              <a:rPr kumimoji="0" lang="zh-TW" altLang="en-US" dirty="0">
                <a:solidFill>
                  <a:prstClr val="black"/>
                </a:solidFill>
                <a:ea typeface="微軟正黑體" pitchFamily="34" charset="-120"/>
              </a:rPr>
              <a:t>遞延所得稅必為</a:t>
            </a:r>
            <a:r>
              <a:rPr kumimoji="0" lang="zh-TW" altLang="en-US" u="sng" dirty="0">
                <a:solidFill>
                  <a:prstClr val="black"/>
                </a:solidFill>
                <a:ea typeface="微軟正黑體" pitchFamily="34" charset="-120"/>
              </a:rPr>
              <a:t>非流動</a:t>
            </a:r>
          </a:p>
        </p:txBody>
      </p:sp>
      <p:sp>
        <p:nvSpPr>
          <p:cNvPr id="9" name="矩形 8"/>
          <p:cNvSpPr/>
          <p:nvPr/>
        </p:nvSpPr>
        <p:spPr>
          <a:xfrm>
            <a:off x="3796101" y="8330272"/>
            <a:ext cx="5616624" cy="1296144"/>
          </a:xfrm>
          <a:prstGeom prst="rect">
            <a:avLst/>
          </a:prstGeom>
        </p:spPr>
        <p:style>
          <a:lnRef idx="1">
            <a:schemeClr val="accent5"/>
          </a:lnRef>
          <a:fillRef idx="2">
            <a:schemeClr val="accent5"/>
          </a:fillRef>
          <a:effectRef idx="1">
            <a:schemeClr val="accent5"/>
          </a:effectRef>
          <a:fontRef idx="minor">
            <a:schemeClr val="dk1"/>
          </a:fontRef>
        </p:style>
        <p:txBody>
          <a:bodyPr lIns="90074" tIns="45035" rIns="90074" bIns="45035" rtlCol="0" anchor="ctr"/>
          <a:lstStyle/>
          <a:p>
            <a:pPr algn="ctr" defTabSz="1003925" fontAlgn="auto">
              <a:spcBef>
                <a:spcPts val="0"/>
              </a:spcBef>
              <a:spcAft>
                <a:spcPts val="0"/>
              </a:spcAft>
            </a:pPr>
            <a:r>
              <a:rPr kumimoji="0" lang="zh-TW" altLang="en-US" sz="2500" dirty="0">
                <a:solidFill>
                  <a:prstClr val="black"/>
                </a:solidFill>
                <a:ea typeface="微軟正黑體" pitchFamily="34" charset="-120"/>
                <a:cs typeface="Calibri" pitchFamily="34" charset="0"/>
              </a:rPr>
              <a:t>將現行之「長期負債」及「其他負債」合併為「</a:t>
            </a:r>
            <a:r>
              <a:rPr kumimoji="0" lang="zh-TW" altLang="en-US" sz="2500" dirty="0">
                <a:solidFill>
                  <a:srgbClr val="FF0000"/>
                </a:solidFill>
                <a:ea typeface="微軟正黑體" pitchFamily="34" charset="-120"/>
                <a:cs typeface="Calibri" pitchFamily="34" charset="0"/>
              </a:rPr>
              <a:t>非流動負債</a:t>
            </a:r>
            <a:r>
              <a:rPr kumimoji="0" lang="zh-TW" altLang="en-US" sz="2500" dirty="0">
                <a:solidFill>
                  <a:prstClr val="black"/>
                </a:solidFill>
                <a:ea typeface="微軟正黑體" pitchFamily="34" charset="-120"/>
                <a:cs typeface="Calibri" pitchFamily="34" charset="0"/>
              </a:rPr>
              <a:t>」一大類別</a:t>
            </a:r>
          </a:p>
        </p:txBody>
      </p:sp>
      <p:sp>
        <p:nvSpPr>
          <p:cNvPr id="10" name="矩形 9"/>
          <p:cNvSpPr/>
          <p:nvPr/>
        </p:nvSpPr>
        <p:spPr>
          <a:xfrm>
            <a:off x="3098286" y="6264834"/>
            <a:ext cx="5616624" cy="1296144"/>
          </a:xfrm>
          <a:prstGeom prst="rect">
            <a:avLst/>
          </a:prstGeom>
        </p:spPr>
        <p:style>
          <a:lnRef idx="1">
            <a:schemeClr val="accent5"/>
          </a:lnRef>
          <a:fillRef idx="2">
            <a:schemeClr val="accent5"/>
          </a:fillRef>
          <a:effectRef idx="1">
            <a:schemeClr val="accent5"/>
          </a:effectRef>
          <a:fontRef idx="minor">
            <a:schemeClr val="dk1"/>
          </a:fontRef>
        </p:style>
        <p:txBody>
          <a:bodyPr lIns="90074" tIns="45035" rIns="90074" bIns="45035" rtlCol="0" anchor="ctr"/>
          <a:lstStyle/>
          <a:p>
            <a:pPr algn="ctr" defTabSz="1003925" fontAlgn="auto">
              <a:spcBef>
                <a:spcPts val="0"/>
              </a:spcBef>
              <a:spcAft>
                <a:spcPts val="0"/>
              </a:spcAft>
            </a:pPr>
            <a:r>
              <a:rPr kumimoji="0" lang="zh-TW" altLang="en-US" sz="2500" dirty="0">
                <a:solidFill>
                  <a:prstClr val="black"/>
                </a:solidFill>
                <a:ea typeface="微軟正黑體" pitchFamily="34" charset="-120"/>
                <a:cs typeface="Calibri" pitchFamily="34" charset="0"/>
              </a:rPr>
              <a:t>將現行之「長期負債」及「其他負債」合併為「</a:t>
            </a:r>
            <a:r>
              <a:rPr kumimoji="0" lang="zh-TW" altLang="en-US" sz="2500" dirty="0">
                <a:solidFill>
                  <a:srgbClr val="FF0000"/>
                </a:solidFill>
                <a:ea typeface="微軟正黑體" pitchFamily="34" charset="-120"/>
                <a:cs typeface="Calibri" pitchFamily="34" charset="0"/>
              </a:rPr>
              <a:t>非流動負債</a:t>
            </a:r>
            <a:r>
              <a:rPr kumimoji="0" lang="zh-TW" altLang="en-US" sz="2500" dirty="0">
                <a:solidFill>
                  <a:prstClr val="black"/>
                </a:solidFill>
                <a:ea typeface="微軟正黑體" pitchFamily="34" charset="-120"/>
                <a:cs typeface="Calibri" pitchFamily="34" charset="0"/>
              </a:rPr>
              <a:t>」一大類別</a:t>
            </a:r>
          </a:p>
        </p:txBody>
      </p:sp>
    </p:spTree>
    <p:extLst>
      <p:ext uri="{BB962C8B-B14F-4D97-AF65-F5344CB8AC3E}">
        <p14:creationId xmlns:p14="http://schemas.microsoft.com/office/powerpoint/2010/main" val="34293658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P spid="10"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z="2700" b="1" dirty="0"/>
              <a:t>資產負債表</a:t>
            </a:r>
            <a:r>
              <a:rPr lang="en-US" altLang="zh-TW" sz="2700" b="1" dirty="0"/>
              <a:t>-</a:t>
            </a:r>
            <a:r>
              <a:rPr lang="zh-TW" altLang="en-US" sz="2700" b="1" dirty="0"/>
              <a:t>權益</a:t>
            </a:r>
            <a:endParaRPr lang="zh-TW" altLang="en-US" dirty="0"/>
          </a:p>
        </p:txBody>
      </p:sp>
      <p:sp>
        <p:nvSpPr>
          <p:cNvPr id="4" name="投影片編號版面配置區 3"/>
          <p:cNvSpPr>
            <a:spLocks noGrp="1"/>
          </p:cNvSpPr>
          <p:nvPr>
            <p:ph type="sldNum" sz="quarter" idx="10"/>
          </p:nvPr>
        </p:nvSpPr>
        <p:spPr/>
        <p:txBody>
          <a:bodyPr/>
          <a:lstStyle/>
          <a:p>
            <a:pPr>
              <a:defRPr/>
            </a:pPr>
            <a:fld id="{6C7AD656-ECE9-48E2-BF9F-5B6BAA432F88}" type="slidenum">
              <a:rPr lang="en-US" altLang="zh-TW" smtClean="0">
                <a:solidFill>
                  <a:prstClr val="black">
                    <a:tint val="75000"/>
                  </a:prstClr>
                </a:solidFill>
              </a:rPr>
              <a:pPr>
                <a:defRPr/>
              </a:pPr>
              <a:t>26</a:t>
            </a:fld>
            <a:endParaRPr lang="en-US" altLang="zh-TW">
              <a:solidFill>
                <a:prstClr val="black">
                  <a:tint val="75000"/>
                </a:prstClr>
              </a:solidFill>
            </a:endParaRPr>
          </a:p>
        </p:txBody>
      </p:sp>
      <p:graphicFrame>
        <p:nvGraphicFramePr>
          <p:cNvPr id="7" name="內容版面配置區 6"/>
          <p:cNvGraphicFramePr>
            <a:graphicFrameLocks noGrp="1"/>
          </p:cNvGraphicFramePr>
          <p:nvPr>
            <p:ph idx="1"/>
            <p:extLst>
              <p:ext uri="{D42A27DB-BD31-4B8C-83A1-F6EECF244321}">
                <p14:modId xmlns:p14="http://schemas.microsoft.com/office/powerpoint/2010/main" val="1695833347"/>
              </p:ext>
            </p:extLst>
          </p:nvPr>
        </p:nvGraphicFramePr>
        <p:xfrm>
          <a:off x="1306593" y="1289369"/>
          <a:ext cx="7526024" cy="6182566"/>
        </p:xfrm>
        <a:graphic>
          <a:graphicData uri="http://schemas.openxmlformats.org/drawingml/2006/table">
            <a:tbl>
              <a:tblPr firstRow="1">
                <a:tableStyleId>{7DF18680-E054-41AD-8BC1-D1AEF772440D}</a:tableStyleId>
              </a:tblPr>
              <a:tblGrid>
                <a:gridCol w="3902383"/>
                <a:gridCol w="3623641"/>
              </a:tblGrid>
              <a:tr h="243840">
                <a:tc>
                  <a:txBody>
                    <a:bodyPr/>
                    <a:lstStyle/>
                    <a:p>
                      <a:pPr>
                        <a:lnSpc>
                          <a:spcPct val="100000"/>
                        </a:lnSpc>
                        <a:spcAft>
                          <a:spcPts val="0"/>
                        </a:spcAft>
                      </a:pPr>
                      <a:r>
                        <a:rPr lang="zh-TW" altLang="en-US" sz="1600" kern="100" dirty="0" smtClean="0">
                          <a:effectLst/>
                          <a:latin typeface="+mn-lt"/>
                          <a:ea typeface="微軟正黑體" pitchFamily="34" charset="-120"/>
                        </a:rPr>
                        <a:t>修正後</a:t>
                      </a:r>
                      <a:endParaRPr lang="zh-TW" sz="1600" kern="100" dirty="0">
                        <a:effectLst/>
                        <a:latin typeface="+mn-lt"/>
                        <a:ea typeface="微軟正黑體" pitchFamily="34" charset="-120"/>
                      </a:endParaRPr>
                    </a:p>
                  </a:txBody>
                  <a:tcPr marL="0" marR="0" marT="0" marB="0" anchor="b"/>
                </a:tc>
                <a:tc>
                  <a:txBody>
                    <a:bodyPr/>
                    <a:lstStyle/>
                    <a:p>
                      <a:pPr>
                        <a:lnSpc>
                          <a:spcPct val="100000"/>
                        </a:lnSpc>
                      </a:pPr>
                      <a:r>
                        <a:rPr lang="zh-TW" altLang="en-US" sz="1600" dirty="0" smtClean="0">
                          <a:latin typeface="+mn-lt"/>
                          <a:ea typeface="微軟正黑體" pitchFamily="34" charset="-120"/>
                        </a:rPr>
                        <a:t>修正前</a:t>
                      </a:r>
                      <a:endParaRPr lang="zh-TW" altLang="en-US" sz="1600" dirty="0">
                        <a:latin typeface="+mn-lt"/>
                        <a:ea typeface="微軟正黑體" pitchFamily="34" charset="-120"/>
                      </a:endParaRPr>
                    </a:p>
                  </a:txBody>
                  <a:tcPr marL="0" marR="0" marT="0" marB="0" anchor="b"/>
                </a:tc>
              </a:tr>
              <a:tr h="243840">
                <a:tc>
                  <a:txBody>
                    <a:bodyPr/>
                    <a:lstStyle/>
                    <a:p>
                      <a:pPr>
                        <a:lnSpc>
                          <a:spcPct val="100000"/>
                        </a:lnSpc>
                        <a:spcAft>
                          <a:spcPts val="0"/>
                        </a:spcAft>
                      </a:pPr>
                      <a:r>
                        <a:rPr lang="zh-TW" sz="1600" b="1" kern="100" dirty="0">
                          <a:effectLst/>
                          <a:latin typeface="Times New Roman"/>
                          <a:ea typeface="標楷體"/>
                        </a:rPr>
                        <a:t>歸屬於母公司業主之權益</a:t>
                      </a:r>
                      <a:endParaRPr lang="zh-TW" sz="1600" kern="100" dirty="0">
                        <a:effectLst/>
                        <a:latin typeface="Times New Roman"/>
                        <a:ea typeface="新細明體"/>
                      </a:endParaRPr>
                    </a:p>
                  </a:txBody>
                  <a:tcPr marL="0" marR="0" marT="0" marB="0" anchor="b"/>
                </a:tc>
                <a:tc>
                  <a:txBody>
                    <a:bodyPr/>
                    <a:lstStyle/>
                    <a:p>
                      <a:pPr>
                        <a:lnSpc>
                          <a:spcPct val="100000"/>
                        </a:lnSpc>
                        <a:spcAft>
                          <a:spcPts val="0"/>
                        </a:spcAft>
                      </a:pPr>
                      <a:endParaRPr lang="zh-TW" sz="1600" b="1" kern="100" dirty="0">
                        <a:effectLst/>
                        <a:latin typeface="+mn-lt"/>
                        <a:ea typeface="標楷體" pitchFamily="65" charset="-120"/>
                      </a:endParaRPr>
                    </a:p>
                  </a:txBody>
                  <a:tcPr marL="0" marR="0" marT="0" marB="0" anchor="b"/>
                </a:tc>
              </a:tr>
              <a:tr h="243840">
                <a:tc>
                  <a:txBody>
                    <a:bodyPr/>
                    <a:lstStyle/>
                    <a:p>
                      <a:pPr marL="7620">
                        <a:lnSpc>
                          <a:spcPct val="100000"/>
                        </a:lnSpc>
                        <a:spcAft>
                          <a:spcPts val="0"/>
                        </a:spcAft>
                      </a:pPr>
                      <a:r>
                        <a:rPr lang="zh-TW" sz="1600" kern="100" dirty="0">
                          <a:effectLst/>
                          <a:latin typeface="Times New Roman"/>
                          <a:ea typeface="標楷體"/>
                        </a:rPr>
                        <a:t>股本</a:t>
                      </a:r>
                      <a:endParaRPr lang="zh-TW" sz="1600" kern="100" dirty="0">
                        <a:effectLst/>
                        <a:latin typeface="Times New Roman"/>
                        <a:ea typeface="新細明體"/>
                      </a:endParaRPr>
                    </a:p>
                  </a:txBody>
                  <a:tcPr marL="0" marR="0" marT="0" marB="0" anchor="b"/>
                </a:tc>
                <a:tc>
                  <a:txBody>
                    <a:bodyPr/>
                    <a:lstStyle/>
                    <a:p>
                      <a:pPr>
                        <a:lnSpc>
                          <a:spcPct val="100000"/>
                        </a:lnSpc>
                        <a:spcAft>
                          <a:spcPts val="0"/>
                        </a:spcAft>
                      </a:pPr>
                      <a:r>
                        <a:rPr lang="zh-TW" sz="1600" kern="100" dirty="0">
                          <a:effectLst/>
                          <a:latin typeface="Times New Roman"/>
                          <a:ea typeface="標楷體"/>
                        </a:rPr>
                        <a:t>股本</a:t>
                      </a:r>
                      <a:endParaRPr lang="zh-TW" sz="1600" kern="100" dirty="0">
                        <a:effectLst/>
                        <a:latin typeface="Times New Roman"/>
                        <a:ea typeface="新細明體"/>
                      </a:endParaRPr>
                    </a:p>
                  </a:txBody>
                  <a:tcPr marL="0" marR="0" marT="0" marB="0" anchor="b"/>
                </a:tc>
              </a:tr>
              <a:tr h="321164">
                <a:tc>
                  <a:txBody>
                    <a:bodyPr/>
                    <a:lstStyle/>
                    <a:p>
                      <a:pPr>
                        <a:lnSpc>
                          <a:spcPct val="100000"/>
                        </a:lnSpc>
                        <a:spcAft>
                          <a:spcPts val="0"/>
                        </a:spcAft>
                      </a:pPr>
                      <a:r>
                        <a:rPr lang="en-US" sz="1600" kern="100" dirty="0">
                          <a:effectLst/>
                          <a:latin typeface="標楷體"/>
                          <a:ea typeface="新細明體"/>
                        </a:rPr>
                        <a:t>  </a:t>
                      </a:r>
                      <a:r>
                        <a:rPr lang="zh-TW" sz="1600" kern="100" dirty="0">
                          <a:effectLst/>
                          <a:latin typeface="Times New Roman"/>
                          <a:ea typeface="標楷體"/>
                        </a:rPr>
                        <a:t>普通股</a:t>
                      </a:r>
                      <a:endParaRPr lang="zh-TW" sz="1600" kern="100" dirty="0">
                        <a:effectLst/>
                        <a:latin typeface="Times New Roman"/>
                        <a:ea typeface="新細明體"/>
                      </a:endParaRPr>
                    </a:p>
                  </a:txBody>
                  <a:tcPr marL="0" marR="0" marT="0" marB="0" anchor="b"/>
                </a:tc>
                <a:tc>
                  <a:txBody>
                    <a:bodyPr/>
                    <a:lstStyle/>
                    <a:p>
                      <a:pPr>
                        <a:lnSpc>
                          <a:spcPct val="100000"/>
                        </a:lnSpc>
                        <a:spcAft>
                          <a:spcPts val="0"/>
                        </a:spcAft>
                      </a:pPr>
                      <a:r>
                        <a:rPr lang="zh-TW" sz="1600" kern="100">
                          <a:effectLst/>
                          <a:latin typeface="Times New Roman"/>
                          <a:ea typeface="標楷體"/>
                        </a:rPr>
                        <a:t>　普通股</a:t>
                      </a:r>
                      <a:endParaRPr lang="zh-TW" sz="1600" kern="100">
                        <a:effectLst/>
                        <a:latin typeface="Times New Roman"/>
                        <a:ea typeface="新細明體"/>
                      </a:endParaRPr>
                    </a:p>
                  </a:txBody>
                  <a:tcPr marL="0" marR="0" marT="0" marB="0" anchor="b"/>
                </a:tc>
              </a:tr>
              <a:tr h="244877">
                <a:tc>
                  <a:txBody>
                    <a:bodyPr/>
                    <a:lstStyle/>
                    <a:p>
                      <a:pPr>
                        <a:lnSpc>
                          <a:spcPct val="100000"/>
                        </a:lnSpc>
                        <a:spcAft>
                          <a:spcPts val="0"/>
                        </a:spcAft>
                      </a:pPr>
                      <a:r>
                        <a:rPr lang="en-US" sz="1600" kern="100" dirty="0">
                          <a:effectLst/>
                          <a:latin typeface="標楷體"/>
                          <a:ea typeface="新細明體"/>
                        </a:rPr>
                        <a:t>  </a:t>
                      </a:r>
                      <a:r>
                        <a:rPr lang="zh-TW" sz="1600" kern="100" dirty="0">
                          <a:effectLst/>
                          <a:latin typeface="Times New Roman"/>
                          <a:ea typeface="標楷體"/>
                        </a:rPr>
                        <a:t>特別股</a:t>
                      </a:r>
                      <a:endParaRPr lang="zh-TW" sz="1600" kern="100" dirty="0">
                        <a:effectLst/>
                        <a:latin typeface="Times New Roman"/>
                        <a:ea typeface="新細明體"/>
                      </a:endParaRPr>
                    </a:p>
                  </a:txBody>
                  <a:tcPr marL="0" marR="0" marT="0" marB="0" anchor="b"/>
                </a:tc>
                <a:tc>
                  <a:txBody>
                    <a:bodyPr/>
                    <a:lstStyle/>
                    <a:p>
                      <a:pPr>
                        <a:lnSpc>
                          <a:spcPct val="100000"/>
                        </a:lnSpc>
                        <a:spcAft>
                          <a:spcPts val="0"/>
                        </a:spcAft>
                      </a:pPr>
                      <a:r>
                        <a:rPr lang="zh-TW" sz="1600" kern="100" dirty="0">
                          <a:effectLst/>
                          <a:latin typeface="Times New Roman"/>
                          <a:ea typeface="標楷體"/>
                        </a:rPr>
                        <a:t>　特別股</a:t>
                      </a:r>
                      <a:endParaRPr lang="zh-TW" sz="1600" kern="100" dirty="0">
                        <a:effectLst/>
                        <a:latin typeface="Times New Roman"/>
                        <a:ea typeface="新細明體"/>
                      </a:endParaRPr>
                    </a:p>
                  </a:txBody>
                  <a:tcPr marL="0" marR="0" marT="0" marB="0" anchor="b"/>
                </a:tc>
              </a:tr>
              <a:tr h="24487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TW" altLang="zh-TW" sz="1600" kern="100" dirty="0" smtClean="0">
                          <a:effectLst/>
                          <a:latin typeface="Times New Roman"/>
                          <a:ea typeface="標楷體"/>
                        </a:rPr>
                        <a:t>資本公積</a:t>
                      </a:r>
                      <a:endParaRPr lang="zh-TW" altLang="en-US" sz="1600" dirty="0"/>
                    </a:p>
                  </a:txBody>
                  <a:tcPr marL="0" marR="0" marT="0" marB="0" anchor="b"/>
                </a:tc>
                <a:tc>
                  <a:txBody>
                    <a:bodyPr/>
                    <a:lstStyle/>
                    <a:p>
                      <a:pPr>
                        <a:lnSpc>
                          <a:spcPct val="100000"/>
                        </a:lnSpc>
                        <a:spcAft>
                          <a:spcPts val="0"/>
                        </a:spcAft>
                      </a:pPr>
                      <a:r>
                        <a:rPr lang="zh-TW" sz="1600" kern="100" dirty="0">
                          <a:effectLst/>
                          <a:latin typeface="Times New Roman"/>
                          <a:ea typeface="標楷體"/>
                        </a:rPr>
                        <a:t>資本公積</a:t>
                      </a:r>
                      <a:endParaRPr lang="zh-TW" sz="1600" kern="100" dirty="0">
                        <a:effectLst/>
                        <a:latin typeface="Times New Roman"/>
                        <a:ea typeface="新細明體"/>
                      </a:endParaRPr>
                    </a:p>
                  </a:txBody>
                  <a:tcPr marL="0" marR="0" marT="0" marB="0" anchor="b"/>
                </a:tc>
              </a:tr>
              <a:tr h="330258">
                <a:tc>
                  <a:txBody>
                    <a:bodyPr/>
                    <a:lstStyle/>
                    <a:p>
                      <a:pPr marL="7620">
                        <a:lnSpc>
                          <a:spcPct val="100000"/>
                        </a:lnSpc>
                        <a:spcAft>
                          <a:spcPts val="0"/>
                        </a:spcAft>
                      </a:pPr>
                      <a:r>
                        <a:rPr lang="zh-TW" sz="1600" kern="100" dirty="0">
                          <a:effectLst/>
                          <a:latin typeface="Times New Roman"/>
                          <a:ea typeface="標楷體"/>
                        </a:rPr>
                        <a:t>保留盈餘</a:t>
                      </a:r>
                      <a:endParaRPr lang="zh-TW" sz="1600" kern="100" dirty="0">
                        <a:effectLst/>
                        <a:latin typeface="Times New Roman"/>
                        <a:ea typeface="新細明體"/>
                      </a:endParaRPr>
                    </a:p>
                  </a:txBody>
                  <a:tcPr marL="0" marR="0" marT="0" marB="0" anchor="b"/>
                </a:tc>
                <a:tc>
                  <a:txBody>
                    <a:bodyPr/>
                    <a:lstStyle/>
                    <a:p>
                      <a:pPr marL="631190" indent="-631190">
                        <a:lnSpc>
                          <a:spcPct val="100000"/>
                        </a:lnSpc>
                        <a:spcAft>
                          <a:spcPts val="0"/>
                        </a:spcAft>
                      </a:pPr>
                      <a:r>
                        <a:rPr lang="zh-TW" sz="1600" kern="100">
                          <a:effectLst/>
                          <a:latin typeface="Times New Roman"/>
                          <a:ea typeface="標楷體"/>
                        </a:rPr>
                        <a:t>　資本公積－</a:t>
                      </a:r>
                      <a:r>
                        <a:rPr lang="zh-TW" sz="1600" kern="100" spc="-100">
                          <a:effectLst/>
                          <a:latin typeface="Times New Roman"/>
                          <a:ea typeface="標楷體"/>
                        </a:rPr>
                        <a:t>發行股票溢價</a:t>
                      </a:r>
                      <a:endParaRPr lang="zh-TW" sz="1600" kern="100">
                        <a:effectLst/>
                        <a:latin typeface="Times New Roman"/>
                        <a:ea typeface="新細明體"/>
                      </a:endParaRPr>
                    </a:p>
                  </a:txBody>
                  <a:tcPr marL="0" marR="0" marT="0" marB="0" anchor="b"/>
                </a:tc>
              </a:tr>
              <a:tr h="326503">
                <a:tc>
                  <a:txBody>
                    <a:bodyPr/>
                    <a:lstStyle/>
                    <a:p>
                      <a:pPr>
                        <a:lnSpc>
                          <a:spcPct val="100000"/>
                        </a:lnSpc>
                        <a:spcAft>
                          <a:spcPts val="0"/>
                        </a:spcAft>
                      </a:pPr>
                      <a:r>
                        <a:rPr lang="en-US" sz="1600" kern="100" dirty="0">
                          <a:effectLst/>
                          <a:latin typeface="標楷體"/>
                          <a:ea typeface="新細明體"/>
                        </a:rPr>
                        <a:t>  </a:t>
                      </a:r>
                      <a:r>
                        <a:rPr lang="zh-TW" sz="1600" kern="100" dirty="0">
                          <a:effectLst/>
                          <a:latin typeface="Times New Roman"/>
                          <a:ea typeface="標楷體"/>
                        </a:rPr>
                        <a:t>法定盈餘公積</a:t>
                      </a:r>
                      <a:endParaRPr lang="zh-TW" sz="1600" kern="100" dirty="0">
                        <a:effectLst/>
                        <a:latin typeface="Times New Roman"/>
                        <a:ea typeface="新細明體"/>
                      </a:endParaRPr>
                    </a:p>
                  </a:txBody>
                  <a:tcPr marL="0" marR="0" marT="0" marB="0" anchor="b"/>
                </a:tc>
                <a:tc>
                  <a:txBody>
                    <a:bodyPr/>
                    <a:lstStyle/>
                    <a:p>
                      <a:pPr marL="631190" indent="-631190">
                        <a:lnSpc>
                          <a:spcPct val="100000"/>
                        </a:lnSpc>
                        <a:spcAft>
                          <a:spcPts val="0"/>
                        </a:spcAft>
                      </a:pPr>
                      <a:r>
                        <a:rPr lang="zh-TW" sz="1600" kern="100">
                          <a:effectLst/>
                          <a:latin typeface="Times New Roman"/>
                          <a:ea typeface="標楷體"/>
                        </a:rPr>
                        <a:t>　資本公積－</a:t>
                      </a:r>
                      <a:r>
                        <a:rPr lang="zh-TW" sz="1600" kern="100" spc="-100">
                          <a:effectLst/>
                          <a:latin typeface="Times New Roman"/>
                          <a:ea typeface="標楷體"/>
                        </a:rPr>
                        <a:t>庫藏股票交易</a:t>
                      </a:r>
                      <a:endParaRPr lang="zh-TW" sz="1600" kern="100">
                        <a:effectLst/>
                        <a:latin typeface="Times New Roman"/>
                        <a:ea typeface="新細明體"/>
                      </a:endParaRPr>
                    </a:p>
                  </a:txBody>
                  <a:tcPr marL="0" marR="0" marT="0" marB="0" anchor="b"/>
                </a:tc>
              </a:tr>
              <a:tr h="243840">
                <a:tc>
                  <a:txBody>
                    <a:bodyPr/>
                    <a:lstStyle/>
                    <a:p>
                      <a:pPr>
                        <a:lnSpc>
                          <a:spcPct val="100000"/>
                        </a:lnSpc>
                        <a:spcAft>
                          <a:spcPts val="0"/>
                        </a:spcAft>
                      </a:pPr>
                      <a:r>
                        <a:rPr lang="en-US" sz="1600" kern="100" dirty="0">
                          <a:effectLst/>
                          <a:latin typeface="標楷體"/>
                          <a:ea typeface="新細明體"/>
                        </a:rPr>
                        <a:t>  </a:t>
                      </a:r>
                      <a:r>
                        <a:rPr lang="zh-TW" sz="1600" kern="100" dirty="0">
                          <a:effectLst/>
                          <a:latin typeface="Times New Roman"/>
                          <a:ea typeface="標楷體"/>
                        </a:rPr>
                        <a:t>特別盈餘公積</a:t>
                      </a:r>
                      <a:endParaRPr lang="zh-TW" sz="1600" kern="100" dirty="0">
                        <a:effectLst/>
                        <a:latin typeface="Times New Roman"/>
                        <a:ea typeface="新細明體"/>
                      </a:endParaRPr>
                    </a:p>
                  </a:txBody>
                  <a:tcPr marL="0" marR="0" marT="0" marB="0" anchor="b"/>
                </a:tc>
                <a:tc>
                  <a:txBody>
                    <a:bodyPr/>
                    <a:lstStyle/>
                    <a:p>
                      <a:pPr marL="631190" indent="-631190">
                        <a:lnSpc>
                          <a:spcPct val="100000"/>
                        </a:lnSpc>
                        <a:spcAft>
                          <a:spcPts val="0"/>
                        </a:spcAft>
                      </a:pPr>
                      <a:r>
                        <a:rPr lang="zh-TW" sz="1600" kern="100">
                          <a:effectLst/>
                          <a:latin typeface="Times New Roman"/>
                          <a:ea typeface="標楷體"/>
                        </a:rPr>
                        <a:t>　資本公積－</a:t>
                      </a:r>
                      <a:r>
                        <a:rPr lang="zh-TW" sz="1600" kern="100" spc="-100">
                          <a:effectLst/>
                          <a:latin typeface="Times New Roman"/>
                          <a:ea typeface="標楷體"/>
                        </a:rPr>
                        <a:t>受領股東贈與</a:t>
                      </a:r>
                      <a:endParaRPr lang="zh-TW" sz="1600" kern="100">
                        <a:effectLst/>
                        <a:latin typeface="Times New Roman"/>
                        <a:ea typeface="新細明體"/>
                      </a:endParaRPr>
                    </a:p>
                  </a:txBody>
                  <a:tcPr marL="0" marR="0" marT="0" marB="0" anchor="b"/>
                </a:tc>
              </a:tr>
              <a:tr h="325767">
                <a:tc>
                  <a:txBody>
                    <a:bodyPr/>
                    <a:lstStyle/>
                    <a:p>
                      <a:pPr marL="144145" indent="-144145">
                        <a:lnSpc>
                          <a:spcPct val="100000"/>
                        </a:lnSpc>
                        <a:spcAft>
                          <a:spcPts val="0"/>
                        </a:spcAft>
                      </a:pPr>
                      <a:r>
                        <a:rPr lang="en-US" sz="1600" kern="100" dirty="0">
                          <a:effectLst/>
                          <a:latin typeface="標楷體"/>
                          <a:ea typeface="新細明體"/>
                        </a:rPr>
                        <a:t>  </a:t>
                      </a:r>
                      <a:r>
                        <a:rPr lang="zh-TW" sz="1600" kern="100" dirty="0">
                          <a:effectLst/>
                          <a:latin typeface="Times New Roman"/>
                          <a:ea typeface="標楷體"/>
                        </a:rPr>
                        <a:t>未分配盈餘（或待彌補虧損）</a:t>
                      </a:r>
                      <a:endParaRPr lang="zh-TW" sz="1600" kern="100" dirty="0">
                        <a:effectLst/>
                        <a:latin typeface="Times New Roman"/>
                        <a:ea typeface="新細明體"/>
                      </a:endParaRPr>
                    </a:p>
                  </a:txBody>
                  <a:tcPr marL="0" marR="0" marT="0" marB="0" anchor="b"/>
                </a:tc>
                <a:tc>
                  <a:txBody>
                    <a:bodyPr/>
                    <a:lstStyle/>
                    <a:p>
                      <a:pPr marL="186690" indent="-186690">
                        <a:lnSpc>
                          <a:spcPct val="100000"/>
                        </a:lnSpc>
                        <a:spcAft>
                          <a:spcPts val="0"/>
                        </a:spcAft>
                      </a:pPr>
                      <a:r>
                        <a:rPr lang="zh-TW" sz="1600" kern="100" dirty="0">
                          <a:effectLst/>
                          <a:latin typeface="Times New Roman"/>
                          <a:ea typeface="標楷體"/>
                        </a:rPr>
                        <a:t>　資本公積－員工認股權</a:t>
                      </a:r>
                      <a:endParaRPr lang="zh-TW" sz="1600" kern="100" dirty="0">
                        <a:effectLst/>
                        <a:latin typeface="Times New Roman"/>
                        <a:ea typeface="新細明體"/>
                      </a:endParaRPr>
                    </a:p>
                  </a:txBody>
                  <a:tcPr marL="0" marR="0" marT="0" marB="0" anchor="b"/>
                </a:tc>
              </a:tr>
              <a:tr h="243840">
                <a:tc>
                  <a:txBody>
                    <a:bodyPr/>
                    <a:lstStyle/>
                    <a:p>
                      <a:pPr marL="7620">
                        <a:lnSpc>
                          <a:spcPct val="100000"/>
                        </a:lnSpc>
                        <a:spcAft>
                          <a:spcPts val="0"/>
                        </a:spcAft>
                      </a:pPr>
                      <a:r>
                        <a:rPr lang="zh-TW" sz="1600" kern="100" dirty="0">
                          <a:effectLst/>
                          <a:latin typeface="Times New Roman"/>
                          <a:ea typeface="標楷體"/>
                        </a:rPr>
                        <a:t>其他權益</a:t>
                      </a:r>
                      <a:endParaRPr lang="zh-TW" sz="1600" kern="100" dirty="0">
                        <a:effectLst/>
                        <a:latin typeface="Times New Roman"/>
                        <a:ea typeface="新細明體"/>
                      </a:endParaRPr>
                    </a:p>
                  </a:txBody>
                  <a:tcPr marL="0" marR="0" marT="0" marB="0" anchor="b"/>
                </a:tc>
                <a:tc>
                  <a:txBody>
                    <a:bodyPr/>
                    <a:lstStyle/>
                    <a:p>
                      <a:pPr marL="97790" indent="-97790">
                        <a:lnSpc>
                          <a:spcPct val="100000"/>
                        </a:lnSpc>
                        <a:spcAft>
                          <a:spcPts val="0"/>
                        </a:spcAft>
                      </a:pPr>
                      <a:r>
                        <a:rPr lang="zh-TW" sz="1600" kern="100">
                          <a:effectLst/>
                          <a:latin typeface="Times New Roman"/>
                          <a:ea typeface="標楷體"/>
                        </a:rPr>
                        <a:t>　資本公積－認股權（註三）</a:t>
                      </a:r>
                      <a:endParaRPr lang="zh-TW" sz="1600" kern="100">
                        <a:effectLst/>
                        <a:latin typeface="Times New Roman"/>
                        <a:ea typeface="新細明體"/>
                      </a:endParaRPr>
                    </a:p>
                  </a:txBody>
                  <a:tcPr marL="0" marR="0" marT="0" marB="0" anchor="b"/>
                </a:tc>
              </a:tr>
              <a:tr h="243840">
                <a:tc>
                  <a:txBody>
                    <a:bodyPr/>
                    <a:lstStyle/>
                    <a:p>
                      <a:pPr>
                        <a:lnSpc>
                          <a:spcPct val="100000"/>
                        </a:lnSpc>
                        <a:spcAft>
                          <a:spcPts val="0"/>
                        </a:spcAft>
                      </a:pPr>
                      <a:r>
                        <a:rPr lang="zh-TW" sz="1600" kern="100" dirty="0">
                          <a:effectLst/>
                          <a:latin typeface="Times New Roman"/>
                          <a:ea typeface="標楷體"/>
                        </a:rPr>
                        <a:t>庫藏股票</a:t>
                      </a:r>
                      <a:endParaRPr lang="zh-TW" sz="1600" kern="100" dirty="0">
                        <a:effectLst/>
                        <a:latin typeface="Times New Roman"/>
                        <a:ea typeface="新細明體"/>
                      </a:endParaRPr>
                    </a:p>
                  </a:txBody>
                  <a:tcPr marL="0" marR="0" marT="0" marB="0" anchor="b"/>
                </a:tc>
                <a:tc>
                  <a:txBody>
                    <a:bodyPr/>
                    <a:lstStyle/>
                    <a:p>
                      <a:pPr>
                        <a:lnSpc>
                          <a:spcPct val="100000"/>
                        </a:lnSpc>
                        <a:spcAft>
                          <a:spcPts val="0"/>
                        </a:spcAft>
                      </a:pPr>
                      <a:r>
                        <a:rPr lang="zh-TW" sz="1600" kern="100">
                          <a:effectLst/>
                          <a:latin typeface="Times New Roman"/>
                          <a:ea typeface="標楷體"/>
                        </a:rPr>
                        <a:t>　</a:t>
                      </a:r>
                      <a:r>
                        <a:rPr lang="en-US" sz="1600" kern="100">
                          <a:effectLst/>
                          <a:latin typeface="Times New Roman"/>
                          <a:ea typeface="標楷體"/>
                        </a:rPr>
                        <a:t>XXXX</a:t>
                      </a:r>
                      <a:endParaRPr lang="zh-TW" sz="1600" kern="100">
                        <a:effectLst/>
                        <a:latin typeface="Times New Roman"/>
                        <a:ea typeface="新細明體"/>
                      </a:endParaRPr>
                    </a:p>
                  </a:txBody>
                  <a:tcPr marL="0" marR="0" marT="0" marB="0" anchor="b"/>
                </a:tc>
              </a:tr>
              <a:tr h="243840">
                <a:tc>
                  <a:txBody>
                    <a:bodyPr/>
                    <a:lstStyle/>
                    <a:p>
                      <a:pPr marL="97790" indent="-97790">
                        <a:lnSpc>
                          <a:spcPct val="100000"/>
                        </a:lnSpc>
                        <a:spcAft>
                          <a:spcPts val="0"/>
                        </a:spcAft>
                      </a:pPr>
                      <a:r>
                        <a:rPr lang="zh-TW" sz="1600" b="1" kern="100" dirty="0">
                          <a:effectLst/>
                          <a:latin typeface="Times New Roman"/>
                          <a:ea typeface="標楷體"/>
                        </a:rPr>
                        <a:t>非控制權益</a:t>
                      </a:r>
                      <a:endParaRPr lang="zh-TW" sz="1600" kern="100" dirty="0">
                        <a:effectLst/>
                        <a:latin typeface="Times New Roman"/>
                        <a:ea typeface="新細明體"/>
                      </a:endParaRPr>
                    </a:p>
                  </a:txBody>
                  <a:tcPr marL="0" marR="0" marT="0" marB="0" anchor="b"/>
                </a:tc>
                <a:tc>
                  <a:txBody>
                    <a:bodyPr/>
                    <a:lstStyle/>
                    <a:p>
                      <a:pPr>
                        <a:lnSpc>
                          <a:spcPct val="100000"/>
                        </a:lnSpc>
                        <a:spcAft>
                          <a:spcPts val="0"/>
                        </a:spcAft>
                      </a:pPr>
                      <a:r>
                        <a:rPr lang="zh-TW" sz="1600" kern="100">
                          <a:effectLst/>
                          <a:latin typeface="Times New Roman"/>
                          <a:ea typeface="標楷體"/>
                        </a:rPr>
                        <a:t>保留盈餘</a:t>
                      </a:r>
                      <a:endParaRPr lang="zh-TW" sz="1600" kern="100">
                        <a:effectLst/>
                        <a:latin typeface="Times New Roman"/>
                        <a:ea typeface="新細明體"/>
                      </a:endParaRPr>
                    </a:p>
                  </a:txBody>
                  <a:tcPr marL="0" marR="0" marT="0" marB="0" anchor="b"/>
                </a:tc>
              </a:tr>
              <a:tr h="243840">
                <a:tc>
                  <a:txBody>
                    <a:bodyPr/>
                    <a:lstStyle/>
                    <a:p>
                      <a:pPr marL="97790" indent="-97790">
                        <a:lnSpc>
                          <a:spcPct val="100000"/>
                        </a:lnSpc>
                        <a:spcAft>
                          <a:spcPts val="0"/>
                        </a:spcAft>
                      </a:pPr>
                      <a:r>
                        <a:rPr lang="zh-TW" sz="1600" b="1" kern="100" dirty="0">
                          <a:effectLst/>
                          <a:latin typeface="Times New Roman"/>
                          <a:ea typeface="標楷體"/>
                        </a:rPr>
                        <a:t>權益總計</a:t>
                      </a:r>
                      <a:endParaRPr lang="zh-TW" sz="1600" kern="100" dirty="0">
                        <a:effectLst/>
                        <a:latin typeface="Times New Roman"/>
                        <a:ea typeface="新細明體"/>
                      </a:endParaRPr>
                    </a:p>
                  </a:txBody>
                  <a:tcPr marL="0" marR="0" marT="0" marB="0" anchor="b"/>
                </a:tc>
                <a:tc>
                  <a:txBody>
                    <a:bodyPr/>
                    <a:lstStyle/>
                    <a:p>
                      <a:pPr>
                        <a:lnSpc>
                          <a:spcPct val="100000"/>
                        </a:lnSpc>
                        <a:spcAft>
                          <a:spcPts val="0"/>
                        </a:spcAft>
                      </a:pPr>
                      <a:r>
                        <a:rPr lang="zh-TW" sz="1600" kern="100">
                          <a:effectLst/>
                          <a:latin typeface="Times New Roman"/>
                          <a:ea typeface="標楷體"/>
                        </a:rPr>
                        <a:t>　法定盈餘公積</a:t>
                      </a:r>
                      <a:endParaRPr lang="zh-TW" sz="1600" kern="100">
                        <a:effectLst/>
                        <a:latin typeface="Times New Roman"/>
                        <a:ea typeface="新細明體"/>
                      </a:endParaRPr>
                    </a:p>
                  </a:txBody>
                  <a:tcPr marL="0" marR="0" marT="0" marB="0" anchor="b"/>
                </a:tc>
              </a:tr>
              <a:tr h="243840">
                <a:tc>
                  <a:txBody>
                    <a:bodyPr/>
                    <a:lstStyle/>
                    <a:p>
                      <a:pPr>
                        <a:lnSpc>
                          <a:spcPct val="100000"/>
                        </a:lnSpc>
                      </a:pPr>
                      <a:endParaRPr lang="zh-TW" altLang="en-US" sz="1600"/>
                    </a:p>
                  </a:txBody>
                  <a:tcPr marL="0" marR="0" marT="0" marB="0" anchor="b"/>
                </a:tc>
                <a:tc>
                  <a:txBody>
                    <a:bodyPr/>
                    <a:lstStyle/>
                    <a:p>
                      <a:pPr>
                        <a:lnSpc>
                          <a:spcPct val="100000"/>
                        </a:lnSpc>
                        <a:spcAft>
                          <a:spcPts val="0"/>
                        </a:spcAft>
                      </a:pPr>
                      <a:r>
                        <a:rPr lang="zh-TW" sz="1600" kern="100">
                          <a:effectLst/>
                          <a:latin typeface="Times New Roman"/>
                          <a:ea typeface="標楷體"/>
                        </a:rPr>
                        <a:t>　特別盈餘公積</a:t>
                      </a:r>
                      <a:endParaRPr lang="zh-TW" sz="1600" kern="100">
                        <a:effectLst/>
                        <a:latin typeface="Times New Roman"/>
                        <a:ea typeface="新細明體"/>
                      </a:endParaRPr>
                    </a:p>
                  </a:txBody>
                  <a:tcPr marL="0" marR="0" marT="0" marB="0" anchor="b"/>
                </a:tc>
              </a:tr>
              <a:tr h="243840">
                <a:tc>
                  <a:txBody>
                    <a:bodyPr/>
                    <a:lstStyle/>
                    <a:p>
                      <a:pPr>
                        <a:lnSpc>
                          <a:spcPct val="100000"/>
                        </a:lnSpc>
                      </a:pPr>
                      <a:endParaRPr lang="zh-TW" altLang="en-US" sz="1600" dirty="0"/>
                    </a:p>
                  </a:txBody>
                  <a:tcPr marL="0" marR="0" marT="0" marB="0" anchor="b"/>
                </a:tc>
                <a:tc>
                  <a:txBody>
                    <a:bodyPr/>
                    <a:lstStyle/>
                    <a:p>
                      <a:pPr marL="107950" indent="-107950">
                        <a:lnSpc>
                          <a:spcPct val="100000"/>
                        </a:lnSpc>
                        <a:spcAft>
                          <a:spcPts val="0"/>
                        </a:spcAft>
                      </a:pPr>
                      <a:r>
                        <a:rPr lang="zh-TW" sz="1600" kern="100">
                          <a:effectLst/>
                          <a:latin typeface="Times New Roman"/>
                          <a:ea typeface="標楷體"/>
                        </a:rPr>
                        <a:t>　未分配盈餘（或待彌補虧損）</a:t>
                      </a:r>
                      <a:endParaRPr lang="zh-TW" sz="1600" kern="100">
                        <a:effectLst/>
                        <a:latin typeface="Times New Roman"/>
                        <a:ea typeface="新細明體"/>
                      </a:endParaRPr>
                    </a:p>
                  </a:txBody>
                  <a:tcPr marL="0" marR="0" marT="0" marB="0" anchor="b"/>
                </a:tc>
              </a:tr>
              <a:tr h="487680">
                <a:tc>
                  <a:txBody>
                    <a:bodyPr/>
                    <a:lstStyle/>
                    <a:p>
                      <a:pPr>
                        <a:lnSpc>
                          <a:spcPct val="100000"/>
                        </a:lnSpc>
                        <a:spcAft>
                          <a:spcPts val="0"/>
                        </a:spcAft>
                      </a:pPr>
                      <a:endParaRPr lang="zh-TW" sz="1600" b="0" kern="100" dirty="0">
                        <a:solidFill>
                          <a:srgbClr val="FF0000"/>
                        </a:solidFill>
                        <a:effectLst/>
                        <a:latin typeface="+mn-lt"/>
                        <a:ea typeface="標楷體" pitchFamily="65" charset="-120"/>
                      </a:endParaRPr>
                    </a:p>
                  </a:txBody>
                  <a:tcPr marL="0" marR="0" marT="0" marB="0" anchor="b"/>
                </a:tc>
                <a:tc>
                  <a:txBody>
                    <a:bodyPr/>
                    <a:lstStyle/>
                    <a:p>
                      <a:pPr>
                        <a:lnSpc>
                          <a:spcPct val="100000"/>
                        </a:lnSpc>
                        <a:spcAft>
                          <a:spcPts val="0"/>
                        </a:spcAft>
                      </a:pPr>
                      <a:r>
                        <a:rPr lang="zh-TW" sz="1600" kern="100">
                          <a:effectLst/>
                          <a:latin typeface="Times New Roman"/>
                          <a:ea typeface="標楷體"/>
                        </a:rPr>
                        <a:t>股東權益其他項目</a:t>
                      </a:r>
                      <a:endParaRPr lang="zh-TW" sz="1600" kern="100">
                        <a:effectLst/>
                        <a:latin typeface="Times New Roman"/>
                        <a:ea typeface="新細明體"/>
                      </a:endParaRPr>
                    </a:p>
                    <a:p>
                      <a:pPr>
                        <a:lnSpc>
                          <a:spcPct val="100000"/>
                        </a:lnSpc>
                        <a:spcAft>
                          <a:spcPts val="0"/>
                        </a:spcAft>
                      </a:pPr>
                      <a:r>
                        <a:rPr lang="en-US" sz="1600" kern="100">
                          <a:effectLst/>
                          <a:latin typeface="標楷體"/>
                          <a:ea typeface="新細明體"/>
                        </a:rPr>
                        <a:t>  </a:t>
                      </a:r>
                      <a:r>
                        <a:rPr lang="zh-TW" sz="1600" kern="100">
                          <a:effectLst/>
                          <a:latin typeface="Times New Roman"/>
                          <a:ea typeface="標楷體"/>
                        </a:rPr>
                        <a:t>未實現重估增值</a:t>
                      </a:r>
                      <a:endParaRPr lang="zh-TW" sz="1600" kern="100">
                        <a:effectLst/>
                        <a:latin typeface="Times New Roman"/>
                        <a:ea typeface="新細明體"/>
                      </a:endParaRPr>
                    </a:p>
                  </a:txBody>
                  <a:tcPr marL="0" marR="0" marT="0" marB="0" anchor="b"/>
                </a:tc>
              </a:tr>
              <a:tr h="243840">
                <a:tc>
                  <a:txBody>
                    <a:bodyPr/>
                    <a:lstStyle/>
                    <a:p>
                      <a:pPr marL="144780" indent="-144780">
                        <a:lnSpc>
                          <a:spcPct val="100000"/>
                        </a:lnSpc>
                        <a:spcAft>
                          <a:spcPts val="0"/>
                        </a:spcAft>
                      </a:pPr>
                      <a:endParaRPr lang="zh-TW" sz="1600" kern="100" dirty="0">
                        <a:effectLst/>
                        <a:latin typeface="+mn-lt"/>
                        <a:ea typeface="標楷體" pitchFamily="65" charset="-120"/>
                      </a:endParaRPr>
                    </a:p>
                  </a:txBody>
                  <a:tcPr marL="0" marR="0" marT="0" marB="0" anchor="b"/>
                </a:tc>
                <a:tc>
                  <a:txBody>
                    <a:bodyPr/>
                    <a:lstStyle/>
                    <a:p>
                      <a:pPr marL="97790" indent="-97790">
                        <a:lnSpc>
                          <a:spcPct val="100000"/>
                        </a:lnSpc>
                        <a:spcAft>
                          <a:spcPts val="0"/>
                        </a:spcAft>
                      </a:pPr>
                      <a:r>
                        <a:rPr lang="en-US" sz="1600" kern="100">
                          <a:effectLst/>
                          <a:latin typeface="標楷體"/>
                          <a:ea typeface="新細明體"/>
                        </a:rPr>
                        <a:t>  </a:t>
                      </a:r>
                      <a:r>
                        <a:rPr lang="zh-TW" sz="1600" kern="100">
                          <a:effectLst/>
                          <a:latin typeface="Times New Roman"/>
                          <a:ea typeface="標楷體"/>
                        </a:rPr>
                        <a:t>金融商品未實現損益</a:t>
                      </a:r>
                      <a:endParaRPr lang="zh-TW" sz="1600" kern="100">
                        <a:effectLst/>
                        <a:latin typeface="Times New Roman"/>
                        <a:ea typeface="新細明體"/>
                      </a:endParaRPr>
                    </a:p>
                  </a:txBody>
                  <a:tcPr marL="0" marR="0" marT="0" marB="0" anchor="b"/>
                </a:tc>
              </a:tr>
              <a:tr h="243840">
                <a:tc>
                  <a:txBody>
                    <a:bodyPr/>
                    <a:lstStyle/>
                    <a:p>
                      <a:pPr marL="144780" indent="-144780">
                        <a:lnSpc>
                          <a:spcPct val="100000"/>
                        </a:lnSpc>
                        <a:spcAft>
                          <a:spcPts val="0"/>
                        </a:spcAft>
                      </a:pPr>
                      <a:endParaRPr lang="zh-TW" sz="1600" kern="100" dirty="0">
                        <a:effectLst/>
                        <a:latin typeface="+mn-lt"/>
                        <a:ea typeface="標楷體" pitchFamily="65" charset="-120"/>
                      </a:endParaRPr>
                    </a:p>
                  </a:txBody>
                  <a:tcPr marL="0" marR="0" marT="0" marB="0" anchor="b"/>
                </a:tc>
                <a:tc>
                  <a:txBody>
                    <a:bodyPr/>
                    <a:lstStyle/>
                    <a:p>
                      <a:pPr>
                        <a:lnSpc>
                          <a:spcPct val="100000"/>
                        </a:lnSpc>
                        <a:spcAft>
                          <a:spcPts val="0"/>
                        </a:spcAft>
                      </a:pPr>
                      <a:r>
                        <a:rPr lang="zh-TW" sz="1600" kern="100">
                          <a:effectLst/>
                          <a:latin typeface="Times New Roman"/>
                          <a:ea typeface="標楷體"/>
                        </a:rPr>
                        <a:t>　累積換算調整數</a:t>
                      </a:r>
                      <a:endParaRPr lang="zh-TW" sz="1600" kern="100">
                        <a:effectLst/>
                        <a:latin typeface="Times New Roman"/>
                        <a:ea typeface="新細明體"/>
                      </a:endParaRPr>
                    </a:p>
                  </a:txBody>
                  <a:tcPr marL="0" marR="0" marT="0" marB="0" anchor="b"/>
                </a:tc>
              </a:tr>
              <a:tr h="243840">
                <a:tc>
                  <a:txBody>
                    <a:bodyPr/>
                    <a:lstStyle/>
                    <a:p>
                      <a:pPr marL="50800" indent="-50800">
                        <a:lnSpc>
                          <a:spcPct val="100000"/>
                        </a:lnSpc>
                        <a:spcAft>
                          <a:spcPts val="0"/>
                        </a:spcAft>
                      </a:pPr>
                      <a:endParaRPr lang="zh-TW" sz="1600" kern="100" dirty="0">
                        <a:effectLst/>
                        <a:latin typeface="+mn-lt"/>
                        <a:ea typeface="標楷體" pitchFamily="65" charset="-120"/>
                      </a:endParaRPr>
                    </a:p>
                  </a:txBody>
                  <a:tcPr marL="0" marR="0" marT="0" marB="0" anchor="b"/>
                </a:tc>
                <a:tc>
                  <a:txBody>
                    <a:bodyPr/>
                    <a:lstStyle/>
                    <a:p>
                      <a:pPr marL="186690" indent="-186690">
                        <a:lnSpc>
                          <a:spcPct val="100000"/>
                        </a:lnSpc>
                        <a:spcAft>
                          <a:spcPts val="0"/>
                        </a:spcAft>
                      </a:pPr>
                      <a:r>
                        <a:rPr lang="zh-TW" sz="1600" kern="100">
                          <a:effectLst/>
                          <a:latin typeface="Times New Roman"/>
                          <a:ea typeface="標楷體"/>
                        </a:rPr>
                        <a:t>　未認列為退休金成本之淨損失</a:t>
                      </a:r>
                      <a:endParaRPr lang="zh-TW" sz="1600" kern="100">
                        <a:effectLst/>
                        <a:latin typeface="Times New Roman"/>
                        <a:ea typeface="新細明體"/>
                      </a:endParaRPr>
                    </a:p>
                  </a:txBody>
                  <a:tcPr marL="0" marR="0" marT="0" marB="0" anchor="b"/>
                </a:tc>
              </a:tr>
              <a:tr h="243840">
                <a:tc>
                  <a:txBody>
                    <a:bodyPr/>
                    <a:lstStyle/>
                    <a:p>
                      <a:pPr marL="50800" indent="-50800">
                        <a:lnSpc>
                          <a:spcPct val="100000"/>
                        </a:lnSpc>
                        <a:spcAft>
                          <a:spcPts val="0"/>
                        </a:spcAft>
                      </a:pPr>
                      <a:endParaRPr lang="zh-TW" sz="1600" kern="100" dirty="0">
                        <a:effectLst/>
                        <a:latin typeface="+mn-lt"/>
                        <a:ea typeface="標楷體" pitchFamily="65" charset="-120"/>
                      </a:endParaRPr>
                    </a:p>
                  </a:txBody>
                  <a:tcPr marL="0" marR="0" marT="0" marB="0" anchor="b"/>
                </a:tc>
                <a:tc>
                  <a:txBody>
                    <a:bodyPr/>
                    <a:lstStyle/>
                    <a:p>
                      <a:pPr marL="107950">
                        <a:lnSpc>
                          <a:spcPct val="100000"/>
                        </a:lnSpc>
                        <a:spcAft>
                          <a:spcPts val="0"/>
                        </a:spcAft>
                      </a:pPr>
                      <a:r>
                        <a:rPr lang="zh-TW" sz="1600" kern="100">
                          <a:effectLst/>
                          <a:latin typeface="Times New Roman"/>
                          <a:ea typeface="標楷體"/>
                        </a:rPr>
                        <a:t>與待出售非流動資產直接相關之權益</a:t>
                      </a:r>
                      <a:endParaRPr lang="zh-TW" sz="1600" kern="100">
                        <a:effectLst/>
                        <a:latin typeface="Times New Roman"/>
                        <a:ea typeface="新細明體"/>
                      </a:endParaRPr>
                    </a:p>
                  </a:txBody>
                  <a:tcPr marL="0" marR="0" marT="0" marB="0" anchor="b"/>
                </a:tc>
              </a:tr>
              <a:tr h="243840">
                <a:tc>
                  <a:txBody>
                    <a:bodyPr/>
                    <a:lstStyle/>
                    <a:p>
                      <a:pPr marL="50800" indent="-50800" algn="l">
                        <a:lnSpc>
                          <a:spcPct val="100000"/>
                        </a:lnSpc>
                        <a:spcAft>
                          <a:spcPts val="0"/>
                        </a:spcAft>
                      </a:pPr>
                      <a:endParaRPr lang="zh-TW" sz="1600" kern="100" dirty="0">
                        <a:effectLst/>
                        <a:latin typeface="+mn-lt"/>
                        <a:ea typeface="標楷體" pitchFamily="65" charset="-120"/>
                      </a:endParaRPr>
                    </a:p>
                  </a:txBody>
                  <a:tcPr marL="0" marR="0" marT="0" marB="0" anchor="b"/>
                </a:tc>
                <a:tc>
                  <a:txBody>
                    <a:bodyPr/>
                    <a:lstStyle/>
                    <a:p>
                      <a:pPr indent="101600">
                        <a:lnSpc>
                          <a:spcPct val="100000"/>
                        </a:lnSpc>
                        <a:spcAft>
                          <a:spcPts val="0"/>
                        </a:spcAft>
                      </a:pPr>
                      <a:r>
                        <a:rPr lang="zh-TW" sz="1600" kern="100">
                          <a:effectLst/>
                          <a:latin typeface="Times New Roman"/>
                          <a:ea typeface="標楷體"/>
                        </a:rPr>
                        <a:t>庫藏股票</a:t>
                      </a:r>
                      <a:endParaRPr lang="zh-TW" sz="1600" kern="100">
                        <a:effectLst/>
                        <a:latin typeface="Times New Roman"/>
                        <a:ea typeface="新細明體"/>
                      </a:endParaRPr>
                    </a:p>
                  </a:txBody>
                  <a:tcPr marL="0" marR="0" marT="0" marB="0" anchor="b"/>
                </a:tc>
              </a:tr>
              <a:tr h="243840">
                <a:tc>
                  <a:txBody>
                    <a:bodyPr/>
                    <a:lstStyle/>
                    <a:p>
                      <a:pPr marL="50800" indent="-50800" algn="l">
                        <a:lnSpc>
                          <a:spcPct val="100000"/>
                        </a:lnSpc>
                        <a:spcAft>
                          <a:spcPts val="0"/>
                        </a:spcAft>
                      </a:pPr>
                      <a:endParaRPr lang="zh-TW" sz="1600" kern="100" dirty="0">
                        <a:effectLst/>
                        <a:latin typeface="+mn-lt"/>
                        <a:ea typeface="標楷體" pitchFamily="65" charset="-120"/>
                      </a:endParaRPr>
                    </a:p>
                  </a:txBody>
                  <a:tcPr marL="0" marR="0" marT="0" marB="0" anchor="b"/>
                </a:tc>
                <a:tc>
                  <a:txBody>
                    <a:bodyPr/>
                    <a:lstStyle/>
                    <a:p>
                      <a:pPr marL="97790" indent="-97790">
                        <a:lnSpc>
                          <a:spcPct val="100000"/>
                        </a:lnSpc>
                        <a:spcAft>
                          <a:spcPts val="0"/>
                        </a:spcAft>
                      </a:pPr>
                      <a:r>
                        <a:rPr lang="zh-TW" sz="1600" kern="100" dirty="0">
                          <a:effectLst/>
                          <a:latin typeface="Times New Roman"/>
                          <a:ea typeface="標楷體"/>
                        </a:rPr>
                        <a:t>股東權益總計</a:t>
                      </a:r>
                      <a:endParaRPr lang="zh-TW" sz="1600" kern="100" dirty="0">
                        <a:effectLst/>
                        <a:latin typeface="Times New Roman"/>
                        <a:ea typeface="新細明體"/>
                      </a:endParaRPr>
                    </a:p>
                  </a:txBody>
                  <a:tcPr marL="0" marR="0" marT="0" marB="0" anchor="b"/>
                </a:tc>
              </a:tr>
            </a:tbl>
          </a:graphicData>
        </a:graphic>
      </p:graphicFrame>
      <p:sp>
        <p:nvSpPr>
          <p:cNvPr id="5" name="直線圖說文字 2 4"/>
          <p:cNvSpPr/>
          <p:nvPr/>
        </p:nvSpPr>
        <p:spPr>
          <a:xfrm>
            <a:off x="197494" y="5102839"/>
            <a:ext cx="1573609" cy="1744780"/>
          </a:xfrm>
          <a:prstGeom prst="borderCallout2">
            <a:avLst>
              <a:gd name="adj1" fmla="val -2613"/>
              <a:gd name="adj2" fmla="val 48847"/>
              <a:gd name="adj3" fmla="val -184091"/>
              <a:gd name="adj4" fmla="val 25632"/>
              <a:gd name="adj5" fmla="val -195447"/>
              <a:gd name="adj6" fmla="val 68520"/>
            </a:avLst>
          </a:prstGeom>
          <a:solidFill>
            <a:srgbClr val="FFFF00"/>
          </a:solidFill>
        </p:spPr>
        <p:style>
          <a:lnRef idx="2">
            <a:schemeClr val="accent6"/>
          </a:lnRef>
          <a:fillRef idx="1">
            <a:schemeClr val="lt1"/>
          </a:fillRef>
          <a:effectRef idx="0">
            <a:schemeClr val="accent6"/>
          </a:effectRef>
          <a:fontRef idx="minor">
            <a:schemeClr val="dk1"/>
          </a:fontRef>
        </p:style>
        <p:txBody>
          <a:bodyPr lIns="90074" tIns="45035" rIns="90074" bIns="45035" rtlCol="0" anchor="ctr"/>
          <a:lstStyle/>
          <a:p>
            <a:pPr algn="ctr" defTabSz="1003925" fontAlgn="auto">
              <a:spcBef>
                <a:spcPts val="0"/>
              </a:spcBef>
              <a:spcAft>
                <a:spcPts val="0"/>
              </a:spcAft>
            </a:pPr>
            <a:r>
              <a:rPr kumimoji="0" lang="zh-TW" altLang="en-US" dirty="0">
                <a:solidFill>
                  <a:prstClr val="black"/>
                </a:solidFill>
                <a:ea typeface="微軟正黑體" pitchFamily="34" charset="-120"/>
              </a:rPr>
              <a:t>清楚列示歸屬於母公司業主之權益及非控制權益</a:t>
            </a:r>
          </a:p>
        </p:txBody>
      </p:sp>
      <p:sp>
        <p:nvSpPr>
          <p:cNvPr id="9" name="直線圖說文字 2 (加上框線和強調線) 8"/>
          <p:cNvSpPr/>
          <p:nvPr/>
        </p:nvSpPr>
        <p:spPr>
          <a:xfrm>
            <a:off x="7944058" y="1654748"/>
            <a:ext cx="1728017" cy="1296144"/>
          </a:xfrm>
          <a:prstGeom prst="accentBorderCallout2">
            <a:avLst>
              <a:gd name="adj1" fmla="val 18750"/>
              <a:gd name="adj2" fmla="val -8333"/>
              <a:gd name="adj3" fmla="val 18750"/>
              <a:gd name="adj4" fmla="val -16667"/>
              <a:gd name="adj5" fmla="val 20060"/>
              <a:gd name="adj6" fmla="val -356642"/>
            </a:avLst>
          </a:prstGeom>
          <a:solidFill>
            <a:srgbClr val="FFFF00"/>
          </a:solidFill>
        </p:spPr>
        <p:style>
          <a:lnRef idx="2">
            <a:schemeClr val="accent6"/>
          </a:lnRef>
          <a:fillRef idx="1">
            <a:schemeClr val="lt1"/>
          </a:fillRef>
          <a:effectRef idx="0">
            <a:schemeClr val="accent6"/>
          </a:effectRef>
          <a:fontRef idx="minor">
            <a:schemeClr val="dk1"/>
          </a:fontRef>
        </p:style>
        <p:txBody>
          <a:bodyPr lIns="90074" tIns="45035" rIns="90074" bIns="45035" anchor="ctr"/>
          <a:lstStyle/>
          <a:p>
            <a:pPr algn="ctr" defTabSz="1003925" fontAlgn="auto">
              <a:spcBef>
                <a:spcPts val="0"/>
              </a:spcBef>
              <a:spcAft>
                <a:spcPts val="0"/>
              </a:spcAft>
              <a:defRPr/>
            </a:pPr>
            <a:r>
              <a:rPr kumimoji="0" lang="zh-TW" altLang="en-US" dirty="0">
                <a:solidFill>
                  <a:prstClr val="black"/>
                </a:solidFill>
                <a:ea typeface="微軟正黑體" pitchFamily="34" charset="-120"/>
              </a:rPr>
              <a:t>股本之額定股數及各項權利，於附註中揭露</a:t>
            </a:r>
          </a:p>
        </p:txBody>
      </p:sp>
      <p:sp>
        <p:nvSpPr>
          <p:cNvPr id="10" name="直線圖說文字 2 (加上框線和強調線) 9"/>
          <p:cNvSpPr/>
          <p:nvPr/>
        </p:nvSpPr>
        <p:spPr>
          <a:xfrm>
            <a:off x="7944058" y="3134517"/>
            <a:ext cx="1728017" cy="1296144"/>
          </a:xfrm>
          <a:prstGeom prst="accentBorderCallout2">
            <a:avLst>
              <a:gd name="adj1" fmla="val 18750"/>
              <a:gd name="adj2" fmla="val -8333"/>
              <a:gd name="adj3" fmla="val 18750"/>
              <a:gd name="adj4" fmla="val -16667"/>
              <a:gd name="adj5" fmla="val -30218"/>
              <a:gd name="adj6" fmla="val -337385"/>
            </a:avLst>
          </a:prstGeom>
          <a:solidFill>
            <a:srgbClr val="FFFF00"/>
          </a:solidFill>
        </p:spPr>
        <p:style>
          <a:lnRef idx="2">
            <a:schemeClr val="accent6"/>
          </a:lnRef>
          <a:fillRef idx="1">
            <a:schemeClr val="lt1"/>
          </a:fillRef>
          <a:effectRef idx="0">
            <a:schemeClr val="accent6"/>
          </a:effectRef>
          <a:fontRef idx="minor">
            <a:schemeClr val="dk1"/>
          </a:fontRef>
        </p:style>
        <p:txBody>
          <a:bodyPr lIns="90074" tIns="45035" rIns="90074" bIns="45035" anchor="ctr"/>
          <a:lstStyle/>
          <a:p>
            <a:pPr algn="ctr" defTabSz="1003925" fontAlgn="auto">
              <a:spcBef>
                <a:spcPts val="0"/>
              </a:spcBef>
              <a:spcAft>
                <a:spcPts val="0"/>
              </a:spcAft>
              <a:defRPr/>
            </a:pPr>
            <a:r>
              <a:rPr kumimoji="0" lang="zh-TW" altLang="en-US" dirty="0">
                <a:solidFill>
                  <a:prstClr val="black"/>
                </a:solidFill>
                <a:ea typeface="微軟正黑體" pitchFamily="34" charset="-120"/>
              </a:rPr>
              <a:t>不逐項列示資本公積</a:t>
            </a:r>
          </a:p>
        </p:txBody>
      </p:sp>
      <p:sp>
        <p:nvSpPr>
          <p:cNvPr id="11" name="直線圖說文字 2 (加上框線和強調線) 10"/>
          <p:cNvSpPr/>
          <p:nvPr/>
        </p:nvSpPr>
        <p:spPr>
          <a:xfrm>
            <a:off x="7944058" y="4679082"/>
            <a:ext cx="1728017" cy="1296144"/>
          </a:xfrm>
          <a:prstGeom prst="accentBorderCallout2">
            <a:avLst>
              <a:gd name="adj1" fmla="val 18750"/>
              <a:gd name="adj2" fmla="val -8333"/>
              <a:gd name="adj3" fmla="val 18750"/>
              <a:gd name="adj4" fmla="val -16667"/>
              <a:gd name="adj5" fmla="val -35582"/>
              <a:gd name="adj6" fmla="val -333156"/>
            </a:avLst>
          </a:prstGeom>
          <a:solidFill>
            <a:srgbClr val="FFFF00"/>
          </a:solidFill>
        </p:spPr>
        <p:style>
          <a:lnRef idx="2">
            <a:schemeClr val="accent6"/>
          </a:lnRef>
          <a:fillRef idx="1">
            <a:schemeClr val="lt1"/>
          </a:fillRef>
          <a:effectRef idx="0">
            <a:schemeClr val="accent6"/>
          </a:effectRef>
          <a:fontRef idx="minor">
            <a:schemeClr val="dk1"/>
          </a:fontRef>
        </p:style>
        <p:txBody>
          <a:bodyPr lIns="90074" tIns="45035" rIns="90074" bIns="45035" anchor="ctr"/>
          <a:lstStyle/>
          <a:p>
            <a:pPr algn="ctr" defTabSz="1003925" fontAlgn="auto">
              <a:spcBef>
                <a:spcPts val="0"/>
              </a:spcBef>
              <a:spcAft>
                <a:spcPts val="0"/>
              </a:spcAft>
              <a:defRPr/>
            </a:pPr>
            <a:r>
              <a:rPr kumimoji="0" lang="zh-TW" altLang="en-US" dirty="0">
                <a:solidFill>
                  <a:prstClr val="black"/>
                </a:solidFill>
                <a:ea typeface="微軟正黑體" pitchFamily="34" charset="-120"/>
              </a:rPr>
              <a:t>不逐項列示其他權益項目</a:t>
            </a:r>
          </a:p>
        </p:txBody>
      </p:sp>
      <p:cxnSp>
        <p:nvCxnSpPr>
          <p:cNvPr id="12" name="直線接點 11"/>
          <p:cNvCxnSpPr>
            <a:endCxn id="5" idx="3"/>
          </p:cNvCxnSpPr>
          <p:nvPr/>
        </p:nvCxnSpPr>
        <p:spPr>
          <a:xfrm flipH="1">
            <a:off x="984299" y="4679081"/>
            <a:ext cx="243072" cy="423754"/>
          </a:xfrm>
          <a:prstGeom prst="line">
            <a:avLst/>
          </a:prstGeom>
        </p:spPr>
        <p:style>
          <a:lnRef idx="2">
            <a:schemeClr val="accent6"/>
          </a:lnRef>
          <a:fillRef idx="0">
            <a:schemeClr val="accent6"/>
          </a:fillRef>
          <a:effectRef idx="1">
            <a:schemeClr val="accent6"/>
          </a:effectRef>
          <a:fontRef idx="minor">
            <a:schemeClr val="tx1"/>
          </a:fontRef>
        </p:style>
      </p:cxnSp>
    </p:spTree>
    <p:extLst>
      <p:ext uri="{BB962C8B-B14F-4D97-AF65-F5344CB8AC3E}">
        <p14:creationId xmlns:p14="http://schemas.microsoft.com/office/powerpoint/2010/main" val="972415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 presetClass="entr" presetSubtype="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animBg="1"/>
      <p:bldP spid="10" grpId="0" animBg="1"/>
      <p:bldP spid="11"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a:t>編製</a:t>
            </a:r>
            <a:r>
              <a:rPr lang="zh-TW" altLang="en-US" dirty="0" smtClean="0"/>
              <a:t>準則綜合損益表修正前後</a:t>
            </a:r>
            <a:endParaRPr lang="zh-TW" altLang="en-US" dirty="0"/>
          </a:p>
        </p:txBody>
      </p:sp>
      <p:sp>
        <p:nvSpPr>
          <p:cNvPr id="4" name="投影片編號版面配置區 3"/>
          <p:cNvSpPr>
            <a:spLocks noGrp="1"/>
          </p:cNvSpPr>
          <p:nvPr>
            <p:ph type="sldNum" sz="quarter" idx="10"/>
          </p:nvPr>
        </p:nvSpPr>
        <p:spPr>
          <a:xfrm>
            <a:off x="314055" y="7429600"/>
            <a:ext cx="311150" cy="163513"/>
          </a:xfrm>
        </p:spPr>
        <p:txBody>
          <a:bodyPr/>
          <a:lstStyle/>
          <a:p>
            <a:fld id="{114707A4-840B-441F-91DD-318E34C9C1C7}" type="slidenum">
              <a:rPr lang="en-US" altLang="zh-TW" smtClean="0">
                <a:solidFill>
                  <a:prstClr val="black">
                    <a:tint val="75000"/>
                  </a:prstClr>
                </a:solidFill>
              </a:rPr>
              <a:pPr/>
              <a:t>27</a:t>
            </a:fld>
            <a:endParaRPr lang="en-US" altLang="zh-TW">
              <a:solidFill>
                <a:prstClr val="black">
                  <a:tint val="75000"/>
                </a:prstClr>
              </a:solidFill>
            </a:endParaRPr>
          </a:p>
        </p:txBody>
      </p:sp>
      <p:pic>
        <p:nvPicPr>
          <p:cNvPr id="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2350" y="1739503"/>
            <a:ext cx="6119813" cy="56038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圓角矩形 14"/>
          <p:cNvSpPr/>
          <p:nvPr/>
        </p:nvSpPr>
        <p:spPr>
          <a:xfrm>
            <a:off x="2006526" y="1379564"/>
            <a:ext cx="1728192" cy="360039"/>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0146" tIns="45070" rIns="90146" bIns="45070" rtlCol="0" anchor="ctr"/>
          <a:lstStyle/>
          <a:p>
            <a:pPr algn="ctr" defTabSz="1004730" fontAlgn="auto">
              <a:spcBef>
                <a:spcPts val="0"/>
              </a:spcBef>
              <a:spcAft>
                <a:spcPts val="0"/>
              </a:spcAft>
            </a:pPr>
            <a:r>
              <a:rPr kumimoji="0" lang="zh-TW" altLang="en-US" b="1" dirty="0">
                <a:solidFill>
                  <a:prstClr val="white"/>
                </a:solidFill>
                <a:latin typeface="微軟正黑體" pitchFamily="34" charset="-120"/>
                <a:ea typeface="微軟正黑體" pitchFamily="34" charset="-120"/>
              </a:rPr>
              <a:t>編準修正前</a:t>
            </a:r>
          </a:p>
        </p:txBody>
      </p:sp>
      <p:sp>
        <p:nvSpPr>
          <p:cNvPr id="16" name="圓角矩形 15"/>
          <p:cNvSpPr/>
          <p:nvPr/>
        </p:nvSpPr>
        <p:spPr>
          <a:xfrm>
            <a:off x="4310781" y="1379564"/>
            <a:ext cx="1728192" cy="360039"/>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0146" tIns="45070" rIns="90146" bIns="45070" rtlCol="0" anchor="ctr"/>
          <a:lstStyle/>
          <a:p>
            <a:pPr algn="ctr" defTabSz="1004730" fontAlgn="auto">
              <a:spcBef>
                <a:spcPts val="0"/>
              </a:spcBef>
              <a:spcAft>
                <a:spcPts val="0"/>
              </a:spcAft>
            </a:pPr>
            <a:r>
              <a:rPr kumimoji="0" lang="zh-TW" altLang="en-US" b="1" dirty="0">
                <a:solidFill>
                  <a:prstClr val="white"/>
                </a:solidFill>
                <a:latin typeface="微軟正黑體" pitchFamily="34" charset="-120"/>
                <a:ea typeface="微軟正黑體" pitchFamily="34" charset="-120"/>
              </a:rPr>
              <a:t>編準修正後</a:t>
            </a:r>
          </a:p>
        </p:txBody>
      </p:sp>
      <p:sp>
        <p:nvSpPr>
          <p:cNvPr id="31" name="圓角矩形 30"/>
          <p:cNvSpPr/>
          <p:nvPr/>
        </p:nvSpPr>
        <p:spPr>
          <a:xfrm>
            <a:off x="6940830" y="1371661"/>
            <a:ext cx="1728192" cy="360039"/>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0146" tIns="45070" rIns="90146" bIns="45070" rtlCol="0" anchor="ctr"/>
          <a:lstStyle/>
          <a:p>
            <a:pPr algn="ctr" defTabSz="1004730" fontAlgn="auto">
              <a:spcBef>
                <a:spcPts val="0"/>
              </a:spcBef>
              <a:spcAft>
                <a:spcPts val="0"/>
              </a:spcAft>
            </a:pPr>
            <a:r>
              <a:rPr kumimoji="0" lang="en-US" altLang="zh-TW" sz="2500" b="1" dirty="0">
                <a:solidFill>
                  <a:prstClr val="white"/>
                </a:solidFill>
                <a:latin typeface="微軟正黑體" pitchFamily="34" charset="-120"/>
                <a:ea typeface="微軟正黑體" pitchFamily="34" charset="-120"/>
              </a:rPr>
              <a:t>IFRS</a:t>
            </a:r>
            <a:endParaRPr kumimoji="0" lang="zh-TW" altLang="en-US" sz="2500" b="1" dirty="0">
              <a:solidFill>
                <a:prstClr val="white"/>
              </a:solidFill>
              <a:latin typeface="微軟正黑體" pitchFamily="34" charset="-120"/>
              <a:ea typeface="微軟正黑體" pitchFamily="34" charset="-120"/>
            </a:endParaRPr>
          </a:p>
        </p:txBody>
      </p:sp>
      <p:sp>
        <p:nvSpPr>
          <p:cNvPr id="33" name="文字方塊 32"/>
          <p:cNvSpPr txBox="1"/>
          <p:nvPr/>
        </p:nvSpPr>
        <p:spPr>
          <a:xfrm>
            <a:off x="6974210" y="2191904"/>
            <a:ext cx="1764196" cy="861453"/>
          </a:xfrm>
          <a:prstGeom prst="rect">
            <a:avLst/>
          </a:prstGeom>
          <a:solidFill>
            <a:srgbClr val="003399"/>
          </a:solidFill>
        </p:spPr>
        <p:txBody>
          <a:bodyPr wrap="square" lIns="90146" tIns="45070" rIns="90146" bIns="45070" rtlCol="0">
            <a:spAutoFit/>
          </a:bodyPr>
          <a:lstStyle/>
          <a:p>
            <a:pPr algn="ctr" defTabSz="1004730" fontAlgn="auto">
              <a:spcBef>
                <a:spcPts val="0"/>
              </a:spcBef>
              <a:spcAft>
                <a:spcPts val="0"/>
              </a:spcAft>
            </a:pPr>
            <a:r>
              <a:rPr kumimoji="0" lang="zh-TW" altLang="en-US" sz="2500" b="1" dirty="0">
                <a:solidFill>
                  <a:prstClr val="white"/>
                </a:solidFill>
                <a:latin typeface="微軟正黑體" pitchFamily="34" charset="-120"/>
                <a:ea typeface="微軟正黑體" pitchFamily="34" charset="-120"/>
              </a:rPr>
              <a:t>一般損益</a:t>
            </a:r>
            <a:endParaRPr kumimoji="0" lang="en-US" altLang="zh-TW" sz="2500" b="1" dirty="0">
              <a:solidFill>
                <a:prstClr val="white"/>
              </a:solidFill>
              <a:latin typeface="微軟正黑體" pitchFamily="34" charset="-120"/>
              <a:ea typeface="微軟正黑體" pitchFamily="34" charset="-120"/>
            </a:endParaRPr>
          </a:p>
          <a:p>
            <a:pPr algn="ctr" defTabSz="1004730" fontAlgn="auto">
              <a:spcBef>
                <a:spcPts val="0"/>
              </a:spcBef>
              <a:spcAft>
                <a:spcPts val="0"/>
              </a:spcAft>
            </a:pPr>
            <a:r>
              <a:rPr kumimoji="0" lang="zh-TW" altLang="en-US" sz="2500" b="1" dirty="0">
                <a:solidFill>
                  <a:prstClr val="white"/>
                </a:solidFill>
                <a:latin typeface="微軟正黑體" pitchFamily="34" charset="-120"/>
                <a:ea typeface="微軟正黑體" pitchFamily="34" charset="-120"/>
              </a:rPr>
              <a:t>組成部分</a:t>
            </a:r>
          </a:p>
        </p:txBody>
      </p:sp>
      <p:sp>
        <p:nvSpPr>
          <p:cNvPr id="34" name="文字方塊 33"/>
          <p:cNvSpPr txBox="1"/>
          <p:nvPr/>
        </p:nvSpPr>
        <p:spPr>
          <a:xfrm>
            <a:off x="7021895" y="3811077"/>
            <a:ext cx="1764196" cy="1245182"/>
          </a:xfrm>
          <a:prstGeom prst="rect">
            <a:avLst/>
          </a:prstGeom>
          <a:solidFill>
            <a:srgbClr val="003399"/>
          </a:solidFill>
        </p:spPr>
        <p:txBody>
          <a:bodyPr wrap="square" lIns="90146" tIns="45070" rIns="90146" bIns="45070" rtlCol="0">
            <a:spAutoFit/>
          </a:bodyPr>
          <a:lstStyle/>
          <a:p>
            <a:pPr algn="ctr" defTabSz="1004730" fontAlgn="auto">
              <a:spcBef>
                <a:spcPts val="0"/>
              </a:spcBef>
              <a:spcAft>
                <a:spcPts val="0"/>
              </a:spcAft>
            </a:pPr>
            <a:r>
              <a:rPr kumimoji="0" lang="zh-TW" altLang="en-US" sz="2500" b="1" dirty="0">
                <a:solidFill>
                  <a:prstClr val="white"/>
                </a:solidFill>
                <a:latin typeface="微軟正黑體" pitchFamily="34" charset="-120"/>
                <a:ea typeface="微軟正黑體" pitchFamily="34" charset="-120"/>
              </a:rPr>
              <a:t>其他綜合損益組成部分</a:t>
            </a:r>
          </a:p>
        </p:txBody>
      </p:sp>
      <p:sp>
        <p:nvSpPr>
          <p:cNvPr id="35" name="加號 34"/>
          <p:cNvSpPr/>
          <p:nvPr/>
        </p:nvSpPr>
        <p:spPr>
          <a:xfrm>
            <a:off x="7316248" y="3022903"/>
            <a:ext cx="1080120" cy="788130"/>
          </a:xfrm>
          <a:prstGeom prst="mathPlus">
            <a:avLst/>
          </a:prstGeom>
          <a:solidFill>
            <a:srgbClr val="003399"/>
          </a:solidFill>
          <a:ln>
            <a:noFill/>
          </a:ln>
        </p:spPr>
        <p:style>
          <a:lnRef idx="2">
            <a:schemeClr val="accent1">
              <a:shade val="50000"/>
            </a:schemeClr>
          </a:lnRef>
          <a:fillRef idx="1">
            <a:schemeClr val="accent1"/>
          </a:fillRef>
          <a:effectRef idx="0">
            <a:schemeClr val="accent1"/>
          </a:effectRef>
          <a:fontRef idx="minor">
            <a:schemeClr val="lt1"/>
          </a:fontRef>
        </p:style>
        <p:txBody>
          <a:bodyPr lIns="90146" tIns="45070" rIns="90146" bIns="45070" rtlCol="0" anchor="ctr"/>
          <a:lstStyle/>
          <a:p>
            <a:pPr algn="ctr" defTabSz="1004730" fontAlgn="auto">
              <a:spcBef>
                <a:spcPts val="0"/>
              </a:spcBef>
              <a:spcAft>
                <a:spcPts val="0"/>
              </a:spcAft>
            </a:pPr>
            <a:endParaRPr kumimoji="0" lang="zh-TW" altLang="en-US">
              <a:solidFill>
                <a:prstClr val="white"/>
              </a:solidFill>
            </a:endParaRPr>
          </a:p>
        </p:txBody>
      </p:sp>
      <p:sp>
        <p:nvSpPr>
          <p:cNvPr id="36" name="文字方塊 35"/>
          <p:cNvSpPr txBox="1"/>
          <p:nvPr/>
        </p:nvSpPr>
        <p:spPr>
          <a:xfrm>
            <a:off x="7021895" y="5288301"/>
            <a:ext cx="1764196" cy="1245182"/>
          </a:xfrm>
          <a:prstGeom prst="rect">
            <a:avLst/>
          </a:prstGeom>
          <a:solidFill>
            <a:srgbClr val="003399"/>
          </a:solidFill>
        </p:spPr>
        <p:txBody>
          <a:bodyPr wrap="square" lIns="90146" tIns="45070" rIns="90146" bIns="45070" rtlCol="0">
            <a:spAutoFit/>
          </a:bodyPr>
          <a:lstStyle/>
          <a:p>
            <a:pPr algn="ctr" defTabSz="1004730" fontAlgn="auto">
              <a:spcBef>
                <a:spcPts val="0"/>
              </a:spcBef>
              <a:spcAft>
                <a:spcPts val="0"/>
              </a:spcAft>
            </a:pPr>
            <a:r>
              <a:rPr kumimoji="0" lang="zh-TW" altLang="en-US" sz="2500" b="1" dirty="0">
                <a:solidFill>
                  <a:prstClr val="white"/>
                </a:solidFill>
                <a:latin typeface="微軟正黑體" pitchFamily="34" charset="-120"/>
                <a:ea typeface="微軟正黑體" pitchFamily="34" charset="-120"/>
              </a:rPr>
              <a:t>其他綜合損益組成部分</a:t>
            </a:r>
          </a:p>
        </p:txBody>
      </p:sp>
      <p:cxnSp>
        <p:nvCxnSpPr>
          <p:cNvPr id="38" name="直線接點 37"/>
          <p:cNvCxnSpPr/>
          <p:nvPr/>
        </p:nvCxnSpPr>
        <p:spPr>
          <a:xfrm>
            <a:off x="7021895" y="5005881"/>
            <a:ext cx="1764196" cy="0"/>
          </a:xfrm>
          <a:prstGeom prst="line">
            <a:avLst/>
          </a:prstGeom>
          <a:ln w="123825">
            <a:solidFill>
              <a:srgbClr val="003399"/>
            </a:solidFill>
          </a:ln>
        </p:spPr>
        <p:style>
          <a:lnRef idx="1">
            <a:schemeClr val="accent1"/>
          </a:lnRef>
          <a:fillRef idx="0">
            <a:schemeClr val="accent1"/>
          </a:fillRef>
          <a:effectRef idx="0">
            <a:schemeClr val="accent1"/>
          </a:effectRef>
          <a:fontRef idx="minor">
            <a:schemeClr val="tx1"/>
          </a:fontRef>
        </p:style>
      </p:cxnSp>
      <p:sp>
        <p:nvSpPr>
          <p:cNvPr id="40" name="矩形 39"/>
          <p:cNvSpPr/>
          <p:nvPr/>
        </p:nvSpPr>
        <p:spPr>
          <a:xfrm>
            <a:off x="6686182" y="2014789"/>
            <a:ext cx="2304257" cy="4320481"/>
          </a:xfrm>
          <a:prstGeom prst="rect">
            <a:avLst/>
          </a:prstGeom>
          <a:noFill/>
          <a:ln w="50800">
            <a:solidFill>
              <a:srgbClr val="003399"/>
            </a:solidFill>
          </a:ln>
        </p:spPr>
        <p:style>
          <a:lnRef idx="2">
            <a:schemeClr val="accent1">
              <a:shade val="50000"/>
            </a:schemeClr>
          </a:lnRef>
          <a:fillRef idx="1">
            <a:schemeClr val="accent1"/>
          </a:fillRef>
          <a:effectRef idx="0">
            <a:schemeClr val="accent1"/>
          </a:effectRef>
          <a:fontRef idx="minor">
            <a:schemeClr val="lt1"/>
          </a:fontRef>
        </p:style>
        <p:txBody>
          <a:bodyPr lIns="90146" tIns="45070" rIns="90146" bIns="45070" rtlCol="0" anchor="ctr"/>
          <a:lstStyle/>
          <a:p>
            <a:pPr algn="ctr" defTabSz="1004730" fontAlgn="auto">
              <a:spcBef>
                <a:spcPts val="0"/>
              </a:spcBef>
              <a:spcAft>
                <a:spcPts val="0"/>
              </a:spcAft>
            </a:pPr>
            <a:endParaRPr kumimoji="0" lang="zh-TW" altLang="en-US">
              <a:solidFill>
                <a:prstClr val="white"/>
              </a:solidFill>
            </a:endParaRPr>
          </a:p>
        </p:txBody>
      </p:sp>
      <p:sp>
        <p:nvSpPr>
          <p:cNvPr id="41" name="圓角矩形 40"/>
          <p:cNvSpPr/>
          <p:nvPr/>
        </p:nvSpPr>
        <p:spPr>
          <a:xfrm>
            <a:off x="8990438" y="2122802"/>
            <a:ext cx="648072" cy="4104455"/>
          </a:xfrm>
          <a:prstGeom prst="roundRect">
            <a:avLst/>
          </a:prstGeom>
          <a:solidFill>
            <a:srgbClr val="003399"/>
          </a:solidFill>
        </p:spPr>
        <p:style>
          <a:lnRef idx="2">
            <a:schemeClr val="accent1">
              <a:shade val="50000"/>
            </a:schemeClr>
          </a:lnRef>
          <a:fillRef idx="1">
            <a:schemeClr val="accent1"/>
          </a:fillRef>
          <a:effectRef idx="0">
            <a:schemeClr val="accent1"/>
          </a:effectRef>
          <a:fontRef idx="minor">
            <a:schemeClr val="lt1"/>
          </a:fontRef>
        </p:style>
        <p:txBody>
          <a:bodyPr lIns="90146" tIns="45070" rIns="90146" bIns="45070" rtlCol="0" anchor="ctr"/>
          <a:lstStyle/>
          <a:p>
            <a:pPr algn="ctr" defTabSz="1004730" fontAlgn="auto">
              <a:spcBef>
                <a:spcPts val="0"/>
              </a:spcBef>
              <a:spcAft>
                <a:spcPts val="0"/>
              </a:spcAft>
            </a:pPr>
            <a:r>
              <a:rPr kumimoji="0" lang="zh-TW" altLang="en-US" sz="2500" b="1" dirty="0">
                <a:solidFill>
                  <a:prstClr val="white"/>
                </a:solidFill>
                <a:latin typeface="微軟正黑體" pitchFamily="34" charset="-120"/>
                <a:ea typeface="微軟正黑體" pitchFamily="34" charset="-120"/>
              </a:rPr>
              <a:t>一張表或兩張表兩種方式</a:t>
            </a:r>
          </a:p>
        </p:txBody>
      </p:sp>
      <p:sp>
        <p:nvSpPr>
          <p:cNvPr id="43" name="矩形 42"/>
          <p:cNvSpPr/>
          <p:nvPr/>
        </p:nvSpPr>
        <p:spPr>
          <a:xfrm>
            <a:off x="4310783" y="6551290"/>
            <a:ext cx="1943349" cy="93610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90146" tIns="45070" rIns="90146" bIns="45070" rtlCol="0" anchor="ctr"/>
          <a:lstStyle/>
          <a:p>
            <a:pPr algn="ctr" defTabSz="1004730" fontAlgn="auto">
              <a:spcBef>
                <a:spcPts val="0"/>
              </a:spcBef>
              <a:spcAft>
                <a:spcPts val="0"/>
              </a:spcAft>
            </a:pPr>
            <a:endParaRPr kumimoji="0" lang="zh-TW" altLang="en-US">
              <a:solidFill>
                <a:prstClr val="white"/>
              </a:solidFill>
            </a:endParaRPr>
          </a:p>
        </p:txBody>
      </p:sp>
      <p:sp>
        <p:nvSpPr>
          <p:cNvPr id="45" name="矩形 44"/>
          <p:cNvSpPr/>
          <p:nvPr/>
        </p:nvSpPr>
        <p:spPr>
          <a:xfrm>
            <a:off x="1429594" y="6330818"/>
            <a:ext cx="2520280" cy="44094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90146" tIns="45070" rIns="90146" bIns="45070" rtlCol="0" anchor="ctr"/>
          <a:lstStyle/>
          <a:p>
            <a:pPr algn="ctr" defTabSz="1004730" fontAlgn="auto">
              <a:spcBef>
                <a:spcPts val="0"/>
              </a:spcBef>
              <a:spcAft>
                <a:spcPts val="0"/>
              </a:spcAft>
            </a:pPr>
            <a:endParaRPr kumimoji="0" lang="zh-TW" altLang="en-US">
              <a:solidFill>
                <a:prstClr val="white"/>
              </a:solidFill>
            </a:endParaRPr>
          </a:p>
        </p:txBody>
      </p:sp>
    </p:spTree>
    <p:extLst>
      <p:ext uri="{BB962C8B-B14F-4D97-AF65-F5344CB8AC3E}">
        <p14:creationId xmlns:p14="http://schemas.microsoft.com/office/powerpoint/2010/main" val="36762842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vertical)">
                                      <p:cBhvr>
                                        <p:cTn id="7" dur="500"/>
                                        <p:tgtEl>
                                          <p:spTgt spid="4"/>
                                        </p:tgtEl>
                                      </p:cBhvr>
                                    </p:animEffect>
                                  </p:childTnLst>
                                </p:cTn>
                              </p:par>
                              <p:par>
                                <p:cTn id="8" presetID="14" presetClass="entr" presetSubtype="5"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randombar(vertical)">
                                      <p:cBhvr>
                                        <p:cTn id="10" dur="500"/>
                                        <p:tgtEl>
                                          <p:spTgt spid="5"/>
                                        </p:tgtEl>
                                      </p:cBhvr>
                                    </p:animEffect>
                                  </p:childTnLst>
                                </p:cTn>
                              </p:par>
                              <p:par>
                                <p:cTn id="11" presetID="14" presetClass="entr" presetSubtype="5"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randombar(vertical)">
                                      <p:cBhvr>
                                        <p:cTn id="13" dur="500"/>
                                        <p:tgtEl>
                                          <p:spTgt spid="15"/>
                                        </p:tgtEl>
                                      </p:cBhvr>
                                    </p:animEffect>
                                  </p:childTnLst>
                                </p:cTn>
                              </p:par>
                              <p:par>
                                <p:cTn id="14" presetID="14" presetClass="entr" presetSubtype="5"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randombar(vertical)">
                                      <p:cBhvr>
                                        <p:cTn id="16" dur="500"/>
                                        <p:tgtEl>
                                          <p:spTgt spid="16"/>
                                        </p:tgtEl>
                                      </p:cBhvr>
                                    </p:animEffect>
                                  </p:childTnLst>
                                </p:cTn>
                              </p:par>
                              <p:par>
                                <p:cTn id="17" presetID="14" presetClass="entr" presetSubtype="5" fill="hold" grpId="0" nodeType="with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randombar(vertical)">
                                      <p:cBhvr>
                                        <p:cTn id="19" dur="500"/>
                                        <p:tgtEl>
                                          <p:spTgt spid="31"/>
                                        </p:tgtEl>
                                      </p:cBhvr>
                                    </p:animEffect>
                                  </p:childTnLst>
                                </p:cTn>
                              </p:par>
                              <p:par>
                                <p:cTn id="20" presetID="14" presetClass="entr" presetSubtype="5" fill="hold" grpId="0" nodeType="with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randombar(vertical)">
                                      <p:cBhvr>
                                        <p:cTn id="22" dur="500"/>
                                        <p:tgtEl>
                                          <p:spTgt spid="33"/>
                                        </p:tgtEl>
                                      </p:cBhvr>
                                    </p:animEffect>
                                  </p:childTnLst>
                                </p:cTn>
                              </p:par>
                              <p:par>
                                <p:cTn id="23" presetID="14" presetClass="entr" presetSubtype="5" fill="hold" grpId="0" nodeType="withEffect">
                                  <p:stCondLst>
                                    <p:cond delay="0"/>
                                  </p:stCondLst>
                                  <p:childTnLst>
                                    <p:set>
                                      <p:cBhvr>
                                        <p:cTn id="24" dur="1" fill="hold">
                                          <p:stCondLst>
                                            <p:cond delay="0"/>
                                          </p:stCondLst>
                                        </p:cTn>
                                        <p:tgtEl>
                                          <p:spTgt spid="34"/>
                                        </p:tgtEl>
                                        <p:attrNameLst>
                                          <p:attrName>style.visibility</p:attrName>
                                        </p:attrNameLst>
                                      </p:cBhvr>
                                      <p:to>
                                        <p:strVal val="visible"/>
                                      </p:to>
                                    </p:set>
                                    <p:animEffect transition="in" filter="randombar(vertical)">
                                      <p:cBhvr>
                                        <p:cTn id="25" dur="500"/>
                                        <p:tgtEl>
                                          <p:spTgt spid="34"/>
                                        </p:tgtEl>
                                      </p:cBhvr>
                                    </p:animEffect>
                                  </p:childTnLst>
                                </p:cTn>
                              </p:par>
                              <p:par>
                                <p:cTn id="26" presetID="14" presetClass="entr" presetSubtype="5" fill="hold" grpId="0" nodeType="withEffect">
                                  <p:stCondLst>
                                    <p:cond delay="0"/>
                                  </p:stCondLst>
                                  <p:childTnLst>
                                    <p:set>
                                      <p:cBhvr>
                                        <p:cTn id="27" dur="1" fill="hold">
                                          <p:stCondLst>
                                            <p:cond delay="0"/>
                                          </p:stCondLst>
                                        </p:cTn>
                                        <p:tgtEl>
                                          <p:spTgt spid="35"/>
                                        </p:tgtEl>
                                        <p:attrNameLst>
                                          <p:attrName>style.visibility</p:attrName>
                                        </p:attrNameLst>
                                      </p:cBhvr>
                                      <p:to>
                                        <p:strVal val="visible"/>
                                      </p:to>
                                    </p:set>
                                    <p:animEffect transition="in" filter="randombar(vertical)">
                                      <p:cBhvr>
                                        <p:cTn id="28" dur="500"/>
                                        <p:tgtEl>
                                          <p:spTgt spid="35"/>
                                        </p:tgtEl>
                                      </p:cBhvr>
                                    </p:animEffect>
                                  </p:childTnLst>
                                </p:cTn>
                              </p:par>
                              <p:par>
                                <p:cTn id="29" presetID="14" presetClass="entr" presetSubtype="5" fill="hold" grpId="0" nodeType="with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randombar(vertical)">
                                      <p:cBhvr>
                                        <p:cTn id="31" dur="500"/>
                                        <p:tgtEl>
                                          <p:spTgt spid="36"/>
                                        </p:tgtEl>
                                      </p:cBhvr>
                                    </p:animEffect>
                                  </p:childTnLst>
                                </p:cTn>
                              </p:par>
                              <p:par>
                                <p:cTn id="32" presetID="14" presetClass="entr" presetSubtype="5" fill="hold" nodeType="withEffect">
                                  <p:stCondLst>
                                    <p:cond delay="0"/>
                                  </p:stCondLst>
                                  <p:childTnLst>
                                    <p:set>
                                      <p:cBhvr>
                                        <p:cTn id="33" dur="1" fill="hold">
                                          <p:stCondLst>
                                            <p:cond delay="0"/>
                                          </p:stCondLst>
                                        </p:cTn>
                                        <p:tgtEl>
                                          <p:spTgt spid="38"/>
                                        </p:tgtEl>
                                        <p:attrNameLst>
                                          <p:attrName>style.visibility</p:attrName>
                                        </p:attrNameLst>
                                      </p:cBhvr>
                                      <p:to>
                                        <p:strVal val="visible"/>
                                      </p:to>
                                    </p:set>
                                    <p:animEffect transition="in" filter="randombar(vertical)">
                                      <p:cBhvr>
                                        <p:cTn id="34" dur="500"/>
                                        <p:tgtEl>
                                          <p:spTgt spid="38"/>
                                        </p:tgtEl>
                                      </p:cBhvr>
                                    </p:animEffect>
                                  </p:childTnLst>
                                </p:cTn>
                              </p:par>
                              <p:par>
                                <p:cTn id="35" presetID="14" presetClass="entr" presetSubtype="5" fill="hold" grpId="0" nodeType="withEffect">
                                  <p:stCondLst>
                                    <p:cond delay="0"/>
                                  </p:stCondLst>
                                  <p:childTnLst>
                                    <p:set>
                                      <p:cBhvr>
                                        <p:cTn id="36" dur="1" fill="hold">
                                          <p:stCondLst>
                                            <p:cond delay="0"/>
                                          </p:stCondLst>
                                        </p:cTn>
                                        <p:tgtEl>
                                          <p:spTgt spid="40"/>
                                        </p:tgtEl>
                                        <p:attrNameLst>
                                          <p:attrName>style.visibility</p:attrName>
                                        </p:attrNameLst>
                                      </p:cBhvr>
                                      <p:to>
                                        <p:strVal val="visible"/>
                                      </p:to>
                                    </p:set>
                                    <p:animEffect transition="in" filter="randombar(vertical)">
                                      <p:cBhvr>
                                        <p:cTn id="37" dur="500"/>
                                        <p:tgtEl>
                                          <p:spTgt spid="40"/>
                                        </p:tgtEl>
                                      </p:cBhvr>
                                    </p:animEffect>
                                  </p:childTnLst>
                                </p:cTn>
                              </p:par>
                              <p:par>
                                <p:cTn id="38" presetID="14" presetClass="entr" presetSubtype="5" fill="hold" grpId="0" nodeType="withEffect">
                                  <p:stCondLst>
                                    <p:cond delay="0"/>
                                  </p:stCondLst>
                                  <p:childTnLst>
                                    <p:set>
                                      <p:cBhvr>
                                        <p:cTn id="39" dur="1" fill="hold">
                                          <p:stCondLst>
                                            <p:cond delay="0"/>
                                          </p:stCondLst>
                                        </p:cTn>
                                        <p:tgtEl>
                                          <p:spTgt spid="41"/>
                                        </p:tgtEl>
                                        <p:attrNameLst>
                                          <p:attrName>style.visibility</p:attrName>
                                        </p:attrNameLst>
                                      </p:cBhvr>
                                      <p:to>
                                        <p:strVal val="visible"/>
                                      </p:to>
                                    </p:set>
                                    <p:animEffect transition="in" filter="randombar(vertical)">
                                      <p:cBhvr>
                                        <p:cTn id="40" dur="500"/>
                                        <p:tgtEl>
                                          <p:spTgt spid="41"/>
                                        </p:tgtEl>
                                      </p:cBhvr>
                                    </p:animEffect>
                                  </p:childTnLst>
                                </p:cTn>
                              </p:par>
                              <p:par>
                                <p:cTn id="41" presetID="14" presetClass="entr" presetSubtype="5" fill="hold" grpId="0" nodeType="withEffect">
                                  <p:stCondLst>
                                    <p:cond delay="0"/>
                                  </p:stCondLst>
                                  <p:childTnLst>
                                    <p:set>
                                      <p:cBhvr>
                                        <p:cTn id="42" dur="1" fill="hold">
                                          <p:stCondLst>
                                            <p:cond delay="0"/>
                                          </p:stCondLst>
                                        </p:cTn>
                                        <p:tgtEl>
                                          <p:spTgt spid="43"/>
                                        </p:tgtEl>
                                        <p:attrNameLst>
                                          <p:attrName>style.visibility</p:attrName>
                                        </p:attrNameLst>
                                      </p:cBhvr>
                                      <p:to>
                                        <p:strVal val="visible"/>
                                      </p:to>
                                    </p:set>
                                    <p:animEffect transition="in" filter="randombar(vertical)">
                                      <p:cBhvr>
                                        <p:cTn id="43" dur="500"/>
                                        <p:tgtEl>
                                          <p:spTgt spid="43"/>
                                        </p:tgtEl>
                                      </p:cBhvr>
                                    </p:animEffect>
                                  </p:childTnLst>
                                </p:cTn>
                              </p:par>
                              <p:par>
                                <p:cTn id="44" presetID="14" presetClass="entr" presetSubtype="5" fill="hold" grpId="0" nodeType="withEffect">
                                  <p:stCondLst>
                                    <p:cond delay="0"/>
                                  </p:stCondLst>
                                  <p:childTnLst>
                                    <p:set>
                                      <p:cBhvr>
                                        <p:cTn id="45" dur="1" fill="hold">
                                          <p:stCondLst>
                                            <p:cond delay="0"/>
                                          </p:stCondLst>
                                        </p:cTn>
                                        <p:tgtEl>
                                          <p:spTgt spid="45"/>
                                        </p:tgtEl>
                                        <p:attrNameLst>
                                          <p:attrName>style.visibility</p:attrName>
                                        </p:attrNameLst>
                                      </p:cBhvr>
                                      <p:to>
                                        <p:strVal val="visible"/>
                                      </p:to>
                                    </p:set>
                                    <p:animEffect transition="in" filter="randombar(vertical)">
                                      <p:cBhvr>
                                        <p:cTn id="46"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5" grpId="0" animBg="1"/>
      <p:bldP spid="16" grpId="0" animBg="1"/>
      <p:bldP spid="31" grpId="0" animBg="1"/>
      <p:bldP spid="33" grpId="0" animBg="1"/>
      <p:bldP spid="34" grpId="0" animBg="1"/>
      <p:bldP spid="35" grpId="0" animBg="1"/>
      <p:bldP spid="36" grpId="0" animBg="1"/>
      <p:bldP spid="40" grpId="0" animBg="1"/>
      <p:bldP spid="41" grpId="0" animBg="1"/>
      <p:bldP spid="43" grpId="0" animBg="1"/>
      <p:bldP spid="45"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 r="43015"/>
          <a:stretch/>
        </p:blipFill>
        <p:spPr bwMode="auto">
          <a:xfrm>
            <a:off x="874611" y="1160137"/>
            <a:ext cx="3665949" cy="64465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9635" name="標題 2"/>
          <p:cNvSpPr>
            <a:spLocks noGrp="1"/>
          </p:cNvSpPr>
          <p:nvPr>
            <p:ph type="title"/>
          </p:nvPr>
        </p:nvSpPr>
        <p:spPr bwMode="auto">
          <a:xfrm>
            <a:off x="390526" y="360366"/>
            <a:ext cx="9124950" cy="630237"/>
          </a:xfrm>
          <a:noFill/>
          <a:ln>
            <a:miter lim="800000"/>
            <a:headEnd/>
            <a:tailEnd/>
          </a:ln>
        </p:spPr>
        <p:txBody>
          <a:bodyPr vert="horz" wrap="square" lIns="90233" tIns="45114" rIns="90233" bIns="45114" numCol="1" anchor="t" anchorCtr="0" compatLnSpc="1">
            <a:prstTxWarp prst="textNoShape">
              <a:avLst/>
            </a:prstTxWarp>
            <a:normAutofit/>
          </a:bodyPr>
          <a:lstStyle/>
          <a:p>
            <a:r>
              <a:rPr lang="zh-TW" altLang="en-US" sz="3200" b="1" dirty="0">
                <a:latin typeface="+mn-lt"/>
              </a:rPr>
              <a:t>綜合損益表－前半部（損益部分）</a:t>
            </a:r>
          </a:p>
        </p:txBody>
      </p:sp>
      <p:sp>
        <p:nvSpPr>
          <p:cNvPr id="69636" name="投影片編號版面配置區 1"/>
          <p:cNvSpPr>
            <a:spLocks noGrp="1"/>
          </p:cNvSpPr>
          <p:nvPr>
            <p:ph type="sldNum" sz="quarter" idx="10"/>
          </p:nvPr>
        </p:nvSpPr>
        <p:spPr bwMode="auto">
          <a:noFill/>
          <a:ln>
            <a:miter lim="800000"/>
            <a:headEnd/>
            <a:tailEnd/>
          </a:ln>
        </p:spPr>
        <p:txBody>
          <a:bodyPr/>
          <a:lstStyle/>
          <a:p>
            <a:fld id="{75E5A0D0-85C1-46B0-BD6C-F98E8A4BCD8B}" type="slidenum">
              <a:rPr lang="zh-TW" altLang="en-US" smtClean="0">
                <a:solidFill>
                  <a:prstClr val="black">
                    <a:tint val="75000"/>
                  </a:prstClr>
                </a:solidFill>
                <a:latin typeface="Arial" pitchFamily="34" charset="0"/>
                <a:ea typeface="新細明體" pitchFamily="18" charset="-120"/>
                <a:cs typeface="Arial" pitchFamily="34" charset="0"/>
              </a:rPr>
              <a:pPr/>
              <a:t>28</a:t>
            </a:fld>
            <a:endParaRPr lang="zh-TW" altLang="en-US" smtClean="0">
              <a:solidFill>
                <a:prstClr val="black">
                  <a:tint val="75000"/>
                </a:prstClr>
              </a:solidFill>
              <a:latin typeface="Arial" pitchFamily="34" charset="0"/>
              <a:ea typeface="新細明體" pitchFamily="18" charset="-120"/>
              <a:cs typeface="Arial" pitchFamily="34" charset="0"/>
            </a:endParaRPr>
          </a:p>
        </p:txBody>
      </p:sp>
      <p:sp>
        <p:nvSpPr>
          <p:cNvPr id="12" name="Rectangle 3"/>
          <p:cNvSpPr>
            <a:spLocks noChangeArrowheads="1"/>
          </p:cNvSpPr>
          <p:nvPr/>
        </p:nvSpPr>
        <p:spPr bwMode="auto">
          <a:xfrm>
            <a:off x="4989062" y="4295984"/>
            <a:ext cx="3739330" cy="1419423"/>
          </a:xfrm>
          <a:prstGeom prst="rect">
            <a:avLst/>
          </a:prstGeom>
          <a:solidFill>
            <a:srgbClr val="FFFF00"/>
          </a:solidFill>
          <a:ln>
            <a:headEnd/>
            <a:tailEnd/>
          </a:ln>
        </p:spPr>
        <p:style>
          <a:lnRef idx="2">
            <a:schemeClr val="accent2"/>
          </a:lnRef>
          <a:fillRef idx="1">
            <a:schemeClr val="lt1"/>
          </a:fillRef>
          <a:effectRef idx="0">
            <a:schemeClr val="accent2"/>
          </a:effectRef>
          <a:fontRef idx="minor">
            <a:schemeClr val="dk1"/>
          </a:fontRef>
        </p:style>
        <p:txBody>
          <a:bodyPr lIns="101250" tIns="50619" rIns="101250" bIns="50619" anchor="ctr" anchorCtr="1"/>
          <a:lstStyle/>
          <a:p>
            <a:pPr defTabSz="1005698" fontAlgn="auto">
              <a:spcBef>
                <a:spcPts val="0"/>
              </a:spcBef>
              <a:spcAft>
                <a:spcPts val="0"/>
              </a:spcAft>
              <a:defRPr/>
            </a:pPr>
            <a:r>
              <a:rPr kumimoji="0" lang="zh-TW" altLang="en-US" dirty="0">
                <a:solidFill>
                  <a:prstClr val="black"/>
                </a:solidFill>
                <a:ea typeface="微軟正黑體" pitchFamily="34" charset="-120"/>
                <a:cs typeface="Tahoma" pitchFamily="34" charset="0"/>
              </a:rPr>
              <a:t>合併表達「營業外收入及支出」，不再區分「營業外收入及利益」與「營業外費用及損失」</a:t>
            </a:r>
            <a:endParaRPr kumimoji="0" lang="zh-TW" altLang="en-US" dirty="0">
              <a:solidFill>
                <a:prstClr val="black"/>
              </a:solidFill>
              <a:ea typeface="微軟正黑體" pitchFamily="34" charset="-120"/>
              <a:cs typeface="Times New Roman" pitchFamily="18" charset="0"/>
            </a:endParaRPr>
          </a:p>
        </p:txBody>
      </p:sp>
      <p:sp>
        <p:nvSpPr>
          <p:cNvPr id="13" name="右大括弧 12"/>
          <p:cNvSpPr/>
          <p:nvPr/>
        </p:nvSpPr>
        <p:spPr>
          <a:xfrm>
            <a:off x="4330830" y="4295984"/>
            <a:ext cx="393700" cy="1419423"/>
          </a:xfrm>
          <a:prstGeom prst="rightBrace">
            <a:avLst/>
          </a:prstGeom>
        </p:spPr>
        <p:style>
          <a:lnRef idx="1">
            <a:schemeClr val="accent1"/>
          </a:lnRef>
          <a:fillRef idx="0">
            <a:schemeClr val="accent1"/>
          </a:fillRef>
          <a:effectRef idx="0">
            <a:schemeClr val="accent1"/>
          </a:effectRef>
          <a:fontRef idx="minor">
            <a:schemeClr val="tx1"/>
          </a:fontRef>
        </p:style>
        <p:txBody>
          <a:bodyPr lIns="100550" tIns="50268" rIns="100550" bIns="50268" anchor="ctr"/>
          <a:lstStyle/>
          <a:p>
            <a:pPr algn="ctr" defTabSz="1005698" fontAlgn="auto">
              <a:spcBef>
                <a:spcPts val="0"/>
              </a:spcBef>
              <a:spcAft>
                <a:spcPts val="0"/>
              </a:spcAft>
              <a:defRPr/>
            </a:pPr>
            <a:endParaRPr kumimoji="0" lang="zh-TW" altLang="en-US">
              <a:solidFill>
                <a:prstClr val="black"/>
              </a:solidFill>
              <a:ea typeface="標楷體" pitchFamily="65" charset="-120"/>
            </a:endParaRPr>
          </a:p>
        </p:txBody>
      </p:sp>
      <p:sp>
        <p:nvSpPr>
          <p:cNvPr id="9" name="直線圖說文字 2 (加上框線和強調線) 8"/>
          <p:cNvSpPr/>
          <p:nvPr/>
        </p:nvSpPr>
        <p:spPr>
          <a:xfrm>
            <a:off x="5330815" y="1191038"/>
            <a:ext cx="2740178" cy="648072"/>
          </a:xfrm>
          <a:prstGeom prst="accentBorderCallout2">
            <a:avLst>
              <a:gd name="adj1" fmla="val 18750"/>
              <a:gd name="adj2" fmla="val -8333"/>
              <a:gd name="adj3" fmla="val 89298"/>
              <a:gd name="adj4" fmla="val -22141"/>
              <a:gd name="adj5" fmla="val 308518"/>
              <a:gd name="adj6" fmla="val -125243"/>
            </a:avLst>
          </a:prstGeom>
          <a:solidFill>
            <a:srgbClr val="FFFF00"/>
          </a:solidFill>
        </p:spPr>
        <p:style>
          <a:lnRef idx="2">
            <a:schemeClr val="accent6"/>
          </a:lnRef>
          <a:fillRef idx="1">
            <a:schemeClr val="lt1"/>
          </a:fillRef>
          <a:effectRef idx="0">
            <a:schemeClr val="accent6"/>
          </a:effectRef>
          <a:fontRef idx="minor">
            <a:schemeClr val="dk1"/>
          </a:fontRef>
        </p:style>
        <p:txBody>
          <a:bodyPr lIns="90233" tIns="45114" rIns="90233" bIns="45114" anchor="ctr"/>
          <a:lstStyle/>
          <a:p>
            <a:pPr algn="ctr" defTabSz="1005698" fontAlgn="auto">
              <a:spcBef>
                <a:spcPts val="0"/>
              </a:spcBef>
              <a:spcAft>
                <a:spcPts val="0"/>
              </a:spcAft>
              <a:defRPr/>
            </a:pPr>
            <a:r>
              <a:rPr kumimoji="0" lang="zh-TW" altLang="en-US" dirty="0">
                <a:solidFill>
                  <a:prstClr val="black"/>
                </a:solidFill>
                <a:ea typeface="微軟正黑體" pitchFamily="34" charset="-120"/>
              </a:rPr>
              <a:t>營業費用項下可能包含其他費用</a:t>
            </a:r>
          </a:p>
        </p:txBody>
      </p:sp>
      <p:sp>
        <p:nvSpPr>
          <p:cNvPr id="8" name="直線圖說文字 2 (加上框線和強調線) 7"/>
          <p:cNvSpPr/>
          <p:nvPr/>
        </p:nvSpPr>
        <p:spPr>
          <a:xfrm>
            <a:off x="5313100" y="2806875"/>
            <a:ext cx="3091258" cy="1296144"/>
          </a:xfrm>
          <a:prstGeom prst="accentBorderCallout2">
            <a:avLst>
              <a:gd name="adj1" fmla="val 18750"/>
              <a:gd name="adj2" fmla="val -8333"/>
              <a:gd name="adj3" fmla="val 18750"/>
              <a:gd name="adj4" fmla="val -16667"/>
              <a:gd name="adj5" fmla="val 138232"/>
              <a:gd name="adj6" fmla="val -89083"/>
            </a:avLst>
          </a:prstGeom>
          <a:solidFill>
            <a:srgbClr val="FFFF00"/>
          </a:solidFill>
        </p:spPr>
        <p:style>
          <a:lnRef idx="2">
            <a:schemeClr val="accent6"/>
          </a:lnRef>
          <a:fillRef idx="1">
            <a:schemeClr val="lt1"/>
          </a:fillRef>
          <a:effectRef idx="0">
            <a:schemeClr val="accent6"/>
          </a:effectRef>
          <a:fontRef idx="minor">
            <a:schemeClr val="dk1"/>
          </a:fontRef>
        </p:style>
        <p:txBody>
          <a:bodyPr lIns="90233" tIns="45114" rIns="90233" bIns="45114" anchor="ctr"/>
          <a:lstStyle/>
          <a:p>
            <a:pPr algn="ctr" defTabSz="1005698" fontAlgn="auto">
              <a:spcBef>
                <a:spcPts val="0"/>
              </a:spcBef>
              <a:spcAft>
                <a:spcPts val="0"/>
              </a:spcAft>
              <a:defRPr/>
            </a:pPr>
            <a:r>
              <a:rPr kumimoji="0" lang="zh-TW" altLang="en-US" dirty="0">
                <a:solidFill>
                  <a:prstClr val="black"/>
                </a:solidFill>
                <a:ea typeface="微軟正黑體" pitchFamily="34" charset="-120"/>
              </a:rPr>
              <a:t>包括租金收入、按攤銷後成本衡量之金融資產利息收入、權利金、股利</a:t>
            </a:r>
          </a:p>
        </p:txBody>
      </p:sp>
      <p:sp>
        <p:nvSpPr>
          <p:cNvPr id="10" name="直線圖說文字 2 (加上框線和強調線) 9"/>
          <p:cNvSpPr/>
          <p:nvPr/>
        </p:nvSpPr>
        <p:spPr>
          <a:xfrm>
            <a:off x="5000749" y="6047236"/>
            <a:ext cx="3362999" cy="1296144"/>
          </a:xfrm>
          <a:prstGeom prst="accentBorderCallout2">
            <a:avLst>
              <a:gd name="adj1" fmla="val 18750"/>
              <a:gd name="adj2" fmla="val -8333"/>
              <a:gd name="adj3" fmla="val 18750"/>
              <a:gd name="adj4" fmla="val -16667"/>
              <a:gd name="adj5" fmla="val -90440"/>
              <a:gd name="adj6" fmla="val -58781"/>
            </a:avLst>
          </a:prstGeom>
          <a:solidFill>
            <a:srgbClr val="FFFF00"/>
          </a:solidFill>
        </p:spPr>
        <p:style>
          <a:lnRef idx="2">
            <a:schemeClr val="accent6"/>
          </a:lnRef>
          <a:fillRef idx="1">
            <a:schemeClr val="lt1"/>
          </a:fillRef>
          <a:effectRef idx="0">
            <a:schemeClr val="accent6"/>
          </a:effectRef>
          <a:fontRef idx="minor">
            <a:schemeClr val="dk1"/>
          </a:fontRef>
        </p:style>
        <p:txBody>
          <a:bodyPr lIns="90233" tIns="45114" rIns="90233" bIns="45114" anchor="ctr"/>
          <a:lstStyle/>
          <a:p>
            <a:pPr algn="ctr" defTabSz="1005698" fontAlgn="auto">
              <a:spcBef>
                <a:spcPts val="0"/>
              </a:spcBef>
              <a:spcAft>
                <a:spcPts val="0"/>
              </a:spcAft>
              <a:defRPr/>
            </a:pPr>
            <a:r>
              <a:rPr kumimoji="0" lang="zh-TW" altLang="en-US" dirty="0">
                <a:solidFill>
                  <a:prstClr val="black"/>
                </a:solidFill>
                <a:ea typeface="微軟正黑體" pitchFamily="34" charset="-120"/>
              </a:rPr>
              <a:t>包括處分投資損益、淨外幣兌換損益、透過損益按公允價值衡量之金融資產</a:t>
            </a:r>
            <a:r>
              <a:rPr kumimoji="0" lang="en-US" altLang="zh-TW" dirty="0">
                <a:solidFill>
                  <a:prstClr val="black"/>
                </a:solidFill>
                <a:ea typeface="微軟正黑體" pitchFamily="34" charset="-120"/>
              </a:rPr>
              <a:t>(</a:t>
            </a:r>
            <a:r>
              <a:rPr kumimoji="0" lang="zh-TW" altLang="en-US" dirty="0">
                <a:solidFill>
                  <a:prstClr val="black"/>
                </a:solidFill>
                <a:ea typeface="微軟正黑體" pitchFamily="34" charset="-120"/>
              </a:rPr>
              <a:t>負債</a:t>
            </a:r>
            <a:r>
              <a:rPr kumimoji="0" lang="en-US" altLang="zh-TW" dirty="0">
                <a:solidFill>
                  <a:prstClr val="black"/>
                </a:solidFill>
                <a:ea typeface="微軟正黑體" pitchFamily="34" charset="-120"/>
              </a:rPr>
              <a:t>)</a:t>
            </a:r>
            <a:r>
              <a:rPr kumimoji="0" lang="zh-TW" altLang="en-US" dirty="0">
                <a:solidFill>
                  <a:prstClr val="black"/>
                </a:solidFill>
                <a:ea typeface="微軟正黑體" pitchFamily="34" charset="-120"/>
              </a:rPr>
              <a:t>淨損益</a:t>
            </a:r>
          </a:p>
        </p:txBody>
      </p:sp>
      <p:sp>
        <p:nvSpPr>
          <p:cNvPr id="11" name="直線圖說文字 2 (加上框線和強調線) 10"/>
          <p:cNvSpPr/>
          <p:nvPr/>
        </p:nvSpPr>
        <p:spPr>
          <a:xfrm>
            <a:off x="5312066" y="2001810"/>
            <a:ext cx="3051589" cy="648072"/>
          </a:xfrm>
          <a:prstGeom prst="accentBorderCallout2">
            <a:avLst>
              <a:gd name="adj1" fmla="val 18750"/>
              <a:gd name="adj2" fmla="val -8333"/>
              <a:gd name="adj3" fmla="val 89298"/>
              <a:gd name="adj4" fmla="val -22141"/>
              <a:gd name="adj5" fmla="val 250133"/>
              <a:gd name="adj6" fmla="val -86202"/>
            </a:avLst>
          </a:prstGeom>
          <a:solidFill>
            <a:srgbClr val="FFFF00"/>
          </a:solidFill>
        </p:spPr>
        <p:style>
          <a:lnRef idx="2">
            <a:schemeClr val="accent6"/>
          </a:lnRef>
          <a:fillRef idx="1">
            <a:schemeClr val="lt1"/>
          </a:fillRef>
          <a:effectRef idx="0">
            <a:schemeClr val="accent6"/>
          </a:effectRef>
          <a:fontRef idx="minor">
            <a:schemeClr val="dk1"/>
          </a:fontRef>
        </p:style>
        <p:txBody>
          <a:bodyPr lIns="90233" tIns="45114" rIns="90233" bIns="45114" anchor="ctr"/>
          <a:lstStyle/>
          <a:p>
            <a:pPr algn="ctr" defTabSz="1005698" fontAlgn="auto">
              <a:spcBef>
                <a:spcPts val="0"/>
              </a:spcBef>
              <a:spcAft>
                <a:spcPts val="0"/>
              </a:spcAft>
              <a:defRPr/>
            </a:pPr>
            <a:r>
              <a:rPr kumimoji="0" lang="zh-TW" altLang="en-US" dirty="0">
                <a:solidFill>
                  <a:prstClr val="black"/>
                </a:solidFill>
                <a:ea typeface="微軟正黑體" pitchFamily="34" charset="-120"/>
              </a:rPr>
              <a:t>新增</a:t>
            </a:r>
            <a:r>
              <a:rPr kumimoji="0" lang="zh-TW" altLang="en-US" dirty="0">
                <a:solidFill>
                  <a:prstClr val="black"/>
                </a:solidFill>
                <a:ea typeface="微軟正黑體" pitchFamily="34" charset="-120"/>
                <a:cs typeface="Tahoma" pitchFamily="34" charset="0"/>
              </a:rPr>
              <a:t>「</a:t>
            </a:r>
            <a:r>
              <a:rPr kumimoji="0" lang="zh-TW" altLang="en-US" dirty="0">
                <a:solidFill>
                  <a:prstClr val="black"/>
                </a:solidFill>
                <a:ea typeface="微軟正黑體" pitchFamily="34" charset="-120"/>
              </a:rPr>
              <a:t>其他收益及費損</a:t>
            </a:r>
            <a:r>
              <a:rPr kumimoji="0" lang="zh-TW" altLang="en-US" dirty="0">
                <a:solidFill>
                  <a:prstClr val="black"/>
                </a:solidFill>
                <a:ea typeface="微軟正黑體" pitchFamily="34" charset="-120"/>
                <a:cs typeface="Tahoma" pitchFamily="34" charset="0"/>
              </a:rPr>
              <a:t>」</a:t>
            </a:r>
            <a:endParaRPr kumimoji="0" lang="zh-TW" altLang="en-US" dirty="0">
              <a:solidFill>
                <a:prstClr val="black"/>
              </a:solidFill>
              <a:ea typeface="微軟正黑體" pitchFamily="34" charset="-120"/>
            </a:endParaRPr>
          </a:p>
        </p:txBody>
      </p:sp>
      <p:sp>
        <p:nvSpPr>
          <p:cNvPr id="2" name="圓角矩形 1"/>
          <p:cNvSpPr/>
          <p:nvPr/>
        </p:nvSpPr>
        <p:spPr>
          <a:xfrm>
            <a:off x="355938" y="5437883"/>
            <a:ext cx="3564959" cy="1469263"/>
          </a:xfrm>
          <a:prstGeom prst="roundRect">
            <a:avLst/>
          </a:prstGeom>
          <a:solidFill>
            <a:srgbClr val="008000"/>
          </a:solidFill>
        </p:spPr>
        <p:style>
          <a:lnRef idx="2">
            <a:schemeClr val="accent1">
              <a:shade val="50000"/>
            </a:schemeClr>
          </a:lnRef>
          <a:fillRef idx="1">
            <a:schemeClr val="accent1"/>
          </a:fillRef>
          <a:effectRef idx="0">
            <a:schemeClr val="accent1"/>
          </a:effectRef>
          <a:fontRef idx="minor">
            <a:schemeClr val="lt1"/>
          </a:fontRef>
        </p:style>
        <p:txBody>
          <a:bodyPr lIns="100566" tIns="50276" rIns="100566" bIns="50276" rtlCol="0" anchor="ctr"/>
          <a:lstStyle/>
          <a:p>
            <a:pPr defTabSz="1005698" fontAlgn="auto">
              <a:spcBef>
                <a:spcPts val="0"/>
              </a:spcBef>
              <a:spcAft>
                <a:spcPts val="0"/>
              </a:spcAft>
            </a:pPr>
            <a:r>
              <a:rPr kumimoji="0" lang="zh-TW" altLang="en-US" sz="2700" dirty="0">
                <a:solidFill>
                  <a:prstClr val="white"/>
                </a:solidFill>
                <a:ea typeface="微軟正黑體" pitchFamily="34" charset="-120"/>
              </a:rPr>
              <a:t>資產減損損失應歸屬於相關之功能別費用，</a:t>
            </a:r>
            <a:r>
              <a:rPr kumimoji="0" lang="en-US" altLang="zh-TW" sz="2700" dirty="0">
                <a:solidFill>
                  <a:prstClr val="white"/>
                </a:solidFill>
                <a:ea typeface="微軟正黑體" pitchFamily="34" charset="-120"/>
              </a:rPr>
              <a:t/>
            </a:r>
            <a:br>
              <a:rPr kumimoji="0" lang="en-US" altLang="zh-TW" sz="2700" dirty="0">
                <a:solidFill>
                  <a:prstClr val="white"/>
                </a:solidFill>
                <a:ea typeface="微軟正黑體" pitchFamily="34" charset="-120"/>
              </a:rPr>
            </a:br>
            <a:r>
              <a:rPr kumimoji="0" lang="zh-TW" altLang="en-US" sz="2700" dirty="0">
                <a:solidFill>
                  <a:prstClr val="white"/>
                </a:solidFill>
                <a:ea typeface="微軟正黑體" pitchFamily="34" charset="-120"/>
              </a:rPr>
              <a:t>不再表達於業外</a:t>
            </a:r>
          </a:p>
        </p:txBody>
      </p:sp>
    </p:spTree>
    <p:extLst>
      <p:ext uri="{BB962C8B-B14F-4D97-AF65-F5344CB8AC3E}">
        <p14:creationId xmlns:p14="http://schemas.microsoft.com/office/powerpoint/2010/main" val="4049724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barn(inVertical)">
                                      <p:cBhvr>
                                        <p:cTn id="27" dur="500"/>
                                        <p:tgtEl>
                                          <p:spTgt spid="13"/>
                                        </p:tgtEl>
                                      </p:cBhvr>
                                    </p:animEffect>
                                  </p:childTnLst>
                                </p:cTn>
                              </p:par>
                              <p:par>
                                <p:cTn id="28" presetID="16" presetClass="entr" presetSubtype="21"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barn(inVertical)">
                                      <p:cBhvr>
                                        <p:cTn id="30" dur="500"/>
                                        <p:tgtEl>
                                          <p:spTgt spid="12"/>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grpId="0" nodeType="clickEffect">
                                  <p:stCondLst>
                                    <p:cond delay="0"/>
                                  </p:stCondLst>
                                  <p:childTnLst>
                                    <p:set>
                                      <p:cBhvr>
                                        <p:cTn id="34" dur="1" fill="hold">
                                          <p:stCondLst>
                                            <p:cond delay="0"/>
                                          </p:stCondLst>
                                        </p:cTn>
                                        <p:tgtEl>
                                          <p:spTgt spid="2"/>
                                        </p:tgtEl>
                                        <p:attrNameLst>
                                          <p:attrName>style.visibility</p:attrName>
                                        </p:attrNameLst>
                                      </p:cBhvr>
                                      <p:to>
                                        <p:strVal val="visible"/>
                                      </p:to>
                                    </p:set>
                                    <p:animEffect transition="in" filter="barn(inVertical)">
                                      <p:cBhvr>
                                        <p:cTn id="3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9" grpId="0" animBg="1"/>
      <p:bldP spid="8" grpId="0" animBg="1"/>
      <p:bldP spid="10" grpId="0" animBg="1"/>
      <p:bldP spid="11" grpId="0" animBg="1"/>
      <p:bldP spid="2"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7346" y="1150693"/>
            <a:ext cx="4687462" cy="63428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9635" name="標題 2"/>
          <p:cNvSpPr>
            <a:spLocks noGrp="1"/>
          </p:cNvSpPr>
          <p:nvPr>
            <p:ph type="title"/>
          </p:nvPr>
        </p:nvSpPr>
        <p:spPr bwMode="auto">
          <a:xfrm>
            <a:off x="390526" y="360366"/>
            <a:ext cx="9124950" cy="630237"/>
          </a:xfrm>
          <a:noFill/>
          <a:ln>
            <a:miter lim="800000"/>
            <a:headEnd/>
            <a:tailEnd/>
          </a:ln>
        </p:spPr>
        <p:txBody>
          <a:bodyPr vert="horz" wrap="square" lIns="90233" tIns="45114" rIns="90233" bIns="45114" numCol="1" anchor="t" anchorCtr="0" compatLnSpc="1">
            <a:prstTxWarp prst="textNoShape">
              <a:avLst/>
            </a:prstTxWarp>
          </a:bodyPr>
          <a:lstStyle/>
          <a:p>
            <a:r>
              <a:rPr lang="zh-TW" altLang="en-US" sz="3200" b="1" dirty="0">
                <a:latin typeface="+mn-lt"/>
              </a:rPr>
              <a:t>綜合損益表－後半部（其他綜合損益部分與其他）</a:t>
            </a:r>
          </a:p>
        </p:txBody>
      </p:sp>
      <p:sp>
        <p:nvSpPr>
          <p:cNvPr id="69636" name="投影片編號版面配置區 1"/>
          <p:cNvSpPr>
            <a:spLocks noGrp="1"/>
          </p:cNvSpPr>
          <p:nvPr>
            <p:ph type="sldNum" sz="quarter" idx="10"/>
          </p:nvPr>
        </p:nvSpPr>
        <p:spPr bwMode="auto">
          <a:noFill/>
          <a:ln>
            <a:miter lim="800000"/>
            <a:headEnd/>
            <a:tailEnd/>
          </a:ln>
        </p:spPr>
        <p:txBody>
          <a:bodyPr/>
          <a:lstStyle/>
          <a:p>
            <a:fld id="{75E5A0D0-85C1-46B0-BD6C-F98E8A4BCD8B}" type="slidenum">
              <a:rPr lang="zh-TW" altLang="en-US" smtClean="0">
                <a:solidFill>
                  <a:prstClr val="black">
                    <a:tint val="75000"/>
                  </a:prstClr>
                </a:solidFill>
                <a:latin typeface="Arial" pitchFamily="34" charset="0"/>
                <a:ea typeface="新細明體" pitchFamily="18" charset="-120"/>
                <a:cs typeface="Arial" pitchFamily="34" charset="0"/>
              </a:rPr>
              <a:pPr/>
              <a:t>29</a:t>
            </a:fld>
            <a:endParaRPr lang="zh-TW" altLang="en-US" smtClean="0">
              <a:solidFill>
                <a:prstClr val="black">
                  <a:tint val="75000"/>
                </a:prstClr>
              </a:solidFill>
              <a:latin typeface="Arial" pitchFamily="34" charset="0"/>
              <a:ea typeface="新細明體" pitchFamily="18" charset="-120"/>
              <a:cs typeface="Arial" pitchFamily="34" charset="0"/>
            </a:endParaRPr>
          </a:p>
        </p:txBody>
      </p:sp>
      <p:sp>
        <p:nvSpPr>
          <p:cNvPr id="12" name="Rectangle 3"/>
          <p:cNvSpPr>
            <a:spLocks noChangeArrowheads="1"/>
          </p:cNvSpPr>
          <p:nvPr/>
        </p:nvSpPr>
        <p:spPr bwMode="auto">
          <a:xfrm>
            <a:off x="5413919" y="2158802"/>
            <a:ext cx="3864550" cy="1285170"/>
          </a:xfrm>
          <a:prstGeom prst="rect">
            <a:avLst/>
          </a:prstGeom>
          <a:solidFill>
            <a:srgbClr val="FFFF00"/>
          </a:solidFill>
          <a:ln>
            <a:headEnd/>
            <a:tailEnd/>
          </a:ln>
        </p:spPr>
        <p:style>
          <a:lnRef idx="2">
            <a:schemeClr val="accent2"/>
          </a:lnRef>
          <a:fillRef idx="1">
            <a:schemeClr val="lt1"/>
          </a:fillRef>
          <a:effectRef idx="0">
            <a:schemeClr val="accent2"/>
          </a:effectRef>
          <a:fontRef idx="minor">
            <a:schemeClr val="dk1"/>
          </a:fontRef>
        </p:style>
        <p:txBody>
          <a:bodyPr lIns="101250" tIns="50619" rIns="101250" bIns="50619" anchor="ctr" anchorCtr="1"/>
          <a:lstStyle/>
          <a:p>
            <a:pPr defTabSz="1005698" fontAlgn="auto">
              <a:spcBef>
                <a:spcPts val="0"/>
              </a:spcBef>
              <a:spcAft>
                <a:spcPts val="0"/>
              </a:spcAft>
              <a:defRPr/>
            </a:pPr>
            <a:r>
              <a:rPr kumimoji="0" lang="zh-TW" altLang="en-US" sz="2500" dirty="0">
                <a:solidFill>
                  <a:prstClr val="black"/>
                </a:solidFill>
                <a:ea typeface="微軟正黑體" pitchFamily="34" charset="-120"/>
                <a:cs typeface="Times New Roman" pitchFamily="18" charset="0"/>
              </a:rPr>
              <a:t>新增</a:t>
            </a:r>
            <a:r>
              <a:rPr kumimoji="0" lang="zh-TW" altLang="en-US" sz="2500" dirty="0">
                <a:solidFill>
                  <a:prstClr val="black"/>
                </a:solidFill>
                <a:ea typeface="微軟正黑體" pitchFamily="34" charset="-120"/>
                <a:cs typeface="Tahoma" pitchFamily="34" charset="0"/>
              </a:rPr>
              <a:t>「</a:t>
            </a:r>
            <a:r>
              <a:rPr kumimoji="0" lang="zh-TW" altLang="en-US" sz="2500" b="1" dirty="0">
                <a:solidFill>
                  <a:srgbClr val="FF0000"/>
                </a:solidFill>
                <a:ea typeface="微軟正黑體" pitchFamily="34" charset="-120"/>
                <a:cs typeface="Tahoma" pitchFamily="34" charset="0"/>
              </a:rPr>
              <a:t>其他綜合損益</a:t>
            </a:r>
            <a:r>
              <a:rPr kumimoji="0" lang="zh-TW" altLang="en-US" sz="2500" dirty="0">
                <a:solidFill>
                  <a:prstClr val="black"/>
                </a:solidFill>
                <a:ea typeface="微軟正黑體" pitchFamily="34" charset="-120"/>
                <a:cs typeface="Tahoma" pitchFamily="34" charset="0"/>
              </a:rPr>
              <a:t>」</a:t>
            </a:r>
            <a:endParaRPr kumimoji="0" lang="zh-TW" altLang="en-US" sz="2500" dirty="0">
              <a:solidFill>
                <a:prstClr val="black"/>
              </a:solidFill>
              <a:ea typeface="微軟正黑體" pitchFamily="34" charset="-120"/>
              <a:cs typeface="Times New Roman" pitchFamily="18" charset="0"/>
            </a:endParaRPr>
          </a:p>
        </p:txBody>
      </p:sp>
      <p:sp>
        <p:nvSpPr>
          <p:cNvPr id="13" name="右大括弧 12"/>
          <p:cNvSpPr/>
          <p:nvPr/>
        </p:nvSpPr>
        <p:spPr>
          <a:xfrm>
            <a:off x="4755771" y="1366714"/>
            <a:ext cx="409237" cy="2077258"/>
          </a:xfrm>
          <a:prstGeom prst="rightBrace">
            <a:avLst/>
          </a:prstGeom>
        </p:spPr>
        <p:style>
          <a:lnRef idx="1">
            <a:schemeClr val="accent1"/>
          </a:lnRef>
          <a:fillRef idx="0">
            <a:schemeClr val="accent1"/>
          </a:fillRef>
          <a:effectRef idx="0">
            <a:schemeClr val="accent1"/>
          </a:effectRef>
          <a:fontRef idx="minor">
            <a:schemeClr val="tx1"/>
          </a:fontRef>
        </p:style>
        <p:txBody>
          <a:bodyPr lIns="100550" tIns="50268" rIns="100550" bIns="50268" anchor="ctr"/>
          <a:lstStyle/>
          <a:p>
            <a:pPr algn="ctr" defTabSz="1005698" fontAlgn="auto">
              <a:spcBef>
                <a:spcPts val="0"/>
              </a:spcBef>
              <a:spcAft>
                <a:spcPts val="0"/>
              </a:spcAft>
              <a:defRPr/>
            </a:pPr>
            <a:endParaRPr kumimoji="0" lang="zh-TW" altLang="en-US">
              <a:solidFill>
                <a:prstClr val="black"/>
              </a:solidFill>
              <a:ea typeface="標楷體" pitchFamily="65" charset="-120"/>
            </a:endParaRPr>
          </a:p>
        </p:txBody>
      </p:sp>
      <p:sp>
        <p:nvSpPr>
          <p:cNvPr id="10" name="Rectangle 3"/>
          <p:cNvSpPr>
            <a:spLocks noChangeArrowheads="1"/>
          </p:cNvSpPr>
          <p:nvPr/>
        </p:nvSpPr>
        <p:spPr bwMode="auto">
          <a:xfrm>
            <a:off x="3832769" y="5817039"/>
            <a:ext cx="5445698" cy="681955"/>
          </a:xfrm>
          <a:prstGeom prst="rect">
            <a:avLst/>
          </a:prstGeom>
          <a:solidFill>
            <a:srgbClr val="FFFF00"/>
          </a:solidFill>
          <a:ln>
            <a:headEnd/>
            <a:tailEnd/>
          </a:ln>
        </p:spPr>
        <p:style>
          <a:lnRef idx="2">
            <a:schemeClr val="accent2"/>
          </a:lnRef>
          <a:fillRef idx="1">
            <a:schemeClr val="lt1"/>
          </a:fillRef>
          <a:effectRef idx="0">
            <a:schemeClr val="accent2"/>
          </a:effectRef>
          <a:fontRef idx="minor">
            <a:schemeClr val="dk1"/>
          </a:fontRef>
        </p:style>
        <p:txBody>
          <a:bodyPr lIns="101250" tIns="50619" rIns="101250" bIns="50619" anchor="ctr" anchorCtr="1"/>
          <a:lstStyle/>
          <a:p>
            <a:pPr defTabSz="1005698" fontAlgn="auto">
              <a:spcBef>
                <a:spcPts val="0"/>
              </a:spcBef>
              <a:spcAft>
                <a:spcPts val="0"/>
              </a:spcAft>
              <a:defRPr/>
            </a:pPr>
            <a:r>
              <a:rPr kumimoji="0" lang="zh-TW" altLang="en-US" sz="2500" dirty="0">
                <a:solidFill>
                  <a:prstClr val="black"/>
                </a:solidFill>
                <a:ea typeface="微軟正黑體" pitchFamily="34" charset="-120"/>
                <a:cs typeface="Times New Roman" pitchFamily="18" charset="0"/>
              </a:rPr>
              <a:t>需表達綜合損益總額歸屬於母公司業主及非控制權益</a:t>
            </a:r>
          </a:p>
        </p:txBody>
      </p:sp>
      <p:sp>
        <p:nvSpPr>
          <p:cNvPr id="11" name="右大括弧 10"/>
          <p:cNvSpPr/>
          <p:nvPr/>
        </p:nvSpPr>
        <p:spPr>
          <a:xfrm>
            <a:off x="3174537" y="5817043"/>
            <a:ext cx="317413" cy="732964"/>
          </a:xfrm>
          <a:prstGeom prst="rightBrace">
            <a:avLst/>
          </a:prstGeom>
        </p:spPr>
        <p:style>
          <a:lnRef idx="1">
            <a:schemeClr val="accent1"/>
          </a:lnRef>
          <a:fillRef idx="0">
            <a:schemeClr val="accent1"/>
          </a:fillRef>
          <a:effectRef idx="0">
            <a:schemeClr val="accent1"/>
          </a:effectRef>
          <a:fontRef idx="minor">
            <a:schemeClr val="tx1"/>
          </a:fontRef>
        </p:style>
        <p:txBody>
          <a:bodyPr lIns="100550" tIns="50268" rIns="100550" bIns="50268" anchor="ctr"/>
          <a:lstStyle/>
          <a:p>
            <a:pPr algn="ctr" defTabSz="1005698" fontAlgn="auto">
              <a:spcBef>
                <a:spcPts val="0"/>
              </a:spcBef>
              <a:spcAft>
                <a:spcPts val="0"/>
              </a:spcAft>
              <a:defRPr/>
            </a:pPr>
            <a:endParaRPr kumimoji="0" lang="zh-TW" altLang="en-US">
              <a:solidFill>
                <a:prstClr val="black"/>
              </a:solidFill>
              <a:ea typeface="標楷體" pitchFamily="65" charset="-120"/>
            </a:endParaRPr>
          </a:p>
        </p:txBody>
      </p:sp>
      <p:sp>
        <p:nvSpPr>
          <p:cNvPr id="16" name="直線圖說文字 2 (加上框線和強調線) 15"/>
          <p:cNvSpPr/>
          <p:nvPr/>
        </p:nvSpPr>
        <p:spPr>
          <a:xfrm>
            <a:off x="4755680" y="6609767"/>
            <a:ext cx="4257478" cy="883808"/>
          </a:xfrm>
          <a:prstGeom prst="accentBorderCallout2">
            <a:avLst>
              <a:gd name="adj1" fmla="val 18750"/>
              <a:gd name="adj2" fmla="val -8333"/>
              <a:gd name="adj3" fmla="val 18750"/>
              <a:gd name="adj4" fmla="val -16667"/>
              <a:gd name="adj5" fmla="val 71836"/>
              <a:gd name="adj6" fmla="val -61128"/>
            </a:avLst>
          </a:prstGeom>
          <a:solidFill>
            <a:srgbClr val="FFFF00"/>
          </a:solidFill>
        </p:spPr>
        <p:style>
          <a:lnRef idx="2">
            <a:schemeClr val="accent6"/>
          </a:lnRef>
          <a:fillRef idx="1">
            <a:schemeClr val="lt1"/>
          </a:fillRef>
          <a:effectRef idx="0">
            <a:schemeClr val="accent6"/>
          </a:effectRef>
          <a:fontRef idx="minor">
            <a:schemeClr val="dk1"/>
          </a:fontRef>
        </p:style>
        <p:txBody>
          <a:bodyPr lIns="90233" tIns="45114" rIns="90233" bIns="45114" anchor="ctr"/>
          <a:lstStyle/>
          <a:p>
            <a:pPr algn="ctr" defTabSz="1005698" fontAlgn="auto">
              <a:spcBef>
                <a:spcPts val="0"/>
              </a:spcBef>
              <a:spcAft>
                <a:spcPts val="0"/>
              </a:spcAft>
              <a:defRPr/>
            </a:pPr>
            <a:r>
              <a:rPr kumimoji="0" lang="en-US" altLang="zh-TW" dirty="0">
                <a:solidFill>
                  <a:prstClr val="black"/>
                </a:solidFill>
                <a:ea typeface="微軟正黑體" pitchFamily="34" charset="-120"/>
                <a:cs typeface="Calibri" pitchFamily="34" charset="0"/>
              </a:rPr>
              <a:t>EPS</a:t>
            </a:r>
            <a:r>
              <a:rPr kumimoji="0" lang="zh-TW" altLang="en-US" dirty="0">
                <a:solidFill>
                  <a:prstClr val="black"/>
                </a:solidFill>
                <a:ea typeface="微軟正黑體" pitchFamily="34" charset="-120"/>
                <a:cs typeface="Calibri" pitchFamily="34" charset="0"/>
              </a:rPr>
              <a:t>的計算仍以本期淨利為基礎，無須計算綜合損益總額下之</a:t>
            </a:r>
            <a:r>
              <a:rPr kumimoji="0" lang="en-US" altLang="zh-TW" dirty="0">
                <a:solidFill>
                  <a:prstClr val="black"/>
                </a:solidFill>
                <a:ea typeface="微軟正黑體" pitchFamily="34" charset="-120"/>
                <a:cs typeface="Calibri" pitchFamily="34" charset="0"/>
              </a:rPr>
              <a:t>EPS</a:t>
            </a:r>
            <a:endParaRPr kumimoji="0" lang="zh-TW" altLang="en-US" dirty="0">
              <a:solidFill>
                <a:prstClr val="black"/>
              </a:solidFill>
              <a:ea typeface="微軟正黑體" pitchFamily="34" charset="-120"/>
              <a:cs typeface="Calibri" pitchFamily="34" charset="0"/>
            </a:endParaRPr>
          </a:p>
        </p:txBody>
      </p:sp>
    </p:spTree>
    <p:extLst>
      <p:ext uri="{BB962C8B-B14F-4D97-AF65-F5344CB8AC3E}">
        <p14:creationId xmlns:p14="http://schemas.microsoft.com/office/powerpoint/2010/main" val="20856852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1000"/>
                                        <p:tgtEl>
                                          <p:spTgt spid="10"/>
                                        </p:tgtEl>
                                      </p:cBhvr>
                                    </p:animEffect>
                                    <p:anim calcmode="lin" valueType="num">
                                      <p:cBhvr>
                                        <p:cTn id="16" dur="1000" fill="hold"/>
                                        <p:tgtEl>
                                          <p:spTgt spid="10"/>
                                        </p:tgtEl>
                                        <p:attrNameLst>
                                          <p:attrName>ppt_x</p:attrName>
                                        </p:attrNameLst>
                                      </p:cBhvr>
                                      <p:tavLst>
                                        <p:tav tm="0">
                                          <p:val>
                                            <p:strVal val="#ppt_x"/>
                                          </p:val>
                                        </p:tav>
                                        <p:tav tm="100000">
                                          <p:val>
                                            <p:strVal val="#ppt_x"/>
                                          </p:val>
                                        </p:tav>
                                      </p:tavLst>
                                    </p:anim>
                                    <p:anim calcmode="lin" valueType="num">
                                      <p:cBhvr>
                                        <p:cTn id="17" dur="1000" fill="hold"/>
                                        <p:tgtEl>
                                          <p:spTgt spid="10"/>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1000"/>
                                        <p:tgtEl>
                                          <p:spTgt spid="11"/>
                                        </p:tgtEl>
                                      </p:cBhvr>
                                    </p:animEffect>
                                    <p:anim calcmode="lin" valueType="num">
                                      <p:cBhvr>
                                        <p:cTn id="21" dur="1000" fill="hold"/>
                                        <p:tgtEl>
                                          <p:spTgt spid="11"/>
                                        </p:tgtEl>
                                        <p:attrNameLst>
                                          <p:attrName>ppt_x</p:attrName>
                                        </p:attrNameLst>
                                      </p:cBhvr>
                                      <p:tavLst>
                                        <p:tav tm="0">
                                          <p:val>
                                            <p:strVal val="#ppt_x"/>
                                          </p:val>
                                        </p:tav>
                                        <p:tav tm="100000">
                                          <p:val>
                                            <p:strVal val="#ppt_x"/>
                                          </p:val>
                                        </p:tav>
                                      </p:tavLst>
                                    </p:anim>
                                    <p:anim calcmode="lin" valueType="num">
                                      <p:cBhvr>
                                        <p:cTn id="22"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0" grpId="0" animBg="1"/>
      <p:bldP spid="11" grpId="0" animBg="1"/>
      <p:bldP spid="1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p:cNvSpPr>
            <a:spLocks noGrp="1"/>
          </p:cNvSpPr>
          <p:nvPr>
            <p:ph type="title"/>
          </p:nvPr>
        </p:nvSpPr>
        <p:spPr bwMode="auto">
          <a:xfrm>
            <a:off x="390526" y="360366"/>
            <a:ext cx="9124950" cy="630237"/>
          </a:xfrm>
          <a:noFill/>
          <a:ln>
            <a:miter lim="800000"/>
            <a:headEnd/>
            <a:tailEnd/>
          </a:ln>
        </p:spPr>
        <p:txBody>
          <a:bodyPr vert="horz" wrap="square" lIns="89958" tIns="44977" rIns="89958" bIns="44977" numCol="1" anchor="t" anchorCtr="0" compatLnSpc="1">
            <a:prstTxWarp prst="textNoShape">
              <a:avLst/>
            </a:prstTxWarp>
          </a:bodyPr>
          <a:lstStyle/>
          <a:p>
            <a:pPr>
              <a:spcBef>
                <a:spcPts val="600"/>
              </a:spcBef>
              <a:spcAft>
                <a:spcPts val="600"/>
              </a:spcAft>
              <a:tabLst>
                <a:tab pos="4149572" algn="r"/>
              </a:tabLst>
            </a:pPr>
            <a:r>
              <a:rPr lang="zh-TW" altLang="en-US" sz="2800" dirty="0">
                <a:latin typeface="微軟正黑體" pitchFamily="34" charset="-120"/>
              </a:rPr>
              <a:t>聲明</a:t>
            </a:r>
            <a:endParaRPr lang="en-US" altLang="zh-TW" sz="2800" dirty="0">
              <a:latin typeface="微軟正黑體" pitchFamily="34" charset="-120"/>
            </a:endParaRPr>
          </a:p>
        </p:txBody>
      </p:sp>
      <p:sp>
        <p:nvSpPr>
          <p:cNvPr id="9220" name="Rectangle 3"/>
          <p:cNvSpPr>
            <a:spLocks noGrp="1"/>
          </p:cNvSpPr>
          <p:nvPr>
            <p:ph idx="1"/>
          </p:nvPr>
        </p:nvSpPr>
        <p:spPr>
          <a:xfrm>
            <a:off x="590217" y="1349375"/>
            <a:ext cx="8976393" cy="5916612"/>
          </a:xfrm>
        </p:spPr>
        <p:txBody>
          <a:bodyPr/>
          <a:lstStyle/>
          <a:p>
            <a:pPr marL="337336" indent="-337336">
              <a:buFont typeface="Wingdings" pitchFamily="2" charset="2"/>
              <a:buChar char="Ø"/>
              <a:tabLst>
                <a:tab pos="5622295" algn="l"/>
              </a:tabLst>
              <a:defRPr/>
            </a:pPr>
            <a:r>
              <a:rPr sz="1800" dirty="0">
                <a:latin typeface="微軟正黑體" pitchFamily="34" charset="-120"/>
              </a:rPr>
              <a:t>本次演講所傳達的內容，是建立在對有限資訊了解的基礎上所提出之初步規劃和建議概述。</a:t>
            </a:r>
            <a:endParaRPr lang="en-US" sz="1800" dirty="0">
              <a:latin typeface="微軟正黑體" pitchFamily="34" charset="-120"/>
            </a:endParaRPr>
          </a:p>
          <a:p>
            <a:pPr marL="337336" indent="-337336">
              <a:buFont typeface="Wingdings" pitchFamily="2" charset="2"/>
              <a:buChar char="Ø"/>
              <a:tabLst>
                <a:tab pos="5622295" algn="l"/>
              </a:tabLst>
              <a:defRPr/>
            </a:pPr>
            <a:endParaRPr sz="1800" dirty="0">
              <a:latin typeface="微軟正黑體" pitchFamily="34" charset="-120"/>
            </a:endParaRPr>
          </a:p>
          <a:p>
            <a:pPr marL="337336" indent="-337336">
              <a:buFont typeface="Wingdings" pitchFamily="2" charset="2"/>
              <a:buChar char="Ø"/>
              <a:tabLst>
                <a:tab pos="5622295" algn="l"/>
              </a:tabLst>
              <a:defRPr/>
            </a:pPr>
            <a:r>
              <a:rPr sz="1800" dirty="0">
                <a:latin typeface="微軟正黑體" pitchFamily="34" charset="-120"/>
              </a:rPr>
              <a:t>本次演講旨在提供部分特定領域的一般性資訊，並非詳盡的專業服務意見。因此，本次演講所提供的資訊並不構成會計、稅務、法律、投資、諮詢或其他類似專業領域之意見及服務。任何人在未經獲得適當的專業意見或服務之前，不應將此演講內容適用於具體個案，且在採取任何可能影響個人財務、業務決定或行動前，應先諮詢合格的專業顧問。</a:t>
            </a:r>
            <a:endParaRPr lang="en-US" sz="1800" dirty="0">
              <a:latin typeface="微軟正黑體" pitchFamily="34" charset="-120"/>
            </a:endParaRPr>
          </a:p>
          <a:p>
            <a:pPr marL="337336" indent="-337336">
              <a:buFont typeface="Wingdings" pitchFamily="2" charset="2"/>
              <a:buChar char="Ø"/>
              <a:tabLst>
                <a:tab pos="5622295" algn="l"/>
              </a:tabLst>
              <a:defRPr/>
            </a:pPr>
            <a:endParaRPr sz="1800" dirty="0">
              <a:latin typeface="微軟正黑體" pitchFamily="34" charset="-120"/>
            </a:endParaRPr>
          </a:p>
          <a:p>
            <a:pPr marL="337336" indent="-337336">
              <a:buFont typeface="Wingdings" pitchFamily="2" charset="2"/>
              <a:buChar char="Ø"/>
              <a:tabLst>
                <a:tab pos="5622295" algn="l"/>
              </a:tabLst>
              <a:defRPr/>
            </a:pPr>
            <a:r>
              <a:rPr sz="1800" dirty="0">
                <a:latin typeface="微軟正黑體" pitchFamily="34" charset="-120"/>
              </a:rPr>
              <a:t>本文件為機密資訊，在未獲得勤業眾信會計師事務所書面同意前，不得將其內容之一部或全部為引用、參考、散佈、傳播或以其他任何方式向任何第三人揭露。</a:t>
            </a:r>
            <a:endParaRPr lang="en-US" sz="1800" dirty="0">
              <a:latin typeface="微軟正黑體" pitchFamily="34" charset="-120"/>
            </a:endParaRPr>
          </a:p>
          <a:p>
            <a:pPr marL="337336" indent="-337336">
              <a:buFont typeface="Wingdings" pitchFamily="2" charset="2"/>
              <a:buChar char="Ø"/>
              <a:tabLst>
                <a:tab pos="5622295" algn="l"/>
              </a:tabLst>
              <a:defRPr/>
            </a:pPr>
            <a:endParaRPr sz="1800" dirty="0">
              <a:latin typeface="微軟正黑體" pitchFamily="34" charset="-120"/>
            </a:endParaRPr>
          </a:p>
          <a:p>
            <a:pPr marL="337336" indent="-337336">
              <a:buFont typeface="Wingdings" pitchFamily="2" charset="2"/>
              <a:buChar char="Ø"/>
              <a:tabLst>
                <a:tab pos="5622295" algn="l"/>
              </a:tabLst>
              <a:defRPr/>
            </a:pPr>
            <a:r>
              <a:rPr sz="1800" dirty="0">
                <a:latin typeface="微軟正黑體" pitchFamily="34" charset="-120"/>
              </a:rPr>
              <a:t>在此演講中所為之任何明示或暗示性的口頭敘述、觀點或意見，除經勤業眾信會計師事務所出具書面文件外，僅屬個人意見表達性質，並非勤業眾信會計師事務所之正式意見或立場。 </a:t>
            </a:r>
            <a:endParaRPr lang="en-US" sz="1800" dirty="0">
              <a:latin typeface="微軟正黑體" pitchFamily="34" charset="-120"/>
            </a:endParaRPr>
          </a:p>
          <a:p>
            <a:pPr marL="337336" indent="-337336">
              <a:buFont typeface="Wingdings" pitchFamily="2" charset="2"/>
              <a:buChar char="Ø"/>
              <a:tabLst>
                <a:tab pos="5622295" algn="l"/>
              </a:tabLst>
              <a:defRPr/>
            </a:pPr>
            <a:endParaRPr sz="1800" dirty="0">
              <a:latin typeface="微軟正黑體" pitchFamily="34" charset="-120"/>
            </a:endParaRPr>
          </a:p>
          <a:p>
            <a:pPr marL="337336" indent="-337336">
              <a:buFont typeface="Wingdings" pitchFamily="2" charset="2"/>
              <a:buChar char="Ø"/>
              <a:tabLst>
                <a:tab pos="5622295" algn="l"/>
              </a:tabLst>
              <a:defRPr/>
            </a:pPr>
            <a:r>
              <a:rPr sz="1800" dirty="0">
                <a:latin typeface="微軟正黑體" pitchFamily="34" charset="-120"/>
              </a:rPr>
              <a:t>本次演講所提供之資訊，不得做為任何個案處理之專業意見或服務依據。任何個案之處理，建議參考勤業眾信會計師事務所被聘用後所提供之全面意見或服務報告，該等報告中將包括對個案較完整的進一步分析意見及建議。</a:t>
            </a:r>
          </a:p>
          <a:p>
            <a:pPr>
              <a:buFont typeface="Arial" charset="0"/>
              <a:buNone/>
              <a:defRPr/>
            </a:pPr>
            <a:endParaRPr lang="en-US" altLang="zh-TW" sz="1800" dirty="0">
              <a:latin typeface="微軟正黑體" pitchFamily="34" charset="-120"/>
            </a:endParaRPr>
          </a:p>
          <a:p>
            <a:pPr>
              <a:buFont typeface="Arial" charset="0"/>
              <a:buNone/>
              <a:defRPr/>
            </a:pPr>
            <a:endParaRPr lang="en-US" altLang="zh-TW" sz="1800" dirty="0">
              <a:latin typeface="微軟正黑體" pitchFamily="34" charset="-120"/>
            </a:endParaRPr>
          </a:p>
        </p:txBody>
      </p:sp>
      <p:sp>
        <p:nvSpPr>
          <p:cNvPr id="119812" name="Slide Number Placeholder 9"/>
          <p:cNvSpPr>
            <a:spLocks noGrp="1"/>
          </p:cNvSpPr>
          <p:nvPr>
            <p:ph type="sldNum" sz="quarter" idx="10"/>
          </p:nvPr>
        </p:nvSpPr>
        <p:spPr bwMode="auto">
          <a:xfrm>
            <a:off x="457201" y="7415386"/>
            <a:ext cx="468338" cy="177627"/>
          </a:xfrm>
          <a:noFill/>
          <a:ln>
            <a:miter lim="800000"/>
            <a:headEnd/>
            <a:tailEnd/>
          </a:ln>
        </p:spPr>
        <p:txBody>
          <a:bodyPr/>
          <a:lstStyle/>
          <a:p>
            <a:fld id="{DCF9FF93-D93D-474D-B386-3CD40A6CCBF1}" type="slidenum">
              <a:rPr lang="en-US" altLang="zh-TW" smtClean="0">
                <a:latin typeface="Arial" pitchFamily="34" charset="0"/>
                <a:ea typeface="新細明體" pitchFamily="18" charset="-120"/>
                <a:cs typeface="Arial" pitchFamily="34" charset="0"/>
              </a:rPr>
              <a:pPr/>
              <a:t>3</a:t>
            </a:fld>
            <a:endParaRPr lang="en-US" altLang="zh-TW" dirty="0" smtClean="0">
              <a:latin typeface="Arial" pitchFamily="34" charset="0"/>
              <a:ea typeface="新細明體" pitchFamily="18" charset="-120"/>
              <a:cs typeface="Arial" pitchFamily="34" charset="0"/>
            </a:endParaRPr>
          </a:p>
        </p:txBody>
      </p:sp>
    </p:spTree>
    <p:extLst>
      <p:ext uri="{BB962C8B-B14F-4D97-AF65-F5344CB8AC3E}">
        <p14:creationId xmlns:p14="http://schemas.microsoft.com/office/powerpoint/2010/main" val="217980737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標題 1"/>
          <p:cNvSpPr>
            <a:spLocks noGrp="1"/>
          </p:cNvSpPr>
          <p:nvPr>
            <p:ph type="title"/>
          </p:nvPr>
        </p:nvSpPr>
        <p:spPr bwMode="auto">
          <a:xfrm>
            <a:off x="390526" y="360366"/>
            <a:ext cx="9124950" cy="630237"/>
          </a:xfrm>
          <a:noFill/>
          <a:ln>
            <a:miter lim="800000"/>
            <a:headEnd/>
            <a:tailEnd/>
          </a:ln>
        </p:spPr>
        <p:txBody>
          <a:bodyPr vert="horz" wrap="square" lIns="90233" tIns="45114" rIns="90233" bIns="45114" numCol="1" anchor="t" anchorCtr="0" compatLnSpc="1">
            <a:prstTxWarp prst="textNoShape">
              <a:avLst/>
            </a:prstTxWarp>
            <a:normAutofit fontScale="90000"/>
          </a:bodyPr>
          <a:lstStyle/>
          <a:p>
            <a:r>
              <a:rPr lang="zh-TW" altLang="en-US" b="1" dirty="0">
                <a:latin typeface="微軟正黑體" pitchFamily="34" charset="-120"/>
              </a:rPr>
              <a:t>其他綜合損益</a:t>
            </a:r>
          </a:p>
        </p:txBody>
      </p:sp>
      <p:sp>
        <p:nvSpPr>
          <p:cNvPr id="3" name="內容版面配置區 2"/>
          <p:cNvSpPr>
            <a:spLocks noGrp="1"/>
          </p:cNvSpPr>
          <p:nvPr>
            <p:ph idx="1"/>
          </p:nvPr>
        </p:nvSpPr>
        <p:spPr>
          <a:xfrm>
            <a:off x="446088" y="1253124"/>
            <a:ext cx="9266237" cy="5916612"/>
          </a:xfrm>
        </p:spPr>
        <p:txBody>
          <a:bodyPr/>
          <a:lstStyle/>
          <a:p>
            <a:pPr>
              <a:buFont typeface="Arial" charset="0"/>
              <a:buNone/>
              <a:defRPr/>
            </a:pPr>
            <a:r>
              <a:rPr sz="2200" dirty="0">
                <a:latin typeface="+mn-lt"/>
              </a:rPr>
              <a:t>其他綜合損益包括因</a:t>
            </a:r>
            <a:r>
              <a:rPr lang="en-GB" sz="2200" dirty="0">
                <a:latin typeface="+mn-lt"/>
              </a:rPr>
              <a:t>IFRSs</a:t>
            </a:r>
            <a:r>
              <a:rPr sz="2200" dirty="0">
                <a:latin typeface="+mn-lt"/>
              </a:rPr>
              <a:t>規定</a:t>
            </a:r>
            <a:r>
              <a:rPr sz="2200" dirty="0">
                <a:solidFill>
                  <a:srgbClr val="FF0000"/>
                </a:solidFill>
                <a:latin typeface="+mn-lt"/>
              </a:rPr>
              <a:t>不可認列</a:t>
            </a:r>
            <a:r>
              <a:rPr lang="en-GB" sz="2200" dirty="0">
                <a:latin typeface="+mn-lt"/>
              </a:rPr>
              <a:t>(</a:t>
            </a:r>
            <a:r>
              <a:rPr sz="2200" dirty="0">
                <a:latin typeface="+mn-lt"/>
              </a:rPr>
              <a:t>或允許不認列</a:t>
            </a:r>
            <a:r>
              <a:rPr lang="en-GB" sz="2200" dirty="0">
                <a:latin typeface="+mn-lt"/>
              </a:rPr>
              <a:t>)</a:t>
            </a:r>
            <a:r>
              <a:rPr sz="2200" dirty="0">
                <a:solidFill>
                  <a:srgbClr val="FF0000"/>
                </a:solidFill>
                <a:latin typeface="+mn-lt"/>
              </a:rPr>
              <a:t>於損益</a:t>
            </a:r>
            <a:r>
              <a:rPr sz="2200" dirty="0">
                <a:latin typeface="+mn-lt"/>
              </a:rPr>
              <a:t>的收益及費損項目</a:t>
            </a:r>
            <a:r>
              <a:rPr lang="en-GB" sz="2200" dirty="0">
                <a:latin typeface="+mn-lt"/>
              </a:rPr>
              <a:t>(</a:t>
            </a:r>
            <a:r>
              <a:rPr sz="2200" dirty="0">
                <a:latin typeface="+mn-lt"/>
              </a:rPr>
              <a:t>含重分類調整</a:t>
            </a:r>
            <a:r>
              <a:rPr lang="en-GB" sz="2200" dirty="0">
                <a:latin typeface="+mn-lt"/>
              </a:rPr>
              <a:t>)</a:t>
            </a:r>
            <a:r>
              <a:rPr sz="2200" dirty="0">
                <a:latin typeface="+mn-lt"/>
              </a:rPr>
              <a:t>，包括：</a:t>
            </a:r>
            <a:endParaRPr lang="en-US" altLang="zh-TW" sz="2200" dirty="0">
              <a:latin typeface="+mn-lt"/>
            </a:endParaRPr>
          </a:p>
          <a:p>
            <a:pPr>
              <a:buFont typeface="Arial" charset="0"/>
              <a:buNone/>
              <a:defRPr/>
            </a:pPr>
            <a:endParaRPr dirty="0" smtClean="0">
              <a:latin typeface="+mn-lt"/>
            </a:endParaRPr>
          </a:p>
          <a:p>
            <a:pPr lvl="1">
              <a:buFont typeface="Arial" charset="0"/>
              <a:buChar char="•"/>
              <a:defRPr/>
            </a:pPr>
            <a:endParaRPr dirty="0" smtClean="0">
              <a:latin typeface="+mn-lt"/>
            </a:endParaRPr>
          </a:p>
          <a:p>
            <a:pPr lvl="1">
              <a:buFont typeface="Arial" charset="0"/>
              <a:buChar char="•"/>
              <a:defRPr/>
            </a:pPr>
            <a:endParaRPr lang="en-US" altLang="zh-TW" dirty="0" smtClean="0">
              <a:latin typeface="+mn-lt"/>
            </a:endParaRPr>
          </a:p>
          <a:p>
            <a:pPr lvl="1" algn="r">
              <a:buFont typeface="Wingdings 2" pitchFamily="18" charset="2"/>
              <a:buNone/>
              <a:defRPr/>
            </a:pPr>
            <a:endParaRPr sz="2200" dirty="0">
              <a:solidFill>
                <a:schemeClr val="bg1">
                  <a:lumMod val="75000"/>
                </a:schemeClr>
              </a:solidFill>
              <a:latin typeface="+mn-lt"/>
            </a:endParaRPr>
          </a:p>
        </p:txBody>
      </p:sp>
      <p:sp>
        <p:nvSpPr>
          <p:cNvPr id="71684" name="投影片編號版面配置區 3"/>
          <p:cNvSpPr>
            <a:spLocks noGrp="1"/>
          </p:cNvSpPr>
          <p:nvPr>
            <p:ph type="sldNum" sz="quarter" idx="10"/>
          </p:nvPr>
        </p:nvSpPr>
        <p:spPr bwMode="auto">
          <a:noFill/>
          <a:ln>
            <a:miter lim="800000"/>
            <a:headEnd/>
            <a:tailEnd/>
          </a:ln>
        </p:spPr>
        <p:txBody>
          <a:bodyPr/>
          <a:lstStyle/>
          <a:p>
            <a:fld id="{CA7B8BAB-5FA9-46D7-B7CC-15B29757ACD4}" type="slidenum">
              <a:rPr lang="zh-TW" altLang="en-US" smtClean="0">
                <a:solidFill>
                  <a:prstClr val="black">
                    <a:tint val="75000"/>
                  </a:prstClr>
                </a:solidFill>
                <a:latin typeface="Arial" pitchFamily="34" charset="0"/>
                <a:ea typeface="新細明體" pitchFamily="18" charset="-120"/>
                <a:cs typeface="Arial" pitchFamily="34" charset="0"/>
              </a:rPr>
              <a:pPr/>
              <a:t>30</a:t>
            </a:fld>
            <a:endParaRPr lang="zh-TW" altLang="en-US" smtClean="0">
              <a:solidFill>
                <a:prstClr val="black">
                  <a:tint val="75000"/>
                </a:prstClr>
              </a:solidFill>
              <a:latin typeface="Arial" pitchFamily="34" charset="0"/>
              <a:ea typeface="新細明體" pitchFamily="18" charset="-120"/>
              <a:cs typeface="Arial" pitchFamily="34" charset="0"/>
            </a:endParaRPr>
          </a:p>
        </p:txBody>
      </p:sp>
      <p:graphicFrame>
        <p:nvGraphicFramePr>
          <p:cNvPr id="6" name="表格 5"/>
          <p:cNvGraphicFramePr>
            <a:graphicFrameLocks noGrp="1"/>
          </p:cNvGraphicFramePr>
          <p:nvPr>
            <p:extLst>
              <p:ext uri="{D42A27DB-BD31-4B8C-83A1-F6EECF244321}">
                <p14:modId xmlns:p14="http://schemas.microsoft.com/office/powerpoint/2010/main" val="4280689393"/>
              </p:ext>
            </p:extLst>
          </p:nvPr>
        </p:nvGraphicFramePr>
        <p:xfrm>
          <a:off x="349565" y="2014792"/>
          <a:ext cx="9435909" cy="5609100"/>
        </p:xfrm>
        <a:graphic>
          <a:graphicData uri="http://schemas.openxmlformats.org/drawingml/2006/table">
            <a:tbl>
              <a:tblPr firstRow="1" bandRow="1">
                <a:tableStyleId>{7DF18680-E054-41AD-8BC1-D1AEF772440D}</a:tableStyleId>
              </a:tblPr>
              <a:tblGrid>
                <a:gridCol w="3834497"/>
                <a:gridCol w="1303729"/>
                <a:gridCol w="4297683"/>
              </a:tblGrid>
              <a:tr h="471227">
                <a:tc>
                  <a:txBody>
                    <a:bodyPr/>
                    <a:lstStyle/>
                    <a:p>
                      <a:r>
                        <a:rPr lang="zh-TW" altLang="en-US" sz="2000" dirty="0" smtClean="0">
                          <a:latin typeface="+mn-lt"/>
                          <a:ea typeface="微軟正黑體" pitchFamily="34" charset="-120"/>
                        </a:rPr>
                        <a:t>項目</a:t>
                      </a:r>
                      <a:endParaRPr lang="zh-TW" altLang="en-US" sz="2000" dirty="0">
                        <a:latin typeface="+mn-lt"/>
                        <a:ea typeface="微軟正黑體" pitchFamily="34" charset="-120"/>
                      </a:endParaRPr>
                    </a:p>
                  </a:txBody>
                  <a:tcPr marL="100600" marR="100600" marT="51827" marB="51827"/>
                </a:tc>
                <a:tc>
                  <a:txBody>
                    <a:bodyPr/>
                    <a:lstStyle/>
                    <a:p>
                      <a:r>
                        <a:rPr lang="zh-TW" altLang="en-US" sz="2000" dirty="0" smtClean="0">
                          <a:latin typeface="+mn-lt"/>
                          <a:ea typeface="微軟正黑體" pitchFamily="34" charset="-120"/>
                        </a:rPr>
                        <a:t>相關準則</a:t>
                      </a:r>
                      <a:endParaRPr lang="zh-TW" altLang="en-US" sz="2000" dirty="0">
                        <a:latin typeface="+mn-lt"/>
                        <a:ea typeface="微軟正黑體" pitchFamily="34" charset="-120"/>
                      </a:endParaRPr>
                    </a:p>
                  </a:txBody>
                  <a:tcPr marL="100600" marR="100600" marT="51827" marB="51827"/>
                </a:tc>
                <a:tc>
                  <a:txBody>
                    <a:bodyPr/>
                    <a:lstStyle/>
                    <a:p>
                      <a:r>
                        <a:rPr lang="zh-TW" altLang="en-US" sz="2000" dirty="0" smtClean="0">
                          <a:latin typeface="+mn-lt"/>
                          <a:ea typeface="微軟正黑體" pitchFamily="34" charset="-120"/>
                        </a:rPr>
                        <a:t>說明</a:t>
                      </a:r>
                      <a:endParaRPr lang="zh-TW" altLang="en-US" sz="2000" dirty="0">
                        <a:latin typeface="+mn-lt"/>
                        <a:ea typeface="微軟正黑體" pitchFamily="34" charset="-120"/>
                      </a:endParaRPr>
                    </a:p>
                  </a:txBody>
                  <a:tcPr marL="100600" marR="100600" marT="51827" marB="51827"/>
                </a:tc>
              </a:tr>
              <a:tr h="836725">
                <a:tc>
                  <a:txBody>
                    <a:bodyPr/>
                    <a:lstStyle/>
                    <a:p>
                      <a:r>
                        <a:rPr lang="zh-TW" altLang="en-US" sz="2000" dirty="0" smtClean="0">
                          <a:latin typeface="+mn-lt"/>
                          <a:ea typeface="微軟正黑體" pitchFamily="34" charset="-120"/>
                        </a:rPr>
                        <a:t>重估價準備之變動</a:t>
                      </a:r>
                      <a:endParaRPr lang="zh-TW" altLang="en-US" sz="2000" dirty="0">
                        <a:latin typeface="+mn-lt"/>
                        <a:ea typeface="微軟正黑體" pitchFamily="34" charset="-120"/>
                      </a:endParaRPr>
                    </a:p>
                  </a:txBody>
                  <a:tcPr marL="100600" marR="100600" marT="51827" marB="51827"/>
                </a:tc>
                <a:tc>
                  <a:txBody>
                    <a:bodyPr/>
                    <a:lstStyle/>
                    <a:p>
                      <a:r>
                        <a:rPr lang="en-US" sz="2000" dirty="0" smtClean="0">
                          <a:latin typeface="+mn-lt"/>
                          <a:ea typeface="微軟正黑體" pitchFamily="34" charset="-120"/>
                        </a:rPr>
                        <a:t>IAS 16</a:t>
                      </a:r>
                      <a:r>
                        <a:rPr lang="zh-TW" altLang="en-US" sz="2000" dirty="0" smtClean="0">
                          <a:latin typeface="+mn-lt"/>
                          <a:ea typeface="微軟正黑體" pitchFamily="34" charset="-120"/>
                        </a:rPr>
                        <a:t>與</a:t>
                      </a:r>
                      <a:r>
                        <a:rPr lang="en-US" sz="2000" dirty="0" smtClean="0">
                          <a:latin typeface="+mn-lt"/>
                          <a:ea typeface="微軟正黑體" pitchFamily="34" charset="-120"/>
                        </a:rPr>
                        <a:t>IAS 38</a:t>
                      </a:r>
                      <a:endParaRPr lang="zh-TW" altLang="en-US" sz="2000" dirty="0">
                        <a:latin typeface="+mn-lt"/>
                        <a:ea typeface="微軟正黑體" pitchFamily="34" charset="-120"/>
                      </a:endParaRPr>
                    </a:p>
                  </a:txBody>
                  <a:tcPr marL="100600" marR="100600" marT="51827" marB="51827"/>
                </a:tc>
                <a:tc>
                  <a:txBody>
                    <a:bodyPr/>
                    <a:lstStyle/>
                    <a:p>
                      <a:r>
                        <a:rPr lang="en-US" altLang="zh-TW" sz="2000" dirty="0" smtClean="0">
                          <a:solidFill>
                            <a:srgbClr val="FF0000"/>
                          </a:solidFill>
                          <a:latin typeface="+mn-lt"/>
                          <a:ea typeface="微軟正黑體" pitchFamily="34" charset="-120"/>
                        </a:rPr>
                        <a:t>T-IFRS</a:t>
                      </a:r>
                      <a:r>
                        <a:rPr lang="zh-TW" altLang="en-US" sz="2000" dirty="0" smtClean="0">
                          <a:solidFill>
                            <a:srgbClr val="FF0000"/>
                          </a:solidFill>
                          <a:latin typeface="+mn-lt"/>
                          <a:ea typeface="微軟正黑體" pitchFamily="34" charset="-120"/>
                        </a:rPr>
                        <a:t>下禁止採用重估價法，故</a:t>
                      </a:r>
                      <a:r>
                        <a:rPr lang="en-US" altLang="zh-TW" sz="2000" dirty="0" smtClean="0">
                          <a:solidFill>
                            <a:srgbClr val="FF0000"/>
                          </a:solidFill>
                          <a:latin typeface="+mn-lt"/>
                          <a:ea typeface="微軟正黑體" pitchFamily="34" charset="-120"/>
                        </a:rPr>
                        <a:t>T-IFRS</a:t>
                      </a:r>
                      <a:r>
                        <a:rPr lang="zh-TW" altLang="en-US" sz="2000" dirty="0" smtClean="0">
                          <a:solidFill>
                            <a:srgbClr val="FF0000"/>
                          </a:solidFill>
                          <a:latin typeface="+mn-lt"/>
                          <a:ea typeface="微軟正黑體" pitchFamily="34" charset="-120"/>
                        </a:rPr>
                        <a:t>財報不顯現此項目</a:t>
                      </a:r>
                      <a:endParaRPr lang="zh-TW" altLang="en-US" sz="2000" dirty="0">
                        <a:solidFill>
                          <a:srgbClr val="FF0000"/>
                        </a:solidFill>
                        <a:latin typeface="+mn-lt"/>
                        <a:ea typeface="微軟正黑體" pitchFamily="34" charset="-120"/>
                      </a:endParaRPr>
                    </a:p>
                  </a:txBody>
                  <a:tcPr marL="100600" marR="100600" marT="51827" marB="51827"/>
                </a:tc>
              </a:tr>
              <a:tr h="1036532">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zh-TW" altLang="en-US" sz="2000" dirty="0" smtClean="0">
                          <a:latin typeface="+mn-lt"/>
                          <a:ea typeface="微軟正黑體" pitchFamily="34" charset="-120"/>
                        </a:rPr>
                        <a:t>確定福利之精算損益</a:t>
                      </a:r>
                    </a:p>
                  </a:txBody>
                  <a:tcPr marL="100600" marR="100600" marT="51827" marB="51827"/>
                </a:tc>
                <a:tc>
                  <a:txBody>
                    <a:bodyPr/>
                    <a:lstStyle/>
                    <a:p>
                      <a:r>
                        <a:rPr lang="en-US" sz="2000" dirty="0" smtClean="0">
                          <a:latin typeface="+mn-lt"/>
                          <a:ea typeface="微軟正黑體" pitchFamily="34" charset="-120"/>
                        </a:rPr>
                        <a:t>IAS 19</a:t>
                      </a:r>
                      <a:endParaRPr lang="zh-TW" altLang="en-US" sz="2000" dirty="0">
                        <a:latin typeface="+mn-lt"/>
                        <a:ea typeface="微軟正黑體" pitchFamily="34" charset="-120"/>
                      </a:endParaRPr>
                    </a:p>
                  </a:txBody>
                  <a:tcPr marL="100600" marR="100600" marT="51827" marB="51827"/>
                </a:tc>
                <a:tc>
                  <a:txBody>
                    <a:bodyPr/>
                    <a:lstStyle/>
                    <a:p>
                      <a:r>
                        <a:rPr lang="zh-TW" altLang="en-US" sz="2000" dirty="0" smtClean="0">
                          <a:latin typeface="+mn-lt"/>
                          <a:ea typeface="微軟正黑體" pitchFamily="34" charset="-120"/>
                        </a:rPr>
                        <a:t>若企業選擇將精算損益立即認列入其他綜合損益時使表達此科目；若企業選擇採緩衝區法則不會出現此項目</a:t>
                      </a:r>
                      <a:endParaRPr lang="zh-TW" altLang="en-US" sz="2000" dirty="0">
                        <a:latin typeface="+mn-lt"/>
                        <a:ea typeface="微軟正黑體" pitchFamily="34" charset="-120"/>
                      </a:endParaRPr>
                    </a:p>
                  </a:txBody>
                  <a:tcPr marL="100600" marR="100600" marT="51827" marB="51827"/>
                </a:tc>
              </a:tr>
              <a:tr h="842382">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zh-TW" altLang="en-US" sz="2000" dirty="0" smtClean="0">
                          <a:latin typeface="+mn-lt"/>
                          <a:ea typeface="微軟正黑體" pitchFamily="34" charset="-120"/>
                        </a:rPr>
                        <a:t>國外營運機構財務報表換算之兌換差額</a:t>
                      </a:r>
                    </a:p>
                  </a:txBody>
                  <a:tcPr marL="100600" marR="100600" marT="51827" marB="51827"/>
                </a:tc>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sz="2000" dirty="0" smtClean="0">
                          <a:latin typeface="+mn-lt"/>
                          <a:ea typeface="微軟正黑體" pitchFamily="34" charset="-120"/>
                        </a:rPr>
                        <a:t>IAS 21</a:t>
                      </a:r>
                      <a:endParaRPr lang="zh-TW" altLang="en-US" sz="2000" dirty="0" smtClean="0">
                        <a:latin typeface="+mn-lt"/>
                        <a:ea typeface="微軟正黑體" pitchFamily="34" charset="-120"/>
                      </a:endParaRPr>
                    </a:p>
                    <a:p>
                      <a:endParaRPr lang="zh-TW" altLang="en-US" sz="2000" dirty="0">
                        <a:latin typeface="+mn-lt"/>
                        <a:ea typeface="微軟正黑體" pitchFamily="34" charset="-120"/>
                      </a:endParaRPr>
                    </a:p>
                  </a:txBody>
                  <a:tcPr marL="100600" marR="100600" marT="51827" marB="51827"/>
                </a:tc>
                <a:tc>
                  <a:txBody>
                    <a:bodyPr/>
                    <a:lstStyle/>
                    <a:p>
                      <a:r>
                        <a:rPr lang="zh-TW" altLang="en-US" sz="2000" dirty="0" smtClean="0">
                          <a:latin typeface="+mn-lt"/>
                          <a:ea typeface="微軟正黑體" pitchFamily="34" charset="-120"/>
                        </a:rPr>
                        <a:t>似</a:t>
                      </a:r>
                      <a:r>
                        <a:rPr lang="en-US" altLang="zh-TW" sz="2000" dirty="0" smtClean="0">
                          <a:latin typeface="+mn-lt"/>
                          <a:ea typeface="微軟正黑體" pitchFamily="34" charset="-120"/>
                        </a:rPr>
                        <a:t>ROC</a:t>
                      </a:r>
                      <a:r>
                        <a:rPr lang="zh-TW" altLang="en-US" sz="2000" baseline="0" dirty="0" smtClean="0">
                          <a:latin typeface="+mn-lt"/>
                          <a:ea typeface="微軟正黑體" pitchFamily="34" charset="-120"/>
                        </a:rPr>
                        <a:t> </a:t>
                      </a:r>
                      <a:r>
                        <a:rPr lang="en-US" altLang="zh-TW" sz="2000" baseline="0" dirty="0" smtClean="0">
                          <a:latin typeface="+mn-lt"/>
                          <a:ea typeface="微軟正黑體" pitchFamily="34" charset="-120"/>
                        </a:rPr>
                        <a:t>GAAP</a:t>
                      </a:r>
                      <a:r>
                        <a:rPr lang="zh-TW" altLang="en-US" sz="2000" baseline="0" dirty="0" smtClean="0">
                          <a:latin typeface="+mn-lt"/>
                          <a:ea typeface="微軟正黑體" pitchFamily="34" charset="-120"/>
                        </a:rPr>
                        <a:t>下表達於權益變動表項下之累積換算調整數</a:t>
                      </a:r>
                      <a:endParaRPr lang="zh-TW" altLang="en-US" sz="2000" dirty="0">
                        <a:latin typeface="+mn-lt"/>
                        <a:ea typeface="微軟正黑體" pitchFamily="34" charset="-120"/>
                      </a:endParaRPr>
                    </a:p>
                  </a:txBody>
                  <a:tcPr marL="100600" marR="100600" marT="51827" marB="51827"/>
                </a:tc>
              </a:tr>
              <a:tr h="1579852">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zh-TW" altLang="en-US" sz="2000" dirty="0" smtClean="0">
                          <a:latin typeface="+mn-lt"/>
                          <a:ea typeface="微軟正黑體" pitchFamily="34" charset="-120"/>
                        </a:rPr>
                        <a:t>備供出售金融資產未實現評價損益</a:t>
                      </a:r>
                      <a:r>
                        <a:rPr lang="en-US" altLang="zh-TW" sz="2000" dirty="0" smtClean="0">
                          <a:latin typeface="+mn-lt"/>
                          <a:ea typeface="微軟正黑體" pitchFamily="34" charset="-120"/>
                        </a:rPr>
                        <a:t>/</a:t>
                      </a:r>
                      <a:r>
                        <a:rPr lang="zh-TW" altLang="en-US" sz="2000" dirty="0" smtClean="0">
                          <a:latin typeface="+mn-lt"/>
                          <a:ea typeface="微軟正黑體" pitchFamily="34" charset="-120"/>
                        </a:rPr>
                        <a:t>以公允價值衡量變動列入其他綜合損益之投資權益工具之損益</a:t>
                      </a:r>
                    </a:p>
                  </a:txBody>
                  <a:tcPr marL="100600" marR="100600" marT="51827" marB="51827"/>
                </a:tc>
                <a:tc>
                  <a:txBody>
                    <a:bodyPr/>
                    <a:lstStyle/>
                    <a:p>
                      <a:r>
                        <a:rPr lang="en-US" sz="2000" dirty="0" smtClean="0">
                          <a:latin typeface="+mn-lt"/>
                          <a:ea typeface="微軟正黑體" pitchFamily="34" charset="-120"/>
                        </a:rPr>
                        <a:t>I</a:t>
                      </a:r>
                      <a:r>
                        <a:rPr lang="en-US" altLang="zh-TW" sz="2000" dirty="0" smtClean="0">
                          <a:latin typeface="+mn-lt"/>
                          <a:ea typeface="微軟正黑體" pitchFamily="34" charset="-120"/>
                        </a:rPr>
                        <a:t>AS</a:t>
                      </a:r>
                      <a:r>
                        <a:rPr lang="en-US" sz="2000" dirty="0" smtClean="0">
                          <a:latin typeface="+mn-lt"/>
                          <a:ea typeface="微軟正黑體" pitchFamily="34" charset="-120"/>
                        </a:rPr>
                        <a:t> 39 /IFRS 9</a:t>
                      </a:r>
                      <a:endParaRPr lang="zh-TW" altLang="en-US" sz="2000" dirty="0">
                        <a:latin typeface="+mn-lt"/>
                        <a:ea typeface="微軟正黑體" pitchFamily="34" charset="-120"/>
                      </a:endParaRPr>
                    </a:p>
                  </a:txBody>
                  <a:tcPr marL="100600" marR="100600" marT="51827" marB="51827"/>
                </a:tc>
                <a:tc>
                  <a:txBody>
                    <a:bodyPr/>
                    <a:lstStyle/>
                    <a:p>
                      <a:pPr marL="0" algn="l" defTabSz="914400" rtl="0" eaLnBrk="1" latinLnBrk="0" hangingPunct="1"/>
                      <a:r>
                        <a:rPr lang="zh-TW" altLang="en-US" sz="2000" kern="1200" dirty="0" smtClean="0">
                          <a:solidFill>
                            <a:schemeClr val="dk1"/>
                          </a:solidFill>
                          <a:latin typeface="+mn-lt"/>
                          <a:ea typeface="微軟正黑體" pitchFamily="34" charset="-120"/>
                          <a:cs typeface="+mn-cs"/>
                        </a:rPr>
                        <a:t>似</a:t>
                      </a:r>
                      <a:r>
                        <a:rPr lang="en-US" altLang="zh-TW" sz="2000" kern="1200" dirty="0" smtClean="0">
                          <a:solidFill>
                            <a:schemeClr val="dk1"/>
                          </a:solidFill>
                          <a:latin typeface="+mn-lt"/>
                          <a:ea typeface="微軟正黑體" pitchFamily="34" charset="-120"/>
                          <a:cs typeface="+mn-cs"/>
                        </a:rPr>
                        <a:t>ROC</a:t>
                      </a:r>
                      <a:r>
                        <a:rPr lang="zh-TW" altLang="en-US" sz="2000" kern="1200" dirty="0" smtClean="0">
                          <a:solidFill>
                            <a:schemeClr val="dk1"/>
                          </a:solidFill>
                          <a:latin typeface="+mn-lt"/>
                          <a:ea typeface="微軟正黑體" pitchFamily="34" charset="-120"/>
                          <a:cs typeface="+mn-cs"/>
                        </a:rPr>
                        <a:t> </a:t>
                      </a:r>
                      <a:r>
                        <a:rPr lang="en-US" altLang="zh-TW" sz="2000" kern="1200" dirty="0" smtClean="0">
                          <a:solidFill>
                            <a:schemeClr val="dk1"/>
                          </a:solidFill>
                          <a:latin typeface="+mn-lt"/>
                          <a:ea typeface="微軟正黑體" pitchFamily="34" charset="-120"/>
                          <a:cs typeface="+mn-cs"/>
                        </a:rPr>
                        <a:t>GAAP</a:t>
                      </a:r>
                      <a:r>
                        <a:rPr lang="zh-TW" altLang="en-US" sz="2000" baseline="0" dirty="0" smtClean="0">
                          <a:latin typeface="+mn-lt"/>
                          <a:ea typeface="微軟正黑體" pitchFamily="34" charset="-120"/>
                        </a:rPr>
                        <a:t>表達於權益變動表項下之</a:t>
                      </a:r>
                      <a:r>
                        <a:rPr lang="zh-TW" altLang="zh-TW" sz="2000" kern="1200" dirty="0" smtClean="0">
                          <a:solidFill>
                            <a:schemeClr val="dk1"/>
                          </a:solidFill>
                          <a:latin typeface="+mn-lt"/>
                          <a:ea typeface="微軟正黑體" pitchFamily="34" charset="-120"/>
                          <a:cs typeface="+mn-cs"/>
                        </a:rPr>
                        <a:t>金融商品未實現損益</a:t>
                      </a:r>
                      <a:endParaRPr lang="zh-TW" altLang="en-US" sz="2000" kern="1200" dirty="0">
                        <a:solidFill>
                          <a:schemeClr val="dk1"/>
                        </a:solidFill>
                        <a:latin typeface="+mn-lt"/>
                        <a:ea typeface="微軟正黑體" pitchFamily="34" charset="-120"/>
                        <a:cs typeface="+mn-cs"/>
                      </a:endParaRPr>
                    </a:p>
                  </a:txBody>
                  <a:tcPr marL="100600" marR="100600" marT="51827" marB="51827"/>
                </a:tc>
              </a:tr>
              <a:tr h="842382">
                <a:tc>
                  <a:txBody>
                    <a:bodyPr/>
                    <a:lstStyle/>
                    <a:p>
                      <a:r>
                        <a:rPr lang="zh-TW" altLang="en-US" sz="2000" dirty="0" smtClean="0">
                          <a:latin typeface="+mn-lt"/>
                          <a:ea typeface="微軟正黑體" pitchFamily="34" charset="-120"/>
                        </a:rPr>
                        <a:t>現金流量避險下，有效避險部位所產生的損益</a:t>
                      </a:r>
                      <a:endParaRPr lang="zh-TW" altLang="en-US" sz="2000" dirty="0">
                        <a:latin typeface="+mn-lt"/>
                        <a:ea typeface="微軟正黑體" pitchFamily="34" charset="-120"/>
                      </a:endParaRPr>
                    </a:p>
                  </a:txBody>
                  <a:tcPr marL="100600" marR="100600" marT="51827" marB="51827"/>
                </a:tc>
                <a:tc>
                  <a:txBody>
                    <a:bodyPr/>
                    <a:lstStyle/>
                    <a:p>
                      <a:r>
                        <a:rPr lang="en-US" altLang="zh-TW" sz="2000" dirty="0" smtClean="0">
                          <a:latin typeface="+mn-lt"/>
                          <a:ea typeface="微軟正黑體" pitchFamily="34" charset="-120"/>
                        </a:rPr>
                        <a:t>IAS</a:t>
                      </a:r>
                      <a:r>
                        <a:rPr lang="zh-TW" altLang="en-US" sz="2000" dirty="0" smtClean="0">
                          <a:latin typeface="+mn-lt"/>
                          <a:ea typeface="微軟正黑體" pitchFamily="34" charset="-120"/>
                        </a:rPr>
                        <a:t> </a:t>
                      </a:r>
                      <a:r>
                        <a:rPr lang="en-US" altLang="zh-TW" sz="2000" dirty="0" smtClean="0">
                          <a:latin typeface="+mn-lt"/>
                          <a:ea typeface="微軟正黑體" pitchFamily="34" charset="-120"/>
                        </a:rPr>
                        <a:t>39</a:t>
                      </a:r>
                      <a:endParaRPr lang="zh-TW" altLang="en-US" sz="2000" dirty="0">
                        <a:latin typeface="+mn-lt"/>
                        <a:ea typeface="微軟正黑體" pitchFamily="34" charset="-120"/>
                      </a:endParaRPr>
                    </a:p>
                  </a:txBody>
                  <a:tcPr marL="100600" marR="100600" marT="51827" marB="51827"/>
                </a:tc>
                <a:tc>
                  <a:txBody>
                    <a:bodyPr/>
                    <a:lstStyle/>
                    <a:p>
                      <a:pPr marL="0" algn="l" defTabSz="914400" rtl="0" eaLnBrk="1" latinLnBrk="0" hangingPunct="1"/>
                      <a:r>
                        <a:rPr lang="zh-TW" altLang="en-US" sz="2000" kern="1200" dirty="0" smtClean="0">
                          <a:solidFill>
                            <a:schemeClr val="dk1"/>
                          </a:solidFill>
                          <a:latin typeface="+mn-lt"/>
                          <a:ea typeface="微軟正黑體" pitchFamily="34" charset="-120"/>
                          <a:cs typeface="+mn-cs"/>
                        </a:rPr>
                        <a:t>於</a:t>
                      </a:r>
                      <a:r>
                        <a:rPr lang="en-US" altLang="zh-TW" sz="2000" kern="1200" dirty="0" smtClean="0">
                          <a:solidFill>
                            <a:schemeClr val="dk1"/>
                          </a:solidFill>
                          <a:latin typeface="+mn-lt"/>
                          <a:ea typeface="微軟正黑體" pitchFamily="34" charset="-120"/>
                          <a:cs typeface="+mn-cs"/>
                        </a:rPr>
                        <a:t>ROC</a:t>
                      </a:r>
                      <a:r>
                        <a:rPr lang="zh-TW" altLang="en-US" sz="2000" kern="1200" dirty="0" smtClean="0">
                          <a:solidFill>
                            <a:schemeClr val="dk1"/>
                          </a:solidFill>
                          <a:latin typeface="+mn-lt"/>
                          <a:ea typeface="微軟正黑體" pitchFamily="34" charset="-120"/>
                          <a:cs typeface="+mn-cs"/>
                        </a:rPr>
                        <a:t> </a:t>
                      </a:r>
                      <a:r>
                        <a:rPr lang="en-US" altLang="zh-TW" sz="2000" kern="1200" dirty="0" smtClean="0">
                          <a:solidFill>
                            <a:schemeClr val="dk1"/>
                          </a:solidFill>
                          <a:latin typeface="+mn-lt"/>
                          <a:ea typeface="微軟正黑體" pitchFamily="34" charset="-120"/>
                          <a:cs typeface="+mn-cs"/>
                        </a:rPr>
                        <a:t>GAAP</a:t>
                      </a:r>
                      <a:r>
                        <a:rPr lang="zh-TW" altLang="en-US" sz="2000" kern="1200" dirty="0" smtClean="0">
                          <a:solidFill>
                            <a:schemeClr val="dk1"/>
                          </a:solidFill>
                          <a:latin typeface="+mn-lt"/>
                          <a:ea typeface="微軟正黑體" pitchFamily="34" charset="-120"/>
                          <a:cs typeface="+mn-cs"/>
                        </a:rPr>
                        <a:t>表達於權益變動表項下之</a:t>
                      </a:r>
                      <a:r>
                        <a:rPr lang="zh-TW" altLang="zh-TW" sz="2000" kern="1200" dirty="0" smtClean="0">
                          <a:solidFill>
                            <a:schemeClr val="dk1"/>
                          </a:solidFill>
                          <a:latin typeface="+mn-lt"/>
                          <a:ea typeface="微軟正黑體" pitchFamily="34" charset="-120"/>
                          <a:cs typeface="+mn-cs"/>
                        </a:rPr>
                        <a:t>金融商品未實現損益</a:t>
                      </a:r>
                      <a:endParaRPr lang="zh-TW" altLang="en-US" sz="2000" kern="1200" dirty="0">
                        <a:solidFill>
                          <a:schemeClr val="dk1"/>
                        </a:solidFill>
                        <a:latin typeface="+mn-lt"/>
                        <a:ea typeface="微軟正黑體" pitchFamily="34" charset="-120"/>
                        <a:cs typeface="+mn-cs"/>
                      </a:endParaRPr>
                    </a:p>
                  </a:txBody>
                  <a:tcPr marL="100600" marR="100600" marT="51827" marB="51827"/>
                </a:tc>
              </a:tr>
            </a:tbl>
          </a:graphicData>
        </a:graphic>
      </p:graphicFrame>
    </p:spTree>
    <p:extLst>
      <p:ext uri="{BB962C8B-B14F-4D97-AF65-F5344CB8AC3E}">
        <p14:creationId xmlns:p14="http://schemas.microsoft.com/office/powerpoint/2010/main" val="3552202696"/>
      </p:ext>
    </p:extLst>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6019" y="1519850"/>
            <a:ext cx="9585777" cy="58770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Slide Number Placeholder 3"/>
          <p:cNvSpPr>
            <a:spLocks noGrp="1"/>
          </p:cNvSpPr>
          <p:nvPr>
            <p:ph type="sldNum" sz="quarter" idx="10"/>
          </p:nvPr>
        </p:nvSpPr>
        <p:spPr/>
        <p:txBody>
          <a:bodyPr/>
          <a:lstStyle/>
          <a:p>
            <a:pPr>
              <a:defRPr/>
            </a:pPr>
            <a:fld id="{1C7B2B8F-42FD-4AE1-96F4-CF34F330E833}" type="slidenum">
              <a:rPr lang="zh-TW" altLang="en-US" smtClean="0">
                <a:solidFill>
                  <a:prstClr val="black">
                    <a:tint val="75000"/>
                  </a:prstClr>
                </a:solidFill>
              </a:rPr>
              <a:pPr>
                <a:defRPr/>
              </a:pPr>
              <a:t>31</a:t>
            </a:fld>
            <a:endParaRPr lang="zh-TW" altLang="en-US" dirty="0">
              <a:solidFill>
                <a:prstClr val="black">
                  <a:tint val="75000"/>
                </a:prstClr>
              </a:solidFill>
            </a:endParaRPr>
          </a:p>
        </p:txBody>
      </p:sp>
      <p:sp>
        <p:nvSpPr>
          <p:cNvPr id="7" name="文字方塊 6"/>
          <p:cNvSpPr txBox="1"/>
          <p:nvPr/>
        </p:nvSpPr>
        <p:spPr>
          <a:xfrm>
            <a:off x="2098806" y="448180"/>
            <a:ext cx="3406516" cy="418662"/>
          </a:xfrm>
          <a:prstGeom prst="rect">
            <a:avLst/>
          </a:prstGeom>
          <a:ln>
            <a:solidFill>
              <a:srgbClr val="0070C0"/>
            </a:solidFill>
          </a:ln>
        </p:spPr>
        <p:style>
          <a:lnRef idx="2">
            <a:schemeClr val="accent1"/>
          </a:lnRef>
          <a:fillRef idx="1">
            <a:schemeClr val="lt1"/>
          </a:fillRef>
          <a:effectRef idx="0">
            <a:schemeClr val="accent1"/>
          </a:effectRef>
          <a:fontRef idx="minor">
            <a:schemeClr val="dk1"/>
          </a:fontRef>
        </p:style>
        <p:txBody>
          <a:bodyPr wrap="square" lIns="100696" tIns="50342" rIns="100696" bIns="50342">
            <a:spAutoFit/>
          </a:bodyPr>
          <a:lstStyle/>
          <a:p>
            <a:pPr algn="r" defTabSz="1006989" fontAlgn="auto">
              <a:spcBef>
                <a:spcPts val="0"/>
              </a:spcBef>
              <a:spcAft>
                <a:spcPts val="0"/>
              </a:spcAft>
              <a:defRPr/>
            </a:pPr>
            <a:r>
              <a:rPr kumimoji="0" lang="en-US" altLang="zh-TW" i="1" dirty="0">
                <a:solidFill>
                  <a:prstClr val="black"/>
                </a:solidFill>
              </a:rPr>
              <a:t>(</a:t>
            </a:r>
            <a:r>
              <a:rPr kumimoji="0" lang="zh-TW" altLang="en-US" i="1" dirty="0">
                <a:solidFill>
                  <a:prstClr val="black"/>
                </a:solidFill>
              </a:rPr>
              <a:t>參考資料：編製準則附表</a:t>
            </a:r>
            <a:r>
              <a:rPr kumimoji="0" lang="en-US" altLang="zh-TW" i="1" dirty="0">
                <a:solidFill>
                  <a:prstClr val="black"/>
                </a:solidFill>
              </a:rPr>
              <a:t>)</a:t>
            </a:r>
            <a:endParaRPr kumimoji="0" lang="zh-TW" altLang="en-US" i="1" dirty="0">
              <a:solidFill>
                <a:prstClr val="black"/>
              </a:solidFill>
            </a:endParaRPr>
          </a:p>
        </p:txBody>
      </p:sp>
      <p:sp>
        <p:nvSpPr>
          <p:cNvPr id="8" name="Rounded Rectangle 7"/>
          <p:cNvSpPr/>
          <p:nvPr/>
        </p:nvSpPr>
        <p:spPr>
          <a:xfrm>
            <a:off x="3778045" y="2662608"/>
            <a:ext cx="1172728" cy="109151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0696" tIns="50342" rIns="100696" bIns="50342" rtlCol="0" anchor="ctr"/>
          <a:lstStyle/>
          <a:p>
            <a:pPr algn="ctr" defTabSz="1006989" fontAlgn="auto">
              <a:spcBef>
                <a:spcPts val="0"/>
              </a:spcBef>
              <a:spcAft>
                <a:spcPts val="0"/>
              </a:spcAft>
            </a:pPr>
            <a:endParaRPr kumimoji="0" lang="zh-TW" altLang="en-US">
              <a:solidFill>
                <a:prstClr val="white"/>
              </a:solidFill>
            </a:endParaRPr>
          </a:p>
        </p:txBody>
      </p:sp>
      <p:sp>
        <p:nvSpPr>
          <p:cNvPr id="9" name="Rounded Rectangle 8"/>
          <p:cNvSpPr/>
          <p:nvPr/>
        </p:nvSpPr>
        <p:spPr>
          <a:xfrm>
            <a:off x="7485859" y="2424581"/>
            <a:ext cx="316885" cy="1306012"/>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0696" tIns="50342" rIns="100696" bIns="50342" rtlCol="0" anchor="ctr"/>
          <a:lstStyle/>
          <a:p>
            <a:pPr algn="ctr" defTabSz="1006989" fontAlgn="auto">
              <a:spcBef>
                <a:spcPts val="0"/>
              </a:spcBef>
              <a:spcAft>
                <a:spcPts val="0"/>
              </a:spcAft>
            </a:pPr>
            <a:endParaRPr kumimoji="0" lang="zh-TW" altLang="en-US">
              <a:solidFill>
                <a:prstClr val="white"/>
              </a:solidFill>
            </a:endParaRPr>
          </a:p>
        </p:txBody>
      </p:sp>
      <p:cxnSp>
        <p:nvCxnSpPr>
          <p:cNvPr id="10" name="直線接點 9"/>
          <p:cNvCxnSpPr/>
          <p:nvPr/>
        </p:nvCxnSpPr>
        <p:spPr>
          <a:xfrm flipV="1">
            <a:off x="4589703" y="866842"/>
            <a:ext cx="3213038" cy="1795766"/>
          </a:xfrm>
          <a:prstGeom prst="line">
            <a:avLst/>
          </a:prstGeom>
          <a:ln w="3492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直線接點 11"/>
          <p:cNvCxnSpPr/>
          <p:nvPr/>
        </p:nvCxnSpPr>
        <p:spPr>
          <a:xfrm flipV="1">
            <a:off x="7644297" y="866926"/>
            <a:ext cx="79221" cy="1557739"/>
          </a:xfrm>
          <a:prstGeom prst="line">
            <a:avLst/>
          </a:prstGeom>
          <a:ln w="34925">
            <a:solidFill>
              <a:srgbClr val="FF0000"/>
            </a:solidFill>
          </a:ln>
        </p:spPr>
        <p:style>
          <a:lnRef idx="1">
            <a:schemeClr val="accent1"/>
          </a:lnRef>
          <a:fillRef idx="0">
            <a:schemeClr val="accent1"/>
          </a:fillRef>
          <a:effectRef idx="0">
            <a:schemeClr val="accent1"/>
          </a:effectRef>
          <a:fontRef idx="minor">
            <a:schemeClr val="tx1"/>
          </a:fontRef>
        </p:style>
      </p:cxnSp>
      <p:sp>
        <p:nvSpPr>
          <p:cNvPr id="14" name="文字方塊 13"/>
          <p:cNvSpPr txBox="1"/>
          <p:nvPr/>
        </p:nvSpPr>
        <p:spPr>
          <a:xfrm>
            <a:off x="6772946" y="448180"/>
            <a:ext cx="2535081" cy="418662"/>
          </a:xfrm>
          <a:prstGeom prst="rect">
            <a:avLst/>
          </a:prstGeom>
          <a:noFill/>
          <a:ln w="34925">
            <a:solidFill>
              <a:srgbClr val="FF0000"/>
            </a:solidFill>
          </a:ln>
        </p:spPr>
        <p:txBody>
          <a:bodyPr wrap="square" lIns="100696" tIns="50342" rIns="100696" bIns="50342" rtlCol="0">
            <a:spAutoFit/>
          </a:bodyPr>
          <a:lstStyle/>
          <a:p>
            <a:pPr defTabSz="1006989" fontAlgn="auto">
              <a:spcBef>
                <a:spcPts val="0"/>
              </a:spcBef>
              <a:spcAft>
                <a:spcPts val="0"/>
              </a:spcAft>
            </a:pPr>
            <a:r>
              <a:rPr kumimoji="0" lang="zh-TW" altLang="en-US" dirty="0">
                <a:solidFill>
                  <a:prstClr val="black"/>
                </a:solidFill>
                <a:latin typeface="新細明體"/>
                <a:ea typeface="新細明體"/>
              </a:rPr>
              <a:t>編製準則特有之項目</a:t>
            </a:r>
          </a:p>
        </p:txBody>
      </p:sp>
      <p:sp>
        <p:nvSpPr>
          <p:cNvPr id="15" name="Rounded Rectangle 7"/>
          <p:cNvSpPr/>
          <p:nvPr/>
        </p:nvSpPr>
        <p:spPr>
          <a:xfrm>
            <a:off x="593601" y="6499020"/>
            <a:ext cx="1901311" cy="897883"/>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0696" tIns="50342" rIns="100696" bIns="50342" rtlCol="0" anchor="ctr"/>
          <a:lstStyle/>
          <a:p>
            <a:pPr algn="ctr" defTabSz="1006989" fontAlgn="auto">
              <a:spcBef>
                <a:spcPts val="0"/>
              </a:spcBef>
              <a:spcAft>
                <a:spcPts val="0"/>
              </a:spcAft>
            </a:pPr>
            <a:endParaRPr kumimoji="0" lang="zh-TW" altLang="en-US">
              <a:solidFill>
                <a:prstClr val="white"/>
              </a:solidFill>
            </a:endParaRPr>
          </a:p>
        </p:txBody>
      </p:sp>
      <p:sp>
        <p:nvSpPr>
          <p:cNvPr id="6" name="圓角矩形圖說文字 5"/>
          <p:cNvSpPr/>
          <p:nvPr/>
        </p:nvSpPr>
        <p:spPr>
          <a:xfrm>
            <a:off x="4589783" y="5601138"/>
            <a:ext cx="4242915" cy="1550889"/>
          </a:xfrm>
          <a:prstGeom prst="wedgeRoundRectCallout">
            <a:avLst>
              <a:gd name="adj1" fmla="val -97686"/>
              <a:gd name="adj2" fmla="val 41758"/>
              <a:gd name="adj3" fmla="val 16667"/>
            </a:avLst>
          </a:prstGeom>
          <a:solidFill>
            <a:srgbClr val="FFFF66"/>
          </a:solidFill>
        </p:spPr>
        <p:style>
          <a:lnRef idx="0">
            <a:schemeClr val="accent6"/>
          </a:lnRef>
          <a:fillRef idx="3">
            <a:schemeClr val="accent6"/>
          </a:fillRef>
          <a:effectRef idx="3">
            <a:schemeClr val="accent6"/>
          </a:effectRef>
          <a:fontRef idx="minor">
            <a:schemeClr val="lt1"/>
          </a:fontRef>
        </p:style>
        <p:txBody>
          <a:bodyPr lIns="100696" tIns="50342" rIns="100696" bIns="50342" rtlCol="0" anchor="ctr"/>
          <a:lstStyle/>
          <a:p>
            <a:pPr marL="314691" indent="-314691" defTabSz="1006989" fontAlgn="auto">
              <a:spcBef>
                <a:spcPts val="0"/>
              </a:spcBef>
              <a:spcAft>
                <a:spcPts val="0"/>
              </a:spcAft>
              <a:buFont typeface="Wingdings" pitchFamily="2" charset="2"/>
              <a:buChar char="ü"/>
            </a:pPr>
            <a:r>
              <a:rPr kumimoji="0" lang="zh-TW" altLang="en-US" dirty="0">
                <a:solidFill>
                  <a:prstClr val="black"/>
                </a:solidFill>
                <a:ea typeface="微軟正黑體" pitchFamily="34" charset="-120"/>
              </a:rPr>
              <a:t>需分別揭露</a:t>
            </a:r>
            <a:r>
              <a:rPr kumimoji="0" lang="zh-TW" altLang="en-US" b="1" dirty="0">
                <a:solidFill>
                  <a:srgbClr val="FF0000"/>
                </a:solidFill>
                <a:ea typeface="微軟正黑體" pitchFamily="34" charset="-120"/>
              </a:rPr>
              <a:t>本期淨利</a:t>
            </a:r>
            <a:r>
              <a:rPr kumimoji="0" lang="zh-TW" altLang="en-US" dirty="0">
                <a:solidFill>
                  <a:prstClr val="black"/>
                </a:solidFill>
                <a:ea typeface="微軟正黑體" pitchFamily="34" charset="-120"/>
              </a:rPr>
              <a:t>、</a:t>
            </a:r>
            <a:r>
              <a:rPr kumimoji="0" lang="zh-TW" altLang="en-US" b="1" dirty="0">
                <a:solidFill>
                  <a:srgbClr val="FF0000"/>
                </a:solidFill>
                <a:ea typeface="微軟正黑體" pitchFamily="34" charset="-120"/>
              </a:rPr>
              <a:t>其他綜合損益</a:t>
            </a:r>
            <a:r>
              <a:rPr kumimoji="0" lang="zh-TW" altLang="en-US" dirty="0">
                <a:solidFill>
                  <a:prstClr val="black"/>
                </a:solidFill>
                <a:ea typeface="微軟正黑體" pitchFamily="34" charset="-120"/>
              </a:rPr>
              <a:t>及</a:t>
            </a:r>
            <a:r>
              <a:rPr kumimoji="0" lang="zh-TW" altLang="en-US" b="1" dirty="0">
                <a:solidFill>
                  <a:srgbClr val="FF0000"/>
                </a:solidFill>
                <a:ea typeface="微軟正黑體" pitchFamily="34" charset="-120"/>
              </a:rPr>
              <a:t>本期淨利總額</a:t>
            </a:r>
            <a:endParaRPr kumimoji="0" lang="en-US" altLang="zh-TW" b="1" dirty="0">
              <a:solidFill>
                <a:srgbClr val="FF0000"/>
              </a:solidFill>
              <a:ea typeface="微軟正黑體" pitchFamily="34" charset="-120"/>
            </a:endParaRPr>
          </a:p>
          <a:p>
            <a:pPr marL="314691" indent="-314691" defTabSz="1006989" fontAlgn="auto">
              <a:spcBef>
                <a:spcPts val="0"/>
              </a:spcBef>
              <a:spcAft>
                <a:spcPts val="0"/>
              </a:spcAft>
              <a:buFont typeface="Wingdings" pitchFamily="2" charset="2"/>
              <a:buChar char="ü"/>
            </a:pPr>
            <a:r>
              <a:rPr kumimoji="0" lang="zh-TW" altLang="en-US" dirty="0">
                <a:solidFill>
                  <a:prstClr val="black"/>
                </a:solidFill>
                <a:ea typeface="微軟正黑體" pitchFamily="34" charset="-120"/>
              </a:rPr>
              <a:t>其他綜合損益的期初至期末帳面金額的調節項目，可選擇於</a:t>
            </a:r>
            <a:r>
              <a:rPr kumimoji="0" lang="zh-TW" altLang="en-US" b="1" dirty="0">
                <a:solidFill>
                  <a:srgbClr val="FF0000"/>
                </a:solidFill>
                <a:ea typeface="微軟正黑體" pitchFamily="34" charset="-120"/>
              </a:rPr>
              <a:t>權益變動表</a:t>
            </a:r>
            <a:r>
              <a:rPr kumimoji="0" lang="zh-TW" altLang="en-US" dirty="0">
                <a:solidFill>
                  <a:prstClr val="black"/>
                </a:solidFill>
                <a:ea typeface="微軟正黑體" pitchFamily="34" charset="-120"/>
              </a:rPr>
              <a:t>或</a:t>
            </a:r>
            <a:r>
              <a:rPr kumimoji="0" lang="zh-TW" altLang="en-US" b="1" dirty="0">
                <a:solidFill>
                  <a:srgbClr val="FF0000"/>
                </a:solidFill>
                <a:ea typeface="微軟正黑體" pitchFamily="34" charset="-120"/>
              </a:rPr>
              <a:t>附註</a:t>
            </a:r>
            <a:r>
              <a:rPr kumimoji="0" lang="zh-TW" altLang="en-US" dirty="0">
                <a:solidFill>
                  <a:prstClr val="black"/>
                </a:solidFill>
                <a:ea typeface="微軟正黑體" pitchFamily="34" charset="-120"/>
              </a:rPr>
              <a:t>表達</a:t>
            </a:r>
          </a:p>
        </p:txBody>
      </p:sp>
    </p:spTree>
    <p:extLst>
      <p:ext uri="{BB962C8B-B14F-4D97-AF65-F5344CB8AC3E}">
        <p14:creationId xmlns:p14="http://schemas.microsoft.com/office/powerpoint/2010/main" val="583689826"/>
      </p:ext>
    </p:extLst>
  </p:cSld>
  <p:clrMapOvr>
    <a:masterClrMapping/>
  </p:clrMapOvr>
  <p:transition>
    <p:random/>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fontScale="90000"/>
          </a:bodyPr>
          <a:lstStyle/>
          <a:p>
            <a:r>
              <a:rPr lang="zh-TW" altLang="en-US" dirty="0" smtClean="0"/>
              <a:t>權益變動表</a:t>
            </a:r>
            <a:endParaRPr lang="zh-TW" altLang="en-US" dirty="0"/>
          </a:p>
        </p:txBody>
      </p:sp>
      <p:sp>
        <p:nvSpPr>
          <p:cNvPr id="3" name="投影片編號版面配置區 2"/>
          <p:cNvSpPr>
            <a:spLocks noGrp="1"/>
          </p:cNvSpPr>
          <p:nvPr>
            <p:ph type="sldNum" sz="quarter" idx="10"/>
          </p:nvPr>
        </p:nvSpPr>
        <p:spPr/>
        <p:txBody>
          <a:bodyPr/>
          <a:lstStyle/>
          <a:p>
            <a:fld id="{5C2BFDC5-D7DB-482A-BCCF-A292C6924E52}" type="slidenum">
              <a:rPr lang="en-US" smtClean="0">
                <a:solidFill>
                  <a:prstClr val="black">
                    <a:tint val="75000"/>
                  </a:prstClr>
                </a:solidFill>
              </a:rPr>
              <a:pPr/>
              <a:t>32</a:t>
            </a:fld>
            <a:endParaRPr lang="en-US" dirty="0">
              <a:solidFill>
                <a:prstClr val="black">
                  <a:tint val="75000"/>
                </a:prstClr>
              </a:solidFill>
            </a:endParaRPr>
          </a:p>
        </p:txBody>
      </p:sp>
      <p:sp>
        <p:nvSpPr>
          <p:cNvPr id="4" name="Content Placeholder 3"/>
          <p:cNvSpPr>
            <a:spLocks noGrp="1"/>
          </p:cNvSpPr>
          <p:nvPr>
            <p:ph idx="1"/>
          </p:nvPr>
        </p:nvSpPr>
        <p:spPr/>
        <p:txBody>
          <a:bodyPr/>
          <a:lstStyle/>
          <a:p>
            <a:endParaRPr lang="zh-TW" altLang="en-US"/>
          </a:p>
        </p:txBody>
      </p:sp>
      <p:grpSp>
        <p:nvGrpSpPr>
          <p:cNvPr id="7" name="群組 6"/>
          <p:cNvGrpSpPr/>
          <p:nvPr/>
        </p:nvGrpSpPr>
        <p:grpSpPr>
          <a:xfrm>
            <a:off x="82" y="1601473"/>
            <a:ext cx="9944717" cy="5387299"/>
            <a:chOff x="0" y="1412776"/>
            <a:chExt cx="9039225" cy="4752528"/>
          </a:xfrm>
        </p:grpSpPr>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412776"/>
              <a:ext cx="9039225" cy="1600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1924" y="3136354"/>
              <a:ext cx="8715375" cy="302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文字方塊 5"/>
            <p:cNvSpPr txBox="1"/>
            <p:nvPr/>
          </p:nvSpPr>
          <p:spPr>
            <a:xfrm>
              <a:off x="161924" y="2924944"/>
              <a:ext cx="1745780" cy="352966"/>
            </a:xfrm>
            <a:prstGeom prst="rect">
              <a:avLst/>
            </a:prstGeom>
            <a:noFill/>
          </p:spPr>
          <p:txBody>
            <a:bodyPr wrap="square" rtlCol="0">
              <a:spAutoFit/>
            </a:bodyPr>
            <a:lstStyle/>
            <a:p>
              <a:pPr defTabSz="1006989" fontAlgn="auto">
                <a:spcBef>
                  <a:spcPts val="0"/>
                </a:spcBef>
                <a:spcAft>
                  <a:spcPts val="0"/>
                </a:spcAft>
              </a:pPr>
              <a:r>
                <a:rPr kumimoji="0" lang="en-US" altLang="zh-TW" dirty="0">
                  <a:solidFill>
                    <a:prstClr val="black"/>
                  </a:solidFill>
                  <a:latin typeface="Calibri"/>
                  <a:ea typeface="新細明體"/>
                </a:rPr>
                <a:t>…</a:t>
              </a:r>
              <a:endParaRPr kumimoji="0" lang="zh-TW" altLang="en-US" dirty="0">
                <a:solidFill>
                  <a:prstClr val="black"/>
                </a:solidFill>
                <a:latin typeface="Calibri"/>
                <a:ea typeface="新細明體"/>
              </a:endParaRPr>
            </a:p>
          </p:txBody>
        </p:sp>
      </p:grpSp>
      <p:sp>
        <p:nvSpPr>
          <p:cNvPr id="11" name="直線圖說文字 2 (加上框線和強調線) 10"/>
          <p:cNvSpPr/>
          <p:nvPr/>
        </p:nvSpPr>
        <p:spPr>
          <a:xfrm>
            <a:off x="6122504" y="3292375"/>
            <a:ext cx="3485737" cy="883808"/>
          </a:xfrm>
          <a:prstGeom prst="accentBorderCallout2">
            <a:avLst>
              <a:gd name="adj1" fmla="val 18750"/>
              <a:gd name="adj2" fmla="val -8333"/>
              <a:gd name="adj3" fmla="val 18750"/>
              <a:gd name="adj4" fmla="val -16667"/>
              <a:gd name="adj5" fmla="val 88354"/>
              <a:gd name="adj6" fmla="val -66666"/>
            </a:avLst>
          </a:prstGeom>
          <a:solidFill>
            <a:srgbClr val="FFFF00"/>
          </a:solidFill>
          <a:ln>
            <a:solidFill>
              <a:srgbClr val="92D050"/>
            </a:solidFill>
          </a:ln>
        </p:spPr>
        <p:style>
          <a:lnRef idx="2">
            <a:schemeClr val="accent6"/>
          </a:lnRef>
          <a:fillRef idx="1">
            <a:schemeClr val="lt1"/>
          </a:fillRef>
          <a:effectRef idx="0">
            <a:schemeClr val="accent6"/>
          </a:effectRef>
          <a:fontRef idx="minor">
            <a:schemeClr val="dk1"/>
          </a:fontRef>
        </p:style>
        <p:txBody>
          <a:bodyPr lIns="90349" tIns="45172" rIns="90349" bIns="45172" anchor="ctr"/>
          <a:lstStyle/>
          <a:p>
            <a:pPr defTabSz="1006989" fontAlgn="auto">
              <a:spcBef>
                <a:spcPts val="0"/>
              </a:spcBef>
              <a:spcAft>
                <a:spcPts val="0"/>
              </a:spcAft>
              <a:defRPr/>
            </a:pPr>
            <a:r>
              <a:rPr kumimoji="0" lang="zh-TW" altLang="en-US" sz="1800" dirty="0">
                <a:solidFill>
                  <a:prstClr val="black"/>
                </a:solidFill>
                <a:ea typeface="微軟正黑體" pitchFamily="34" charset="-120"/>
                <a:cs typeface="Calibri" pitchFamily="34" charset="0"/>
              </a:rPr>
              <a:t>處分或取得子公司部分權益</a:t>
            </a:r>
            <a:r>
              <a:rPr kumimoji="0" lang="zh-TW" altLang="en-US" sz="1800" u="sng" dirty="0">
                <a:solidFill>
                  <a:prstClr val="black"/>
                </a:solidFill>
                <a:ea typeface="微軟正黑體" pitchFamily="34" charset="-120"/>
                <a:cs typeface="Calibri" pitchFamily="34" charset="0"/>
              </a:rPr>
              <a:t>未喪失控制</a:t>
            </a:r>
            <a:r>
              <a:rPr kumimoji="0" lang="zh-TW" altLang="en-US" sz="1800" dirty="0">
                <a:solidFill>
                  <a:prstClr val="black"/>
                </a:solidFill>
                <a:ea typeface="微軟正黑體" pitchFamily="34" charset="-120"/>
                <a:cs typeface="Calibri" pitchFamily="34" charset="0"/>
              </a:rPr>
              <a:t>，視為權益交易處理者</a:t>
            </a:r>
          </a:p>
        </p:txBody>
      </p:sp>
      <p:sp>
        <p:nvSpPr>
          <p:cNvPr id="12" name="直線圖說文字 2 (加上框線和強調線) 11"/>
          <p:cNvSpPr/>
          <p:nvPr/>
        </p:nvSpPr>
        <p:spPr>
          <a:xfrm>
            <a:off x="7270747" y="4458375"/>
            <a:ext cx="2495826" cy="592689"/>
          </a:xfrm>
          <a:prstGeom prst="accentBorderCallout2">
            <a:avLst>
              <a:gd name="adj1" fmla="val 18750"/>
              <a:gd name="adj2" fmla="val -8333"/>
              <a:gd name="adj3" fmla="val 18750"/>
              <a:gd name="adj4" fmla="val -16667"/>
              <a:gd name="adj5" fmla="val 123971"/>
              <a:gd name="adj6" fmla="val -167141"/>
            </a:avLst>
          </a:prstGeom>
          <a:solidFill>
            <a:srgbClr val="FFFF00"/>
          </a:solidFill>
          <a:ln>
            <a:solidFill>
              <a:srgbClr val="92D050"/>
            </a:solidFill>
          </a:ln>
        </p:spPr>
        <p:style>
          <a:lnRef idx="2">
            <a:schemeClr val="accent6"/>
          </a:lnRef>
          <a:fillRef idx="1">
            <a:schemeClr val="lt1"/>
          </a:fillRef>
          <a:effectRef idx="0">
            <a:schemeClr val="accent6"/>
          </a:effectRef>
          <a:fontRef idx="minor">
            <a:schemeClr val="dk1"/>
          </a:fontRef>
        </p:style>
        <p:txBody>
          <a:bodyPr lIns="90349" tIns="45172" rIns="90349" bIns="45172" anchor="ctr"/>
          <a:lstStyle/>
          <a:p>
            <a:pPr defTabSz="1006989" fontAlgn="auto">
              <a:spcBef>
                <a:spcPts val="0"/>
              </a:spcBef>
              <a:spcAft>
                <a:spcPts val="0"/>
              </a:spcAft>
            </a:pPr>
            <a:r>
              <a:rPr kumimoji="0" lang="zh-TW" altLang="en-US" sz="1800" dirty="0">
                <a:solidFill>
                  <a:prstClr val="black"/>
                </a:solidFill>
                <a:latin typeface="微軟正黑體" pitchFamily="34" charset="-120"/>
                <a:ea typeface="微軟正黑體" pitchFamily="34" charset="-120"/>
              </a:rPr>
              <a:t>子公司發行</a:t>
            </a:r>
            <a:r>
              <a:rPr kumimoji="0" lang="en-US" altLang="zh-TW" sz="1800" dirty="0">
                <a:solidFill>
                  <a:prstClr val="black"/>
                </a:solidFill>
                <a:latin typeface="微軟正黑體" pitchFamily="34" charset="-120"/>
                <a:ea typeface="微軟正黑體" pitchFamily="34" charset="-120"/>
              </a:rPr>
              <a:t>option</a:t>
            </a:r>
            <a:r>
              <a:rPr kumimoji="0" lang="zh-TW" altLang="en-US" sz="1800" dirty="0">
                <a:solidFill>
                  <a:prstClr val="black"/>
                </a:solidFill>
                <a:latin typeface="微軟正黑體" pitchFamily="34" charset="-120"/>
                <a:ea typeface="微軟正黑體" pitchFamily="34" charset="-120"/>
              </a:rPr>
              <a:t>，</a:t>
            </a:r>
            <a:r>
              <a:rPr kumimoji="0" lang="zh-TW" altLang="zh-TW" sz="1800" dirty="0">
                <a:solidFill>
                  <a:prstClr val="black"/>
                </a:solidFill>
                <a:latin typeface="微軟正黑體" pitchFamily="34" charset="-120"/>
                <a:ea typeface="微軟正黑體" pitchFamily="34" charset="-120"/>
              </a:rPr>
              <a:t>列非控制權益</a:t>
            </a:r>
          </a:p>
        </p:txBody>
      </p:sp>
      <p:sp>
        <p:nvSpPr>
          <p:cNvPr id="13" name="直線圖說文字 2 (加上框線和強調線) 12"/>
          <p:cNvSpPr/>
          <p:nvPr/>
        </p:nvSpPr>
        <p:spPr>
          <a:xfrm>
            <a:off x="7139668" y="5519511"/>
            <a:ext cx="2495826" cy="592689"/>
          </a:xfrm>
          <a:prstGeom prst="accentBorderCallout2">
            <a:avLst>
              <a:gd name="adj1" fmla="val 18750"/>
              <a:gd name="adj2" fmla="val -8333"/>
              <a:gd name="adj3" fmla="val 18750"/>
              <a:gd name="adj4" fmla="val -16667"/>
              <a:gd name="adj5" fmla="val 32833"/>
              <a:gd name="adj6" fmla="val -140459"/>
            </a:avLst>
          </a:prstGeom>
          <a:solidFill>
            <a:srgbClr val="FFFF00"/>
          </a:solidFill>
          <a:ln>
            <a:solidFill>
              <a:srgbClr val="92D050"/>
            </a:solidFill>
          </a:ln>
        </p:spPr>
        <p:style>
          <a:lnRef idx="2">
            <a:schemeClr val="accent6"/>
          </a:lnRef>
          <a:fillRef idx="1">
            <a:schemeClr val="lt1"/>
          </a:fillRef>
          <a:effectRef idx="0">
            <a:schemeClr val="accent6"/>
          </a:effectRef>
          <a:fontRef idx="minor">
            <a:schemeClr val="dk1"/>
          </a:fontRef>
        </p:style>
        <p:txBody>
          <a:bodyPr lIns="90349" tIns="45172" rIns="90349" bIns="45172" anchor="ctr"/>
          <a:lstStyle/>
          <a:p>
            <a:pPr defTabSz="1006989" fontAlgn="auto">
              <a:spcBef>
                <a:spcPts val="0"/>
              </a:spcBef>
              <a:spcAft>
                <a:spcPts val="0"/>
              </a:spcAft>
            </a:pPr>
            <a:r>
              <a:rPr kumimoji="0" lang="zh-TW" altLang="en-US" sz="1800" dirty="0">
                <a:solidFill>
                  <a:prstClr val="black"/>
                </a:solidFill>
                <a:latin typeface="微軟正黑體" pitchFamily="34" charset="-120"/>
                <a:ea typeface="微軟正黑體" pitchFamily="34" charset="-120"/>
              </a:rPr>
              <a:t>子公司發行</a:t>
            </a:r>
            <a:r>
              <a:rPr kumimoji="0" lang="en-US" altLang="zh-TW" sz="1800" dirty="0">
                <a:solidFill>
                  <a:prstClr val="black"/>
                </a:solidFill>
                <a:latin typeface="微軟正黑體" pitchFamily="34" charset="-120"/>
                <a:ea typeface="微軟正黑體" pitchFamily="34" charset="-120"/>
              </a:rPr>
              <a:t>CB</a:t>
            </a:r>
            <a:r>
              <a:rPr kumimoji="0" lang="zh-TW" altLang="en-US" sz="1800" dirty="0">
                <a:solidFill>
                  <a:prstClr val="black"/>
                </a:solidFill>
                <a:latin typeface="微軟正黑體" pitchFamily="34" charset="-120"/>
                <a:ea typeface="微軟正黑體" pitchFamily="34" charset="-120"/>
              </a:rPr>
              <a:t>，</a:t>
            </a:r>
            <a:r>
              <a:rPr kumimoji="0" lang="zh-TW" altLang="zh-TW" sz="1800" dirty="0">
                <a:solidFill>
                  <a:prstClr val="black"/>
                </a:solidFill>
                <a:latin typeface="微軟正黑體" pitchFamily="34" charset="-120"/>
                <a:ea typeface="微軟正黑體" pitchFamily="34" charset="-120"/>
              </a:rPr>
              <a:t>列非控制權益</a:t>
            </a:r>
          </a:p>
        </p:txBody>
      </p:sp>
      <p:sp>
        <p:nvSpPr>
          <p:cNvPr id="14" name="直線圖說文字 2 (加上框線和強調線) 13"/>
          <p:cNvSpPr/>
          <p:nvPr/>
        </p:nvSpPr>
        <p:spPr>
          <a:xfrm>
            <a:off x="4765550" y="7071838"/>
            <a:ext cx="3614702" cy="638232"/>
          </a:xfrm>
          <a:prstGeom prst="accentBorderCallout2">
            <a:avLst>
              <a:gd name="adj1" fmla="val 8705"/>
              <a:gd name="adj2" fmla="val 102703"/>
              <a:gd name="adj3" fmla="val 43864"/>
              <a:gd name="adj4" fmla="val 105559"/>
              <a:gd name="adj5" fmla="val -35014"/>
              <a:gd name="adj6" fmla="val 129483"/>
            </a:avLst>
          </a:prstGeom>
          <a:solidFill>
            <a:srgbClr val="FFFF00"/>
          </a:solidFill>
          <a:ln>
            <a:solidFill>
              <a:srgbClr val="92D050"/>
            </a:solidFill>
          </a:ln>
        </p:spPr>
        <p:style>
          <a:lnRef idx="2">
            <a:schemeClr val="accent6"/>
          </a:lnRef>
          <a:fillRef idx="1">
            <a:schemeClr val="lt1"/>
          </a:fillRef>
          <a:effectRef idx="0">
            <a:schemeClr val="accent6"/>
          </a:effectRef>
          <a:fontRef idx="minor">
            <a:schemeClr val="dk1"/>
          </a:fontRef>
        </p:style>
        <p:txBody>
          <a:bodyPr lIns="90349" tIns="45172" rIns="90349" bIns="45172" anchor="ctr"/>
          <a:lstStyle/>
          <a:p>
            <a:pPr defTabSz="1006989" fontAlgn="auto">
              <a:spcBef>
                <a:spcPts val="0"/>
              </a:spcBef>
              <a:spcAft>
                <a:spcPts val="0"/>
              </a:spcAft>
            </a:pPr>
            <a:r>
              <a:rPr kumimoji="0" lang="zh-TW" altLang="en-US" sz="1800" dirty="0">
                <a:solidFill>
                  <a:prstClr val="black"/>
                </a:solidFill>
                <a:ea typeface="微軟正黑體" pitchFamily="34" charset="-120"/>
              </a:rPr>
              <a:t>精算損益認列於</a:t>
            </a:r>
            <a:r>
              <a:rPr kumimoji="0" lang="en-US" altLang="zh-TW" sz="1800" dirty="0">
                <a:solidFill>
                  <a:prstClr val="black"/>
                </a:solidFill>
                <a:ea typeface="微軟正黑體" pitchFamily="34" charset="-120"/>
              </a:rPr>
              <a:t>OCI</a:t>
            </a:r>
            <a:r>
              <a:rPr kumimoji="0" lang="zh-TW" altLang="en-US" sz="1800" dirty="0">
                <a:solidFill>
                  <a:prstClr val="black"/>
                </a:solidFill>
                <a:ea typeface="微軟正黑體" pitchFamily="34" charset="-120"/>
              </a:rPr>
              <a:t>之 金額，於權益變動表列於</a:t>
            </a:r>
            <a:r>
              <a:rPr kumimoji="0" lang="en-US" altLang="zh-TW" sz="1800" dirty="0">
                <a:solidFill>
                  <a:prstClr val="black"/>
                </a:solidFill>
                <a:ea typeface="微軟正黑體" pitchFamily="34" charset="-120"/>
              </a:rPr>
              <a:t>RE</a:t>
            </a:r>
            <a:r>
              <a:rPr kumimoji="0" lang="zh-TW" altLang="en-US" sz="1800" dirty="0">
                <a:solidFill>
                  <a:prstClr val="black"/>
                </a:solidFill>
                <a:ea typeface="微軟正黑體" pitchFamily="34" charset="-120"/>
              </a:rPr>
              <a:t>項下</a:t>
            </a:r>
            <a:endParaRPr kumimoji="0" lang="zh-TW" altLang="zh-TW" sz="1800" dirty="0">
              <a:solidFill>
                <a:prstClr val="black"/>
              </a:solidFill>
              <a:ea typeface="微軟正黑體" pitchFamily="34" charset="-120"/>
            </a:endParaRPr>
          </a:p>
        </p:txBody>
      </p:sp>
    </p:spTree>
    <p:extLst>
      <p:ext uri="{BB962C8B-B14F-4D97-AF65-F5344CB8AC3E}">
        <p14:creationId xmlns:p14="http://schemas.microsoft.com/office/powerpoint/2010/main" val="8823968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par>
                          <p:cTn id="18" fill="hold">
                            <p:stCondLst>
                              <p:cond delay="500"/>
                            </p:stCondLst>
                            <p:childTnLst>
                              <p:par>
                                <p:cTn id="19" presetID="22" presetClass="entr" presetSubtype="2"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ipe(right)">
                                      <p:cBhvr>
                                        <p:cTn id="2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fontScale="90000"/>
          </a:bodyPr>
          <a:lstStyle/>
          <a:p>
            <a:pPr algn="l"/>
            <a:r>
              <a:rPr lang="zh-TW" altLang="en-US" b="1" dirty="0" smtClean="0"/>
              <a:t>現金流量表－營業活動</a:t>
            </a:r>
            <a:endParaRPr lang="zh-TW" altLang="en-US" b="1" dirty="0"/>
          </a:p>
        </p:txBody>
      </p:sp>
      <p:sp>
        <p:nvSpPr>
          <p:cNvPr id="3" name="內容版面配置區 2"/>
          <p:cNvSpPr>
            <a:spLocks noGrp="1"/>
          </p:cNvSpPr>
          <p:nvPr>
            <p:ph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pPr>
              <a:defRPr/>
            </a:pPr>
            <a:fld id="{E7248DCC-D2F2-466C-9721-2DA1D549E461}" type="slidenum">
              <a:rPr lang="en-US" altLang="zh-TW" smtClean="0">
                <a:solidFill>
                  <a:prstClr val="black">
                    <a:tint val="75000"/>
                  </a:prstClr>
                </a:solidFill>
              </a:rPr>
              <a:pPr>
                <a:defRPr/>
              </a:pPr>
              <a:t>33</a:t>
            </a:fld>
            <a:endParaRPr lang="en-US" altLang="zh-TW">
              <a:solidFill>
                <a:prstClr val="black">
                  <a:tint val="75000"/>
                </a:prstClr>
              </a:solidFill>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1622" y="1121462"/>
            <a:ext cx="6177407" cy="65605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直線圖說文字 2 (加上框線和強調線) 5"/>
          <p:cNvSpPr/>
          <p:nvPr/>
        </p:nvSpPr>
        <p:spPr>
          <a:xfrm>
            <a:off x="6309692" y="2662682"/>
            <a:ext cx="3485737" cy="907751"/>
          </a:xfrm>
          <a:prstGeom prst="accentBorderCallout2">
            <a:avLst>
              <a:gd name="adj1" fmla="val 18750"/>
              <a:gd name="adj2" fmla="val -8333"/>
              <a:gd name="adj3" fmla="val 18750"/>
              <a:gd name="adj4" fmla="val -16667"/>
              <a:gd name="adj5" fmla="val 463181"/>
              <a:gd name="adj6" fmla="val -117366"/>
            </a:avLst>
          </a:prstGeom>
          <a:solidFill>
            <a:srgbClr val="FFFF00"/>
          </a:solidFill>
        </p:spPr>
        <p:style>
          <a:lnRef idx="2">
            <a:schemeClr val="accent6"/>
          </a:lnRef>
          <a:fillRef idx="1">
            <a:schemeClr val="lt1"/>
          </a:fillRef>
          <a:effectRef idx="0">
            <a:schemeClr val="accent6"/>
          </a:effectRef>
          <a:fontRef idx="minor">
            <a:schemeClr val="dk1"/>
          </a:fontRef>
        </p:style>
        <p:txBody>
          <a:bodyPr lIns="90465" tIns="45231" rIns="90465" bIns="45231" anchor="ctr"/>
          <a:lstStyle/>
          <a:p>
            <a:pPr algn="ctr" defTabSz="1008281" fontAlgn="auto">
              <a:spcBef>
                <a:spcPts val="0"/>
              </a:spcBef>
              <a:spcAft>
                <a:spcPts val="0"/>
              </a:spcAft>
              <a:defRPr/>
            </a:pPr>
            <a:r>
              <a:rPr kumimoji="0" lang="zh-TW" altLang="en-US" dirty="0">
                <a:solidFill>
                  <a:prstClr val="black"/>
                </a:solidFill>
                <a:ea typeface="微軟正黑體" pitchFamily="34" charset="-120"/>
              </a:rPr>
              <a:t>支付利息可分類為</a:t>
            </a:r>
            <a:r>
              <a:rPr kumimoji="0" lang="zh-TW" altLang="en-US" dirty="0">
                <a:solidFill>
                  <a:srgbClr val="FF0000"/>
                </a:solidFill>
                <a:ea typeface="微軟正黑體" pitchFamily="34" charset="-120"/>
              </a:rPr>
              <a:t>籌資</a:t>
            </a:r>
            <a:r>
              <a:rPr kumimoji="0" lang="zh-TW" altLang="en-US" dirty="0">
                <a:solidFill>
                  <a:prstClr val="black"/>
                </a:solidFill>
                <a:ea typeface="微軟正黑體" pitchFamily="34" charset="-120"/>
              </a:rPr>
              <a:t>或</a:t>
            </a:r>
            <a:r>
              <a:rPr kumimoji="0" lang="zh-TW" altLang="en-US" dirty="0">
                <a:solidFill>
                  <a:srgbClr val="FF0000"/>
                </a:solidFill>
                <a:ea typeface="微軟正黑體" pitchFamily="34" charset="-120"/>
              </a:rPr>
              <a:t>營業</a:t>
            </a:r>
            <a:r>
              <a:rPr kumimoji="0" lang="zh-TW" altLang="en-US" dirty="0">
                <a:solidFill>
                  <a:prstClr val="black"/>
                </a:solidFill>
                <a:ea typeface="微軟正黑體" pitchFamily="34" charset="-120"/>
              </a:rPr>
              <a:t>活動</a:t>
            </a:r>
          </a:p>
        </p:txBody>
      </p:sp>
      <p:sp>
        <p:nvSpPr>
          <p:cNvPr id="5" name="矩形 4"/>
          <p:cNvSpPr/>
          <p:nvPr/>
        </p:nvSpPr>
        <p:spPr>
          <a:xfrm>
            <a:off x="6309692" y="1291403"/>
            <a:ext cx="3485737" cy="1142760"/>
          </a:xfrm>
          <a:prstGeom prst="rect">
            <a:avLst/>
          </a:prstGeom>
        </p:spPr>
        <p:style>
          <a:lnRef idx="1">
            <a:schemeClr val="accent4"/>
          </a:lnRef>
          <a:fillRef idx="2">
            <a:schemeClr val="accent4"/>
          </a:fillRef>
          <a:effectRef idx="1">
            <a:schemeClr val="accent4"/>
          </a:effectRef>
          <a:fontRef idx="minor">
            <a:schemeClr val="dk1"/>
          </a:fontRef>
        </p:style>
        <p:txBody>
          <a:bodyPr lIns="100825" tIns="50407" rIns="100825" bIns="50407" rtlCol="0" anchor="ctr"/>
          <a:lstStyle/>
          <a:p>
            <a:pPr defTabSz="1008281" fontAlgn="auto">
              <a:spcBef>
                <a:spcPts val="0"/>
              </a:spcBef>
              <a:spcAft>
                <a:spcPts val="0"/>
              </a:spcAft>
            </a:pPr>
            <a:r>
              <a:rPr kumimoji="0" lang="zh-TW" altLang="en-US" b="1" dirty="0">
                <a:solidFill>
                  <a:srgbClr val="FF0000"/>
                </a:solidFill>
                <a:ea typeface="微軟正黑體" pitchFamily="34" charset="-120"/>
              </a:rPr>
              <a:t>利息與股利之收付，及支付所得稅</a:t>
            </a:r>
            <a:r>
              <a:rPr kumimoji="0" lang="zh-TW" altLang="en-US" b="1" dirty="0">
                <a:solidFill>
                  <a:prstClr val="black"/>
                </a:solidFill>
                <a:ea typeface="微軟正黑體" pitchFamily="34" charset="-120"/>
              </a:rPr>
              <a:t>之現金流量，應於現金流量表中</a:t>
            </a:r>
            <a:r>
              <a:rPr kumimoji="0" lang="zh-TW" altLang="en-US" b="1" dirty="0">
                <a:solidFill>
                  <a:srgbClr val="FF0000"/>
                </a:solidFill>
                <a:ea typeface="微軟正黑體" pitchFamily="34" charset="-120"/>
              </a:rPr>
              <a:t>單獨揭露</a:t>
            </a:r>
          </a:p>
        </p:txBody>
      </p:sp>
      <p:sp>
        <p:nvSpPr>
          <p:cNvPr id="8" name="直線圖說文字 2 (加上框線和強調線) 7"/>
          <p:cNvSpPr/>
          <p:nvPr/>
        </p:nvSpPr>
        <p:spPr>
          <a:xfrm>
            <a:off x="6309692" y="3743189"/>
            <a:ext cx="3485737" cy="907751"/>
          </a:xfrm>
          <a:prstGeom prst="accentBorderCallout2">
            <a:avLst>
              <a:gd name="adj1" fmla="val 18750"/>
              <a:gd name="adj2" fmla="val -8333"/>
              <a:gd name="adj3" fmla="val 18750"/>
              <a:gd name="adj4" fmla="val -16667"/>
              <a:gd name="adj5" fmla="val 375638"/>
              <a:gd name="adj6" fmla="val -104193"/>
            </a:avLst>
          </a:prstGeom>
          <a:solidFill>
            <a:srgbClr val="FFFF00"/>
          </a:solidFill>
        </p:spPr>
        <p:style>
          <a:lnRef idx="2">
            <a:schemeClr val="accent6"/>
          </a:lnRef>
          <a:fillRef idx="1">
            <a:schemeClr val="lt1"/>
          </a:fillRef>
          <a:effectRef idx="0">
            <a:schemeClr val="accent6"/>
          </a:effectRef>
          <a:fontRef idx="minor">
            <a:schemeClr val="dk1"/>
          </a:fontRef>
        </p:style>
        <p:txBody>
          <a:bodyPr lIns="90465" tIns="45231" rIns="90465" bIns="45231" anchor="ctr"/>
          <a:lstStyle/>
          <a:p>
            <a:pPr algn="ctr" defTabSz="1008281" fontAlgn="auto">
              <a:spcBef>
                <a:spcPts val="0"/>
              </a:spcBef>
              <a:spcAft>
                <a:spcPts val="0"/>
              </a:spcAft>
              <a:defRPr/>
            </a:pPr>
            <a:r>
              <a:rPr kumimoji="0" lang="zh-TW" altLang="en-US" dirty="0">
                <a:solidFill>
                  <a:prstClr val="black"/>
                </a:solidFill>
                <a:ea typeface="微軟正黑體" pitchFamily="34" charset="-120"/>
              </a:rPr>
              <a:t>支付所得稅應分類為來自</a:t>
            </a:r>
            <a:r>
              <a:rPr kumimoji="0" lang="zh-TW" altLang="en-US" dirty="0">
                <a:solidFill>
                  <a:srgbClr val="FF0000"/>
                </a:solidFill>
                <a:ea typeface="微軟正黑體" pitchFamily="34" charset="-120"/>
              </a:rPr>
              <a:t>營業</a:t>
            </a:r>
            <a:r>
              <a:rPr kumimoji="0" lang="zh-TW" altLang="en-US" dirty="0">
                <a:solidFill>
                  <a:prstClr val="black"/>
                </a:solidFill>
                <a:ea typeface="微軟正黑體" pitchFamily="34" charset="-120"/>
              </a:rPr>
              <a:t>活動之現金流量，除非可明確辨認屬於籌資及投資活動。</a:t>
            </a:r>
          </a:p>
        </p:txBody>
      </p:sp>
    </p:spTree>
    <p:extLst>
      <p:ext uri="{BB962C8B-B14F-4D97-AF65-F5344CB8AC3E}">
        <p14:creationId xmlns:p14="http://schemas.microsoft.com/office/powerpoint/2010/main" val="14902137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animBg="1"/>
      <p:bldP spid="8"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fontScale="90000"/>
          </a:bodyPr>
          <a:lstStyle/>
          <a:p>
            <a:pPr algn="l"/>
            <a:r>
              <a:rPr lang="zh-TW" altLang="en-US" b="1" dirty="0" smtClean="0"/>
              <a:t>現金流量表－投資及籌資活動</a:t>
            </a:r>
            <a:endParaRPr lang="zh-TW" altLang="en-US" b="1" dirty="0"/>
          </a:p>
        </p:txBody>
      </p:sp>
      <p:sp>
        <p:nvSpPr>
          <p:cNvPr id="3" name="內容版面配置區 2"/>
          <p:cNvSpPr>
            <a:spLocks noGrp="1"/>
          </p:cNvSpPr>
          <p:nvPr>
            <p:ph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pPr>
              <a:defRPr/>
            </a:pPr>
            <a:fld id="{E7248DCC-D2F2-466C-9721-2DA1D549E461}" type="slidenum">
              <a:rPr lang="en-US" altLang="zh-TW" smtClean="0">
                <a:solidFill>
                  <a:prstClr val="black">
                    <a:tint val="75000"/>
                  </a:prstClr>
                </a:solidFill>
              </a:rPr>
              <a:pPr>
                <a:defRPr/>
              </a:pPr>
              <a:t>34</a:t>
            </a:fld>
            <a:endParaRPr lang="en-US" altLang="zh-TW">
              <a:solidFill>
                <a:prstClr val="black">
                  <a:tint val="75000"/>
                </a:prstClr>
              </a:solidFill>
            </a:endParaRPr>
          </a:p>
        </p:txBody>
      </p:sp>
      <p:pic>
        <p:nvPicPr>
          <p:cNvPr id="205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3469"/>
          <a:stretch/>
        </p:blipFill>
        <p:spPr bwMode="auto">
          <a:xfrm>
            <a:off x="276715" y="1274970"/>
            <a:ext cx="6774080" cy="62117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直線圖說文字 2 (加上框線和強調線) 6"/>
          <p:cNvSpPr/>
          <p:nvPr/>
        </p:nvSpPr>
        <p:spPr>
          <a:xfrm>
            <a:off x="6309692" y="1601549"/>
            <a:ext cx="3485737" cy="907751"/>
          </a:xfrm>
          <a:prstGeom prst="accentBorderCallout2">
            <a:avLst>
              <a:gd name="adj1" fmla="val 18750"/>
              <a:gd name="adj2" fmla="val -8333"/>
              <a:gd name="adj3" fmla="val 18750"/>
              <a:gd name="adj4" fmla="val -16667"/>
              <a:gd name="adj5" fmla="val 147264"/>
              <a:gd name="adj6" fmla="val -76961"/>
            </a:avLst>
          </a:prstGeom>
          <a:solidFill>
            <a:srgbClr val="FFFF00"/>
          </a:solidFill>
        </p:spPr>
        <p:style>
          <a:lnRef idx="2">
            <a:schemeClr val="accent6"/>
          </a:lnRef>
          <a:fillRef idx="1">
            <a:schemeClr val="lt1"/>
          </a:fillRef>
          <a:effectRef idx="0">
            <a:schemeClr val="accent6"/>
          </a:effectRef>
          <a:fontRef idx="minor">
            <a:schemeClr val="dk1"/>
          </a:fontRef>
        </p:style>
        <p:txBody>
          <a:bodyPr lIns="90465" tIns="45231" rIns="90465" bIns="45231" anchor="ctr"/>
          <a:lstStyle/>
          <a:p>
            <a:pPr algn="ctr" defTabSz="1008281" fontAlgn="auto">
              <a:spcBef>
                <a:spcPts val="0"/>
              </a:spcBef>
              <a:spcAft>
                <a:spcPts val="0"/>
              </a:spcAft>
              <a:defRPr/>
            </a:pPr>
            <a:r>
              <a:rPr kumimoji="0" lang="zh-TW" altLang="en-US" dirty="0">
                <a:solidFill>
                  <a:prstClr val="black"/>
                </a:solidFill>
                <a:ea typeface="微軟正黑體" pitchFamily="34" charset="-120"/>
              </a:rPr>
              <a:t>收取利息及股利可分類為</a:t>
            </a:r>
            <a:r>
              <a:rPr kumimoji="0" lang="zh-TW" altLang="en-US" dirty="0">
                <a:solidFill>
                  <a:srgbClr val="FF0000"/>
                </a:solidFill>
                <a:ea typeface="微軟正黑體" pitchFamily="34" charset="-120"/>
              </a:rPr>
              <a:t>投資</a:t>
            </a:r>
            <a:r>
              <a:rPr kumimoji="0" lang="zh-TW" altLang="en-US" dirty="0">
                <a:solidFill>
                  <a:prstClr val="black"/>
                </a:solidFill>
                <a:ea typeface="微軟正黑體" pitchFamily="34" charset="-120"/>
              </a:rPr>
              <a:t>或</a:t>
            </a:r>
            <a:r>
              <a:rPr kumimoji="0" lang="zh-TW" altLang="en-US" dirty="0">
                <a:solidFill>
                  <a:srgbClr val="FF0000"/>
                </a:solidFill>
                <a:ea typeface="微軟正黑體" pitchFamily="34" charset="-120"/>
              </a:rPr>
              <a:t>營業</a:t>
            </a:r>
            <a:r>
              <a:rPr kumimoji="0" lang="zh-TW" altLang="en-US" dirty="0">
                <a:solidFill>
                  <a:prstClr val="black"/>
                </a:solidFill>
                <a:ea typeface="微軟正黑體" pitchFamily="34" charset="-120"/>
              </a:rPr>
              <a:t>活動</a:t>
            </a:r>
          </a:p>
        </p:txBody>
      </p:sp>
      <p:sp>
        <p:nvSpPr>
          <p:cNvPr id="5" name="矩形 4"/>
          <p:cNvSpPr/>
          <p:nvPr/>
        </p:nvSpPr>
        <p:spPr>
          <a:xfrm>
            <a:off x="276716" y="3723743"/>
            <a:ext cx="712992" cy="657114"/>
          </a:xfrm>
          <a:prstGeom prst="rect">
            <a:avLst/>
          </a:prstGeom>
          <a:noFill/>
          <a:ln w="28575">
            <a:solidFill>
              <a:srgbClr val="FF0000"/>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lIns="100825" tIns="50407" rIns="100825" bIns="50407" rtlCol="0" anchor="ctr"/>
          <a:lstStyle/>
          <a:p>
            <a:pPr algn="ctr" defTabSz="1008281" fontAlgn="auto">
              <a:spcBef>
                <a:spcPts val="0"/>
              </a:spcBef>
              <a:spcAft>
                <a:spcPts val="0"/>
              </a:spcAft>
            </a:pPr>
            <a:endParaRPr kumimoji="0" lang="zh-TW" altLang="en-US">
              <a:solidFill>
                <a:prstClr val="white"/>
              </a:solidFill>
            </a:endParaRPr>
          </a:p>
        </p:txBody>
      </p:sp>
      <p:sp>
        <p:nvSpPr>
          <p:cNvPr id="6" name="直線圖說文字 1 5"/>
          <p:cNvSpPr/>
          <p:nvPr/>
        </p:nvSpPr>
        <p:spPr>
          <a:xfrm>
            <a:off x="0" y="2825859"/>
            <a:ext cx="989707" cy="653006"/>
          </a:xfrm>
          <a:prstGeom prst="borderCallout1">
            <a:avLst>
              <a:gd name="adj1" fmla="val 98116"/>
              <a:gd name="adj2" fmla="val 42490"/>
              <a:gd name="adj3" fmla="val 162765"/>
              <a:gd name="adj4" fmla="val 17573"/>
            </a:avLst>
          </a:prstGeom>
        </p:spPr>
        <p:style>
          <a:lnRef idx="1">
            <a:schemeClr val="accent3"/>
          </a:lnRef>
          <a:fillRef idx="2">
            <a:schemeClr val="accent3"/>
          </a:fillRef>
          <a:effectRef idx="1">
            <a:schemeClr val="accent3"/>
          </a:effectRef>
          <a:fontRef idx="minor">
            <a:schemeClr val="dk1"/>
          </a:fontRef>
        </p:style>
        <p:txBody>
          <a:bodyPr lIns="100825" tIns="50407" rIns="100825" bIns="50407" rtlCol="0" anchor="ctr"/>
          <a:lstStyle/>
          <a:p>
            <a:pPr algn="ctr" defTabSz="1008281" fontAlgn="auto">
              <a:spcBef>
                <a:spcPts val="0"/>
              </a:spcBef>
              <a:spcAft>
                <a:spcPts val="0"/>
              </a:spcAft>
            </a:pPr>
            <a:r>
              <a:rPr kumimoji="0" lang="zh-TW" altLang="en-US" dirty="0">
                <a:solidFill>
                  <a:prstClr val="black"/>
                </a:solidFill>
                <a:ea typeface="微軟正黑體" pitchFamily="34" charset="-120"/>
              </a:rPr>
              <a:t>不稱為融資</a:t>
            </a:r>
          </a:p>
        </p:txBody>
      </p:sp>
      <p:sp>
        <p:nvSpPr>
          <p:cNvPr id="10" name="直線圖說文字 2 (加上框線和強調線) 9"/>
          <p:cNvSpPr/>
          <p:nvPr/>
        </p:nvSpPr>
        <p:spPr>
          <a:xfrm>
            <a:off x="6309692" y="3723818"/>
            <a:ext cx="3485737" cy="907751"/>
          </a:xfrm>
          <a:prstGeom prst="accentBorderCallout2">
            <a:avLst>
              <a:gd name="adj1" fmla="val 18750"/>
              <a:gd name="adj2" fmla="val -8333"/>
              <a:gd name="adj3" fmla="val 18750"/>
              <a:gd name="adj4" fmla="val -16667"/>
              <a:gd name="adj5" fmla="val 177714"/>
              <a:gd name="adj6" fmla="val -76961"/>
            </a:avLst>
          </a:prstGeom>
          <a:solidFill>
            <a:srgbClr val="FFFF00"/>
          </a:solidFill>
          <a:ln/>
        </p:spPr>
        <p:style>
          <a:lnRef idx="2">
            <a:schemeClr val="accent6"/>
          </a:lnRef>
          <a:fillRef idx="1">
            <a:schemeClr val="lt1"/>
          </a:fillRef>
          <a:effectRef idx="0">
            <a:schemeClr val="accent6"/>
          </a:effectRef>
          <a:fontRef idx="minor">
            <a:schemeClr val="dk1"/>
          </a:fontRef>
        </p:style>
        <p:txBody>
          <a:bodyPr lIns="90465" tIns="45231" rIns="90465" bIns="45231" anchor="ctr"/>
          <a:lstStyle/>
          <a:p>
            <a:pPr algn="ctr" defTabSz="1008281" fontAlgn="auto">
              <a:spcBef>
                <a:spcPts val="0"/>
              </a:spcBef>
              <a:spcAft>
                <a:spcPts val="0"/>
              </a:spcAft>
              <a:defRPr/>
            </a:pPr>
            <a:r>
              <a:rPr kumimoji="0" lang="zh-TW" altLang="en-US" dirty="0">
                <a:solidFill>
                  <a:prstClr val="black"/>
                </a:solidFill>
                <a:ea typeface="微軟正黑體" pitchFamily="34" charset="-120"/>
              </a:rPr>
              <a:t>支付利息及股利可分類為</a:t>
            </a:r>
            <a:r>
              <a:rPr kumimoji="0" lang="zh-TW" altLang="en-US" dirty="0">
                <a:solidFill>
                  <a:srgbClr val="FF0000"/>
                </a:solidFill>
                <a:ea typeface="微軟正黑體" pitchFamily="34" charset="-120"/>
              </a:rPr>
              <a:t>籌資</a:t>
            </a:r>
            <a:r>
              <a:rPr kumimoji="0" lang="zh-TW" altLang="en-US" dirty="0">
                <a:solidFill>
                  <a:prstClr val="black"/>
                </a:solidFill>
                <a:ea typeface="微軟正黑體" pitchFamily="34" charset="-120"/>
              </a:rPr>
              <a:t>或</a:t>
            </a:r>
            <a:r>
              <a:rPr kumimoji="0" lang="zh-TW" altLang="en-US" dirty="0">
                <a:solidFill>
                  <a:srgbClr val="FF0000"/>
                </a:solidFill>
                <a:ea typeface="微軟正黑體" pitchFamily="34" charset="-120"/>
              </a:rPr>
              <a:t>營業</a:t>
            </a:r>
            <a:r>
              <a:rPr kumimoji="0" lang="zh-TW" altLang="en-US" dirty="0">
                <a:solidFill>
                  <a:prstClr val="black"/>
                </a:solidFill>
                <a:ea typeface="微軟正黑體" pitchFamily="34" charset="-120"/>
              </a:rPr>
              <a:t>活動</a:t>
            </a:r>
          </a:p>
        </p:txBody>
      </p:sp>
      <p:cxnSp>
        <p:nvCxnSpPr>
          <p:cNvPr id="9" name="直線接點 8"/>
          <p:cNvCxnSpPr/>
          <p:nvPr/>
        </p:nvCxnSpPr>
        <p:spPr>
          <a:xfrm flipH="1">
            <a:off x="3762453" y="3886994"/>
            <a:ext cx="1901311" cy="493862"/>
          </a:xfrm>
          <a:prstGeom prst="line">
            <a:avLst/>
          </a:prstGeom>
          <a:ln w="28575"/>
        </p:spPr>
        <p:style>
          <a:lnRef idx="1">
            <a:schemeClr val="accent6"/>
          </a:lnRef>
          <a:fillRef idx="0">
            <a:schemeClr val="accent6"/>
          </a:fillRef>
          <a:effectRef idx="0">
            <a:schemeClr val="accent6"/>
          </a:effectRef>
          <a:fontRef idx="minor">
            <a:schemeClr val="tx1"/>
          </a:fontRef>
        </p:style>
      </p:cxnSp>
      <p:sp>
        <p:nvSpPr>
          <p:cNvPr id="13" name="直線圖說文字 2 (加上框線和強調線) 12"/>
          <p:cNvSpPr/>
          <p:nvPr/>
        </p:nvSpPr>
        <p:spPr>
          <a:xfrm>
            <a:off x="6309692" y="5764461"/>
            <a:ext cx="3485737" cy="907751"/>
          </a:xfrm>
          <a:prstGeom prst="accentBorderCallout2">
            <a:avLst>
              <a:gd name="adj1" fmla="val 18750"/>
              <a:gd name="adj2" fmla="val -8333"/>
              <a:gd name="adj3" fmla="val 18750"/>
              <a:gd name="adj4" fmla="val -16667"/>
              <a:gd name="adj5" fmla="val 61624"/>
              <a:gd name="adj6" fmla="val -49544"/>
            </a:avLst>
          </a:prstGeom>
          <a:solidFill>
            <a:srgbClr val="FFFF00"/>
          </a:solidFill>
        </p:spPr>
        <p:style>
          <a:lnRef idx="2">
            <a:schemeClr val="accent6"/>
          </a:lnRef>
          <a:fillRef idx="1">
            <a:schemeClr val="lt1"/>
          </a:fillRef>
          <a:effectRef idx="0">
            <a:schemeClr val="accent6"/>
          </a:effectRef>
          <a:fontRef idx="minor">
            <a:schemeClr val="dk1"/>
          </a:fontRef>
        </p:style>
        <p:txBody>
          <a:bodyPr lIns="90465" tIns="45231" rIns="90465" bIns="45231" anchor="ctr"/>
          <a:lstStyle/>
          <a:p>
            <a:pPr algn="ctr" defTabSz="1008281" fontAlgn="auto">
              <a:spcBef>
                <a:spcPts val="0"/>
              </a:spcBef>
              <a:spcAft>
                <a:spcPts val="0"/>
              </a:spcAft>
              <a:defRPr/>
            </a:pPr>
            <a:r>
              <a:rPr kumimoji="0" lang="zh-TW" altLang="en-US" dirty="0">
                <a:solidFill>
                  <a:prstClr val="black"/>
                </a:solidFill>
                <a:ea typeface="微軟正黑體" pitchFamily="34" charset="-120"/>
              </a:rPr>
              <a:t>匯率變動影響數應獨立於三個活動外單獨表達</a:t>
            </a:r>
          </a:p>
        </p:txBody>
      </p:sp>
    </p:spTree>
    <p:extLst>
      <p:ext uri="{BB962C8B-B14F-4D97-AF65-F5344CB8AC3E}">
        <p14:creationId xmlns:p14="http://schemas.microsoft.com/office/powerpoint/2010/main" val="22175432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5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par>
                                <p:cTn id="20" presetID="1" presetClass="entr" presetSubtype="0" fill="hold" nodeType="withEffect">
                                  <p:stCondLst>
                                    <p:cond delay="0"/>
                                  </p:stCondLst>
                                  <p:childTnLst>
                                    <p:set>
                                      <p:cBhvr>
                                        <p:cTn id="21" dur="1" fill="hold">
                                          <p:stCondLst>
                                            <p:cond delay="0"/>
                                          </p:stCondLst>
                                        </p:cTn>
                                        <p:tgtEl>
                                          <p:spTgt spid="9"/>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6" grpId="0" animBg="1"/>
      <p:bldP spid="10" grpId="0" animBg="1"/>
      <p:bldP spid="13"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pPr algn="l"/>
            <a:r>
              <a:rPr lang="zh-TW" altLang="en-US" b="1" dirty="0" smtClean="0"/>
              <a:t>非現金交易之揭露</a:t>
            </a:r>
            <a:endParaRPr lang="zh-TW" altLang="en-US" b="1" dirty="0"/>
          </a:p>
        </p:txBody>
      </p:sp>
      <p:sp>
        <p:nvSpPr>
          <p:cNvPr id="4" name="投影片編號版面配置區 3"/>
          <p:cNvSpPr>
            <a:spLocks noGrp="1"/>
          </p:cNvSpPr>
          <p:nvPr>
            <p:ph type="sldNum" sz="quarter" idx="10"/>
          </p:nvPr>
        </p:nvSpPr>
        <p:spPr/>
        <p:txBody>
          <a:bodyPr/>
          <a:lstStyle/>
          <a:p>
            <a:pPr>
              <a:defRPr/>
            </a:pPr>
            <a:fld id="{6C7AD656-ECE9-48E2-BF9F-5B6BAA432F88}" type="slidenum">
              <a:rPr lang="en-US" altLang="zh-TW" smtClean="0">
                <a:solidFill>
                  <a:prstClr val="black">
                    <a:tint val="75000"/>
                  </a:prstClr>
                </a:solidFill>
              </a:rPr>
              <a:pPr>
                <a:defRPr/>
              </a:pPr>
              <a:t>35</a:t>
            </a:fld>
            <a:endParaRPr lang="en-US" altLang="zh-TW">
              <a:solidFill>
                <a:prstClr val="black">
                  <a:tint val="75000"/>
                </a:prstClr>
              </a:solidFill>
            </a:endParaRPr>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6716" y="1503779"/>
            <a:ext cx="8603386" cy="57980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矩形圖說文字 5"/>
          <p:cNvSpPr/>
          <p:nvPr/>
        </p:nvSpPr>
        <p:spPr>
          <a:xfrm>
            <a:off x="6852084" y="279190"/>
            <a:ext cx="2772746" cy="1061135"/>
          </a:xfrm>
          <a:prstGeom prst="wedgeRectCallout">
            <a:avLst>
              <a:gd name="adj1" fmla="val -73189"/>
              <a:gd name="adj2" fmla="val 28968"/>
            </a:avLst>
          </a:prstGeom>
        </p:spPr>
        <p:style>
          <a:lnRef idx="1">
            <a:schemeClr val="accent3"/>
          </a:lnRef>
          <a:fillRef idx="2">
            <a:schemeClr val="accent3"/>
          </a:fillRef>
          <a:effectRef idx="1">
            <a:schemeClr val="accent3"/>
          </a:effectRef>
          <a:fontRef idx="minor">
            <a:schemeClr val="dk1"/>
          </a:fontRef>
        </p:style>
        <p:txBody>
          <a:bodyPr lIns="100987" tIns="50490" rIns="100987" bIns="50490" rtlCol="0" anchor="ctr"/>
          <a:lstStyle/>
          <a:p>
            <a:pPr algn="ctr" defTabSz="1009899" fontAlgn="auto">
              <a:spcBef>
                <a:spcPts val="0"/>
              </a:spcBef>
              <a:spcAft>
                <a:spcPts val="0"/>
              </a:spcAft>
            </a:pPr>
            <a:r>
              <a:rPr kumimoji="0" lang="zh-TW" altLang="en-US" dirty="0">
                <a:solidFill>
                  <a:prstClr val="black"/>
                </a:solidFill>
                <a:latin typeface="微軟正黑體" pitchFamily="34" charset="-120"/>
                <a:ea typeface="微軟正黑體" pitchFamily="34" charset="-120"/>
              </a:rPr>
              <a:t>於附註中揭露，不於現金流量表中揭露</a:t>
            </a:r>
          </a:p>
        </p:txBody>
      </p:sp>
      <p:pic>
        <p:nvPicPr>
          <p:cNvPr id="7" name="Picture 7" descr="http://tw.mg30.mail.yahoo.com/ya/download?mid=1_123476_AATDvMsAAF7MTxQlOQKyK2VgMtg&amp;pid=1&amp;fid=Inbox&amp;inline=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4899725" y="120625"/>
            <a:ext cx="1822090" cy="13946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031655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randombar(horizontal)">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標題 5"/>
          <p:cNvSpPr>
            <a:spLocks noGrp="1"/>
          </p:cNvSpPr>
          <p:nvPr>
            <p:ph type="title"/>
          </p:nvPr>
        </p:nvSpPr>
        <p:spPr>
          <a:xfrm>
            <a:off x="389589" y="360023"/>
            <a:ext cx="9127343" cy="629837"/>
          </a:xfrm>
        </p:spPr>
        <p:txBody>
          <a:bodyPr rtlCol="0">
            <a:normAutofit/>
          </a:bodyPr>
          <a:lstStyle/>
          <a:p>
            <a:pPr eaLnBrk="1" fontAlgn="auto" hangingPunct="1">
              <a:spcAft>
                <a:spcPts val="0"/>
              </a:spcAft>
              <a:defRPr/>
            </a:pPr>
            <a:r>
              <a:rPr lang="zh-TW" altLang="en-US" b="1" dirty="0" smtClean="0"/>
              <a:t>議題</a:t>
            </a:r>
            <a:endParaRPr lang="zh-TW" altLang="en-US" b="1" dirty="0"/>
          </a:p>
        </p:txBody>
      </p:sp>
      <p:sp>
        <p:nvSpPr>
          <p:cNvPr id="5" name="投影片編號版面配置區 4"/>
          <p:cNvSpPr>
            <a:spLocks noGrp="1"/>
          </p:cNvSpPr>
          <p:nvPr>
            <p:ph type="sldNum" sz="quarter" idx="10"/>
          </p:nvPr>
        </p:nvSpPr>
        <p:spPr/>
        <p:txBody>
          <a:bodyPr/>
          <a:lstStyle/>
          <a:p>
            <a:pPr>
              <a:defRPr/>
            </a:pPr>
            <a:fld id="{BC8EC013-E45C-45B3-BD8F-F592D779B850}" type="slidenum">
              <a:rPr lang="zh-TW" altLang="en-US"/>
              <a:pPr>
                <a:defRPr/>
              </a:pPr>
              <a:t>4</a:t>
            </a:fld>
            <a:endParaRPr lang="zh-TW" altLang="en-US"/>
          </a:p>
        </p:txBody>
      </p:sp>
      <p:graphicFrame>
        <p:nvGraphicFramePr>
          <p:cNvPr id="8" name="內容版面配置區 7"/>
          <p:cNvGraphicFramePr>
            <a:graphicFrameLocks noGrp="1"/>
          </p:cNvGraphicFramePr>
          <p:nvPr>
            <p:ph idx="1"/>
            <p:extLst>
              <p:ext uri="{D42A27DB-BD31-4B8C-83A1-F6EECF244321}">
                <p14:modId xmlns:p14="http://schemas.microsoft.com/office/powerpoint/2010/main" val="3369450912"/>
              </p:ext>
            </p:extLst>
          </p:nvPr>
        </p:nvGraphicFramePr>
        <p:xfrm>
          <a:off x="421482" y="1006674"/>
          <a:ext cx="9267065" cy="591686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頁尾版面配置區 3"/>
          <p:cNvSpPr>
            <a:spLocks noGrp="1"/>
          </p:cNvSpPr>
          <p:nvPr>
            <p:ph type="ftr" sz="quarter" idx="11"/>
          </p:nvPr>
        </p:nvSpPr>
        <p:spPr/>
        <p:txBody>
          <a:bodyPr/>
          <a:lstStyle/>
          <a:p>
            <a:pPr algn="ctr">
              <a:defRPr/>
            </a:pPr>
            <a:r>
              <a:rPr lang="en-US" altLang="zh-TW"/>
              <a:t>©2012 </a:t>
            </a:r>
            <a:r>
              <a:rPr lang="zh-TW" altLang="en-US" dirty="0"/>
              <a:t>勤業眾信版權所有 保留一切權利</a:t>
            </a:r>
          </a:p>
        </p:txBody>
      </p:sp>
    </p:spTree>
    <p:extLst>
      <p:ext uri="{BB962C8B-B14F-4D97-AF65-F5344CB8AC3E}">
        <p14:creationId xmlns:p14="http://schemas.microsoft.com/office/powerpoint/2010/main" val="1585444871"/>
      </p:ext>
    </p:extLst>
  </p:cSld>
  <p:clrMapOvr>
    <a:masterClrMapping/>
  </p:clrMapOvr>
  <p:transition>
    <p:random/>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標題 5"/>
          <p:cNvSpPr>
            <a:spLocks noGrp="1"/>
          </p:cNvSpPr>
          <p:nvPr>
            <p:ph type="title"/>
          </p:nvPr>
        </p:nvSpPr>
        <p:spPr>
          <a:xfrm>
            <a:off x="389589" y="360023"/>
            <a:ext cx="9127343" cy="629837"/>
          </a:xfrm>
        </p:spPr>
        <p:txBody>
          <a:bodyPr rtlCol="0">
            <a:normAutofit/>
          </a:bodyPr>
          <a:lstStyle/>
          <a:p>
            <a:pPr eaLnBrk="1" fontAlgn="auto" hangingPunct="1">
              <a:spcAft>
                <a:spcPts val="0"/>
              </a:spcAft>
              <a:defRPr/>
            </a:pPr>
            <a:r>
              <a:rPr lang="zh-TW" altLang="en-US" b="1" dirty="0" smtClean="0"/>
              <a:t>議題</a:t>
            </a:r>
            <a:endParaRPr lang="zh-TW" altLang="en-US" b="1" dirty="0"/>
          </a:p>
        </p:txBody>
      </p:sp>
      <p:sp>
        <p:nvSpPr>
          <p:cNvPr id="5" name="投影片編號版面配置區 4"/>
          <p:cNvSpPr>
            <a:spLocks noGrp="1"/>
          </p:cNvSpPr>
          <p:nvPr>
            <p:ph type="sldNum" sz="quarter" idx="10"/>
          </p:nvPr>
        </p:nvSpPr>
        <p:spPr/>
        <p:txBody>
          <a:bodyPr/>
          <a:lstStyle/>
          <a:p>
            <a:pPr>
              <a:defRPr/>
            </a:pPr>
            <a:fld id="{BC8EC013-E45C-45B3-BD8F-F592D779B850}" type="slidenum">
              <a:rPr lang="zh-TW" altLang="en-US">
                <a:solidFill>
                  <a:srgbClr val="000000"/>
                </a:solidFill>
              </a:rPr>
              <a:pPr>
                <a:defRPr/>
              </a:pPr>
              <a:t>5</a:t>
            </a:fld>
            <a:endParaRPr lang="zh-TW" altLang="en-US">
              <a:solidFill>
                <a:srgbClr val="000000"/>
              </a:solidFill>
            </a:endParaRPr>
          </a:p>
        </p:txBody>
      </p:sp>
      <p:graphicFrame>
        <p:nvGraphicFramePr>
          <p:cNvPr id="8" name="內容版面配置區 7"/>
          <p:cNvGraphicFramePr>
            <a:graphicFrameLocks noGrp="1"/>
          </p:cNvGraphicFramePr>
          <p:nvPr>
            <p:ph idx="1"/>
            <p:extLst>
              <p:ext uri="{D42A27DB-BD31-4B8C-83A1-F6EECF244321}">
                <p14:modId xmlns:p14="http://schemas.microsoft.com/office/powerpoint/2010/main" val="3160981950"/>
              </p:ext>
            </p:extLst>
          </p:nvPr>
        </p:nvGraphicFramePr>
        <p:xfrm>
          <a:off x="421482" y="1006674"/>
          <a:ext cx="9267065" cy="591686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頁尾版面配置區 3"/>
          <p:cNvSpPr>
            <a:spLocks noGrp="1"/>
          </p:cNvSpPr>
          <p:nvPr>
            <p:ph type="ftr" sz="quarter" idx="11"/>
          </p:nvPr>
        </p:nvSpPr>
        <p:spPr/>
        <p:txBody>
          <a:bodyPr/>
          <a:lstStyle/>
          <a:p>
            <a:pPr algn="ctr">
              <a:defRPr/>
            </a:pPr>
            <a:r>
              <a:rPr lang="en-US" altLang="zh-TW">
                <a:solidFill>
                  <a:srgbClr val="000000"/>
                </a:solidFill>
              </a:rPr>
              <a:t>©2012 </a:t>
            </a:r>
            <a:r>
              <a:rPr lang="zh-TW" altLang="en-US" dirty="0">
                <a:solidFill>
                  <a:srgbClr val="000000"/>
                </a:solidFill>
              </a:rPr>
              <a:t>勤業眾信版權所有 保留一切權利</a:t>
            </a:r>
          </a:p>
        </p:txBody>
      </p:sp>
    </p:spTree>
    <p:extLst>
      <p:ext uri="{BB962C8B-B14F-4D97-AF65-F5344CB8AC3E}">
        <p14:creationId xmlns:p14="http://schemas.microsoft.com/office/powerpoint/2010/main" val="864119101"/>
      </p:ext>
    </p:extLst>
  </p:cSld>
  <p:clrMapOvr>
    <a:masterClrMapping/>
  </p:clrMapOvr>
  <p:transition>
    <p:random/>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p:txBody>
          <a:bodyPr>
            <a:normAutofit/>
          </a:bodyPr>
          <a:lstStyle/>
          <a:p>
            <a:r>
              <a:rPr lang="zh-TW" altLang="en-US" dirty="0" smtClean="0">
                <a:solidFill>
                  <a:srgbClr val="808000"/>
                </a:solidFill>
                <a:latin typeface="+mn-lt"/>
              </a:rPr>
              <a:t>什麼是</a:t>
            </a:r>
            <a:r>
              <a:rPr lang="en-US" altLang="zh-TW" dirty="0" smtClean="0">
                <a:solidFill>
                  <a:srgbClr val="808000"/>
                </a:solidFill>
                <a:latin typeface="+mn-lt"/>
              </a:rPr>
              <a:t>IFRS</a:t>
            </a:r>
            <a:endParaRPr lang="zh-TW" altLang="en-US" dirty="0">
              <a:solidFill>
                <a:srgbClr val="808000"/>
              </a:solidFill>
              <a:latin typeface="+mn-lt"/>
            </a:endParaRPr>
          </a:p>
        </p:txBody>
      </p:sp>
    </p:spTree>
    <p:extLst>
      <p:ext uri="{BB962C8B-B14F-4D97-AF65-F5344CB8AC3E}">
        <p14:creationId xmlns:p14="http://schemas.microsoft.com/office/powerpoint/2010/main" val="2702816226"/>
      </p:ext>
    </p:extLst>
  </p:cSld>
  <p:clrMapOvr>
    <a:masterClrMapping/>
  </p:clrMapOvr>
  <p:transition>
    <p:random/>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投影片編號版面配置區 3"/>
          <p:cNvSpPr>
            <a:spLocks noGrp="1"/>
          </p:cNvSpPr>
          <p:nvPr>
            <p:ph type="sldNum" sz="quarter" idx="10"/>
          </p:nvPr>
        </p:nvSpPr>
        <p:spPr/>
        <p:txBody>
          <a:bodyPr/>
          <a:lstStyle/>
          <a:p>
            <a:pPr>
              <a:defRPr/>
            </a:pPr>
            <a:fld id="{6C7AD656-ECE9-48E2-BF9F-5B6BAA432F88}" type="slidenum">
              <a:rPr lang="en-US" altLang="zh-TW" smtClean="0">
                <a:solidFill>
                  <a:prstClr val="black"/>
                </a:solidFill>
              </a:rPr>
              <a:pPr>
                <a:defRPr/>
              </a:pPr>
              <a:t>7</a:t>
            </a:fld>
            <a:endParaRPr lang="en-US" altLang="zh-TW">
              <a:solidFill>
                <a:prstClr val="black"/>
              </a:solidFill>
            </a:endParaRPr>
          </a:p>
        </p:txBody>
      </p:sp>
      <p:sp>
        <p:nvSpPr>
          <p:cNvPr id="6" name="標題 1"/>
          <p:cNvSpPr>
            <a:spLocks noGrp="1"/>
          </p:cNvSpPr>
          <p:nvPr>
            <p:ph type="title"/>
          </p:nvPr>
        </p:nvSpPr>
        <p:spPr/>
        <p:txBody>
          <a:bodyPr/>
          <a:lstStyle/>
          <a:p>
            <a:r>
              <a:rPr lang="zh-TW" altLang="en-US" dirty="0"/>
              <a:t>什麼是</a:t>
            </a:r>
            <a:r>
              <a:rPr lang="en-US" altLang="zh-TW" dirty="0"/>
              <a:t>IFRS</a:t>
            </a:r>
            <a:r>
              <a:rPr lang="zh-TW" altLang="en-US" dirty="0">
                <a:latin typeface="微軟正黑體"/>
                <a:ea typeface="微軟正黑體"/>
              </a:rPr>
              <a:t>？</a:t>
            </a:r>
            <a:endParaRPr lang="zh-TW" altLang="en-US" dirty="0"/>
          </a:p>
        </p:txBody>
      </p:sp>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9517" y="1294706"/>
            <a:ext cx="8784976" cy="5976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P3766.WAV">
            <a:hlinkClick r:id="" action="ppaction://media"/>
          </p:cNvPr>
          <p:cNvPicPr>
            <a:picLocks noRot="1" noChangeAspect="1"/>
          </p:cNvPicPr>
          <p:nvPr>
            <a:wavAudioFile r:embed="rId1" name="~PP3766.WAV"/>
          </p:nvPr>
        </p:nvPicPr>
        <p:blipFill>
          <a:blip r:embed="rId5"/>
          <a:stretch>
            <a:fillRect/>
          </a:stretch>
        </p:blipFill>
        <p:spPr>
          <a:xfrm>
            <a:off x="9536113" y="7250113"/>
            <a:ext cx="304800" cy="304800"/>
          </a:xfrm>
          <a:prstGeom prst="rect">
            <a:avLst/>
          </a:prstGeom>
        </p:spPr>
      </p:pic>
    </p:spTree>
    <p:extLst>
      <p:ext uri="{BB962C8B-B14F-4D97-AF65-F5344CB8AC3E}">
        <p14:creationId xmlns:p14="http://schemas.microsoft.com/office/powerpoint/2010/main" val="3834452244"/>
      </p:ext>
    </p:extLst>
  </p:cSld>
  <p:clrMapOvr>
    <a:masterClrMapping/>
  </p:clrMapOvr>
  <p:transition advTm="90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8"/>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標題 1"/>
          <p:cNvSpPr>
            <a:spLocks noGrp="1"/>
          </p:cNvSpPr>
          <p:nvPr>
            <p:ph type="title"/>
          </p:nvPr>
        </p:nvSpPr>
        <p:spPr/>
        <p:txBody>
          <a:bodyPr/>
          <a:lstStyle/>
          <a:p>
            <a:pPr>
              <a:defRPr/>
            </a:pPr>
            <a:r>
              <a:rPr lang="en-US" altLang="zh-TW" sz="3000" dirty="0" smtClean="0">
                <a:latin typeface="Calibri" pitchFamily="34" charset="0"/>
                <a:ea typeface="微軟正黑體" pitchFamily="34" charset="-120"/>
              </a:rPr>
              <a:t>IFRSs</a:t>
            </a:r>
            <a:r>
              <a:rPr lang="zh-TW" altLang="en-US" sz="3000" dirty="0" smtClean="0">
                <a:latin typeface="Calibri" pitchFamily="34" charset="0"/>
                <a:ea typeface="微軟正黑體" pitchFamily="34" charset="-120"/>
              </a:rPr>
              <a:t>之發展</a:t>
            </a:r>
          </a:p>
        </p:txBody>
      </p:sp>
      <p:sp>
        <p:nvSpPr>
          <p:cNvPr id="4" name="Slide Number Placeholder 3"/>
          <p:cNvSpPr>
            <a:spLocks noGrp="1"/>
          </p:cNvSpPr>
          <p:nvPr>
            <p:ph type="sldNum" sz="quarter" idx="10"/>
          </p:nvPr>
        </p:nvSpPr>
        <p:spPr/>
        <p:txBody>
          <a:bodyPr/>
          <a:lstStyle/>
          <a:p>
            <a:pPr>
              <a:defRPr/>
            </a:pPr>
            <a:fld id="{FE3BC97A-827C-426E-B2C3-7D144D8E6E59}" type="slidenum">
              <a:rPr lang="zh-TW" altLang="en-US" smtClean="0">
                <a:solidFill>
                  <a:srgbClr val="000000"/>
                </a:solidFill>
              </a:rPr>
              <a:pPr>
                <a:defRPr/>
              </a:pPr>
              <a:t>8</a:t>
            </a:fld>
            <a:endParaRPr lang="zh-TW" altLang="en-US" dirty="0">
              <a:solidFill>
                <a:srgbClr val="000000"/>
              </a:solidFill>
            </a:endParaRPr>
          </a:p>
        </p:txBody>
      </p:sp>
      <p:graphicFrame>
        <p:nvGraphicFramePr>
          <p:cNvPr id="9" name="Diagram 8"/>
          <p:cNvGraphicFramePr/>
          <p:nvPr>
            <p:extLst>
              <p:ext uri="{D42A27DB-BD31-4B8C-83A1-F6EECF244321}">
                <p14:modId xmlns:p14="http://schemas.microsoft.com/office/powerpoint/2010/main" val="1889368508"/>
              </p:ext>
            </p:extLst>
          </p:nvPr>
        </p:nvGraphicFramePr>
        <p:xfrm>
          <a:off x="565498" y="1222698"/>
          <a:ext cx="9304406" cy="630837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049311088"/>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altLang="zh-TW" sz="3500" dirty="0" smtClean="0">
                <a:latin typeface="Calibri" pitchFamily="34" charset="0"/>
                <a:ea typeface="微軟正黑體" pitchFamily="34" charset="-120"/>
              </a:rPr>
              <a:t>IFRSs</a:t>
            </a:r>
            <a:r>
              <a:rPr lang="zh-TW" altLang="en-US" sz="3500" dirty="0" smtClean="0">
                <a:latin typeface="Calibri" pitchFamily="34" charset="0"/>
                <a:ea typeface="微軟正黑體" pitchFamily="34" charset="-120"/>
              </a:rPr>
              <a:t>內容</a:t>
            </a:r>
            <a:endParaRPr lang="zh-TW" altLang="en-US" sz="3500" dirty="0">
              <a:latin typeface="Calibri" pitchFamily="34" charset="0"/>
              <a:ea typeface="微軟正黑體" pitchFamily="34" charset="-120"/>
            </a:endParaRPr>
          </a:p>
        </p:txBody>
      </p:sp>
      <p:sp>
        <p:nvSpPr>
          <p:cNvPr id="19459" name="Content Placeholder 2"/>
          <p:cNvSpPr>
            <a:spLocks noGrp="1"/>
          </p:cNvSpPr>
          <p:nvPr>
            <p:ph idx="1"/>
          </p:nvPr>
        </p:nvSpPr>
        <p:spPr/>
        <p:txBody>
          <a:bodyPr/>
          <a:lstStyle/>
          <a:p>
            <a:r>
              <a:rPr lang="en-US" altLang="zh-TW" sz="2500" dirty="0" smtClean="0">
                <a:latin typeface="Calibri" pitchFamily="34" charset="0"/>
                <a:ea typeface="微軟正黑體" pitchFamily="34" charset="-120"/>
              </a:rPr>
              <a:t>IFRSs</a:t>
            </a:r>
            <a:r>
              <a:rPr lang="zh-TW" altLang="en-US" sz="2500" dirty="0" smtClean="0">
                <a:latin typeface="Calibri" pitchFamily="34" charset="0"/>
                <a:ea typeface="微軟正黑體" pitchFamily="34" charset="-120"/>
              </a:rPr>
              <a:t>包括</a:t>
            </a:r>
            <a:endParaRPr lang="en-US" altLang="zh-TW" sz="2500" dirty="0" smtClean="0">
              <a:latin typeface="Calibri" pitchFamily="34" charset="0"/>
              <a:ea typeface="微軟正黑體" pitchFamily="34" charset="-120"/>
            </a:endParaRPr>
          </a:p>
          <a:p>
            <a:pPr lvl="1"/>
            <a:r>
              <a:rPr lang="zh-TW" altLang="en-US" sz="2200" b="1" dirty="0" smtClean="0">
                <a:latin typeface="Calibri" pitchFamily="34" charset="0"/>
                <a:ea typeface="微軟正黑體" pitchFamily="34" charset="-120"/>
              </a:rPr>
              <a:t>準則</a:t>
            </a:r>
            <a:endParaRPr lang="en-US" altLang="zh-TW" sz="2200" b="1" dirty="0" smtClean="0">
              <a:latin typeface="Calibri" pitchFamily="34" charset="0"/>
              <a:ea typeface="微軟正黑體" pitchFamily="34" charset="-120"/>
            </a:endParaRPr>
          </a:p>
          <a:p>
            <a:pPr lvl="2"/>
            <a:r>
              <a:rPr lang="en-US" altLang="zh-TW" dirty="0" smtClean="0">
                <a:latin typeface="Calibri" pitchFamily="34" charset="0"/>
                <a:ea typeface="微軟正黑體" pitchFamily="34" charset="-120"/>
              </a:rPr>
              <a:t>International Financial Reporting Standards (IFRSs</a:t>
            </a:r>
            <a:r>
              <a:rPr lang="zh-TW" altLang="en-US" dirty="0" smtClean="0">
                <a:latin typeface="Calibri" pitchFamily="34" charset="0"/>
                <a:ea typeface="微軟正黑體" pitchFamily="34" charset="-120"/>
              </a:rPr>
              <a:t>，</a:t>
            </a:r>
            <a:r>
              <a:rPr lang="zh-TW" altLang="en-US" dirty="0" smtClean="0">
                <a:solidFill>
                  <a:schemeClr val="accent3">
                    <a:lumMod val="75000"/>
                  </a:schemeClr>
                </a:solidFill>
                <a:latin typeface="Calibri" pitchFamily="34" charset="0"/>
                <a:ea typeface="微軟正黑體" pitchFamily="34" charset="-120"/>
              </a:rPr>
              <a:t>國際財務報導準則</a:t>
            </a:r>
            <a:r>
              <a:rPr lang="en-US" altLang="zh-TW" dirty="0" smtClean="0">
                <a:latin typeface="Calibri" pitchFamily="34" charset="0"/>
                <a:ea typeface="微軟正黑體" pitchFamily="34" charset="-120"/>
              </a:rPr>
              <a:t>)</a:t>
            </a:r>
          </a:p>
          <a:p>
            <a:pPr lvl="3"/>
            <a:r>
              <a:rPr lang="zh-TW" altLang="en-US" dirty="0" smtClean="0">
                <a:latin typeface="Calibri" pitchFamily="34" charset="0"/>
                <a:ea typeface="微軟正黑體" pitchFamily="34" charset="-120"/>
              </a:rPr>
              <a:t>包含準則後之附錄，例如：</a:t>
            </a:r>
            <a:r>
              <a:rPr lang="en-US" altLang="zh-TW" dirty="0" smtClean="0">
                <a:latin typeface="Calibri" pitchFamily="34" charset="0"/>
                <a:ea typeface="微軟正黑體" pitchFamily="34" charset="-120"/>
              </a:rPr>
              <a:t>Application guidance, Defined terms, Application supplement</a:t>
            </a:r>
          </a:p>
          <a:p>
            <a:pPr lvl="2"/>
            <a:r>
              <a:rPr lang="en-US" altLang="zh-TW" dirty="0" smtClean="0">
                <a:latin typeface="Calibri" pitchFamily="34" charset="0"/>
                <a:ea typeface="微軟正黑體" pitchFamily="34" charset="-120"/>
              </a:rPr>
              <a:t>International Accounting Standards (IASs</a:t>
            </a:r>
            <a:r>
              <a:rPr lang="zh-TW" altLang="en-US" dirty="0" smtClean="0"/>
              <a:t>，</a:t>
            </a:r>
            <a:r>
              <a:rPr lang="zh-TW" altLang="en-US" dirty="0">
                <a:solidFill>
                  <a:schemeClr val="accent3">
                    <a:lumMod val="75000"/>
                  </a:schemeClr>
                </a:solidFill>
              </a:rPr>
              <a:t>國際會計</a:t>
            </a:r>
            <a:r>
              <a:rPr lang="zh-TW" altLang="en-US" dirty="0" smtClean="0">
                <a:solidFill>
                  <a:schemeClr val="accent3">
                    <a:lumMod val="75000"/>
                  </a:schemeClr>
                </a:solidFill>
              </a:rPr>
              <a:t>準則</a:t>
            </a:r>
            <a:r>
              <a:rPr lang="en-US" altLang="zh-TW" dirty="0" smtClean="0">
                <a:latin typeface="Calibri" pitchFamily="34" charset="0"/>
                <a:ea typeface="微軟正黑體" pitchFamily="34" charset="-120"/>
              </a:rPr>
              <a:t>)</a:t>
            </a:r>
          </a:p>
          <a:p>
            <a:pPr lvl="3"/>
            <a:r>
              <a:rPr lang="zh-TW" altLang="en-US" dirty="0" smtClean="0">
                <a:latin typeface="Calibri" pitchFamily="34" charset="0"/>
                <a:ea typeface="微軟正黑體" pitchFamily="34" charset="-120"/>
              </a:rPr>
              <a:t>包含準則後之附錄，例如：</a:t>
            </a:r>
            <a:r>
              <a:rPr lang="en-US" altLang="zh-TW" dirty="0" smtClean="0">
                <a:latin typeface="Calibri" pitchFamily="34" charset="0"/>
                <a:ea typeface="微軟正黑體" pitchFamily="34" charset="-120"/>
              </a:rPr>
              <a:t>Application guidance, Defined terms, Application supplement</a:t>
            </a:r>
          </a:p>
          <a:p>
            <a:pPr lvl="1"/>
            <a:r>
              <a:rPr lang="zh-TW" altLang="en-US" sz="2200" b="1" dirty="0" smtClean="0">
                <a:latin typeface="Calibri" pitchFamily="34" charset="0"/>
                <a:ea typeface="微軟正黑體" pitchFamily="34" charset="-120"/>
              </a:rPr>
              <a:t>解釋</a:t>
            </a:r>
            <a:endParaRPr lang="en-US" altLang="zh-TW" sz="2200" b="1" dirty="0" smtClean="0">
              <a:latin typeface="Calibri" pitchFamily="34" charset="0"/>
              <a:ea typeface="微軟正黑體" pitchFamily="34" charset="-120"/>
            </a:endParaRPr>
          </a:p>
          <a:p>
            <a:pPr lvl="2"/>
            <a:r>
              <a:rPr lang="en-US" altLang="zh-TW" dirty="0" smtClean="0">
                <a:latin typeface="Calibri" pitchFamily="34" charset="0"/>
                <a:ea typeface="微軟正黑體" pitchFamily="34" charset="-120"/>
              </a:rPr>
              <a:t>International Financial Reporting Interpretations Committee (IFRIC</a:t>
            </a:r>
            <a:r>
              <a:rPr lang="zh-TW" altLang="en-US" dirty="0" smtClean="0">
                <a:latin typeface="Calibri" pitchFamily="34" charset="0"/>
                <a:ea typeface="微軟正黑體" pitchFamily="34" charset="-120"/>
              </a:rPr>
              <a:t>，</a:t>
            </a:r>
            <a:r>
              <a:rPr lang="zh-TW" altLang="en-US" dirty="0">
                <a:solidFill>
                  <a:schemeClr val="accent3">
                    <a:lumMod val="75000"/>
                  </a:schemeClr>
                </a:solidFill>
              </a:rPr>
              <a:t>國際財務</a:t>
            </a:r>
            <a:r>
              <a:rPr lang="zh-TW" altLang="en-US" dirty="0" smtClean="0">
                <a:solidFill>
                  <a:schemeClr val="accent3">
                    <a:lumMod val="75000"/>
                  </a:schemeClr>
                </a:solidFill>
              </a:rPr>
              <a:t>報導解釋</a:t>
            </a:r>
            <a:r>
              <a:rPr lang="en-US" altLang="zh-TW" dirty="0">
                <a:solidFill>
                  <a:schemeClr val="accent3">
                    <a:lumMod val="75000"/>
                  </a:schemeClr>
                </a:solidFill>
              </a:rPr>
              <a:t>)</a:t>
            </a:r>
          </a:p>
          <a:p>
            <a:pPr lvl="2"/>
            <a:r>
              <a:rPr lang="en-US" altLang="zh-TW" dirty="0" smtClean="0">
                <a:latin typeface="Calibri" pitchFamily="34" charset="0"/>
                <a:ea typeface="微軟正黑體" pitchFamily="34" charset="-120"/>
              </a:rPr>
              <a:t>SIC Interpretations (SIC</a:t>
            </a:r>
            <a:r>
              <a:rPr lang="zh-TW" altLang="en-US" dirty="0" smtClean="0">
                <a:latin typeface="Calibri" pitchFamily="34" charset="0"/>
                <a:ea typeface="微軟正黑體" pitchFamily="34" charset="-120"/>
              </a:rPr>
              <a:t>，</a:t>
            </a:r>
            <a:r>
              <a:rPr lang="zh-TW" altLang="en-US" dirty="0" smtClean="0">
                <a:solidFill>
                  <a:schemeClr val="accent3">
                    <a:lumMod val="75000"/>
                  </a:schemeClr>
                </a:solidFill>
              </a:rPr>
              <a:t>解釋</a:t>
            </a:r>
            <a:r>
              <a:rPr lang="zh-TW" altLang="en-US" dirty="0">
                <a:solidFill>
                  <a:schemeClr val="accent3">
                    <a:lumMod val="75000"/>
                  </a:schemeClr>
                </a:solidFill>
              </a:rPr>
              <a:t>公告 </a:t>
            </a:r>
            <a:r>
              <a:rPr lang="en-US" altLang="zh-TW" dirty="0" smtClean="0">
                <a:latin typeface="Calibri" pitchFamily="34" charset="0"/>
                <a:ea typeface="微軟正黑體" pitchFamily="34" charset="-120"/>
              </a:rPr>
              <a:t>)</a:t>
            </a:r>
          </a:p>
          <a:p>
            <a:r>
              <a:rPr lang="zh-TW" altLang="en-US" sz="2200" b="1" dirty="0" smtClean="0">
                <a:latin typeface="Calibri" pitchFamily="34" charset="0"/>
                <a:ea typeface="微軟正黑體" pitchFamily="34" charset="-120"/>
              </a:rPr>
              <a:t>其他指引</a:t>
            </a:r>
            <a:endParaRPr lang="en-US" altLang="zh-TW" sz="2200" b="1" dirty="0" smtClean="0">
              <a:latin typeface="Calibri" pitchFamily="34" charset="0"/>
              <a:ea typeface="微軟正黑體" pitchFamily="34" charset="-120"/>
            </a:endParaRPr>
          </a:p>
          <a:p>
            <a:pPr lvl="1"/>
            <a:r>
              <a:rPr lang="en-US" altLang="zh-TW" dirty="0" smtClean="0">
                <a:latin typeface="Calibri" pitchFamily="34" charset="0"/>
                <a:ea typeface="微軟正黑體" pitchFamily="34" charset="-120"/>
              </a:rPr>
              <a:t>Basis </a:t>
            </a:r>
            <a:r>
              <a:rPr lang="en-US" altLang="zh-TW" dirty="0" smtClean="0"/>
              <a:t>for</a:t>
            </a:r>
            <a:r>
              <a:rPr lang="en-US" altLang="zh-TW" dirty="0" smtClean="0">
                <a:latin typeface="Calibri" pitchFamily="34" charset="0"/>
                <a:ea typeface="微軟正黑體" pitchFamily="34" charset="-120"/>
              </a:rPr>
              <a:t> conclusion</a:t>
            </a:r>
            <a:r>
              <a:rPr lang="zh-TW" altLang="en-US" dirty="0"/>
              <a:t> </a:t>
            </a:r>
            <a:r>
              <a:rPr lang="zh-TW" altLang="en-US" dirty="0">
                <a:solidFill>
                  <a:schemeClr val="accent3">
                    <a:lumMod val="75000"/>
                  </a:schemeClr>
                </a:solidFill>
              </a:rPr>
              <a:t>結論基礎</a:t>
            </a:r>
            <a:endParaRPr lang="en-US" altLang="zh-TW" dirty="0">
              <a:solidFill>
                <a:schemeClr val="accent3">
                  <a:lumMod val="75000"/>
                </a:schemeClr>
              </a:solidFill>
            </a:endParaRPr>
          </a:p>
          <a:p>
            <a:pPr lvl="1"/>
            <a:r>
              <a:rPr lang="en-US" altLang="zh-TW" dirty="0" smtClean="0">
                <a:latin typeface="Calibri" pitchFamily="34" charset="0"/>
                <a:ea typeface="微軟正黑體" pitchFamily="34" charset="-120"/>
              </a:rPr>
              <a:t>Illustrative example</a:t>
            </a:r>
            <a:r>
              <a:rPr lang="zh-TW" altLang="en-US" dirty="0"/>
              <a:t> </a:t>
            </a:r>
            <a:r>
              <a:rPr lang="zh-TW" altLang="en-US" dirty="0">
                <a:solidFill>
                  <a:schemeClr val="accent3">
                    <a:lumMod val="75000"/>
                  </a:schemeClr>
                </a:solidFill>
              </a:rPr>
              <a:t>釋例</a:t>
            </a:r>
            <a:endParaRPr lang="en-US" altLang="zh-TW" dirty="0">
              <a:solidFill>
                <a:schemeClr val="accent3">
                  <a:lumMod val="75000"/>
                </a:schemeClr>
              </a:solidFill>
            </a:endParaRPr>
          </a:p>
          <a:p>
            <a:pPr lvl="1"/>
            <a:r>
              <a:rPr lang="en-US" altLang="zh-TW" dirty="0" smtClean="0">
                <a:latin typeface="Calibri" pitchFamily="34" charset="0"/>
                <a:ea typeface="微軟正黑體" pitchFamily="34" charset="-120"/>
              </a:rPr>
              <a:t>Implementation guidance</a:t>
            </a:r>
            <a:r>
              <a:rPr lang="zh-TW" altLang="en-US" dirty="0" smtClean="0">
                <a:latin typeface="Calibri" pitchFamily="34" charset="0"/>
                <a:ea typeface="微軟正黑體" pitchFamily="34" charset="-120"/>
              </a:rPr>
              <a:t> </a:t>
            </a:r>
            <a:r>
              <a:rPr lang="zh-TW" altLang="en-US" dirty="0">
                <a:solidFill>
                  <a:schemeClr val="accent3">
                    <a:lumMod val="75000"/>
                  </a:schemeClr>
                </a:solidFill>
              </a:rPr>
              <a:t>施行指引</a:t>
            </a:r>
            <a:endParaRPr lang="en-US" altLang="zh-TW" dirty="0">
              <a:solidFill>
                <a:schemeClr val="accent3">
                  <a:lumMod val="75000"/>
                </a:schemeClr>
              </a:solidFill>
            </a:endParaRPr>
          </a:p>
          <a:p>
            <a:endParaRPr lang="zh-TW" altLang="en-US" dirty="0" smtClean="0">
              <a:latin typeface="Calibri" pitchFamily="34" charset="0"/>
              <a:ea typeface="微軟正黑體" pitchFamily="34" charset="-120"/>
            </a:endParaRPr>
          </a:p>
        </p:txBody>
      </p:sp>
      <p:sp>
        <p:nvSpPr>
          <p:cNvPr id="4" name="Slide Number Placeholder 3"/>
          <p:cNvSpPr>
            <a:spLocks noGrp="1"/>
          </p:cNvSpPr>
          <p:nvPr>
            <p:ph type="sldNum" sz="quarter" idx="10"/>
          </p:nvPr>
        </p:nvSpPr>
        <p:spPr/>
        <p:txBody>
          <a:bodyPr/>
          <a:lstStyle/>
          <a:p>
            <a:pPr>
              <a:defRPr/>
            </a:pPr>
            <a:fld id="{2C52073D-4B93-49E2-890B-620DCFDD0316}" type="slidenum">
              <a:rPr lang="zh-TW" altLang="en-US" smtClean="0">
                <a:solidFill>
                  <a:srgbClr val="000000"/>
                </a:solidFill>
              </a:rPr>
              <a:pPr>
                <a:defRPr/>
              </a:pPr>
              <a:t>9</a:t>
            </a:fld>
            <a:endParaRPr lang="zh-TW" altLang="en-US" dirty="0">
              <a:solidFill>
                <a:srgbClr val="000000"/>
              </a:solidFill>
            </a:endParaRPr>
          </a:p>
        </p:txBody>
      </p:sp>
    </p:spTree>
    <p:extLst>
      <p:ext uri="{BB962C8B-B14F-4D97-AF65-F5344CB8AC3E}">
        <p14:creationId xmlns:p14="http://schemas.microsoft.com/office/powerpoint/2010/main" val="650866483"/>
      </p:ext>
    </p:extLst>
  </p:cSld>
  <p:clrMapOvr>
    <a:masterClrMapping/>
  </p:clrMapOvr>
  <p:transition/>
  <p:timing>
    <p:tnLst>
      <p:par>
        <p:cTn id="1" dur="indefinite" restart="never" nodeType="tmRoot"/>
      </p:par>
    </p:tnLst>
  </p:timing>
</p:sld>
</file>

<file path=ppt/theme/theme1.xml><?xml version="1.0" encoding="utf-8"?>
<a:theme xmlns:a="http://schemas.openxmlformats.org/drawingml/2006/main" name="2009年-07">
  <a:themeElements>
    <a:clrScheme name="Deloitte">
      <a:dk1>
        <a:srgbClr val="000000"/>
      </a:dk1>
      <a:lt1>
        <a:srgbClr val="FFFFFF"/>
      </a:lt1>
      <a:dk2>
        <a:srgbClr val="002776"/>
      </a:dk2>
      <a:lt2>
        <a:srgbClr val="FFFFFF"/>
      </a:lt2>
      <a:accent1>
        <a:srgbClr val="002776"/>
      </a:accent1>
      <a:accent2>
        <a:srgbClr val="92D400"/>
      </a:accent2>
      <a:accent3>
        <a:srgbClr val="00A1DE"/>
      </a:accent3>
      <a:accent4>
        <a:srgbClr val="3C8A2E"/>
      </a:accent4>
      <a:accent5>
        <a:srgbClr val="72C7E7"/>
      </a:accent5>
      <a:accent6>
        <a:srgbClr val="C9DD03"/>
      </a:accent6>
      <a:hlink>
        <a:srgbClr val="00A1DE"/>
      </a:hlink>
      <a:folHlink>
        <a:srgbClr val="72C7E7"/>
      </a:folHlink>
    </a:clrScheme>
    <a:fontScheme name="18_Blank">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20_Blank">
  <a:themeElements>
    <a:clrScheme name="18_Blank 1">
      <a:dk1>
        <a:srgbClr val="000000"/>
      </a:dk1>
      <a:lt1>
        <a:srgbClr val="FFFFFF"/>
      </a:lt1>
      <a:dk2>
        <a:srgbClr val="002776"/>
      </a:dk2>
      <a:lt2>
        <a:srgbClr val="FFFFFF"/>
      </a:lt2>
      <a:accent1>
        <a:srgbClr val="002776"/>
      </a:accent1>
      <a:accent2>
        <a:srgbClr val="92D400"/>
      </a:accent2>
      <a:accent3>
        <a:srgbClr val="FFFFFF"/>
      </a:accent3>
      <a:accent4>
        <a:srgbClr val="000000"/>
      </a:accent4>
      <a:accent5>
        <a:srgbClr val="AAACBD"/>
      </a:accent5>
      <a:accent6>
        <a:srgbClr val="84C000"/>
      </a:accent6>
      <a:hlink>
        <a:srgbClr val="00A1DE"/>
      </a:hlink>
      <a:folHlink>
        <a:srgbClr val="72C7E7"/>
      </a:folHlink>
    </a:clrScheme>
    <a:fontScheme name="18_Blank">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8_Blank 1">
        <a:dk1>
          <a:srgbClr val="000000"/>
        </a:dk1>
        <a:lt1>
          <a:srgbClr val="FFFFFF"/>
        </a:lt1>
        <a:dk2>
          <a:srgbClr val="002776"/>
        </a:dk2>
        <a:lt2>
          <a:srgbClr val="FFFFFF"/>
        </a:lt2>
        <a:accent1>
          <a:srgbClr val="002776"/>
        </a:accent1>
        <a:accent2>
          <a:srgbClr val="92D400"/>
        </a:accent2>
        <a:accent3>
          <a:srgbClr val="FFFFFF"/>
        </a:accent3>
        <a:accent4>
          <a:srgbClr val="000000"/>
        </a:accent4>
        <a:accent5>
          <a:srgbClr val="AAACBD"/>
        </a:accent5>
        <a:accent6>
          <a:srgbClr val="84C000"/>
        </a:accent6>
        <a:hlink>
          <a:srgbClr val="00A1DE"/>
        </a:hlink>
        <a:folHlink>
          <a:srgbClr val="72C7E7"/>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2_2009年-07">
  <a:themeElements>
    <a:clrScheme name="Deloitte">
      <a:dk1>
        <a:srgbClr val="000000"/>
      </a:dk1>
      <a:lt1>
        <a:srgbClr val="FFFFFF"/>
      </a:lt1>
      <a:dk2>
        <a:srgbClr val="002776"/>
      </a:dk2>
      <a:lt2>
        <a:srgbClr val="FFFFFF"/>
      </a:lt2>
      <a:accent1>
        <a:srgbClr val="002776"/>
      </a:accent1>
      <a:accent2>
        <a:srgbClr val="92D400"/>
      </a:accent2>
      <a:accent3>
        <a:srgbClr val="00A1DE"/>
      </a:accent3>
      <a:accent4>
        <a:srgbClr val="3C8A2E"/>
      </a:accent4>
      <a:accent5>
        <a:srgbClr val="72C7E7"/>
      </a:accent5>
      <a:accent6>
        <a:srgbClr val="C9DD03"/>
      </a:accent6>
      <a:hlink>
        <a:srgbClr val="00A1DE"/>
      </a:hlink>
      <a:folHlink>
        <a:srgbClr val="72C7E7"/>
      </a:folHlink>
    </a:clrScheme>
    <a:fontScheme name="18_Blank">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2.xml><?xml version="1.0" encoding="utf-8"?>
<a:theme xmlns:a="http://schemas.openxmlformats.org/drawingml/2006/main" name="3_2009年-07">
  <a:themeElements>
    <a:clrScheme name="Deloitte">
      <a:dk1>
        <a:srgbClr val="000000"/>
      </a:dk1>
      <a:lt1>
        <a:srgbClr val="FFFFFF"/>
      </a:lt1>
      <a:dk2>
        <a:srgbClr val="002776"/>
      </a:dk2>
      <a:lt2>
        <a:srgbClr val="FFFFFF"/>
      </a:lt2>
      <a:accent1>
        <a:srgbClr val="002776"/>
      </a:accent1>
      <a:accent2>
        <a:srgbClr val="92D400"/>
      </a:accent2>
      <a:accent3>
        <a:srgbClr val="00A1DE"/>
      </a:accent3>
      <a:accent4>
        <a:srgbClr val="3C8A2E"/>
      </a:accent4>
      <a:accent5>
        <a:srgbClr val="72C7E7"/>
      </a:accent5>
      <a:accent6>
        <a:srgbClr val="C9DD03"/>
      </a:accent6>
      <a:hlink>
        <a:srgbClr val="00A1DE"/>
      </a:hlink>
      <a:folHlink>
        <a:srgbClr val="72C7E7"/>
      </a:folHlink>
    </a:clrScheme>
    <a:fontScheme name="18_Blank">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3.xml><?xml version="1.0" encoding="utf-8"?>
<a:theme xmlns:a="http://schemas.openxmlformats.org/drawingml/2006/main" name="4_2009年-07">
  <a:themeElements>
    <a:clrScheme name="地鐵">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18_Blank">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4.xml><?xml version="1.0" encoding="utf-8"?>
<a:theme xmlns:a="http://schemas.openxmlformats.org/drawingml/2006/main" name="5_2009年-07">
  <a:themeElements>
    <a:clrScheme name="地鐵">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18_Blank">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5.xml><?xml version="1.0" encoding="utf-8"?>
<a:theme xmlns:a="http://schemas.openxmlformats.org/drawingml/2006/main" name="6_2009年-07">
  <a:themeElements>
    <a:clrScheme name="Deloitte">
      <a:dk1>
        <a:srgbClr val="000000"/>
      </a:dk1>
      <a:lt1>
        <a:srgbClr val="FFFFFF"/>
      </a:lt1>
      <a:dk2>
        <a:srgbClr val="002776"/>
      </a:dk2>
      <a:lt2>
        <a:srgbClr val="FFFFFF"/>
      </a:lt2>
      <a:accent1>
        <a:srgbClr val="002776"/>
      </a:accent1>
      <a:accent2>
        <a:srgbClr val="92D400"/>
      </a:accent2>
      <a:accent3>
        <a:srgbClr val="00A1DE"/>
      </a:accent3>
      <a:accent4>
        <a:srgbClr val="3C8A2E"/>
      </a:accent4>
      <a:accent5>
        <a:srgbClr val="72C7E7"/>
      </a:accent5>
      <a:accent6>
        <a:srgbClr val="C9DD03"/>
      </a:accent6>
      <a:hlink>
        <a:srgbClr val="00A1DE"/>
      </a:hlink>
      <a:folHlink>
        <a:srgbClr val="72C7E7"/>
      </a:folHlink>
    </a:clrScheme>
    <a:fontScheme name="18_Blank">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4_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5_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6_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7_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8_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9_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8_PiL2005">
  <a:themeElements>
    <a:clrScheme name="">
      <a:dk1>
        <a:srgbClr val="000000"/>
      </a:dk1>
      <a:lt1>
        <a:srgbClr val="FFFFFF"/>
      </a:lt1>
      <a:dk2>
        <a:srgbClr val="000000"/>
      </a:dk2>
      <a:lt2>
        <a:srgbClr val="FFFFFF"/>
      </a:lt2>
      <a:accent1>
        <a:srgbClr val="002776"/>
      </a:accent1>
      <a:accent2>
        <a:srgbClr val="92D400"/>
      </a:accent2>
      <a:accent3>
        <a:srgbClr val="AAAAAA"/>
      </a:accent3>
      <a:accent4>
        <a:srgbClr val="DADADA"/>
      </a:accent4>
      <a:accent5>
        <a:srgbClr val="AAACBD"/>
      </a:accent5>
      <a:accent6>
        <a:srgbClr val="84C000"/>
      </a:accent6>
      <a:hlink>
        <a:srgbClr val="000066"/>
      </a:hlink>
      <a:folHlink>
        <a:srgbClr val="99CC00"/>
      </a:folHlink>
    </a:clrScheme>
    <a:fontScheme name="7_PiL2005">
      <a:majorFont>
        <a:latin typeface="Times New Roman"/>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7_PiL2005 1">
        <a:dk1>
          <a:srgbClr val="9CD100"/>
        </a:dk1>
        <a:lt1>
          <a:srgbClr val="FFFFFF"/>
        </a:lt1>
        <a:dk2>
          <a:srgbClr val="091D5D"/>
        </a:dk2>
        <a:lt2>
          <a:srgbClr val="FFFFFF"/>
        </a:lt2>
        <a:accent1>
          <a:srgbClr val="9773AE"/>
        </a:accent1>
        <a:accent2>
          <a:srgbClr val="DC8240"/>
        </a:accent2>
        <a:accent3>
          <a:srgbClr val="AAABB6"/>
        </a:accent3>
        <a:accent4>
          <a:srgbClr val="DADADA"/>
        </a:accent4>
        <a:accent5>
          <a:srgbClr val="C9BCD3"/>
        </a:accent5>
        <a:accent6>
          <a:srgbClr val="C77539"/>
        </a:accent6>
        <a:hlink>
          <a:srgbClr val="577D3D"/>
        </a:hlink>
        <a:folHlink>
          <a:srgbClr val="549CB5"/>
        </a:folHlink>
      </a:clrScheme>
      <a:clrMap bg1="dk2" tx1="lt1" bg2="dk1" tx2="lt2" accent1="accent1" accent2="accent2" accent3="accent3" accent4="accent4" accent5="accent5" accent6="accent6" hlink="hlink" folHlink="folHlink"/>
    </a:extraClrScheme>
    <a:extraClrScheme>
      <a:clrScheme name="7_PiL2005 2">
        <a:dk1>
          <a:srgbClr val="091D5D"/>
        </a:dk1>
        <a:lt1>
          <a:srgbClr val="FFFFFF"/>
        </a:lt1>
        <a:dk2>
          <a:srgbClr val="596E6E"/>
        </a:dk2>
        <a:lt2>
          <a:srgbClr val="9CD100"/>
        </a:lt2>
        <a:accent1>
          <a:srgbClr val="9773AE"/>
        </a:accent1>
        <a:accent2>
          <a:srgbClr val="DC8240"/>
        </a:accent2>
        <a:accent3>
          <a:srgbClr val="FFFFFF"/>
        </a:accent3>
        <a:accent4>
          <a:srgbClr val="06174E"/>
        </a:accent4>
        <a:accent5>
          <a:srgbClr val="C9BCD3"/>
        </a:accent5>
        <a:accent6>
          <a:srgbClr val="C77539"/>
        </a:accent6>
        <a:hlink>
          <a:srgbClr val="577D3D"/>
        </a:hlink>
        <a:folHlink>
          <a:srgbClr val="549CB5"/>
        </a:folHlink>
      </a:clrScheme>
      <a:clrMap bg1="lt1" tx1="dk1" bg2="lt2" tx2="dk2" accent1="accent1" accent2="accent2" accent3="accent3" accent4="accent4" accent5="accent5" accent6="accent6" hlink="hlink" folHlink="folHlink"/>
    </a:extraClrScheme>
  </a:extraClrSchemeLst>
</a:theme>
</file>

<file path=ppt/theme/themeOverride1.xml><?xml version="1.0" encoding="utf-8"?>
<a:themeOverride xmlns:a="http://schemas.openxmlformats.org/drawingml/2006/main">
  <a:clrScheme name="Deluxe">
    <a:dk1>
      <a:sysClr val="windowText" lastClr="000000"/>
    </a:dk1>
    <a:lt1>
      <a:sysClr val="window" lastClr="FFFFFF"/>
    </a:lt1>
    <a:dk2>
      <a:srgbClr val="30356E"/>
    </a:dk2>
    <a:lt2>
      <a:srgbClr val="FFF9E5"/>
    </a:lt2>
    <a:accent1>
      <a:srgbClr val="CC4757"/>
    </a:accent1>
    <a:accent2>
      <a:srgbClr val="FF6F61"/>
    </a:accent2>
    <a:accent3>
      <a:srgbClr val="FF953E"/>
    </a:accent3>
    <a:accent4>
      <a:srgbClr val="F8BD52"/>
    </a:accent4>
    <a:accent5>
      <a:srgbClr val="46A6BD"/>
    </a:accent5>
    <a:accent6>
      <a:srgbClr val="5488BC"/>
    </a:accent6>
    <a:hlink>
      <a:srgbClr val="FA7D7A"/>
    </a:hlink>
    <a:folHlink>
      <a:srgbClr val="FFCF3E"/>
    </a:folHlink>
  </a:clrScheme>
</a:themeOverride>
</file>

<file path=ppt/theme/themeOverride10.xml><?xml version="1.0" encoding="utf-8"?>
<a:themeOverride xmlns:a="http://schemas.openxmlformats.org/drawingml/2006/main">
  <a:clrScheme name="Deluxe">
    <a:dk1>
      <a:sysClr val="windowText" lastClr="000000"/>
    </a:dk1>
    <a:lt1>
      <a:sysClr val="window" lastClr="FFFFFF"/>
    </a:lt1>
    <a:dk2>
      <a:srgbClr val="30356E"/>
    </a:dk2>
    <a:lt2>
      <a:srgbClr val="FFF9E5"/>
    </a:lt2>
    <a:accent1>
      <a:srgbClr val="CC4757"/>
    </a:accent1>
    <a:accent2>
      <a:srgbClr val="FF6F61"/>
    </a:accent2>
    <a:accent3>
      <a:srgbClr val="FF953E"/>
    </a:accent3>
    <a:accent4>
      <a:srgbClr val="F8BD52"/>
    </a:accent4>
    <a:accent5>
      <a:srgbClr val="46A6BD"/>
    </a:accent5>
    <a:accent6>
      <a:srgbClr val="5488BC"/>
    </a:accent6>
    <a:hlink>
      <a:srgbClr val="FA7D7A"/>
    </a:hlink>
    <a:folHlink>
      <a:srgbClr val="FFCF3E"/>
    </a:folHlink>
  </a:clrScheme>
</a:themeOverride>
</file>

<file path=ppt/theme/themeOverride11.xml><?xml version="1.0" encoding="utf-8"?>
<a:themeOverride xmlns:a="http://schemas.openxmlformats.org/drawingml/2006/main">
  <a:clrScheme name="Deluxe">
    <a:dk1>
      <a:sysClr val="windowText" lastClr="000000"/>
    </a:dk1>
    <a:lt1>
      <a:sysClr val="window" lastClr="FFFFFF"/>
    </a:lt1>
    <a:dk2>
      <a:srgbClr val="30356E"/>
    </a:dk2>
    <a:lt2>
      <a:srgbClr val="FFF9E5"/>
    </a:lt2>
    <a:accent1>
      <a:srgbClr val="CC4757"/>
    </a:accent1>
    <a:accent2>
      <a:srgbClr val="FF6F61"/>
    </a:accent2>
    <a:accent3>
      <a:srgbClr val="FF953E"/>
    </a:accent3>
    <a:accent4>
      <a:srgbClr val="F8BD52"/>
    </a:accent4>
    <a:accent5>
      <a:srgbClr val="46A6BD"/>
    </a:accent5>
    <a:accent6>
      <a:srgbClr val="5488BC"/>
    </a:accent6>
    <a:hlink>
      <a:srgbClr val="FA7D7A"/>
    </a:hlink>
    <a:folHlink>
      <a:srgbClr val="FFCF3E"/>
    </a:folHlink>
  </a:clrScheme>
</a:themeOverride>
</file>

<file path=ppt/theme/themeOverride12.xml><?xml version="1.0" encoding="utf-8"?>
<a:themeOverride xmlns:a="http://schemas.openxmlformats.org/drawingml/2006/main">
  <a:clrScheme name="Deluxe">
    <a:dk1>
      <a:sysClr val="windowText" lastClr="000000"/>
    </a:dk1>
    <a:lt1>
      <a:sysClr val="window" lastClr="FFFFFF"/>
    </a:lt1>
    <a:dk2>
      <a:srgbClr val="30356E"/>
    </a:dk2>
    <a:lt2>
      <a:srgbClr val="FFF9E5"/>
    </a:lt2>
    <a:accent1>
      <a:srgbClr val="CC4757"/>
    </a:accent1>
    <a:accent2>
      <a:srgbClr val="FF6F61"/>
    </a:accent2>
    <a:accent3>
      <a:srgbClr val="FF953E"/>
    </a:accent3>
    <a:accent4>
      <a:srgbClr val="F8BD52"/>
    </a:accent4>
    <a:accent5>
      <a:srgbClr val="46A6BD"/>
    </a:accent5>
    <a:accent6>
      <a:srgbClr val="5488BC"/>
    </a:accent6>
    <a:hlink>
      <a:srgbClr val="FA7D7A"/>
    </a:hlink>
    <a:folHlink>
      <a:srgbClr val="FFCF3E"/>
    </a:folHlink>
  </a:clrScheme>
</a:themeOverride>
</file>

<file path=ppt/theme/themeOverride2.xml><?xml version="1.0" encoding="utf-8"?>
<a:themeOverride xmlns:a="http://schemas.openxmlformats.org/drawingml/2006/main">
  <a:clrScheme name="Deluxe">
    <a:dk1>
      <a:sysClr val="windowText" lastClr="000000"/>
    </a:dk1>
    <a:lt1>
      <a:sysClr val="window" lastClr="FFFFFF"/>
    </a:lt1>
    <a:dk2>
      <a:srgbClr val="30356E"/>
    </a:dk2>
    <a:lt2>
      <a:srgbClr val="FFF9E5"/>
    </a:lt2>
    <a:accent1>
      <a:srgbClr val="CC4757"/>
    </a:accent1>
    <a:accent2>
      <a:srgbClr val="FF6F61"/>
    </a:accent2>
    <a:accent3>
      <a:srgbClr val="FF953E"/>
    </a:accent3>
    <a:accent4>
      <a:srgbClr val="F8BD52"/>
    </a:accent4>
    <a:accent5>
      <a:srgbClr val="46A6BD"/>
    </a:accent5>
    <a:accent6>
      <a:srgbClr val="5488BC"/>
    </a:accent6>
    <a:hlink>
      <a:srgbClr val="FA7D7A"/>
    </a:hlink>
    <a:folHlink>
      <a:srgbClr val="FFCF3E"/>
    </a:folHlink>
  </a:clrScheme>
</a:themeOverride>
</file>

<file path=ppt/theme/themeOverride3.xml><?xml version="1.0" encoding="utf-8"?>
<a:themeOverride xmlns:a="http://schemas.openxmlformats.org/drawingml/2006/main">
  <a:clrScheme name="Deluxe">
    <a:dk1>
      <a:sysClr val="windowText" lastClr="000000"/>
    </a:dk1>
    <a:lt1>
      <a:sysClr val="window" lastClr="FFFFFF"/>
    </a:lt1>
    <a:dk2>
      <a:srgbClr val="30356E"/>
    </a:dk2>
    <a:lt2>
      <a:srgbClr val="FFF9E5"/>
    </a:lt2>
    <a:accent1>
      <a:srgbClr val="CC4757"/>
    </a:accent1>
    <a:accent2>
      <a:srgbClr val="FF6F61"/>
    </a:accent2>
    <a:accent3>
      <a:srgbClr val="FF953E"/>
    </a:accent3>
    <a:accent4>
      <a:srgbClr val="F8BD52"/>
    </a:accent4>
    <a:accent5>
      <a:srgbClr val="46A6BD"/>
    </a:accent5>
    <a:accent6>
      <a:srgbClr val="5488BC"/>
    </a:accent6>
    <a:hlink>
      <a:srgbClr val="FA7D7A"/>
    </a:hlink>
    <a:folHlink>
      <a:srgbClr val="FFCF3E"/>
    </a:folHlink>
  </a:clrScheme>
</a:themeOverride>
</file>

<file path=ppt/theme/themeOverride4.xml><?xml version="1.0" encoding="utf-8"?>
<a:themeOverride xmlns:a="http://schemas.openxmlformats.org/drawingml/2006/main">
  <a:clrScheme name="Deluxe">
    <a:dk1>
      <a:sysClr val="windowText" lastClr="000000"/>
    </a:dk1>
    <a:lt1>
      <a:sysClr val="window" lastClr="FFFFFF"/>
    </a:lt1>
    <a:dk2>
      <a:srgbClr val="30356E"/>
    </a:dk2>
    <a:lt2>
      <a:srgbClr val="FFF9E5"/>
    </a:lt2>
    <a:accent1>
      <a:srgbClr val="CC4757"/>
    </a:accent1>
    <a:accent2>
      <a:srgbClr val="FF6F61"/>
    </a:accent2>
    <a:accent3>
      <a:srgbClr val="FF953E"/>
    </a:accent3>
    <a:accent4>
      <a:srgbClr val="F8BD52"/>
    </a:accent4>
    <a:accent5>
      <a:srgbClr val="46A6BD"/>
    </a:accent5>
    <a:accent6>
      <a:srgbClr val="5488BC"/>
    </a:accent6>
    <a:hlink>
      <a:srgbClr val="FA7D7A"/>
    </a:hlink>
    <a:folHlink>
      <a:srgbClr val="FFCF3E"/>
    </a:folHlink>
  </a:clrScheme>
</a:themeOverride>
</file>

<file path=ppt/theme/themeOverride5.xml><?xml version="1.0" encoding="utf-8"?>
<a:themeOverride xmlns:a="http://schemas.openxmlformats.org/drawingml/2006/main">
  <a:clrScheme name="Deluxe">
    <a:dk1>
      <a:sysClr val="windowText" lastClr="000000"/>
    </a:dk1>
    <a:lt1>
      <a:sysClr val="window" lastClr="FFFFFF"/>
    </a:lt1>
    <a:dk2>
      <a:srgbClr val="30356E"/>
    </a:dk2>
    <a:lt2>
      <a:srgbClr val="FFF9E5"/>
    </a:lt2>
    <a:accent1>
      <a:srgbClr val="CC4757"/>
    </a:accent1>
    <a:accent2>
      <a:srgbClr val="FF6F61"/>
    </a:accent2>
    <a:accent3>
      <a:srgbClr val="FF953E"/>
    </a:accent3>
    <a:accent4>
      <a:srgbClr val="F8BD52"/>
    </a:accent4>
    <a:accent5>
      <a:srgbClr val="46A6BD"/>
    </a:accent5>
    <a:accent6>
      <a:srgbClr val="5488BC"/>
    </a:accent6>
    <a:hlink>
      <a:srgbClr val="FA7D7A"/>
    </a:hlink>
    <a:folHlink>
      <a:srgbClr val="FFCF3E"/>
    </a:folHlink>
  </a:clrScheme>
</a:themeOverride>
</file>

<file path=ppt/theme/themeOverride6.xml><?xml version="1.0" encoding="utf-8"?>
<a:themeOverride xmlns:a="http://schemas.openxmlformats.org/drawingml/2006/main">
  <a:clrScheme name="Deluxe">
    <a:dk1>
      <a:sysClr val="windowText" lastClr="000000"/>
    </a:dk1>
    <a:lt1>
      <a:sysClr val="window" lastClr="FFFFFF"/>
    </a:lt1>
    <a:dk2>
      <a:srgbClr val="30356E"/>
    </a:dk2>
    <a:lt2>
      <a:srgbClr val="FFF9E5"/>
    </a:lt2>
    <a:accent1>
      <a:srgbClr val="CC4757"/>
    </a:accent1>
    <a:accent2>
      <a:srgbClr val="FF6F61"/>
    </a:accent2>
    <a:accent3>
      <a:srgbClr val="FF953E"/>
    </a:accent3>
    <a:accent4>
      <a:srgbClr val="F8BD52"/>
    </a:accent4>
    <a:accent5>
      <a:srgbClr val="46A6BD"/>
    </a:accent5>
    <a:accent6>
      <a:srgbClr val="5488BC"/>
    </a:accent6>
    <a:hlink>
      <a:srgbClr val="FA7D7A"/>
    </a:hlink>
    <a:folHlink>
      <a:srgbClr val="FFCF3E"/>
    </a:folHlink>
  </a:clrScheme>
</a:themeOverride>
</file>

<file path=ppt/theme/themeOverride7.xml><?xml version="1.0" encoding="utf-8"?>
<a:themeOverride xmlns:a="http://schemas.openxmlformats.org/drawingml/2006/main">
  <a:clrScheme name="Deluxe">
    <a:dk1>
      <a:sysClr val="windowText" lastClr="000000"/>
    </a:dk1>
    <a:lt1>
      <a:sysClr val="window" lastClr="FFFFFF"/>
    </a:lt1>
    <a:dk2>
      <a:srgbClr val="30356E"/>
    </a:dk2>
    <a:lt2>
      <a:srgbClr val="FFF9E5"/>
    </a:lt2>
    <a:accent1>
      <a:srgbClr val="CC4757"/>
    </a:accent1>
    <a:accent2>
      <a:srgbClr val="FF6F61"/>
    </a:accent2>
    <a:accent3>
      <a:srgbClr val="FF953E"/>
    </a:accent3>
    <a:accent4>
      <a:srgbClr val="F8BD52"/>
    </a:accent4>
    <a:accent5>
      <a:srgbClr val="46A6BD"/>
    </a:accent5>
    <a:accent6>
      <a:srgbClr val="5488BC"/>
    </a:accent6>
    <a:hlink>
      <a:srgbClr val="FA7D7A"/>
    </a:hlink>
    <a:folHlink>
      <a:srgbClr val="FFCF3E"/>
    </a:folHlink>
  </a:clrScheme>
</a:themeOverride>
</file>

<file path=ppt/theme/themeOverride8.xml><?xml version="1.0" encoding="utf-8"?>
<a:themeOverride xmlns:a="http://schemas.openxmlformats.org/drawingml/2006/main">
  <a:clrScheme name="">
    <a:dk1>
      <a:srgbClr val="000000"/>
    </a:dk1>
    <a:lt1>
      <a:srgbClr val="FFFFFF"/>
    </a:lt1>
    <a:dk2>
      <a:srgbClr val="000000"/>
    </a:dk2>
    <a:lt2>
      <a:srgbClr val="FFFFFF"/>
    </a:lt2>
    <a:accent1>
      <a:srgbClr val="002776"/>
    </a:accent1>
    <a:accent2>
      <a:srgbClr val="92D400"/>
    </a:accent2>
    <a:accent3>
      <a:srgbClr val="AAAAAA"/>
    </a:accent3>
    <a:accent4>
      <a:srgbClr val="DADADA"/>
    </a:accent4>
    <a:accent5>
      <a:srgbClr val="AAACBD"/>
    </a:accent5>
    <a:accent6>
      <a:srgbClr val="84C000"/>
    </a:accent6>
    <a:hlink>
      <a:srgbClr val="000066"/>
    </a:hlink>
    <a:folHlink>
      <a:srgbClr val="99CC00"/>
    </a:folHlink>
  </a:clrScheme>
</a:themeOverride>
</file>

<file path=ppt/theme/themeOverride9.xml><?xml version="1.0" encoding="utf-8"?>
<a:themeOverride xmlns:a="http://schemas.openxmlformats.org/drawingml/2006/main">
  <a:clrScheme name="Deluxe">
    <a:dk1>
      <a:sysClr val="windowText" lastClr="000000"/>
    </a:dk1>
    <a:lt1>
      <a:sysClr val="window" lastClr="FFFFFF"/>
    </a:lt1>
    <a:dk2>
      <a:srgbClr val="30356E"/>
    </a:dk2>
    <a:lt2>
      <a:srgbClr val="FFF9E5"/>
    </a:lt2>
    <a:accent1>
      <a:srgbClr val="CC4757"/>
    </a:accent1>
    <a:accent2>
      <a:srgbClr val="FF6F61"/>
    </a:accent2>
    <a:accent3>
      <a:srgbClr val="FF953E"/>
    </a:accent3>
    <a:accent4>
      <a:srgbClr val="F8BD52"/>
    </a:accent4>
    <a:accent5>
      <a:srgbClr val="46A6BD"/>
    </a:accent5>
    <a:accent6>
      <a:srgbClr val="5488BC"/>
    </a:accent6>
    <a:hlink>
      <a:srgbClr val="FA7D7A"/>
    </a:hlink>
    <a:folHlink>
      <a:srgbClr val="FFCF3E"/>
    </a:folHlink>
  </a:clrScheme>
</a:themeOverride>
</file>

<file path=docProps/app.xml><?xml version="1.0" encoding="utf-8"?>
<Properties xmlns="http://schemas.openxmlformats.org/officeDocument/2006/extended-properties" xmlns:vt="http://schemas.openxmlformats.org/officeDocument/2006/docPropsVTypes">
  <Template>2009年-07</Template>
  <TotalTime>7970</TotalTime>
  <Words>3171</Words>
  <Application>Microsoft Office PowerPoint</Application>
  <PresentationFormat>自訂</PresentationFormat>
  <Paragraphs>466</Paragraphs>
  <Slides>35</Slides>
  <Notes>19</Notes>
  <HiddenSlides>0</HiddenSlides>
  <MMClips>2</MMClips>
  <ScaleCrop>false</ScaleCrop>
  <HeadingPairs>
    <vt:vector size="4" baseType="variant">
      <vt:variant>
        <vt:lpstr>佈景主題</vt:lpstr>
      </vt:variant>
      <vt:variant>
        <vt:i4>15</vt:i4>
      </vt:variant>
      <vt:variant>
        <vt:lpstr>投影片標題</vt:lpstr>
      </vt:variant>
      <vt:variant>
        <vt:i4>35</vt:i4>
      </vt:variant>
    </vt:vector>
  </HeadingPairs>
  <TitlesOfParts>
    <vt:vector size="50" baseType="lpstr">
      <vt:lpstr>2009年-07</vt:lpstr>
      <vt:lpstr>Office 佈景主題</vt:lpstr>
      <vt:lpstr>4_Office 佈景主題</vt:lpstr>
      <vt:lpstr>5_Office 佈景主題</vt:lpstr>
      <vt:lpstr>6_Office 佈景主題</vt:lpstr>
      <vt:lpstr>7_Office 佈景主題</vt:lpstr>
      <vt:lpstr>8_Office 佈景主題</vt:lpstr>
      <vt:lpstr>9_Office 佈景主題</vt:lpstr>
      <vt:lpstr>8_PiL2005</vt:lpstr>
      <vt:lpstr>20_Blank</vt:lpstr>
      <vt:lpstr>2_2009年-07</vt:lpstr>
      <vt:lpstr>3_2009年-07</vt:lpstr>
      <vt:lpstr>4_2009年-07</vt:lpstr>
      <vt:lpstr>5_2009年-07</vt:lpstr>
      <vt:lpstr>6_2009年-07</vt:lpstr>
      <vt:lpstr>解讀IFRS財務報告攻略</vt:lpstr>
      <vt:lpstr>講   師   簡   介</vt:lpstr>
      <vt:lpstr>聲明</vt:lpstr>
      <vt:lpstr>議題</vt:lpstr>
      <vt:lpstr>議題</vt:lpstr>
      <vt:lpstr>什麼是IFRS</vt:lpstr>
      <vt:lpstr>什麼是IFRS？</vt:lpstr>
      <vt:lpstr>IFRSs之發展</vt:lpstr>
      <vt:lpstr>IFRSs內容</vt:lpstr>
      <vt:lpstr>為什麼要改成採用IFRS?</vt:lpstr>
      <vt:lpstr>為什麼要改成採用IFRS？</vt:lpstr>
      <vt:lpstr>全球採用IFRS之情況</vt:lpstr>
      <vt:lpstr>認識年度四大報表</vt:lpstr>
      <vt:lpstr>四大報表</vt:lpstr>
      <vt:lpstr>合併資產負債表-資產端</vt:lpstr>
      <vt:lpstr>合併資產負債表-負債及權益端</vt:lpstr>
      <vt:lpstr>合併綜合損益表</vt:lpstr>
      <vt:lpstr>合併綜合損益表</vt:lpstr>
      <vt:lpstr>合併權益變動表</vt:lpstr>
      <vt:lpstr>合併現金流量表</vt:lpstr>
      <vt:lpstr>合併現金流量表</vt:lpstr>
      <vt:lpstr>合併現金流量表</vt:lpstr>
      <vt:lpstr>資產負債表-非流動資產</vt:lpstr>
      <vt:lpstr>資產負債表-流動負債</vt:lpstr>
      <vt:lpstr>資產負債表-非流動負債</vt:lpstr>
      <vt:lpstr>資產負債表-權益</vt:lpstr>
      <vt:lpstr>編製準則綜合損益表修正前後</vt:lpstr>
      <vt:lpstr>綜合損益表－前半部（損益部分）</vt:lpstr>
      <vt:lpstr>綜合損益表－後半部（其他綜合損益部分與其他）</vt:lpstr>
      <vt:lpstr>其他綜合損益</vt:lpstr>
      <vt:lpstr>PowerPoint 簡報</vt:lpstr>
      <vt:lpstr>權益變動表</vt:lpstr>
      <vt:lpstr>現金流量表－營業活動</vt:lpstr>
      <vt:lpstr>現金流量表－投資及籌資活動</vt:lpstr>
      <vt:lpstr>非現金交易之揭露</vt:lpstr>
    </vt:vector>
  </TitlesOfParts>
  <Company>Deloitte Touche Tohmatsu Services, Inc.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國際會計準則IFRS接軌  對稅賦影響之探討與分析</dc:title>
  <dc:creator>johnnyjcheng</dc:creator>
  <cp:lastModifiedBy>Fan, Sophia (TW - Taipei)</cp:lastModifiedBy>
  <cp:revision>967</cp:revision>
  <cp:lastPrinted>2012-07-26T09:59:08Z</cp:lastPrinted>
  <dcterms:created xsi:type="dcterms:W3CDTF">2010-01-05T01:20:14Z</dcterms:created>
  <dcterms:modified xsi:type="dcterms:W3CDTF">2013-11-15T03:40:01Z</dcterms:modified>
</cp:coreProperties>
</file>