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Override1.xml" ContentType="application/vnd.openxmlformats-officedocument.themeOverr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5.xml" ContentType="application/vnd.openxmlformats-officedocument.theme+xml"/>
  <Override PartName="/ppt/theme/themeOverride4.xml" ContentType="application/vnd.openxmlformats-officedocument.themeOverride+xml"/>
  <Override PartName="/ppt/theme/themeOverride5.xml" ContentType="application/vnd.openxmlformats-officedocument.themeOverrid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6.xml" ContentType="application/vnd.openxmlformats-officedocument.theme+xml"/>
  <Override PartName="/ppt/theme/themeOverride6.xml" ContentType="application/vnd.openxmlformats-officedocument.themeOverride+xml"/>
  <Override PartName="/ppt/theme/themeOverride7.xml" ContentType="application/vnd.openxmlformats-officedocument.themeOverrid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theme/theme7.xml" ContentType="application/vnd.openxmlformats-officedocument.theme+xml"/>
  <Override PartName="/ppt/theme/themeOverride8.xml" ContentType="application/vnd.openxmlformats-officedocument.themeOverride+xml"/>
  <Override PartName="/ppt/theme/themeOverride9.xml" ContentType="application/vnd.openxmlformats-officedocument.themeOverride+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theme/theme8.xml" ContentType="application/vnd.openxmlformats-officedocument.theme+xml"/>
  <Override PartName="/ppt/theme/themeOverride10.xml" ContentType="application/vnd.openxmlformats-officedocument.themeOverride+xml"/>
  <Override PartName="/ppt/theme/themeOverride11.xml" ContentType="application/vnd.openxmlformats-officedocument.themeOverride+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theme/theme9.xml" ContentType="application/vnd.openxmlformats-officedocument.theme+xml"/>
  <Override PartName="/ppt/theme/themeOverride12.xml" ContentType="application/vnd.openxmlformats-officedocument.themeOverride+xml"/>
  <Override PartName="/ppt/theme/themeOverride13.xml" ContentType="application/vnd.openxmlformats-officedocument.themeOverride+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theme/theme10.xml" ContentType="application/vnd.openxmlformats-officedocument.theme+xml"/>
  <Override PartName="/ppt/theme/themeOverride14.xml" ContentType="application/vnd.openxmlformats-officedocument.themeOverride+xml"/>
  <Override PartName="/ppt/theme/themeOverride15.xml" ContentType="application/vnd.openxmlformats-officedocument.themeOverride+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theme/theme11.xml" ContentType="application/vnd.openxmlformats-officedocument.theme+xml"/>
  <Override PartName="/ppt/theme/themeOverride16.xml" ContentType="application/vnd.openxmlformats-officedocument.themeOverride+xml"/>
  <Override PartName="/ppt/theme/themeOverride17.xml" ContentType="application/vnd.openxmlformats-officedocument.themeOverride+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theme/theme12.xml" ContentType="application/vnd.openxmlformats-officedocument.theme+xml"/>
  <Override PartName="/ppt/theme/themeOverride18.xml" ContentType="application/vnd.openxmlformats-officedocument.themeOverride+xml"/>
  <Override PartName="/ppt/theme/themeOverride19.xml" ContentType="application/vnd.openxmlformats-officedocument.themeOverride+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theme/theme13.xml" ContentType="application/vnd.openxmlformats-officedocument.theme+xml"/>
  <Override PartName="/ppt/theme/themeOverride20.xml" ContentType="application/vnd.openxmlformats-officedocument.themeOverride+xml"/>
  <Override PartName="/ppt/theme/themeOverride21.xml" ContentType="application/vnd.openxmlformats-officedocument.themeOverride+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theme/theme14.xml" ContentType="application/vnd.openxmlformats-officedocument.theme+xml"/>
  <Override PartName="/ppt/theme/themeOverride22.xml" ContentType="application/vnd.openxmlformats-officedocument.themeOverride+xml"/>
  <Override PartName="/ppt/theme/themeOverride23.xml" ContentType="application/vnd.openxmlformats-officedocument.themeOverride+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slideLayouts/slideLayout932.xml" ContentType="application/vnd.openxmlformats-officedocument.presentationml.slideLayout+xml"/>
  <Override PartName="/ppt/slideLayouts/slideLayout933.xml" ContentType="application/vnd.openxmlformats-officedocument.presentationml.slideLayout+xml"/>
  <Override PartName="/ppt/slideLayouts/slideLayout934.xml" ContentType="application/vnd.openxmlformats-officedocument.presentationml.slideLayout+xml"/>
  <Override PartName="/ppt/slideLayouts/slideLayout935.xml" ContentType="application/vnd.openxmlformats-officedocument.presentationml.slideLayout+xml"/>
  <Override PartName="/ppt/slideLayouts/slideLayout936.xml" ContentType="application/vnd.openxmlformats-officedocument.presentationml.slideLayout+xml"/>
  <Override PartName="/ppt/slideLayouts/slideLayout937.xml" ContentType="application/vnd.openxmlformats-officedocument.presentationml.slideLayout+xml"/>
  <Override PartName="/ppt/slideLayouts/slideLayout938.xml" ContentType="application/vnd.openxmlformats-officedocument.presentationml.slideLayout+xml"/>
  <Override PartName="/ppt/slideLayouts/slideLayout939.xml" ContentType="application/vnd.openxmlformats-officedocument.presentationml.slideLayout+xml"/>
  <Override PartName="/ppt/slideLayouts/slideLayout940.xml" ContentType="application/vnd.openxmlformats-officedocument.presentationml.slideLayout+xml"/>
  <Override PartName="/ppt/slideLayouts/slideLayout941.xml" ContentType="application/vnd.openxmlformats-officedocument.presentationml.slideLayout+xml"/>
  <Override PartName="/ppt/slideLayouts/slideLayout942.xml" ContentType="application/vnd.openxmlformats-officedocument.presentationml.slideLayout+xml"/>
  <Override PartName="/ppt/slideLayouts/slideLayout943.xml" ContentType="application/vnd.openxmlformats-officedocument.presentationml.slideLayout+xml"/>
  <Override PartName="/ppt/slideLayouts/slideLayout944.xml" ContentType="application/vnd.openxmlformats-officedocument.presentationml.slideLayout+xml"/>
  <Override PartName="/ppt/slideLayouts/slideLayout945.xml" ContentType="application/vnd.openxmlformats-officedocument.presentationml.slideLayout+xml"/>
  <Override PartName="/ppt/slideLayouts/slideLayout946.xml" ContentType="application/vnd.openxmlformats-officedocument.presentationml.slideLayout+xml"/>
  <Override PartName="/ppt/slideLayouts/slideLayout947.xml" ContentType="application/vnd.openxmlformats-officedocument.presentationml.slideLayout+xml"/>
  <Override PartName="/ppt/slideLayouts/slideLayout948.xml" ContentType="application/vnd.openxmlformats-officedocument.presentationml.slideLayout+xml"/>
  <Override PartName="/ppt/slideLayouts/slideLayout949.xml" ContentType="application/vnd.openxmlformats-officedocument.presentationml.slideLayout+xml"/>
  <Override PartName="/ppt/slideLayouts/slideLayout950.xml" ContentType="application/vnd.openxmlformats-officedocument.presentationml.slideLayout+xml"/>
  <Override PartName="/ppt/slideLayouts/slideLayout951.xml" ContentType="application/vnd.openxmlformats-officedocument.presentationml.slideLayout+xml"/>
  <Override PartName="/ppt/slideLayouts/slideLayout952.xml" ContentType="application/vnd.openxmlformats-officedocument.presentationml.slideLayout+xml"/>
  <Override PartName="/ppt/slideLayouts/slideLayout953.xml" ContentType="application/vnd.openxmlformats-officedocument.presentationml.slideLayout+xml"/>
  <Override PartName="/ppt/slideLayouts/slideLayout954.xml" ContentType="application/vnd.openxmlformats-officedocument.presentationml.slideLayout+xml"/>
  <Override PartName="/ppt/slideLayouts/slideLayout955.xml" ContentType="application/vnd.openxmlformats-officedocument.presentationml.slideLayout+xml"/>
  <Override PartName="/ppt/slideLayouts/slideLayout956.xml" ContentType="application/vnd.openxmlformats-officedocument.presentationml.slideLayout+xml"/>
  <Override PartName="/ppt/slideLayouts/slideLayout957.xml" ContentType="application/vnd.openxmlformats-officedocument.presentationml.slideLayout+xml"/>
  <Override PartName="/ppt/slideLayouts/slideLayout958.xml" ContentType="application/vnd.openxmlformats-officedocument.presentationml.slideLayout+xml"/>
  <Override PartName="/ppt/theme/theme15.xml" ContentType="application/vnd.openxmlformats-officedocument.theme+xml"/>
  <Override PartName="/ppt/theme/themeOverride24.xml" ContentType="application/vnd.openxmlformats-officedocument.themeOverride+xml"/>
  <Override PartName="/ppt/theme/themeOverride25.xml" ContentType="application/vnd.openxmlformats-officedocument.themeOverride+xml"/>
  <Override PartName="/ppt/slideLayouts/slideLayout959.xml" ContentType="application/vnd.openxmlformats-officedocument.presentationml.slideLayout+xml"/>
  <Override PartName="/ppt/slideLayouts/slideLayout960.xml" ContentType="application/vnd.openxmlformats-officedocument.presentationml.slideLayout+xml"/>
  <Override PartName="/ppt/slideLayouts/slideLayout961.xml" ContentType="application/vnd.openxmlformats-officedocument.presentationml.slideLayout+xml"/>
  <Override PartName="/ppt/slideLayouts/slideLayout962.xml" ContentType="application/vnd.openxmlformats-officedocument.presentationml.slideLayout+xml"/>
  <Override PartName="/ppt/slideLayouts/slideLayout963.xml" ContentType="application/vnd.openxmlformats-officedocument.presentationml.slideLayout+xml"/>
  <Override PartName="/ppt/slideLayouts/slideLayout964.xml" ContentType="application/vnd.openxmlformats-officedocument.presentationml.slideLayout+xml"/>
  <Override PartName="/ppt/slideLayouts/slideLayout965.xml" ContentType="application/vnd.openxmlformats-officedocument.presentationml.slideLayout+xml"/>
  <Override PartName="/ppt/slideLayouts/slideLayout966.xml" ContentType="application/vnd.openxmlformats-officedocument.presentationml.slideLayout+xml"/>
  <Override PartName="/ppt/slideLayouts/slideLayout967.xml" ContentType="application/vnd.openxmlformats-officedocument.presentationml.slideLayout+xml"/>
  <Override PartName="/ppt/slideLayouts/slideLayout968.xml" ContentType="application/vnd.openxmlformats-officedocument.presentationml.slideLayout+xml"/>
  <Override PartName="/ppt/slideLayouts/slideLayout969.xml" ContentType="application/vnd.openxmlformats-officedocument.presentationml.slideLayout+xml"/>
  <Override PartName="/ppt/slideLayouts/slideLayout970.xml" ContentType="application/vnd.openxmlformats-officedocument.presentationml.slideLayout+xml"/>
  <Override PartName="/ppt/slideLayouts/slideLayout971.xml" ContentType="application/vnd.openxmlformats-officedocument.presentationml.slideLayout+xml"/>
  <Override PartName="/ppt/slideLayouts/slideLayout972.xml" ContentType="application/vnd.openxmlformats-officedocument.presentationml.slideLayout+xml"/>
  <Override PartName="/ppt/slideLayouts/slideLayout973.xml" ContentType="application/vnd.openxmlformats-officedocument.presentationml.slideLayout+xml"/>
  <Override PartName="/ppt/slideLayouts/slideLayout974.xml" ContentType="application/vnd.openxmlformats-officedocument.presentationml.slideLayout+xml"/>
  <Override PartName="/ppt/slideLayouts/slideLayout975.xml" ContentType="application/vnd.openxmlformats-officedocument.presentationml.slideLayout+xml"/>
  <Override PartName="/ppt/slideLayouts/slideLayout976.xml" ContentType="application/vnd.openxmlformats-officedocument.presentationml.slideLayout+xml"/>
  <Override PartName="/ppt/slideLayouts/slideLayout977.xml" ContentType="application/vnd.openxmlformats-officedocument.presentationml.slideLayout+xml"/>
  <Override PartName="/ppt/slideLayouts/slideLayout978.xml" ContentType="application/vnd.openxmlformats-officedocument.presentationml.slideLayout+xml"/>
  <Override PartName="/ppt/slideLayouts/slideLayout979.xml" ContentType="application/vnd.openxmlformats-officedocument.presentationml.slideLayout+xml"/>
  <Override PartName="/ppt/slideLayouts/slideLayout980.xml" ContentType="application/vnd.openxmlformats-officedocument.presentationml.slideLayout+xml"/>
  <Override PartName="/ppt/slideLayouts/slideLayout981.xml" ContentType="application/vnd.openxmlformats-officedocument.presentationml.slideLayout+xml"/>
  <Override PartName="/ppt/slideLayouts/slideLayout982.xml" ContentType="application/vnd.openxmlformats-officedocument.presentationml.slideLayout+xml"/>
  <Override PartName="/ppt/slideLayouts/slideLayout983.xml" ContentType="application/vnd.openxmlformats-officedocument.presentationml.slideLayout+xml"/>
  <Override PartName="/ppt/slideLayouts/slideLayout984.xml" ContentType="application/vnd.openxmlformats-officedocument.presentationml.slideLayout+xml"/>
  <Override PartName="/ppt/slideLayouts/slideLayout985.xml" ContentType="application/vnd.openxmlformats-officedocument.presentationml.slideLayout+xml"/>
  <Override PartName="/ppt/slideLayouts/slideLayout986.xml" ContentType="application/vnd.openxmlformats-officedocument.presentationml.slideLayout+xml"/>
  <Override PartName="/ppt/slideLayouts/slideLayout987.xml" ContentType="application/vnd.openxmlformats-officedocument.presentationml.slideLayout+xml"/>
  <Override PartName="/ppt/slideLayouts/slideLayout988.xml" ContentType="application/vnd.openxmlformats-officedocument.presentationml.slideLayout+xml"/>
  <Override PartName="/ppt/slideLayouts/slideLayout989.xml" ContentType="application/vnd.openxmlformats-officedocument.presentationml.slideLayout+xml"/>
  <Override PartName="/ppt/slideLayouts/slideLayout990.xml" ContentType="application/vnd.openxmlformats-officedocument.presentationml.slideLayout+xml"/>
  <Override PartName="/ppt/slideLayouts/slideLayout991.xml" ContentType="application/vnd.openxmlformats-officedocument.presentationml.slideLayout+xml"/>
  <Override PartName="/ppt/slideLayouts/slideLayout992.xml" ContentType="application/vnd.openxmlformats-officedocument.presentationml.slideLayout+xml"/>
  <Override PartName="/ppt/slideLayouts/slideLayout993.xml" ContentType="application/vnd.openxmlformats-officedocument.presentationml.slideLayout+xml"/>
  <Override PartName="/ppt/slideLayouts/slideLayout994.xml" ContentType="application/vnd.openxmlformats-officedocument.presentationml.slideLayout+xml"/>
  <Override PartName="/ppt/slideLayouts/slideLayout995.xml" ContentType="application/vnd.openxmlformats-officedocument.presentationml.slideLayout+xml"/>
  <Override PartName="/ppt/slideLayouts/slideLayout996.xml" ContentType="application/vnd.openxmlformats-officedocument.presentationml.slideLayout+xml"/>
  <Override PartName="/ppt/slideLayouts/slideLayout997.xml" ContentType="application/vnd.openxmlformats-officedocument.presentationml.slideLayout+xml"/>
  <Override PartName="/ppt/slideLayouts/slideLayout998.xml" ContentType="application/vnd.openxmlformats-officedocument.presentationml.slideLayout+xml"/>
  <Override PartName="/ppt/slideLayouts/slideLayout999.xml" ContentType="application/vnd.openxmlformats-officedocument.presentationml.slideLayout+xml"/>
  <Override PartName="/ppt/slideLayouts/slideLayout1000.xml" ContentType="application/vnd.openxmlformats-officedocument.presentationml.slideLayout+xml"/>
  <Override PartName="/ppt/slideLayouts/slideLayout1001.xml" ContentType="application/vnd.openxmlformats-officedocument.presentationml.slideLayout+xml"/>
  <Override PartName="/ppt/slideLayouts/slideLayout1002.xml" ContentType="application/vnd.openxmlformats-officedocument.presentationml.slideLayout+xml"/>
  <Override PartName="/ppt/slideLayouts/slideLayout1003.xml" ContentType="application/vnd.openxmlformats-officedocument.presentationml.slideLayout+xml"/>
  <Override PartName="/ppt/slideLayouts/slideLayout1004.xml" ContentType="application/vnd.openxmlformats-officedocument.presentationml.slideLayout+xml"/>
  <Override PartName="/ppt/slideLayouts/slideLayout1005.xml" ContentType="application/vnd.openxmlformats-officedocument.presentationml.slideLayout+xml"/>
  <Override PartName="/ppt/slideLayouts/slideLayout1006.xml" ContentType="application/vnd.openxmlformats-officedocument.presentationml.slideLayout+xml"/>
  <Override PartName="/ppt/slideLayouts/slideLayout1007.xml" ContentType="application/vnd.openxmlformats-officedocument.presentationml.slideLayout+xml"/>
  <Override PartName="/ppt/slideLayouts/slideLayout1008.xml" ContentType="application/vnd.openxmlformats-officedocument.presentationml.slideLayout+xml"/>
  <Override PartName="/ppt/slideLayouts/slideLayout1009.xml" ContentType="application/vnd.openxmlformats-officedocument.presentationml.slideLayout+xml"/>
  <Override PartName="/ppt/slideLayouts/slideLayout1010.xml" ContentType="application/vnd.openxmlformats-officedocument.presentationml.slideLayout+xml"/>
  <Override PartName="/ppt/slideLayouts/slideLayout1011.xml" ContentType="application/vnd.openxmlformats-officedocument.presentationml.slideLayout+xml"/>
  <Override PartName="/ppt/slideLayouts/slideLayout1012.xml" ContentType="application/vnd.openxmlformats-officedocument.presentationml.slideLayout+xml"/>
  <Override PartName="/ppt/slideLayouts/slideLayout1013.xml" ContentType="application/vnd.openxmlformats-officedocument.presentationml.slideLayout+xml"/>
  <Override PartName="/ppt/slideLayouts/slideLayout1014.xml" ContentType="application/vnd.openxmlformats-officedocument.presentationml.slideLayout+xml"/>
  <Override PartName="/ppt/slideLayouts/slideLayout1015.xml" ContentType="application/vnd.openxmlformats-officedocument.presentationml.slideLayout+xml"/>
  <Override PartName="/ppt/slideLayouts/slideLayout1016.xml" ContentType="application/vnd.openxmlformats-officedocument.presentationml.slideLayout+xml"/>
  <Override PartName="/ppt/slideLayouts/slideLayout1017.xml" ContentType="application/vnd.openxmlformats-officedocument.presentationml.slideLayout+xml"/>
  <Override PartName="/ppt/slideLayouts/slideLayout1018.xml" ContentType="application/vnd.openxmlformats-officedocument.presentationml.slideLayout+xml"/>
  <Override PartName="/ppt/slideLayouts/slideLayout1019.xml" ContentType="application/vnd.openxmlformats-officedocument.presentationml.slideLayout+xml"/>
  <Override PartName="/ppt/slideLayouts/slideLayout1020.xml" ContentType="application/vnd.openxmlformats-officedocument.presentationml.slideLayout+xml"/>
  <Override PartName="/ppt/slideLayouts/slideLayout1021.xml" ContentType="application/vnd.openxmlformats-officedocument.presentationml.slideLayout+xml"/>
  <Override PartName="/ppt/slideLayouts/slideLayout1022.xml" ContentType="application/vnd.openxmlformats-officedocument.presentationml.slideLayout+xml"/>
  <Override PartName="/ppt/slideLayouts/slideLayout1023.xml" ContentType="application/vnd.openxmlformats-officedocument.presentationml.slideLayout+xml"/>
  <Override PartName="/ppt/slideLayouts/slideLayout1024.xml" ContentType="application/vnd.openxmlformats-officedocument.presentationml.slideLayout+xml"/>
  <Override PartName="/ppt/slideLayouts/slideLayout1025.xml" ContentType="application/vnd.openxmlformats-officedocument.presentationml.slideLayout+xml"/>
  <Override PartName="/ppt/slideLayouts/slideLayout1026.xml" ContentType="application/vnd.openxmlformats-officedocument.presentationml.slideLayout+xml"/>
  <Override PartName="/ppt/slideLayouts/slideLayout1027.xml" ContentType="application/vnd.openxmlformats-officedocument.presentationml.slideLayout+xml"/>
  <Override PartName="/ppt/slideLayouts/slideLayout1028.xml" ContentType="application/vnd.openxmlformats-officedocument.presentationml.slideLayout+xml"/>
  <Override PartName="/ppt/slideLayouts/slideLayout1029.xml" ContentType="application/vnd.openxmlformats-officedocument.presentationml.slideLayout+xml"/>
  <Override PartName="/ppt/slideLayouts/slideLayout1030.xml" ContentType="application/vnd.openxmlformats-officedocument.presentationml.slideLayout+xml"/>
  <Override PartName="/ppt/slideLayouts/slideLayout1031.xml" ContentType="application/vnd.openxmlformats-officedocument.presentationml.slideLayout+xml"/>
  <Override PartName="/ppt/slideLayouts/slideLayout1032.xml" ContentType="application/vnd.openxmlformats-officedocument.presentationml.slideLayout+xml"/>
  <Override PartName="/ppt/slideLayouts/slideLayout1033.xml" ContentType="application/vnd.openxmlformats-officedocument.presentationml.slideLayout+xml"/>
  <Override PartName="/ppt/slideLayouts/slideLayout1034.xml" ContentType="application/vnd.openxmlformats-officedocument.presentationml.slideLayout+xml"/>
  <Override PartName="/ppt/slideLayouts/slideLayout1035.xml" ContentType="application/vnd.openxmlformats-officedocument.presentationml.slideLayout+xml"/>
  <Override PartName="/ppt/slideLayouts/slideLayout1036.xml" ContentType="application/vnd.openxmlformats-officedocument.presentationml.slideLayout+xml"/>
  <Override PartName="/ppt/slideLayouts/slideLayout1037.xml" ContentType="application/vnd.openxmlformats-officedocument.presentationml.slideLayout+xml"/>
  <Override PartName="/ppt/slideLayouts/slideLayout1038.xml" ContentType="application/vnd.openxmlformats-officedocument.presentationml.slideLayout+xml"/>
  <Override PartName="/ppt/slideLayouts/slideLayout1039.xml" ContentType="application/vnd.openxmlformats-officedocument.presentationml.slideLayout+xml"/>
  <Override PartName="/ppt/slideLayouts/slideLayout1040.xml" ContentType="application/vnd.openxmlformats-officedocument.presentationml.slideLayout+xml"/>
  <Override PartName="/ppt/theme/theme16.xml" ContentType="application/vnd.openxmlformats-officedocument.theme+xml"/>
  <Override PartName="/ppt/theme/themeOverride26.xml" ContentType="application/vnd.openxmlformats-officedocument.themeOverride+xml"/>
  <Override PartName="/ppt/theme/themeOverride27.xml" ContentType="application/vnd.openxmlformats-officedocument.themeOverride+xml"/>
  <Override PartName="/ppt/slideLayouts/slideLayout1041.xml" ContentType="application/vnd.openxmlformats-officedocument.presentationml.slideLayout+xml"/>
  <Override PartName="/ppt/slideLayouts/slideLayout1042.xml" ContentType="application/vnd.openxmlformats-officedocument.presentationml.slideLayout+xml"/>
  <Override PartName="/ppt/slideLayouts/slideLayout1043.xml" ContentType="application/vnd.openxmlformats-officedocument.presentationml.slideLayout+xml"/>
  <Override PartName="/ppt/slideLayouts/slideLayout1044.xml" ContentType="application/vnd.openxmlformats-officedocument.presentationml.slideLayout+xml"/>
  <Override PartName="/ppt/slideLayouts/slideLayout1045.xml" ContentType="application/vnd.openxmlformats-officedocument.presentationml.slideLayout+xml"/>
  <Override PartName="/ppt/slideLayouts/slideLayout1046.xml" ContentType="application/vnd.openxmlformats-officedocument.presentationml.slideLayout+xml"/>
  <Override PartName="/ppt/slideLayouts/slideLayout1047.xml" ContentType="application/vnd.openxmlformats-officedocument.presentationml.slideLayout+xml"/>
  <Override PartName="/ppt/slideLayouts/slideLayout1048.xml" ContentType="application/vnd.openxmlformats-officedocument.presentationml.slideLayout+xml"/>
  <Override PartName="/ppt/slideLayouts/slideLayout1049.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190" r:id="rId2"/>
    <p:sldMasterId id="2147485154" r:id="rId3"/>
    <p:sldMasterId id="2147485175" r:id="rId4"/>
    <p:sldMasterId id="2147485253" r:id="rId5"/>
    <p:sldMasterId id="2147485336" r:id="rId6"/>
    <p:sldMasterId id="2147485419" r:id="rId7"/>
    <p:sldMasterId id="2147485502" r:id="rId8"/>
    <p:sldMasterId id="2147485585" r:id="rId9"/>
    <p:sldMasterId id="2147485668" r:id="rId10"/>
    <p:sldMasterId id="2147485751" r:id="rId11"/>
    <p:sldMasterId id="2147485834" r:id="rId12"/>
    <p:sldMasterId id="2147485917" r:id="rId13"/>
    <p:sldMasterId id="2147486000" r:id="rId14"/>
    <p:sldMasterId id="2147486083" r:id="rId15"/>
    <p:sldMasterId id="2147486166" r:id="rId16"/>
    <p:sldMasterId id="2147486249" r:id="rId17"/>
  </p:sldMasterIdLst>
  <p:notesMasterIdLst>
    <p:notesMasterId r:id="rId43"/>
  </p:notesMasterIdLst>
  <p:handoutMasterIdLst>
    <p:handoutMasterId r:id="rId44"/>
  </p:handoutMasterIdLst>
  <p:sldIdLst>
    <p:sldId id="1513" r:id="rId18"/>
    <p:sldId id="1515" r:id="rId19"/>
    <p:sldId id="1516" r:id="rId20"/>
    <p:sldId id="1530" r:id="rId21"/>
    <p:sldId id="1517" r:id="rId22"/>
    <p:sldId id="1518" r:id="rId23"/>
    <p:sldId id="1519" r:id="rId24"/>
    <p:sldId id="1520" r:id="rId25"/>
    <p:sldId id="1521" r:id="rId26"/>
    <p:sldId id="1531" r:id="rId27"/>
    <p:sldId id="1522" r:id="rId28"/>
    <p:sldId id="1523" r:id="rId29"/>
    <p:sldId id="1524" r:id="rId30"/>
    <p:sldId id="1532" r:id="rId31"/>
    <p:sldId id="1533" r:id="rId32"/>
    <p:sldId id="1525" r:id="rId33"/>
    <p:sldId id="1526" r:id="rId34"/>
    <p:sldId id="1527" r:id="rId35"/>
    <p:sldId id="1528" r:id="rId36"/>
    <p:sldId id="1529" r:id="rId37"/>
    <p:sldId id="1535" r:id="rId38"/>
    <p:sldId id="1344" r:id="rId39"/>
    <p:sldId id="1345" r:id="rId40"/>
    <p:sldId id="1346" r:id="rId41"/>
    <p:sldId id="1347" r:id="rId42"/>
  </p:sldIdLst>
  <p:sldSz cx="10059988" cy="7773988"/>
  <p:notesSz cx="6781800" cy="9926638"/>
  <p:defaultTextStyle>
    <a:defPPr>
      <a:defRPr lang="en-US"/>
    </a:defPPr>
    <a:lvl1pPr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1pPr>
    <a:lvl2pPr marL="449782"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2pPr>
    <a:lvl3pPr marL="899559"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3pPr>
    <a:lvl4pPr marL="1349358"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4pPr>
    <a:lvl5pPr marL="1799136"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5pPr>
    <a:lvl6pPr marL="2248924" algn="l" defTabSz="899559" rtl="0" eaLnBrk="1" latinLnBrk="0" hangingPunct="1">
      <a:defRPr kumimoji="1" sz="2000" kern="1200">
        <a:solidFill>
          <a:schemeClr val="tx1"/>
        </a:solidFill>
        <a:latin typeface="Arial" pitchFamily="34" charset="0"/>
        <a:ea typeface="新細明體" pitchFamily="18" charset="-120"/>
        <a:cs typeface="+mn-cs"/>
      </a:defRPr>
    </a:lvl6pPr>
    <a:lvl7pPr marL="2698705" algn="l" defTabSz="899559" rtl="0" eaLnBrk="1" latinLnBrk="0" hangingPunct="1">
      <a:defRPr kumimoji="1" sz="2000" kern="1200">
        <a:solidFill>
          <a:schemeClr val="tx1"/>
        </a:solidFill>
        <a:latin typeface="Arial" pitchFamily="34" charset="0"/>
        <a:ea typeface="新細明體" pitchFamily="18" charset="-120"/>
        <a:cs typeface="+mn-cs"/>
      </a:defRPr>
    </a:lvl7pPr>
    <a:lvl8pPr marL="3148490" algn="l" defTabSz="899559" rtl="0" eaLnBrk="1" latinLnBrk="0" hangingPunct="1">
      <a:defRPr kumimoji="1" sz="2000" kern="1200">
        <a:solidFill>
          <a:schemeClr val="tx1"/>
        </a:solidFill>
        <a:latin typeface="Arial" pitchFamily="34" charset="0"/>
        <a:ea typeface="新細明體" pitchFamily="18" charset="-120"/>
        <a:cs typeface="+mn-cs"/>
      </a:defRPr>
    </a:lvl8pPr>
    <a:lvl9pPr marL="3598271" algn="l" defTabSz="899559" rtl="0" eaLnBrk="1" latinLnBrk="0" hangingPunct="1">
      <a:defRPr kumimoji="1" sz="2000" kern="1200">
        <a:solidFill>
          <a:schemeClr val="tx1"/>
        </a:solidFill>
        <a:latin typeface="Arial" pitchFamily="34" charset="0"/>
        <a:ea typeface="新細明體" pitchFamily="18" charset="-120"/>
        <a:cs typeface="+mn-cs"/>
      </a:defRPr>
    </a:lvl9pPr>
  </p:defaultTextStyle>
  <p:extLst>
    <p:ext uri="{521415D9-36F7-43E2-AB2F-B90AF26B5E84}">
      <p14:sectionLst xmlns:p14="http://schemas.microsoft.com/office/powerpoint/2010/main">
        <p14:section name="預設章節" id="{EE2B80CB-5C81-4934-ADC1-2C57D5D59C46}">
          <p14:sldIdLst>
            <p14:sldId id="1513"/>
            <p14:sldId id="1515"/>
            <p14:sldId id="1516"/>
            <p14:sldId id="1530"/>
            <p14:sldId id="1517"/>
            <p14:sldId id="1518"/>
            <p14:sldId id="1519"/>
            <p14:sldId id="1520"/>
            <p14:sldId id="1521"/>
            <p14:sldId id="1531"/>
            <p14:sldId id="1522"/>
            <p14:sldId id="1523"/>
            <p14:sldId id="1524"/>
            <p14:sldId id="1532"/>
            <p14:sldId id="1533"/>
            <p14:sldId id="1525"/>
            <p14:sldId id="1526"/>
            <p14:sldId id="1527"/>
            <p14:sldId id="1528"/>
            <p14:sldId id="1529"/>
            <p14:sldId id="1535"/>
            <p14:sldId id="1344"/>
            <p14:sldId id="1345"/>
            <p14:sldId id="1346"/>
            <p14:sldId id="134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irlechiang"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0558FF"/>
    <a:srgbClr val="002776"/>
    <a:srgbClr val="FCFC74"/>
    <a:srgbClr val="C9DD03"/>
    <a:srgbClr val="3C8A2E"/>
    <a:srgbClr val="72C7E7"/>
    <a:srgbClr val="00A1DE"/>
    <a:srgbClr val="A4D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A111915-BE36-4E01-A7E5-04B1672EAD32}" styleName="淺色樣式 2 - 輔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中等深淺樣式 1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淺色樣式 2 - 輔色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43" autoAdjust="0"/>
    <p:restoredTop sz="93874" autoAdjust="0"/>
  </p:normalViewPr>
  <p:slideViewPr>
    <p:cSldViewPr>
      <p:cViewPr>
        <p:scale>
          <a:sx n="66" d="100"/>
          <a:sy n="66" d="100"/>
        </p:scale>
        <p:origin x="-264" y="96"/>
      </p:cViewPr>
      <p:guideLst>
        <p:guide orient="horz" pos="2449"/>
        <p:guide pos="3169"/>
      </p:guideLst>
    </p:cSldViewPr>
  </p:slideViewPr>
  <p:notesTextViewPr>
    <p:cViewPr>
      <p:scale>
        <a:sx n="100" d="100"/>
        <a:sy n="100" d="100"/>
      </p:scale>
      <p:origin x="0" y="0"/>
    </p:cViewPr>
  </p:notesTextViewPr>
  <p:sorterViewPr>
    <p:cViewPr>
      <p:scale>
        <a:sx n="100" d="100"/>
        <a:sy n="100" d="100"/>
      </p:scale>
      <p:origin x="0" y="21690"/>
    </p:cViewPr>
  </p:sorterViewPr>
  <p:notesViewPr>
    <p:cSldViewPr>
      <p:cViewPr varScale="1">
        <p:scale>
          <a:sx n="48" d="100"/>
          <a:sy n="48" d="100"/>
        </p:scale>
        <p:origin x="-2994" y="-108"/>
      </p:cViewPr>
      <p:guideLst>
        <p:guide orient="horz" pos="3127"/>
        <p:guide pos="21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4" y="0"/>
            <a:ext cx="2939519" cy="496808"/>
          </a:xfrm>
          <a:prstGeom prst="rect">
            <a:avLst/>
          </a:prstGeom>
          <a:noFill/>
          <a:ln w="9525">
            <a:noFill/>
            <a:miter lim="800000"/>
            <a:headEnd/>
            <a:tailEnd/>
          </a:ln>
        </p:spPr>
        <p:txBody>
          <a:bodyPr vert="horz" wrap="square" lIns="63329" tIns="31665" rIns="63329" bIns="31665" numCol="1" anchor="t" anchorCtr="0" compatLnSpc="1">
            <a:prstTxWarp prst="textNoShape">
              <a:avLst/>
            </a:prstTxWarp>
          </a:bodyPr>
          <a:lstStyle>
            <a:lvl1pPr defTabSz="633875">
              <a:defRPr kumimoji="0" sz="800">
                <a:latin typeface="Arial" charset="0"/>
                <a:ea typeface="新細明體" charset="-120"/>
                <a:cs typeface="Arial" charset="0"/>
              </a:defRPr>
            </a:lvl1pPr>
          </a:lstStyle>
          <a:p>
            <a:pPr>
              <a:defRPr/>
            </a:pPr>
            <a:endParaRPr lang="en-GB" altLang="zh-TW"/>
          </a:p>
        </p:txBody>
      </p:sp>
      <p:sp>
        <p:nvSpPr>
          <p:cNvPr id="3" name="Date Placeholder 2"/>
          <p:cNvSpPr>
            <a:spLocks noGrp="1"/>
          </p:cNvSpPr>
          <p:nvPr>
            <p:ph type="dt" sz="quarter" idx="1"/>
          </p:nvPr>
        </p:nvSpPr>
        <p:spPr bwMode="auto">
          <a:xfrm>
            <a:off x="3842285" y="0"/>
            <a:ext cx="2937936" cy="496808"/>
          </a:xfrm>
          <a:prstGeom prst="rect">
            <a:avLst/>
          </a:prstGeom>
          <a:noFill/>
          <a:ln w="9525">
            <a:noFill/>
            <a:miter lim="800000"/>
            <a:headEnd/>
            <a:tailEnd/>
          </a:ln>
        </p:spPr>
        <p:txBody>
          <a:bodyPr vert="horz" wrap="square" lIns="63329" tIns="31665" rIns="63329" bIns="31665" numCol="1" anchor="t" anchorCtr="0" compatLnSpc="1">
            <a:prstTxWarp prst="textNoShape">
              <a:avLst/>
            </a:prstTxWarp>
          </a:bodyPr>
          <a:lstStyle>
            <a:lvl1pPr algn="r" defTabSz="633875">
              <a:defRPr kumimoji="0" sz="800">
                <a:latin typeface="Arial" charset="0"/>
                <a:ea typeface="新細明體" charset="-120"/>
                <a:cs typeface="Arial" charset="0"/>
              </a:defRPr>
            </a:lvl1pPr>
          </a:lstStyle>
          <a:p>
            <a:pPr>
              <a:defRPr/>
            </a:pPr>
            <a:fld id="{394B62F4-5BD6-45D7-B8E8-3E635B174541}" type="datetimeFigureOut">
              <a:rPr lang="en-US" altLang="zh-TW"/>
              <a:pPr>
                <a:defRPr/>
              </a:pPr>
              <a:t>11/15/2013</a:t>
            </a:fld>
            <a:endParaRPr lang="en-GB" altLang="zh-TW"/>
          </a:p>
        </p:txBody>
      </p:sp>
      <p:sp>
        <p:nvSpPr>
          <p:cNvPr id="4" name="Footer Placeholder 3"/>
          <p:cNvSpPr>
            <a:spLocks noGrp="1"/>
          </p:cNvSpPr>
          <p:nvPr>
            <p:ph type="ftr" sz="quarter" idx="2"/>
          </p:nvPr>
        </p:nvSpPr>
        <p:spPr bwMode="auto">
          <a:xfrm>
            <a:off x="4" y="9428243"/>
            <a:ext cx="2939519" cy="496808"/>
          </a:xfrm>
          <a:prstGeom prst="rect">
            <a:avLst/>
          </a:prstGeom>
          <a:noFill/>
          <a:ln w="9525">
            <a:noFill/>
            <a:miter lim="800000"/>
            <a:headEnd/>
            <a:tailEnd/>
          </a:ln>
        </p:spPr>
        <p:txBody>
          <a:bodyPr vert="horz" wrap="square" lIns="63329" tIns="31665" rIns="63329" bIns="31665" numCol="1" anchor="b" anchorCtr="0" compatLnSpc="1">
            <a:prstTxWarp prst="textNoShape">
              <a:avLst/>
            </a:prstTxWarp>
          </a:bodyPr>
          <a:lstStyle>
            <a:lvl1pPr defTabSz="633875">
              <a:defRPr kumimoji="0" sz="800">
                <a:latin typeface="Arial" charset="0"/>
                <a:ea typeface="新細明體" charset="-120"/>
                <a:cs typeface="Arial" charset="0"/>
              </a:defRPr>
            </a:lvl1pPr>
          </a:lstStyle>
          <a:p>
            <a:pPr>
              <a:defRPr/>
            </a:pPr>
            <a:endParaRPr lang="en-GB" altLang="zh-TW"/>
          </a:p>
        </p:txBody>
      </p:sp>
      <p:sp>
        <p:nvSpPr>
          <p:cNvPr id="5" name="Slide Number Placeholder 4"/>
          <p:cNvSpPr>
            <a:spLocks noGrp="1"/>
          </p:cNvSpPr>
          <p:nvPr>
            <p:ph type="sldNum" sz="quarter" idx="3"/>
          </p:nvPr>
        </p:nvSpPr>
        <p:spPr bwMode="auto">
          <a:xfrm>
            <a:off x="3842285" y="9428243"/>
            <a:ext cx="2937936" cy="496808"/>
          </a:xfrm>
          <a:prstGeom prst="rect">
            <a:avLst/>
          </a:prstGeom>
          <a:noFill/>
          <a:ln w="9525">
            <a:noFill/>
            <a:miter lim="800000"/>
            <a:headEnd/>
            <a:tailEnd/>
          </a:ln>
        </p:spPr>
        <p:txBody>
          <a:bodyPr vert="horz" wrap="square" lIns="63329" tIns="31665" rIns="63329" bIns="31665" numCol="1" anchor="b" anchorCtr="0" compatLnSpc="1">
            <a:prstTxWarp prst="textNoShape">
              <a:avLst/>
            </a:prstTxWarp>
          </a:bodyPr>
          <a:lstStyle>
            <a:lvl1pPr algn="r" defTabSz="633875">
              <a:defRPr kumimoji="0" sz="800">
                <a:latin typeface="Arial" charset="0"/>
                <a:ea typeface="新細明體" charset="-120"/>
                <a:cs typeface="Arial" charset="0"/>
              </a:defRPr>
            </a:lvl1pPr>
          </a:lstStyle>
          <a:p>
            <a:pPr>
              <a:defRPr/>
            </a:pPr>
            <a:fld id="{416FC8F0-7E37-4105-BABC-B7AEA3C25D84}" type="slidenum">
              <a:rPr lang="en-GB" altLang="zh-TW"/>
              <a:pPr>
                <a:defRPr/>
              </a:pPr>
              <a:t>‹#›</a:t>
            </a:fld>
            <a:endParaRPr lang="en-GB" altLang="zh-TW"/>
          </a:p>
        </p:txBody>
      </p:sp>
    </p:spTree>
    <p:extLst>
      <p:ext uri="{BB962C8B-B14F-4D97-AF65-F5344CB8AC3E}">
        <p14:creationId xmlns:p14="http://schemas.microsoft.com/office/powerpoint/2010/main" val="1855586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4" y="0"/>
            <a:ext cx="2939519" cy="496808"/>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lvl1pPr defTabSz="633875">
              <a:defRPr kumimoji="0" sz="1200">
                <a:latin typeface="Calibri" pitchFamily="34" charset="0"/>
                <a:ea typeface="新細明體" charset="-120"/>
                <a:cs typeface="Arial" charset="0"/>
              </a:defRPr>
            </a:lvl1pPr>
          </a:lstStyle>
          <a:p>
            <a:pPr>
              <a:defRPr/>
            </a:pPr>
            <a:endParaRPr lang="en-GB" altLang="zh-TW"/>
          </a:p>
        </p:txBody>
      </p:sp>
      <p:sp>
        <p:nvSpPr>
          <p:cNvPr id="3" name="Date Placeholder 2"/>
          <p:cNvSpPr>
            <a:spLocks noGrp="1"/>
          </p:cNvSpPr>
          <p:nvPr>
            <p:ph type="dt" idx="1"/>
          </p:nvPr>
        </p:nvSpPr>
        <p:spPr bwMode="auto">
          <a:xfrm>
            <a:off x="3842285" y="0"/>
            <a:ext cx="2937936" cy="496808"/>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lvl1pPr algn="r" defTabSz="633875">
              <a:defRPr kumimoji="0" sz="1200">
                <a:latin typeface="Calibri" pitchFamily="34" charset="0"/>
                <a:ea typeface="新細明體" charset="-120"/>
                <a:cs typeface="Arial" charset="0"/>
              </a:defRPr>
            </a:lvl1pPr>
          </a:lstStyle>
          <a:p>
            <a:pPr>
              <a:defRPr/>
            </a:pPr>
            <a:fld id="{04145D28-00E4-42E1-988F-41921B7FF3FF}" type="datetimeFigureOut">
              <a:rPr lang="en-US" altLang="zh-TW"/>
              <a:pPr>
                <a:defRPr/>
              </a:pPr>
              <a:t>11/15/2013</a:t>
            </a:fld>
            <a:endParaRPr lang="en-GB" altLang="zh-TW"/>
          </a:p>
        </p:txBody>
      </p:sp>
      <p:sp>
        <p:nvSpPr>
          <p:cNvPr id="4" name="Slide Image Placeholder 3"/>
          <p:cNvSpPr>
            <a:spLocks noGrp="1" noRot="1" noChangeAspect="1"/>
          </p:cNvSpPr>
          <p:nvPr>
            <p:ph type="sldImg" idx="2"/>
          </p:nvPr>
        </p:nvSpPr>
        <p:spPr>
          <a:xfrm>
            <a:off x="985838" y="746125"/>
            <a:ext cx="4811712" cy="3719513"/>
          </a:xfrm>
          <a:prstGeom prst="rect">
            <a:avLst/>
          </a:prstGeom>
          <a:noFill/>
          <a:ln w="12700">
            <a:solidFill>
              <a:prstClr val="black"/>
            </a:solidFill>
          </a:ln>
        </p:spPr>
        <p:txBody>
          <a:bodyPr vert="horz" lIns="139145" tIns="69572" rIns="139145" bIns="69572" rtlCol="0" anchor="ctr"/>
          <a:lstStyle/>
          <a:p>
            <a:pPr lvl="0"/>
            <a:endParaRPr lang="en-GB" noProof="0"/>
          </a:p>
        </p:txBody>
      </p:sp>
      <p:sp>
        <p:nvSpPr>
          <p:cNvPr id="5" name="Notes Placeholder 4"/>
          <p:cNvSpPr>
            <a:spLocks noGrp="1"/>
          </p:cNvSpPr>
          <p:nvPr>
            <p:ph type="body" sz="quarter" idx="3"/>
          </p:nvPr>
        </p:nvSpPr>
        <p:spPr bwMode="auto">
          <a:xfrm>
            <a:off x="677867" y="4715710"/>
            <a:ext cx="5426074" cy="4466511"/>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4" y="9428243"/>
            <a:ext cx="2939519" cy="496808"/>
          </a:xfrm>
          <a:prstGeom prst="rect">
            <a:avLst/>
          </a:prstGeom>
          <a:noFill/>
          <a:ln w="9525">
            <a:noFill/>
            <a:miter lim="800000"/>
            <a:headEnd/>
            <a:tailEnd/>
          </a:ln>
        </p:spPr>
        <p:txBody>
          <a:bodyPr vert="horz" wrap="square" lIns="96551" tIns="48277" rIns="96551" bIns="48277" numCol="1" anchor="b" anchorCtr="0" compatLnSpc="1">
            <a:prstTxWarp prst="textNoShape">
              <a:avLst/>
            </a:prstTxWarp>
          </a:bodyPr>
          <a:lstStyle>
            <a:lvl1pPr defTabSz="633875">
              <a:defRPr kumimoji="0" sz="1200">
                <a:latin typeface="Calibri" pitchFamily="34" charset="0"/>
                <a:ea typeface="新細明體" charset="-120"/>
                <a:cs typeface="Arial" charset="0"/>
              </a:defRPr>
            </a:lvl1pPr>
          </a:lstStyle>
          <a:p>
            <a:pPr>
              <a:defRPr/>
            </a:pPr>
            <a:endParaRPr lang="en-GB" altLang="zh-TW"/>
          </a:p>
        </p:txBody>
      </p:sp>
      <p:sp>
        <p:nvSpPr>
          <p:cNvPr id="7" name="Slide Number Placeholder 6"/>
          <p:cNvSpPr>
            <a:spLocks noGrp="1"/>
          </p:cNvSpPr>
          <p:nvPr>
            <p:ph type="sldNum" sz="quarter" idx="5"/>
          </p:nvPr>
        </p:nvSpPr>
        <p:spPr bwMode="auto">
          <a:xfrm>
            <a:off x="3842285" y="9428243"/>
            <a:ext cx="2937936" cy="496808"/>
          </a:xfrm>
          <a:prstGeom prst="rect">
            <a:avLst/>
          </a:prstGeom>
          <a:noFill/>
          <a:ln w="9525">
            <a:noFill/>
            <a:miter lim="800000"/>
            <a:headEnd/>
            <a:tailEnd/>
          </a:ln>
        </p:spPr>
        <p:txBody>
          <a:bodyPr vert="horz" wrap="square" lIns="96551" tIns="48277" rIns="96551" bIns="48277" numCol="1" anchor="b" anchorCtr="0" compatLnSpc="1">
            <a:prstTxWarp prst="textNoShape">
              <a:avLst/>
            </a:prstTxWarp>
          </a:bodyPr>
          <a:lstStyle>
            <a:lvl1pPr algn="r" defTabSz="633875">
              <a:defRPr kumimoji="0" sz="1200">
                <a:latin typeface="Calibri" pitchFamily="34" charset="0"/>
                <a:ea typeface="新細明體" charset="-120"/>
                <a:cs typeface="Arial" charset="0"/>
              </a:defRPr>
            </a:lvl1pPr>
          </a:lstStyle>
          <a:p>
            <a:pPr>
              <a:defRPr/>
            </a:pPr>
            <a:fld id="{18740D58-78A5-48D6-8259-A8528CE284DA}" type="slidenum">
              <a:rPr lang="en-GB" altLang="zh-TW"/>
              <a:pPr>
                <a:defRPr/>
              </a:pPr>
              <a:t>‹#›</a:t>
            </a:fld>
            <a:endParaRPr lang="en-GB" altLang="zh-TW"/>
          </a:p>
        </p:txBody>
      </p:sp>
    </p:spTree>
    <p:extLst>
      <p:ext uri="{BB962C8B-B14F-4D97-AF65-F5344CB8AC3E}">
        <p14:creationId xmlns:p14="http://schemas.microsoft.com/office/powerpoint/2010/main" val="16145141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30914" indent="-281115" algn="l" rtl="0" eaLnBrk="0" fontAlgn="base" hangingPunct="0">
      <a:spcBef>
        <a:spcPct val="30000"/>
      </a:spcBef>
      <a:spcAft>
        <a:spcPct val="0"/>
      </a:spcAft>
      <a:defRPr sz="1200" kern="1200">
        <a:solidFill>
          <a:schemeClr val="tx1"/>
        </a:solidFill>
        <a:latin typeface="+mn-lt"/>
        <a:ea typeface="+mn-ea"/>
        <a:cs typeface="+mn-cs"/>
      </a:defRPr>
    </a:lvl2pPr>
    <a:lvl3pPr marL="1124455" indent="-224884" algn="l" rtl="0" eaLnBrk="0" fontAlgn="base" hangingPunct="0">
      <a:spcBef>
        <a:spcPct val="30000"/>
      </a:spcBef>
      <a:spcAft>
        <a:spcPct val="0"/>
      </a:spcAft>
      <a:defRPr sz="1200" kern="1200">
        <a:solidFill>
          <a:schemeClr val="tx1"/>
        </a:solidFill>
        <a:latin typeface="+mn-lt"/>
        <a:ea typeface="+mn-ea"/>
        <a:cs typeface="+mn-cs"/>
      </a:defRPr>
    </a:lvl3pPr>
    <a:lvl4pPr marL="1574256" indent="-224884" algn="l" rtl="0" eaLnBrk="0" fontAlgn="base" hangingPunct="0">
      <a:spcBef>
        <a:spcPct val="30000"/>
      </a:spcBef>
      <a:spcAft>
        <a:spcPct val="0"/>
      </a:spcAft>
      <a:defRPr sz="1200" kern="1200">
        <a:solidFill>
          <a:schemeClr val="tx1"/>
        </a:solidFill>
        <a:latin typeface="+mn-lt"/>
        <a:ea typeface="+mn-ea"/>
        <a:cs typeface="+mn-cs"/>
      </a:defRPr>
    </a:lvl4pPr>
    <a:lvl5pPr marL="2024026" indent="-224884" algn="l" rtl="0" eaLnBrk="0" fontAlgn="base" hangingPunct="0">
      <a:spcBef>
        <a:spcPct val="30000"/>
      </a:spcBef>
      <a:spcAft>
        <a:spcPct val="0"/>
      </a:spcAft>
      <a:defRPr sz="1200" kern="1200">
        <a:solidFill>
          <a:schemeClr val="tx1"/>
        </a:solidFill>
        <a:latin typeface="+mn-lt"/>
        <a:ea typeface="+mn-ea"/>
        <a:cs typeface="+mn-cs"/>
      </a:defRPr>
    </a:lvl5pPr>
    <a:lvl6pPr marL="2248924" algn="l" defTabSz="899559" rtl="0" eaLnBrk="1" latinLnBrk="0" hangingPunct="1">
      <a:defRPr sz="1200" kern="1200">
        <a:solidFill>
          <a:schemeClr val="tx1"/>
        </a:solidFill>
        <a:latin typeface="+mn-lt"/>
        <a:ea typeface="+mn-ea"/>
        <a:cs typeface="+mn-cs"/>
      </a:defRPr>
    </a:lvl6pPr>
    <a:lvl7pPr marL="2698705" algn="l" defTabSz="899559" rtl="0" eaLnBrk="1" latinLnBrk="0" hangingPunct="1">
      <a:defRPr sz="1200" kern="1200">
        <a:solidFill>
          <a:schemeClr val="tx1"/>
        </a:solidFill>
        <a:latin typeface="+mn-lt"/>
        <a:ea typeface="+mn-ea"/>
        <a:cs typeface="+mn-cs"/>
      </a:defRPr>
    </a:lvl7pPr>
    <a:lvl8pPr marL="3148490" algn="l" defTabSz="899559" rtl="0" eaLnBrk="1" latinLnBrk="0" hangingPunct="1">
      <a:defRPr sz="1200" kern="1200">
        <a:solidFill>
          <a:schemeClr val="tx1"/>
        </a:solidFill>
        <a:latin typeface="+mn-lt"/>
        <a:ea typeface="+mn-ea"/>
        <a:cs typeface="+mn-cs"/>
      </a:defRPr>
    </a:lvl8pPr>
    <a:lvl9pPr marL="3598271" algn="l" defTabSz="89955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1</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429" eaLnBrk="0" hangingPunct="0">
              <a:defRPr kumimoji="1" sz="3200">
                <a:solidFill>
                  <a:schemeClr val="tx2"/>
                </a:solidFill>
                <a:latin typeface="Arial" charset="0"/>
                <a:ea typeface="新細明體" charset="-120"/>
              </a:defRPr>
            </a:lvl1pPr>
            <a:lvl2pPr marL="747857" indent="-287637" defTabSz="928429" eaLnBrk="0" hangingPunct="0">
              <a:defRPr kumimoji="1" sz="3200">
                <a:solidFill>
                  <a:schemeClr val="tx2"/>
                </a:solidFill>
                <a:latin typeface="Arial" charset="0"/>
                <a:ea typeface="新細明體" charset="-120"/>
              </a:defRPr>
            </a:lvl2pPr>
            <a:lvl3pPr marL="1150548" indent="-230109" defTabSz="928429" eaLnBrk="0" hangingPunct="0">
              <a:defRPr kumimoji="1" sz="3200">
                <a:solidFill>
                  <a:schemeClr val="tx2"/>
                </a:solidFill>
                <a:latin typeface="Arial" charset="0"/>
                <a:ea typeface="新細明體" charset="-120"/>
              </a:defRPr>
            </a:lvl3pPr>
            <a:lvl4pPr marL="1610768" indent="-230109" defTabSz="928429" eaLnBrk="0" hangingPunct="0">
              <a:defRPr kumimoji="1" sz="3200">
                <a:solidFill>
                  <a:schemeClr val="tx2"/>
                </a:solidFill>
                <a:latin typeface="Arial" charset="0"/>
                <a:ea typeface="新細明體" charset="-120"/>
              </a:defRPr>
            </a:lvl4pPr>
            <a:lvl5pPr marL="2070987" indent="-230109" defTabSz="928429" eaLnBrk="0" hangingPunct="0">
              <a:defRPr kumimoji="1" sz="3200">
                <a:solidFill>
                  <a:schemeClr val="tx2"/>
                </a:solidFill>
                <a:latin typeface="Arial" charset="0"/>
                <a:ea typeface="新細明體" charset="-120"/>
              </a:defRPr>
            </a:lvl5pPr>
            <a:lvl6pPr marL="2531207" indent="-230109" algn="ctr" defTabSz="928429" eaLnBrk="0" fontAlgn="base" hangingPunct="0">
              <a:spcBef>
                <a:spcPct val="0"/>
              </a:spcBef>
              <a:spcAft>
                <a:spcPct val="0"/>
              </a:spcAft>
              <a:defRPr kumimoji="1" sz="3200">
                <a:solidFill>
                  <a:schemeClr val="tx2"/>
                </a:solidFill>
                <a:latin typeface="Arial" charset="0"/>
                <a:ea typeface="新細明體" charset="-120"/>
              </a:defRPr>
            </a:lvl6pPr>
            <a:lvl7pPr marL="2991426" indent="-230109" algn="ctr" defTabSz="928429" eaLnBrk="0" fontAlgn="base" hangingPunct="0">
              <a:spcBef>
                <a:spcPct val="0"/>
              </a:spcBef>
              <a:spcAft>
                <a:spcPct val="0"/>
              </a:spcAft>
              <a:defRPr kumimoji="1" sz="3200">
                <a:solidFill>
                  <a:schemeClr val="tx2"/>
                </a:solidFill>
                <a:latin typeface="Arial" charset="0"/>
                <a:ea typeface="新細明體" charset="-120"/>
              </a:defRPr>
            </a:lvl7pPr>
            <a:lvl8pPr marL="3451646" indent="-230109" algn="ctr" defTabSz="928429" eaLnBrk="0" fontAlgn="base" hangingPunct="0">
              <a:spcBef>
                <a:spcPct val="0"/>
              </a:spcBef>
              <a:spcAft>
                <a:spcPct val="0"/>
              </a:spcAft>
              <a:defRPr kumimoji="1" sz="3200">
                <a:solidFill>
                  <a:schemeClr val="tx2"/>
                </a:solidFill>
                <a:latin typeface="Arial" charset="0"/>
                <a:ea typeface="新細明體" charset="-120"/>
              </a:defRPr>
            </a:lvl8pPr>
            <a:lvl9pPr marL="3911865" indent="-230109" algn="ctr" defTabSz="928429" eaLnBrk="0" fontAlgn="base" hangingPunct="0">
              <a:spcBef>
                <a:spcPct val="0"/>
              </a:spcBef>
              <a:spcAft>
                <a:spcPct val="0"/>
              </a:spcAft>
              <a:defRPr kumimoji="1" sz="3200">
                <a:solidFill>
                  <a:schemeClr val="tx2"/>
                </a:solidFill>
                <a:latin typeface="Arial" charset="0"/>
                <a:ea typeface="新細明體" charset="-120"/>
              </a:defRPr>
            </a:lvl9pPr>
          </a:lstStyle>
          <a:p>
            <a:pPr eaLnBrk="1" hangingPunct="1"/>
            <a:r>
              <a:rPr lang="en-US" altLang="zh-TW" sz="1300">
                <a:solidFill>
                  <a:prstClr val="black"/>
                </a:solidFill>
              </a:rPr>
              <a:t>勤業眾信學習中心</a:t>
            </a:r>
          </a:p>
        </p:txBody>
      </p:sp>
      <p:sp>
        <p:nvSpPr>
          <p:cNvPr id="1331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429" eaLnBrk="0" hangingPunct="0">
              <a:defRPr kumimoji="1" sz="3200">
                <a:solidFill>
                  <a:schemeClr val="tx2"/>
                </a:solidFill>
                <a:latin typeface="Arial" charset="0"/>
                <a:ea typeface="新細明體" charset="-120"/>
              </a:defRPr>
            </a:lvl1pPr>
            <a:lvl2pPr marL="747857" indent="-287637" defTabSz="928429" eaLnBrk="0" hangingPunct="0">
              <a:defRPr kumimoji="1" sz="3200">
                <a:solidFill>
                  <a:schemeClr val="tx2"/>
                </a:solidFill>
                <a:latin typeface="Arial" charset="0"/>
                <a:ea typeface="新細明體" charset="-120"/>
              </a:defRPr>
            </a:lvl2pPr>
            <a:lvl3pPr marL="1150548" indent="-230109" defTabSz="928429" eaLnBrk="0" hangingPunct="0">
              <a:defRPr kumimoji="1" sz="3200">
                <a:solidFill>
                  <a:schemeClr val="tx2"/>
                </a:solidFill>
                <a:latin typeface="Arial" charset="0"/>
                <a:ea typeface="新細明體" charset="-120"/>
              </a:defRPr>
            </a:lvl3pPr>
            <a:lvl4pPr marL="1610768" indent="-230109" defTabSz="928429" eaLnBrk="0" hangingPunct="0">
              <a:defRPr kumimoji="1" sz="3200">
                <a:solidFill>
                  <a:schemeClr val="tx2"/>
                </a:solidFill>
                <a:latin typeface="Arial" charset="0"/>
                <a:ea typeface="新細明體" charset="-120"/>
              </a:defRPr>
            </a:lvl4pPr>
            <a:lvl5pPr marL="2070987" indent="-230109" defTabSz="928429" eaLnBrk="0" hangingPunct="0">
              <a:defRPr kumimoji="1" sz="3200">
                <a:solidFill>
                  <a:schemeClr val="tx2"/>
                </a:solidFill>
                <a:latin typeface="Arial" charset="0"/>
                <a:ea typeface="新細明體" charset="-120"/>
              </a:defRPr>
            </a:lvl5pPr>
            <a:lvl6pPr marL="2531207" indent="-230109" algn="ctr" defTabSz="928429" eaLnBrk="0" fontAlgn="base" hangingPunct="0">
              <a:spcBef>
                <a:spcPct val="0"/>
              </a:spcBef>
              <a:spcAft>
                <a:spcPct val="0"/>
              </a:spcAft>
              <a:defRPr kumimoji="1" sz="3200">
                <a:solidFill>
                  <a:schemeClr val="tx2"/>
                </a:solidFill>
                <a:latin typeface="Arial" charset="0"/>
                <a:ea typeface="新細明體" charset="-120"/>
              </a:defRPr>
            </a:lvl6pPr>
            <a:lvl7pPr marL="2991426" indent="-230109" algn="ctr" defTabSz="928429" eaLnBrk="0" fontAlgn="base" hangingPunct="0">
              <a:spcBef>
                <a:spcPct val="0"/>
              </a:spcBef>
              <a:spcAft>
                <a:spcPct val="0"/>
              </a:spcAft>
              <a:defRPr kumimoji="1" sz="3200">
                <a:solidFill>
                  <a:schemeClr val="tx2"/>
                </a:solidFill>
                <a:latin typeface="Arial" charset="0"/>
                <a:ea typeface="新細明體" charset="-120"/>
              </a:defRPr>
            </a:lvl7pPr>
            <a:lvl8pPr marL="3451646" indent="-230109" algn="ctr" defTabSz="928429" eaLnBrk="0" fontAlgn="base" hangingPunct="0">
              <a:spcBef>
                <a:spcPct val="0"/>
              </a:spcBef>
              <a:spcAft>
                <a:spcPct val="0"/>
              </a:spcAft>
              <a:defRPr kumimoji="1" sz="3200">
                <a:solidFill>
                  <a:schemeClr val="tx2"/>
                </a:solidFill>
                <a:latin typeface="Arial" charset="0"/>
                <a:ea typeface="新細明體" charset="-120"/>
              </a:defRPr>
            </a:lvl8pPr>
            <a:lvl9pPr marL="3911865" indent="-230109" algn="ctr" defTabSz="928429" eaLnBrk="0" fontAlgn="base" hangingPunct="0">
              <a:spcBef>
                <a:spcPct val="0"/>
              </a:spcBef>
              <a:spcAft>
                <a:spcPct val="0"/>
              </a:spcAft>
              <a:defRPr kumimoji="1" sz="3200">
                <a:solidFill>
                  <a:schemeClr val="tx2"/>
                </a:solidFill>
                <a:latin typeface="Arial" charset="0"/>
                <a:ea typeface="新細明體" charset="-120"/>
              </a:defRPr>
            </a:lvl9pPr>
          </a:lstStyle>
          <a:p>
            <a:pPr eaLnBrk="1" hangingPunct="1"/>
            <a:fld id="{B78C14E7-2196-4C96-90AB-4077ADC02E36}" type="slidenum">
              <a:rPr lang="en-US" altLang="zh-TW" sz="1300">
                <a:solidFill>
                  <a:prstClr val="black"/>
                </a:solidFill>
              </a:rPr>
              <a:pPr eaLnBrk="1" hangingPunct="1"/>
              <a:t>12</a:t>
            </a:fld>
            <a:endParaRPr lang="en-US" altLang="zh-TW" sz="1300">
              <a:solidFill>
                <a:prstClr val="black"/>
              </a:solidFill>
            </a:endParaRPr>
          </a:p>
        </p:txBody>
      </p:sp>
      <p:sp>
        <p:nvSpPr>
          <p:cNvPr id="133124" name="Rectangle 2"/>
          <p:cNvSpPr>
            <a:spLocks noGrp="1" noRot="1" noChangeAspect="1" noChangeArrowheads="1" noTextEdit="1"/>
          </p:cNvSpPr>
          <p:nvPr>
            <p:ph type="sldImg"/>
          </p:nvPr>
        </p:nvSpPr>
        <p:spPr>
          <a:xfrm>
            <a:off x="985838" y="744538"/>
            <a:ext cx="4816475" cy="3722687"/>
          </a:xfrm>
          <a:ln/>
        </p:spPr>
      </p:sp>
      <p:sp>
        <p:nvSpPr>
          <p:cNvPr id="133125" name="Rectangle 3"/>
          <p:cNvSpPr>
            <a:spLocks noGrp="1" noChangeArrowheads="1"/>
          </p:cNvSpPr>
          <p:nvPr>
            <p:ph type="body" idx="1"/>
          </p:nvPr>
        </p:nvSpPr>
        <p:spPr>
          <a:xfrm>
            <a:off x="904347" y="4716465"/>
            <a:ext cx="4973109" cy="44656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zh-TW" smtClean="0">
              <a:latin typeface="Arial" charset="0"/>
              <a:ea typeface="新細明體" charset="-12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641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31642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F5F7F8FD-199B-4FF1-87E1-8CD34C341186}" type="slidenum">
              <a:rPr kumimoji="0" lang="zh-TW" altLang="en-US" smtClean="0"/>
              <a:pPr eaLnBrk="1" fontAlgn="base" hangingPunct="1">
                <a:spcBef>
                  <a:spcPct val="0"/>
                </a:spcBef>
                <a:spcAft>
                  <a:spcPct val="0"/>
                </a:spcAft>
              </a:pPr>
              <a:t>22</a:t>
            </a:fld>
            <a:endParaRPr kumimoji="0" lang="zh-TW"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3174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FAD77A51-9473-4437-B8D1-C5E202051A0E}" type="slidenum">
              <a:rPr kumimoji="0" lang="zh-TW" altLang="en-US" smtClean="0"/>
              <a:pPr eaLnBrk="1" fontAlgn="base" hangingPunct="1">
                <a:spcBef>
                  <a:spcPct val="0"/>
                </a:spcBef>
                <a:spcAft>
                  <a:spcPct val="0"/>
                </a:spcAft>
              </a:pPr>
              <a:t>23</a:t>
            </a:fld>
            <a:endParaRPr kumimoji="0" lang="zh-TW"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846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31846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54D7DD00-B9D0-4FF6-8058-01D8388CA354}" type="slidenum">
              <a:rPr kumimoji="0" lang="zh-TW" altLang="en-US" smtClean="0"/>
              <a:pPr eaLnBrk="1" fontAlgn="base" hangingPunct="1">
                <a:spcBef>
                  <a:spcPct val="0"/>
                </a:spcBef>
                <a:spcAft>
                  <a:spcPct val="0"/>
                </a:spcAft>
              </a:pPr>
              <a:t>24</a:t>
            </a:fld>
            <a:endParaRPr kumimoji="0" lang="zh-TW"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949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319492" name="投影片編號版面配置區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931D503D-4288-45FF-ABC1-F5826B834B31}" type="slidenum">
              <a:rPr kumimoji="0" lang="zh-TW" altLang="en-US" smtClean="0"/>
              <a:pPr eaLnBrk="1" fontAlgn="base" hangingPunct="1">
                <a:spcBef>
                  <a:spcPct val="0"/>
                </a:spcBef>
                <a:spcAft>
                  <a:spcPct val="0"/>
                </a:spcAft>
              </a:pPr>
              <a:t>25</a:t>
            </a:fld>
            <a:endParaRPr kumimoji="0"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10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7.xml.rels><?xml version="1.0" encoding="UTF-8" standalone="yes"?>
<Relationships xmlns="http://schemas.openxmlformats.org/package/2006/relationships"><Relationship Id="rId2" Type="http://schemas.openxmlformats.org/officeDocument/2006/relationships/hyperlink" Target="http://www.deloitte.com.tw/tw/about" TargetMode="External"/><Relationship Id="rId1" Type="http://schemas.openxmlformats.org/officeDocument/2006/relationships/slideMaster" Target="../slideMasters/slideMaster17.xml"/></Relationships>
</file>

<file path=ppt/slideLayouts/_rels/slideLayout10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deloitte.com.tw/tw/about" TargetMode="External"/><Relationship Id="rId1" Type="http://schemas.openxmlformats.org/officeDocument/2006/relationships/slideMaster" Target="../slideMasters/slideMaster17.xml"/></Relationships>
</file>

<file path=ppt/slideLayouts/_rels/slideLayout10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hemeOverride" Target="../theme/themeOverride6.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6.xml"/><Relationship Id="rId1" Type="http://schemas.openxmlformats.org/officeDocument/2006/relationships/themeOverride" Target="../theme/themeOverride7.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8.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7.xml"/><Relationship Id="rId1" Type="http://schemas.openxmlformats.org/officeDocument/2006/relationships/themeOverride" Target="../theme/themeOverride9.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2.xml"/><Relationship Id="rId1" Type="http://schemas.openxmlformats.org/officeDocument/2006/relationships/themeOverride" Target="../theme/themeOverride2.xml"/><Relationship Id="rId4" Type="http://schemas.openxmlformats.org/officeDocument/2006/relationships/hyperlink" Target="http://www.deloitte.com/view/tc_TW/tw/aboutdeloitte/index.htm" TargetMode="Externa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31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10.xml"/></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8.xml"/><Relationship Id="rId1" Type="http://schemas.openxmlformats.org/officeDocument/2006/relationships/themeOverride" Target="../theme/themeOverride11.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9.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393.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hemeOverride" Target="../theme/themeOverride12.xml"/></Relationships>
</file>

<file path=ppt/slideLayouts/_rels/slideLayout39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9.xml"/><Relationship Id="rId1" Type="http://schemas.openxmlformats.org/officeDocument/2006/relationships/themeOverride" Target="../theme/themeOverride13.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39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9.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3.xml"/><Relationship Id="rId1" Type="http://schemas.openxmlformats.org/officeDocument/2006/relationships/themeOverride" Target="../theme/themeOverride3.xml"/><Relationship Id="rId4" Type="http://schemas.openxmlformats.org/officeDocument/2006/relationships/image" Target="../media/image9.png"/></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46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0.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475.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14.xml"/></Relationships>
</file>

<file path=ppt/slideLayouts/_rels/slideLayout47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0.xml"/><Relationship Id="rId1" Type="http://schemas.openxmlformats.org/officeDocument/2006/relationships/themeOverride" Target="../theme/themeOverride15.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4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0.xml"/></Relationships>
</file>

<file path=ppt/slideLayouts/_rels/slideLayout54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557.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hemeOverride" Target="../theme/themeOverride16.xml"/></Relationships>
</file>

<file path=ppt/slideLayouts/_rels/slideLayout55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1.xml"/><Relationship Id="rId1" Type="http://schemas.openxmlformats.org/officeDocument/2006/relationships/themeOverride" Target="../theme/themeOverride17.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5.xml"/></Relationships>
</file>

<file path=ppt/slideLayouts/_rels/slideLayout5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5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3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2.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639.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hemeOverride" Target="../theme/themeOverride18.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640.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2.xml"/><Relationship Id="rId1" Type="http://schemas.openxmlformats.org/officeDocument/2006/relationships/themeOverride" Target="../theme/themeOverride19.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2.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4.xml"/></Relationships>
</file>

<file path=ppt/slideLayouts/_rels/slideLayout6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5.xml"/><Relationship Id="rId1" Type="http://schemas.openxmlformats.org/officeDocument/2006/relationships/themeOverride" Target="../theme/themeOverride5.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6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6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6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7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3.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3.xml"/></Relationships>
</file>

<file path=ppt/slideLayouts/_rels/slideLayout721.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hemeOverride" Target="../theme/themeOverride20.xml"/></Relationships>
</file>

<file path=ppt/slideLayouts/_rels/slideLayout72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3.xml"/><Relationship Id="rId1" Type="http://schemas.openxmlformats.org/officeDocument/2006/relationships/themeOverride" Target="../theme/themeOverride21.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3.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7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79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4.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0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803.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hemeOverride" Target="../theme/themeOverride22.xml"/></Relationships>
</file>

<file path=ppt/slideLayouts/_rels/slideLayout80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4.xml"/><Relationship Id="rId1" Type="http://schemas.openxmlformats.org/officeDocument/2006/relationships/themeOverride" Target="../theme/themeOverride23.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0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4.xml"/></Relationships>
</file>

<file path=ppt/slideLayouts/_rels/slideLayout87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5.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5.xml"/></Relationships>
</file>

<file path=ppt/slideLayouts/_rels/slideLayout885.xml.rels><?xml version="1.0" encoding="UTF-8" standalone="yes"?>
<Relationships xmlns="http://schemas.openxmlformats.org/package/2006/relationships"><Relationship Id="rId2" Type="http://schemas.openxmlformats.org/officeDocument/2006/relationships/slideMaster" Target="../slideMasters/slideMaster15.xml"/><Relationship Id="rId1" Type="http://schemas.openxmlformats.org/officeDocument/2006/relationships/themeOverride" Target="../theme/themeOverride24.xml"/></Relationships>
</file>

<file path=ppt/slideLayouts/_rels/slideLayout88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5.xml"/><Relationship Id="rId1" Type="http://schemas.openxmlformats.org/officeDocument/2006/relationships/themeOverride" Target="../theme/themeOverride25.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8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8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hyperlink" Target="http://www.deloitte.com/view/tc_TW/tw/aboutdeloitte/index.htm" TargetMode="Externa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95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967.xml.rels><?xml version="1.0" encoding="UTF-8" standalone="yes"?>
<Relationships xmlns="http://schemas.openxmlformats.org/package/2006/relationships"><Relationship Id="rId2" Type="http://schemas.openxmlformats.org/officeDocument/2006/relationships/slideMaster" Target="../slideMasters/slideMaster16.xml"/><Relationship Id="rId1" Type="http://schemas.openxmlformats.org/officeDocument/2006/relationships/themeOverride" Target="../theme/themeOverride26.xml"/></Relationships>
</file>

<file path=ppt/slideLayouts/_rels/slideLayout96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Master" Target="../slideMasters/slideMaster16.xml"/><Relationship Id="rId1" Type="http://schemas.openxmlformats.org/officeDocument/2006/relationships/themeOverride" Target="../theme/themeOverride27.xml"/><Relationship Id="rId5" Type="http://schemas.openxmlformats.org/officeDocument/2006/relationships/hyperlink" Target="http://www.deloitte.com/dtt/section_home/0,1041,sid=41933,00.html" TargetMode="External"/><Relationship Id="rId4" Type="http://schemas.openxmlformats.org/officeDocument/2006/relationships/image" Target="../media/image2.wmf"/></Relationships>
</file>

<file path=ppt/slideLayouts/_rels/slideLayout9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7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6.xml"/></Relationships>
</file>

<file path=ppt/slideLayouts/_rels/slideLayout9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9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_rels/slideLayout9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latin typeface="Arial" charset="0"/>
                <a:ea typeface="+mn-ea"/>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304"/>
            <a:ext cx="5214938" cy="344487"/>
          </a:xfrm>
          <a:prstGeom prst="rect">
            <a:avLst/>
          </a:prstGeom>
        </p:spPr>
        <p:txBody>
          <a:bodyPr lIns="89958" tIns="44977" rIns="89958" bIns="44977"/>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443"/>
            <a:ext cx="4330064" cy="1177777"/>
          </a:xfrm>
          <a:prstGeom prst="rect">
            <a:avLst/>
          </a:prstGeom>
        </p:spPr>
        <p:txBody>
          <a:bodyPr lIns="89958" tIns="44977" rIns="89958" bIns="44977"/>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91"/>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243" indent="0" algn="ctr">
              <a:buNone/>
              <a:defRPr>
                <a:solidFill>
                  <a:schemeClr val="tx1">
                    <a:tint val="75000"/>
                  </a:schemeClr>
                </a:solidFill>
              </a:defRPr>
            </a:lvl2pPr>
            <a:lvl3pPr marL="1002481" indent="0" algn="ctr">
              <a:buNone/>
              <a:defRPr>
                <a:solidFill>
                  <a:schemeClr val="tx1">
                    <a:tint val="75000"/>
                  </a:schemeClr>
                </a:solidFill>
              </a:defRPr>
            </a:lvl3pPr>
            <a:lvl4pPr marL="1503723" indent="0" algn="ctr">
              <a:buNone/>
              <a:defRPr>
                <a:solidFill>
                  <a:schemeClr val="tx1">
                    <a:tint val="75000"/>
                  </a:schemeClr>
                </a:solidFill>
              </a:defRPr>
            </a:lvl4pPr>
            <a:lvl5pPr marL="2004965" indent="0" algn="ctr">
              <a:buNone/>
              <a:defRPr>
                <a:solidFill>
                  <a:schemeClr val="tx1">
                    <a:tint val="75000"/>
                  </a:schemeClr>
                </a:solidFill>
              </a:defRPr>
            </a:lvl5pPr>
            <a:lvl6pPr marL="2506186" indent="0" algn="ctr">
              <a:buNone/>
              <a:defRPr>
                <a:solidFill>
                  <a:schemeClr val="tx1">
                    <a:tint val="75000"/>
                  </a:schemeClr>
                </a:solidFill>
              </a:defRPr>
            </a:lvl6pPr>
            <a:lvl7pPr marL="3007441" indent="0" algn="ctr">
              <a:buNone/>
              <a:defRPr>
                <a:solidFill>
                  <a:schemeClr val="tx1">
                    <a:tint val="75000"/>
                  </a:schemeClr>
                </a:solidFill>
              </a:defRPr>
            </a:lvl7pPr>
            <a:lvl8pPr marL="3508674" indent="0" algn="ctr">
              <a:buNone/>
              <a:defRPr>
                <a:solidFill>
                  <a:schemeClr val="tx1">
                    <a:tint val="75000"/>
                  </a:schemeClr>
                </a:solidFill>
              </a:defRPr>
            </a:lvl8pPr>
            <a:lvl9pPr marL="400991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8616163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13783700"/>
      </p:ext>
    </p:extLst>
  </p:cSld>
  <p:clrMapOvr>
    <a:masterClrMapping/>
  </p:clrMapOvr>
  <p:transition>
    <p:random/>
  </p:transition>
  <p:timing>
    <p:tnLst>
      <p:par>
        <p:cTn id="1" dur="indefinite" restart="never" nodeType="tmRoot"/>
      </p:par>
    </p:tnLst>
  </p:timing>
</p:sldLayout>
</file>

<file path=ppt/slideLayouts/slideLayout1000.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69208315"/>
      </p:ext>
    </p:extLst>
  </p:cSld>
  <p:clrMapOvr>
    <a:masterClrMapping/>
  </p:clrMapOvr>
  <p:transition>
    <p:random/>
  </p:transition>
  <p:timing>
    <p:tnLst>
      <p:par>
        <p:cTn id="1" dur="indefinite" restart="never" nodeType="tmRoot"/>
      </p:par>
    </p:tnLst>
  </p:timing>
</p:sldLayout>
</file>

<file path=ppt/slideLayouts/slideLayout1001.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39652980"/>
      </p:ext>
    </p:extLst>
  </p:cSld>
  <p:clrMapOvr>
    <a:masterClrMapping/>
  </p:clrMapOvr>
  <p:transition>
    <p:random/>
  </p:transition>
  <p:timing>
    <p:tnLst>
      <p:par>
        <p:cTn id="1" dur="indefinite" restart="never" nodeType="tmRoot"/>
      </p:par>
    </p:tnLst>
  </p:timing>
</p:sldLayout>
</file>

<file path=ppt/slideLayouts/slideLayout1002.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7994359"/>
      </p:ext>
    </p:extLst>
  </p:cSld>
  <p:clrMapOvr>
    <a:masterClrMapping/>
  </p:clrMapOvr>
  <p:transition>
    <p:random/>
  </p:transition>
  <p:timing>
    <p:tnLst>
      <p:par>
        <p:cTn id="1" dur="indefinite" restart="never" nodeType="tmRoot"/>
      </p:par>
    </p:tnLst>
  </p:timing>
</p:sldLayout>
</file>

<file path=ppt/slideLayouts/slideLayout1003.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23108713"/>
      </p:ext>
    </p:extLst>
  </p:cSld>
  <p:clrMapOvr>
    <a:masterClrMapping/>
  </p:clrMapOvr>
  <p:transition>
    <p:random/>
  </p:transition>
  <p:timing>
    <p:tnLst>
      <p:par>
        <p:cTn id="1" dur="indefinite" restart="never" nodeType="tmRoot"/>
      </p:par>
    </p:tnLst>
  </p:timing>
</p:sldLayout>
</file>

<file path=ppt/slideLayouts/slideLayout1004.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44860912"/>
      </p:ext>
    </p:extLst>
  </p:cSld>
  <p:clrMapOvr>
    <a:masterClrMapping/>
  </p:clrMapOvr>
  <p:transition>
    <p:random/>
  </p:transition>
  <p:timing>
    <p:tnLst>
      <p:par>
        <p:cTn id="1" dur="indefinite" restart="never" nodeType="tmRoot"/>
      </p:par>
    </p:tnLst>
  </p:timing>
</p:sldLayout>
</file>

<file path=ppt/slideLayouts/slideLayout1005.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1624537"/>
      </p:ext>
    </p:extLst>
  </p:cSld>
  <p:clrMapOvr>
    <a:masterClrMapping/>
  </p:clrMapOvr>
  <p:transition>
    <p:random/>
  </p:transition>
  <p:timing>
    <p:tnLst>
      <p:par>
        <p:cTn id="1" dur="indefinite" restart="never" nodeType="tmRoot"/>
      </p:par>
    </p:tnLst>
  </p:timing>
</p:sldLayout>
</file>

<file path=ppt/slideLayouts/slideLayout1006.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21242292"/>
      </p:ext>
    </p:extLst>
  </p:cSld>
  <p:clrMapOvr>
    <a:masterClrMapping/>
  </p:clrMapOvr>
  <p:transition>
    <p:random/>
  </p:transition>
  <p:timing>
    <p:tnLst>
      <p:par>
        <p:cTn id="1" dur="indefinite" restart="never" nodeType="tmRoot"/>
      </p:par>
    </p:tnLst>
  </p:timing>
</p:sldLayout>
</file>

<file path=ppt/slideLayouts/slideLayout1007.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33625471"/>
      </p:ext>
    </p:extLst>
  </p:cSld>
  <p:clrMapOvr>
    <a:masterClrMapping/>
  </p:clrMapOvr>
  <p:transition>
    <p:random/>
  </p:transition>
  <p:timing>
    <p:tnLst>
      <p:par>
        <p:cTn id="1" dur="indefinite" restart="never" nodeType="tmRoot"/>
      </p:par>
    </p:tnLst>
  </p:timing>
</p:sldLayout>
</file>

<file path=ppt/slideLayouts/slideLayout1008.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38608220"/>
      </p:ext>
    </p:extLst>
  </p:cSld>
  <p:clrMapOvr>
    <a:masterClrMapping/>
  </p:clrMapOvr>
  <p:transition>
    <p:random/>
  </p:transition>
  <p:timing>
    <p:tnLst>
      <p:par>
        <p:cTn id="1" dur="indefinite" restart="never" nodeType="tmRoot"/>
      </p:par>
    </p:tnLst>
  </p:timing>
</p:sldLayout>
</file>

<file path=ppt/slideLayouts/slideLayout1009.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56171734"/>
      </p:ext>
    </p:extLst>
  </p:cSld>
  <p:clrMapOvr>
    <a:masterClrMapping/>
  </p:clrMapOvr>
  <p:transition>
    <p:random/>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90313990"/>
      </p:ext>
    </p:extLst>
  </p:cSld>
  <p:clrMapOvr>
    <a:masterClrMapping/>
  </p:clrMapOvr>
  <p:transition>
    <p:random/>
  </p:transition>
  <p:timing>
    <p:tnLst>
      <p:par>
        <p:cTn id="1" dur="indefinite" restart="never" nodeType="tmRoot"/>
      </p:par>
    </p:tnLst>
  </p:timing>
</p:sldLayout>
</file>

<file path=ppt/slideLayouts/slideLayout1010.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8785082"/>
      </p:ext>
    </p:extLst>
  </p:cSld>
  <p:clrMapOvr>
    <a:masterClrMapping/>
  </p:clrMapOvr>
  <p:transition>
    <p:random/>
  </p:transition>
  <p:timing>
    <p:tnLst>
      <p:par>
        <p:cTn id="1" dur="indefinite" restart="never" nodeType="tmRoot"/>
      </p:par>
    </p:tnLst>
  </p:timing>
</p:sldLayout>
</file>

<file path=ppt/slideLayouts/slideLayout1011.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03478246"/>
      </p:ext>
    </p:extLst>
  </p:cSld>
  <p:clrMapOvr>
    <a:masterClrMapping/>
  </p:clrMapOvr>
  <p:transition>
    <p:random/>
  </p:transition>
  <p:timing>
    <p:tnLst>
      <p:par>
        <p:cTn id="1" dur="indefinite" restart="never" nodeType="tmRoot"/>
      </p:par>
    </p:tnLst>
  </p:timing>
</p:sldLayout>
</file>

<file path=ppt/slideLayouts/slideLayout1012.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55808709"/>
      </p:ext>
    </p:extLst>
  </p:cSld>
  <p:clrMapOvr>
    <a:masterClrMapping/>
  </p:clrMapOvr>
  <p:transition>
    <p:random/>
  </p:transition>
  <p:timing>
    <p:tnLst>
      <p:par>
        <p:cTn id="1" dur="indefinite" restart="never" nodeType="tmRoot"/>
      </p:par>
    </p:tnLst>
  </p:timing>
</p:sldLayout>
</file>

<file path=ppt/slideLayouts/slideLayout1013.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3907181"/>
      </p:ext>
    </p:extLst>
  </p:cSld>
  <p:clrMapOvr>
    <a:masterClrMapping/>
  </p:clrMapOvr>
  <p:transition>
    <p:random/>
  </p:transition>
  <p:timing>
    <p:tnLst>
      <p:par>
        <p:cTn id="1" dur="indefinite" restart="never" nodeType="tmRoot"/>
      </p:par>
    </p:tnLst>
  </p:timing>
</p:sldLayout>
</file>

<file path=ppt/slideLayouts/slideLayout1014.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57219264"/>
      </p:ext>
    </p:extLst>
  </p:cSld>
  <p:clrMapOvr>
    <a:masterClrMapping/>
  </p:clrMapOvr>
  <p:transition>
    <p:random/>
  </p:transition>
  <p:timing>
    <p:tnLst>
      <p:par>
        <p:cTn id="1" dur="indefinite" restart="never" nodeType="tmRoot"/>
      </p:par>
    </p:tnLst>
  </p:timing>
</p:sldLayout>
</file>

<file path=ppt/slideLayouts/slideLayout1015.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64660206"/>
      </p:ext>
    </p:extLst>
  </p:cSld>
  <p:clrMapOvr>
    <a:masterClrMapping/>
  </p:clrMapOvr>
  <p:transition>
    <p:random/>
  </p:transition>
  <p:timing>
    <p:tnLst>
      <p:par>
        <p:cTn id="1" dur="indefinite" restart="never" nodeType="tmRoot"/>
      </p:par>
    </p:tnLst>
  </p:timing>
</p:sldLayout>
</file>

<file path=ppt/slideLayouts/slideLayout1016.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65380328"/>
      </p:ext>
    </p:extLst>
  </p:cSld>
  <p:clrMapOvr>
    <a:masterClrMapping/>
  </p:clrMapOvr>
  <p:transition>
    <p:random/>
  </p:transition>
  <p:timing>
    <p:tnLst>
      <p:par>
        <p:cTn id="1" dur="indefinite" restart="never" nodeType="tmRoot"/>
      </p:par>
    </p:tnLst>
  </p:timing>
</p:sldLayout>
</file>

<file path=ppt/slideLayouts/slideLayout1017.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6932599"/>
      </p:ext>
    </p:extLst>
  </p:cSld>
  <p:clrMapOvr>
    <a:masterClrMapping/>
  </p:clrMapOvr>
  <p:transition>
    <p:random/>
  </p:transition>
  <p:timing>
    <p:tnLst>
      <p:par>
        <p:cTn id="1" dur="indefinite" restart="never" nodeType="tmRoot"/>
      </p:par>
    </p:tnLst>
  </p:timing>
</p:sldLayout>
</file>

<file path=ppt/slideLayouts/slideLayout1018.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0698708"/>
      </p:ext>
    </p:extLst>
  </p:cSld>
  <p:clrMapOvr>
    <a:masterClrMapping/>
  </p:clrMapOvr>
  <p:transition>
    <p:random/>
  </p:transition>
  <p:timing>
    <p:tnLst>
      <p:par>
        <p:cTn id="1" dur="indefinite" restart="never" nodeType="tmRoot"/>
      </p:par>
    </p:tnLst>
  </p:timing>
</p:sldLayout>
</file>

<file path=ppt/slideLayouts/slideLayout1019.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42379958"/>
      </p:ext>
    </p:extLst>
  </p:cSld>
  <p:clrMapOvr>
    <a:masterClrMapping/>
  </p:clrMapOvr>
  <p:transition>
    <p:random/>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08392349"/>
      </p:ext>
    </p:extLst>
  </p:cSld>
  <p:clrMapOvr>
    <a:masterClrMapping/>
  </p:clrMapOvr>
  <p:transition>
    <p:random/>
  </p:transition>
  <p:timing>
    <p:tnLst>
      <p:par>
        <p:cTn id="1" dur="indefinite" restart="never" nodeType="tmRoot"/>
      </p:par>
    </p:tnLst>
  </p:timing>
</p:sldLayout>
</file>

<file path=ppt/slideLayouts/slideLayout1020.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44465143"/>
      </p:ext>
    </p:extLst>
  </p:cSld>
  <p:clrMapOvr>
    <a:masterClrMapping/>
  </p:clrMapOvr>
  <p:transition>
    <p:random/>
  </p:transition>
  <p:timing>
    <p:tnLst>
      <p:par>
        <p:cTn id="1" dur="indefinite" restart="never" nodeType="tmRoot"/>
      </p:par>
    </p:tnLst>
  </p:timing>
</p:sldLayout>
</file>

<file path=ppt/slideLayouts/slideLayout1021.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69049488"/>
      </p:ext>
    </p:extLst>
  </p:cSld>
  <p:clrMapOvr>
    <a:masterClrMapping/>
  </p:clrMapOvr>
  <p:transition>
    <p:random/>
  </p:transition>
  <p:timing>
    <p:tnLst>
      <p:par>
        <p:cTn id="1" dur="indefinite" restart="never" nodeType="tmRoot"/>
      </p:par>
    </p:tnLst>
  </p:timing>
</p:sldLayout>
</file>

<file path=ppt/slideLayouts/slideLayout1022.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49189685"/>
      </p:ext>
    </p:extLst>
  </p:cSld>
  <p:clrMapOvr>
    <a:masterClrMapping/>
  </p:clrMapOvr>
  <p:transition>
    <p:random/>
  </p:transition>
  <p:timing>
    <p:tnLst>
      <p:par>
        <p:cTn id="1" dur="indefinite" restart="never" nodeType="tmRoot"/>
      </p:par>
    </p:tnLst>
  </p:timing>
</p:sldLayout>
</file>

<file path=ppt/slideLayouts/slideLayout1023.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56210758"/>
      </p:ext>
    </p:extLst>
  </p:cSld>
  <p:clrMapOvr>
    <a:masterClrMapping/>
  </p:clrMapOvr>
  <p:transition>
    <p:random/>
  </p:transition>
  <p:timing>
    <p:tnLst>
      <p:par>
        <p:cTn id="1" dur="indefinite" restart="never" nodeType="tmRoot"/>
      </p:par>
    </p:tnLst>
  </p:timing>
</p:sldLayout>
</file>

<file path=ppt/slideLayouts/slideLayout1024.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79832851"/>
      </p:ext>
    </p:extLst>
  </p:cSld>
  <p:clrMapOvr>
    <a:masterClrMapping/>
  </p:clrMapOvr>
  <p:transition>
    <p:random/>
  </p:transition>
  <p:timing>
    <p:tnLst>
      <p:par>
        <p:cTn id="1" dur="indefinite" restart="never" nodeType="tmRoot"/>
      </p:par>
    </p:tnLst>
  </p:timing>
</p:sldLayout>
</file>

<file path=ppt/slideLayouts/slideLayout1025.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67973092"/>
      </p:ext>
    </p:extLst>
  </p:cSld>
  <p:clrMapOvr>
    <a:masterClrMapping/>
  </p:clrMapOvr>
  <p:transition>
    <p:random/>
  </p:transition>
  <p:timing>
    <p:tnLst>
      <p:par>
        <p:cTn id="1" dur="indefinite" restart="never" nodeType="tmRoot"/>
      </p:par>
    </p:tnLst>
  </p:timing>
</p:sldLayout>
</file>

<file path=ppt/slideLayouts/slideLayout1026.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1156245"/>
      </p:ext>
    </p:extLst>
  </p:cSld>
  <p:clrMapOvr>
    <a:masterClrMapping/>
  </p:clrMapOvr>
  <p:transition>
    <p:random/>
  </p:transition>
  <p:timing>
    <p:tnLst>
      <p:par>
        <p:cTn id="1" dur="indefinite" restart="never" nodeType="tmRoot"/>
      </p:par>
    </p:tnLst>
  </p:timing>
</p:sldLayout>
</file>

<file path=ppt/slideLayouts/slideLayout1027.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33460620"/>
      </p:ext>
    </p:extLst>
  </p:cSld>
  <p:clrMapOvr>
    <a:masterClrMapping/>
  </p:clrMapOvr>
  <p:transition>
    <p:random/>
  </p:transition>
  <p:timing>
    <p:tnLst>
      <p:par>
        <p:cTn id="1" dur="indefinite" restart="never" nodeType="tmRoot"/>
      </p:par>
    </p:tnLst>
  </p:timing>
</p:sldLayout>
</file>

<file path=ppt/slideLayouts/slideLayout1028.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10067316"/>
      </p:ext>
    </p:extLst>
  </p:cSld>
  <p:clrMapOvr>
    <a:masterClrMapping/>
  </p:clrMapOvr>
  <p:transition>
    <p:random/>
  </p:transition>
  <p:timing>
    <p:tnLst>
      <p:par>
        <p:cTn id="1" dur="indefinite" restart="never" nodeType="tmRoot"/>
      </p:par>
    </p:tnLst>
  </p:timing>
</p:sldLayout>
</file>

<file path=ppt/slideLayouts/slideLayout1029.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15715861"/>
      </p:ext>
    </p:extLst>
  </p:cSld>
  <p:clrMapOvr>
    <a:masterClrMapping/>
  </p:clrMapOvr>
  <p:transition>
    <p:random/>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58277604"/>
      </p:ext>
    </p:extLst>
  </p:cSld>
  <p:clrMapOvr>
    <a:masterClrMapping/>
  </p:clrMapOvr>
  <p:transition>
    <p:random/>
  </p:transition>
  <p:timing>
    <p:tnLst>
      <p:par>
        <p:cTn id="1" dur="indefinite" restart="never" nodeType="tmRoot"/>
      </p:par>
    </p:tnLst>
  </p:timing>
</p:sldLayout>
</file>

<file path=ppt/slideLayouts/slideLayout1030.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1232119"/>
      </p:ext>
    </p:extLst>
  </p:cSld>
  <p:clrMapOvr>
    <a:masterClrMapping/>
  </p:clrMapOvr>
  <p:transition>
    <p:random/>
  </p:transition>
  <p:timing>
    <p:tnLst>
      <p:par>
        <p:cTn id="1" dur="indefinite" restart="never" nodeType="tmRoot"/>
      </p:par>
    </p:tnLst>
  </p:timing>
</p:sldLayout>
</file>

<file path=ppt/slideLayouts/slideLayout1031.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42474058"/>
      </p:ext>
    </p:extLst>
  </p:cSld>
  <p:clrMapOvr>
    <a:masterClrMapping/>
  </p:clrMapOvr>
  <p:transition>
    <p:random/>
  </p:transition>
  <p:timing>
    <p:tnLst>
      <p:par>
        <p:cTn id="1" dur="indefinite" restart="never" nodeType="tmRoot"/>
      </p:par>
    </p:tnLst>
  </p:timing>
</p:sldLayout>
</file>

<file path=ppt/slideLayouts/slideLayout1032.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81719859"/>
      </p:ext>
    </p:extLst>
  </p:cSld>
  <p:clrMapOvr>
    <a:masterClrMapping/>
  </p:clrMapOvr>
  <p:transition>
    <p:random/>
  </p:transition>
  <p:timing>
    <p:tnLst>
      <p:par>
        <p:cTn id="1" dur="indefinite" restart="never" nodeType="tmRoot"/>
      </p:par>
    </p:tnLst>
  </p:timing>
</p:sldLayout>
</file>

<file path=ppt/slideLayouts/slideLayout1033.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30141256"/>
      </p:ext>
    </p:extLst>
  </p:cSld>
  <p:clrMapOvr>
    <a:masterClrMapping/>
  </p:clrMapOvr>
  <p:transition>
    <p:random/>
  </p:transition>
  <p:timing>
    <p:tnLst>
      <p:par>
        <p:cTn id="1" dur="indefinite" restart="never" nodeType="tmRoot"/>
      </p:par>
    </p:tnLst>
  </p:timing>
</p:sldLayout>
</file>

<file path=ppt/slideLayouts/slideLayout1034.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6832395"/>
      </p:ext>
    </p:extLst>
  </p:cSld>
  <p:clrMapOvr>
    <a:masterClrMapping/>
  </p:clrMapOvr>
  <p:transition>
    <p:random/>
  </p:transition>
  <p:timing>
    <p:tnLst>
      <p:par>
        <p:cTn id="1" dur="indefinite" restart="never" nodeType="tmRoot"/>
      </p:par>
    </p:tnLst>
  </p:timing>
</p:sldLayout>
</file>

<file path=ppt/slideLayouts/slideLayout1035.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98751548"/>
      </p:ext>
    </p:extLst>
  </p:cSld>
  <p:clrMapOvr>
    <a:masterClrMapping/>
  </p:clrMapOvr>
  <p:transition>
    <p:random/>
  </p:transition>
  <p:timing>
    <p:tnLst>
      <p:par>
        <p:cTn id="1" dur="indefinite" restart="never" nodeType="tmRoot"/>
      </p:par>
    </p:tnLst>
  </p:timing>
</p:sldLayout>
</file>

<file path=ppt/slideLayouts/slideLayout1036.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36107318"/>
      </p:ext>
    </p:extLst>
  </p:cSld>
  <p:clrMapOvr>
    <a:masterClrMapping/>
  </p:clrMapOvr>
  <p:transition>
    <p:random/>
  </p:transition>
  <p:timing>
    <p:tnLst>
      <p:par>
        <p:cTn id="1" dur="indefinite" restart="never" nodeType="tmRoot"/>
      </p:par>
    </p:tnLst>
  </p:timing>
</p:sldLayout>
</file>

<file path=ppt/slideLayouts/slideLayout1037.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17045759"/>
      </p:ext>
    </p:extLst>
  </p:cSld>
  <p:clrMapOvr>
    <a:masterClrMapping/>
  </p:clrMapOvr>
  <p:transition>
    <p:random/>
  </p:transition>
  <p:timing>
    <p:tnLst>
      <p:par>
        <p:cTn id="1" dur="indefinite" restart="never" nodeType="tmRoot"/>
      </p:par>
    </p:tnLst>
  </p:timing>
</p:sldLayout>
</file>

<file path=ppt/slideLayouts/slideLayout1038.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77784333"/>
      </p:ext>
    </p:extLst>
  </p:cSld>
  <p:clrMapOvr>
    <a:masterClrMapping/>
  </p:clrMapOvr>
  <p:transition>
    <p:random/>
  </p:transition>
  <p:timing>
    <p:tnLst>
      <p:par>
        <p:cTn id="1" dur="indefinite" restart="never" nodeType="tmRoot"/>
      </p:par>
    </p:tnLst>
  </p:timing>
</p:sldLayout>
</file>

<file path=ppt/slideLayouts/slideLayout1039.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379582789"/>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31469499"/>
      </p:ext>
    </p:extLst>
  </p:cSld>
  <p:clrMapOvr>
    <a:masterClrMapping/>
  </p:clrMapOvr>
  <p:transition>
    <p:random/>
  </p:transition>
  <p:timing>
    <p:tnLst>
      <p:par>
        <p:cTn id="1" dur="indefinite" restart="never" nodeType="tmRoot"/>
      </p:par>
    </p:tnLst>
  </p:timing>
</p:sldLayout>
</file>

<file path=ppt/slideLayouts/slideLayout1040.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50138505"/>
      </p:ext>
    </p:extLst>
  </p:cSld>
  <p:clrMapOvr>
    <a:masterClrMapping/>
  </p:clrMapOvr>
  <p:transition>
    <p:random/>
  </p:transition>
  <p:timing>
    <p:tnLst>
      <p:par>
        <p:cTn id="1" dur="indefinite" restart="never" nodeType="tmRoot"/>
      </p:par>
    </p:tnLst>
  </p:timing>
</p:sldLayout>
</file>

<file path=ppt/slideLayouts/slideLayout1041.xml><?xml version="1.0" encoding="utf-8"?>
<p:sldLayout xmlns:a="http://schemas.openxmlformats.org/drawingml/2006/main" xmlns:r="http://schemas.openxmlformats.org/officeDocument/2006/relationships" xmlns:p="http://schemas.openxmlformats.org/presentationml/2006/main" preserve="1" userDrawn="1">
  <p:cSld name="Title slides">
    <p:bg>
      <p:bgPr>
        <a:solidFill>
          <a:schemeClr val="bg1"/>
        </a:solidFill>
        <a:effectLst/>
      </p:bgPr>
    </p:bg>
    <p:spTree>
      <p:nvGrpSpPr>
        <p:cNvPr id="1" name=""/>
        <p:cNvGrpSpPr/>
        <p:nvPr/>
      </p:nvGrpSpPr>
      <p:grpSpPr>
        <a:xfrm>
          <a:off x="0" y="0"/>
          <a:ext cx="0" cy="0"/>
          <a:chOff x="0" y="0"/>
          <a:chExt cx="0" cy="0"/>
        </a:xfrm>
      </p:grpSpPr>
      <p:grpSp>
        <p:nvGrpSpPr>
          <p:cNvPr id="5" name="群組 4"/>
          <p:cNvGrpSpPr/>
          <p:nvPr userDrawn="1"/>
        </p:nvGrpSpPr>
        <p:grpSpPr>
          <a:xfrm>
            <a:off x="452406" y="428609"/>
            <a:ext cx="2125070" cy="928693"/>
            <a:chOff x="452407" y="1071546"/>
            <a:chExt cx="2125070" cy="928694"/>
          </a:xfrm>
        </p:grpSpPr>
        <p:sp>
          <p:nvSpPr>
            <p:cNvPr id="6"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7"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8"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9"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0"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1"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2"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3"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4"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5"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6"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7"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8"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9"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20"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grpSp>
      <p:sp>
        <p:nvSpPr>
          <p:cNvPr id="4" name="內容版面配置區 3"/>
          <p:cNvSpPr>
            <a:spLocks noGrp="1"/>
          </p:cNvSpPr>
          <p:nvPr>
            <p:ph sz="quarter" idx="12" hasCustomPrompt="1"/>
          </p:nvPr>
        </p:nvSpPr>
        <p:spPr>
          <a:xfrm>
            <a:off x="393700" y="6915782"/>
            <a:ext cx="4217516" cy="359841"/>
          </a:xfrm>
        </p:spPr>
        <p:txBody>
          <a:bodyPr/>
          <a:lstStyle>
            <a:lvl1pPr>
              <a:defRPr sz="1800" b="1">
                <a:solidFill>
                  <a:srgbClr val="002776"/>
                </a:solidFill>
                <a:latin typeface="微軟正黑體" pitchFamily="34" charset="-120"/>
                <a:ea typeface="微軟正黑體" pitchFamily="34" charset="-120"/>
              </a:defRPr>
            </a:lvl1pPr>
          </a:lstStyle>
          <a:p>
            <a:pPr lvl="0"/>
            <a:r>
              <a:rPr lang="zh-TW" altLang="en-US" dirty="0" smtClean="0"/>
              <a:t>簡報說明 </a:t>
            </a:r>
            <a:r>
              <a:rPr lang="en-US" altLang="zh-TW" dirty="0" smtClean="0"/>
              <a:t>– 18pt</a:t>
            </a:r>
            <a:endParaRPr lang="zh-TW" altLang="en-US" dirty="0"/>
          </a:p>
        </p:txBody>
      </p:sp>
      <p:sp>
        <p:nvSpPr>
          <p:cNvPr id="22" name="圖片版面配置區 21"/>
          <p:cNvSpPr>
            <a:spLocks noGrp="1"/>
          </p:cNvSpPr>
          <p:nvPr>
            <p:ph type="pic" sz="quarter" idx="13" hasCustomPrompt="1"/>
          </p:nvPr>
        </p:nvSpPr>
        <p:spPr>
          <a:xfrm>
            <a:off x="5771907" y="2158802"/>
            <a:ext cx="4288081" cy="5615186"/>
          </a:xfrm>
        </p:spPr>
        <p:txBody>
          <a:bodyPr/>
          <a:lstStyle>
            <a:lvl1pPr algn="l">
              <a:lnSpc>
                <a:spcPct val="150000"/>
              </a:lnSpc>
              <a:spcAft>
                <a:spcPts val="0"/>
              </a:spcAft>
              <a:defRPr baseline="0"/>
            </a:lvl1pPr>
          </a:lstStyle>
          <a:p>
            <a:r>
              <a:rPr lang="zh-TW" altLang="en-US" dirty="0" smtClean="0"/>
              <a:t>      更多封面圖像請瀏覽</a:t>
            </a:r>
            <a:r>
              <a:rPr lang="en-US" altLang="zh-TW" dirty="0" smtClean="0"/>
              <a:t>: H:\photobank</a:t>
            </a:r>
          </a:p>
        </p:txBody>
      </p:sp>
      <p:sp>
        <p:nvSpPr>
          <p:cNvPr id="120835" name="Title Placeholder 1"/>
          <p:cNvSpPr>
            <a:spLocks noGrp="1"/>
          </p:cNvSpPr>
          <p:nvPr>
            <p:ph type="ctrTitle"/>
          </p:nvPr>
        </p:nvSpPr>
        <p:spPr>
          <a:xfrm>
            <a:off x="393699" y="3271853"/>
            <a:ext cx="4420766" cy="615155"/>
          </a:xfrm>
        </p:spPr>
        <p:txBody>
          <a:bodyPr/>
          <a:lstStyle>
            <a:lvl1pPr>
              <a:lnSpc>
                <a:spcPts val="4000"/>
              </a:lnSpc>
              <a:defRPr sz="3700" b="1" smtClean="0">
                <a:latin typeface="華康中明體" pitchFamily="49" charset="-120"/>
                <a:ea typeface="華康中明體" pitchFamily="49" charset="-120"/>
              </a:defRPr>
            </a:lvl1pPr>
          </a:lstStyle>
          <a:p>
            <a:r>
              <a:rPr lang="zh-TW" altLang="en-US" smtClean="0"/>
              <a:t>按一下以編輯母片標題樣式</a:t>
            </a:r>
            <a:endParaRPr lang="en-US" dirty="0" smtClean="0"/>
          </a:p>
        </p:txBody>
      </p:sp>
      <p:sp>
        <p:nvSpPr>
          <p:cNvPr id="120836" name="Text Placeholder 2"/>
          <p:cNvSpPr>
            <a:spLocks noGrp="1"/>
          </p:cNvSpPr>
          <p:nvPr>
            <p:ph type="subTitle" idx="1"/>
          </p:nvPr>
        </p:nvSpPr>
        <p:spPr>
          <a:xfrm>
            <a:off x="387368" y="4031010"/>
            <a:ext cx="4427098" cy="576064"/>
          </a:xfrm>
        </p:spPr>
        <p:txBody>
          <a:bodyPr/>
          <a:lstStyle>
            <a:lvl1pPr marL="0" indent="0">
              <a:lnSpc>
                <a:spcPts val="4000"/>
              </a:lnSpc>
              <a:defRPr sz="3700" b="1" smtClean="0">
                <a:solidFill>
                  <a:srgbClr val="A4D400"/>
                </a:solidFill>
                <a:latin typeface="華康中明體" pitchFamily="49" charset="-120"/>
                <a:ea typeface="華康中明體" pitchFamily="49" charset="-120"/>
              </a:defRPr>
            </a:lvl1pPr>
          </a:lstStyle>
          <a:p>
            <a:r>
              <a:rPr lang="zh-TW" altLang="en-US" smtClean="0"/>
              <a:t>按一下以編輯母片副標題樣式</a:t>
            </a:r>
            <a:endParaRPr dirty="0" smtClean="0"/>
          </a:p>
        </p:txBody>
      </p:sp>
      <p:sp>
        <p:nvSpPr>
          <p:cNvPr id="23" name="AutoShape 21"/>
          <p:cNvSpPr>
            <a:spLocks/>
          </p:cNvSpPr>
          <p:nvPr userDrawn="1"/>
        </p:nvSpPr>
        <p:spPr bwMode="gray">
          <a:xfrm>
            <a:off x="10178030" y="5"/>
            <a:ext cx="2047851" cy="1292662"/>
          </a:xfrm>
          <a:prstGeom prst="rect">
            <a:avLst/>
          </a:prstGeom>
          <a:noFill/>
          <a:ln w="12700" algn="ctr">
            <a:noFill/>
            <a:miter lim="800000"/>
            <a:headEnd/>
            <a:tailEnd/>
          </a:ln>
          <a:effectLst/>
        </p:spPr>
        <p:txBody>
          <a:bodyPr wrap="square" lIns="0" tIns="0" rIns="0" bIns="0" anchor="t" anchorCtr="0">
            <a:spAutoFit/>
          </a:bodyPr>
          <a:lstStyle/>
          <a:p>
            <a:pPr marL="171092" indent="-171092">
              <a:spcBef>
                <a:spcPct val="100000"/>
              </a:spcBef>
              <a:buFont typeface="Arial" pitchFamily="34" charset="0"/>
              <a:buChar char="•"/>
            </a:pPr>
            <a:r>
              <a:rPr kumimoji="0" lang="en-US" sz="700" dirty="0" smtClean="0">
                <a:solidFill>
                  <a:srgbClr val="FFFFFF"/>
                </a:solidFill>
                <a:latin typeface="Arial" charset="0"/>
                <a:ea typeface="微軟正黑體"/>
                <a:cs typeface="Arial" pitchFamily="34" charset="0"/>
              </a:rPr>
              <a:t>Any use of client names, descriptions of client engagements, and any other direct or indirect references to clients or engagements in Business Communications should be in accordance with the policy on client confidentiality of the Deloitte Taiwan Entities. </a:t>
            </a:r>
          </a:p>
          <a:p>
            <a:pPr marL="171092" indent="-171092">
              <a:spcBef>
                <a:spcPct val="100000"/>
              </a:spcBef>
              <a:buFont typeface="Arial" pitchFamily="34" charset="0"/>
              <a:buChar char="•"/>
            </a:pPr>
            <a:r>
              <a:rPr kumimoji="0" lang="en-US" sz="700" dirty="0" smtClean="0">
                <a:solidFill>
                  <a:srgbClr val="FFFFFF"/>
                </a:solidFill>
                <a:latin typeface="Arial" charset="0"/>
                <a:ea typeface="微軟正黑體"/>
                <a:cs typeface="Arial" pitchFamily="34" charset="0"/>
              </a:rPr>
              <a:t>The use of clients’ intellectual property, including trademarks, registered names, logos, music, etc., should be used in Business Communications in accordance with Administrative Policy.</a:t>
            </a:r>
            <a:endParaRPr kumimoji="0" lang="en-US" sz="700" dirty="0">
              <a:solidFill>
                <a:srgbClr val="FFFFFF"/>
              </a:solidFill>
              <a:latin typeface="Arial" charset="0"/>
              <a:ea typeface="微軟正黑體"/>
              <a:cs typeface="Arial" pitchFamily="34" charset="0"/>
            </a:endParaRPr>
          </a:p>
        </p:txBody>
      </p:sp>
    </p:spTree>
    <p:extLst>
      <p:ext uri="{BB962C8B-B14F-4D97-AF65-F5344CB8AC3E}">
        <p14:creationId xmlns:p14="http://schemas.microsoft.com/office/powerpoint/2010/main" val="1557400036"/>
      </p:ext>
    </p:extLst>
  </p:cSld>
  <p:clrMapOvr>
    <a:masterClrMapping/>
  </p:clrMapOvr>
  <p:transition/>
  <p:timing>
    <p:tnLst>
      <p:par>
        <p:cTn id="1" dur="indefinite" restart="never" nodeType="tmRoot"/>
      </p:par>
    </p:tnLst>
  </p:timing>
  <p:hf hdr="0" ftr="0"/>
</p:sldLayout>
</file>

<file path=ppt/slideLayouts/slideLayout104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軟正黑體" pitchFamily="34" charset="-120"/>
                <a:ea typeface="微軟正黑體" pitchFamily="34" charset="-120"/>
              </a:defRPr>
            </a:lvl1p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6" name="Slide Number Placeholder 9"/>
          <p:cNvSpPr>
            <a:spLocks noGrp="1"/>
          </p:cNvSpPr>
          <p:nvPr>
            <p:ph type="sldNum" sz="quarter" idx="4"/>
          </p:nvPr>
        </p:nvSpPr>
        <p:spPr>
          <a:xfrm>
            <a:off x="390527" y="742951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lang="en-US">
                <a:solidFill>
                  <a:srgbClr val="002776"/>
                </a:solidFill>
              </a:rPr>
              <a:pPr>
                <a:defRPr/>
              </a:pPr>
              <a:t>‹#›</a:t>
            </a:fld>
            <a:endParaRPr lang="en-US" dirty="0">
              <a:solidFill>
                <a:srgbClr val="002776"/>
              </a:solidFill>
            </a:endParaRPr>
          </a:p>
        </p:txBody>
      </p:sp>
      <p:sp>
        <p:nvSpPr>
          <p:cNvPr id="8" name="Rectangle 7"/>
          <p:cNvSpPr>
            <a:spLocks noChangeArrowheads="1"/>
          </p:cNvSpPr>
          <p:nvPr userDrawn="1"/>
        </p:nvSpPr>
        <p:spPr bwMode="auto">
          <a:xfrm>
            <a:off x="7111999" y="7429514"/>
            <a:ext cx="2544763" cy="163513"/>
          </a:xfrm>
          <a:prstGeom prst="rect">
            <a:avLst/>
          </a:prstGeom>
          <a:noFill/>
          <a:ln w="25400" algn="ctr">
            <a:noFill/>
            <a:miter lim="800000"/>
            <a:headEnd/>
            <a:tailEnd/>
          </a:ln>
        </p:spPr>
        <p:txBody>
          <a:bodyPr lIns="0" tIns="0" rIns="0" bIns="0"/>
          <a:lstStyle/>
          <a:p>
            <a:pPr algn="r" defTabSz="955269">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1705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cxnSp>
        <p:nvCxnSpPr>
          <p:cNvPr id="7" name="Straight Arrow Connector 12"/>
          <p:cNvCxnSpPr/>
          <p:nvPr userDrawn="1"/>
        </p:nvCxnSpPr>
        <p:spPr>
          <a:xfrm>
            <a:off x="-858177" y="729115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14"/>
          <p:cNvCxnSpPr/>
          <p:nvPr userDrawn="1"/>
        </p:nvCxnSpPr>
        <p:spPr>
          <a:xfrm>
            <a:off x="377340"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15"/>
          <p:cNvCxnSpPr/>
          <p:nvPr userDrawn="1"/>
        </p:nvCxnSpPr>
        <p:spPr>
          <a:xfrm>
            <a:off x="9666816"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7"/>
          <p:cNvCxnSpPr/>
          <p:nvPr userDrawn="1"/>
        </p:nvCxnSpPr>
        <p:spPr>
          <a:xfrm>
            <a:off x="-858177" y="136618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8"/>
          <p:cNvCxnSpPr/>
          <p:nvPr userDrawn="1"/>
        </p:nvCxnSpPr>
        <p:spPr>
          <a:xfrm>
            <a:off x="-858177" y="894093"/>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9"/>
          <p:cNvCxnSpPr/>
          <p:nvPr userDrawn="1"/>
        </p:nvCxnSpPr>
        <p:spPr>
          <a:xfrm>
            <a:off x="484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20"/>
          <p:cNvCxnSpPr/>
          <p:nvPr userDrawn="1"/>
        </p:nvCxnSpPr>
        <p:spPr>
          <a:xfrm>
            <a:off x="520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sp>
        <p:nvSpPr>
          <p:cNvPr id="15" name="TextBox 21"/>
          <p:cNvSpPr txBox="1"/>
          <p:nvPr userDrawn="1"/>
        </p:nvSpPr>
        <p:spPr>
          <a:xfrm>
            <a:off x="-1817775" y="7568567"/>
            <a:ext cx="1679598" cy="276999"/>
          </a:xfrm>
          <a:prstGeom prst="rect">
            <a:avLst/>
          </a:prstGeom>
          <a:noFill/>
        </p:spPr>
        <p:txBody>
          <a:bodyPr wrap="square" lIns="0" tIns="0" rIns="0" bIns="0" rtlCol="0">
            <a:spAutoFit/>
          </a:bodyPr>
          <a:lstStyle/>
          <a:p>
            <a:pPr algn="r">
              <a:spcAft>
                <a:spcPts val="300"/>
              </a:spcAft>
            </a:pPr>
            <a:r>
              <a:rPr kumimoji="0" lang="en-US" sz="900" dirty="0" smtClean="0">
                <a:solidFill>
                  <a:srgbClr val="FFFFFF"/>
                </a:solidFill>
                <a:latin typeface="Arial" charset="0"/>
                <a:ea typeface="微軟正黑體"/>
                <a:cs typeface="Arial" charset="0"/>
              </a:rPr>
              <a:t>White markers indicate position of Deloitte Drawing Guides</a:t>
            </a:r>
          </a:p>
        </p:txBody>
      </p:sp>
      <p:sp>
        <p:nvSpPr>
          <p:cNvPr id="16" name="TextBox 23"/>
          <p:cNvSpPr txBox="1"/>
          <p:nvPr userDrawn="1"/>
        </p:nvSpPr>
        <p:spPr>
          <a:xfrm>
            <a:off x="-941462" y="1028004"/>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7.40 cm</a:t>
            </a:r>
          </a:p>
          <a:p>
            <a:pPr algn="r">
              <a:spcAft>
                <a:spcPts val="300"/>
              </a:spcAft>
            </a:pPr>
            <a:r>
              <a:rPr kumimoji="0" lang="en-US" sz="700" dirty="0" smtClean="0">
                <a:solidFill>
                  <a:srgbClr val="FFFFFF"/>
                </a:solidFill>
                <a:latin typeface="Arial" charset="0"/>
                <a:ea typeface="微軟正黑體"/>
                <a:cs typeface="Arial" charset="0"/>
              </a:rPr>
              <a:t>2.91 Inches</a:t>
            </a:r>
          </a:p>
        </p:txBody>
      </p:sp>
      <p:sp>
        <p:nvSpPr>
          <p:cNvPr id="17" name="TextBox 24"/>
          <p:cNvSpPr txBox="1"/>
          <p:nvPr userDrawn="1"/>
        </p:nvSpPr>
        <p:spPr>
          <a:xfrm>
            <a:off x="-941462" y="1485458"/>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6.00 cm</a:t>
            </a:r>
          </a:p>
          <a:p>
            <a:pPr algn="r">
              <a:spcAft>
                <a:spcPts val="300"/>
              </a:spcAft>
            </a:pPr>
            <a:r>
              <a:rPr kumimoji="0" lang="en-US" sz="700" dirty="0" smtClean="0">
                <a:solidFill>
                  <a:srgbClr val="FFFFFF"/>
                </a:solidFill>
                <a:latin typeface="Arial" charset="0"/>
                <a:ea typeface="微軟正黑體"/>
                <a:cs typeface="Arial" charset="0"/>
              </a:rPr>
              <a:t>2.36 Inches</a:t>
            </a:r>
          </a:p>
        </p:txBody>
      </p:sp>
      <p:sp>
        <p:nvSpPr>
          <p:cNvPr id="18" name="TextBox 25"/>
          <p:cNvSpPr txBox="1"/>
          <p:nvPr userDrawn="1"/>
        </p:nvSpPr>
        <p:spPr>
          <a:xfrm>
            <a:off x="-941462" y="6909399"/>
            <a:ext cx="803286" cy="253916"/>
          </a:xfrm>
          <a:prstGeom prst="rect">
            <a:avLst/>
          </a:prstGeom>
          <a:noFill/>
        </p:spPr>
        <p:txBody>
          <a:bodyPr wrap="square" lIns="0" tIns="0" rIns="0" bIns="0" rtlCol="0" anchor="b" anchorCtr="0">
            <a:spAutoFit/>
          </a:bodyPr>
          <a:lstStyle/>
          <a:p>
            <a:pPr algn="r">
              <a:spcAft>
                <a:spcPts val="300"/>
              </a:spcAft>
            </a:pPr>
            <a:r>
              <a:rPr kumimoji="0" lang="en-US" sz="700" dirty="0" smtClean="0">
                <a:solidFill>
                  <a:srgbClr val="FFFFFF"/>
                </a:solidFill>
                <a:latin typeface="Arial" charset="0"/>
                <a:ea typeface="微軟正黑體"/>
                <a:cs typeface="Arial" charset="0"/>
              </a:rPr>
              <a:t>8.00 cm</a:t>
            </a:r>
          </a:p>
          <a:p>
            <a:pPr algn="r">
              <a:spcAft>
                <a:spcPts val="300"/>
              </a:spcAft>
            </a:pPr>
            <a:r>
              <a:rPr kumimoji="0" lang="en-US" sz="700" dirty="0" smtClean="0">
                <a:solidFill>
                  <a:srgbClr val="FFFFFF"/>
                </a:solidFill>
                <a:latin typeface="Arial" charset="0"/>
                <a:ea typeface="微軟正黑體"/>
                <a:cs typeface="Arial" charset="0"/>
              </a:rPr>
              <a:t>3.15 Inches</a:t>
            </a:r>
          </a:p>
        </p:txBody>
      </p:sp>
      <p:sp>
        <p:nvSpPr>
          <p:cNvPr id="19" name="TextBox 26"/>
          <p:cNvSpPr txBox="1"/>
          <p:nvPr userDrawn="1"/>
        </p:nvSpPr>
        <p:spPr>
          <a:xfrm>
            <a:off x="382531" y="8054875"/>
            <a:ext cx="803286" cy="253916"/>
          </a:xfrm>
          <a:prstGeom prst="rect">
            <a:avLst/>
          </a:prstGeom>
          <a:noFill/>
        </p:spPr>
        <p:txBody>
          <a:bodyPr wrap="square" lIns="0" tIns="0" rIns="0" bIns="0" rtlCol="0" anchor="t" anchorCtr="0">
            <a:spAutoFit/>
          </a:bodyPr>
          <a:lstStyle/>
          <a:p>
            <a:pPr>
              <a:spcAft>
                <a:spcPts val="300"/>
              </a:spcAft>
            </a:pPr>
            <a:r>
              <a:rPr kumimoji="0" lang="en-US" sz="700" dirty="0" smtClean="0">
                <a:solidFill>
                  <a:srgbClr val="FFFFFF"/>
                </a:solidFill>
                <a:latin typeface="Arial" charset="0"/>
                <a:ea typeface="微軟正黑體"/>
                <a:cs typeface="Arial" charset="0"/>
                <a:sym typeface="Wingdings" pitchFamily="2" charset="2"/>
              </a:rPr>
              <a:t></a:t>
            </a:r>
            <a:r>
              <a:rPr kumimoji="0" lang="en-US" sz="700" dirty="0" smtClean="0">
                <a:solidFill>
                  <a:srgbClr val="FFFFFF"/>
                </a:solidFill>
                <a:latin typeface="Arial" charset="0"/>
                <a:ea typeface="微軟正黑體"/>
                <a:cs typeface="Arial" charset="0"/>
              </a:rPr>
              <a:t>11.70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4.61 inches</a:t>
            </a:r>
            <a:endParaRPr kumimoji="0" lang="en-US" sz="700" dirty="0" smtClean="0">
              <a:solidFill>
                <a:srgbClr val="FFFFFF"/>
              </a:solidFill>
              <a:latin typeface="Arial" charset="0"/>
              <a:ea typeface="微軟正黑體"/>
              <a:cs typeface="Arial" charset="0"/>
            </a:endParaRPr>
          </a:p>
        </p:txBody>
      </p:sp>
      <p:sp>
        <p:nvSpPr>
          <p:cNvPr id="20" name="TextBox 27"/>
          <p:cNvSpPr txBox="1"/>
          <p:nvPr userDrawn="1"/>
        </p:nvSpPr>
        <p:spPr>
          <a:xfrm>
            <a:off x="4028951"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0.50 cm </a:t>
            </a:r>
            <a:r>
              <a:rPr kumimoji="0" lang="en-US" sz="700" dirty="0" smtClean="0">
                <a:solidFill>
                  <a:srgbClr val="FFFFFF"/>
                </a:solidFill>
                <a:latin typeface="Arial" charset="0"/>
                <a:ea typeface="微軟正黑體"/>
                <a:cs typeface="Arial" charset="0"/>
                <a:sym typeface="Wingdings" pitchFamily="2" charset="2"/>
              </a:rPr>
              <a:t></a:t>
            </a: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0.2 inches </a:t>
            </a:r>
            <a:endParaRPr kumimoji="0" lang="en-US" sz="700" dirty="0" smtClean="0">
              <a:solidFill>
                <a:srgbClr val="FFFFFF"/>
              </a:solidFill>
              <a:latin typeface="Arial" charset="0"/>
              <a:ea typeface="微軟正黑體"/>
              <a:cs typeface="Arial" charset="0"/>
            </a:endParaRPr>
          </a:p>
        </p:txBody>
      </p:sp>
      <p:sp>
        <p:nvSpPr>
          <p:cNvPr id="21" name="TextBox 28"/>
          <p:cNvSpPr txBox="1"/>
          <p:nvPr userDrawn="1"/>
        </p:nvSpPr>
        <p:spPr>
          <a:xfrm>
            <a:off x="5213047" y="8054875"/>
            <a:ext cx="803286" cy="253916"/>
          </a:xfrm>
          <a:prstGeom prst="rect">
            <a:avLst/>
          </a:prstGeom>
          <a:noFill/>
        </p:spPr>
        <p:txBody>
          <a:bodyPr wrap="square" lIns="0" tIns="0" rIns="0" bIns="0" rtlCol="0" anchor="t" anchorCtr="0">
            <a:spAutoFit/>
          </a:bodyPr>
          <a:lstStyle/>
          <a:p>
            <a:pPr>
              <a:spcAft>
                <a:spcPts val="300"/>
              </a:spcAft>
              <a:buFont typeface="Wingdings"/>
              <a:buChar char="ß"/>
            </a:pPr>
            <a:r>
              <a:rPr kumimoji="0" lang="en-US" sz="700" dirty="0" smtClean="0">
                <a:solidFill>
                  <a:srgbClr val="FFFFFF"/>
                </a:solidFill>
                <a:latin typeface="Arial" charset="0"/>
                <a:ea typeface="微軟正黑體"/>
                <a:cs typeface="Arial" charset="0"/>
              </a:rPr>
              <a:t>0.50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0.2 inches</a:t>
            </a:r>
            <a:endParaRPr kumimoji="0" lang="en-US" sz="700" dirty="0" smtClean="0">
              <a:solidFill>
                <a:srgbClr val="FFFFFF"/>
              </a:solidFill>
              <a:latin typeface="Arial" charset="0"/>
              <a:ea typeface="微軟正黑體"/>
              <a:cs typeface="Arial" charset="0"/>
            </a:endParaRPr>
          </a:p>
        </p:txBody>
      </p:sp>
      <p:sp>
        <p:nvSpPr>
          <p:cNvPr id="22" name="TextBox 29"/>
          <p:cNvSpPr txBox="1"/>
          <p:nvPr userDrawn="1"/>
        </p:nvSpPr>
        <p:spPr>
          <a:xfrm>
            <a:off x="8860938"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11.70 cm </a:t>
            </a:r>
            <a:r>
              <a:rPr kumimoji="0" lang="en-US" sz="700" dirty="0" smtClean="0">
                <a:solidFill>
                  <a:srgbClr val="FFFFFF"/>
                </a:solidFill>
                <a:latin typeface="Arial" charset="0"/>
                <a:ea typeface="微軟正黑體"/>
                <a:cs typeface="Arial" charset="0"/>
                <a:sym typeface="Wingdings" pitchFamily="2" charset="2"/>
              </a:rPr>
              <a:t></a:t>
            </a:r>
            <a:endParaRPr kumimoji="0" lang="en-US" sz="700" dirty="0" smtClean="0">
              <a:solidFill>
                <a:srgbClr val="FFFFFF"/>
              </a:solidFill>
              <a:latin typeface="Arial" charset="0"/>
              <a:ea typeface="微軟正黑體"/>
              <a:cs typeface="Arial" charset="0"/>
            </a:endParaRP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 4.61 inches </a:t>
            </a:r>
            <a:endParaRPr kumimoji="0" lang="en-US" sz="700" dirty="0" smtClean="0">
              <a:solidFill>
                <a:srgbClr val="FFFFFF"/>
              </a:solidFill>
              <a:latin typeface="Arial" charset="0"/>
              <a:ea typeface="微軟正黑體"/>
              <a:cs typeface="Arial" charset="0"/>
            </a:endParaRPr>
          </a:p>
        </p:txBody>
      </p:sp>
      <p:cxnSp>
        <p:nvCxnSpPr>
          <p:cNvPr id="23" name="Straight Arrow Connector 30"/>
          <p:cNvCxnSpPr/>
          <p:nvPr userDrawn="1"/>
        </p:nvCxnSpPr>
        <p:spPr>
          <a:xfrm rot="5400000" flipH="1" flipV="1">
            <a:off x="-234095" y="1415517"/>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31"/>
          <p:cNvCxnSpPr/>
          <p:nvPr userDrawn="1"/>
        </p:nvCxnSpPr>
        <p:spPr>
          <a:xfrm rot="5400000" flipH="1" flipV="1">
            <a:off x="-234094" y="942564"/>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32"/>
          <p:cNvCxnSpPr/>
          <p:nvPr userDrawn="1"/>
        </p:nvCxnSpPr>
        <p:spPr>
          <a:xfrm rot="5400000" flipH="1" flipV="1">
            <a:off x="-234094" y="7229069"/>
            <a:ext cx="91440" cy="1588"/>
          </a:xfrm>
          <a:prstGeom prst="straightConnector1">
            <a:avLst/>
          </a:prstGeom>
          <a:ln w="3175">
            <a:solidFill>
              <a:schemeClr val="bg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26" name="AutoShape 4"/>
          <p:cNvSpPr>
            <a:spLocks/>
          </p:cNvSpPr>
          <p:nvPr userDrawn="1"/>
        </p:nvSpPr>
        <p:spPr bwMode="gray">
          <a:xfrm>
            <a:off x="-1541705" y="2"/>
            <a:ext cx="1403543" cy="692497"/>
          </a:xfrm>
          <a:prstGeom prst="rect">
            <a:avLst/>
          </a:prstGeom>
          <a:noFill/>
          <a:ln w="12700" algn="ctr">
            <a:noFill/>
            <a:miter lim="800000"/>
            <a:headEnd/>
            <a:tailEnd/>
          </a:ln>
          <a:effectLst/>
        </p:spPr>
        <p:txBody>
          <a:bodyPr wrap="square" lIns="0" tIns="0" rIns="0" bIns="0" anchor="t" anchorCtr="0">
            <a:spAutoFit/>
          </a:bodyPr>
          <a:lstStyle/>
          <a:p>
            <a:pPr>
              <a:spcBef>
                <a:spcPts val="0"/>
              </a:spcBef>
            </a:pPr>
            <a:r>
              <a:rPr kumimoji="0" lang="en-US" sz="700" b="1" dirty="0" smtClean="0">
                <a:solidFill>
                  <a:srgbClr val="FFFFFF"/>
                </a:solidFill>
                <a:latin typeface="Arial" charset="0"/>
                <a:ea typeface="微軟正黑體"/>
                <a:cs typeface="Arial" pitchFamily="34" charset="0"/>
              </a:rPr>
              <a:t>To view Deloitte drawing guides:</a:t>
            </a:r>
          </a:p>
          <a:p>
            <a:pPr>
              <a:spcBef>
                <a:spcPts val="0"/>
              </a:spcBef>
            </a:pPr>
            <a:endParaRPr kumimoji="0" lang="en-US" sz="300" b="1" dirty="0" smtClean="0">
              <a:solidFill>
                <a:srgbClr val="FFFFFF"/>
              </a:solidFill>
              <a:latin typeface="Arial" charset="0"/>
              <a:ea typeface="微軟正黑體"/>
              <a:cs typeface="Arial" pitchFamily="34" charset="0"/>
            </a:endParaRP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Right-click on slide and select ’Grid and Guides...’</a:t>
            </a: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Check ’Display drawing guides on screen’</a:t>
            </a: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Select ’OK’</a:t>
            </a:r>
          </a:p>
        </p:txBody>
      </p:sp>
    </p:spTree>
    <p:extLst>
      <p:ext uri="{BB962C8B-B14F-4D97-AF65-F5344CB8AC3E}">
        <p14:creationId xmlns:p14="http://schemas.microsoft.com/office/powerpoint/2010/main" val="3429655845"/>
      </p:ext>
    </p:extLst>
  </p:cSld>
  <p:clrMapOvr>
    <a:masterClrMapping/>
  </p:clrMapOvr>
  <p:timing>
    <p:tnLst>
      <p:par>
        <p:cTn id="1" dur="indefinite" restart="never" nodeType="tmRoot"/>
      </p:par>
    </p:tnLst>
  </p:timing>
</p:sldLayout>
</file>

<file path=ppt/slideLayouts/slideLayout104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13" y="393192"/>
            <a:ext cx="9300979" cy="764096"/>
          </a:xfrm>
        </p:spPr>
        <p:txBody>
          <a:bodyPr/>
          <a:lstStyle>
            <a:lvl1pPr>
              <a:defRPr>
                <a:latin typeface="微軟正黑體" pitchFamily="34" charset="-120"/>
                <a:ea typeface="微軟正黑體" pitchFamily="34" charset="-120"/>
              </a:defRPr>
            </a:lvl1pPr>
          </a:lstStyle>
          <a:p>
            <a:r>
              <a:rPr lang="zh-TW" altLang="en-US" smtClean="0"/>
              <a:t>按一下以編輯母片標題樣式</a:t>
            </a:r>
            <a:endParaRPr lang="en-GB" dirty="0"/>
          </a:p>
        </p:txBody>
      </p:sp>
      <p:sp>
        <p:nvSpPr>
          <p:cNvPr id="3" name="Content Placeholder 2"/>
          <p:cNvSpPr>
            <a:spLocks noGrp="1"/>
          </p:cNvSpPr>
          <p:nvPr>
            <p:ph sz="half" idx="1"/>
          </p:nvPr>
        </p:nvSpPr>
        <p:spPr>
          <a:xfrm>
            <a:off x="393700" y="1362079"/>
            <a:ext cx="4462463" cy="5929313"/>
          </a:xfrm>
        </p:spPr>
        <p:txBody>
          <a:bodyPr rtlCol="0">
            <a:noAutofit/>
          </a:bodyPr>
          <a:lstStyle>
            <a:lvl1pPr algn="l" defTabSz="912502" rtl="0" eaLnBrk="1" latinLnBrk="0" hangingPunct="1">
              <a:spcBef>
                <a:spcPts val="0"/>
              </a:spcBef>
              <a:spcAft>
                <a:spcPts val="300"/>
              </a:spcAft>
              <a:buFont typeface="Arial" pitchFamily="34" charset="0"/>
              <a:defRPr lang="en-US" sz="2000" kern="1200" dirty="0" smtClean="0">
                <a:solidFill>
                  <a:schemeClr val="tx2"/>
                </a:solidFill>
                <a:latin typeface="微軟正黑體" pitchFamily="34" charset="-120"/>
                <a:ea typeface="微軟正黑體" pitchFamily="34" charset="-120"/>
                <a:cs typeface="+mj-cs"/>
              </a:defRPr>
            </a:lvl1pPr>
            <a:lvl2pPr algn="l" defTabSz="912502" rtl="0" eaLnBrk="1" latinLnBrk="0" hangingPunct="1">
              <a:spcBef>
                <a:spcPts val="0"/>
              </a:spcBef>
              <a:spcAft>
                <a:spcPts val="300"/>
              </a:spcAft>
              <a:buFont typeface="Arial" pitchFamily="34" charset="0"/>
              <a:defRPr lang="en-US" sz="2000" kern="1200" dirty="0" smtClean="0">
                <a:solidFill>
                  <a:schemeClr val="tx2"/>
                </a:solidFill>
                <a:latin typeface="微軟正黑體" pitchFamily="34" charset="-120"/>
                <a:ea typeface="微軟正黑體" pitchFamily="34" charset="-120"/>
                <a:cs typeface="+mj-cs"/>
              </a:defRPr>
            </a:lvl2pPr>
            <a:lvl3pPr algn="l" defTabSz="912502" rtl="0" eaLnBrk="1" latinLnBrk="0" hangingPunct="1">
              <a:spcBef>
                <a:spcPts val="0"/>
              </a:spcBef>
              <a:spcAft>
                <a:spcPts val="300"/>
              </a:spcAft>
              <a:buFont typeface="Arial" pitchFamily="34" charset="0"/>
              <a:defRPr lang="en-US" sz="2000" kern="1200" dirty="0" smtClean="0">
                <a:solidFill>
                  <a:schemeClr val="tx2"/>
                </a:solidFill>
                <a:latin typeface="微軟正黑體" pitchFamily="34" charset="-120"/>
                <a:ea typeface="微軟正黑體" pitchFamily="34" charset="-120"/>
                <a:cs typeface="+mj-cs"/>
              </a:defRPr>
            </a:lvl3pPr>
            <a:lvl4pPr algn="l" defTabSz="912502" rtl="0" eaLnBrk="1" latinLnBrk="0" hangingPunct="1">
              <a:spcBef>
                <a:spcPts val="0"/>
              </a:spcBef>
              <a:spcAft>
                <a:spcPts val="300"/>
              </a:spcAft>
              <a:buFont typeface="Arial" pitchFamily="34" charset="0"/>
              <a:defRPr lang="en-US" sz="1600" kern="1200" dirty="0" smtClean="0">
                <a:solidFill>
                  <a:schemeClr val="tx2"/>
                </a:solidFill>
                <a:latin typeface="微軟正黑體" pitchFamily="34" charset="-120"/>
                <a:ea typeface="微軟正黑體" pitchFamily="34" charset="-120"/>
                <a:cs typeface="+mj-cs"/>
              </a:defRPr>
            </a:lvl4pPr>
            <a:lvl5pPr algn="l" defTabSz="912502" rtl="0" eaLnBrk="1" latinLnBrk="0" hangingPunct="1">
              <a:spcBef>
                <a:spcPts val="0"/>
              </a:spcBef>
              <a:spcAft>
                <a:spcPts val="300"/>
              </a:spcAft>
              <a:buFont typeface="Arial" pitchFamily="34" charset="0"/>
              <a:defRPr lang="en-GB" sz="1600" kern="1200" dirty="0" smtClean="0">
                <a:solidFill>
                  <a:schemeClr val="tx2"/>
                </a:solidFill>
                <a:latin typeface="微軟正黑體" pitchFamily="34" charset="-120"/>
                <a:ea typeface="微軟正黑體" pitchFamily="34" charset="-120"/>
                <a:cs typeface="+mj-cs"/>
              </a:defRPr>
            </a:lvl5pPr>
            <a:lvl6pPr>
              <a:defRPr sz="1600"/>
            </a:lvl6pPr>
            <a:lvl7pPr>
              <a:defRPr sz="1400"/>
            </a:lvl7pPr>
            <a:lvl8pPr>
              <a:defRPr sz="1400"/>
            </a:lvl8pPr>
            <a:lvl9pPr>
              <a:defRPr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GB" dirty="0"/>
          </a:p>
        </p:txBody>
      </p:sp>
      <p:sp>
        <p:nvSpPr>
          <p:cNvPr id="4" name="Content Placeholder 3"/>
          <p:cNvSpPr>
            <a:spLocks noGrp="1"/>
          </p:cNvSpPr>
          <p:nvPr>
            <p:ph sz="half" idx="2"/>
          </p:nvPr>
        </p:nvSpPr>
        <p:spPr>
          <a:xfrm>
            <a:off x="5202237" y="1362079"/>
            <a:ext cx="4510087" cy="5929313"/>
          </a:xfrm>
        </p:spPr>
        <p:txBody>
          <a:bodyPr rtlCol="0">
            <a:noAutofit/>
          </a:bodyPr>
          <a:lstStyle>
            <a:lvl1pPr algn="l" defTabSz="912502" rtl="0" eaLnBrk="1" latinLnBrk="0" hangingPunct="1">
              <a:spcBef>
                <a:spcPts val="0"/>
              </a:spcBef>
              <a:spcAft>
                <a:spcPts val="300"/>
              </a:spcAft>
              <a:buFont typeface="Arial" pitchFamily="34" charset="0"/>
              <a:defRPr lang="en-US" sz="2000" kern="1200" smtClean="0">
                <a:solidFill>
                  <a:schemeClr val="tx2"/>
                </a:solidFill>
                <a:latin typeface="微軟正黑體" pitchFamily="34" charset="-120"/>
                <a:ea typeface="微軟正黑體" pitchFamily="34" charset="-120"/>
                <a:cs typeface="+mj-cs"/>
              </a:defRPr>
            </a:lvl1pPr>
            <a:lvl2pPr algn="l" defTabSz="912502" rtl="0" eaLnBrk="1" latinLnBrk="0" hangingPunct="1">
              <a:spcBef>
                <a:spcPts val="0"/>
              </a:spcBef>
              <a:spcAft>
                <a:spcPts val="300"/>
              </a:spcAft>
              <a:buFont typeface="Arial" pitchFamily="34" charset="0"/>
              <a:defRPr lang="en-US" sz="2000" kern="1200" smtClean="0">
                <a:solidFill>
                  <a:schemeClr val="tx2"/>
                </a:solidFill>
                <a:latin typeface="微軟正黑體" pitchFamily="34" charset="-120"/>
                <a:ea typeface="微軟正黑體" pitchFamily="34" charset="-120"/>
                <a:cs typeface="+mj-cs"/>
              </a:defRPr>
            </a:lvl2pPr>
            <a:lvl3pPr algn="l" defTabSz="912502" rtl="0" eaLnBrk="1" latinLnBrk="0" hangingPunct="1">
              <a:spcBef>
                <a:spcPts val="0"/>
              </a:spcBef>
              <a:spcAft>
                <a:spcPts val="300"/>
              </a:spcAft>
              <a:buFont typeface="Arial" pitchFamily="34" charset="0"/>
              <a:defRPr lang="en-US" sz="2000" kern="1200" smtClean="0">
                <a:solidFill>
                  <a:schemeClr val="tx2"/>
                </a:solidFill>
                <a:latin typeface="微軟正黑體" pitchFamily="34" charset="-120"/>
                <a:ea typeface="微軟正黑體" pitchFamily="34" charset="-120"/>
                <a:cs typeface="+mj-cs"/>
              </a:defRPr>
            </a:lvl3pPr>
            <a:lvl4pPr algn="l" defTabSz="912502" rtl="0" eaLnBrk="1" latinLnBrk="0" hangingPunct="1">
              <a:spcBef>
                <a:spcPts val="0"/>
              </a:spcBef>
              <a:spcAft>
                <a:spcPts val="300"/>
              </a:spcAft>
              <a:buFont typeface="Arial" pitchFamily="34" charset="0"/>
              <a:defRPr lang="en-US" sz="1600" kern="1200" smtClean="0">
                <a:solidFill>
                  <a:schemeClr val="tx2"/>
                </a:solidFill>
                <a:latin typeface="微軟正黑體" pitchFamily="34" charset="-120"/>
                <a:ea typeface="微軟正黑體" pitchFamily="34" charset="-120"/>
                <a:cs typeface="+mj-cs"/>
              </a:defRPr>
            </a:lvl4pPr>
            <a:lvl5pPr algn="l" defTabSz="912502" rtl="0" eaLnBrk="1" latinLnBrk="0" hangingPunct="1">
              <a:spcBef>
                <a:spcPts val="0"/>
              </a:spcBef>
              <a:spcAft>
                <a:spcPts val="300"/>
              </a:spcAft>
              <a:buFont typeface="Arial" pitchFamily="34" charset="0"/>
              <a:defRPr lang="en-GB" sz="1600" kern="1200" dirty="0" smtClean="0">
                <a:solidFill>
                  <a:schemeClr val="tx2"/>
                </a:solidFill>
                <a:latin typeface="微軟正黑體" pitchFamily="34" charset="-120"/>
                <a:ea typeface="微軟正黑體" pitchFamily="34" charset="-120"/>
                <a:cs typeface="+mj-cs"/>
              </a:defRPr>
            </a:lvl5pPr>
            <a:lvl6pPr>
              <a:defRPr sz="1600"/>
            </a:lvl6pPr>
            <a:lvl7pPr>
              <a:defRPr sz="1400"/>
            </a:lvl7pPr>
            <a:lvl8pPr>
              <a:defRPr sz="1400"/>
            </a:lvl8pPr>
            <a:lvl9pPr>
              <a:defRPr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GB" dirty="0"/>
          </a:p>
        </p:txBody>
      </p:sp>
      <p:sp>
        <p:nvSpPr>
          <p:cNvPr id="8" name="Slide Number Placeholder 9"/>
          <p:cNvSpPr>
            <a:spLocks noGrp="1"/>
          </p:cNvSpPr>
          <p:nvPr>
            <p:ph type="sldNum" sz="quarter" idx="10"/>
          </p:nvPr>
        </p:nvSpPr>
        <p:spPr>
          <a:xfrm>
            <a:off x="390527" y="742951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lang="en-US">
                <a:solidFill>
                  <a:srgbClr val="002776"/>
                </a:solidFill>
              </a:rPr>
              <a:pPr>
                <a:defRPr/>
              </a:pPr>
              <a:t>‹#›</a:t>
            </a:fld>
            <a:endParaRPr lang="en-US" dirty="0">
              <a:solidFill>
                <a:srgbClr val="002776"/>
              </a:solidFill>
            </a:endParaRPr>
          </a:p>
        </p:txBody>
      </p:sp>
      <p:sp>
        <p:nvSpPr>
          <p:cNvPr id="11" name="Rectangle 7"/>
          <p:cNvSpPr>
            <a:spLocks noChangeArrowheads="1"/>
          </p:cNvSpPr>
          <p:nvPr userDrawn="1"/>
        </p:nvSpPr>
        <p:spPr bwMode="auto">
          <a:xfrm>
            <a:off x="7111999" y="7429514"/>
            <a:ext cx="2544763" cy="163513"/>
          </a:xfrm>
          <a:prstGeom prst="rect">
            <a:avLst/>
          </a:prstGeom>
          <a:noFill/>
          <a:ln w="25400" algn="ctr">
            <a:noFill/>
            <a:miter lim="800000"/>
            <a:headEnd/>
            <a:tailEnd/>
          </a:ln>
        </p:spPr>
        <p:txBody>
          <a:bodyPr lIns="0" tIns="0" rIns="0" bIns="0"/>
          <a:lstStyle/>
          <a:p>
            <a:pPr algn="r" defTabSz="955269">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1705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cxnSp>
        <p:nvCxnSpPr>
          <p:cNvPr id="7" name="Straight Arrow Connector 12"/>
          <p:cNvCxnSpPr/>
          <p:nvPr userDrawn="1"/>
        </p:nvCxnSpPr>
        <p:spPr>
          <a:xfrm>
            <a:off x="-858177" y="729115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14"/>
          <p:cNvCxnSpPr/>
          <p:nvPr userDrawn="1"/>
        </p:nvCxnSpPr>
        <p:spPr>
          <a:xfrm>
            <a:off x="377340"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15"/>
          <p:cNvCxnSpPr/>
          <p:nvPr userDrawn="1"/>
        </p:nvCxnSpPr>
        <p:spPr>
          <a:xfrm>
            <a:off x="9666816"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7"/>
          <p:cNvCxnSpPr/>
          <p:nvPr userDrawn="1"/>
        </p:nvCxnSpPr>
        <p:spPr>
          <a:xfrm>
            <a:off x="-858177" y="136618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8"/>
          <p:cNvCxnSpPr/>
          <p:nvPr userDrawn="1"/>
        </p:nvCxnSpPr>
        <p:spPr>
          <a:xfrm>
            <a:off x="-858177" y="894093"/>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19"/>
          <p:cNvCxnSpPr/>
          <p:nvPr userDrawn="1"/>
        </p:nvCxnSpPr>
        <p:spPr>
          <a:xfrm>
            <a:off x="484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20"/>
          <p:cNvCxnSpPr/>
          <p:nvPr userDrawn="1"/>
        </p:nvCxnSpPr>
        <p:spPr>
          <a:xfrm>
            <a:off x="520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sp>
        <p:nvSpPr>
          <p:cNvPr id="16" name="TextBox 21"/>
          <p:cNvSpPr txBox="1"/>
          <p:nvPr userDrawn="1"/>
        </p:nvSpPr>
        <p:spPr>
          <a:xfrm>
            <a:off x="-1817775" y="7568567"/>
            <a:ext cx="1679598" cy="276999"/>
          </a:xfrm>
          <a:prstGeom prst="rect">
            <a:avLst/>
          </a:prstGeom>
          <a:noFill/>
        </p:spPr>
        <p:txBody>
          <a:bodyPr wrap="square" lIns="0" tIns="0" rIns="0" bIns="0" rtlCol="0">
            <a:spAutoFit/>
          </a:bodyPr>
          <a:lstStyle/>
          <a:p>
            <a:pPr algn="r">
              <a:spcAft>
                <a:spcPts val="300"/>
              </a:spcAft>
            </a:pPr>
            <a:r>
              <a:rPr kumimoji="0" lang="en-US" sz="900" dirty="0" smtClean="0">
                <a:solidFill>
                  <a:srgbClr val="FFFFFF"/>
                </a:solidFill>
                <a:latin typeface="Arial" charset="0"/>
                <a:ea typeface="微軟正黑體"/>
                <a:cs typeface="Arial" charset="0"/>
              </a:rPr>
              <a:t>White markers indicate position of Deloitte Drawing Guides</a:t>
            </a:r>
          </a:p>
        </p:txBody>
      </p:sp>
      <p:sp>
        <p:nvSpPr>
          <p:cNvPr id="17" name="TextBox 23"/>
          <p:cNvSpPr txBox="1"/>
          <p:nvPr userDrawn="1"/>
        </p:nvSpPr>
        <p:spPr>
          <a:xfrm>
            <a:off x="-941462" y="1028004"/>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7.40 cm</a:t>
            </a:r>
          </a:p>
          <a:p>
            <a:pPr algn="r">
              <a:spcAft>
                <a:spcPts val="300"/>
              </a:spcAft>
            </a:pPr>
            <a:r>
              <a:rPr kumimoji="0" lang="en-US" sz="700" dirty="0" smtClean="0">
                <a:solidFill>
                  <a:srgbClr val="FFFFFF"/>
                </a:solidFill>
                <a:latin typeface="Arial" charset="0"/>
                <a:ea typeface="微軟正黑體"/>
                <a:cs typeface="Arial" charset="0"/>
              </a:rPr>
              <a:t>2.91 Inches</a:t>
            </a:r>
          </a:p>
        </p:txBody>
      </p:sp>
      <p:sp>
        <p:nvSpPr>
          <p:cNvPr id="18" name="TextBox 24"/>
          <p:cNvSpPr txBox="1"/>
          <p:nvPr userDrawn="1"/>
        </p:nvSpPr>
        <p:spPr>
          <a:xfrm>
            <a:off x="-941462" y="1485458"/>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6.00 cm</a:t>
            </a:r>
          </a:p>
          <a:p>
            <a:pPr algn="r">
              <a:spcAft>
                <a:spcPts val="300"/>
              </a:spcAft>
            </a:pPr>
            <a:r>
              <a:rPr kumimoji="0" lang="en-US" sz="700" dirty="0" smtClean="0">
                <a:solidFill>
                  <a:srgbClr val="FFFFFF"/>
                </a:solidFill>
                <a:latin typeface="Arial" charset="0"/>
                <a:ea typeface="微軟正黑體"/>
                <a:cs typeface="Arial" charset="0"/>
              </a:rPr>
              <a:t>2.36 Inches</a:t>
            </a:r>
          </a:p>
        </p:txBody>
      </p:sp>
      <p:sp>
        <p:nvSpPr>
          <p:cNvPr id="19" name="TextBox 25"/>
          <p:cNvSpPr txBox="1"/>
          <p:nvPr userDrawn="1"/>
        </p:nvSpPr>
        <p:spPr>
          <a:xfrm>
            <a:off x="-941462" y="6909399"/>
            <a:ext cx="803286" cy="253916"/>
          </a:xfrm>
          <a:prstGeom prst="rect">
            <a:avLst/>
          </a:prstGeom>
          <a:noFill/>
        </p:spPr>
        <p:txBody>
          <a:bodyPr wrap="square" lIns="0" tIns="0" rIns="0" bIns="0" rtlCol="0" anchor="b" anchorCtr="0">
            <a:spAutoFit/>
          </a:bodyPr>
          <a:lstStyle/>
          <a:p>
            <a:pPr algn="r">
              <a:spcAft>
                <a:spcPts val="300"/>
              </a:spcAft>
            </a:pPr>
            <a:r>
              <a:rPr kumimoji="0" lang="en-US" sz="700" dirty="0" smtClean="0">
                <a:solidFill>
                  <a:srgbClr val="FFFFFF"/>
                </a:solidFill>
                <a:latin typeface="Arial" charset="0"/>
                <a:ea typeface="微軟正黑體"/>
                <a:cs typeface="Arial" charset="0"/>
              </a:rPr>
              <a:t>8.00 cm</a:t>
            </a:r>
          </a:p>
          <a:p>
            <a:pPr algn="r">
              <a:spcAft>
                <a:spcPts val="300"/>
              </a:spcAft>
            </a:pPr>
            <a:r>
              <a:rPr kumimoji="0" lang="en-US" sz="700" dirty="0" smtClean="0">
                <a:solidFill>
                  <a:srgbClr val="FFFFFF"/>
                </a:solidFill>
                <a:latin typeface="Arial" charset="0"/>
                <a:ea typeface="微軟正黑體"/>
                <a:cs typeface="Arial" charset="0"/>
              </a:rPr>
              <a:t>3.15 Inches</a:t>
            </a:r>
          </a:p>
        </p:txBody>
      </p:sp>
      <p:sp>
        <p:nvSpPr>
          <p:cNvPr id="20" name="TextBox 26"/>
          <p:cNvSpPr txBox="1"/>
          <p:nvPr userDrawn="1"/>
        </p:nvSpPr>
        <p:spPr>
          <a:xfrm>
            <a:off x="382531" y="8054875"/>
            <a:ext cx="803286" cy="253916"/>
          </a:xfrm>
          <a:prstGeom prst="rect">
            <a:avLst/>
          </a:prstGeom>
          <a:noFill/>
        </p:spPr>
        <p:txBody>
          <a:bodyPr wrap="square" lIns="0" tIns="0" rIns="0" bIns="0" rtlCol="0" anchor="t" anchorCtr="0">
            <a:spAutoFit/>
          </a:bodyPr>
          <a:lstStyle/>
          <a:p>
            <a:pPr>
              <a:spcAft>
                <a:spcPts val="300"/>
              </a:spcAft>
            </a:pPr>
            <a:r>
              <a:rPr kumimoji="0" lang="en-US" sz="700" dirty="0" smtClean="0">
                <a:solidFill>
                  <a:srgbClr val="FFFFFF"/>
                </a:solidFill>
                <a:latin typeface="Arial" charset="0"/>
                <a:ea typeface="微軟正黑體"/>
                <a:cs typeface="Arial" charset="0"/>
                <a:sym typeface="Wingdings" pitchFamily="2" charset="2"/>
              </a:rPr>
              <a:t></a:t>
            </a:r>
            <a:r>
              <a:rPr kumimoji="0" lang="en-US" sz="700" dirty="0" smtClean="0">
                <a:solidFill>
                  <a:srgbClr val="FFFFFF"/>
                </a:solidFill>
                <a:latin typeface="Arial" charset="0"/>
                <a:ea typeface="微軟正黑體"/>
                <a:cs typeface="Arial" charset="0"/>
              </a:rPr>
              <a:t>11.70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4.61 inches</a:t>
            </a:r>
            <a:endParaRPr kumimoji="0" lang="en-US" sz="700" dirty="0" smtClean="0">
              <a:solidFill>
                <a:srgbClr val="FFFFFF"/>
              </a:solidFill>
              <a:latin typeface="Arial" charset="0"/>
              <a:ea typeface="微軟正黑體"/>
              <a:cs typeface="Arial" charset="0"/>
            </a:endParaRPr>
          </a:p>
        </p:txBody>
      </p:sp>
      <p:sp>
        <p:nvSpPr>
          <p:cNvPr id="21" name="TextBox 27"/>
          <p:cNvSpPr txBox="1"/>
          <p:nvPr userDrawn="1"/>
        </p:nvSpPr>
        <p:spPr>
          <a:xfrm>
            <a:off x="4028951"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0.50 cm </a:t>
            </a:r>
            <a:r>
              <a:rPr kumimoji="0" lang="en-US" sz="700" dirty="0" smtClean="0">
                <a:solidFill>
                  <a:srgbClr val="FFFFFF"/>
                </a:solidFill>
                <a:latin typeface="Arial" charset="0"/>
                <a:ea typeface="微軟正黑體"/>
                <a:cs typeface="Arial" charset="0"/>
                <a:sym typeface="Wingdings" pitchFamily="2" charset="2"/>
              </a:rPr>
              <a:t></a:t>
            </a: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0.2 inches </a:t>
            </a:r>
            <a:endParaRPr kumimoji="0" lang="en-US" sz="700" dirty="0" smtClean="0">
              <a:solidFill>
                <a:srgbClr val="FFFFFF"/>
              </a:solidFill>
              <a:latin typeface="Arial" charset="0"/>
              <a:ea typeface="微軟正黑體"/>
              <a:cs typeface="Arial" charset="0"/>
            </a:endParaRPr>
          </a:p>
        </p:txBody>
      </p:sp>
      <p:sp>
        <p:nvSpPr>
          <p:cNvPr id="22" name="TextBox 28"/>
          <p:cNvSpPr txBox="1"/>
          <p:nvPr userDrawn="1"/>
        </p:nvSpPr>
        <p:spPr>
          <a:xfrm>
            <a:off x="5213047" y="8054875"/>
            <a:ext cx="803286" cy="253916"/>
          </a:xfrm>
          <a:prstGeom prst="rect">
            <a:avLst/>
          </a:prstGeom>
          <a:noFill/>
        </p:spPr>
        <p:txBody>
          <a:bodyPr wrap="square" lIns="0" tIns="0" rIns="0" bIns="0" rtlCol="0" anchor="t" anchorCtr="0">
            <a:spAutoFit/>
          </a:bodyPr>
          <a:lstStyle/>
          <a:p>
            <a:pPr>
              <a:spcAft>
                <a:spcPts val="300"/>
              </a:spcAft>
              <a:buFont typeface="Wingdings"/>
              <a:buChar char="ß"/>
            </a:pPr>
            <a:r>
              <a:rPr kumimoji="0" lang="en-US" sz="700" dirty="0" smtClean="0">
                <a:solidFill>
                  <a:srgbClr val="FFFFFF"/>
                </a:solidFill>
                <a:latin typeface="Arial" charset="0"/>
                <a:ea typeface="微軟正黑體"/>
                <a:cs typeface="Arial" charset="0"/>
              </a:rPr>
              <a:t>0.50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0.2 inches</a:t>
            </a:r>
            <a:endParaRPr kumimoji="0" lang="en-US" sz="700" dirty="0" smtClean="0">
              <a:solidFill>
                <a:srgbClr val="FFFFFF"/>
              </a:solidFill>
              <a:latin typeface="Arial" charset="0"/>
              <a:ea typeface="微軟正黑體"/>
              <a:cs typeface="Arial" charset="0"/>
            </a:endParaRPr>
          </a:p>
        </p:txBody>
      </p:sp>
      <p:sp>
        <p:nvSpPr>
          <p:cNvPr id="23" name="TextBox 29"/>
          <p:cNvSpPr txBox="1"/>
          <p:nvPr userDrawn="1"/>
        </p:nvSpPr>
        <p:spPr>
          <a:xfrm>
            <a:off x="8860938"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11.70 cm </a:t>
            </a:r>
            <a:r>
              <a:rPr kumimoji="0" lang="en-US" sz="700" dirty="0" smtClean="0">
                <a:solidFill>
                  <a:srgbClr val="FFFFFF"/>
                </a:solidFill>
                <a:latin typeface="Arial" charset="0"/>
                <a:ea typeface="微軟正黑體"/>
                <a:cs typeface="Arial" charset="0"/>
                <a:sym typeface="Wingdings" pitchFamily="2" charset="2"/>
              </a:rPr>
              <a:t></a:t>
            </a:r>
            <a:endParaRPr kumimoji="0" lang="en-US" sz="700" dirty="0" smtClean="0">
              <a:solidFill>
                <a:srgbClr val="FFFFFF"/>
              </a:solidFill>
              <a:latin typeface="Arial" charset="0"/>
              <a:ea typeface="微軟正黑體"/>
              <a:cs typeface="Arial" charset="0"/>
            </a:endParaRP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 4.61 inches </a:t>
            </a:r>
            <a:endParaRPr kumimoji="0" lang="en-US" sz="700" dirty="0" smtClean="0">
              <a:solidFill>
                <a:srgbClr val="FFFFFF"/>
              </a:solidFill>
              <a:latin typeface="Arial" charset="0"/>
              <a:ea typeface="微軟正黑體"/>
              <a:cs typeface="Arial" charset="0"/>
            </a:endParaRPr>
          </a:p>
        </p:txBody>
      </p:sp>
      <p:cxnSp>
        <p:nvCxnSpPr>
          <p:cNvPr id="24" name="Straight Arrow Connector 30"/>
          <p:cNvCxnSpPr/>
          <p:nvPr userDrawn="1"/>
        </p:nvCxnSpPr>
        <p:spPr>
          <a:xfrm rot="5400000" flipH="1" flipV="1">
            <a:off x="-234095" y="1415517"/>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31"/>
          <p:cNvCxnSpPr/>
          <p:nvPr userDrawn="1"/>
        </p:nvCxnSpPr>
        <p:spPr>
          <a:xfrm rot="5400000" flipH="1" flipV="1">
            <a:off x="-234094" y="942564"/>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6" name="Straight Arrow Connector 32"/>
          <p:cNvCxnSpPr/>
          <p:nvPr userDrawn="1"/>
        </p:nvCxnSpPr>
        <p:spPr>
          <a:xfrm rot="5400000" flipH="1" flipV="1">
            <a:off x="-234094" y="7229069"/>
            <a:ext cx="91440" cy="1588"/>
          </a:xfrm>
          <a:prstGeom prst="straightConnector1">
            <a:avLst/>
          </a:prstGeom>
          <a:ln w="3175">
            <a:solidFill>
              <a:schemeClr val="bg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27" name="AutoShape 4"/>
          <p:cNvSpPr>
            <a:spLocks/>
          </p:cNvSpPr>
          <p:nvPr userDrawn="1"/>
        </p:nvSpPr>
        <p:spPr bwMode="gray">
          <a:xfrm>
            <a:off x="-1541705" y="2"/>
            <a:ext cx="1403543" cy="692497"/>
          </a:xfrm>
          <a:prstGeom prst="rect">
            <a:avLst/>
          </a:prstGeom>
          <a:noFill/>
          <a:ln w="12700" algn="ctr">
            <a:noFill/>
            <a:miter lim="800000"/>
            <a:headEnd/>
            <a:tailEnd/>
          </a:ln>
          <a:effectLst/>
        </p:spPr>
        <p:txBody>
          <a:bodyPr wrap="square" lIns="0" tIns="0" rIns="0" bIns="0" anchor="t" anchorCtr="0">
            <a:spAutoFit/>
          </a:bodyPr>
          <a:lstStyle/>
          <a:p>
            <a:pPr>
              <a:spcBef>
                <a:spcPts val="0"/>
              </a:spcBef>
            </a:pPr>
            <a:r>
              <a:rPr kumimoji="0" lang="en-US" sz="700" b="1" dirty="0" smtClean="0">
                <a:solidFill>
                  <a:srgbClr val="FFFFFF"/>
                </a:solidFill>
                <a:latin typeface="Arial" charset="0"/>
                <a:ea typeface="微軟正黑體"/>
                <a:cs typeface="Arial" pitchFamily="34" charset="0"/>
              </a:rPr>
              <a:t>To view Deloitte drawing guides:</a:t>
            </a:r>
          </a:p>
          <a:p>
            <a:pPr>
              <a:spcBef>
                <a:spcPts val="0"/>
              </a:spcBef>
            </a:pPr>
            <a:endParaRPr kumimoji="0" lang="en-US" sz="300" b="1" dirty="0" smtClean="0">
              <a:solidFill>
                <a:srgbClr val="FFFFFF"/>
              </a:solidFill>
              <a:latin typeface="Arial" charset="0"/>
              <a:ea typeface="微軟正黑體"/>
              <a:cs typeface="Arial" pitchFamily="34" charset="0"/>
            </a:endParaRP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Right-click on slide and select ’Grid and Guides...’</a:t>
            </a: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Check ’Display drawing guides on screen’</a:t>
            </a: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Select ’OK’</a:t>
            </a:r>
          </a:p>
        </p:txBody>
      </p:sp>
    </p:spTree>
    <p:extLst>
      <p:ext uri="{BB962C8B-B14F-4D97-AF65-F5344CB8AC3E}">
        <p14:creationId xmlns:p14="http://schemas.microsoft.com/office/powerpoint/2010/main" val="1289408600"/>
      </p:ext>
    </p:extLst>
  </p:cSld>
  <p:clrMapOvr>
    <a:masterClrMapping/>
  </p:clrMapOvr>
  <p:timing>
    <p:tnLst>
      <p:par>
        <p:cTn id="1" dur="indefinite" restart="never" nodeType="tmRoot"/>
      </p:par>
    </p:tnLst>
  </p:timing>
</p:sldLayout>
</file>

<file path=ppt/slideLayouts/slideLayout1044.xml><?xml version="1.0" encoding="utf-8"?>
<p:sldLayout xmlns:a="http://schemas.openxmlformats.org/drawingml/2006/main" xmlns:r="http://schemas.openxmlformats.org/officeDocument/2006/relationships" xmlns:p="http://schemas.openxmlformats.org/presentationml/2006/main" showMasterSp="0" type="title" preserve="1">
  <p:cSld name="Color divider slides">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hasCustomPrompt="1"/>
          </p:nvPr>
        </p:nvSpPr>
        <p:spPr>
          <a:xfrm>
            <a:off x="1257302" y="3027363"/>
            <a:ext cx="6724650" cy="1279525"/>
          </a:xfrm>
        </p:spPr>
        <p:txBody>
          <a:bodyPr/>
          <a:lstStyle>
            <a:lvl1pPr>
              <a:lnSpc>
                <a:spcPts val="5199"/>
              </a:lnSpc>
              <a:defRPr sz="5200" b="0">
                <a:solidFill>
                  <a:schemeClr val="bg2"/>
                </a:solidFill>
                <a:latin typeface="華康中明體" pitchFamily="49" charset="-120"/>
                <a:ea typeface="華康中明體" pitchFamily="49" charset="-120"/>
              </a:defRPr>
            </a:lvl1pPr>
          </a:lstStyle>
          <a:p>
            <a:r>
              <a:rPr lang="zh-TW" altLang="en-US" dirty="0" smtClean="0"/>
              <a:t>分隔頁</a:t>
            </a:r>
            <a:r>
              <a:rPr lang="en-US" altLang="zh-TW" dirty="0" smtClean="0"/>
              <a:t>–</a:t>
            </a:r>
            <a:r>
              <a:rPr lang="zh-TW" altLang="en-US" dirty="0" smtClean="0"/>
              <a:t>中明體</a:t>
            </a:r>
            <a:r>
              <a:rPr lang="en-US" altLang="zh-TW" dirty="0" smtClean="0"/>
              <a:t>52pt</a:t>
            </a:r>
            <a:endParaRPr lang="en-US" dirty="0"/>
          </a:p>
        </p:txBody>
      </p:sp>
      <p:sp>
        <p:nvSpPr>
          <p:cNvPr id="6" name="Slide Number Placeholder 9"/>
          <p:cNvSpPr>
            <a:spLocks noGrp="1"/>
          </p:cNvSpPr>
          <p:nvPr>
            <p:ph type="sldNum" sz="quarter" idx="10"/>
          </p:nvPr>
        </p:nvSpPr>
        <p:spPr>
          <a:xfrm>
            <a:off x="390527" y="7429514"/>
            <a:ext cx="311150" cy="163513"/>
          </a:xfrm>
          <a:prstGeom prst="rect">
            <a:avLst/>
          </a:prstGeom>
        </p:spPr>
        <p:txBody>
          <a:bodyPr lIns="0" tIns="0" rIns="0" bIns="0"/>
          <a:lstStyle>
            <a:lvl1pPr>
              <a:defRPr sz="1000" b="1" smtClean="0">
                <a:solidFill>
                  <a:schemeClr val="bg2"/>
                </a:solidFill>
              </a:defRPr>
            </a:lvl1pPr>
          </a:lstStyle>
          <a:p>
            <a:pPr>
              <a:defRPr/>
            </a:pPr>
            <a:fld id="{161F61C0-2215-4557-9AEC-40913A79701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1450227651"/>
      </p:ext>
    </p:extLst>
  </p:cSld>
  <p:clrMapOvr>
    <a:masterClrMapping/>
  </p:clrMapOvr>
  <p:timing>
    <p:tnLst>
      <p:par>
        <p:cTn id="1" dur="indefinite" restart="never" nodeType="tmRoot"/>
      </p:par>
    </p:tnLst>
  </p:timing>
  <p:hf hdr="0" dt="0"/>
</p:sldLayout>
</file>

<file path=ppt/slideLayouts/slideLayout1045.xml><?xml version="1.0" encoding="utf-8"?>
<p:sldLayout xmlns:a="http://schemas.openxmlformats.org/drawingml/2006/main" xmlns:r="http://schemas.openxmlformats.org/officeDocument/2006/relationships" xmlns:p="http://schemas.openxmlformats.org/presentationml/2006/main" showMasterSp="0" type="title" preserve="1">
  <p:cSld name="Green color divider slides">
    <p:bg>
      <p:bgPr>
        <a:solidFill>
          <a:schemeClr val="accent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hasCustomPrompt="1"/>
          </p:nvPr>
        </p:nvSpPr>
        <p:spPr>
          <a:xfrm>
            <a:off x="1257302" y="3027363"/>
            <a:ext cx="6724650" cy="1279525"/>
          </a:xfrm>
        </p:spPr>
        <p:txBody>
          <a:bodyPr/>
          <a:lstStyle>
            <a:lvl1pPr>
              <a:lnSpc>
                <a:spcPts val="5199"/>
              </a:lnSpc>
              <a:defRPr sz="5200" b="0">
                <a:solidFill>
                  <a:schemeClr val="bg2"/>
                </a:solidFill>
                <a:latin typeface="華康中明體" pitchFamily="49" charset="-120"/>
                <a:ea typeface="華康中明體" pitchFamily="49" charset="-120"/>
              </a:defRPr>
            </a:lvl1pPr>
          </a:lstStyle>
          <a:p>
            <a:r>
              <a:rPr lang="zh-TW" altLang="en-US" dirty="0" smtClean="0"/>
              <a:t>分隔頁</a:t>
            </a:r>
            <a:r>
              <a:rPr lang="en-US" altLang="zh-TW" dirty="0" smtClean="0"/>
              <a:t>–</a:t>
            </a:r>
            <a:r>
              <a:rPr lang="zh-TW" altLang="en-US" dirty="0" smtClean="0"/>
              <a:t>中明體</a:t>
            </a:r>
            <a:r>
              <a:rPr lang="en-US" altLang="zh-TW" dirty="0" smtClean="0"/>
              <a:t>52pt</a:t>
            </a:r>
            <a:endParaRPr lang="en-US" dirty="0"/>
          </a:p>
        </p:txBody>
      </p:sp>
      <p:sp>
        <p:nvSpPr>
          <p:cNvPr id="6" name="Slide Number Placeholder 9"/>
          <p:cNvSpPr>
            <a:spLocks noGrp="1"/>
          </p:cNvSpPr>
          <p:nvPr>
            <p:ph type="sldNum" sz="quarter" idx="10"/>
          </p:nvPr>
        </p:nvSpPr>
        <p:spPr>
          <a:xfrm>
            <a:off x="390527" y="7429514"/>
            <a:ext cx="311150" cy="163513"/>
          </a:xfrm>
          <a:prstGeom prst="rect">
            <a:avLst/>
          </a:prstGeom>
        </p:spPr>
        <p:txBody>
          <a:bodyPr lIns="0" tIns="0" rIns="0" bIns="0"/>
          <a:lstStyle>
            <a:lvl1pPr>
              <a:defRPr sz="1000" b="1" smtClean="0">
                <a:solidFill>
                  <a:schemeClr val="bg2"/>
                </a:solidFill>
              </a:defRPr>
            </a:lvl1pPr>
          </a:lstStyle>
          <a:p>
            <a:pPr>
              <a:defRPr/>
            </a:pPr>
            <a:fld id="{161F61C0-2215-4557-9AEC-40913A79701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1860837889"/>
      </p:ext>
    </p:extLst>
  </p:cSld>
  <p:clrMapOvr>
    <a:masterClrMapping/>
  </p:clrMapOvr>
  <p:timing>
    <p:tnLst>
      <p:par>
        <p:cTn id="1" dur="indefinite" restart="never" nodeType="tmRoot"/>
      </p:par>
    </p:tnLst>
  </p:timing>
  <p:hf hdr="0" dt="0"/>
</p:sldLayout>
</file>

<file path=ppt/slideLayouts/slideLayout1046.xml><?xml version="1.0" encoding="utf-8"?>
<p:sldLayout xmlns:a="http://schemas.openxmlformats.org/drawingml/2006/main" xmlns:r="http://schemas.openxmlformats.org/officeDocument/2006/relationships" xmlns:p="http://schemas.openxmlformats.org/presentationml/2006/main" showMasterSp="0" preserve="1" userDrawn="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latin typeface="微軟正黑體" pitchFamily="34" charset="-120"/>
                <a:ea typeface="微軟正黑體" pitchFamily="34" charset="-120"/>
              </a:defRPr>
            </a:lvl1pPr>
          </a:lstStyle>
          <a:p>
            <a:r>
              <a:rPr lang="zh-TW" altLang="en-US" noProof="0" smtClean="0"/>
              <a:t>按一下以編輯母片標題樣式</a:t>
            </a:r>
            <a:endParaRPr lang="en-US" noProof="0" dirty="0"/>
          </a:p>
        </p:txBody>
      </p:sp>
      <p:sp>
        <p:nvSpPr>
          <p:cNvPr id="7" name="Slide Number Placeholder 9"/>
          <p:cNvSpPr>
            <a:spLocks noGrp="1"/>
          </p:cNvSpPr>
          <p:nvPr>
            <p:ph type="sldNum" sz="quarter" idx="10"/>
          </p:nvPr>
        </p:nvSpPr>
        <p:spPr>
          <a:xfrm>
            <a:off x="390527" y="742951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lang="en-US">
                <a:solidFill>
                  <a:srgbClr val="002776"/>
                </a:solidFill>
              </a:rPr>
              <a:pPr>
                <a:defRPr/>
              </a:pPr>
              <a:t>‹#›</a:t>
            </a:fld>
            <a:endParaRPr lang="en-US" dirty="0">
              <a:solidFill>
                <a:srgbClr val="002776"/>
              </a:solidFill>
            </a:endParaRPr>
          </a:p>
        </p:txBody>
      </p:sp>
      <p:sp>
        <p:nvSpPr>
          <p:cNvPr id="10" name="Rectangle 7"/>
          <p:cNvSpPr>
            <a:spLocks noChangeArrowheads="1"/>
          </p:cNvSpPr>
          <p:nvPr userDrawn="1"/>
        </p:nvSpPr>
        <p:spPr bwMode="auto">
          <a:xfrm>
            <a:off x="7111999" y="7429514"/>
            <a:ext cx="2544763" cy="163513"/>
          </a:xfrm>
          <a:prstGeom prst="rect">
            <a:avLst/>
          </a:prstGeom>
          <a:noFill/>
          <a:ln w="25400" algn="ctr">
            <a:noFill/>
            <a:miter lim="800000"/>
            <a:headEnd/>
            <a:tailEnd/>
          </a:ln>
        </p:spPr>
        <p:txBody>
          <a:bodyPr lIns="0" tIns="0" rIns="0" bIns="0"/>
          <a:lstStyle/>
          <a:p>
            <a:pPr algn="r" defTabSz="955269">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1705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cxnSp>
        <p:nvCxnSpPr>
          <p:cNvPr id="5" name="Straight Arrow Connector 12"/>
          <p:cNvCxnSpPr/>
          <p:nvPr userDrawn="1"/>
        </p:nvCxnSpPr>
        <p:spPr>
          <a:xfrm>
            <a:off x="-858177" y="729115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6" name="Straight Arrow Connector 14"/>
          <p:cNvCxnSpPr/>
          <p:nvPr userDrawn="1"/>
        </p:nvCxnSpPr>
        <p:spPr>
          <a:xfrm>
            <a:off x="377340"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8" name="Straight Arrow Connector 15"/>
          <p:cNvCxnSpPr/>
          <p:nvPr userDrawn="1"/>
        </p:nvCxnSpPr>
        <p:spPr>
          <a:xfrm>
            <a:off x="9666816"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17"/>
          <p:cNvCxnSpPr/>
          <p:nvPr userDrawn="1"/>
        </p:nvCxnSpPr>
        <p:spPr>
          <a:xfrm>
            <a:off x="-858177" y="136618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userDrawn="1"/>
        </p:nvCxnSpPr>
        <p:spPr>
          <a:xfrm>
            <a:off x="-858177" y="894093"/>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9"/>
          <p:cNvCxnSpPr/>
          <p:nvPr userDrawn="1"/>
        </p:nvCxnSpPr>
        <p:spPr>
          <a:xfrm>
            <a:off x="484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20"/>
          <p:cNvCxnSpPr/>
          <p:nvPr userDrawn="1"/>
        </p:nvCxnSpPr>
        <p:spPr>
          <a:xfrm>
            <a:off x="520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sp>
        <p:nvSpPr>
          <p:cNvPr id="14" name="TextBox 21"/>
          <p:cNvSpPr txBox="1"/>
          <p:nvPr userDrawn="1"/>
        </p:nvSpPr>
        <p:spPr>
          <a:xfrm>
            <a:off x="-1817775" y="7568567"/>
            <a:ext cx="1679598" cy="276999"/>
          </a:xfrm>
          <a:prstGeom prst="rect">
            <a:avLst/>
          </a:prstGeom>
          <a:noFill/>
        </p:spPr>
        <p:txBody>
          <a:bodyPr wrap="square" lIns="0" tIns="0" rIns="0" bIns="0" rtlCol="0">
            <a:spAutoFit/>
          </a:bodyPr>
          <a:lstStyle/>
          <a:p>
            <a:pPr algn="r">
              <a:spcAft>
                <a:spcPts val="300"/>
              </a:spcAft>
            </a:pPr>
            <a:r>
              <a:rPr kumimoji="0" lang="en-US" sz="900" dirty="0" smtClean="0">
                <a:solidFill>
                  <a:srgbClr val="FFFFFF"/>
                </a:solidFill>
                <a:latin typeface="Arial" charset="0"/>
                <a:ea typeface="微軟正黑體"/>
                <a:cs typeface="Arial" charset="0"/>
              </a:rPr>
              <a:t>White markers indicate position of Deloitte Drawing Guides</a:t>
            </a:r>
          </a:p>
        </p:txBody>
      </p:sp>
      <p:sp>
        <p:nvSpPr>
          <p:cNvPr id="15" name="TextBox 23"/>
          <p:cNvSpPr txBox="1"/>
          <p:nvPr userDrawn="1"/>
        </p:nvSpPr>
        <p:spPr>
          <a:xfrm>
            <a:off x="-941462" y="1028004"/>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7.40 cm</a:t>
            </a:r>
          </a:p>
          <a:p>
            <a:pPr algn="r">
              <a:spcAft>
                <a:spcPts val="300"/>
              </a:spcAft>
            </a:pPr>
            <a:r>
              <a:rPr kumimoji="0" lang="en-US" sz="700" dirty="0" smtClean="0">
                <a:solidFill>
                  <a:srgbClr val="FFFFFF"/>
                </a:solidFill>
                <a:latin typeface="Arial" charset="0"/>
                <a:ea typeface="微軟正黑體"/>
                <a:cs typeface="Arial" charset="0"/>
              </a:rPr>
              <a:t>2.91 Inches</a:t>
            </a:r>
          </a:p>
        </p:txBody>
      </p:sp>
      <p:sp>
        <p:nvSpPr>
          <p:cNvPr id="16" name="TextBox 24"/>
          <p:cNvSpPr txBox="1"/>
          <p:nvPr userDrawn="1"/>
        </p:nvSpPr>
        <p:spPr>
          <a:xfrm>
            <a:off x="-941462" y="1485458"/>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6.00 cm</a:t>
            </a:r>
          </a:p>
          <a:p>
            <a:pPr algn="r">
              <a:spcAft>
                <a:spcPts val="300"/>
              </a:spcAft>
            </a:pPr>
            <a:r>
              <a:rPr kumimoji="0" lang="en-US" sz="700" dirty="0" smtClean="0">
                <a:solidFill>
                  <a:srgbClr val="FFFFFF"/>
                </a:solidFill>
                <a:latin typeface="Arial" charset="0"/>
                <a:ea typeface="微軟正黑體"/>
                <a:cs typeface="Arial" charset="0"/>
              </a:rPr>
              <a:t>2.36 Inches</a:t>
            </a:r>
          </a:p>
        </p:txBody>
      </p:sp>
      <p:sp>
        <p:nvSpPr>
          <p:cNvPr id="17" name="TextBox 25"/>
          <p:cNvSpPr txBox="1"/>
          <p:nvPr userDrawn="1"/>
        </p:nvSpPr>
        <p:spPr>
          <a:xfrm>
            <a:off x="-941462" y="6909399"/>
            <a:ext cx="803286" cy="253916"/>
          </a:xfrm>
          <a:prstGeom prst="rect">
            <a:avLst/>
          </a:prstGeom>
          <a:noFill/>
        </p:spPr>
        <p:txBody>
          <a:bodyPr wrap="square" lIns="0" tIns="0" rIns="0" bIns="0" rtlCol="0" anchor="b" anchorCtr="0">
            <a:spAutoFit/>
          </a:bodyPr>
          <a:lstStyle/>
          <a:p>
            <a:pPr algn="r">
              <a:spcAft>
                <a:spcPts val="300"/>
              </a:spcAft>
            </a:pPr>
            <a:r>
              <a:rPr kumimoji="0" lang="en-US" sz="700" dirty="0" smtClean="0">
                <a:solidFill>
                  <a:srgbClr val="FFFFFF"/>
                </a:solidFill>
                <a:latin typeface="Arial" charset="0"/>
                <a:ea typeface="微軟正黑體"/>
                <a:cs typeface="Arial" charset="0"/>
              </a:rPr>
              <a:t>8.00 cm</a:t>
            </a:r>
          </a:p>
          <a:p>
            <a:pPr algn="r">
              <a:spcAft>
                <a:spcPts val="300"/>
              </a:spcAft>
            </a:pPr>
            <a:r>
              <a:rPr kumimoji="0" lang="en-US" sz="700" dirty="0" smtClean="0">
                <a:solidFill>
                  <a:srgbClr val="FFFFFF"/>
                </a:solidFill>
                <a:latin typeface="Arial" charset="0"/>
                <a:ea typeface="微軟正黑體"/>
                <a:cs typeface="Arial" charset="0"/>
              </a:rPr>
              <a:t>3.15 Inches</a:t>
            </a:r>
          </a:p>
        </p:txBody>
      </p:sp>
      <p:sp>
        <p:nvSpPr>
          <p:cNvPr id="18" name="TextBox 26"/>
          <p:cNvSpPr txBox="1"/>
          <p:nvPr userDrawn="1"/>
        </p:nvSpPr>
        <p:spPr>
          <a:xfrm>
            <a:off x="382531" y="8054875"/>
            <a:ext cx="803286" cy="253916"/>
          </a:xfrm>
          <a:prstGeom prst="rect">
            <a:avLst/>
          </a:prstGeom>
          <a:noFill/>
        </p:spPr>
        <p:txBody>
          <a:bodyPr wrap="square" lIns="0" tIns="0" rIns="0" bIns="0" rtlCol="0" anchor="t" anchorCtr="0">
            <a:spAutoFit/>
          </a:bodyPr>
          <a:lstStyle/>
          <a:p>
            <a:pPr>
              <a:spcAft>
                <a:spcPts val="300"/>
              </a:spcAft>
            </a:pPr>
            <a:r>
              <a:rPr kumimoji="0" lang="en-US" sz="700" dirty="0" smtClean="0">
                <a:solidFill>
                  <a:srgbClr val="FFFFFF"/>
                </a:solidFill>
                <a:latin typeface="Arial" charset="0"/>
                <a:ea typeface="微軟正黑體"/>
                <a:cs typeface="Arial" charset="0"/>
                <a:sym typeface="Wingdings" pitchFamily="2" charset="2"/>
              </a:rPr>
              <a:t></a:t>
            </a:r>
            <a:r>
              <a:rPr kumimoji="0" lang="en-US" sz="700" dirty="0" smtClean="0">
                <a:solidFill>
                  <a:srgbClr val="FFFFFF"/>
                </a:solidFill>
                <a:latin typeface="Arial" charset="0"/>
                <a:ea typeface="微軟正黑體"/>
                <a:cs typeface="Arial" charset="0"/>
              </a:rPr>
              <a:t>11.70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4.61 inches</a:t>
            </a:r>
            <a:endParaRPr kumimoji="0" lang="en-US" sz="700" dirty="0" smtClean="0">
              <a:solidFill>
                <a:srgbClr val="FFFFFF"/>
              </a:solidFill>
              <a:latin typeface="Arial" charset="0"/>
              <a:ea typeface="微軟正黑體"/>
              <a:cs typeface="Arial" charset="0"/>
            </a:endParaRPr>
          </a:p>
        </p:txBody>
      </p:sp>
      <p:sp>
        <p:nvSpPr>
          <p:cNvPr id="19" name="TextBox 27"/>
          <p:cNvSpPr txBox="1"/>
          <p:nvPr userDrawn="1"/>
        </p:nvSpPr>
        <p:spPr>
          <a:xfrm>
            <a:off x="4028951"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0.50 cm </a:t>
            </a:r>
            <a:r>
              <a:rPr kumimoji="0" lang="en-US" sz="700" dirty="0" smtClean="0">
                <a:solidFill>
                  <a:srgbClr val="FFFFFF"/>
                </a:solidFill>
                <a:latin typeface="Arial" charset="0"/>
                <a:ea typeface="微軟正黑體"/>
                <a:cs typeface="Arial" charset="0"/>
                <a:sym typeface="Wingdings" pitchFamily="2" charset="2"/>
              </a:rPr>
              <a:t></a:t>
            </a: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0.2 inches </a:t>
            </a:r>
            <a:endParaRPr kumimoji="0" lang="en-US" sz="700" dirty="0" smtClean="0">
              <a:solidFill>
                <a:srgbClr val="FFFFFF"/>
              </a:solidFill>
              <a:latin typeface="Arial" charset="0"/>
              <a:ea typeface="微軟正黑體"/>
              <a:cs typeface="Arial" charset="0"/>
            </a:endParaRPr>
          </a:p>
        </p:txBody>
      </p:sp>
      <p:sp>
        <p:nvSpPr>
          <p:cNvPr id="20" name="TextBox 28"/>
          <p:cNvSpPr txBox="1"/>
          <p:nvPr userDrawn="1"/>
        </p:nvSpPr>
        <p:spPr>
          <a:xfrm>
            <a:off x="5213047" y="8054875"/>
            <a:ext cx="803286" cy="253916"/>
          </a:xfrm>
          <a:prstGeom prst="rect">
            <a:avLst/>
          </a:prstGeom>
          <a:noFill/>
        </p:spPr>
        <p:txBody>
          <a:bodyPr wrap="square" lIns="0" tIns="0" rIns="0" bIns="0" rtlCol="0" anchor="t" anchorCtr="0">
            <a:spAutoFit/>
          </a:bodyPr>
          <a:lstStyle/>
          <a:p>
            <a:pPr>
              <a:spcAft>
                <a:spcPts val="300"/>
              </a:spcAft>
              <a:buFont typeface="Wingdings"/>
              <a:buChar char="ß"/>
            </a:pPr>
            <a:r>
              <a:rPr kumimoji="0" lang="en-US" sz="700" dirty="0" smtClean="0">
                <a:solidFill>
                  <a:srgbClr val="FFFFFF"/>
                </a:solidFill>
                <a:latin typeface="Arial" charset="0"/>
                <a:ea typeface="微軟正黑體"/>
                <a:cs typeface="Arial" charset="0"/>
              </a:rPr>
              <a:t>0.50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0.2 inches</a:t>
            </a:r>
            <a:endParaRPr kumimoji="0" lang="en-US" sz="700" dirty="0" smtClean="0">
              <a:solidFill>
                <a:srgbClr val="FFFFFF"/>
              </a:solidFill>
              <a:latin typeface="Arial" charset="0"/>
              <a:ea typeface="微軟正黑體"/>
              <a:cs typeface="Arial" charset="0"/>
            </a:endParaRPr>
          </a:p>
        </p:txBody>
      </p:sp>
      <p:sp>
        <p:nvSpPr>
          <p:cNvPr id="21" name="TextBox 29"/>
          <p:cNvSpPr txBox="1"/>
          <p:nvPr userDrawn="1"/>
        </p:nvSpPr>
        <p:spPr>
          <a:xfrm>
            <a:off x="8860938"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11.70 cm </a:t>
            </a:r>
            <a:r>
              <a:rPr kumimoji="0" lang="en-US" sz="700" dirty="0" smtClean="0">
                <a:solidFill>
                  <a:srgbClr val="FFFFFF"/>
                </a:solidFill>
                <a:latin typeface="Arial" charset="0"/>
                <a:ea typeface="微軟正黑體"/>
                <a:cs typeface="Arial" charset="0"/>
                <a:sym typeface="Wingdings" pitchFamily="2" charset="2"/>
              </a:rPr>
              <a:t></a:t>
            </a:r>
            <a:endParaRPr kumimoji="0" lang="en-US" sz="700" dirty="0" smtClean="0">
              <a:solidFill>
                <a:srgbClr val="FFFFFF"/>
              </a:solidFill>
              <a:latin typeface="Arial" charset="0"/>
              <a:ea typeface="微軟正黑體"/>
              <a:cs typeface="Arial" charset="0"/>
            </a:endParaRP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 4.61 inches </a:t>
            </a:r>
            <a:endParaRPr kumimoji="0" lang="en-US" sz="700" dirty="0" smtClean="0">
              <a:solidFill>
                <a:srgbClr val="FFFFFF"/>
              </a:solidFill>
              <a:latin typeface="Arial" charset="0"/>
              <a:ea typeface="微軟正黑體"/>
              <a:cs typeface="Arial" charset="0"/>
            </a:endParaRPr>
          </a:p>
        </p:txBody>
      </p:sp>
      <p:cxnSp>
        <p:nvCxnSpPr>
          <p:cNvPr id="22" name="Straight Arrow Connector 30"/>
          <p:cNvCxnSpPr/>
          <p:nvPr userDrawn="1"/>
        </p:nvCxnSpPr>
        <p:spPr>
          <a:xfrm rot="5400000" flipH="1" flipV="1">
            <a:off x="-234095" y="1415517"/>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3" name="Straight Arrow Connector 31"/>
          <p:cNvCxnSpPr/>
          <p:nvPr userDrawn="1"/>
        </p:nvCxnSpPr>
        <p:spPr>
          <a:xfrm rot="5400000" flipH="1" flipV="1">
            <a:off x="-234094" y="942564"/>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32"/>
          <p:cNvCxnSpPr/>
          <p:nvPr userDrawn="1"/>
        </p:nvCxnSpPr>
        <p:spPr>
          <a:xfrm rot="5400000" flipH="1" flipV="1">
            <a:off x="-234094" y="7229069"/>
            <a:ext cx="91440" cy="1588"/>
          </a:xfrm>
          <a:prstGeom prst="straightConnector1">
            <a:avLst/>
          </a:prstGeom>
          <a:ln w="3175">
            <a:solidFill>
              <a:schemeClr val="bg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25" name="AutoShape 4"/>
          <p:cNvSpPr>
            <a:spLocks/>
          </p:cNvSpPr>
          <p:nvPr userDrawn="1"/>
        </p:nvSpPr>
        <p:spPr bwMode="gray">
          <a:xfrm>
            <a:off x="-1541705" y="2"/>
            <a:ext cx="1403543" cy="692497"/>
          </a:xfrm>
          <a:prstGeom prst="rect">
            <a:avLst/>
          </a:prstGeom>
          <a:noFill/>
          <a:ln w="12700" algn="ctr">
            <a:noFill/>
            <a:miter lim="800000"/>
            <a:headEnd/>
            <a:tailEnd/>
          </a:ln>
          <a:effectLst/>
        </p:spPr>
        <p:txBody>
          <a:bodyPr wrap="square" lIns="0" tIns="0" rIns="0" bIns="0" anchor="t" anchorCtr="0">
            <a:spAutoFit/>
          </a:bodyPr>
          <a:lstStyle/>
          <a:p>
            <a:pPr>
              <a:spcBef>
                <a:spcPts val="0"/>
              </a:spcBef>
            </a:pPr>
            <a:r>
              <a:rPr kumimoji="0" lang="en-US" sz="700" b="1" dirty="0" smtClean="0">
                <a:solidFill>
                  <a:srgbClr val="FFFFFF"/>
                </a:solidFill>
                <a:latin typeface="Arial" charset="0"/>
                <a:ea typeface="微軟正黑體"/>
                <a:cs typeface="Arial" pitchFamily="34" charset="0"/>
              </a:rPr>
              <a:t>To view Deloitte drawing guides:</a:t>
            </a:r>
          </a:p>
          <a:p>
            <a:pPr>
              <a:spcBef>
                <a:spcPts val="0"/>
              </a:spcBef>
            </a:pPr>
            <a:endParaRPr kumimoji="0" lang="en-US" sz="300" b="1" dirty="0" smtClean="0">
              <a:solidFill>
                <a:srgbClr val="FFFFFF"/>
              </a:solidFill>
              <a:latin typeface="Arial" charset="0"/>
              <a:ea typeface="微軟正黑體"/>
              <a:cs typeface="Arial" pitchFamily="34" charset="0"/>
            </a:endParaRP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Right-click on slide and select ’Grid and Guides...’</a:t>
            </a: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Check ’Display drawing guides on screen’</a:t>
            </a:r>
          </a:p>
          <a:p>
            <a:pPr marL="180541" indent="-180541">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Select ’OK’</a:t>
            </a:r>
          </a:p>
        </p:txBody>
      </p:sp>
    </p:spTree>
    <p:extLst>
      <p:ext uri="{BB962C8B-B14F-4D97-AF65-F5344CB8AC3E}">
        <p14:creationId xmlns:p14="http://schemas.microsoft.com/office/powerpoint/2010/main" val="672646513"/>
      </p:ext>
    </p:extLst>
  </p:cSld>
  <p:clrMapOvr>
    <a:masterClrMapping/>
  </p:clrMapOvr>
  <p:timing>
    <p:tnLst>
      <p:par>
        <p:cTn id="1" dur="indefinite" restart="never" nodeType="tmRoot"/>
      </p:par>
    </p:tnLst>
  </p:timing>
</p:sldLayout>
</file>

<file path=ppt/slideLayouts/slideLayout1047.xml><?xml version="1.0" encoding="utf-8"?>
<p:sldLayout xmlns:a="http://schemas.openxmlformats.org/drawingml/2006/main" xmlns:r="http://schemas.openxmlformats.org/officeDocument/2006/relationships" xmlns:p="http://schemas.openxmlformats.org/presentationml/2006/main" preserve="1" userDrawn="1">
  <p:cSld name="End slides_internal">
    <p:spTree>
      <p:nvGrpSpPr>
        <p:cNvPr id="1" name=""/>
        <p:cNvGrpSpPr/>
        <p:nvPr/>
      </p:nvGrpSpPr>
      <p:grpSpPr>
        <a:xfrm>
          <a:off x="0" y="0"/>
          <a:ext cx="0" cy="0"/>
          <a:chOff x="0" y="0"/>
          <a:chExt cx="0" cy="0"/>
        </a:xfrm>
      </p:grpSpPr>
      <p:grpSp>
        <p:nvGrpSpPr>
          <p:cNvPr id="32" name="群組 3"/>
          <p:cNvGrpSpPr/>
          <p:nvPr userDrawn="1"/>
        </p:nvGrpSpPr>
        <p:grpSpPr>
          <a:xfrm>
            <a:off x="457962" y="2743986"/>
            <a:ext cx="3596272" cy="1571636"/>
            <a:chOff x="452407" y="1071546"/>
            <a:chExt cx="2125070" cy="928694"/>
          </a:xfrm>
        </p:grpSpPr>
        <p:sp>
          <p:nvSpPr>
            <p:cNvPr id="33" name="AutoShape 6"/>
            <p:cNvSpPr>
              <a:spLocks noChangeAspect="1" noChangeArrowheads="1" noTextEdit="1"/>
            </p:cNvSpPr>
            <p:nvPr/>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4" name="Freeform 8"/>
            <p:cNvSpPr>
              <a:spLocks noEditPoints="1"/>
            </p:cNvSpPr>
            <p:nvPr/>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5" name="Freeform 9"/>
            <p:cNvSpPr>
              <a:spLocks noEditPoints="1"/>
            </p:cNvSpPr>
            <p:nvPr/>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6" name="Rectangle 10"/>
            <p:cNvSpPr>
              <a:spLocks noChangeArrowheads="1"/>
            </p:cNvSpPr>
            <p:nvPr/>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7" name="Freeform 11"/>
            <p:cNvSpPr>
              <a:spLocks noEditPoints="1"/>
            </p:cNvSpPr>
            <p:nvPr/>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8" name="Rectangle 12"/>
            <p:cNvSpPr>
              <a:spLocks noChangeArrowheads="1"/>
            </p:cNvSpPr>
            <p:nvPr/>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9" name="Rectangle 13"/>
            <p:cNvSpPr>
              <a:spLocks noChangeArrowheads="1"/>
            </p:cNvSpPr>
            <p:nvPr/>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0" name="Freeform 14"/>
            <p:cNvSpPr>
              <a:spLocks/>
            </p:cNvSpPr>
            <p:nvPr/>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1" name="Freeform 15"/>
            <p:cNvSpPr>
              <a:spLocks/>
            </p:cNvSpPr>
            <p:nvPr/>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2" name="Freeform 16"/>
            <p:cNvSpPr>
              <a:spLocks/>
            </p:cNvSpPr>
            <p:nvPr/>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3" name="Freeform 17"/>
            <p:cNvSpPr>
              <a:spLocks noEditPoints="1"/>
            </p:cNvSpPr>
            <p:nvPr/>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4" name="Freeform 18"/>
            <p:cNvSpPr>
              <a:spLocks noEditPoints="1"/>
            </p:cNvSpPr>
            <p:nvPr/>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5" name="Freeform 19"/>
            <p:cNvSpPr>
              <a:spLocks noEditPoints="1"/>
            </p:cNvSpPr>
            <p:nvPr/>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6" name="Freeform 20"/>
            <p:cNvSpPr>
              <a:spLocks noEditPoints="1"/>
            </p:cNvSpPr>
            <p:nvPr/>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7" name="Freeform 21"/>
            <p:cNvSpPr>
              <a:spLocks noEditPoints="1"/>
            </p:cNvSpPr>
            <p:nvPr/>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grpSp>
      <p:sp>
        <p:nvSpPr>
          <p:cNvPr id="50" name="Rectangle 7"/>
          <p:cNvSpPr>
            <a:spLocks noChangeArrowheads="1"/>
          </p:cNvSpPr>
          <p:nvPr userDrawn="1"/>
        </p:nvSpPr>
        <p:spPr bwMode="auto">
          <a:xfrm>
            <a:off x="7111999" y="7429514"/>
            <a:ext cx="2544763" cy="163513"/>
          </a:xfrm>
          <a:prstGeom prst="rect">
            <a:avLst/>
          </a:prstGeom>
          <a:noFill/>
          <a:ln w="25400" algn="ctr">
            <a:noFill/>
            <a:miter lim="800000"/>
            <a:headEnd/>
            <a:tailEnd/>
          </a:ln>
        </p:spPr>
        <p:txBody>
          <a:bodyPr lIns="0" tIns="0" rIns="0" bIns="0"/>
          <a:lstStyle/>
          <a:p>
            <a:pPr algn="r" defTabSz="955269">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1705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sp>
        <p:nvSpPr>
          <p:cNvPr id="26" name="TextBox 1"/>
          <p:cNvSpPr txBox="1"/>
          <p:nvPr userDrawn="1"/>
        </p:nvSpPr>
        <p:spPr>
          <a:xfrm>
            <a:off x="448706" y="4679082"/>
            <a:ext cx="8253696" cy="2339102"/>
          </a:xfrm>
          <a:prstGeom prst="rect">
            <a:avLst/>
          </a:prstGeom>
          <a:noFill/>
        </p:spPr>
        <p:txBody>
          <a:bodyPr wrap="square" lIns="0" tIns="0" rIns="0" bIns="0"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關於德勤全球</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en-US" altLang="zh-TW" sz="800" dirty="0" smtClean="0">
                <a:solidFill>
                  <a:srgbClr val="002776"/>
                </a:solidFill>
                <a:latin typeface="微軟正黑體"/>
                <a:cs typeface="Arial Unicode MS" pitchFamily="34" charset="-122"/>
              </a:rPr>
              <a:t>Deloitte</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德勤”）泛指德勤有限公司（一家根據英國法律組成的私人擔保有限公司，以下稱 “德勤有限公司”</a:t>
            </a:r>
            <a:r>
              <a:rPr kumimoji="0" lang="en-US" altLang="zh-TW" sz="800" dirty="0" smtClean="0">
                <a:solidFill>
                  <a:srgbClr val="002776"/>
                </a:solidFill>
                <a:latin typeface="華康中黑體" pitchFamily="49" charset="-120"/>
                <a:ea typeface="華康中黑體" pitchFamily="49" charset="-120"/>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以及其一家或多</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家會員</a:t>
            </a:r>
            <a:r>
              <a:rPr kumimoji="0" lang="zh-TW" altLang="en-US" sz="800" dirty="0">
                <a:solidFill>
                  <a:srgbClr val="002776"/>
                </a:solidFill>
                <a:latin typeface="華康中黑體" pitchFamily="49" charset="-120"/>
                <a:ea typeface="華康中黑體" pitchFamily="49" charset="-120"/>
                <a:cs typeface="Arial Unicode MS" pitchFamily="34" charset="-122"/>
              </a:rPr>
              <a:t>所。每</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一個</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所均為具有獨立法律地位的法律實體。請</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參閱 </a:t>
            </a:r>
            <a:r>
              <a:rPr kumimoji="0" lang="en-US" altLang="zh-TW" sz="800" dirty="0" smtClean="0">
                <a:solidFill>
                  <a:srgbClr val="002776"/>
                </a:solidFill>
                <a:latin typeface="微軟正黑體"/>
                <a:cs typeface="Arial Unicode MS" pitchFamily="34" charset="-122"/>
                <a:hlinkClick r:id="rId2"/>
              </a:rPr>
              <a:t>www.deloitte.com.tw/tw/about</a:t>
            </a:r>
            <a:r>
              <a:rPr kumimoji="0" lang="en-US" altLang="zh-TW" sz="800" dirty="0" smtClean="0">
                <a:solidFill>
                  <a:srgbClr val="002776"/>
                </a:solidFill>
                <a:latin typeface="微軟正黑體"/>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中</a:t>
            </a:r>
            <a:r>
              <a:rPr kumimoji="0" lang="zh-TW" altLang="en-US" sz="800" dirty="0">
                <a:solidFill>
                  <a:srgbClr val="002776"/>
                </a:solidFill>
                <a:latin typeface="華康中黑體" pitchFamily="49" charset="-120"/>
                <a:ea typeface="華康中黑體" pitchFamily="49" charset="-120"/>
                <a:cs typeface="Arial Unicode MS" pitchFamily="34" charset="-122"/>
              </a:rPr>
              <a:t>有關德勤有限公司及其會員所法律結構的詳細描述。</a:t>
            </a: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德勤為各行各業的上市及非上市客戶提供審計、稅務、企業管理諮詢及財務諮詢服務。德</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勤</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所網絡遍及全球逾</a:t>
            </a:r>
            <a:r>
              <a:rPr kumimoji="0" lang="en-US" altLang="zh-TW" sz="800" dirty="0">
                <a:solidFill>
                  <a:srgbClr val="002776"/>
                </a:solidFill>
                <a:latin typeface="微軟正黑體"/>
                <a:cs typeface="Arial Unicode MS" pitchFamily="34" charset="-122"/>
              </a:rPr>
              <a:t>150</a:t>
            </a:r>
            <a:r>
              <a:rPr kumimoji="0" lang="zh-TW" altLang="en-US" sz="800" dirty="0">
                <a:solidFill>
                  <a:srgbClr val="002776"/>
                </a:solidFill>
                <a:latin typeface="華康中黑體" pitchFamily="49" charset="-120"/>
                <a:ea typeface="華康中黑體" pitchFamily="49" charset="-120"/>
                <a:cs typeface="Arial Unicode MS" pitchFamily="34" charset="-122"/>
              </a:rPr>
              <a:t>個國家，憑藉其世界一流和優質專業服務，為客戶提供應對最複雜業務挑戰所需的深入見解。德勤</a:t>
            </a:r>
            <a:r>
              <a:rPr kumimoji="0" lang="zh-TW" altLang="en-US" sz="800" dirty="0" smtClean="0">
                <a:solidFill>
                  <a:srgbClr val="002776"/>
                </a:solidFill>
                <a:latin typeface="華康中黑體" pitchFamily="49" charset="-120"/>
                <a:ea typeface="華康中黑體" pitchFamily="49" charset="-120"/>
                <a:cs typeface="Arial Unicode MS" pitchFamily="34" charset="-122"/>
              </a:rPr>
              <a:t>逾</a:t>
            </a:r>
            <a:r>
              <a:rPr kumimoji="0" lang="en-US" altLang="zh-TW" sz="800" dirty="0" smtClean="0">
                <a:solidFill>
                  <a:srgbClr val="002776"/>
                </a:solidFill>
                <a:latin typeface="微軟正黑體"/>
                <a:cs typeface="Arial Unicode MS" pitchFamily="34" charset="-122"/>
              </a:rPr>
              <a:t>200,000</a:t>
            </a:r>
            <a:r>
              <a:rPr kumimoji="0" lang="zh-TW" altLang="en-US" sz="800" dirty="0">
                <a:solidFill>
                  <a:srgbClr val="002776"/>
                </a:solidFill>
                <a:latin typeface="華康中黑體" pitchFamily="49" charset="-120"/>
                <a:ea typeface="華康中黑體" pitchFamily="49" charset="-120"/>
                <a:cs typeface="Arial Unicode MS" pitchFamily="34" charset="-122"/>
              </a:rPr>
              <a:t>名專業人士致力於追求卓越，樹立典範。</a:t>
            </a: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關於德勤大中華</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作為其中一所具領導地位的專業服務事務所，我們在大中華設有</a:t>
            </a:r>
            <a:r>
              <a:rPr kumimoji="0" lang="en-US" altLang="zh-TW" sz="800" dirty="0">
                <a:solidFill>
                  <a:srgbClr val="002776"/>
                </a:solidFill>
                <a:latin typeface="微軟正黑體"/>
                <a:cs typeface="Arial Unicode MS" pitchFamily="34" charset="-122"/>
              </a:rPr>
              <a:t>21</a:t>
            </a:r>
            <a:r>
              <a:rPr kumimoji="0" lang="zh-TW" altLang="en-US" sz="800" dirty="0">
                <a:solidFill>
                  <a:srgbClr val="002776"/>
                </a:solidFill>
                <a:latin typeface="華康中黑體" pitchFamily="49" charset="-120"/>
                <a:ea typeface="華康中黑體" pitchFamily="49" charset="-120"/>
                <a:cs typeface="Arial Unicode MS" pitchFamily="34" charset="-122"/>
              </a:rPr>
              <a:t>個辦事處分佈於北京、香港、上海、台北、重慶、大連、廣州、杭州、哈爾濱、新竹、濟南、高雄、澳門、南京、深圳、蘇州、台中、 台南、天津、武漢和廈門。我們擁有近</a:t>
            </a:r>
            <a:r>
              <a:rPr kumimoji="0" lang="en-US" altLang="zh-TW" sz="800" dirty="0">
                <a:solidFill>
                  <a:srgbClr val="002776"/>
                </a:solidFill>
                <a:latin typeface="微軟正黑體"/>
                <a:cs typeface="Arial Unicode MS" pitchFamily="34" charset="-122"/>
              </a:rPr>
              <a:t>13,500</a:t>
            </a:r>
            <a:r>
              <a:rPr kumimoji="0" lang="zh-TW" altLang="en-US" sz="800" dirty="0">
                <a:solidFill>
                  <a:srgbClr val="002776"/>
                </a:solidFill>
                <a:latin typeface="華康中黑體" pitchFamily="49" charset="-120"/>
                <a:ea typeface="華康中黑體" pitchFamily="49" charset="-120"/>
                <a:cs typeface="Arial Unicode MS" pitchFamily="34" charset="-122"/>
              </a:rPr>
              <a:t>名員工，按照當地適用法規以合作方式服務客戶。</a:t>
            </a:r>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smtClean="0">
                <a:solidFill>
                  <a:srgbClr val="00A1DE"/>
                </a:solidFill>
                <a:latin typeface="華康中黑體" pitchFamily="49" charset="-120"/>
                <a:ea typeface="華康中黑體" pitchFamily="49" charset="-120"/>
                <a:cs typeface="Arial Unicode MS" pitchFamily="34" charset="-122"/>
              </a:rPr>
              <a:t>關於勤業眾信</a:t>
            </a:r>
            <a:endParaRPr kumimoji="0" lang="en-US" altLang="zh-TW" sz="800" b="1" dirty="0" smtClean="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勤業眾信係指勤業眾信聯合會計師事務所</a:t>
            </a:r>
            <a:r>
              <a:rPr kumimoji="0" lang="en-US" altLang="zh-TW" sz="800" dirty="0">
                <a:solidFill>
                  <a:srgbClr val="002776"/>
                </a:solidFill>
                <a:latin typeface="微軟正黑體"/>
                <a:cs typeface="Arial Unicode MS" pitchFamily="34" charset="-122"/>
              </a:rPr>
              <a:t>(Deloitte &amp; Touche)</a:t>
            </a:r>
            <a:r>
              <a:rPr kumimoji="0" lang="zh-TW" altLang="en-US" sz="800" dirty="0">
                <a:solidFill>
                  <a:srgbClr val="002776"/>
                </a:solidFill>
                <a:latin typeface="華康中黑體" pitchFamily="49" charset="-120"/>
                <a:ea typeface="華康中黑體" pitchFamily="49" charset="-120"/>
                <a:cs typeface="Arial Unicode MS" pitchFamily="34" charset="-122"/>
              </a:rPr>
              <a:t>及其關係機構，為德勤有限公司</a:t>
            </a:r>
            <a:r>
              <a:rPr kumimoji="0" lang="en-US" altLang="zh-TW" sz="800" dirty="0">
                <a:solidFill>
                  <a:srgbClr val="002776"/>
                </a:solidFill>
                <a:latin typeface="微軟正黑體"/>
                <a:cs typeface="Arial Unicode MS" pitchFamily="34" charset="-122"/>
              </a:rPr>
              <a:t>(Deloitte Touche Tohmatsu Limited)</a:t>
            </a:r>
            <a:r>
              <a:rPr kumimoji="0" lang="zh-TW" altLang="en-US" sz="800" dirty="0">
                <a:solidFill>
                  <a:srgbClr val="002776"/>
                </a:solidFill>
                <a:latin typeface="華康中黑體" pitchFamily="49" charset="-120"/>
                <a:ea typeface="華康中黑體" pitchFamily="49" charset="-120"/>
                <a:cs typeface="Arial Unicode MS" pitchFamily="34" charset="-122"/>
              </a:rPr>
              <a:t>之會員。集團成員包括勤業眾信聯合會計師事務所、勤業眾信管理顧問股份有限公司、勤業眾信財稅顧問股份有限公司、德勤財務顧問股份有限公司，及德勤商務法律事務所</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勤業眾信以卓越的客戶服務、優秀的人才、完善的訓練及嚴謹的查核於業界有著良好聲譽。透過德勤有限公司之資源，提供客戶全球化的服務，包括赴海外上市或籌集資金、海外企業回台掛牌、</a:t>
            </a:r>
            <a:r>
              <a:rPr kumimoji="0" lang="en-US" altLang="zh-TW" sz="800" dirty="0">
                <a:solidFill>
                  <a:srgbClr val="002776"/>
                </a:solidFill>
                <a:latin typeface="微軟正黑體"/>
                <a:cs typeface="Arial Unicode MS" pitchFamily="34" charset="-122"/>
              </a:rPr>
              <a:t>IFRS</a:t>
            </a:r>
            <a:r>
              <a:rPr kumimoji="0" lang="zh-TW" altLang="en-US" sz="800" dirty="0">
                <a:solidFill>
                  <a:srgbClr val="002776"/>
                </a:solidFill>
                <a:latin typeface="華康中黑體" pitchFamily="49" charset="-120"/>
                <a:ea typeface="華康中黑體" pitchFamily="49" charset="-120"/>
                <a:cs typeface="Arial Unicode MS" pitchFamily="34" charset="-122"/>
              </a:rPr>
              <a:t>導入服務、中國大陸投資等</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本文件中只供內部傳閱及只</a:t>
            </a:r>
            <a:r>
              <a:rPr kumimoji="0" lang="zh-TW" altLang="en-US" sz="800" dirty="0" smtClean="0">
                <a:solidFill>
                  <a:srgbClr val="002776"/>
                </a:solidFill>
                <a:latin typeface="華康中黑體" pitchFamily="49" charset="-120"/>
                <a:ea typeface="華康中黑體" pitchFamily="49" charset="-120"/>
                <a:cs typeface="Arial Unicode MS" pitchFamily="34" charset="-122"/>
              </a:rPr>
              <a:t>限</a:t>
            </a:r>
            <a:r>
              <a:rPr kumimoji="0" lang="zh-TW" altLang="en-US" sz="800" dirty="0">
                <a:solidFill>
                  <a:srgbClr val="002776"/>
                </a:solidFill>
                <a:latin typeface="華康中黑體" pitchFamily="49" charset="-120"/>
                <a:ea typeface="華康中黑體" pitchFamily="49" charset="-120"/>
                <a:cs typeface="Arial Unicode MS" pitchFamily="34" charset="-122"/>
              </a:rPr>
              <a:t>於</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德</a:t>
            </a:r>
            <a:r>
              <a:rPr kumimoji="0" lang="zh-TW" altLang="en-US" sz="800" dirty="0">
                <a:solidFill>
                  <a:srgbClr val="002776"/>
                </a:solidFill>
                <a:latin typeface="華康中黑體" pitchFamily="49" charset="-120"/>
                <a:ea typeface="華康中黑體" pitchFamily="49" charset="-120"/>
                <a:cs typeface="Arial Unicode MS" pitchFamily="34" charset="-122"/>
              </a:rPr>
              <a:t>勤有限公司、</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其會員</a:t>
            </a:r>
            <a:r>
              <a:rPr kumimoji="0" lang="zh-TW" altLang="en-US" sz="800" dirty="0">
                <a:solidFill>
                  <a:srgbClr val="002776"/>
                </a:solidFill>
                <a:latin typeface="華康中黑體" pitchFamily="49" charset="-120"/>
                <a:ea typeface="華康中黑體" pitchFamily="49" charset="-120"/>
                <a:cs typeface="Arial Unicode MS" pitchFamily="34" charset="-122"/>
              </a:rPr>
              <a:t>所及關係機構</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統稱爲</a:t>
            </a:r>
            <a:r>
              <a:rPr kumimoji="0" lang="en-US" altLang="zh-TW" sz="800" dirty="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德勤網絡</a:t>
            </a:r>
            <a:r>
              <a:rPr kumimoji="0" lang="en-US" altLang="zh-TW" sz="800" dirty="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的人員使用。任何德勤網絡內的機構不對任何方因使用本文件而導致的任何損失承擔責任。</a:t>
            </a:r>
          </a:p>
        </p:txBody>
      </p:sp>
      <p:grpSp>
        <p:nvGrpSpPr>
          <p:cNvPr id="51" name="Group 11"/>
          <p:cNvGrpSpPr>
            <a:grpSpLocks/>
          </p:cNvGrpSpPr>
          <p:nvPr userDrawn="1"/>
        </p:nvGrpSpPr>
        <p:grpSpPr bwMode="auto">
          <a:xfrm>
            <a:off x="7766297" y="358616"/>
            <a:ext cx="1809502" cy="809625"/>
            <a:chOff x="2071670" y="1928803"/>
            <a:chExt cx="1500198" cy="857256"/>
          </a:xfrm>
        </p:grpSpPr>
        <p:sp>
          <p:nvSpPr>
            <p:cNvPr id="52" name="Rectangle 5"/>
            <p:cNvSpPr>
              <a:spLocks noChangeArrowheads="1"/>
            </p:cNvSpPr>
            <p:nvPr/>
          </p:nvSpPr>
          <p:spPr bwMode="auto">
            <a:xfrm>
              <a:off x="2071670" y="1928803"/>
              <a:ext cx="1500198" cy="857256"/>
            </a:xfrm>
            <a:prstGeom prst="rect">
              <a:avLst/>
            </a:prstGeom>
            <a:solidFill>
              <a:schemeClr val="bg1"/>
            </a:solidFill>
            <a:ln w="69850" algn="ctr">
              <a:solidFill>
                <a:srgbClr val="FF0000"/>
              </a:solidFill>
              <a:miter lim="800000"/>
              <a:headEnd/>
              <a:tailEnd/>
            </a:ln>
          </p:spPr>
          <p:txBody>
            <a:bodyPr lIns="101901" tIns="50950" rIns="101901" bIns="50950" anchor="ctr"/>
            <a:lstStyle/>
            <a:p>
              <a:pPr algn="ctr" defTabSz="1017052"/>
              <a:endParaRPr kumimoji="0" lang="en-US">
                <a:solidFill>
                  <a:srgbClr val="FFFFFF"/>
                </a:solidFill>
                <a:latin typeface="Arial Unicode MS" pitchFamily="34" charset="-120"/>
                <a:ea typeface="Arial Unicode MS" pitchFamily="34" charset="-120"/>
                <a:cs typeface="Arial Unicode MS" pitchFamily="34" charset="-120"/>
              </a:endParaRPr>
            </a:p>
          </p:txBody>
        </p:sp>
        <p:sp>
          <p:nvSpPr>
            <p:cNvPr id="53" name="TextBox 6"/>
            <p:cNvSpPr txBox="1">
              <a:spLocks noChangeArrowheads="1"/>
            </p:cNvSpPr>
            <p:nvPr/>
          </p:nvSpPr>
          <p:spPr bwMode="auto">
            <a:xfrm>
              <a:off x="2170802" y="2142277"/>
              <a:ext cx="1301934" cy="480234"/>
            </a:xfrm>
            <a:prstGeom prst="rect">
              <a:avLst/>
            </a:prstGeom>
            <a:noFill/>
            <a:ln w="9525">
              <a:noFill/>
              <a:miter lim="800000"/>
              <a:headEnd/>
              <a:tailEnd/>
            </a:ln>
          </p:spPr>
          <p:txBody>
            <a:bodyPr lIns="0" tIns="0" rIns="0" bIns="0">
              <a:spAutoFit/>
            </a:bodyPr>
            <a:lstStyle/>
            <a:p>
              <a:pPr algn="ctr" defTabSz="1017052"/>
              <a:r>
                <a:rPr kumimoji="0" lang="zh-TW" altLang="en-US" sz="2900" b="1" smtClean="0">
                  <a:solidFill>
                    <a:srgbClr val="FF0000"/>
                  </a:solidFill>
                  <a:latin typeface="Arial Unicode MS" pitchFamily="34" charset="-120"/>
                  <a:ea typeface="Arial Unicode MS" pitchFamily="34" charset="-120"/>
                  <a:cs typeface="Arial Unicode MS" pitchFamily="34" charset="-120"/>
                </a:rPr>
                <a:t>內部使用</a:t>
              </a:r>
              <a:endParaRPr kumimoji="0" lang="en-US" sz="2900" b="1" dirty="0">
                <a:solidFill>
                  <a:srgbClr val="FF0000"/>
                </a:solidFill>
                <a:latin typeface="Arial Unicode MS" pitchFamily="34" charset="-120"/>
                <a:ea typeface="Arial Unicode MS" pitchFamily="34" charset="-120"/>
                <a:cs typeface="Arial Unicode MS" pitchFamily="34" charset="-120"/>
              </a:endParaRPr>
            </a:p>
          </p:txBody>
        </p:sp>
        <p:cxnSp>
          <p:nvCxnSpPr>
            <p:cNvPr id="54" name="Straight Connector 6"/>
            <p:cNvCxnSpPr/>
            <p:nvPr/>
          </p:nvCxnSpPr>
          <p:spPr>
            <a:xfrm>
              <a:off x="2179064" y="2071680"/>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7"/>
            <p:cNvCxnSpPr/>
            <p:nvPr/>
          </p:nvCxnSpPr>
          <p:spPr>
            <a:xfrm>
              <a:off x="2179064" y="2643184"/>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90440857"/>
      </p:ext>
    </p:extLst>
  </p:cSld>
  <p:clrMapOvr>
    <a:masterClrMapping/>
  </p:clrMapOvr>
  <p:timing>
    <p:tnLst>
      <p:par>
        <p:cTn id="1" dur="indefinite" restart="never" nodeType="tmRoot"/>
      </p:par>
    </p:tnLst>
  </p:timing>
</p:sldLayout>
</file>

<file path=ppt/slideLayouts/slideLayout1048.xml><?xml version="1.0" encoding="utf-8"?>
<p:sldLayout xmlns:a="http://schemas.openxmlformats.org/drawingml/2006/main" xmlns:r="http://schemas.openxmlformats.org/officeDocument/2006/relationships" xmlns:p="http://schemas.openxmlformats.org/presentationml/2006/main" preserve="1" userDrawn="1">
  <p:cSld name="End slides_external">
    <p:spTree>
      <p:nvGrpSpPr>
        <p:cNvPr id="1" name=""/>
        <p:cNvGrpSpPr/>
        <p:nvPr/>
      </p:nvGrpSpPr>
      <p:grpSpPr>
        <a:xfrm>
          <a:off x="0" y="0"/>
          <a:ext cx="0" cy="0"/>
          <a:chOff x="0" y="0"/>
          <a:chExt cx="0" cy="0"/>
        </a:xfrm>
      </p:grpSpPr>
      <p:grpSp>
        <p:nvGrpSpPr>
          <p:cNvPr id="27" name="Group 11"/>
          <p:cNvGrpSpPr>
            <a:grpSpLocks/>
          </p:cNvGrpSpPr>
          <p:nvPr userDrawn="1"/>
        </p:nvGrpSpPr>
        <p:grpSpPr bwMode="auto">
          <a:xfrm>
            <a:off x="7622283" y="358616"/>
            <a:ext cx="1953518" cy="809625"/>
            <a:chOff x="2071670" y="1928803"/>
            <a:chExt cx="1500198" cy="857256"/>
          </a:xfrm>
        </p:grpSpPr>
        <p:sp>
          <p:nvSpPr>
            <p:cNvPr id="28" name="Rectangle 5"/>
            <p:cNvSpPr>
              <a:spLocks noChangeArrowheads="1"/>
            </p:cNvSpPr>
            <p:nvPr/>
          </p:nvSpPr>
          <p:spPr bwMode="auto">
            <a:xfrm>
              <a:off x="2071670" y="1928803"/>
              <a:ext cx="1500198" cy="857256"/>
            </a:xfrm>
            <a:prstGeom prst="rect">
              <a:avLst/>
            </a:prstGeom>
            <a:solidFill>
              <a:schemeClr val="bg1"/>
            </a:solidFill>
            <a:ln w="69850" algn="ctr">
              <a:solidFill>
                <a:srgbClr val="FF0000"/>
              </a:solidFill>
              <a:miter lim="800000"/>
              <a:headEnd/>
              <a:tailEnd/>
            </a:ln>
          </p:spPr>
          <p:txBody>
            <a:bodyPr lIns="101901" tIns="50950" rIns="101901" bIns="50950" anchor="ctr"/>
            <a:lstStyle/>
            <a:p>
              <a:pPr algn="ctr" defTabSz="1017052"/>
              <a:endParaRPr kumimoji="0" lang="en-US">
                <a:solidFill>
                  <a:srgbClr val="FFFFFF"/>
                </a:solidFill>
                <a:latin typeface="Arial Unicode MS" pitchFamily="34" charset="-120"/>
                <a:ea typeface="Arial Unicode MS" pitchFamily="34" charset="-120"/>
                <a:cs typeface="Arial Unicode MS" pitchFamily="34" charset="-120"/>
              </a:endParaRPr>
            </a:p>
          </p:txBody>
        </p:sp>
        <p:sp>
          <p:nvSpPr>
            <p:cNvPr id="29" name="TextBox 6"/>
            <p:cNvSpPr txBox="1">
              <a:spLocks noChangeArrowheads="1"/>
            </p:cNvSpPr>
            <p:nvPr/>
          </p:nvSpPr>
          <p:spPr bwMode="auto">
            <a:xfrm>
              <a:off x="2170802" y="2142277"/>
              <a:ext cx="1301934" cy="480234"/>
            </a:xfrm>
            <a:prstGeom prst="rect">
              <a:avLst/>
            </a:prstGeom>
            <a:noFill/>
            <a:ln w="9525">
              <a:noFill/>
              <a:miter lim="800000"/>
              <a:headEnd/>
              <a:tailEnd/>
            </a:ln>
          </p:spPr>
          <p:txBody>
            <a:bodyPr lIns="0" tIns="0" rIns="0" bIns="0">
              <a:spAutoFit/>
            </a:bodyPr>
            <a:lstStyle/>
            <a:p>
              <a:pPr algn="ctr" defTabSz="1017052"/>
              <a:r>
                <a:rPr kumimoji="0" lang="zh-TW" altLang="en-US" sz="2900" b="1" dirty="0" smtClean="0">
                  <a:solidFill>
                    <a:srgbClr val="FF0000"/>
                  </a:solidFill>
                  <a:latin typeface="華康中黑體" pitchFamily="49" charset="-120"/>
                  <a:ea typeface="華康中黑體" pitchFamily="49" charset="-120"/>
                  <a:cs typeface="Arial Unicode MS" pitchFamily="34" charset="-120"/>
                </a:rPr>
                <a:t>外部使用</a:t>
              </a:r>
              <a:endParaRPr kumimoji="0" lang="en-US" sz="2900" b="1" dirty="0">
                <a:solidFill>
                  <a:srgbClr val="FF0000"/>
                </a:solidFill>
                <a:latin typeface="華康中黑體" pitchFamily="49" charset="-120"/>
                <a:ea typeface="華康中黑體" pitchFamily="49" charset="-120"/>
                <a:cs typeface="Arial Unicode MS" pitchFamily="34" charset="-120"/>
              </a:endParaRPr>
            </a:p>
          </p:txBody>
        </p:sp>
        <p:cxnSp>
          <p:nvCxnSpPr>
            <p:cNvPr id="30" name="Straight Connector 10"/>
            <p:cNvCxnSpPr/>
            <p:nvPr/>
          </p:nvCxnSpPr>
          <p:spPr>
            <a:xfrm>
              <a:off x="2179064" y="2071680"/>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11"/>
            <p:cNvCxnSpPr/>
            <p:nvPr/>
          </p:nvCxnSpPr>
          <p:spPr>
            <a:xfrm>
              <a:off x="2179064" y="2643184"/>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群組 3"/>
          <p:cNvGrpSpPr/>
          <p:nvPr userDrawn="1"/>
        </p:nvGrpSpPr>
        <p:grpSpPr>
          <a:xfrm>
            <a:off x="457962" y="2743986"/>
            <a:ext cx="3596272" cy="1571636"/>
            <a:chOff x="452407" y="1071546"/>
            <a:chExt cx="2125070" cy="928694"/>
          </a:xfrm>
        </p:grpSpPr>
        <p:sp>
          <p:nvSpPr>
            <p:cNvPr id="33" name="AutoShape 6"/>
            <p:cNvSpPr>
              <a:spLocks noChangeAspect="1" noChangeArrowheads="1" noTextEdit="1"/>
            </p:cNvSpPr>
            <p:nvPr/>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4" name="Freeform 8"/>
            <p:cNvSpPr>
              <a:spLocks noEditPoints="1"/>
            </p:cNvSpPr>
            <p:nvPr/>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5" name="Freeform 9"/>
            <p:cNvSpPr>
              <a:spLocks noEditPoints="1"/>
            </p:cNvSpPr>
            <p:nvPr/>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6" name="Rectangle 10"/>
            <p:cNvSpPr>
              <a:spLocks noChangeArrowheads="1"/>
            </p:cNvSpPr>
            <p:nvPr/>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7" name="Freeform 11"/>
            <p:cNvSpPr>
              <a:spLocks noEditPoints="1"/>
            </p:cNvSpPr>
            <p:nvPr/>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8" name="Rectangle 12"/>
            <p:cNvSpPr>
              <a:spLocks noChangeArrowheads="1"/>
            </p:cNvSpPr>
            <p:nvPr/>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9" name="Rectangle 13"/>
            <p:cNvSpPr>
              <a:spLocks noChangeArrowheads="1"/>
            </p:cNvSpPr>
            <p:nvPr/>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0" name="Freeform 14"/>
            <p:cNvSpPr>
              <a:spLocks/>
            </p:cNvSpPr>
            <p:nvPr/>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1" name="Freeform 15"/>
            <p:cNvSpPr>
              <a:spLocks/>
            </p:cNvSpPr>
            <p:nvPr/>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2" name="Freeform 16"/>
            <p:cNvSpPr>
              <a:spLocks/>
            </p:cNvSpPr>
            <p:nvPr/>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3" name="Freeform 17"/>
            <p:cNvSpPr>
              <a:spLocks noEditPoints="1"/>
            </p:cNvSpPr>
            <p:nvPr/>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4" name="Freeform 18"/>
            <p:cNvSpPr>
              <a:spLocks noEditPoints="1"/>
            </p:cNvSpPr>
            <p:nvPr/>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5" name="Freeform 19"/>
            <p:cNvSpPr>
              <a:spLocks noEditPoints="1"/>
            </p:cNvSpPr>
            <p:nvPr/>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6" name="Freeform 20"/>
            <p:cNvSpPr>
              <a:spLocks noEditPoints="1"/>
            </p:cNvSpPr>
            <p:nvPr/>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7" name="Freeform 21"/>
            <p:cNvSpPr>
              <a:spLocks noEditPoints="1"/>
            </p:cNvSpPr>
            <p:nvPr/>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grpSp>
      <p:sp>
        <p:nvSpPr>
          <p:cNvPr id="48" name="TextBox 1"/>
          <p:cNvSpPr txBox="1"/>
          <p:nvPr userDrawn="1"/>
        </p:nvSpPr>
        <p:spPr>
          <a:xfrm>
            <a:off x="448706" y="4679097"/>
            <a:ext cx="8253696" cy="2585323"/>
          </a:xfrm>
          <a:prstGeom prst="rect">
            <a:avLst/>
          </a:prstGeom>
          <a:noFill/>
        </p:spPr>
        <p:txBody>
          <a:bodyPr wrap="square" lIns="0" tIns="0" rIns="0" bIns="0"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關於德勤全球</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en-US" altLang="zh-TW" sz="800" dirty="0" smtClean="0">
                <a:solidFill>
                  <a:srgbClr val="002776"/>
                </a:solidFill>
                <a:latin typeface="微軟正黑體"/>
                <a:cs typeface="Arial Unicode MS" pitchFamily="34" charset="-122"/>
              </a:rPr>
              <a:t>Deloitte</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德勤”）泛指德勤有限公司（一家根據英國法律組成的私人擔保有限公司，以下稱 “德勤有限公司”</a:t>
            </a:r>
            <a:r>
              <a:rPr kumimoji="0" lang="en-US" altLang="zh-TW" sz="800" dirty="0" smtClean="0">
                <a:solidFill>
                  <a:srgbClr val="002776"/>
                </a:solidFill>
                <a:latin typeface="華康中黑體" pitchFamily="49" charset="-120"/>
                <a:ea typeface="華康中黑體" pitchFamily="49" charset="-120"/>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以及其一家或多</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家會員</a:t>
            </a:r>
            <a:r>
              <a:rPr kumimoji="0" lang="zh-TW" altLang="en-US" sz="800" dirty="0">
                <a:solidFill>
                  <a:srgbClr val="002776"/>
                </a:solidFill>
                <a:latin typeface="華康中黑體" pitchFamily="49" charset="-120"/>
                <a:ea typeface="華康中黑體" pitchFamily="49" charset="-120"/>
                <a:cs typeface="Arial Unicode MS" pitchFamily="34" charset="-122"/>
              </a:rPr>
              <a:t>所。每</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一個</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所均為具有獨立法律地位的法律實體。請</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參閱 </a:t>
            </a:r>
            <a:r>
              <a:rPr kumimoji="0" lang="en-US" altLang="zh-TW" sz="800" dirty="0" smtClean="0">
                <a:solidFill>
                  <a:srgbClr val="002776"/>
                </a:solidFill>
                <a:latin typeface="微軟正黑體"/>
                <a:cs typeface="Arial Unicode MS" pitchFamily="34" charset="-122"/>
                <a:hlinkClick r:id="rId2"/>
              </a:rPr>
              <a:t>www.deloitte.com.tw/tw/about</a:t>
            </a:r>
            <a:r>
              <a:rPr kumimoji="0" lang="en-US" altLang="zh-TW" sz="800" dirty="0" smtClean="0">
                <a:solidFill>
                  <a:srgbClr val="002776"/>
                </a:solidFill>
                <a:latin typeface="微軟正黑體"/>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中</a:t>
            </a:r>
            <a:r>
              <a:rPr kumimoji="0" lang="zh-TW" altLang="en-US" sz="800" dirty="0">
                <a:solidFill>
                  <a:srgbClr val="002776"/>
                </a:solidFill>
                <a:latin typeface="華康中黑體" pitchFamily="49" charset="-120"/>
                <a:ea typeface="華康中黑體" pitchFamily="49" charset="-120"/>
                <a:cs typeface="Arial Unicode MS" pitchFamily="34" charset="-122"/>
              </a:rPr>
              <a:t>有關德勤有限公司及其會員所法律結構的詳細描述。</a:t>
            </a: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德勤為各行各業的上市及非上市客戶提供審計、稅務、企業管理諮詢及財務諮詢服務。德</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勤</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所網絡遍及全球逾</a:t>
            </a:r>
            <a:r>
              <a:rPr kumimoji="0" lang="en-US" altLang="zh-TW" sz="800" dirty="0">
                <a:solidFill>
                  <a:srgbClr val="002776"/>
                </a:solidFill>
                <a:latin typeface="微軟正黑體"/>
                <a:cs typeface="Arial Unicode MS" pitchFamily="34" charset="-122"/>
              </a:rPr>
              <a:t>150</a:t>
            </a:r>
            <a:r>
              <a:rPr kumimoji="0" lang="zh-TW" altLang="en-US" sz="800" dirty="0">
                <a:solidFill>
                  <a:srgbClr val="002776"/>
                </a:solidFill>
                <a:latin typeface="華康中黑體" pitchFamily="49" charset="-120"/>
                <a:ea typeface="華康中黑體" pitchFamily="49" charset="-120"/>
                <a:cs typeface="Arial Unicode MS" pitchFamily="34" charset="-122"/>
              </a:rPr>
              <a:t>個國家，憑藉其世界一流和優質專業服務，為客戶提供應對最複雜業務挑戰所需的深入見解。德勤</a:t>
            </a:r>
            <a:r>
              <a:rPr kumimoji="0" lang="zh-TW" altLang="en-US" sz="800" dirty="0" smtClean="0">
                <a:solidFill>
                  <a:srgbClr val="002776"/>
                </a:solidFill>
                <a:latin typeface="華康中黑體" pitchFamily="49" charset="-120"/>
                <a:ea typeface="華康中黑體" pitchFamily="49" charset="-120"/>
                <a:cs typeface="Arial Unicode MS" pitchFamily="34" charset="-122"/>
              </a:rPr>
              <a:t>逾</a:t>
            </a:r>
            <a:r>
              <a:rPr kumimoji="0" lang="en-US" altLang="zh-TW" sz="800" dirty="0" smtClean="0">
                <a:solidFill>
                  <a:srgbClr val="002776"/>
                </a:solidFill>
                <a:latin typeface="微軟正黑體"/>
                <a:cs typeface="Arial Unicode MS" pitchFamily="34" charset="-122"/>
              </a:rPr>
              <a:t>200,000</a:t>
            </a:r>
            <a:r>
              <a:rPr kumimoji="0" lang="zh-TW" altLang="en-US" sz="800" dirty="0">
                <a:solidFill>
                  <a:srgbClr val="002776"/>
                </a:solidFill>
                <a:latin typeface="華康中黑體" pitchFamily="49" charset="-120"/>
                <a:ea typeface="華康中黑體" pitchFamily="49" charset="-120"/>
                <a:cs typeface="Arial Unicode MS" pitchFamily="34" charset="-122"/>
              </a:rPr>
              <a:t>名專業人士致力於追求卓越，樹立典範。</a:t>
            </a: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關於德勤大中華</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作為其中一所具領導地位的專業服務事務所，我們在大中華設有</a:t>
            </a:r>
            <a:r>
              <a:rPr kumimoji="0" lang="en-US" altLang="zh-TW" sz="800" dirty="0">
                <a:solidFill>
                  <a:srgbClr val="002776"/>
                </a:solidFill>
                <a:latin typeface="微軟正黑體"/>
                <a:cs typeface="Arial Unicode MS" pitchFamily="34" charset="-122"/>
              </a:rPr>
              <a:t>21</a:t>
            </a:r>
            <a:r>
              <a:rPr kumimoji="0" lang="zh-TW" altLang="en-US" sz="800" dirty="0">
                <a:solidFill>
                  <a:srgbClr val="002776"/>
                </a:solidFill>
                <a:latin typeface="華康中黑體" pitchFamily="49" charset="-120"/>
                <a:ea typeface="華康中黑體" pitchFamily="49" charset="-120"/>
                <a:cs typeface="Arial Unicode MS" pitchFamily="34" charset="-122"/>
              </a:rPr>
              <a:t>個辦事處分佈於北京、香港、上海、台北、重慶、大連、廣州、杭州、哈爾濱、新竹、濟南、高雄、澳門、南京、深圳、蘇州、台中、 台南、天津、武漢和廈門。我們擁有近</a:t>
            </a:r>
            <a:r>
              <a:rPr kumimoji="0" lang="en-US" altLang="zh-TW" sz="800" dirty="0">
                <a:solidFill>
                  <a:srgbClr val="002776"/>
                </a:solidFill>
                <a:latin typeface="微軟正黑體"/>
                <a:cs typeface="Arial Unicode MS" pitchFamily="34" charset="-122"/>
              </a:rPr>
              <a:t>13,500</a:t>
            </a:r>
            <a:r>
              <a:rPr kumimoji="0" lang="zh-TW" altLang="en-US" sz="800" dirty="0">
                <a:solidFill>
                  <a:srgbClr val="002776"/>
                </a:solidFill>
                <a:latin typeface="華康中黑體" pitchFamily="49" charset="-120"/>
                <a:ea typeface="華康中黑體" pitchFamily="49" charset="-120"/>
                <a:cs typeface="Arial Unicode MS" pitchFamily="34" charset="-122"/>
              </a:rPr>
              <a:t>名員工，按照當地適用法規以合作方式服務客戶。</a:t>
            </a:r>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smtClean="0">
                <a:solidFill>
                  <a:srgbClr val="00A1DE"/>
                </a:solidFill>
                <a:latin typeface="華康中黑體" pitchFamily="49" charset="-120"/>
                <a:ea typeface="華康中黑體" pitchFamily="49" charset="-120"/>
                <a:cs typeface="Arial Unicode MS" pitchFamily="34" charset="-122"/>
              </a:rPr>
              <a:t>關於勤業眾信</a:t>
            </a:r>
            <a:endParaRPr kumimoji="0" lang="en-US" altLang="zh-TW" sz="800" b="1" dirty="0" smtClean="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勤業眾信係指勤業眾信聯合會計師事務所</a:t>
            </a:r>
            <a:r>
              <a:rPr kumimoji="0" lang="en-US" altLang="zh-TW" sz="800" dirty="0">
                <a:solidFill>
                  <a:srgbClr val="002776"/>
                </a:solidFill>
                <a:latin typeface="微軟正黑體"/>
                <a:cs typeface="Arial Unicode MS" pitchFamily="34" charset="-122"/>
              </a:rPr>
              <a:t>(Deloitte &amp; Touche)</a:t>
            </a:r>
            <a:r>
              <a:rPr kumimoji="0" lang="zh-TW" altLang="en-US" sz="800" dirty="0">
                <a:solidFill>
                  <a:srgbClr val="002776"/>
                </a:solidFill>
                <a:latin typeface="華康中黑體" pitchFamily="49" charset="-120"/>
                <a:ea typeface="華康中黑體" pitchFamily="49" charset="-120"/>
                <a:cs typeface="Arial Unicode MS" pitchFamily="34" charset="-122"/>
              </a:rPr>
              <a:t>及其關係機構，為德勤有限公司</a:t>
            </a:r>
            <a:r>
              <a:rPr kumimoji="0" lang="en-US" altLang="zh-TW" sz="800" dirty="0">
                <a:solidFill>
                  <a:srgbClr val="002776"/>
                </a:solidFill>
                <a:latin typeface="微軟正黑體"/>
                <a:cs typeface="Arial Unicode MS" pitchFamily="34" charset="-122"/>
              </a:rPr>
              <a:t>(Deloitte Touche Tohmatsu Limited)</a:t>
            </a:r>
            <a:r>
              <a:rPr kumimoji="0" lang="zh-TW" altLang="en-US" sz="800" dirty="0">
                <a:solidFill>
                  <a:srgbClr val="002776"/>
                </a:solidFill>
                <a:latin typeface="華康中黑體" pitchFamily="49" charset="-120"/>
                <a:ea typeface="華康中黑體" pitchFamily="49" charset="-120"/>
                <a:cs typeface="Arial Unicode MS" pitchFamily="34" charset="-122"/>
              </a:rPr>
              <a:t>之會員。集團成員包括勤業眾信聯合會計師事務所、勤業眾信管理顧問股份有限公司、勤業眾信財稅顧問股份有限公司、德勤財務顧問股份有限公司，及德勤商務法律事務所</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勤業眾信以卓越的客戶服務、優秀的人才、完善的訓練及嚴謹的查核於業界有著良好聲譽。透過德勤有限公司之資源，提供客戶全球化的服務，包括赴海外上市或籌集資金、海外企業回台掛牌、</a:t>
            </a:r>
            <a:r>
              <a:rPr kumimoji="0" lang="en-US" altLang="zh-TW" sz="800" dirty="0">
                <a:solidFill>
                  <a:srgbClr val="002776"/>
                </a:solidFill>
                <a:latin typeface="微軟正黑體"/>
                <a:cs typeface="Arial Unicode MS" pitchFamily="34" charset="-122"/>
              </a:rPr>
              <a:t>IFRS</a:t>
            </a:r>
            <a:r>
              <a:rPr kumimoji="0" lang="zh-TW" altLang="en-US" sz="800" dirty="0">
                <a:solidFill>
                  <a:srgbClr val="002776"/>
                </a:solidFill>
                <a:latin typeface="華康中黑體" pitchFamily="49" charset="-120"/>
                <a:ea typeface="華康中黑體" pitchFamily="49" charset="-120"/>
                <a:cs typeface="Arial Unicode MS" pitchFamily="34" charset="-122"/>
              </a:rPr>
              <a:t>導入服務、中國大陸投資等</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本文件中所含數據乃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一般性資訊，</a:t>
            </a:r>
            <a:r>
              <a:rPr kumimoji="0" lang="zh-TW" altLang="en-US" sz="800" dirty="0">
                <a:solidFill>
                  <a:srgbClr val="002776"/>
                </a:solidFill>
                <a:latin typeface="華康中黑體" pitchFamily="49" charset="-120"/>
                <a:ea typeface="華康中黑體" pitchFamily="49" charset="-120"/>
                <a:cs typeface="Arial Unicode MS" pitchFamily="34" charset="-122"/>
              </a:rPr>
              <a:t>故此</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，並不</a:t>
            </a:r>
            <a:r>
              <a:rPr kumimoji="0" lang="zh-TW" altLang="en-US" sz="800" dirty="0">
                <a:solidFill>
                  <a:srgbClr val="002776"/>
                </a:solidFill>
                <a:latin typeface="華康中黑體" pitchFamily="49" charset="-120"/>
                <a:ea typeface="華康中黑體" pitchFamily="49" charset="-120"/>
                <a:cs typeface="Arial Unicode MS" pitchFamily="34" charset="-122"/>
              </a:rPr>
              <a:t>構成任何德勤有限公司、</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其會員</a:t>
            </a:r>
            <a:r>
              <a:rPr kumimoji="0" lang="zh-TW" altLang="en-US" sz="800" dirty="0">
                <a:solidFill>
                  <a:srgbClr val="002776"/>
                </a:solidFill>
                <a:latin typeface="華康中黑體" pitchFamily="49" charset="-120"/>
                <a:ea typeface="華康中黑體" pitchFamily="49" charset="-120"/>
                <a:cs typeface="Arial Unicode MS" pitchFamily="34" charset="-122"/>
              </a:rPr>
              <a:t>所或關係機構</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統稱爲 </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德</a:t>
            </a:r>
            <a:r>
              <a:rPr kumimoji="0" lang="zh-TW" altLang="en-US" sz="800" dirty="0">
                <a:solidFill>
                  <a:srgbClr val="002776"/>
                </a:solidFill>
                <a:latin typeface="華康中黑體" pitchFamily="49" charset="-120"/>
                <a:ea typeface="華康中黑體" pitchFamily="49" charset="-120"/>
                <a:cs typeface="Arial Unicode MS" pitchFamily="34" charset="-122"/>
              </a:rPr>
              <a:t>勤網</a:t>
            </a:r>
            <a:r>
              <a:rPr kumimoji="0" lang="zh-TW" altLang="en-US" sz="800" dirty="0" smtClean="0">
                <a:solidFill>
                  <a:srgbClr val="002776"/>
                </a:solidFill>
                <a:latin typeface="華康中黑體" pitchFamily="49" charset="-120"/>
                <a:ea typeface="華康中黑體" pitchFamily="49" charset="-120"/>
                <a:cs typeface="Arial Unicode MS" pitchFamily="34" charset="-122"/>
              </a:rPr>
              <a:t>絡</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提供任何專業建議或服務。在做出任何可能影響自身財務或業務的决策</a:t>
            </a:r>
            <a:r>
              <a:rPr kumimoji="0" lang="zh-TW" altLang="en-US" sz="800" dirty="0" smtClean="0">
                <a:solidFill>
                  <a:srgbClr val="002776"/>
                </a:solidFill>
                <a:latin typeface="華康中黑體" pitchFamily="49" charset="-120"/>
                <a:ea typeface="華康中黑體" pitchFamily="49" charset="-120"/>
                <a:cs typeface="Arial Unicode MS" pitchFamily="34" charset="-122"/>
              </a:rPr>
              <a:t>或採取</a:t>
            </a:r>
            <a:r>
              <a:rPr kumimoji="0" lang="zh-TW" altLang="en-US" sz="800" dirty="0">
                <a:solidFill>
                  <a:srgbClr val="002776"/>
                </a:solidFill>
                <a:latin typeface="華康中黑體" pitchFamily="49" charset="-120"/>
                <a:ea typeface="華康中黑體" pitchFamily="49" charset="-120"/>
                <a:cs typeface="Arial Unicode MS" pitchFamily="34" charset="-122"/>
              </a:rPr>
              <a:t>任何相關行動前，請</a:t>
            </a:r>
            <a:r>
              <a:rPr kumimoji="0" lang="zh-TW" altLang="en-US" sz="800" dirty="0" smtClean="0">
                <a:solidFill>
                  <a:srgbClr val="002776"/>
                </a:solidFill>
                <a:latin typeface="華康中黑體" pitchFamily="49" charset="-120"/>
                <a:ea typeface="華康中黑體" pitchFamily="49" charset="-120"/>
                <a:cs typeface="Arial Unicode MS" pitchFamily="34" charset="-122"/>
              </a:rPr>
              <a:t>諮詢專業</a:t>
            </a:r>
            <a:r>
              <a:rPr kumimoji="0" lang="zh-TW" altLang="en-US" sz="800" dirty="0">
                <a:solidFill>
                  <a:srgbClr val="002776"/>
                </a:solidFill>
                <a:latin typeface="華康中黑體" pitchFamily="49" charset="-120"/>
                <a:ea typeface="華康中黑體" pitchFamily="49" charset="-120"/>
                <a:cs typeface="Arial Unicode MS" pitchFamily="34" charset="-122"/>
              </a:rPr>
              <a:t>顧問。任何德勤網絡內的機構不對任何方因使用本文件而導致的任何損失承擔責任。</a:t>
            </a: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p:txBody>
      </p:sp>
      <p:pic>
        <p:nvPicPr>
          <p:cNvPr id="49" name="Picture 2" descr="C:\Users\molin\Desktop\generator.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816975" y="6396232"/>
            <a:ext cx="784224" cy="784224"/>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7"/>
          <p:cNvSpPr>
            <a:spLocks noChangeArrowheads="1"/>
          </p:cNvSpPr>
          <p:nvPr userDrawn="1"/>
        </p:nvSpPr>
        <p:spPr bwMode="auto">
          <a:xfrm>
            <a:off x="7111999" y="7429514"/>
            <a:ext cx="2544763" cy="163513"/>
          </a:xfrm>
          <a:prstGeom prst="rect">
            <a:avLst/>
          </a:prstGeom>
          <a:noFill/>
          <a:ln w="25400" algn="ctr">
            <a:noFill/>
            <a:miter lim="800000"/>
            <a:headEnd/>
            <a:tailEnd/>
          </a:ln>
        </p:spPr>
        <p:txBody>
          <a:bodyPr lIns="0" tIns="0" rIns="0" bIns="0"/>
          <a:lstStyle/>
          <a:p>
            <a:pPr algn="r" defTabSz="955269">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1705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spTree>
    <p:extLst>
      <p:ext uri="{BB962C8B-B14F-4D97-AF65-F5344CB8AC3E}">
        <p14:creationId xmlns:p14="http://schemas.microsoft.com/office/powerpoint/2010/main" val="3973779204"/>
      </p:ext>
    </p:extLst>
  </p:cSld>
  <p:clrMapOvr>
    <a:masterClrMapping/>
  </p:clrMapOvr>
  <p:timing>
    <p:tnLst>
      <p:par>
        <p:cTn id="1" dur="indefinite" restart="never" nodeType="tmRoot"/>
      </p:par>
    </p:tnLst>
  </p:timing>
</p:sldLayout>
</file>

<file path=ppt/slideLayouts/slideLayout1049.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4990"/>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8444" indent="0" algn="ctr">
              <a:buNone/>
              <a:defRPr>
                <a:solidFill>
                  <a:schemeClr val="tx1">
                    <a:tint val="75000"/>
                  </a:schemeClr>
                </a:solidFill>
              </a:defRPr>
            </a:lvl2pPr>
            <a:lvl3pPr marL="1016884" indent="0" algn="ctr">
              <a:buNone/>
              <a:defRPr>
                <a:solidFill>
                  <a:schemeClr val="tx1">
                    <a:tint val="75000"/>
                  </a:schemeClr>
                </a:solidFill>
              </a:defRPr>
            </a:lvl3pPr>
            <a:lvl4pPr marL="1525331" indent="0" algn="ctr">
              <a:buNone/>
              <a:defRPr>
                <a:solidFill>
                  <a:schemeClr val="tx1">
                    <a:tint val="75000"/>
                  </a:schemeClr>
                </a:solidFill>
              </a:defRPr>
            </a:lvl4pPr>
            <a:lvl5pPr marL="2033773" indent="0" algn="ctr">
              <a:buNone/>
              <a:defRPr>
                <a:solidFill>
                  <a:schemeClr val="tx1">
                    <a:tint val="75000"/>
                  </a:schemeClr>
                </a:solidFill>
              </a:defRPr>
            </a:lvl5pPr>
            <a:lvl6pPr marL="2542208" indent="0" algn="ctr">
              <a:buNone/>
              <a:defRPr>
                <a:solidFill>
                  <a:schemeClr val="tx1">
                    <a:tint val="75000"/>
                  </a:schemeClr>
                </a:solidFill>
              </a:defRPr>
            </a:lvl6pPr>
            <a:lvl7pPr marL="3050659" indent="0" algn="ctr">
              <a:buNone/>
              <a:defRPr>
                <a:solidFill>
                  <a:schemeClr val="tx1">
                    <a:tint val="75000"/>
                  </a:schemeClr>
                </a:solidFill>
              </a:defRPr>
            </a:lvl7pPr>
            <a:lvl8pPr marL="3559099" indent="0" algn="ctr">
              <a:buNone/>
              <a:defRPr>
                <a:solidFill>
                  <a:schemeClr val="tx1">
                    <a:tint val="75000"/>
                  </a:schemeClr>
                </a:solidFill>
              </a:defRPr>
            </a:lvl8pPr>
            <a:lvl9pPr marL="406754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a:xfrm>
            <a:off x="502999" y="7205350"/>
            <a:ext cx="2347331" cy="413893"/>
          </a:xfrm>
          <a:prstGeom prst="rect">
            <a:avLst/>
          </a:prstGeom>
        </p:spPr>
        <p:txBody>
          <a:bodyPr lIns="101689" tIns="50843" rIns="101689" bIns="50843"/>
          <a:lstStyle/>
          <a:p>
            <a:fld id="{32B6841D-4159-48FE-B845-D5BE28C50696}" type="datetimeFigureOut">
              <a:rPr kumimoji="0" lang="zh-TW" altLang="en-US" smtClean="0">
                <a:solidFill>
                  <a:srgbClr val="000000"/>
                </a:solidFill>
                <a:latin typeface="Arial" charset="0"/>
                <a:ea typeface="微軟正黑體"/>
                <a:cs typeface="Arial" charset="0"/>
              </a:rPr>
              <a:pPr/>
              <a:t>2013/11/15</a:t>
            </a:fld>
            <a:endParaRPr kumimoji="0" lang="zh-TW" altLang="en-US">
              <a:solidFill>
                <a:srgbClr val="000000"/>
              </a:solidFill>
              <a:latin typeface="Arial" charset="0"/>
              <a:ea typeface="微軟正黑體"/>
              <a:cs typeface="Arial" charset="0"/>
            </a:endParaRPr>
          </a:p>
        </p:txBody>
      </p:sp>
      <p:sp>
        <p:nvSpPr>
          <p:cNvPr id="5" name="頁尾版面配置區 4"/>
          <p:cNvSpPr>
            <a:spLocks noGrp="1"/>
          </p:cNvSpPr>
          <p:nvPr>
            <p:ph type="ftr" sz="quarter" idx="11"/>
          </p:nvPr>
        </p:nvSpPr>
        <p:spPr>
          <a:xfrm>
            <a:off x="3437168" y="7205350"/>
            <a:ext cx="3185663" cy="413893"/>
          </a:xfrm>
          <a:prstGeom prst="rect">
            <a:avLst/>
          </a:prstGeom>
        </p:spPr>
        <p:txBody>
          <a:bodyPr lIns="101689" tIns="50843" rIns="101689" bIns="50843"/>
          <a:lstStyle/>
          <a:p>
            <a:endParaRPr kumimoji="0" lang="zh-TW" altLang="en-US">
              <a:solidFill>
                <a:srgbClr val="000000"/>
              </a:solidFill>
              <a:latin typeface="Arial" charset="0"/>
              <a:ea typeface="微軟正黑體"/>
              <a:cs typeface="Arial" charset="0"/>
            </a:endParaRPr>
          </a:p>
        </p:txBody>
      </p:sp>
      <p:sp>
        <p:nvSpPr>
          <p:cNvPr id="6" name="投影片編號版面配置區 5"/>
          <p:cNvSpPr>
            <a:spLocks noGrp="1"/>
          </p:cNvSpPr>
          <p:nvPr>
            <p:ph type="sldNum" sz="quarter" idx="12"/>
          </p:nvPr>
        </p:nvSpPr>
        <p:spPr/>
        <p:txBody>
          <a:bodyPr/>
          <a:lstStyle/>
          <a:p>
            <a:fld id="{1DCD3A1A-1831-4463-A654-7BB1E27D3E4D}" type="slidenum">
              <a:rPr lang="zh-TW" altLang="en-US">
                <a:solidFill>
                  <a:srgbClr val="002776"/>
                </a:solidFill>
              </a:rPr>
              <a:pPr/>
              <a:t>‹#›</a:t>
            </a:fld>
            <a:endParaRPr lang="zh-TW" altLang="en-US">
              <a:solidFill>
                <a:srgbClr val="002776"/>
              </a:solidFill>
            </a:endParaRPr>
          </a:p>
        </p:txBody>
      </p:sp>
    </p:spTree>
    <p:extLst>
      <p:ext uri="{BB962C8B-B14F-4D97-AF65-F5344CB8AC3E}">
        <p14:creationId xmlns:p14="http://schemas.microsoft.com/office/powerpoint/2010/main" val="130793583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9740883"/>
      </p:ext>
    </p:extLst>
  </p:cSld>
  <p:clrMapOvr>
    <a:masterClrMapping/>
  </p:clrMapOvr>
  <p:transition>
    <p:random/>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66680105"/>
      </p:ext>
    </p:extLst>
  </p:cSld>
  <p:clrMapOvr>
    <a:masterClrMapping/>
  </p:clrMapOvr>
  <p:transition>
    <p:random/>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61944793"/>
      </p:ext>
    </p:extLst>
  </p:cSld>
  <p:clrMapOvr>
    <a:masterClrMapping/>
  </p:clrMapOvr>
  <p:transition>
    <p:random/>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81683487"/>
      </p:ext>
    </p:extLst>
  </p:cSld>
  <p:clrMapOvr>
    <a:masterClrMapping/>
  </p:clrMapOvr>
  <p:transition>
    <p:random/>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51504868"/>
      </p:ext>
    </p:extLst>
  </p:cSld>
  <p:clrMapOvr>
    <a:masterClrMapping/>
  </p:clrMapOvr>
  <p:transition>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27582951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16561085"/>
      </p:ext>
    </p:extLst>
  </p:cSld>
  <p:clrMapOvr>
    <a:masterClrMapping/>
  </p:clrMapOvr>
  <p:transition>
    <p:random/>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36429178"/>
      </p:ext>
    </p:extLst>
  </p:cSld>
  <p:clrMapOvr>
    <a:masterClrMapping/>
  </p:clrMapOvr>
  <p:transition>
    <p:random/>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25787465"/>
      </p:ext>
    </p:extLst>
  </p:cSld>
  <p:clrMapOvr>
    <a:masterClrMapping/>
  </p:clrMapOvr>
  <p:transition>
    <p:random/>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1454390"/>
      </p:ext>
    </p:extLst>
  </p:cSld>
  <p:clrMapOvr>
    <a:masterClrMapping/>
  </p:clrMapOvr>
  <p:transition>
    <p:random/>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96445390"/>
      </p:ext>
    </p:extLst>
  </p:cSld>
  <p:clrMapOvr>
    <a:masterClrMapping/>
  </p:clrMapOvr>
  <p:transition>
    <p:random/>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59539552"/>
      </p:ext>
    </p:extLst>
  </p:cSld>
  <p:clrMapOvr>
    <a:masterClrMapping/>
  </p:clrMapOvr>
  <p:transition>
    <p:random/>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25739708"/>
      </p:ext>
    </p:extLst>
  </p:cSld>
  <p:clrMapOvr>
    <a:masterClrMapping/>
  </p:clrMapOvr>
  <p:transition>
    <p:random/>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47222636"/>
      </p:ext>
    </p:extLst>
  </p:cSld>
  <p:clrMapOvr>
    <a:masterClrMapping/>
  </p:clrMapOvr>
  <p:transition>
    <p:random/>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0001284"/>
      </p:ext>
    </p:extLst>
  </p:cSld>
  <p:clrMapOvr>
    <a:masterClrMapping/>
  </p:clrMapOvr>
  <p:transition>
    <p:random/>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20023983"/>
      </p:ext>
    </p:extLst>
  </p:cSld>
  <p:clrMapOvr>
    <a:masterClrMapping/>
  </p:clrMapOvr>
  <p:transition>
    <p:random/>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94670" y="4995509"/>
            <a:ext cx="8550990" cy="1544000"/>
          </a:xfrm>
        </p:spPr>
        <p:txBody>
          <a:bodyPr anchor="t"/>
          <a:lstStyle>
            <a:lvl1pPr algn="l">
              <a:defRPr sz="45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94670" y="3295064"/>
            <a:ext cx="8550990" cy="1700559"/>
          </a:xfrm>
        </p:spPr>
        <p:txBody>
          <a:bodyPr anchor="b"/>
          <a:lstStyle>
            <a:lvl1pPr marL="0" indent="0">
              <a:buNone/>
              <a:defRPr sz="2200">
                <a:solidFill>
                  <a:schemeClr val="tx1">
                    <a:tint val="75000"/>
                  </a:schemeClr>
                </a:solidFill>
              </a:defRPr>
            </a:lvl1pPr>
            <a:lvl2pPr marL="501243" indent="0">
              <a:buNone/>
              <a:defRPr sz="2000">
                <a:solidFill>
                  <a:schemeClr val="tx1">
                    <a:tint val="75000"/>
                  </a:schemeClr>
                </a:solidFill>
              </a:defRPr>
            </a:lvl2pPr>
            <a:lvl3pPr marL="1002481" indent="0">
              <a:buNone/>
              <a:defRPr sz="1800">
                <a:solidFill>
                  <a:schemeClr val="tx1">
                    <a:tint val="75000"/>
                  </a:schemeClr>
                </a:solidFill>
              </a:defRPr>
            </a:lvl3pPr>
            <a:lvl4pPr marL="1503723" indent="0">
              <a:buNone/>
              <a:defRPr sz="1600">
                <a:solidFill>
                  <a:schemeClr val="tx1">
                    <a:tint val="75000"/>
                  </a:schemeClr>
                </a:solidFill>
              </a:defRPr>
            </a:lvl4pPr>
            <a:lvl5pPr marL="2004965" indent="0">
              <a:buNone/>
              <a:defRPr sz="1600">
                <a:solidFill>
                  <a:schemeClr val="tx1">
                    <a:tint val="75000"/>
                  </a:schemeClr>
                </a:solidFill>
              </a:defRPr>
            </a:lvl5pPr>
            <a:lvl6pPr marL="2506186" indent="0">
              <a:buNone/>
              <a:defRPr sz="1600">
                <a:solidFill>
                  <a:schemeClr val="tx1">
                    <a:tint val="75000"/>
                  </a:schemeClr>
                </a:solidFill>
              </a:defRPr>
            </a:lvl6pPr>
            <a:lvl7pPr marL="3007441" indent="0">
              <a:buNone/>
              <a:defRPr sz="1600">
                <a:solidFill>
                  <a:schemeClr val="tx1">
                    <a:tint val="75000"/>
                  </a:schemeClr>
                </a:solidFill>
              </a:defRPr>
            </a:lvl7pPr>
            <a:lvl8pPr marL="3508674" indent="0">
              <a:buNone/>
              <a:defRPr sz="1600">
                <a:solidFill>
                  <a:schemeClr val="tx1">
                    <a:tint val="75000"/>
                  </a:schemeClr>
                </a:solidFill>
              </a:defRPr>
            </a:lvl8pPr>
            <a:lvl9pPr marL="4009912"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2606380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9944509"/>
      </p:ext>
    </p:extLst>
  </p:cSld>
  <p:clrMapOvr>
    <a:masterClrMapping/>
  </p:clrMapOvr>
  <p:transition>
    <p:random/>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47125886"/>
      </p:ext>
    </p:extLst>
  </p:cSld>
  <p:clrMapOvr>
    <a:masterClrMapping/>
  </p:clrMapOvr>
  <p:transition>
    <p:random/>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7515220"/>
      </p:ext>
    </p:extLst>
  </p:cSld>
  <p:clrMapOvr>
    <a:masterClrMapping/>
  </p:clrMapOvr>
  <p:transition>
    <p:random/>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38010175"/>
      </p:ext>
    </p:extLst>
  </p:cSld>
  <p:clrMapOvr>
    <a:masterClrMapping/>
  </p:clrMapOvr>
  <p:transition>
    <p:random/>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88220783"/>
      </p:ext>
    </p:extLst>
  </p:cSld>
  <p:clrMapOvr>
    <a:masterClrMapping/>
  </p:clrMapOvr>
  <p:transition>
    <p:random/>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70677571"/>
      </p:ext>
    </p:extLst>
  </p:cSld>
  <p:clrMapOvr>
    <a:masterClrMapping/>
  </p:clrMapOvr>
  <p:transition>
    <p:random/>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43357548"/>
      </p:ext>
    </p:extLst>
  </p:cSld>
  <p:clrMapOvr>
    <a:masterClrMapping/>
  </p:clrMapOvr>
  <p:transition>
    <p:random/>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35918247"/>
      </p:ext>
    </p:extLst>
  </p:cSld>
  <p:clrMapOvr>
    <a:masterClrMapping/>
  </p:clrMapOvr>
  <p:transition>
    <p:random/>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15004715"/>
      </p:ext>
    </p:extLst>
  </p:cSld>
  <p:clrMapOvr>
    <a:masterClrMapping/>
  </p:clrMapOvr>
  <p:transition>
    <p:random/>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76406829"/>
      </p:ext>
    </p:extLst>
  </p:cSld>
  <p:clrMapOvr>
    <a:masterClrMapping/>
  </p:clrMapOvr>
  <p:transition>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4" y="1814047"/>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4047"/>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95671936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79835147"/>
      </p:ext>
    </p:extLst>
  </p:cSld>
  <p:clrMapOvr>
    <a:masterClrMapping/>
  </p:clrMapOvr>
  <p:transition>
    <p:random/>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42097169"/>
      </p:ext>
    </p:extLst>
  </p:cSld>
  <p:clrMapOvr>
    <a:masterClrMapping/>
  </p:clrMapOvr>
  <p:transition>
    <p:random/>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25934102"/>
      </p:ext>
    </p:extLst>
  </p:cSld>
  <p:clrMapOvr>
    <a:masterClrMapping/>
  </p:clrMapOvr>
  <p:transition>
    <p:random/>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28125173"/>
      </p:ext>
    </p:extLst>
  </p:cSld>
  <p:clrMapOvr>
    <a:masterClrMapping/>
  </p:clrMapOvr>
  <p:transition>
    <p:random/>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35423526"/>
      </p:ext>
    </p:extLst>
  </p:cSld>
  <p:clrMapOvr>
    <a:masterClrMapping/>
  </p:clrMapOvr>
  <p:transition>
    <p:random/>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47844888"/>
      </p:ext>
    </p:extLst>
  </p:cSld>
  <p:clrMapOvr>
    <a:masterClrMapping/>
  </p:clrMapOvr>
  <p:transition>
    <p:random/>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37425767"/>
      </p:ext>
    </p:extLst>
  </p:cSld>
  <p:clrMapOvr>
    <a:masterClrMapping/>
  </p:clrMapOvr>
  <p:transition>
    <p:random/>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427913264"/>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3245749"/>
      </p:ext>
    </p:extLst>
  </p:cSld>
  <p:clrMapOvr>
    <a:masterClrMapping/>
  </p:clrMapOvr>
  <p:transition>
    <p:random/>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5949469"/>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0" y="1740150"/>
            <a:ext cx="4444908" cy="725212"/>
          </a:xfrm>
        </p:spPr>
        <p:txBody>
          <a:bodyPr anchor="b"/>
          <a:lstStyle>
            <a:lvl1pPr marL="0" indent="0">
              <a:buNone/>
              <a:defRPr sz="2700" b="1"/>
            </a:lvl1pPr>
            <a:lvl2pPr marL="501243" indent="0">
              <a:buNone/>
              <a:defRPr sz="2200" b="1"/>
            </a:lvl2pPr>
            <a:lvl3pPr marL="1002481" indent="0">
              <a:buNone/>
              <a:defRPr sz="2000" b="1"/>
            </a:lvl3pPr>
            <a:lvl4pPr marL="1503723" indent="0">
              <a:buNone/>
              <a:defRPr sz="1800" b="1"/>
            </a:lvl4pPr>
            <a:lvl5pPr marL="2004965" indent="0">
              <a:buNone/>
              <a:defRPr sz="1800" b="1"/>
            </a:lvl5pPr>
            <a:lvl6pPr marL="2506186" indent="0">
              <a:buNone/>
              <a:defRPr sz="1800" b="1"/>
            </a:lvl6pPr>
            <a:lvl7pPr marL="3007441" indent="0">
              <a:buNone/>
              <a:defRPr sz="1800" b="1"/>
            </a:lvl7pPr>
            <a:lvl8pPr marL="3508674" indent="0">
              <a:buNone/>
              <a:defRPr sz="1800" b="1"/>
            </a:lvl8pPr>
            <a:lvl9pPr marL="4009912" indent="0">
              <a:buNone/>
              <a:defRPr sz="1800" b="1"/>
            </a:lvl9pPr>
          </a:lstStyle>
          <a:p>
            <a:pPr lvl="0"/>
            <a:r>
              <a:rPr lang="zh-TW" altLang="en-US" smtClean="0"/>
              <a:t>按一下以編輯母片文字樣式</a:t>
            </a:r>
          </a:p>
        </p:txBody>
      </p:sp>
      <p:sp>
        <p:nvSpPr>
          <p:cNvPr id="4" name="內容版面配置區 3"/>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5110336" y="1740150"/>
            <a:ext cx="4446654" cy="725212"/>
          </a:xfrm>
        </p:spPr>
        <p:txBody>
          <a:bodyPr anchor="b"/>
          <a:lstStyle>
            <a:lvl1pPr marL="0" indent="0">
              <a:buNone/>
              <a:defRPr sz="2700" b="1"/>
            </a:lvl1pPr>
            <a:lvl2pPr marL="501243" indent="0">
              <a:buNone/>
              <a:defRPr sz="2200" b="1"/>
            </a:lvl2pPr>
            <a:lvl3pPr marL="1002481" indent="0">
              <a:buNone/>
              <a:defRPr sz="2000" b="1"/>
            </a:lvl3pPr>
            <a:lvl4pPr marL="1503723" indent="0">
              <a:buNone/>
              <a:defRPr sz="1800" b="1"/>
            </a:lvl4pPr>
            <a:lvl5pPr marL="2004965" indent="0">
              <a:buNone/>
              <a:defRPr sz="1800" b="1"/>
            </a:lvl5pPr>
            <a:lvl6pPr marL="2506186" indent="0">
              <a:buNone/>
              <a:defRPr sz="1800" b="1"/>
            </a:lvl6pPr>
            <a:lvl7pPr marL="3007441" indent="0">
              <a:buNone/>
              <a:defRPr sz="1800" b="1"/>
            </a:lvl7pPr>
            <a:lvl8pPr marL="3508674" indent="0">
              <a:buNone/>
              <a:defRPr sz="1800" b="1"/>
            </a:lvl8pPr>
            <a:lvl9pPr marL="4009912" indent="0">
              <a:buNone/>
              <a:defRPr sz="1800" b="1"/>
            </a:lvl9pPr>
          </a:lstStyle>
          <a:p>
            <a:pPr lvl="0"/>
            <a:r>
              <a:rPr lang="zh-TW" altLang="en-US" smtClean="0"/>
              <a:t>按一下以編輯母片文字樣式</a:t>
            </a:r>
          </a:p>
        </p:txBody>
      </p:sp>
      <p:sp>
        <p:nvSpPr>
          <p:cNvPr id="6" name="內容版面配置區 5"/>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02639633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922624484"/>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4161296063"/>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70991368"/>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848925210"/>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249327129"/>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3373937810"/>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1862826375"/>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8603531"/>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98640569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295480641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42424369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716466005"/>
      </p:ext>
    </p:extLst>
  </p:cSld>
  <p:clrMapOvr>
    <a:masterClrMapping/>
  </p:clrMapOvr>
  <p:transition>
    <p:random/>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0875540"/>
      </p:ext>
    </p:extLst>
  </p:cSld>
  <p:clrMapOvr>
    <a:masterClrMapping/>
  </p:clrMapOvr>
  <p:transition>
    <p:random/>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45902824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70647449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73266314"/>
      </p:ext>
    </p:extLst>
  </p:cSld>
  <p:clrMapOvr>
    <a:masterClrMapping/>
  </p:clrMapOvr>
  <p:transition>
    <p:random/>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27333061"/>
      </p:ext>
    </p:extLst>
  </p:cSld>
  <p:clrMapOvr>
    <a:masterClrMapping/>
  </p:clrMapOvr>
  <p:transition>
    <p:random/>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3181192175"/>
      </p:ext>
    </p:extLst>
  </p:cSld>
  <p:clrMapOvr>
    <a:masterClrMapping/>
  </p:clrMapOvr>
  <p:hf hdr="0" dt="0"/>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82919390"/>
      </p:ext>
    </p:extLst>
  </p:cSld>
  <p:clrMapOvr>
    <a:masterClrMapping/>
  </p:clrMapOvr>
  <p:transition>
    <p:random/>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39503868"/>
      </p:ext>
    </p:extLst>
  </p:cSld>
  <p:clrMapOvr>
    <a:masterClrMapping/>
  </p:clrMapOvr>
  <p:transition>
    <p:random/>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60083823"/>
      </p:ext>
    </p:extLst>
  </p:cSld>
  <p:clrMapOvr>
    <a:masterClrMapping/>
  </p:clrMapOvr>
  <p:transition>
    <p:random/>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39896018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34501995"/>
      </p:ext>
    </p:extLst>
  </p:cSld>
  <p:clrMapOvr>
    <a:masterClrMapping/>
  </p:clrMapOvr>
  <p:transition>
    <p:random/>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35445679"/>
      </p:ext>
    </p:extLst>
  </p:cSld>
  <p:clrMapOvr>
    <a:masterClrMapping/>
  </p:clrMapOvr>
  <p:transition>
    <p:random/>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79137332"/>
      </p:ext>
    </p:extLst>
  </p:cSld>
  <p:clrMapOvr>
    <a:masterClrMapping/>
  </p:clrMapOvr>
  <p:transition>
    <p:random/>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55326441"/>
      </p:ext>
    </p:extLst>
  </p:cSld>
  <p:clrMapOvr>
    <a:masterClrMapping/>
  </p:clrMapOvr>
  <p:transition>
    <p:random/>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72683442"/>
      </p:ext>
    </p:extLst>
  </p:cSld>
  <p:clrMapOvr>
    <a:masterClrMapping/>
  </p:clrMapOvr>
  <p:transition>
    <p:random/>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65357256"/>
      </p:ext>
    </p:extLst>
  </p:cSld>
  <p:clrMapOvr>
    <a:masterClrMapping/>
  </p:clrMapOvr>
  <p:transition>
    <p:random/>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32121123"/>
      </p:ext>
    </p:extLst>
  </p:cSld>
  <p:clrMapOvr>
    <a:masterClrMapping/>
  </p:clrMapOvr>
  <p:transition>
    <p:random/>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85056220"/>
      </p:ext>
    </p:extLst>
  </p:cSld>
  <p:clrMapOvr>
    <a:masterClrMapping/>
  </p:clrMapOvr>
  <p:transition>
    <p:random/>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1059050"/>
      </p:ext>
    </p:extLst>
  </p:cSld>
  <p:clrMapOvr>
    <a:masterClrMapping/>
  </p:clrMapOvr>
  <p:transition>
    <p:random/>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23756488"/>
      </p:ext>
    </p:extLst>
  </p:cSld>
  <p:clrMapOvr>
    <a:masterClrMapping/>
  </p:clrMapOvr>
  <p:transition>
    <p:random/>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3112" y="309521"/>
            <a:ext cx="3309667" cy="1317259"/>
          </a:xfrm>
        </p:spPr>
        <p:txBody>
          <a:bodyPr anchor="b"/>
          <a:lstStyle>
            <a:lvl1pPr algn="l">
              <a:defRPr sz="22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933179" y="309636"/>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503112" y="1626783"/>
            <a:ext cx="3309667" cy="5317624"/>
          </a:xfrm>
        </p:spPr>
        <p:txBody>
          <a:bodyPr/>
          <a:lstStyle>
            <a:lvl1pPr marL="0" indent="0">
              <a:buNone/>
              <a:defRPr sz="1600"/>
            </a:lvl1pPr>
            <a:lvl2pPr marL="501243" indent="0">
              <a:buNone/>
              <a:defRPr sz="1300"/>
            </a:lvl2pPr>
            <a:lvl3pPr marL="1002481" indent="0">
              <a:buNone/>
              <a:defRPr sz="1100"/>
            </a:lvl3pPr>
            <a:lvl4pPr marL="1503723" indent="0">
              <a:buNone/>
              <a:defRPr sz="1000"/>
            </a:lvl4pPr>
            <a:lvl5pPr marL="2004965" indent="0">
              <a:buNone/>
              <a:defRPr sz="1000"/>
            </a:lvl5pPr>
            <a:lvl6pPr marL="2506186" indent="0">
              <a:buNone/>
              <a:defRPr sz="1000"/>
            </a:lvl6pPr>
            <a:lvl7pPr marL="3007441" indent="0">
              <a:buNone/>
              <a:defRPr sz="1000"/>
            </a:lvl7pPr>
            <a:lvl8pPr marL="3508674" indent="0">
              <a:buNone/>
              <a:defRPr sz="1000"/>
            </a:lvl8pPr>
            <a:lvl9pPr marL="4009912"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0022261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55208368"/>
      </p:ext>
    </p:extLst>
  </p:cSld>
  <p:clrMapOvr>
    <a:masterClrMapping/>
  </p:clrMapOvr>
  <p:transition>
    <p:random/>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01201972"/>
      </p:ext>
    </p:extLst>
  </p:cSld>
  <p:clrMapOvr>
    <a:masterClrMapping/>
  </p:clrMapOvr>
  <p:transition>
    <p:random/>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26789850"/>
      </p:ext>
    </p:extLst>
  </p:cSld>
  <p:clrMapOvr>
    <a:masterClrMapping/>
  </p:clrMapOvr>
  <p:transition>
    <p:random/>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97597494"/>
      </p:ext>
    </p:extLst>
  </p:cSld>
  <p:clrMapOvr>
    <a:masterClrMapping/>
  </p:clrMapOvr>
  <p:transition>
    <p:random/>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43099878"/>
      </p:ext>
    </p:extLst>
  </p:cSld>
  <p:clrMapOvr>
    <a:masterClrMapping/>
  </p:clrMapOvr>
  <p:transition>
    <p:random/>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74022677"/>
      </p:ext>
    </p:extLst>
  </p:cSld>
  <p:clrMapOvr>
    <a:masterClrMapping/>
  </p:clrMapOvr>
  <p:transition>
    <p:random/>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45570930"/>
      </p:ext>
    </p:extLst>
  </p:cSld>
  <p:clrMapOvr>
    <a:masterClrMapping/>
  </p:clrMapOvr>
  <p:transition>
    <p:random/>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7142108"/>
      </p:ext>
    </p:extLst>
  </p:cSld>
  <p:clrMapOvr>
    <a:masterClrMapping/>
  </p:clrMapOvr>
  <p:transition>
    <p:random/>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4273325"/>
      </p:ext>
    </p:extLst>
  </p:cSld>
  <p:clrMapOvr>
    <a:masterClrMapping/>
  </p:clrMapOvr>
  <p:transition>
    <p:random/>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2970958"/>
      </p:ext>
    </p:extLst>
  </p:cSld>
  <p:clrMapOvr>
    <a:masterClrMapping/>
  </p:clrMapOvr>
  <p:transition>
    <p:random/>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1828" y="5441792"/>
            <a:ext cx="6035993" cy="642434"/>
          </a:xfrm>
        </p:spPr>
        <p:txBody>
          <a:bodyPr anchor="b"/>
          <a:lstStyle>
            <a:lvl1pPr algn="l">
              <a:defRPr sz="22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971828" y="694620"/>
            <a:ext cx="6035993" cy="4664393"/>
          </a:xfrm>
        </p:spPr>
        <p:txBody>
          <a:bodyPr/>
          <a:lstStyle>
            <a:lvl1pPr marL="0" indent="0">
              <a:buNone/>
              <a:defRPr sz="3600"/>
            </a:lvl1pPr>
            <a:lvl2pPr marL="501243" indent="0">
              <a:buNone/>
              <a:defRPr sz="3100"/>
            </a:lvl2pPr>
            <a:lvl3pPr marL="1002481" indent="0">
              <a:buNone/>
              <a:defRPr sz="2700"/>
            </a:lvl3pPr>
            <a:lvl4pPr marL="1503723" indent="0">
              <a:buNone/>
              <a:defRPr sz="2200"/>
            </a:lvl4pPr>
            <a:lvl5pPr marL="2004965" indent="0">
              <a:buNone/>
              <a:defRPr sz="2200"/>
            </a:lvl5pPr>
            <a:lvl6pPr marL="2506186" indent="0">
              <a:buNone/>
              <a:defRPr sz="2200"/>
            </a:lvl6pPr>
            <a:lvl7pPr marL="3007441" indent="0">
              <a:buNone/>
              <a:defRPr sz="2200"/>
            </a:lvl7pPr>
            <a:lvl8pPr marL="3508674" indent="0">
              <a:buNone/>
              <a:defRPr sz="2200"/>
            </a:lvl8pPr>
            <a:lvl9pPr marL="4009912" indent="0">
              <a:buNone/>
              <a:defRPr sz="2200"/>
            </a:lvl9pPr>
          </a:lstStyle>
          <a:p>
            <a:endParaRPr lang="zh-TW" altLang="en-US"/>
          </a:p>
        </p:txBody>
      </p:sp>
      <p:sp>
        <p:nvSpPr>
          <p:cNvPr id="4" name="文字版面配置區 3"/>
          <p:cNvSpPr>
            <a:spLocks noGrp="1"/>
          </p:cNvSpPr>
          <p:nvPr>
            <p:ph type="body" sz="half" idx="2"/>
          </p:nvPr>
        </p:nvSpPr>
        <p:spPr>
          <a:xfrm>
            <a:off x="1971828" y="6084226"/>
            <a:ext cx="6035993" cy="912363"/>
          </a:xfrm>
        </p:spPr>
        <p:txBody>
          <a:bodyPr/>
          <a:lstStyle>
            <a:lvl1pPr marL="0" indent="0">
              <a:buNone/>
              <a:defRPr sz="1600"/>
            </a:lvl1pPr>
            <a:lvl2pPr marL="501243" indent="0">
              <a:buNone/>
              <a:defRPr sz="1300"/>
            </a:lvl2pPr>
            <a:lvl3pPr marL="1002481" indent="0">
              <a:buNone/>
              <a:defRPr sz="1100"/>
            </a:lvl3pPr>
            <a:lvl4pPr marL="1503723" indent="0">
              <a:buNone/>
              <a:defRPr sz="1000"/>
            </a:lvl4pPr>
            <a:lvl5pPr marL="2004965" indent="0">
              <a:buNone/>
              <a:defRPr sz="1000"/>
            </a:lvl5pPr>
            <a:lvl6pPr marL="2506186" indent="0">
              <a:buNone/>
              <a:defRPr sz="1000"/>
            </a:lvl6pPr>
            <a:lvl7pPr marL="3007441" indent="0">
              <a:buNone/>
              <a:defRPr sz="1000"/>
            </a:lvl7pPr>
            <a:lvl8pPr marL="3508674" indent="0">
              <a:buNone/>
              <a:defRPr sz="1000"/>
            </a:lvl8pPr>
            <a:lvl9pPr marL="4009912"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01508389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2810155"/>
      </p:ext>
    </p:extLst>
  </p:cSld>
  <p:clrMapOvr>
    <a:masterClrMapping/>
  </p:clrMapOvr>
  <p:transition>
    <p:random/>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19067657"/>
      </p:ext>
    </p:extLst>
  </p:cSld>
  <p:clrMapOvr>
    <a:masterClrMapping/>
  </p:clrMapOvr>
  <p:transition>
    <p:random/>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9237117"/>
      </p:ext>
    </p:extLst>
  </p:cSld>
  <p:clrMapOvr>
    <a:masterClrMapping/>
  </p:clrMapOvr>
  <p:transition>
    <p:random/>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74409798"/>
      </p:ext>
    </p:extLst>
  </p:cSld>
  <p:clrMapOvr>
    <a:masterClrMapping/>
  </p:clrMapOvr>
  <p:transition>
    <p:random/>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19656871"/>
      </p:ext>
    </p:extLst>
  </p:cSld>
  <p:clrMapOvr>
    <a:masterClrMapping/>
  </p:clrMapOvr>
  <p:transition>
    <p:random/>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2888857"/>
      </p:ext>
    </p:extLst>
  </p:cSld>
  <p:clrMapOvr>
    <a:masterClrMapping/>
  </p:clrMapOvr>
  <p:transition>
    <p:random/>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13368456"/>
      </p:ext>
    </p:extLst>
  </p:cSld>
  <p:clrMapOvr>
    <a:masterClrMapping/>
  </p:clrMapOvr>
  <p:transition>
    <p:random/>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02734054"/>
      </p:ext>
    </p:extLst>
  </p:cSld>
  <p:clrMapOvr>
    <a:masterClrMapping/>
  </p:clrMapOvr>
  <p:transition>
    <p:random/>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10343030"/>
      </p:ext>
    </p:extLst>
  </p:cSld>
  <p:clrMapOvr>
    <a:masterClrMapping/>
  </p:clrMapOvr>
  <p:transition>
    <p:random/>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18293910"/>
      </p:ext>
    </p:extLst>
  </p:cSld>
  <p:clrMapOvr>
    <a:masterClrMapping/>
  </p:clrMapOvr>
  <p:transition>
    <p:random/>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5915603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47950212"/>
      </p:ext>
    </p:extLst>
  </p:cSld>
  <p:clrMapOvr>
    <a:masterClrMapping/>
  </p:clrMapOvr>
  <p:transition>
    <p:random/>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67672163"/>
      </p:ext>
    </p:extLst>
  </p:cSld>
  <p:clrMapOvr>
    <a:masterClrMapping/>
  </p:clrMapOvr>
  <p:transition>
    <p:random/>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82519315"/>
      </p:ext>
    </p:extLst>
  </p:cSld>
  <p:clrMapOvr>
    <a:masterClrMapping/>
  </p:clrMapOvr>
  <p:transition>
    <p:random/>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65932870"/>
      </p:ext>
    </p:extLst>
  </p:cSld>
  <p:clrMapOvr>
    <a:masterClrMapping/>
  </p:clrMapOvr>
  <p:transition>
    <p:random/>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15754218"/>
      </p:ext>
    </p:extLst>
  </p:cSld>
  <p:clrMapOvr>
    <a:masterClrMapping/>
  </p:clrMapOvr>
  <p:transition>
    <p:random/>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44790137"/>
      </p:ext>
    </p:extLst>
  </p:cSld>
  <p:clrMapOvr>
    <a:masterClrMapping/>
  </p:clrMapOvr>
  <p:transition>
    <p:random/>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72080497"/>
      </p:ext>
    </p:extLst>
  </p:cSld>
  <p:clrMapOvr>
    <a:masterClrMapping/>
  </p:clrMapOvr>
  <p:transition>
    <p:random/>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29467917"/>
      </p:ext>
    </p:extLst>
  </p:cSld>
  <p:clrMapOvr>
    <a:masterClrMapping/>
  </p:clrMapOvr>
  <p:transition>
    <p:random/>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70942661"/>
      </p:ext>
    </p:extLst>
  </p:cSld>
  <p:clrMapOvr>
    <a:masterClrMapping/>
  </p:clrMapOvr>
  <p:transition>
    <p:random/>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47592730"/>
      </p:ext>
    </p:extLst>
  </p:cSld>
  <p:clrMapOvr>
    <a:masterClrMapping/>
  </p:clrMapOvr>
  <p:transition>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5"/>
            <a:ext cx="2544763" cy="163513"/>
          </a:xfrm>
          <a:prstGeom prst="rect">
            <a:avLst/>
          </a:prstGeom>
          <a:noFill/>
          <a:ln w="25400" algn="ctr">
            <a:noFill/>
            <a:miter lim="800000"/>
            <a:headEnd/>
            <a:tailEnd/>
          </a:ln>
        </p:spPr>
        <p:txBody>
          <a:bodyPr lIns="0" tIns="0" rIns="0" bIns="0"/>
          <a:lstStyle/>
          <a:p>
            <a:pPr algn="r" defTabSz="941737">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5"/>
            <a:ext cx="311150" cy="163513"/>
          </a:xfrm>
          <a:prstGeom prst="rect">
            <a:avLst/>
          </a:prstGeom>
        </p:spPr>
        <p:txBody>
          <a:bodyPr vert="horz" wrap="square" lIns="89958" tIns="44977" rIns="89958" bIns="449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pPr>
                <a:defRPr/>
              </a:pPr>
              <a:t>‹#›</a:t>
            </a:fld>
            <a:endParaRPr lang="en-US" altLang="zh-TW"/>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93491" y="311436"/>
            <a:ext cx="2263497" cy="663308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03004" y="311436"/>
            <a:ext cx="6622825" cy="663308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00799458"/>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94086595"/>
      </p:ext>
    </p:extLst>
  </p:cSld>
  <p:clrMapOvr>
    <a:masterClrMapping/>
  </p:clrMapOvr>
  <p:transition>
    <p:random/>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8587107"/>
      </p:ext>
    </p:extLst>
  </p:cSld>
  <p:clrMapOvr>
    <a:masterClrMapping/>
  </p:clrMapOvr>
  <p:transition>
    <p:random/>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92695290"/>
      </p:ext>
    </p:extLst>
  </p:cSld>
  <p:clrMapOvr>
    <a:masterClrMapping/>
  </p:clrMapOvr>
  <p:transition>
    <p:random/>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80741728"/>
      </p:ext>
    </p:extLst>
  </p:cSld>
  <p:clrMapOvr>
    <a:masterClrMapping/>
  </p:clrMapOvr>
  <p:transition>
    <p:random/>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99569512"/>
      </p:ext>
    </p:extLst>
  </p:cSld>
  <p:clrMapOvr>
    <a:masterClrMapping/>
  </p:clrMapOvr>
  <p:transition>
    <p:random/>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77923024"/>
      </p:ext>
    </p:extLst>
  </p:cSld>
  <p:clrMapOvr>
    <a:masterClrMapping/>
  </p:clrMapOvr>
  <p:transition>
    <p:random/>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71585199"/>
      </p:ext>
    </p:extLst>
  </p:cSld>
  <p:clrMapOvr>
    <a:masterClrMapping/>
  </p:clrMapOvr>
  <p:transition>
    <p:random/>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53357117"/>
      </p:ext>
    </p:extLst>
  </p:cSld>
  <p:clrMapOvr>
    <a:masterClrMapping/>
  </p:clrMapOvr>
  <p:transition>
    <p:random/>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21050961"/>
      </p:ext>
    </p:extLst>
  </p:cSld>
  <p:clrMapOvr>
    <a:masterClrMapping/>
  </p:clrMapOvr>
  <p:transition>
    <p:random/>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76815734"/>
      </p:ext>
    </p:extLst>
  </p:cSld>
  <p:clrMapOvr>
    <a:masterClrMapping/>
  </p:clrMapOvr>
  <p:transition>
    <p:random/>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pic>
        <p:nvPicPr>
          <p:cNvPr id="1026" name="Picture 2" descr="C:\Users\elainechen\Pictures\photobank\ind_lsh_glb_ho_1116_lo.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10585" b="4690"/>
          <a:stretch/>
        </p:blipFill>
        <p:spPr bwMode="auto">
          <a:xfrm>
            <a:off x="2811798" y="2877410"/>
            <a:ext cx="7249792" cy="489754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Placeholder 1"/>
          <p:cNvSpPr>
            <a:spLocks noGrp="1"/>
          </p:cNvSpPr>
          <p:nvPr>
            <p:ph type="ctrTitle"/>
          </p:nvPr>
        </p:nvSpPr>
        <p:spPr>
          <a:xfrm>
            <a:off x="831265" y="2499473"/>
            <a:ext cx="6892254" cy="1177777"/>
          </a:xfrm>
          <a:prstGeom prst="rect">
            <a:avLst/>
          </a:prstGeom>
        </p:spPr>
        <p:txBody>
          <a:bodyPr lIns="89943" tIns="44969" rIns="89943" bIns="44969"/>
          <a:lstStyle>
            <a:lvl1pPr algn="l">
              <a:lnSpc>
                <a:spcPct val="100000"/>
              </a:lnSpc>
              <a:defRPr sz="4000" b="1" baseline="0" smtClean="0">
                <a:solidFill>
                  <a:srgbClr val="808000"/>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484886916"/>
      </p:ext>
    </p:extLst>
  </p:cSld>
  <p:clrMapOvr>
    <a:masterClrMapping/>
  </p:clrMapOvr>
  <p:transition>
    <p:random/>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09884626"/>
      </p:ext>
    </p:extLst>
  </p:cSld>
  <p:clrMapOvr>
    <a:masterClrMapping/>
  </p:clrMapOvr>
  <p:transition>
    <p:random/>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91363935"/>
      </p:ext>
    </p:extLst>
  </p:cSld>
  <p:clrMapOvr>
    <a:masterClrMapping/>
  </p:clrMapOvr>
  <p:transition>
    <p:random/>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95195120"/>
      </p:ext>
    </p:extLst>
  </p:cSld>
  <p:clrMapOvr>
    <a:masterClrMapping/>
  </p:clrMapOvr>
  <p:transition>
    <p:random/>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76878517"/>
      </p:ext>
    </p:extLst>
  </p:cSld>
  <p:clrMapOvr>
    <a:masterClrMapping/>
  </p:clrMapOvr>
  <p:transition>
    <p:random/>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25720193"/>
      </p:ext>
    </p:extLst>
  </p:cSld>
  <p:clrMapOvr>
    <a:masterClrMapping/>
  </p:clrMapOvr>
  <p:transition>
    <p:random/>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90969421"/>
      </p:ext>
    </p:extLst>
  </p:cSld>
  <p:clrMapOvr>
    <a:masterClrMapping/>
  </p:clrMapOvr>
  <p:transition>
    <p:random/>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49516662"/>
      </p:ext>
    </p:extLst>
  </p:cSld>
  <p:clrMapOvr>
    <a:masterClrMapping/>
  </p:clrMapOvr>
  <p:transition>
    <p:random/>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56538795"/>
      </p:ext>
    </p:extLst>
  </p:cSld>
  <p:clrMapOvr>
    <a:masterClrMapping/>
  </p:clrMapOvr>
  <p:transition>
    <p:random/>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61436645"/>
      </p:ext>
    </p:extLst>
  </p:cSld>
  <p:clrMapOvr>
    <a:masterClrMapping/>
  </p:clrMapOvr>
  <p:transition>
    <p:random/>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50138875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79"/>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圖片 6" descr="bzi_col_glb_ho_495_hi.jpg"/>
          <p:cNvPicPr>
            <a:picLocks noChangeAspect="1"/>
          </p:cNvPicPr>
          <p:nvPr userDrawn="1"/>
        </p:nvPicPr>
        <p:blipFill>
          <a:blip r:embed="rId2" cstate="print"/>
          <a:srcRect/>
          <a:stretch>
            <a:fillRect/>
          </a:stretch>
        </p:blipFill>
        <p:spPr bwMode="auto">
          <a:xfrm>
            <a:off x="6297535" y="3721099"/>
            <a:ext cx="3646746" cy="3757428"/>
          </a:xfrm>
          <a:prstGeom prst="rect">
            <a:avLst/>
          </a:prstGeom>
          <a:noFill/>
          <a:ln w="9525">
            <a:noFill/>
            <a:miter lim="800000"/>
            <a:headEnd/>
            <a:tailEnd/>
          </a:ln>
        </p:spPr>
      </p:pic>
    </p:spTree>
    <p:extLst>
      <p:ext uri="{BB962C8B-B14F-4D97-AF65-F5344CB8AC3E}">
        <p14:creationId xmlns:p14="http://schemas.microsoft.com/office/powerpoint/2010/main" val="3783026604"/>
      </p:ext>
    </p:extLst>
  </p:cSld>
  <p:clrMapOvr>
    <a:masterClrMapping/>
  </p:clrMapOvr>
  <p:transition>
    <p:random/>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72219202"/>
      </p:ext>
    </p:extLst>
  </p:cSld>
  <p:clrMapOvr>
    <a:masterClrMapping/>
  </p:clrMapOvr>
  <p:transition>
    <p:random/>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153182"/>
      </p:ext>
    </p:extLst>
  </p:cSld>
  <p:clrMapOvr>
    <a:masterClrMapping/>
  </p:clrMapOvr>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693221746"/>
      </p:ext>
    </p:extLst>
  </p:cSld>
  <p:clrMapOvr>
    <a:masterClrMapping/>
  </p:clrMapOvr>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229079070"/>
      </p:ext>
    </p:extLst>
  </p:cSld>
  <p:clrMapOvr>
    <a:masterClrMapping/>
  </p:clrMapOvr>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556579346"/>
      </p:ext>
    </p:extLst>
  </p:cSld>
  <p:clrMapOvr>
    <a:masterClrMapping/>
  </p:clrMapOvr>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453815808"/>
      </p:ext>
    </p:extLst>
  </p:cSld>
  <p:clrMapOvr>
    <a:masterClrMapping/>
  </p:clrMapOvr>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79308841"/>
      </p:ext>
    </p:extLst>
  </p:cSld>
  <p:clrMapOvr>
    <a:masterClrMapping/>
  </p:clrMapOvr>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309050065"/>
      </p:ext>
    </p:extLst>
  </p:cSld>
  <p:clrMapOvr>
    <a:masterClrMapping/>
  </p:clrMapOvr>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3726332629"/>
      </p:ext>
    </p:extLst>
  </p:cSld>
  <p:clrMapOvr>
    <a:masterClrMapping/>
  </p:clrMapOvr>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356165"/>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lgn="ctr">
              <a:defRPr sz="3600"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mn-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n-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n-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n-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n-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98"/>
            <a:ext cx="3856329" cy="413893"/>
          </a:xfrm>
          <a:prstGeom prst="rect">
            <a:avLst/>
          </a:prstGeom>
        </p:spPr>
        <p:txBody>
          <a:bodyPr lIns="100241" tIns="50112" rIns="100241" bIns="50112"/>
          <a:lstStyle>
            <a:lvl1pPr>
              <a:defRPr sz="900"/>
            </a:lvl1pPr>
          </a:lstStyle>
          <a:p>
            <a:pPr algn="r" defTabSz="1002481">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34946951"/>
      </p:ext>
    </p:extLst>
  </p:cSld>
  <p:clrMapOvr>
    <a:masterClrMapping/>
  </p:clrMapOvr>
  <p:transition>
    <p:random/>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1593903090"/>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912658156"/>
      </p:ext>
    </p:extLst>
  </p:cSld>
  <p:clrMapOvr>
    <a:masterClrMapping/>
  </p:clrMapOvr>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2606954704"/>
      </p:ext>
    </p:extLst>
  </p:cSld>
  <p:clrMapOvr>
    <a:masterClrMapping/>
  </p:clrMapOvr>
  <p:transition>
    <p:random/>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2496275"/>
      </p:ext>
    </p:extLst>
  </p:cSld>
  <p:clrMapOvr>
    <a:masterClrMapping/>
  </p:clrMapOvr>
  <p:transition>
    <p:random/>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88911927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4164532797"/>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8297308"/>
      </p:ext>
    </p:extLst>
  </p:cSld>
  <p:clrMapOvr>
    <a:masterClrMapping/>
  </p:clrMapOvr>
  <p:transition>
    <p:random/>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63001388"/>
      </p:ext>
    </p:extLst>
  </p:cSld>
  <p:clrMapOvr>
    <a:masterClrMapping/>
  </p:clrMapOvr>
  <p:transition>
    <p:random/>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242867879"/>
      </p:ext>
    </p:extLst>
  </p:cSld>
  <p:clrMapOvr>
    <a:masterClrMapping/>
  </p:clrMapOvr>
  <p:hf hdr="0" dt="0"/>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4078655"/>
      </p:ext>
    </p:extLst>
  </p:cSld>
  <p:clrMapOvr>
    <a:masterClrMapping/>
  </p:clrMapOvr>
  <p:transition>
    <p:random/>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80"/>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3111660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97041156"/>
      </p:ext>
    </p:extLst>
  </p:cSld>
  <p:clrMapOvr>
    <a:masterClrMapping/>
  </p:clrMapOvr>
  <p:transition>
    <p:random/>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05249483"/>
      </p:ext>
    </p:extLst>
  </p:cSld>
  <p:clrMapOvr>
    <a:masterClrMapping/>
  </p:clrMapOvr>
  <p:transition>
    <p:random/>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11001230"/>
      </p:ext>
    </p:extLst>
  </p:cSld>
  <p:clrMapOvr>
    <a:masterClrMapping/>
  </p:clrMapOvr>
  <p:transition>
    <p:random/>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33215219"/>
      </p:ext>
    </p:extLst>
  </p:cSld>
  <p:clrMapOvr>
    <a:masterClrMapping/>
  </p:clrMapOvr>
  <p:transition>
    <p:random/>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34326802"/>
      </p:ext>
    </p:extLst>
  </p:cSld>
  <p:clrMapOvr>
    <a:masterClrMapping/>
  </p:clrMapOvr>
  <p:transition>
    <p:random/>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48386223"/>
      </p:ext>
    </p:extLst>
  </p:cSld>
  <p:clrMapOvr>
    <a:masterClrMapping/>
  </p:clrMapOvr>
  <p:transition>
    <p:random/>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89568808"/>
      </p:ext>
    </p:extLst>
  </p:cSld>
  <p:clrMapOvr>
    <a:masterClrMapping/>
  </p:clrMapOvr>
  <p:transition>
    <p:random/>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42911663"/>
      </p:ext>
    </p:extLst>
  </p:cSld>
  <p:clrMapOvr>
    <a:masterClrMapping/>
  </p:clrMapOvr>
  <p:transition>
    <p:random/>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64764668"/>
      </p:ext>
    </p:extLst>
  </p:cSld>
  <p:clrMapOvr>
    <a:masterClrMapping/>
  </p:clrMapOvr>
  <p:transition>
    <p:random/>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5009155"/>
      </p:ext>
    </p:extLst>
  </p:cSld>
  <p:clrMapOvr>
    <a:masterClrMapping/>
  </p:clrMapOvr>
  <p:transition>
    <p:random/>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1009" y="2417894"/>
            <a:ext cx="6057163" cy="4162750"/>
          </a:xfrm>
          <a:prstGeom prst="rect">
            <a:avLst/>
          </a:prstGeom>
        </p:spPr>
      </p:pic>
      <p:sp>
        <p:nvSpPr>
          <p:cNvPr id="3" name="Title Placeholder 1"/>
          <p:cNvSpPr>
            <a:spLocks noGrp="1"/>
          </p:cNvSpPr>
          <p:nvPr>
            <p:ph type="ctrTitle"/>
          </p:nvPr>
        </p:nvSpPr>
        <p:spPr>
          <a:xfrm>
            <a:off x="315086" y="2886979"/>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651161104"/>
      </p:ext>
    </p:extLst>
  </p:cSld>
  <p:clrMapOvr>
    <a:masterClrMapping/>
  </p:clrMapOvr>
  <p:transition>
    <p:random/>
  </p:transition>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56062679"/>
      </p:ext>
    </p:extLst>
  </p:cSld>
  <p:clrMapOvr>
    <a:masterClrMapping/>
  </p:clrMapOvr>
  <p:transition>
    <p:random/>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46254418"/>
      </p:ext>
    </p:extLst>
  </p:cSld>
  <p:clrMapOvr>
    <a:masterClrMapping/>
  </p:clrMapOvr>
  <p:transition>
    <p:random/>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71713794"/>
      </p:ext>
    </p:extLst>
  </p:cSld>
  <p:clrMapOvr>
    <a:masterClrMapping/>
  </p:clrMapOvr>
  <p:transition>
    <p:random/>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50337397"/>
      </p:ext>
    </p:extLst>
  </p:cSld>
  <p:clrMapOvr>
    <a:masterClrMapping/>
  </p:clrMapOvr>
  <p:transition>
    <p:random/>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18176566"/>
      </p:ext>
    </p:extLst>
  </p:cSld>
  <p:clrMapOvr>
    <a:masterClrMapping/>
  </p:clrMapOvr>
  <p:transition>
    <p:random/>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88419829"/>
      </p:ext>
    </p:extLst>
  </p:cSld>
  <p:clrMapOvr>
    <a:masterClrMapping/>
  </p:clrMapOvr>
  <p:transition>
    <p:random/>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5568609"/>
      </p:ext>
    </p:extLst>
  </p:cSld>
  <p:clrMapOvr>
    <a:masterClrMapping/>
  </p:clrMapOvr>
  <p:transition>
    <p:random/>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5866685"/>
      </p:ext>
    </p:extLst>
  </p:cSld>
  <p:clrMapOvr>
    <a:masterClrMapping/>
  </p:clrMapOvr>
  <p:transition>
    <p:random/>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80506292"/>
      </p:ext>
    </p:extLst>
  </p:cSld>
  <p:clrMapOvr>
    <a:masterClrMapping/>
  </p:clrMapOvr>
  <p:transition>
    <p:random/>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70498701"/>
      </p:ext>
    </p:extLst>
  </p:cSld>
  <p:clrMapOvr>
    <a:masterClrMapping/>
  </p:clrMapOvr>
  <p:transition>
    <p:random/>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cstate="print"/>
          <a:srcRect/>
          <a:stretch>
            <a:fillRect/>
          </a:stretch>
        </p:blipFill>
        <p:spPr bwMode="auto">
          <a:xfrm>
            <a:off x="2908080"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225" tIns="50103" rIns="100225" bIns="50103">
            <a:spAutoFit/>
          </a:bodyPr>
          <a:lstStyle/>
          <a:p>
            <a:pPr defTabSz="1002481"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7"/>
            <a:ext cx="9195458" cy="886015"/>
          </a:xfrm>
          <a:prstGeom prst="rect">
            <a:avLst/>
          </a:prstGeom>
          <a:noFill/>
          <a:ln w="9525">
            <a:noFill/>
            <a:miter lim="800000"/>
            <a:headEnd/>
            <a:tailEnd/>
          </a:ln>
        </p:spPr>
        <p:txBody>
          <a:bodyPr lIns="100225" tIns="50103" rIns="100225" bIns="50103">
            <a:spAutoFit/>
          </a:bodyPr>
          <a:lstStyle/>
          <a:p>
            <a:pPr defTabSz="1002481"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2481"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94937574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75687705"/>
      </p:ext>
    </p:extLst>
  </p:cSld>
  <p:clrMapOvr>
    <a:masterClrMapping/>
  </p:clrMapOvr>
  <p:transition>
    <p:random/>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06608512"/>
      </p:ext>
    </p:extLst>
  </p:cSld>
  <p:clrMapOvr>
    <a:masterClrMapping/>
  </p:clrMapOvr>
  <p:transition>
    <p:random/>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5858143"/>
      </p:ext>
    </p:extLst>
  </p:cSld>
  <p:clrMapOvr>
    <a:masterClrMapping/>
  </p:clrMapOvr>
  <p:transition>
    <p:random/>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3072945"/>
      </p:ext>
    </p:extLst>
  </p:cSld>
  <p:clrMapOvr>
    <a:masterClrMapping/>
  </p:clrMapOvr>
  <p:transition>
    <p:random/>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49426679"/>
      </p:ext>
    </p:extLst>
  </p:cSld>
  <p:clrMapOvr>
    <a:masterClrMapping/>
  </p:clrMapOvr>
  <p:transition>
    <p:random/>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83447680"/>
      </p:ext>
    </p:extLst>
  </p:cSld>
  <p:clrMapOvr>
    <a:masterClrMapping/>
  </p:clrMapOvr>
  <p:transition>
    <p:random/>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54681653"/>
      </p:ext>
    </p:extLst>
  </p:cSld>
  <p:clrMapOvr>
    <a:masterClrMapping/>
  </p:clrMapOvr>
  <p:transition>
    <p:random/>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86788398"/>
      </p:ext>
    </p:extLst>
  </p:cSld>
  <p:clrMapOvr>
    <a:masterClrMapping/>
  </p:clrMapOvr>
  <p:transition>
    <p:random/>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27936998"/>
      </p:ext>
    </p:extLst>
  </p:cSld>
  <p:clrMapOvr>
    <a:masterClrMapping/>
  </p:clrMapOvr>
  <p:transition>
    <p:random/>
  </p:transition>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93656320"/>
      </p:ext>
    </p:extLst>
  </p:cSld>
  <p:clrMapOvr>
    <a:masterClrMapping/>
  </p:clrMapOvr>
  <p:transition>
    <p:random/>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13" y="360005"/>
            <a:ext cx="9126001" cy="630000"/>
          </a:xfrm>
          <a:prstGeom prst="rect">
            <a:avLst/>
          </a:prstGeom>
        </p:spPr>
        <p:txBody>
          <a:bodyPr lIns="89943" tIns="44969" rIns="89943" bIns="44969"/>
          <a:lstStyle>
            <a:lvl1pPr>
              <a:defRPr sz="3600" b="1"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mbria Math" pitchFamily="18" charset="0"/>
                <a:ea typeface="華康中黑體" pitchFamily="49" charset="-120"/>
                <a:cs typeface="Calibri" pitchFamily="34" charset="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Cambria Math" pitchFamily="18" charset="0"/>
                <a:ea typeface="華康中黑體" pitchFamily="49" charset="-120"/>
                <a:cs typeface="Calibri" pitchFamily="34" charset="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Cambria Math" pitchFamily="18" charset="0"/>
                <a:ea typeface="華康中黑體" pitchFamily="49" charset="-120"/>
                <a:cs typeface="Calibri" pitchFamily="34" charset="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Cambria Math" pitchFamily="18" charset="0"/>
                <a:ea typeface="華康中黑體" pitchFamily="49" charset="-120"/>
                <a:cs typeface="Calibri" pitchFamily="34" charset="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Cambria Math" pitchFamily="18" charset="0"/>
                <a:ea typeface="華康中黑體" pitchFamily="49"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4" name="頁尾版面配置區 4"/>
          <p:cNvSpPr txBox="1">
            <a:spLocks/>
          </p:cNvSpPr>
          <p:nvPr userDrawn="1"/>
        </p:nvSpPr>
        <p:spPr>
          <a:xfrm>
            <a:off x="6208907" y="7522198"/>
            <a:ext cx="3856329" cy="413893"/>
          </a:xfrm>
          <a:prstGeom prst="rect">
            <a:avLst/>
          </a:prstGeom>
        </p:spPr>
        <p:txBody>
          <a:bodyPr lIns="100241" tIns="50112" rIns="100241" bIns="50112"/>
          <a:lstStyle>
            <a:lvl1pPr>
              <a:defRPr sz="900"/>
            </a:lvl1pPr>
          </a:lstStyle>
          <a:p>
            <a:pPr algn="r" defTabSz="1002481">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
        <p:nvSpPr>
          <p:cNvPr id="15" name="Slide Number Placeholder 9"/>
          <p:cNvSpPr>
            <a:spLocks noGrp="1"/>
          </p:cNvSpPr>
          <p:nvPr>
            <p:ph type="sldNum" sz="quarter" idx="10"/>
          </p:nvPr>
        </p:nvSpPr>
        <p:spPr>
          <a:xfrm>
            <a:off x="118273" y="7522086"/>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63323548"/>
      </p:ext>
    </p:extLst>
  </p:cSld>
  <p:clrMapOvr>
    <a:masterClrMapping/>
  </p:clrMapOvr>
  <p:transition>
    <p:random/>
  </p:transition>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0928037"/>
      </p:ext>
    </p:extLst>
  </p:cSld>
  <p:clrMapOvr>
    <a:masterClrMapping/>
  </p:clrMapOvr>
  <p:transition>
    <p:random/>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28154872"/>
      </p:ext>
    </p:extLst>
  </p:cSld>
  <p:clrMapOvr>
    <a:masterClrMapping/>
  </p:clrMapOvr>
  <p:transition>
    <p:random/>
  </p:transition>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91727542"/>
      </p:ext>
    </p:extLst>
  </p:cSld>
  <p:clrMapOvr>
    <a:masterClrMapping/>
  </p:clrMapOvr>
  <p:transition>
    <p:random/>
  </p:transition>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64933291"/>
      </p:ext>
    </p:extLst>
  </p:cSld>
  <p:clrMapOvr>
    <a:masterClrMapping/>
  </p:clrMapOvr>
  <p:transition>
    <p:random/>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54819428"/>
      </p:ext>
    </p:extLst>
  </p:cSld>
  <p:clrMapOvr>
    <a:masterClrMapping/>
  </p:clrMapOvr>
  <p:transition>
    <p:random/>
  </p:transition>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27717331"/>
      </p:ext>
    </p:extLst>
  </p:cSld>
  <p:clrMapOvr>
    <a:masterClrMapping/>
  </p:clrMapOvr>
  <p:transition>
    <p:random/>
  </p:transition>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44921146"/>
      </p:ext>
    </p:extLst>
  </p:cSld>
  <p:clrMapOvr>
    <a:masterClrMapping/>
  </p:clrMapOvr>
  <p:transition>
    <p:random/>
  </p:transition>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05861351"/>
      </p:ext>
    </p:extLst>
  </p:cSld>
  <p:clrMapOvr>
    <a:masterClrMapping/>
  </p:clrMapOvr>
  <p:transition>
    <p:random/>
  </p:transition>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88979821"/>
      </p:ext>
    </p:extLst>
  </p:cSld>
  <p:clrMapOvr>
    <a:masterClrMapping/>
  </p:clrMapOvr>
  <p:transition>
    <p:random/>
  </p:transition>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34200956"/>
      </p:ext>
    </p:extLst>
  </p:cSld>
  <p:clrMapOvr>
    <a:masterClrMapping/>
  </p:clrMapOvr>
  <p:transition>
    <p:random/>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69" y="2886447"/>
            <a:ext cx="4506319" cy="1177777"/>
          </a:xfrm>
          <a:prstGeom prst="rect">
            <a:avLst/>
          </a:prstGeom>
        </p:spPr>
        <p:txBody>
          <a:bodyPr lIns="89929" tIns="44962" rIns="89929" bIns="44962"/>
          <a:lstStyle>
            <a:lvl1pPr>
              <a:lnSpc>
                <a:spcPts val="4000"/>
              </a:lnSpc>
              <a:defRPr sz="4800" b="0" baseline="0" smtClean="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4076698253"/>
      </p:ext>
    </p:extLst>
  </p:cSld>
  <p:clrMapOvr>
    <a:masterClrMapping/>
  </p:clrMapOvr>
  <p:transition>
    <p:random/>
  </p:transition>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40586086"/>
      </p:ext>
    </p:extLst>
  </p:cSld>
  <p:clrMapOvr>
    <a:masterClrMapping/>
  </p:clrMapOvr>
  <p:transition>
    <p:random/>
  </p:transition>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21422302"/>
      </p:ext>
    </p:extLst>
  </p:cSld>
  <p:clrMapOvr>
    <a:masterClrMapping/>
  </p:clrMapOvr>
  <p:transition>
    <p:random/>
  </p:transition>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98669042"/>
      </p:ext>
    </p:extLst>
  </p:cSld>
  <p:clrMapOvr>
    <a:masterClrMapping/>
  </p:clrMapOvr>
  <p:transition>
    <p:random/>
  </p:transition>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06900640"/>
      </p:ext>
    </p:extLst>
  </p:cSld>
  <p:clrMapOvr>
    <a:masterClrMapping/>
  </p:clrMapOvr>
  <p:transition>
    <p:random/>
  </p:transition>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88687056"/>
      </p:ext>
    </p:extLst>
  </p:cSld>
  <p:clrMapOvr>
    <a:masterClrMapping/>
  </p:clrMapOvr>
  <p:transition>
    <p:random/>
  </p:transition>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24959479"/>
      </p:ext>
    </p:extLst>
  </p:cSld>
  <p:clrMapOvr>
    <a:masterClrMapping/>
  </p:clrMapOvr>
  <p:transition>
    <p:random/>
  </p:transition>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14983731"/>
      </p:ext>
    </p:extLst>
  </p:cSld>
  <p:clrMapOvr>
    <a:masterClrMapping/>
  </p:clrMapOvr>
  <p:transition>
    <p:random/>
  </p:transition>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17343038"/>
      </p:ext>
    </p:extLst>
  </p:cSld>
  <p:clrMapOvr>
    <a:masterClrMapping/>
  </p:clrMapOvr>
  <p:transition>
    <p:random/>
  </p:transition>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91809210"/>
      </p:ext>
    </p:extLst>
  </p:cSld>
  <p:clrMapOvr>
    <a:masterClrMapping/>
  </p:clrMapOvr>
  <p:transition>
    <p:random/>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98543638"/>
      </p:ext>
    </p:extLst>
  </p:cSld>
  <p:clrMapOvr>
    <a:masterClrMapping/>
  </p:clrMapOvr>
  <p:transition>
    <p:random/>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baseline="0" dirty="0" smtClean="0">
                <a:solidFill>
                  <a:srgbClr val="002060"/>
                </a:solidFill>
                <a:latin typeface="Calibri" pitchFamily="34" charset="0"/>
                <a:ea typeface="標楷體" pitchFamily="65" charset="-120"/>
                <a:cs typeface="Arial" charset="0"/>
              </a:rPr>
              <a:t>©2013 </a:t>
            </a:r>
            <a:r>
              <a:rPr kumimoji="0" lang="zh-TW" altLang="en-US" sz="900" baseline="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baseline="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pPr>
                <a:defRPr/>
              </a:pPr>
              <a:t>‹#›</a:t>
            </a:fld>
            <a:endParaRPr lang="en-US" altLang="zh-TW"/>
          </a:p>
        </p:txBody>
      </p:sp>
    </p:spTree>
    <p:extLst>
      <p:ext uri="{BB962C8B-B14F-4D97-AF65-F5344CB8AC3E}">
        <p14:creationId xmlns:p14="http://schemas.microsoft.com/office/powerpoint/2010/main" val="1377626381"/>
      </p:ext>
    </p:extLst>
  </p:cSld>
  <p:clrMapOvr>
    <a:masterClrMapping/>
  </p:clrMapOvr>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54905381"/>
      </p:ext>
    </p:extLst>
  </p:cSld>
  <p:clrMapOvr>
    <a:masterClrMapping/>
  </p:clrMapOvr>
  <p:transition>
    <p:random/>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94880803"/>
      </p:ext>
    </p:extLst>
  </p:cSld>
  <p:clrMapOvr>
    <a:masterClrMapping/>
  </p:clrMapOvr>
  <p:transition>
    <p:random/>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699294"/>
      </p:ext>
    </p:extLst>
  </p:cSld>
  <p:clrMapOvr>
    <a:masterClrMapping/>
  </p:clrMapOvr>
  <p:transition>
    <p:random/>
  </p:transition>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39128014"/>
      </p:ext>
    </p:extLst>
  </p:cSld>
  <p:clrMapOvr>
    <a:masterClrMapping/>
  </p:clrMapOvr>
  <p:transition>
    <p:random/>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89208809"/>
      </p:ext>
    </p:extLst>
  </p:cSld>
  <p:clrMapOvr>
    <a:masterClrMapping/>
  </p:clrMapOvr>
  <p:transition>
    <p:random/>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39972779"/>
      </p:ext>
    </p:extLst>
  </p:cSld>
  <p:clrMapOvr>
    <a:masterClrMapping/>
  </p:clrMapOvr>
  <p:transition>
    <p:random/>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31697681"/>
      </p:ext>
    </p:extLst>
  </p:cSld>
  <p:clrMapOvr>
    <a:masterClrMapping/>
  </p:clrMapOvr>
  <p:transition>
    <p:random/>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32902173"/>
      </p:ext>
    </p:extLst>
  </p:cSld>
  <p:clrMapOvr>
    <a:masterClrMapping/>
  </p:clrMapOvr>
  <p:transition>
    <p:random/>
  </p:transition>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40306556"/>
      </p:ext>
    </p:extLst>
  </p:cSld>
  <p:clrMapOvr>
    <a:masterClrMapping/>
  </p:clrMapOvr>
  <p:transition>
    <p:random/>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60183393"/>
      </p:ext>
    </p:extLst>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499" y="2414979"/>
            <a:ext cx="8550990" cy="360099"/>
          </a:xfrm>
        </p:spPr>
        <p:txBody>
          <a:bodyPr/>
          <a:lstStyle/>
          <a:p>
            <a:r>
              <a:rPr lang="en-US" smtClean="0"/>
              <a:t>Click to edit Master title style</a:t>
            </a:r>
            <a:endParaRPr lang="en-US"/>
          </a:p>
        </p:txBody>
      </p:sp>
      <p:sp>
        <p:nvSpPr>
          <p:cNvPr id="3" name="Subtitle 2"/>
          <p:cNvSpPr>
            <a:spLocks noGrp="1"/>
          </p:cNvSpPr>
          <p:nvPr>
            <p:ph type="subTitle" idx="1"/>
          </p:nvPr>
        </p:nvSpPr>
        <p:spPr>
          <a:xfrm>
            <a:off x="1508998" y="4405260"/>
            <a:ext cx="7041992" cy="1986686"/>
          </a:xfrm>
        </p:spPr>
        <p:txBody>
          <a:bodyPr/>
          <a:lstStyle>
            <a:lvl1pPr marL="0" indent="0" algn="ctr">
              <a:buNone/>
              <a:defRPr/>
            </a:lvl1pPr>
            <a:lvl2pPr marL="508660" indent="0" algn="ctr">
              <a:buNone/>
              <a:defRPr/>
            </a:lvl2pPr>
            <a:lvl3pPr marL="1017317" indent="0" algn="ctr">
              <a:buNone/>
              <a:defRPr/>
            </a:lvl3pPr>
            <a:lvl4pPr marL="1525977" indent="0" algn="ctr">
              <a:buNone/>
              <a:defRPr/>
            </a:lvl4pPr>
            <a:lvl5pPr marL="2034637" indent="0" algn="ctr">
              <a:buNone/>
              <a:defRPr/>
            </a:lvl5pPr>
            <a:lvl6pPr marL="2543289" indent="0" algn="ctr">
              <a:buNone/>
              <a:defRPr/>
            </a:lvl6pPr>
            <a:lvl7pPr marL="3051956" indent="0" algn="ctr">
              <a:buNone/>
              <a:defRPr/>
            </a:lvl7pPr>
            <a:lvl8pPr marL="3560611" indent="0" algn="ctr">
              <a:buNone/>
              <a:defRPr/>
            </a:lvl8pPr>
            <a:lvl9pPr marL="406927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73062245"/>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32590131"/>
      </p:ext>
    </p:extLst>
  </p:cSld>
  <p:clrMapOvr>
    <a:masterClrMapping/>
  </p:clrMapOvr>
  <p:transition>
    <p:random/>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722937964"/>
      </p:ext>
    </p:extLst>
  </p:cSld>
  <p:clrMapOvr>
    <a:masterClrMapping/>
  </p:clrMapOvr>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01636667"/>
      </p:ext>
    </p:extLst>
  </p:cSld>
  <p:clrMapOvr>
    <a:masterClrMapping/>
  </p:clrMapOvr>
  <p:transition>
    <p:random/>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3771882"/>
      </p:ext>
    </p:extLst>
  </p:cSld>
  <p:clrMapOvr>
    <a:masterClrMapping/>
  </p:clrMapOvr>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4151092015"/>
      </p:ext>
    </p:extLst>
  </p:cSld>
  <p:clrMapOvr>
    <a:masterClrMapping/>
  </p:clrMapOvr>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717113249"/>
      </p:ext>
    </p:extLst>
  </p:cSld>
  <p:clrMapOvr>
    <a:masterClrMapping/>
  </p:clrMapOvr>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267147937"/>
      </p:ext>
    </p:extLst>
  </p:cSld>
  <p:clrMapOvr>
    <a:masterClrMapping/>
  </p:clrMapOvr>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039405158"/>
      </p:ext>
    </p:extLst>
  </p:cSld>
  <p:clrMapOvr>
    <a:masterClrMapping/>
  </p:clrMapOvr>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538503838"/>
      </p:ext>
    </p:extLst>
  </p:cSld>
  <p:clrMapOvr>
    <a:masterClrMapping/>
  </p:clrMapOvr>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349895764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489698"/>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999386394"/>
      </p:ext>
    </p:extLst>
  </p:cSld>
  <p:clrMapOvr>
    <a:masterClrMapping/>
  </p:clrMapOvr>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001692"/>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159924594"/>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4233896131"/>
      </p:ext>
    </p:extLst>
  </p:cSld>
  <p:clrMapOvr>
    <a:masterClrMapping/>
  </p:clrMapOvr>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353399219"/>
      </p:ext>
    </p:extLst>
  </p:cSld>
  <p:clrMapOvr>
    <a:masterClrMapping/>
  </p:clrMapOvr>
  <p:transition>
    <p:random/>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6639021"/>
      </p:ext>
    </p:extLst>
  </p:cSld>
  <p:clrMapOvr>
    <a:masterClrMapping/>
  </p:clrMapOvr>
  <p:transition>
    <p:random/>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637683763"/>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738664756"/>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87954926"/>
      </p:ext>
    </p:extLst>
  </p:cSld>
  <p:clrMapOvr>
    <a:masterClrMapping/>
  </p:clrMapOvr>
  <p:transition>
    <p:random/>
  </p:transition>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30429493"/>
      </p:ext>
    </p:extLst>
  </p:cSld>
  <p:clrMapOvr>
    <a:masterClrMapping/>
  </p:clrMapOvr>
  <p:transition>
    <p:random/>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670" y="4995515"/>
            <a:ext cx="8550990" cy="1246495"/>
          </a:xfrm>
        </p:spPr>
        <p:txBody>
          <a:bodyPr/>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94670" y="3294968"/>
            <a:ext cx="8550990" cy="1700559"/>
          </a:xfrm>
        </p:spPr>
        <p:txBody>
          <a:bodyPr anchor="b"/>
          <a:lstStyle>
            <a:lvl1pPr marL="0" indent="0">
              <a:buNone/>
              <a:defRPr sz="2200"/>
            </a:lvl1pPr>
            <a:lvl2pPr marL="508660" indent="0">
              <a:buNone/>
              <a:defRPr sz="2000"/>
            </a:lvl2pPr>
            <a:lvl3pPr marL="1017317" indent="0">
              <a:buNone/>
              <a:defRPr sz="1800"/>
            </a:lvl3pPr>
            <a:lvl4pPr marL="1525977" indent="0">
              <a:buNone/>
              <a:defRPr sz="1600"/>
            </a:lvl4pPr>
            <a:lvl5pPr marL="2034637" indent="0">
              <a:buNone/>
              <a:defRPr sz="1600"/>
            </a:lvl5pPr>
            <a:lvl6pPr marL="2543289" indent="0">
              <a:buNone/>
              <a:defRPr sz="1600"/>
            </a:lvl6pPr>
            <a:lvl7pPr marL="3051956" indent="0">
              <a:buNone/>
              <a:defRPr sz="1600"/>
            </a:lvl7pPr>
            <a:lvl8pPr marL="3560611" indent="0">
              <a:buNone/>
              <a:defRPr sz="1600"/>
            </a:lvl8pPr>
            <a:lvl9pPr marL="4069270" indent="0">
              <a:buNone/>
              <a:defRPr sz="1600"/>
            </a:lvl9pPr>
          </a:lstStyle>
          <a:p>
            <a:pPr lvl="0"/>
            <a:r>
              <a:rPr lang="en-US" smtClean="0"/>
              <a:t>Click to edit Master text styles</a:t>
            </a:r>
          </a:p>
        </p:txBody>
      </p:sp>
    </p:spTree>
    <p:extLst>
      <p:ext uri="{BB962C8B-B14F-4D97-AF65-F5344CB8AC3E}">
        <p14:creationId xmlns:p14="http://schemas.microsoft.com/office/powerpoint/2010/main" val="2024476399"/>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2311216286"/>
      </p:ext>
    </p:extLst>
  </p:cSld>
  <p:clrMapOvr>
    <a:masterClrMapping/>
  </p:clrMapOvr>
  <p:hf hdr="0" dt="0"/>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2813673"/>
      </p:ext>
    </p:extLst>
  </p:cSld>
  <p:clrMapOvr>
    <a:masterClrMapping/>
  </p:clrMapOvr>
  <p:transition>
    <p:random/>
  </p:transition>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75582523"/>
      </p:ext>
    </p:extLst>
  </p:cSld>
  <p:clrMapOvr>
    <a:masterClrMapping/>
  </p:clrMapOvr>
  <p:transition>
    <p:random/>
  </p:transition>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85705007"/>
      </p:ext>
    </p:extLst>
  </p:cSld>
  <p:clrMapOvr>
    <a:masterClrMapping/>
  </p:clrMapOvr>
  <p:transition>
    <p:random/>
  </p:transition>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02522807"/>
      </p:ext>
    </p:extLst>
  </p:cSld>
  <p:clrMapOvr>
    <a:masterClrMapping/>
  </p:clrMapOvr>
  <p:transition>
    <p:random/>
  </p:transition>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62837580"/>
      </p:ext>
    </p:extLst>
  </p:cSld>
  <p:clrMapOvr>
    <a:masterClrMapping/>
  </p:clrMapOvr>
  <p:transition>
    <p:random/>
  </p:transition>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45102273"/>
      </p:ext>
    </p:extLst>
  </p:cSld>
  <p:clrMapOvr>
    <a:masterClrMapping/>
  </p:clrMapOvr>
  <p:transition>
    <p:random/>
  </p:transition>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73395880"/>
      </p:ext>
    </p:extLst>
  </p:cSld>
  <p:clrMapOvr>
    <a:masterClrMapping/>
  </p:clrMapOvr>
  <p:transition>
    <p:random/>
  </p:transition>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5373818"/>
      </p:ext>
    </p:extLst>
  </p:cSld>
  <p:clrMapOvr>
    <a:masterClrMapping/>
  </p:clrMapOvr>
  <p:transition>
    <p:random/>
  </p:transition>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96387993"/>
      </p:ext>
    </p:extLst>
  </p:cSld>
  <p:clrMapOvr>
    <a:masterClrMapping/>
  </p:clrMapOvr>
  <p:transition>
    <p:random/>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5209" y="1497227"/>
            <a:ext cx="4533981" cy="5677531"/>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6846" y="1497227"/>
            <a:ext cx="4533981" cy="5677531"/>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4925999"/>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1768777"/>
      </p:ext>
    </p:extLst>
  </p:cSld>
  <p:clrMapOvr>
    <a:masterClrMapping/>
  </p:clrMapOvr>
  <p:transition>
    <p:random/>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09572711"/>
      </p:ext>
    </p:extLst>
  </p:cSld>
  <p:clrMapOvr>
    <a:masterClrMapping/>
  </p:clrMapOvr>
  <p:transition>
    <p:random/>
  </p:transition>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95140957"/>
      </p:ext>
    </p:extLst>
  </p:cSld>
  <p:clrMapOvr>
    <a:masterClrMapping/>
  </p:clrMapOvr>
  <p:transition>
    <p:random/>
  </p:transition>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53834961"/>
      </p:ext>
    </p:extLst>
  </p:cSld>
  <p:clrMapOvr>
    <a:masterClrMapping/>
  </p:clrMapOvr>
  <p:transition>
    <p:random/>
  </p:transition>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6901543"/>
      </p:ext>
    </p:extLst>
  </p:cSld>
  <p:clrMapOvr>
    <a:masterClrMapping/>
  </p:clrMapOvr>
  <p:transition>
    <p:random/>
  </p:transition>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82836080"/>
      </p:ext>
    </p:extLst>
  </p:cSld>
  <p:clrMapOvr>
    <a:masterClrMapping/>
  </p:clrMapOvr>
  <p:transition>
    <p:random/>
  </p:transition>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80385774"/>
      </p:ext>
    </p:extLst>
  </p:cSld>
  <p:clrMapOvr>
    <a:masterClrMapping/>
  </p:clrMapOvr>
  <p:transition>
    <p:random/>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52851166"/>
      </p:ext>
    </p:extLst>
  </p:cSld>
  <p:clrMapOvr>
    <a:masterClrMapping/>
  </p:clrMapOvr>
  <p:transition>
    <p:random/>
  </p:transition>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12604430"/>
      </p:ext>
    </p:extLst>
  </p:cSld>
  <p:clrMapOvr>
    <a:masterClrMapping/>
  </p:clrMapOvr>
  <p:transition>
    <p:random/>
  </p:transition>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47178524"/>
      </p:ext>
    </p:extLst>
  </p:cSld>
  <p:clrMapOvr>
    <a:masterClrMapping/>
  </p:clrMapOvr>
  <p:transition>
    <p:random/>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018" y="311331"/>
            <a:ext cx="9053989" cy="360099"/>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000" y="1740150"/>
            <a:ext cx="4444908" cy="725212"/>
          </a:xfrm>
        </p:spPr>
        <p:txBody>
          <a:bodyPr anchor="b"/>
          <a:lstStyle>
            <a:lvl1pPr marL="0" indent="0">
              <a:buNone/>
              <a:defRPr sz="2700" b="1"/>
            </a:lvl1pPr>
            <a:lvl2pPr marL="508660" indent="0">
              <a:buNone/>
              <a:defRPr sz="2200" b="1"/>
            </a:lvl2pPr>
            <a:lvl3pPr marL="1017317" indent="0">
              <a:buNone/>
              <a:defRPr sz="2000" b="1"/>
            </a:lvl3pPr>
            <a:lvl4pPr marL="1525977" indent="0">
              <a:buNone/>
              <a:defRPr sz="1800" b="1"/>
            </a:lvl4pPr>
            <a:lvl5pPr marL="2034637" indent="0">
              <a:buNone/>
              <a:defRPr sz="1800" b="1"/>
            </a:lvl5pPr>
            <a:lvl6pPr marL="2543289" indent="0">
              <a:buNone/>
              <a:defRPr sz="1800" b="1"/>
            </a:lvl6pPr>
            <a:lvl7pPr marL="3051956" indent="0">
              <a:buNone/>
              <a:defRPr sz="1800" b="1"/>
            </a:lvl7pPr>
            <a:lvl8pPr marL="3560611" indent="0">
              <a:buNone/>
              <a:defRPr sz="1800" b="1"/>
            </a:lvl8pPr>
            <a:lvl9pPr marL="406927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3000" y="2465366"/>
            <a:ext cx="4444908" cy="4479040"/>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336" y="1740150"/>
            <a:ext cx="4446654" cy="725212"/>
          </a:xfrm>
        </p:spPr>
        <p:txBody>
          <a:bodyPr anchor="b"/>
          <a:lstStyle>
            <a:lvl1pPr marL="0" indent="0">
              <a:buNone/>
              <a:defRPr sz="2700" b="1"/>
            </a:lvl1pPr>
            <a:lvl2pPr marL="508660" indent="0">
              <a:buNone/>
              <a:defRPr sz="2200" b="1"/>
            </a:lvl2pPr>
            <a:lvl3pPr marL="1017317" indent="0">
              <a:buNone/>
              <a:defRPr sz="2000" b="1"/>
            </a:lvl3pPr>
            <a:lvl4pPr marL="1525977" indent="0">
              <a:buNone/>
              <a:defRPr sz="1800" b="1"/>
            </a:lvl4pPr>
            <a:lvl5pPr marL="2034637" indent="0">
              <a:buNone/>
              <a:defRPr sz="1800" b="1"/>
            </a:lvl5pPr>
            <a:lvl6pPr marL="2543289" indent="0">
              <a:buNone/>
              <a:defRPr sz="1800" b="1"/>
            </a:lvl6pPr>
            <a:lvl7pPr marL="3051956" indent="0">
              <a:buNone/>
              <a:defRPr sz="1800" b="1"/>
            </a:lvl7pPr>
            <a:lvl8pPr marL="3560611" indent="0">
              <a:buNone/>
              <a:defRPr sz="1800" b="1"/>
            </a:lvl8pPr>
            <a:lvl9pPr marL="406927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10336" y="2465366"/>
            <a:ext cx="4446654" cy="4479040"/>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9766648"/>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44255760"/>
      </p:ext>
    </p:extLst>
  </p:cSld>
  <p:clrMapOvr>
    <a:masterClrMapping/>
  </p:clrMapOvr>
  <p:transition>
    <p:random/>
  </p:transition>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41670192"/>
      </p:ext>
    </p:extLst>
  </p:cSld>
  <p:clrMapOvr>
    <a:masterClrMapping/>
  </p:clrMapOvr>
  <p:transition>
    <p:random/>
  </p:transition>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30644103"/>
      </p:ext>
    </p:extLst>
  </p:cSld>
  <p:clrMapOvr>
    <a:masterClrMapping/>
  </p:clrMapOvr>
  <p:transition>
    <p:random/>
  </p:transition>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70479507"/>
      </p:ext>
    </p:extLst>
  </p:cSld>
  <p:clrMapOvr>
    <a:masterClrMapping/>
  </p:clrMapOvr>
  <p:transition>
    <p:random/>
  </p:transition>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08137920"/>
      </p:ext>
    </p:extLst>
  </p:cSld>
  <p:clrMapOvr>
    <a:masterClrMapping/>
  </p:clrMapOvr>
  <p:transition>
    <p:random/>
  </p:transition>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5463685"/>
      </p:ext>
    </p:extLst>
  </p:cSld>
  <p:clrMapOvr>
    <a:masterClrMapping/>
  </p:clrMapOvr>
  <p:transition>
    <p:random/>
  </p:transition>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87402661"/>
      </p:ext>
    </p:extLst>
  </p:cSld>
  <p:clrMapOvr>
    <a:masterClrMapping/>
  </p:clrMapOvr>
  <p:transition>
    <p:random/>
  </p:transition>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09569469"/>
      </p:ext>
    </p:extLst>
  </p:cSld>
  <p:clrMapOvr>
    <a:masterClrMapping/>
  </p:clrMapOvr>
  <p:transition>
    <p:random/>
  </p:transition>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81405369"/>
      </p:ext>
    </p:extLst>
  </p:cSld>
  <p:clrMapOvr>
    <a:masterClrMapping/>
  </p:clrMapOvr>
  <p:transition>
    <p:random/>
  </p:transition>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7978048"/>
      </p:ext>
    </p:extLst>
  </p:cSld>
  <p:clrMapOvr>
    <a:masterClrMapping/>
  </p:clrMapOvr>
  <p:transition>
    <p:random/>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118794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26344656"/>
      </p:ext>
    </p:extLst>
  </p:cSld>
  <p:clrMapOvr>
    <a:masterClrMapping/>
  </p:clrMapOvr>
  <p:transition>
    <p:random/>
  </p:transition>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42815214"/>
      </p:ext>
    </p:extLst>
  </p:cSld>
  <p:clrMapOvr>
    <a:masterClrMapping/>
  </p:clrMapOvr>
  <p:transition>
    <p:random/>
  </p:transition>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1446878"/>
      </p:ext>
    </p:extLst>
  </p:cSld>
  <p:clrMapOvr>
    <a:masterClrMapping/>
  </p:clrMapOvr>
  <p:transition>
    <p:random/>
  </p:transition>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07075452"/>
      </p:ext>
    </p:extLst>
  </p:cSld>
  <p:clrMapOvr>
    <a:masterClrMapping/>
  </p:clrMapOvr>
  <p:transition>
    <p:random/>
  </p:transition>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57108884"/>
      </p:ext>
    </p:extLst>
  </p:cSld>
  <p:clrMapOvr>
    <a:masterClrMapping/>
  </p:clrMapOvr>
  <p:transition>
    <p:random/>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92105086"/>
      </p:ext>
    </p:extLst>
  </p:cSld>
  <p:clrMapOvr>
    <a:masterClrMapping/>
  </p:clrMapOvr>
  <p:transition>
    <p:random/>
  </p:transition>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6684564"/>
      </p:ext>
    </p:extLst>
  </p:cSld>
  <p:clrMapOvr>
    <a:masterClrMapping/>
  </p:clrMapOvr>
  <p:transition>
    <p:random/>
  </p:transition>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4434787"/>
      </p:ext>
    </p:extLst>
  </p:cSld>
  <p:clrMapOvr>
    <a:masterClrMapping/>
  </p:clrMapOvr>
  <p:transition>
    <p:random/>
  </p:transition>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43907097"/>
      </p:ext>
    </p:extLst>
  </p:cSld>
  <p:clrMapOvr>
    <a:masterClrMapping/>
  </p:clrMapOvr>
  <p:transition>
    <p:random/>
  </p:transition>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55698941"/>
      </p:ext>
    </p:extLst>
  </p:cSld>
  <p:clrMapOvr>
    <a:masterClrMapping/>
  </p:clrMapOvr>
  <p:transition>
    <p:random/>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790061"/>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83856679"/>
      </p:ext>
    </p:extLst>
  </p:cSld>
  <p:clrMapOvr>
    <a:masterClrMapping/>
  </p:clrMapOvr>
  <p:transition>
    <p:random/>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39696352"/>
      </p:ext>
    </p:extLst>
  </p:cSld>
  <p:clrMapOvr>
    <a:masterClrMapping/>
  </p:clrMapOvr>
  <p:transition>
    <p:random/>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11499554"/>
      </p:ext>
    </p:extLst>
  </p:cSld>
  <p:clrMapOvr>
    <a:masterClrMapping/>
  </p:clrMapOvr>
  <p:transition>
    <p:random/>
  </p:transition>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79268163"/>
      </p:ext>
    </p:extLst>
  </p:cSld>
  <p:clrMapOvr>
    <a:masterClrMapping/>
  </p:clrMapOvr>
  <p:transition>
    <p:random/>
  </p:transition>
  <p:timing>
    <p:tnLst>
      <p:par>
        <p:cTn id="1" dur="indefinite" restart="never" nodeType="tmRoot"/>
      </p:par>
    </p:tn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22251444"/>
      </p:ext>
    </p:extLst>
  </p:cSld>
  <p:clrMapOvr>
    <a:masterClrMapping/>
  </p:clrMapOvr>
  <p:transition>
    <p:random/>
  </p:transition>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62025567"/>
      </p:ext>
    </p:extLst>
  </p:cSld>
  <p:clrMapOvr>
    <a:masterClrMapping/>
  </p:clrMapOvr>
  <p:transition>
    <p:random/>
  </p:transition>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97597982"/>
      </p:ext>
    </p:extLst>
  </p:cSld>
  <p:clrMapOvr>
    <a:masterClrMapping/>
  </p:clrMapOvr>
  <p:transition>
    <p:random/>
  </p:transition>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9725791"/>
      </p:ext>
    </p:extLst>
  </p:cSld>
  <p:clrMapOvr>
    <a:masterClrMapping/>
  </p:clrMapOvr>
  <p:transition>
    <p:random/>
  </p:transition>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59688731"/>
      </p:ext>
    </p:extLst>
  </p:cSld>
  <p:clrMapOvr>
    <a:masterClrMapping/>
  </p:clrMapOvr>
  <p:transition>
    <p:random/>
  </p:transition>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97600552"/>
      </p:ext>
    </p:extLst>
  </p:cSld>
  <p:clrMapOvr>
    <a:masterClrMapping/>
  </p:clrMapOvr>
  <p:transition>
    <p:random/>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027" y="309522"/>
            <a:ext cx="3309667" cy="609398"/>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33184" y="309542"/>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03027" y="1626783"/>
            <a:ext cx="3309667" cy="5317624"/>
          </a:xfrm>
        </p:spPr>
        <p:txBody>
          <a:bodyPr/>
          <a:lstStyle>
            <a:lvl1pPr marL="0" indent="0">
              <a:buNone/>
              <a:defRPr sz="1600"/>
            </a:lvl1pPr>
            <a:lvl2pPr marL="508660" indent="0">
              <a:buNone/>
              <a:defRPr sz="1300"/>
            </a:lvl2pPr>
            <a:lvl3pPr marL="1017317" indent="0">
              <a:buNone/>
              <a:defRPr sz="1100"/>
            </a:lvl3pPr>
            <a:lvl4pPr marL="1525977" indent="0">
              <a:buNone/>
              <a:defRPr sz="1000"/>
            </a:lvl4pPr>
            <a:lvl5pPr marL="2034637" indent="0">
              <a:buNone/>
              <a:defRPr sz="1000"/>
            </a:lvl5pPr>
            <a:lvl6pPr marL="2543289" indent="0">
              <a:buNone/>
              <a:defRPr sz="1000"/>
            </a:lvl6pPr>
            <a:lvl7pPr marL="3051956" indent="0">
              <a:buNone/>
              <a:defRPr sz="1000"/>
            </a:lvl7pPr>
            <a:lvl8pPr marL="3560611" indent="0">
              <a:buNone/>
              <a:defRPr sz="1000"/>
            </a:lvl8pPr>
            <a:lvl9pPr marL="4069270" indent="0">
              <a:buNone/>
              <a:defRPr sz="1000"/>
            </a:lvl9pPr>
          </a:lstStyle>
          <a:p>
            <a:pPr lvl="0"/>
            <a:r>
              <a:rPr lang="en-US" dirty="0" smtClean="0"/>
              <a:t>Click to edit Master text styles</a:t>
            </a:r>
          </a:p>
        </p:txBody>
      </p:sp>
    </p:spTree>
    <p:extLst>
      <p:ext uri="{BB962C8B-B14F-4D97-AF65-F5344CB8AC3E}">
        <p14:creationId xmlns:p14="http://schemas.microsoft.com/office/powerpoint/2010/main" val="670102473"/>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41276071"/>
      </p:ext>
    </p:extLst>
  </p:cSld>
  <p:clrMapOvr>
    <a:masterClrMapping/>
  </p:clrMapOvr>
  <p:transition>
    <p:random/>
  </p:transition>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53170516"/>
      </p:ext>
    </p:extLst>
  </p:cSld>
  <p:clrMapOvr>
    <a:masterClrMapping/>
  </p:clrMapOvr>
  <p:transition>
    <p:random/>
  </p:transition>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2497232"/>
      </p:ext>
    </p:extLst>
  </p:cSld>
  <p:clrMapOvr>
    <a:masterClrMapping/>
  </p:clrMapOvr>
  <p:transition>
    <p:random/>
  </p:transition>
  <p:timing>
    <p:tnLst>
      <p:par>
        <p:cTn id="1" dur="indefinite" restart="never" nodeType="tmRoot"/>
      </p:par>
    </p:tnLst>
  </p:timing>
</p:sldLayout>
</file>

<file path=ppt/slideLayouts/slideLayout373.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4998372"/>
      </p:ext>
    </p:extLst>
  </p:cSld>
  <p:clrMapOvr>
    <a:masterClrMapping/>
  </p:clrMapOvr>
  <p:transition>
    <p:random/>
  </p:transition>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73376993"/>
      </p:ext>
    </p:extLst>
  </p:cSld>
  <p:clrMapOvr>
    <a:masterClrMapping/>
  </p:clrMapOvr>
  <p:transition>
    <p:random/>
  </p:transition>
  <p:timing>
    <p:tnLst>
      <p:par>
        <p:cTn id="1" dur="indefinite" restart="never" nodeType="tmRoot"/>
      </p:par>
    </p:tnLst>
  </p:timing>
</p:sldLayout>
</file>

<file path=ppt/slideLayouts/slideLayout375.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93883816"/>
      </p:ext>
    </p:extLst>
  </p:cSld>
  <p:clrMapOvr>
    <a:masterClrMapping/>
  </p:clrMapOvr>
  <p:transition>
    <p:random/>
  </p:transition>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66674029"/>
      </p:ext>
    </p:extLst>
  </p:cSld>
  <p:clrMapOvr>
    <a:masterClrMapping/>
  </p:clrMapOvr>
  <p:transition>
    <p:random/>
  </p:transition>
  <p:timing>
    <p:tnLst>
      <p:par>
        <p:cTn id="1" dur="indefinite" restart="never" nodeType="tmRoot"/>
      </p:par>
    </p:tnLst>
  </p:timing>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13363571"/>
      </p:ext>
    </p:extLst>
  </p:cSld>
  <p:clrMapOvr>
    <a:masterClrMapping/>
  </p:clrMapOvr>
  <p:transition>
    <p:random/>
  </p:transition>
  <p:timing>
    <p:tnLst>
      <p:par>
        <p:cTn id="1" dur="indefinite" restart="never" nodeType="tmRoot"/>
      </p:par>
    </p:tnLst>
  </p:timing>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28169931"/>
      </p:ext>
    </p:extLst>
  </p:cSld>
  <p:clrMapOvr>
    <a:masterClrMapping/>
  </p:clrMapOvr>
  <p:transition>
    <p:random/>
  </p:transition>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6629094"/>
      </p:ext>
    </p:extLst>
  </p:cSld>
  <p:clrMapOvr>
    <a:masterClrMapping/>
  </p:clrMapOvr>
  <p:transition>
    <p:random/>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844" y="5441803"/>
            <a:ext cx="6035993" cy="304699"/>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1844" y="694620"/>
            <a:ext cx="6035993" cy="4664393"/>
          </a:xfrm>
        </p:spPr>
        <p:txBody>
          <a:bodyPr/>
          <a:lstStyle>
            <a:lvl1pPr marL="0" indent="0">
              <a:buNone/>
              <a:defRPr sz="3600"/>
            </a:lvl1pPr>
            <a:lvl2pPr marL="508660" indent="0">
              <a:buNone/>
              <a:defRPr sz="3100"/>
            </a:lvl2pPr>
            <a:lvl3pPr marL="1017317" indent="0">
              <a:buNone/>
              <a:defRPr sz="2700"/>
            </a:lvl3pPr>
            <a:lvl4pPr marL="1525977" indent="0">
              <a:buNone/>
              <a:defRPr sz="2200"/>
            </a:lvl4pPr>
            <a:lvl5pPr marL="2034637" indent="0">
              <a:buNone/>
              <a:defRPr sz="2200"/>
            </a:lvl5pPr>
            <a:lvl6pPr marL="2543289" indent="0">
              <a:buNone/>
              <a:defRPr sz="2200"/>
            </a:lvl6pPr>
            <a:lvl7pPr marL="3051956" indent="0">
              <a:buNone/>
              <a:defRPr sz="2200"/>
            </a:lvl7pPr>
            <a:lvl8pPr marL="3560611" indent="0">
              <a:buNone/>
              <a:defRPr sz="2200"/>
            </a:lvl8pPr>
            <a:lvl9pPr marL="4069270" indent="0">
              <a:buNone/>
              <a:defRPr sz="2200"/>
            </a:lvl9pPr>
          </a:lstStyle>
          <a:p>
            <a:pPr lvl="0"/>
            <a:endParaRPr lang="en-US" noProof="0" dirty="0" smtClean="0"/>
          </a:p>
        </p:txBody>
      </p:sp>
      <p:sp>
        <p:nvSpPr>
          <p:cNvPr id="4" name="Text Placeholder 3"/>
          <p:cNvSpPr>
            <a:spLocks noGrp="1"/>
          </p:cNvSpPr>
          <p:nvPr>
            <p:ph type="body" sz="half" idx="2"/>
          </p:nvPr>
        </p:nvSpPr>
        <p:spPr>
          <a:xfrm>
            <a:off x="1971844" y="6084234"/>
            <a:ext cx="6035993" cy="912363"/>
          </a:xfrm>
        </p:spPr>
        <p:txBody>
          <a:bodyPr/>
          <a:lstStyle>
            <a:lvl1pPr marL="0" indent="0">
              <a:buNone/>
              <a:defRPr sz="1600"/>
            </a:lvl1pPr>
            <a:lvl2pPr marL="508660" indent="0">
              <a:buNone/>
              <a:defRPr sz="1300"/>
            </a:lvl2pPr>
            <a:lvl3pPr marL="1017317" indent="0">
              <a:buNone/>
              <a:defRPr sz="1100"/>
            </a:lvl3pPr>
            <a:lvl4pPr marL="1525977" indent="0">
              <a:buNone/>
              <a:defRPr sz="1000"/>
            </a:lvl4pPr>
            <a:lvl5pPr marL="2034637" indent="0">
              <a:buNone/>
              <a:defRPr sz="1000"/>
            </a:lvl5pPr>
            <a:lvl6pPr marL="2543289" indent="0">
              <a:buNone/>
              <a:defRPr sz="1000"/>
            </a:lvl6pPr>
            <a:lvl7pPr marL="3051956" indent="0">
              <a:buNone/>
              <a:defRPr sz="1000"/>
            </a:lvl7pPr>
            <a:lvl8pPr marL="3560611" indent="0">
              <a:buNone/>
              <a:defRPr sz="1000"/>
            </a:lvl8pPr>
            <a:lvl9pPr marL="4069270" indent="0">
              <a:buNone/>
              <a:defRPr sz="1000"/>
            </a:lvl9pPr>
          </a:lstStyle>
          <a:p>
            <a:pPr lvl="0"/>
            <a:r>
              <a:rPr lang="en-US" smtClean="0"/>
              <a:t>Click to edit Master text styles</a:t>
            </a:r>
          </a:p>
        </p:txBody>
      </p:sp>
    </p:spTree>
    <p:extLst>
      <p:ext uri="{BB962C8B-B14F-4D97-AF65-F5344CB8AC3E}">
        <p14:creationId xmlns:p14="http://schemas.microsoft.com/office/powerpoint/2010/main" val="2280821131"/>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1699315"/>
      </p:ext>
    </p:extLst>
  </p:cSld>
  <p:clrMapOvr>
    <a:masterClrMapping/>
  </p:clrMapOvr>
  <p:transition>
    <p:random/>
  </p:transition>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61085595"/>
      </p:ext>
    </p:extLst>
  </p:cSld>
  <p:clrMapOvr>
    <a:masterClrMapping/>
  </p:clrMapOvr>
  <p:transition>
    <p:random/>
  </p:transition>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77179582"/>
      </p:ext>
    </p:extLst>
  </p:cSld>
  <p:clrMapOvr>
    <a:masterClrMapping/>
  </p:clrMapOvr>
  <p:transition>
    <p:random/>
  </p:transition>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067574692"/>
      </p:ext>
    </p:extLst>
  </p:cSld>
  <p:clrMapOvr>
    <a:masterClrMapping/>
  </p:clrMapOvr>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20127704"/>
      </p:ext>
    </p:extLst>
  </p:cSld>
  <p:clrMapOvr>
    <a:masterClrMapping/>
  </p:clrMapOvr>
  <p:transition>
    <p:random/>
  </p:transition>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8369996"/>
      </p:ext>
    </p:extLst>
  </p:cSld>
  <p:clrMapOvr>
    <a:masterClrMapping/>
  </p:clrMapOvr>
  <p:transition/>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814419230"/>
      </p:ext>
    </p:extLst>
  </p:cSld>
  <p:clrMapOvr>
    <a:masterClrMapping/>
  </p:clrMapOvr>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851019227"/>
      </p:ext>
    </p:extLst>
  </p:cSld>
  <p:clrMapOvr>
    <a:masterClrMapping/>
  </p:clrMapOvr>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519442781"/>
      </p:ext>
    </p:extLst>
  </p:cSld>
  <p:clrMapOvr>
    <a:masterClrMapping/>
  </p:clrMapOvr>
  <p:timing>
    <p:tnLst>
      <p:par>
        <p:cTn id="1" dur="indefinite" restart="never" nodeType="tmRoot"/>
      </p:par>
    </p:tnLst>
  </p:timing>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410855399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4181302"/>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190902968"/>
      </p:ext>
    </p:extLst>
  </p:cSld>
  <p:clrMapOvr>
    <a:masterClrMapping/>
  </p:clrMapOvr>
  <p:timing>
    <p:tnLst>
      <p:par>
        <p:cTn id="1" dur="indefinite" restart="never" nodeType="tmRoot"/>
      </p:par>
    </p:tn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1214537514"/>
      </p:ext>
    </p:extLst>
  </p:cSld>
  <p:clrMapOvr>
    <a:masterClrMapping/>
  </p:clrMapOvr>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1675542424"/>
      </p:ext>
    </p:extLst>
  </p:cSld>
  <p:clrMapOvr>
    <a:masterClrMapping/>
  </p:clrMapOvr>
  <p:timing>
    <p:tnLst>
      <p:par>
        <p:cTn id="1" dur="indefinite" restart="never" nodeType="tmRoot"/>
      </p:par>
    </p:tn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876113"/>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1156005972"/>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675235943"/>
      </p:ext>
    </p:extLst>
  </p:cSld>
  <p:clrMapOvr>
    <a:masterClrMapping/>
  </p:clrMapOvr>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2192838420"/>
      </p:ext>
    </p:extLst>
  </p:cSld>
  <p:clrMapOvr>
    <a:masterClrMapping/>
  </p:clrMapOvr>
  <p:transition>
    <p:random/>
  </p:transition>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3626726"/>
      </p:ext>
    </p:extLst>
  </p:cSld>
  <p:clrMapOvr>
    <a:masterClrMapping/>
  </p:clrMapOvr>
  <p:transition>
    <p:random/>
  </p:transition>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920963035"/>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63463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80748" y="361728"/>
            <a:ext cx="360099" cy="68130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9977" y="361728"/>
            <a:ext cx="6764293" cy="68130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5623254"/>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6700409"/>
      </p:ext>
    </p:extLst>
  </p:cSld>
  <p:clrMapOvr>
    <a:masterClrMapping/>
  </p:clrMapOvr>
  <p:transition>
    <p:random/>
  </p:transition>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35882617"/>
      </p:ext>
    </p:extLst>
  </p:cSld>
  <p:clrMapOvr>
    <a:masterClrMapping/>
  </p:clrMapOvr>
  <p:transition>
    <p:random/>
  </p:transition>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2696811128"/>
      </p:ext>
    </p:extLst>
  </p:cSld>
  <p:clrMapOvr>
    <a:masterClrMapping/>
  </p:clrMapOvr>
  <p:hf hdr="0" dt="0"/>
</p:sldLayout>
</file>

<file path=ppt/slideLayouts/slideLayout403.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37138703"/>
      </p:ext>
    </p:extLst>
  </p:cSld>
  <p:clrMapOvr>
    <a:masterClrMapping/>
  </p:clrMapOvr>
  <p:transition>
    <p:random/>
  </p:transition>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40474046"/>
      </p:ext>
    </p:extLst>
  </p:cSld>
  <p:clrMapOvr>
    <a:masterClrMapping/>
  </p:clrMapOvr>
  <p:transition>
    <p:random/>
  </p:transition>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05388233"/>
      </p:ext>
    </p:extLst>
  </p:cSld>
  <p:clrMapOvr>
    <a:masterClrMapping/>
  </p:clrMapOvr>
  <p:transition>
    <p:random/>
  </p:transition>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37438475"/>
      </p:ext>
    </p:extLst>
  </p:cSld>
  <p:clrMapOvr>
    <a:masterClrMapping/>
  </p:clrMapOvr>
  <p:transition>
    <p:random/>
  </p:transition>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97945895"/>
      </p:ext>
    </p:extLst>
  </p:cSld>
  <p:clrMapOvr>
    <a:masterClrMapping/>
  </p:clrMapOvr>
  <p:transition>
    <p:random/>
  </p:transition>
  <p:timing>
    <p:tnLst>
      <p:par>
        <p:cTn id="1" dur="indefinite" restart="never" nodeType="tmRoot"/>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72875908"/>
      </p:ext>
    </p:extLst>
  </p:cSld>
  <p:clrMapOvr>
    <a:masterClrMapping/>
  </p:clrMapOvr>
  <p:transition>
    <p:random/>
  </p:transition>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80949165"/>
      </p:ext>
    </p:extLst>
  </p:cSld>
  <p:clrMapOvr>
    <a:masterClrMapping/>
  </p:clrMapOvr>
  <p:transition>
    <p:random/>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cSld name="1_Title Slide">
    <p:bg>
      <p:bgRef idx="1001">
        <a:schemeClr val="bg1"/>
      </p:bgRef>
    </p:bg>
    <p:spTree>
      <p:nvGrpSpPr>
        <p:cNvPr id="1" name=""/>
        <p:cNvGrpSpPr/>
        <p:nvPr/>
      </p:nvGrpSpPr>
      <p:grpSpPr>
        <a:xfrm>
          <a:off x="0" y="0"/>
          <a:ext cx="0" cy="0"/>
          <a:chOff x="0" y="0"/>
          <a:chExt cx="0" cy="0"/>
        </a:xfrm>
      </p:grpSpPr>
      <p:pic>
        <p:nvPicPr>
          <p:cNvPr id="3" name="Picture 1" descr="C:\Users\gwellings\Documents\Encrypted\work\ifrs learning\ifrs development\IFRS Excellence 2010\slide template\ind_fsi_glb_ve_095_lo.jpg"/>
          <p:cNvPicPr>
            <a:picLocks noChangeAspect="1" noChangeArrowheads="1"/>
          </p:cNvPicPr>
          <p:nvPr userDrawn="1"/>
        </p:nvPicPr>
        <p:blipFill>
          <a:blip r:embed="rId3" cstate="print"/>
          <a:srcRect/>
          <a:stretch>
            <a:fillRect/>
          </a:stretch>
        </p:blipFill>
        <p:spPr bwMode="auto">
          <a:xfrm>
            <a:off x="6245241" y="2035175"/>
            <a:ext cx="3806825" cy="5710238"/>
          </a:xfrm>
          <a:prstGeom prst="rect">
            <a:avLst/>
          </a:prstGeom>
          <a:noFill/>
          <a:ln w="9525">
            <a:noFill/>
            <a:miter lim="800000"/>
            <a:headEnd/>
            <a:tailEnd/>
          </a:ln>
        </p:spPr>
      </p:pic>
      <p:sp>
        <p:nvSpPr>
          <p:cNvPr id="4" name="Rectangle 3"/>
          <p:cNvSpPr>
            <a:spLocks noChangeArrowheads="1"/>
          </p:cNvSpPr>
          <p:nvPr/>
        </p:nvSpPr>
        <p:spPr bwMode="auto">
          <a:xfrm>
            <a:off x="7038978" y="7418401"/>
            <a:ext cx="2544763" cy="179387"/>
          </a:xfrm>
          <a:prstGeom prst="rect">
            <a:avLst/>
          </a:prstGeom>
          <a:noFill/>
          <a:ln w="25400" algn="ctr">
            <a:noFill/>
            <a:miter lim="800000"/>
            <a:headEnd/>
            <a:tailEnd/>
          </a:ln>
        </p:spPr>
        <p:txBody>
          <a:bodyPr lIns="0" tIns="0" rIns="0" bIns="0"/>
          <a:lstStyle/>
          <a:p>
            <a:pPr algn="r" defTabSz="1017484">
              <a:lnSpc>
                <a:spcPts val="1200"/>
              </a:lnSpc>
              <a:defRPr/>
            </a:pPr>
            <a:r>
              <a:rPr kumimoji="0" lang="en-US" sz="900" dirty="0">
                <a:solidFill>
                  <a:srgbClr val="FFFFFF"/>
                </a:solidFill>
                <a:latin typeface="Arial" charset="0"/>
                <a:ea typeface="+mn-ea"/>
                <a:cs typeface="Arial" charset="0"/>
              </a:rPr>
              <a:t>© 2008 Deloitte Touche Tohmatsu</a:t>
            </a:r>
          </a:p>
        </p:txBody>
      </p:sp>
      <p:pic>
        <p:nvPicPr>
          <p:cNvPr id="5" name="Picture 28" descr="DEL_COL"/>
          <p:cNvPicPr>
            <a:picLocks noChangeAspect="1" noChangeArrowheads="1"/>
          </p:cNvPicPr>
          <p:nvPr userDrawn="1"/>
        </p:nvPicPr>
        <p:blipFill>
          <a:blip r:embed="rId4" cstate="print"/>
          <a:srcRect/>
          <a:stretch>
            <a:fillRect/>
          </a:stretch>
        </p:blipFill>
        <p:spPr bwMode="auto">
          <a:xfrm>
            <a:off x="360378" y="374665"/>
            <a:ext cx="1800225" cy="363538"/>
          </a:xfrm>
          <a:prstGeom prst="rect">
            <a:avLst/>
          </a:prstGeom>
          <a:noFill/>
          <a:ln w="9525">
            <a:noFill/>
            <a:miter lim="800000"/>
            <a:headEnd/>
            <a:tailEnd/>
          </a:ln>
        </p:spPr>
      </p:pic>
      <p:sp>
        <p:nvSpPr>
          <p:cNvPr id="148482" name="Title Placeholder 1"/>
          <p:cNvSpPr>
            <a:spLocks noGrp="1"/>
          </p:cNvSpPr>
          <p:nvPr>
            <p:ph type="ctrTitle"/>
          </p:nvPr>
        </p:nvSpPr>
        <p:spPr>
          <a:xfrm>
            <a:off x="386530" y="2606684"/>
            <a:ext cx="8001056" cy="666849"/>
          </a:xfrm>
        </p:spPr>
        <p:txBody>
          <a:bodyPr/>
          <a:lstStyle>
            <a:lvl1pPr algn="l">
              <a:lnSpc>
                <a:spcPts val="5199"/>
              </a:lnSpc>
              <a:defRPr sz="5200" b="0">
                <a:solidFill>
                  <a:srgbClr val="002776"/>
                </a:solidFill>
                <a:latin typeface="Times New Roman" pitchFamily="18"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44434060"/>
      </p:ext>
    </p:extLst>
  </p:cSld>
  <p:clrMapOvr>
    <a:overrideClrMapping bg1="lt1" tx1="dk1" bg2="lt2" tx2="dk2" accent1="accent1" accent2="accent2" accent3="accent3" accent4="accent4" accent5="accent5" accent6="accent6" hlink="hlink" folHlink="folHlink"/>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52797241"/>
      </p:ext>
    </p:extLst>
  </p:cSld>
  <p:clrMapOvr>
    <a:masterClrMapping/>
  </p:clrMapOvr>
  <p:transition>
    <p:random/>
  </p:transition>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94070709"/>
      </p:ext>
    </p:extLst>
  </p:cSld>
  <p:clrMapOvr>
    <a:masterClrMapping/>
  </p:clrMapOvr>
  <p:transition>
    <p:random/>
  </p:transition>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4676567"/>
      </p:ext>
    </p:extLst>
  </p:cSld>
  <p:clrMapOvr>
    <a:masterClrMapping/>
  </p:clrMapOvr>
  <p:transition>
    <p:random/>
  </p:transition>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84571681"/>
      </p:ext>
    </p:extLst>
  </p:cSld>
  <p:clrMapOvr>
    <a:masterClrMapping/>
  </p:clrMapOvr>
  <p:transition>
    <p:random/>
  </p:transition>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0697259"/>
      </p:ext>
    </p:extLst>
  </p:cSld>
  <p:clrMapOvr>
    <a:masterClrMapping/>
  </p:clrMapOvr>
  <p:transition>
    <p:random/>
  </p:transition>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13742251"/>
      </p:ext>
    </p:extLst>
  </p:cSld>
  <p:clrMapOvr>
    <a:masterClrMapping/>
  </p:clrMapOvr>
  <p:transition>
    <p:random/>
  </p:transition>
  <p:timing>
    <p:tnLst>
      <p:par>
        <p:cTn id="1" dur="indefinite" restart="never" nodeType="tmRoot"/>
      </p:par>
    </p:tnLst>
  </p:timing>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4771626"/>
      </p:ext>
    </p:extLst>
  </p:cSld>
  <p:clrMapOvr>
    <a:masterClrMapping/>
  </p:clrMapOvr>
  <p:transition>
    <p:random/>
  </p:transition>
  <p:timing>
    <p:tnLst>
      <p:par>
        <p:cTn id="1" dur="indefinite" restart="never" nodeType="tmRoot"/>
      </p:par>
    </p:tnLst>
  </p:timing>
</p:sldLayout>
</file>

<file path=ppt/slideLayouts/slideLayout417.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02965421"/>
      </p:ext>
    </p:extLst>
  </p:cSld>
  <p:clrMapOvr>
    <a:masterClrMapping/>
  </p:clrMapOvr>
  <p:transition>
    <p:random/>
  </p:transition>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41725547"/>
      </p:ext>
    </p:extLst>
  </p:cSld>
  <p:clrMapOvr>
    <a:masterClrMapping/>
  </p:clrMapOvr>
  <p:transition>
    <p:random/>
  </p:transition>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15898611"/>
      </p:ext>
    </p:extLst>
  </p:cSld>
  <p:clrMapOvr>
    <a:masterClrMapping/>
  </p:clrMapOvr>
  <p:transition>
    <p:random/>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ext no graphic">
    <p:spTree>
      <p:nvGrpSpPr>
        <p:cNvPr id="1" name=""/>
        <p:cNvGrpSpPr/>
        <p:nvPr/>
      </p:nvGrpSpPr>
      <p:grpSpPr>
        <a:xfrm>
          <a:off x="0" y="0"/>
          <a:ext cx="0" cy="0"/>
          <a:chOff x="0" y="0"/>
          <a:chExt cx="0" cy="0"/>
        </a:xfrm>
      </p:grpSpPr>
      <p:sp>
        <p:nvSpPr>
          <p:cNvPr id="2" name="Title 1"/>
          <p:cNvSpPr>
            <a:spLocks noGrp="1"/>
          </p:cNvSpPr>
          <p:nvPr>
            <p:ph type="title"/>
          </p:nvPr>
        </p:nvSpPr>
        <p:spPr>
          <a:xfrm>
            <a:off x="35555" y="34201"/>
            <a:ext cx="9710096" cy="360099"/>
          </a:xfrm>
        </p:spPr>
        <p:txBody>
          <a:bodyPr/>
          <a:lstStyle/>
          <a:p>
            <a:r>
              <a:rPr lang="en-US" smtClean="0"/>
              <a:t>Click to edit Master title style</a:t>
            </a:r>
            <a:endParaRPr lang="en-GB"/>
          </a:p>
        </p:txBody>
      </p:sp>
      <p:sp>
        <p:nvSpPr>
          <p:cNvPr id="8" name="Text Placeholder 7"/>
          <p:cNvSpPr>
            <a:spLocks noGrp="1"/>
          </p:cNvSpPr>
          <p:nvPr>
            <p:ph type="body" sz="quarter" idx="10"/>
          </p:nvPr>
        </p:nvSpPr>
        <p:spPr>
          <a:xfrm>
            <a:off x="251518" y="1029345"/>
            <a:ext cx="9556989" cy="2023531"/>
          </a:xfrm>
          <a:prstGeom prst="rect">
            <a:avLst/>
          </a:prstGeom>
        </p:spPr>
        <p:txBody>
          <a:bodyPr lIns="101732" tIns="50866" rIns="101732" bIns="50866"/>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502965111"/>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9053861"/>
      </p:ext>
    </p:extLst>
  </p:cSld>
  <p:clrMapOvr>
    <a:masterClrMapping/>
  </p:clrMapOvr>
  <p:transition>
    <p:random/>
  </p:transition>
  <p:timing>
    <p:tnLst>
      <p:par>
        <p:cTn id="1" dur="indefinite" restart="never" nodeType="tmRoot"/>
      </p:par>
    </p:tn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66351654"/>
      </p:ext>
    </p:extLst>
  </p:cSld>
  <p:clrMapOvr>
    <a:masterClrMapping/>
  </p:clrMapOvr>
  <p:transition>
    <p:random/>
  </p:transition>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38569217"/>
      </p:ext>
    </p:extLst>
  </p:cSld>
  <p:clrMapOvr>
    <a:masterClrMapping/>
  </p:clrMapOvr>
  <p:transition>
    <p:random/>
  </p:transition>
  <p:timing>
    <p:tnLst>
      <p:par>
        <p:cTn id="1" dur="indefinite" restart="never" nodeType="tmRoot"/>
      </p:par>
    </p:tn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52490054"/>
      </p:ext>
    </p:extLst>
  </p:cSld>
  <p:clrMapOvr>
    <a:masterClrMapping/>
  </p:clrMapOvr>
  <p:transition>
    <p:random/>
  </p:transition>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01887856"/>
      </p:ext>
    </p:extLst>
  </p:cSld>
  <p:clrMapOvr>
    <a:masterClrMapping/>
  </p:clrMapOvr>
  <p:transition>
    <p:random/>
  </p:transition>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52894184"/>
      </p:ext>
    </p:extLst>
  </p:cSld>
  <p:clrMapOvr>
    <a:masterClrMapping/>
  </p:clrMapOvr>
  <p:transition>
    <p:random/>
  </p:transition>
  <p:timing>
    <p:tnLst>
      <p:par>
        <p:cTn id="1" dur="indefinite" restart="never" nodeType="tmRoot"/>
      </p:par>
    </p:tn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12705989"/>
      </p:ext>
    </p:extLst>
  </p:cSld>
  <p:clrMapOvr>
    <a:masterClrMapping/>
  </p:clrMapOvr>
  <p:transition>
    <p:random/>
  </p:transition>
  <p:timing>
    <p:tnLst>
      <p:par>
        <p:cTn id="1" dur="indefinite" restart="never" nodeType="tmRoot"/>
      </p:par>
    </p:tn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72918238"/>
      </p:ext>
    </p:extLst>
  </p:cSld>
  <p:clrMapOvr>
    <a:masterClrMapping/>
  </p:clrMapOvr>
  <p:transition>
    <p:random/>
  </p:transition>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6609501"/>
      </p:ext>
    </p:extLst>
  </p:cSld>
  <p:clrMapOvr>
    <a:masterClrMapping/>
  </p:clrMapOvr>
  <p:transition>
    <p:random/>
  </p:transition>
  <p:timing>
    <p:tnLst>
      <p:par>
        <p:cTn id="1" dur="indefinite" restart="never" nodeType="tmRoot"/>
      </p:par>
    </p:tnLst>
  </p:timing>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74021847"/>
      </p:ext>
    </p:extLst>
  </p:cSld>
  <p:clrMapOvr>
    <a:masterClrMapping/>
  </p:clrMapOvr>
  <p:transition>
    <p:random/>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Ref idx="1001">
        <a:schemeClr val="bg1"/>
      </p:bgRef>
    </p:bg>
    <p:spTree>
      <p:nvGrpSpPr>
        <p:cNvPr id="1" name=""/>
        <p:cNvGrpSpPr/>
        <p:nvPr/>
      </p:nvGrpSpPr>
      <p:grpSpPr>
        <a:xfrm>
          <a:off x="0" y="0"/>
          <a:ext cx="0" cy="0"/>
          <a:chOff x="0" y="0"/>
          <a:chExt cx="0" cy="0"/>
        </a:xfrm>
      </p:grpSpPr>
      <p:sp>
        <p:nvSpPr>
          <p:cNvPr id="3" name="Rectangle 2"/>
          <p:cNvSpPr>
            <a:spLocks noChangeArrowheads="1"/>
          </p:cNvSpPr>
          <p:nvPr/>
        </p:nvSpPr>
        <p:spPr bwMode="auto">
          <a:xfrm>
            <a:off x="7038975" y="7418390"/>
            <a:ext cx="2544763" cy="179387"/>
          </a:xfrm>
          <a:prstGeom prst="rect">
            <a:avLst/>
          </a:prstGeom>
          <a:noFill/>
          <a:ln w="25400" algn="ctr">
            <a:noFill/>
            <a:miter lim="800000"/>
            <a:headEnd/>
            <a:tailEnd/>
          </a:ln>
        </p:spPr>
        <p:txBody>
          <a:bodyPr lIns="0" tIns="0" rIns="0" bIns="0"/>
          <a:lstStyle/>
          <a:p>
            <a:pPr algn="r" defTabSz="1019118">
              <a:lnSpc>
                <a:spcPts val="1200"/>
              </a:lnSpc>
              <a:defRPr/>
            </a:pPr>
            <a:r>
              <a:rPr kumimoji="0" lang="en-US" sz="900" dirty="0">
                <a:solidFill>
                  <a:srgbClr val="FFFFFF"/>
                </a:solidFill>
                <a:latin typeface="Arial" charset="0"/>
                <a:ea typeface="+mn-ea"/>
                <a:cs typeface="Arial" charset="0"/>
              </a:rPr>
              <a:t>© 2008 </a:t>
            </a:r>
            <a:r>
              <a:rPr kumimoji="0" lang="en-US" sz="900" dirty="0" smtClean="0">
                <a:solidFill>
                  <a:srgbClr val="FFFFFF"/>
                </a:solidFill>
                <a:latin typeface="Arial" charset="0"/>
                <a:ea typeface="+mn-ea"/>
                <a:cs typeface="Arial" charset="0"/>
              </a:rPr>
              <a:t>Deloitte Global Se(2011)vices Limited</a:t>
            </a:r>
            <a:endParaRPr kumimoji="0" lang="en-US" sz="900" dirty="0">
              <a:solidFill>
                <a:srgbClr val="FFFFFF"/>
              </a:solidFill>
              <a:latin typeface="Arial" charset="0"/>
              <a:ea typeface="+mn-ea"/>
              <a:cs typeface="Arial" charset="0"/>
            </a:endParaRPr>
          </a:p>
        </p:txBody>
      </p:sp>
      <p:pic>
        <p:nvPicPr>
          <p:cNvPr id="4" name="Picture 28" descr="DEL_COL"/>
          <p:cNvPicPr>
            <a:picLocks noChangeAspect="1" noChangeArrowheads="1"/>
          </p:cNvPicPr>
          <p:nvPr/>
        </p:nvPicPr>
        <p:blipFill>
          <a:blip r:embed="rId2" cstate="print"/>
          <a:srcRect/>
          <a:stretch>
            <a:fillRect/>
          </a:stretch>
        </p:blipFill>
        <p:spPr bwMode="auto">
          <a:xfrm>
            <a:off x="360365" y="374650"/>
            <a:ext cx="1800225" cy="363538"/>
          </a:xfrm>
          <a:prstGeom prst="rect">
            <a:avLst/>
          </a:prstGeom>
          <a:noFill/>
          <a:ln w="9525">
            <a:noFill/>
            <a:miter lim="800000"/>
            <a:headEnd/>
            <a:tailEnd/>
          </a:ln>
        </p:spPr>
      </p:pic>
      <p:pic>
        <p:nvPicPr>
          <p:cNvPr id="5" name="Picture 7" descr="leaf.jpg"/>
          <p:cNvPicPr>
            <a:picLocks noChangeAspect="1"/>
          </p:cNvPicPr>
          <p:nvPr/>
        </p:nvPicPr>
        <p:blipFill>
          <a:blip r:embed="rId3" cstate="print"/>
          <a:srcRect/>
          <a:stretch>
            <a:fillRect/>
          </a:stretch>
        </p:blipFill>
        <p:spPr bwMode="auto">
          <a:xfrm>
            <a:off x="6959600" y="4030665"/>
            <a:ext cx="2497138" cy="3743325"/>
          </a:xfrm>
          <a:prstGeom prst="rect">
            <a:avLst/>
          </a:prstGeom>
          <a:noFill/>
          <a:ln w="9525">
            <a:noFill/>
            <a:miter lim="800000"/>
            <a:headEnd/>
            <a:tailEnd/>
          </a:ln>
        </p:spPr>
      </p:pic>
      <p:sp>
        <p:nvSpPr>
          <p:cNvPr id="148482" name="Title Placeholder 1"/>
          <p:cNvSpPr>
            <a:spLocks noGrp="1"/>
          </p:cNvSpPr>
          <p:nvPr>
            <p:ph type="ctrTitle"/>
          </p:nvPr>
        </p:nvSpPr>
        <p:spPr>
          <a:xfrm>
            <a:off x="386524" y="2606677"/>
            <a:ext cx="6724650" cy="1279525"/>
          </a:xfrm>
        </p:spPr>
        <p:txBody>
          <a:bodyPr/>
          <a:lstStyle>
            <a:lvl1pPr algn="l">
              <a:lnSpc>
                <a:spcPts val="5200"/>
              </a:lnSpc>
              <a:defRPr sz="5200" b="0">
                <a:solidFill>
                  <a:srgbClr val="002776"/>
                </a:solidFill>
                <a:latin typeface="Times New Roman" pitchFamily="18"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12272218"/>
      </p:ext>
    </p:extLst>
  </p:cSld>
  <p:clrMapOvr>
    <a:overrideClrMapping bg1="lt1" tx1="dk1" bg2="lt2" tx2="dk2" accent1="accent1" accent2="accent2" accent3="accent3" accent4="accent4" accent5="accent5" accent6="accent6" hlink="hlink" folHlink="folHlink"/>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1023853"/>
      </p:ext>
    </p:extLst>
  </p:cSld>
  <p:clrMapOvr>
    <a:masterClrMapping/>
  </p:clrMapOvr>
  <p:transition>
    <p:random/>
  </p:transition>
  <p:timing>
    <p:tnLst>
      <p:par>
        <p:cTn id="1" dur="indefinite" restart="never" nodeType="tmRoot"/>
      </p:par>
    </p:tnLst>
  </p:timing>
</p:sldLayout>
</file>

<file path=ppt/slideLayouts/slideLayout431.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98847639"/>
      </p:ext>
    </p:extLst>
  </p:cSld>
  <p:clrMapOvr>
    <a:masterClrMapping/>
  </p:clrMapOvr>
  <p:transition>
    <p:random/>
  </p:transition>
  <p:timing>
    <p:tnLst>
      <p:par>
        <p:cTn id="1" dur="indefinite" restart="never" nodeType="tmRoot"/>
      </p:par>
    </p:tnLst>
  </p:timing>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16188215"/>
      </p:ext>
    </p:extLst>
  </p:cSld>
  <p:clrMapOvr>
    <a:masterClrMapping/>
  </p:clrMapOvr>
  <p:transition>
    <p:random/>
  </p:transition>
  <p:timing>
    <p:tnLst>
      <p:par>
        <p:cTn id="1" dur="indefinite" restart="never" nodeType="tmRoot"/>
      </p:par>
    </p:tnLst>
  </p:timing>
</p:sldLayout>
</file>

<file path=ppt/slideLayouts/slideLayout433.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39038573"/>
      </p:ext>
    </p:extLst>
  </p:cSld>
  <p:clrMapOvr>
    <a:masterClrMapping/>
  </p:clrMapOvr>
  <p:transition>
    <p:random/>
  </p:transition>
  <p:timing>
    <p:tnLst>
      <p:par>
        <p:cTn id="1" dur="indefinite" restart="never" nodeType="tmRoot"/>
      </p:par>
    </p:tnLst>
  </p:timing>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07960898"/>
      </p:ext>
    </p:extLst>
  </p:cSld>
  <p:clrMapOvr>
    <a:masterClrMapping/>
  </p:clrMapOvr>
  <p:transition>
    <p:random/>
  </p:transition>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59739827"/>
      </p:ext>
    </p:extLst>
  </p:cSld>
  <p:clrMapOvr>
    <a:masterClrMapping/>
  </p:clrMapOvr>
  <p:transition>
    <p:random/>
  </p:transition>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50389018"/>
      </p:ext>
    </p:extLst>
  </p:cSld>
  <p:clrMapOvr>
    <a:masterClrMapping/>
  </p:clrMapOvr>
  <p:transition>
    <p:random/>
  </p:transition>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63128590"/>
      </p:ext>
    </p:extLst>
  </p:cSld>
  <p:clrMapOvr>
    <a:masterClrMapping/>
  </p:clrMapOvr>
  <p:transition>
    <p:random/>
  </p:transition>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92963363"/>
      </p:ext>
    </p:extLst>
  </p:cSld>
  <p:clrMapOvr>
    <a:masterClrMapping/>
  </p:clrMapOvr>
  <p:transition>
    <p:random/>
  </p:transition>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76583551"/>
      </p:ext>
    </p:extLst>
  </p:cSld>
  <p:clrMapOvr>
    <a:masterClrMapping/>
  </p:clrMapOvr>
  <p:transition>
    <p:random/>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188698SDCRGB1.jpg"/>
          <p:cNvPicPr>
            <a:picLocks noChangeAspect="1"/>
          </p:cNvPicPr>
          <p:nvPr/>
        </p:nvPicPr>
        <p:blipFill>
          <a:blip r:embed="rId2" cstate="print"/>
          <a:srcRect/>
          <a:stretch>
            <a:fillRect/>
          </a:stretch>
        </p:blipFill>
        <p:spPr bwMode="auto">
          <a:xfrm>
            <a:off x="8585202" y="80963"/>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sz="2600" baseline="0">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000"/>
            </a:lvl1pPr>
            <a:lvl2pPr>
              <a:defRPr sz="20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660B68D1-729F-4A02-B395-CC2DBF45FAF6}"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143640286"/>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90103036"/>
      </p:ext>
    </p:extLst>
  </p:cSld>
  <p:clrMapOvr>
    <a:masterClrMapping/>
  </p:clrMapOvr>
  <p:transition>
    <p:random/>
  </p:transition>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50821918"/>
      </p:ext>
    </p:extLst>
  </p:cSld>
  <p:clrMapOvr>
    <a:masterClrMapping/>
  </p:clrMapOvr>
  <p:transition>
    <p:random/>
  </p:transition>
  <p:timing>
    <p:tnLst>
      <p:par>
        <p:cTn id="1" dur="indefinite" restart="never" nodeType="tmRoot"/>
      </p:par>
    </p:tn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56116387"/>
      </p:ext>
    </p:extLst>
  </p:cSld>
  <p:clrMapOvr>
    <a:masterClrMapping/>
  </p:clrMapOvr>
  <p:transition>
    <p:random/>
  </p:transition>
  <p:timing>
    <p:tnLst>
      <p:par>
        <p:cTn id="1" dur="indefinite" restart="never" nodeType="tmRoot"/>
      </p:par>
    </p:tnLst>
  </p:timing>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42543998"/>
      </p:ext>
    </p:extLst>
  </p:cSld>
  <p:clrMapOvr>
    <a:masterClrMapping/>
  </p:clrMapOvr>
  <p:transition>
    <p:random/>
  </p:transition>
  <p:timing>
    <p:tnLst>
      <p:par>
        <p:cTn id="1" dur="indefinite" restart="never" nodeType="tmRoot"/>
      </p:par>
    </p:tn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15580378"/>
      </p:ext>
    </p:extLst>
  </p:cSld>
  <p:clrMapOvr>
    <a:masterClrMapping/>
  </p:clrMapOvr>
  <p:transition>
    <p:random/>
  </p:transition>
  <p:timing>
    <p:tnLst>
      <p:par>
        <p:cTn id="1" dur="indefinite" restart="never" nodeType="tmRoot"/>
      </p:par>
    </p:tnLst>
  </p:timing>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32426319"/>
      </p:ext>
    </p:extLst>
  </p:cSld>
  <p:clrMapOvr>
    <a:masterClrMapping/>
  </p:clrMapOvr>
  <p:transition>
    <p:random/>
  </p:transition>
  <p:timing>
    <p:tnLst>
      <p:par>
        <p:cTn id="1" dur="indefinite" restart="never" nodeType="tmRoot"/>
      </p:par>
    </p:tnLst>
  </p:timing>
</p:sldLayout>
</file>

<file path=ppt/slideLayouts/slideLayout446.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82232533"/>
      </p:ext>
    </p:extLst>
  </p:cSld>
  <p:clrMapOvr>
    <a:masterClrMapping/>
  </p:clrMapOvr>
  <p:transition>
    <p:random/>
  </p:transition>
  <p:timing>
    <p:tnLst>
      <p:par>
        <p:cTn id="1" dur="indefinite" restart="never" nodeType="tmRoot"/>
      </p:par>
    </p:tnLst>
  </p:timing>
</p:sldLayout>
</file>

<file path=ppt/slideLayouts/slideLayout447.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00416041"/>
      </p:ext>
    </p:extLst>
  </p:cSld>
  <p:clrMapOvr>
    <a:masterClrMapping/>
  </p:clrMapOvr>
  <p:transition>
    <p:random/>
  </p:transition>
  <p:timing>
    <p:tnLst>
      <p:par>
        <p:cTn id="1" dur="indefinite" restart="never" nodeType="tmRoot"/>
      </p:par>
    </p:tnLst>
  </p:timing>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4258605"/>
      </p:ext>
    </p:extLst>
  </p:cSld>
  <p:clrMapOvr>
    <a:masterClrMapping/>
  </p:clrMapOvr>
  <p:transition>
    <p:random/>
  </p:transition>
  <p:timing>
    <p:tnLst>
      <p:par>
        <p:cTn id="1" dur="indefinite" restart="never" nodeType="tmRoot"/>
      </p:par>
    </p:tnLst>
  </p:timing>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77450988"/>
      </p:ext>
    </p:extLst>
  </p:cSld>
  <p:clrMapOvr>
    <a:masterClrMapping/>
  </p:clrMapOvr>
  <p:transition>
    <p:random/>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5" descr="flipchart.jpg"/>
          <p:cNvPicPr>
            <a:picLocks noChangeAspect="1"/>
          </p:cNvPicPr>
          <p:nvPr/>
        </p:nvPicPr>
        <p:blipFill>
          <a:blip r:embed="rId2" cstate="print"/>
          <a:srcRect/>
          <a:stretch>
            <a:fillRect/>
          </a:stretch>
        </p:blipFill>
        <p:spPr bwMode="auto">
          <a:xfrm>
            <a:off x="8247062" y="104777"/>
            <a:ext cx="1714500" cy="17145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210FE39B-D5E5-49F9-9EB2-CC2DB778CD7A}"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980929197"/>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74055236"/>
      </p:ext>
    </p:extLst>
  </p:cSld>
  <p:clrMapOvr>
    <a:masterClrMapping/>
  </p:clrMapOvr>
  <p:transition>
    <p:random/>
  </p:transition>
  <p:timing>
    <p:tnLst>
      <p:par>
        <p:cTn id="1" dur="indefinite" restart="never" nodeType="tmRoot"/>
      </p:par>
    </p:tnLst>
  </p:timing>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10579535"/>
      </p:ext>
    </p:extLst>
  </p:cSld>
  <p:clrMapOvr>
    <a:masterClrMapping/>
  </p:clrMapOvr>
  <p:transition>
    <p:random/>
  </p:transition>
  <p:timing>
    <p:tnLst>
      <p:par>
        <p:cTn id="1" dur="indefinite" restart="never" nodeType="tmRoot"/>
      </p:par>
    </p:tnLst>
  </p:timing>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76777574"/>
      </p:ext>
    </p:extLst>
  </p:cSld>
  <p:clrMapOvr>
    <a:masterClrMapping/>
  </p:clrMapOvr>
  <p:transition>
    <p:random/>
  </p:transition>
  <p:timing>
    <p:tnLst>
      <p:par>
        <p:cTn id="1" dur="indefinite" restart="never" nodeType="tmRoot"/>
      </p:par>
    </p:tnLst>
  </p:timing>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50389101"/>
      </p:ext>
    </p:extLst>
  </p:cSld>
  <p:clrMapOvr>
    <a:masterClrMapping/>
  </p:clrMapOvr>
  <p:transition>
    <p:random/>
  </p:transition>
  <p:timing>
    <p:tnLst>
      <p:par>
        <p:cTn id="1" dur="indefinite" restart="never" nodeType="tmRoot"/>
      </p:par>
    </p:tnLst>
  </p:timing>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88422725"/>
      </p:ext>
    </p:extLst>
  </p:cSld>
  <p:clrMapOvr>
    <a:masterClrMapping/>
  </p:clrMapOvr>
  <p:transition>
    <p:random/>
  </p:transition>
  <p:timing>
    <p:tnLst>
      <p:par>
        <p:cTn id="1" dur="indefinite" restart="never" nodeType="tmRoot"/>
      </p:par>
    </p:tnLst>
  </p:timing>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00917480"/>
      </p:ext>
    </p:extLst>
  </p:cSld>
  <p:clrMapOvr>
    <a:masterClrMapping/>
  </p:clrMapOvr>
  <p:transition>
    <p:random/>
  </p:transition>
  <p:timing>
    <p:tnLst>
      <p:par>
        <p:cTn id="1" dur="indefinite" restart="never" nodeType="tmRoot"/>
      </p:par>
    </p:tnLst>
  </p:timing>
</p:sldLayout>
</file>

<file path=ppt/slideLayouts/slideLayout456.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05503680"/>
      </p:ext>
    </p:extLst>
  </p:cSld>
  <p:clrMapOvr>
    <a:masterClrMapping/>
  </p:clrMapOvr>
  <p:transition>
    <p:random/>
  </p:transition>
  <p:timing>
    <p:tnLst>
      <p:par>
        <p:cTn id="1" dur="indefinite" restart="never" nodeType="tmRoot"/>
      </p:par>
    </p:tnLst>
  </p:timing>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08581052"/>
      </p:ext>
    </p:extLst>
  </p:cSld>
  <p:clrMapOvr>
    <a:masterClrMapping/>
  </p:clrMapOvr>
  <p:transition>
    <p:random/>
  </p:transition>
  <p:timing>
    <p:tnLst>
      <p:par>
        <p:cTn id="1" dur="indefinite" restart="never" nodeType="tmRoot"/>
      </p:par>
    </p:tnLst>
  </p:timing>
</p:sldLayout>
</file>

<file path=ppt/slideLayouts/slideLayout458.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5751260"/>
      </p:ext>
    </p:extLst>
  </p:cSld>
  <p:clrMapOvr>
    <a:masterClrMapping/>
  </p:clrMapOvr>
  <p:transition>
    <p:random/>
  </p:transition>
  <p:timing>
    <p:tnLst>
      <p:par>
        <p:cTn id="1" dur="indefinite" restart="never" nodeType="tmRoot"/>
      </p:par>
    </p:tnLst>
  </p:timing>
</p:sldLayout>
</file>

<file path=ppt/slideLayouts/slideLayout459.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43140843"/>
      </p:ext>
    </p:extLst>
  </p:cSld>
  <p:clrMapOvr>
    <a:masterClrMapping/>
  </p:clrMapOvr>
  <p:transition>
    <p:random/>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5" descr="187514SDCRGB1.jpg"/>
          <p:cNvPicPr>
            <a:picLocks noChangeAspect="1"/>
          </p:cNvPicPr>
          <p:nvPr/>
        </p:nvPicPr>
        <p:blipFill>
          <a:blip r:embed="rId2" cstate="print"/>
          <a:srcRect/>
          <a:stretch>
            <a:fillRect/>
          </a:stretch>
        </p:blipFill>
        <p:spPr bwMode="auto">
          <a:xfrm>
            <a:off x="8388352" y="171451"/>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96083" y="1386665"/>
            <a:ext cx="9266237" cy="5916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9927CBD9-223D-47FF-9882-7D277E5E8848}"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1548521179"/>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04441409"/>
      </p:ext>
    </p:extLst>
  </p:cSld>
  <p:clrMapOvr>
    <a:masterClrMapping/>
  </p:clrMapOvr>
  <p:transition>
    <p:random/>
  </p:transition>
  <p:timing>
    <p:tnLst>
      <p:par>
        <p:cTn id="1" dur="indefinite" restart="never" nodeType="tmRoot"/>
      </p:par>
    </p:tnLst>
  </p:timing>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63511641"/>
      </p:ext>
    </p:extLst>
  </p:cSld>
  <p:clrMapOvr>
    <a:masterClrMapping/>
  </p:clrMapOvr>
  <p:transition>
    <p:random/>
  </p:transition>
  <p:timing>
    <p:tnLst>
      <p:par>
        <p:cTn id="1" dur="indefinite" restart="never" nodeType="tmRoot"/>
      </p:par>
    </p:tnLst>
  </p:timing>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3419789"/>
      </p:ext>
    </p:extLst>
  </p:cSld>
  <p:clrMapOvr>
    <a:masterClrMapping/>
  </p:clrMapOvr>
  <p:transition>
    <p:random/>
  </p:transition>
  <p:timing>
    <p:tnLst>
      <p:par>
        <p:cTn id="1" dur="indefinite" restart="never" nodeType="tmRoot"/>
      </p:par>
    </p:tnLst>
  </p:timing>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34762721"/>
      </p:ext>
    </p:extLst>
  </p:cSld>
  <p:clrMapOvr>
    <a:masterClrMapping/>
  </p:clrMapOvr>
  <p:transition>
    <p:random/>
  </p:transition>
  <p:timing>
    <p:tnLst>
      <p:par>
        <p:cTn id="1" dur="indefinite" restart="never" nodeType="tmRoot"/>
      </p:par>
    </p:tnLst>
  </p:timing>
</p:sldLayout>
</file>

<file path=ppt/slideLayouts/slideLayout464.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90050581"/>
      </p:ext>
    </p:extLst>
  </p:cSld>
  <p:clrMapOvr>
    <a:masterClrMapping/>
  </p:clrMapOvr>
  <p:transition>
    <p:random/>
  </p:transition>
  <p:timing>
    <p:tnLst>
      <p:par>
        <p:cTn id="1" dur="indefinite" restart="never" nodeType="tmRoot"/>
      </p:par>
    </p:tnLst>
  </p:timing>
</p:sldLayout>
</file>

<file path=ppt/slideLayouts/slideLayout465.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404311668"/>
      </p:ext>
    </p:extLst>
  </p:cSld>
  <p:clrMapOvr>
    <a:masterClrMapping/>
  </p:clrMapOvr>
  <p:timing>
    <p:tnLst>
      <p:par>
        <p:cTn id="1" dur="indefinite" restart="never" nodeType="tmRoot"/>
      </p:par>
    </p:tnLst>
  </p:timing>
</p:sldLayout>
</file>

<file path=ppt/slideLayouts/slideLayout466.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53754060"/>
      </p:ext>
    </p:extLst>
  </p:cSld>
  <p:clrMapOvr>
    <a:masterClrMapping/>
  </p:clrMapOvr>
  <p:transition>
    <p:random/>
  </p:transition>
  <p:timing>
    <p:tnLst>
      <p:par>
        <p:cTn id="1" dur="indefinite" restart="never" nodeType="tmRoot"/>
      </p:par>
    </p:tnLst>
  </p:timing>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498695"/>
      </p:ext>
    </p:extLst>
  </p:cSld>
  <p:clrMapOvr>
    <a:masterClrMapping/>
  </p:clrMapOvr>
  <p:transition/>
  <p:timing>
    <p:tnLst>
      <p:par>
        <p:cTn id="1" dur="indefinite" restart="never" nodeType="tmRoot"/>
      </p:par>
    </p:tnLst>
  </p:timing>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80088495"/>
      </p:ext>
    </p:extLst>
  </p:cSld>
  <p:clrMapOvr>
    <a:masterClrMapping/>
  </p:clrMapOvr>
  <p:timing>
    <p:tnLst>
      <p:par>
        <p:cTn id="1" dur="indefinite" restart="never" nodeType="tmRoot"/>
      </p:par>
    </p:tnLst>
  </p:timing>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33931389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5" descr="187514SDCRGB1.jpg"/>
          <p:cNvPicPr>
            <a:picLocks noChangeAspect="1"/>
          </p:cNvPicPr>
          <p:nvPr/>
        </p:nvPicPr>
        <p:blipFill>
          <a:blip r:embed="rId2" cstate="print"/>
          <a:srcRect/>
          <a:stretch>
            <a:fillRect/>
          </a:stretch>
        </p:blipFill>
        <p:spPr bwMode="auto">
          <a:xfrm>
            <a:off x="8388352" y="171451"/>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96083" y="1386665"/>
            <a:ext cx="9266237" cy="5916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49B62FCD-39A4-4566-A3A4-5868CC2B55AF}"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10357354"/>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077557588"/>
      </p:ext>
    </p:extLst>
  </p:cSld>
  <p:clrMapOvr>
    <a:masterClrMapping/>
  </p:clrMapOvr>
  <p:timing>
    <p:tnLst>
      <p:par>
        <p:cTn id="1" dur="indefinite" restart="never" nodeType="tmRoot"/>
      </p:par>
    </p:tnLst>
  </p:timing>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950760663"/>
      </p:ext>
    </p:extLst>
  </p:cSld>
  <p:clrMapOvr>
    <a:masterClrMapping/>
  </p:clrMapOvr>
  <p:timing>
    <p:tnLst>
      <p:par>
        <p:cTn id="1" dur="indefinite" restart="never" nodeType="tmRoot"/>
      </p:par>
    </p:tnLst>
  </p:timing>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13818076"/>
      </p:ext>
    </p:extLst>
  </p:cSld>
  <p:clrMapOvr>
    <a:masterClrMapping/>
  </p:clrMapOvr>
  <p:timing>
    <p:tnLst>
      <p:par>
        <p:cTn id="1" dur="indefinite" restart="never" nodeType="tmRoot"/>
      </p:par>
    </p:tnLst>
  </p:timing>
</p:sldLayout>
</file>

<file path=ppt/slideLayouts/slideLayout47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1580830958"/>
      </p:ext>
    </p:extLst>
  </p:cSld>
  <p:clrMapOvr>
    <a:masterClrMapping/>
  </p:clrMapOvr>
  <p:timing>
    <p:tnLst>
      <p:par>
        <p:cTn id="1" dur="indefinite" restart="never" nodeType="tmRoot"/>
      </p:par>
    </p:tnLst>
  </p:timing>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2460589316"/>
      </p:ext>
    </p:extLst>
  </p:cSld>
  <p:clrMapOvr>
    <a:masterClrMapping/>
  </p:clrMapOvr>
  <p:timing>
    <p:tnLst>
      <p:par>
        <p:cTn id="1" dur="indefinite" restart="never" nodeType="tmRoot"/>
      </p:par>
    </p:tnLst>
  </p:timing>
</p:sldLayout>
</file>

<file path=ppt/slideLayouts/slideLayout475.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043184"/>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7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455367536"/>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477.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1194320805"/>
      </p:ext>
    </p:extLst>
  </p:cSld>
  <p:clrMapOvr>
    <a:masterClrMapping/>
  </p:clrMapOvr>
  <p:timing>
    <p:tnLst>
      <p:par>
        <p:cTn id="1" dur="indefinite" restart="never" nodeType="tmRoot"/>
      </p:par>
    </p:tnLst>
  </p:timing>
</p:sldLayout>
</file>

<file path=ppt/slideLayouts/slideLayout478.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622564693"/>
      </p:ext>
    </p:extLst>
  </p:cSld>
  <p:clrMapOvr>
    <a:masterClrMapping/>
  </p:clrMapOvr>
  <p:transition>
    <p:random/>
  </p:transition>
  <p:timing>
    <p:tnLst>
      <p:par>
        <p:cTn id="1" dur="indefinite" restart="never" nodeType="tmRoot"/>
      </p:par>
    </p:tnLst>
  </p:timing>
</p:sldLayout>
</file>

<file path=ppt/slideLayouts/slideLayout479.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9743827"/>
      </p:ext>
    </p:extLst>
  </p:cSld>
  <p:clrMapOvr>
    <a:masterClrMapping/>
  </p:clrMapOvr>
  <p:transition>
    <p:random/>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5865"/>
            <a:ext cx="8550275" cy="15430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5338" y="3295651"/>
            <a:ext cx="8550275" cy="1700212"/>
          </a:xfrm>
        </p:spPr>
        <p:txBody>
          <a:bodyPr anchor="b"/>
          <a:lstStyle>
            <a:lvl1pPr marL="0" indent="0">
              <a:buNone/>
              <a:defRPr sz="2000"/>
            </a:lvl1pPr>
            <a:lvl2pPr marL="457174" indent="0">
              <a:buNone/>
              <a:defRPr sz="1800"/>
            </a:lvl2pPr>
            <a:lvl3pPr marL="914349" indent="0">
              <a:buNone/>
              <a:defRPr sz="1600"/>
            </a:lvl3pPr>
            <a:lvl4pPr marL="1371523" indent="0">
              <a:buNone/>
              <a:defRPr sz="1400"/>
            </a:lvl4pPr>
            <a:lvl5pPr marL="1828698" indent="0">
              <a:buNone/>
              <a:defRPr sz="1400"/>
            </a:lvl5pPr>
            <a:lvl6pPr marL="2285872" indent="0">
              <a:buNone/>
              <a:defRPr sz="1400"/>
            </a:lvl6pPr>
            <a:lvl7pPr marL="2743047" indent="0">
              <a:buNone/>
              <a:defRPr sz="1400"/>
            </a:lvl7pPr>
            <a:lvl8pPr marL="3200220" indent="0">
              <a:buNone/>
              <a:defRPr sz="1400"/>
            </a:lvl8pPr>
            <a:lvl9pPr marL="3657395"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2BD6377-6926-421B-9F81-E252CC75AF72}"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866548755"/>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5427704"/>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283436035"/>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43729003"/>
      </p:ext>
    </p:extLst>
  </p:cSld>
  <p:clrMapOvr>
    <a:masterClrMapping/>
  </p:clrMapOvr>
  <p:transition>
    <p:random/>
  </p:transition>
  <p:timing>
    <p:tnLst>
      <p:par>
        <p:cTn id="1" dur="indefinite" restart="never" nodeType="tmRoot"/>
      </p:par>
    </p:tnLst>
  </p:timing>
</p:sldLayout>
</file>

<file path=ppt/slideLayouts/slideLayout483.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1270203"/>
      </p:ext>
    </p:extLst>
  </p:cSld>
  <p:clrMapOvr>
    <a:masterClrMapping/>
  </p:clrMapOvr>
  <p:transition>
    <p:random/>
  </p:transition>
  <p:timing>
    <p:tnLst>
      <p:par>
        <p:cTn id="1" dur="indefinite" restart="never" nodeType="tmRoot"/>
      </p:par>
    </p:tnLst>
  </p:timing>
</p:sldLayout>
</file>

<file path=ppt/slideLayouts/slideLayout484.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1100905748"/>
      </p:ext>
    </p:extLst>
  </p:cSld>
  <p:clrMapOvr>
    <a:masterClrMapping/>
  </p:clrMapOvr>
  <p:hf hdr="0" dt="0"/>
</p:sldLayout>
</file>

<file path=ppt/slideLayouts/slideLayout485.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75545906"/>
      </p:ext>
    </p:extLst>
  </p:cSld>
  <p:clrMapOvr>
    <a:masterClrMapping/>
  </p:clrMapOvr>
  <p:transition>
    <p:random/>
  </p:transition>
  <p:timing>
    <p:tnLst>
      <p:par>
        <p:cTn id="1" dur="indefinite" restart="never" nodeType="tmRoot"/>
      </p:par>
    </p:tnLst>
  </p:timing>
</p:sldLayout>
</file>

<file path=ppt/slideLayouts/slideLayout486.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86991278"/>
      </p:ext>
    </p:extLst>
  </p:cSld>
  <p:clrMapOvr>
    <a:masterClrMapping/>
  </p:clrMapOvr>
  <p:transition>
    <p:random/>
  </p:transition>
  <p:timing>
    <p:tnLst>
      <p:par>
        <p:cTn id="1" dur="indefinite" restart="never" nodeType="tmRoot"/>
      </p:par>
    </p:tnLst>
  </p:timing>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54412373"/>
      </p:ext>
    </p:extLst>
  </p:cSld>
  <p:clrMapOvr>
    <a:masterClrMapping/>
  </p:clrMapOvr>
  <p:transition>
    <p:random/>
  </p:transition>
  <p:timing>
    <p:tnLst>
      <p:par>
        <p:cTn id="1" dur="indefinite" restart="never" nodeType="tmRoot"/>
      </p:par>
    </p:tnLst>
  </p:timing>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81535344"/>
      </p:ext>
    </p:extLst>
  </p:cSld>
  <p:clrMapOvr>
    <a:masterClrMapping/>
  </p:clrMapOvr>
  <p:transition>
    <p:random/>
  </p:transition>
  <p:timing>
    <p:tnLst>
      <p:par>
        <p:cTn id="1" dur="indefinite" restart="never" nodeType="tmRoot"/>
      </p:par>
    </p:tnLst>
  </p:timing>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38490569"/>
      </p:ext>
    </p:extLst>
  </p:cSld>
  <p:clrMapOvr>
    <a:masterClrMapping/>
  </p:clrMapOvr>
  <p:transition>
    <p:random/>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6090" y="1349375"/>
            <a:ext cx="4556126" cy="591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4615" y="1349375"/>
            <a:ext cx="4557712" cy="591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545DE8F4-BF8C-4A35-998E-E1C648154C09}"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248985232"/>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05027676"/>
      </p:ext>
    </p:extLst>
  </p:cSld>
  <p:clrMapOvr>
    <a:masterClrMapping/>
  </p:clrMapOvr>
  <p:transition>
    <p:random/>
  </p:transition>
  <p:timing>
    <p:tnLst>
      <p:par>
        <p:cTn id="1" dur="indefinite" restart="never" nodeType="tmRoot"/>
      </p:par>
    </p:tnLst>
  </p:timing>
</p:sldLayout>
</file>

<file path=ppt/slideLayouts/slideLayout491.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6257519"/>
      </p:ext>
    </p:extLst>
  </p:cSld>
  <p:clrMapOvr>
    <a:masterClrMapping/>
  </p:clrMapOvr>
  <p:transition>
    <p:random/>
  </p:transition>
  <p:timing>
    <p:tnLst>
      <p:par>
        <p:cTn id="1" dur="indefinite" restart="never" nodeType="tmRoot"/>
      </p:par>
    </p:tnLst>
  </p:timing>
</p:sldLayout>
</file>

<file path=ppt/slideLayouts/slideLayout492.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42111912"/>
      </p:ext>
    </p:extLst>
  </p:cSld>
  <p:clrMapOvr>
    <a:masterClrMapping/>
  </p:clrMapOvr>
  <p:transition>
    <p:random/>
  </p:transition>
  <p:timing>
    <p:tnLst>
      <p:par>
        <p:cTn id="1" dur="indefinite" restart="never" nodeType="tmRoot"/>
      </p:par>
    </p:tnLst>
  </p:timing>
</p:sldLayout>
</file>

<file path=ppt/slideLayouts/slideLayout493.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26180084"/>
      </p:ext>
    </p:extLst>
  </p:cSld>
  <p:clrMapOvr>
    <a:masterClrMapping/>
  </p:clrMapOvr>
  <p:transition>
    <p:random/>
  </p:transition>
  <p:timing>
    <p:tnLst>
      <p:par>
        <p:cTn id="1" dur="indefinite" restart="never" nodeType="tmRoot"/>
      </p:par>
    </p:tnLst>
  </p:timing>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19615594"/>
      </p:ext>
    </p:extLst>
  </p:cSld>
  <p:clrMapOvr>
    <a:masterClrMapping/>
  </p:clrMapOvr>
  <p:transition>
    <p:random/>
  </p:transition>
  <p:timing>
    <p:tnLst>
      <p:par>
        <p:cTn id="1" dur="indefinite" restart="never" nodeType="tmRoot"/>
      </p:par>
    </p:tnLst>
  </p:timing>
</p:sldLayout>
</file>

<file path=ppt/slideLayouts/slideLayout495.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85692139"/>
      </p:ext>
    </p:extLst>
  </p:cSld>
  <p:clrMapOvr>
    <a:masterClrMapping/>
  </p:clrMapOvr>
  <p:transition>
    <p:random/>
  </p:transition>
  <p:timing>
    <p:tnLst>
      <p:par>
        <p:cTn id="1" dur="indefinite" restart="never" nodeType="tmRoot"/>
      </p:par>
    </p:tnLst>
  </p:timing>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50466491"/>
      </p:ext>
    </p:extLst>
  </p:cSld>
  <p:clrMapOvr>
    <a:masterClrMapping/>
  </p:clrMapOvr>
  <p:transition>
    <p:random/>
  </p:transition>
  <p:timing>
    <p:tnLst>
      <p:par>
        <p:cTn id="1" dur="indefinite" restart="never" nodeType="tmRoot"/>
      </p:par>
    </p:tnLst>
  </p:timing>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46567841"/>
      </p:ext>
    </p:extLst>
  </p:cSld>
  <p:clrMapOvr>
    <a:masterClrMapping/>
  </p:clrMapOvr>
  <p:transition>
    <p:random/>
  </p:transition>
  <p:timing>
    <p:tnLst>
      <p:par>
        <p:cTn id="1" dur="indefinite" restart="never" nodeType="tmRoot"/>
      </p:par>
    </p:tnLst>
  </p:timing>
</p:sldLayout>
</file>

<file path=ppt/slideLayouts/slideLayout498.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65606193"/>
      </p:ext>
    </p:extLst>
  </p:cSld>
  <p:clrMapOvr>
    <a:masterClrMapping/>
  </p:clrMapOvr>
  <p:transition>
    <p:random/>
  </p:transition>
  <p:timing>
    <p:tnLst>
      <p:par>
        <p:cTn id="1" dur="indefinite" restart="never" nodeType="tmRoot"/>
      </p:par>
    </p:tnLst>
  </p:timing>
</p:sldLayout>
</file>

<file path=ppt/slideLayouts/slideLayout499.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32471255"/>
      </p:ext>
    </p:extLst>
  </p:cSld>
  <p:clrMapOvr>
    <a:masterClrMapping/>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311151"/>
            <a:ext cx="9053512" cy="129540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238" y="1739900"/>
            <a:ext cx="4445000" cy="725488"/>
          </a:xfrm>
        </p:spPr>
        <p:txBody>
          <a:bodyPr anchor="b"/>
          <a:lstStyle>
            <a:lvl1pPr marL="0" indent="0">
              <a:buNone/>
              <a:defRPr sz="2400" b="1"/>
            </a:lvl1pPr>
            <a:lvl2pPr marL="457174" indent="0">
              <a:buNone/>
              <a:defRPr sz="2000" b="1"/>
            </a:lvl2pPr>
            <a:lvl3pPr marL="914349" indent="0">
              <a:buNone/>
              <a:defRPr sz="1800" b="1"/>
            </a:lvl3pPr>
            <a:lvl4pPr marL="1371523" indent="0">
              <a:buNone/>
              <a:defRPr sz="1600" b="1"/>
            </a:lvl4pPr>
            <a:lvl5pPr marL="1828698" indent="0">
              <a:buNone/>
              <a:defRPr sz="1600" b="1"/>
            </a:lvl5pPr>
            <a:lvl6pPr marL="2285872" indent="0">
              <a:buNone/>
              <a:defRPr sz="1600" b="1"/>
            </a:lvl6pPr>
            <a:lvl7pPr marL="2743047" indent="0">
              <a:buNone/>
              <a:defRPr sz="1600" b="1"/>
            </a:lvl7pPr>
            <a:lvl8pPr marL="3200220" indent="0">
              <a:buNone/>
              <a:defRPr sz="1600" b="1"/>
            </a:lvl8pPr>
            <a:lvl9pPr marL="365739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38" y="2465390"/>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165" y="1739900"/>
            <a:ext cx="4446587" cy="725488"/>
          </a:xfrm>
        </p:spPr>
        <p:txBody>
          <a:bodyPr anchor="b"/>
          <a:lstStyle>
            <a:lvl1pPr marL="0" indent="0">
              <a:buNone/>
              <a:defRPr sz="2400" b="1"/>
            </a:lvl1pPr>
            <a:lvl2pPr marL="457174" indent="0">
              <a:buNone/>
              <a:defRPr sz="2000" b="1"/>
            </a:lvl2pPr>
            <a:lvl3pPr marL="914349" indent="0">
              <a:buNone/>
              <a:defRPr sz="1800" b="1"/>
            </a:lvl3pPr>
            <a:lvl4pPr marL="1371523" indent="0">
              <a:buNone/>
              <a:defRPr sz="1600" b="1"/>
            </a:lvl4pPr>
            <a:lvl5pPr marL="1828698" indent="0">
              <a:buNone/>
              <a:defRPr sz="1600" b="1"/>
            </a:lvl5pPr>
            <a:lvl6pPr marL="2285872" indent="0">
              <a:buNone/>
              <a:defRPr sz="1600" b="1"/>
            </a:lvl6pPr>
            <a:lvl7pPr marL="2743047" indent="0">
              <a:buNone/>
              <a:defRPr sz="1600" b="1"/>
            </a:lvl7pPr>
            <a:lvl8pPr marL="3200220" indent="0">
              <a:buNone/>
              <a:defRPr sz="1600" b="1"/>
            </a:lvl8pPr>
            <a:lvl9pPr marL="365739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5" y="2465390"/>
            <a:ext cx="4446587"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9"/>
          <p:cNvSpPr>
            <a:spLocks noGrp="1"/>
          </p:cNvSpPr>
          <p:nvPr>
            <p:ph type="sldNum" sz="quarter" idx="10"/>
          </p:nvPr>
        </p:nvSpPr>
        <p:spPr/>
        <p:txBody>
          <a:bodyPr/>
          <a:lstStyle>
            <a:lvl1pPr>
              <a:defRPr/>
            </a:lvl1pPr>
          </a:lstStyle>
          <a:p>
            <a:r>
              <a:rPr lang="en-US" dirty="0">
                <a:solidFill>
                  <a:srgbClr val="002776"/>
                </a:solidFill>
              </a:rPr>
              <a:t>Slide </a:t>
            </a:r>
            <a:fld id="{91FC103A-B21B-4FD3-A62E-5711A3270284}"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178276932"/>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23223992"/>
      </p:ext>
    </p:extLst>
  </p:cSld>
  <p:clrMapOvr>
    <a:masterClrMapping/>
  </p:clrMapOvr>
  <p:transition>
    <p:random/>
  </p:transition>
  <p:timing>
    <p:tnLst>
      <p:par>
        <p:cTn id="1" dur="indefinite" restart="never" nodeType="tmRoot"/>
      </p:par>
    </p:tnLst>
  </p:timing>
</p:sldLayout>
</file>

<file path=ppt/slideLayouts/slideLayout501.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63824246"/>
      </p:ext>
    </p:extLst>
  </p:cSld>
  <p:clrMapOvr>
    <a:masterClrMapping/>
  </p:clrMapOvr>
  <p:transition>
    <p:random/>
  </p:transition>
  <p:timing>
    <p:tnLst>
      <p:par>
        <p:cTn id="1" dur="indefinite" restart="never" nodeType="tmRoot"/>
      </p:par>
    </p:tnLst>
  </p:timing>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76756058"/>
      </p:ext>
    </p:extLst>
  </p:cSld>
  <p:clrMapOvr>
    <a:masterClrMapping/>
  </p:clrMapOvr>
  <p:transition>
    <p:random/>
  </p:transition>
  <p:timing>
    <p:tnLst>
      <p:par>
        <p:cTn id="1" dur="indefinite" restart="never" nodeType="tmRoot"/>
      </p:par>
    </p:tnLst>
  </p:timing>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21508719"/>
      </p:ext>
    </p:extLst>
  </p:cSld>
  <p:clrMapOvr>
    <a:masterClrMapping/>
  </p:clrMapOvr>
  <p:transition>
    <p:random/>
  </p:transition>
  <p:timing>
    <p:tnLst>
      <p:par>
        <p:cTn id="1" dur="indefinite" restart="never" nodeType="tmRoot"/>
      </p:par>
    </p:tnLst>
  </p:timing>
</p:sldLayout>
</file>

<file path=ppt/slideLayouts/slideLayout504.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39440232"/>
      </p:ext>
    </p:extLst>
  </p:cSld>
  <p:clrMapOvr>
    <a:masterClrMapping/>
  </p:clrMapOvr>
  <p:transition>
    <p:random/>
  </p:transition>
  <p:timing>
    <p:tnLst>
      <p:par>
        <p:cTn id="1" dur="indefinite" restart="never" nodeType="tmRoot"/>
      </p:par>
    </p:tnLst>
  </p:timing>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64974552"/>
      </p:ext>
    </p:extLst>
  </p:cSld>
  <p:clrMapOvr>
    <a:masterClrMapping/>
  </p:clrMapOvr>
  <p:transition>
    <p:random/>
  </p:transition>
  <p:timing>
    <p:tnLst>
      <p:par>
        <p:cTn id="1" dur="indefinite" restart="never" nodeType="tmRoot"/>
      </p:par>
    </p:tnLst>
  </p:timing>
</p:sldLayout>
</file>

<file path=ppt/slideLayouts/slideLayout506.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74413093"/>
      </p:ext>
    </p:extLst>
  </p:cSld>
  <p:clrMapOvr>
    <a:masterClrMapping/>
  </p:clrMapOvr>
  <p:transition>
    <p:random/>
  </p:transition>
  <p:timing>
    <p:tnLst>
      <p:par>
        <p:cTn id="1" dur="indefinite" restart="never" nodeType="tmRoot"/>
      </p:par>
    </p:tnLst>
  </p:timing>
</p:sldLayout>
</file>

<file path=ppt/slideLayouts/slideLayout507.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8711877"/>
      </p:ext>
    </p:extLst>
  </p:cSld>
  <p:clrMapOvr>
    <a:masterClrMapping/>
  </p:clrMapOvr>
  <p:transition>
    <p:random/>
  </p:transition>
  <p:timing>
    <p:tnLst>
      <p:par>
        <p:cTn id="1" dur="indefinite" restart="never" nodeType="tmRoot"/>
      </p:par>
    </p:tnLst>
  </p:timing>
</p:sldLayout>
</file>

<file path=ppt/slideLayouts/slideLayout508.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09274079"/>
      </p:ext>
    </p:extLst>
  </p:cSld>
  <p:clrMapOvr>
    <a:masterClrMapping/>
  </p:clrMapOvr>
  <p:transition>
    <p:random/>
  </p:transition>
  <p:timing>
    <p:tnLst>
      <p:par>
        <p:cTn id="1" dur="indefinite" restart="never" nodeType="tmRoot"/>
      </p:par>
    </p:tnLst>
  </p:timing>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01685241"/>
      </p:ext>
    </p:extLst>
  </p:cSld>
  <p:clrMapOvr>
    <a:masterClrMapping/>
  </p:clrMapOvr>
  <p:transition>
    <p:random/>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2753439-5F5F-4E9F-A36D-5B1ECCA870DF}"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613587869"/>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15664703"/>
      </p:ext>
    </p:extLst>
  </p:cSld>
  <p:clrMapOvr>
    <a:masterClrMapping/>
  </p:clrMapOvr>
  <p:transition>
    <p:random/>
  </p:transition>
  <p:timing>
    <p:tnLst>
      <p:par>
        <p:cTn id="1" dur="indefinite" restart="never" nodeType="tmRoot"/>
      </p:par>
    </p:tnLst>
  </p:timing>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47768545"/>
      </p:ext>
    </p:extLst>
  </p:cSld>
  <p:clrMapOvr>
    <a:masterClrMapping/>
  </p:clrMapOvr>
  <p:transition>
    <p:random/>
  </p:transition>
  <p:timing>
    <p:tnLst>
      <p:par>
        <p:cTn id="1" dur="indefinite" restart="never" nodeType="tmRoot"/>
      </p:par>
    </p:tnLst>
  </p:timing>
</p:sldLayout>
</file>

<file path=ppt/slideLayouts/slideLayout512.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82059007"/>
      </p:ext>
    </p:extLst>
  </p:cSld>
  <p:clrMapOvr>
    <a:masterClrMapping/>
  </p:clrMapOvr>
  <p:transition>
    <p:random/>
  </p:transition>
  <p:timing>
    <p:tnLst>
      <p:par>
        <p:cTn id="1" dur="indefinite" restart="never" nodeType="tmRoot"/>
      </p:par>
    </p:tnLst>
  </p:timing>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27404712"/>
      </p:ext>
    </p:extLst>
  </p:cSld>
  <p:clrMapOvr>
    <a:masterClrMapping/>
  </p:clrMapOvr>
  <p:transition>
    <p:random/>
  </p:transition>
  <p:timing>
    <p:tnLst>
      <p:par>
        <p:cTn id="1" dur="indefinite" restart="never" nodeType="tmRoot"/>
      </p:par>
    </p:tnLst>
  </p:timing>
</p:sldLayout>
</file>

<file path=ppt/slideLayouts/slideLayout514.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86800052"/>
      </p:ext>
    </p:extLst>
  </p:cSld>
  <p:clrMapOvr>
    <a:masterClrMapping/>
  </p:clrMapOvr>
  <p:transition>
    <p:random/>
  </p:transition>
  <p:timing>
    <p:tnLst>
      <p:par>
        <p:cTn id="1" dur="indefinite" restart="never" nodeType="tmRoot"/>
      </p:par>
    </p:tnLst>
  </p:timing>
</p:sldLayout>
</file>

<file path=ppt/slideLayouts/slideLayout515.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7475659"/>
      </p:ext>
    </p:extLst>
  </p:cSld>
  <p:clrMapOvr>
    <a:masterClrMapping/>
  </p:clrMapOvr>
  <p:transition>
    <p:random/>
  </p:transition>
  <p:timing>
    <p:tnLst>
      <p:par>
        <p:cTn id="1" dur="indefinite" restart="never" nodeType="tmRoot"/>
      </p:par>
    </p:tnLst>
  </p:timing>
</p:sldLayout>
</file>

<file path=ppt/slideLayouts/slideLayout516.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11771731"/>
      </p:ext>
    </p:extLst>
  </p:cSld>
  <p:clrMapOvr>
    <a:masterClrMapping/>
  </p:clrMapOvr>
  <p:transition>
    <p:random/>
  </p:transition>
  <p:timing>
    <p:tnLst>
      <p:par>
        <p:cTn id="1" dur="indefinite" restart="never" nodeType="tmRoot"/>
      </p:par>
    </p:tnLst>
  </p:timing>
</p:sldLayout>
</file>

<file path=ppt/slideLayouts/slideLayout517.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87219284"/>
      </p:ext>
    </p:extLst>
  </p:cSld>
  <p:clrMapOvr>
    <a:masterClrMapping/>
  </p:clrMapOvr>
  <p:transition>
    <p:random/>
  </p:transition>
  <p:timing>
    <p:tnLst>
      <p:par>
        <p:cTn id="1" dur="indefinite" restart="never" nodeType="tmRoot"/>
      </p:par>
    </p:tnLst>
  </p:timing>
</p:sldLayout>
</file>

<file path=ppt/slideLayouts/slideLayout518.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20089808"/>
      </p:ext>
    </p:extLst>
  </p:cSld>
  <p:clrMapOvr>
    <a:masterClrMapping/>
  </p:clrMapOvr>
  <p:transition>
    <p:random/>
  </p:transition>
  <p:timing>
    <p:tnLst>
      <p:par>
        <p:cTn id="1" dur="indefinite" restart="never" nodeType="tmRoot"/>
      </p:par>
    </p:tnLst>
  </p:timing>
</p:sldLayout>
</file>

<file path=ppt/slideLayouts/slideLayout519.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30620279"/>
      </p:ext>
    </p:extLst>
  </p:cSld>
  <p:clrMapOvr>
    <a:masterClrMapping/>
  </p:clrMapOvr>
  <p:transition>
    <p:random/>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9"/>
          <p:cNvSpPr>
            <a:spLocks noGrp="1"/>
          </p:cNvSpPr>
          <p:nvPr>
            <p:ph type="sldNum" sz="quarter" idx="10"/>
          </p:nvPr>
        </p:nvSpPr>
        <p:spPr/>
        <p:txBody>
          <a:bodyPr/>
          <a:lstStyle>
            <a:lvl1pPr>
              <a:defRPr/>
            </a:lvl1pPr>
          </a:lstStyle>
          <a:p>
            <a:r>
              <a:rPr lang="en-US" dirty="0">
                <a:solidFill>
                  <a:srgbClr val="002776"/>
                </a:solidFill>
              </a:rPr>
              <a:t>Slide </a:t>
            </a:r>
            <a:fld id="{4BBFC974-DDF9-4CD1-A447-28F991DEA965}"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540505957"/>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46974052"/>
      </p:ext>
    </p:extLst>
  </p:cSld>
  <p:clrMapOvr>
    <a:masterClrMapping/>
  </p:clrMapOvr>
  <p:transition>
    <p:random/>
  </p:transition>
  <p:timing>
    <p:tnLst>
      <p:par>
        <p:cTn id="1" dur="indefinite" restart="never" nodeType="tmRoot"/>
      </p:par>
    </p:tnLst>
  </p:timing>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82196511"/>
      </p:ext>
    </p:extLst>
  </p:cSld>
  <p:clrMapOvr>
    <a:masterClrMapping/>
  </p:clrMapOvr>
  <p:transition>
    <p:random/>
  </p:transition>
  <p:timing>
    <p:tnLst>
      <p:par>
        <p:cTn id="1" dur="indefinite" restart="never" nodeType="tmRoot"/>
      </p:par>
    </p:tnLst>
  </p:timing>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56692406"/>
      </p:ext>
    </p:extLst>
  </p:cSld>
  <p:clrMapOvr>
    <a:masterClrMapping/>
  </p:clrMapOvr>
  <p:transition>
    <p:random/>
  </p:transition>
  <p:timing>
    <p:tnLst>
      <p:par>
        <p:cTn id="1" dur="indefinite" restart="never" nodeType="tmRoot"/>
      </p:par>
    </p:tnLst>
  </p:timing>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48407450"/>
      </p:ext>
    </p:extLst>
  </p:cSld>
  <p:clrMapOvr>
    <a:masterClrMapping/>
  </p:clrMapOvr>
  <p:transition>
    <p:random/>
  </p:transition>
  <p:timing>
    <p:tnLst>
      <p:par>
        <p:cTn id="1" dur="indefinite" restart="never" nodeType="tmRoot"/>
      </p:par>
    </p:tnLst>
  </p:timing>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17236141"/>
      </p:ext>
    </p:extLst>
  </p:cSld>
  <p:clrMapOvr>
    <a:masterClrMapping/>
  </p:clrMapOvr>
  <p:transition>
    <p:random/>
  </p:transition>
  <p:timing>
    <p:tnLst>
      <p:par>
        <p:cTn id="1" dur="indefinite" restart="never" nodeType="tmRoot"/>
      </p:par>
    </p:tnLst>
  </p:timing>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90309567"/>
      </p:ext>
    </p:extLst>
  </p:cSld>
  <p:clrMapOvr>
    <a:masterClrMapping/>
  </p:clrMapOvr>
  <p:transition>
    <p:random/>
  </p:transition>
  <p:timing>
    <p:tnLst>
      <p:par>
        <p:cTn id="1" dur="indefinite" restart="never" nodeType="tmRoot"/>
      </p:par>
    </p:tnLst>
  </p:timing>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48549149"/>
      </p:ext>
    </p:extLst>
  </p:cSld>
  <p:clrMapOvr>
    <a:masterClrMapping/>
  </p:clrMapOvr>
  <p:transition>
    <p:random/>
  </p:transition>
  <p:timing>
    <p:tnLst>
      <p:par>
        <p:cTn id="1" dur="indefinite" restart="never" nodeType="tmRoot"/>
      </p:par>
    </p:tnLst>
  </p:timing>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10037645"/>
      </p:ext>
    </p:extLst>
  </p:cSld>
  <p:clrMapOvr>
    <a:masterClrMapping/>
  </p:clrMapOvr>
  <p:transition>
    <p:random/>
  </p:transition>
  <p:timing>
    <p:tnLst>
      <p:par>
        <p:cTn id="1" dur="indefinite" restart="never" nodeType="tmRoot"/>
      </p:par>
    </p:tnLst>
  </p:timing>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7983020"/>
      </p:ext>
    </p:extLst>
  </p:cSld>
  <p:clrMapOvr>
    <a:masterClrMapping/>
  </p:clrMapOvr>
  <p:transition>
    <p:random/>
  </p:transition>
  <p:timing>
    <p:tnLst>
      <p:par>
        <p:cTn id="1" dur="indefinite" restart="never" nodeType="tmRoot"/>
      </p:par>
    </p:tnLst>
  </p:timing>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1243067"/>
      </p:ext>
    </p:extLst>
  </p:cSld>
  <p:clrMapOvr>
    <a:masterClrMapping/>
  </p:clrMapOvr>
  <p:transition>
    <p:random/>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5"/>
            <a:ext cx="3309937" cy="1317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33827" y="309565"/>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3238" y="1627188"/>
            <a:ext cx="3309937" cy="5316537"/>
          </a:xfrm>
        </p:spPr>
        <p:txBody>
          <a:bodyPr/>
          <a:lstStyle>
            <a:lvl1pPr marL="0" indent="0">
              <a:buNone/>
              <a:defRPr sz="1400"/>
            </a:lvl1pPr>
            <a:lvl2pPr marL="457174" indent="0">
              <a:buNone/>
              <a:defRPr sz="1200"/>
            </a:lvl2pPr>
            <a:lvl3pPr marL="914349" indent="0">
              <a:buNone/>
              <a:defRPr sz="1000"/>
            </a:lvl3pPr>
            <a:lvl4pPr marL="1371523" indent="0">
              <a:buNone/>
              <a:defRPr sz="900"/>
            </a:lvl4pPr>
            <a:lvl5pPr marL="1828698" indent="0">
              <a:buNone/>
              <a:defRPr sz="900"/>
            </a:lvl5pPr>
            <a:lvl6pPr marL="2285872" indent="0">
              <a:buNone/>
              <a:defRPr sz="900"/>
            </a:lvl6pPr>
            <a:lvl7pPr marL="2743047" indent="0">
              <a:buNone/>
              <a:defRPr sz="900"/>
            </a:lvl7pPr>
            <a:lvl8pPr marL="3200220" indent="0">
              <a:buNone/>
              <a:defRPr sz="900"/>
            </a:lvl8pPr>
            <a:lvl9pPr marL="3657395"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DFD55E9-6B28-443B-90B6-401E2A436C49}"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728925391"/>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37293535"/>
      </p:ext>
    </p:extLst>
  </p:cSld>
  <p:clrMapOvr>
    <a:masterClrMapping/>
  </p:clrMapOvr>
  <p:transition>
    <p:random/>
  </p:transition>
  <p:timing>
    <p:tnLst>
      <p:par>
        <p:cTn id="1" dur="indefinite" restart="never" nodeType="tmRoot"/>
      </p:par>
    </p:tnLst>
  </p:timing>
</p:sldLayout>
</file>

<file path=ppt/slideLayouts/slideLayout531.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21516179"/>
      </p:ext>
    </p:extLst>
  </p:cSld>
  <p:clrMapOvr>
    <a:masterClrMapping/>
  </p:clrMapOvr>
  <p:transition>
    <p:random/>
  </p:transition>
  <p:timing>
    <p:tnLst>
      <p:par>
        <p:cTn id="1" dur="indefinite" restart="never" nodeType="tmRoot"/>
      </p:par>
    </p:tnLst>
  </p:timing>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43498053"/>
      </p:ext>
    </p:extLst>
  </p:cSld>
  <p:clrMapOvr>
    <a:masterClrMapping/>
  </p:clrMapOvr>
  <p:transition>
    <p:random/>
  </p:transition>
  <p:timing>
    <p:tnLst>
      <p:par>
        <p:cTn id="1" dur="indefinite" restart="never" nodeType="tmRoot"/>
      </p:par>
    </p:tnLst>
  </p:timing>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28846083"/>
      </p:ext>
    </p:extLst>
  </p:cSld>
  <p:clrMapOvr>
    <a:masterClrMapping/>
  </p:clrMapOvr>
  <p:transition>
    <p:random/>
  </p:transition>
  <p:timing>
    <p:tnLst>
      <p:par>
        <p:cTn id="1" dur="indefinite" restart="never" nodeType="tmRoot"/>
      </p:par>
    </p:tnLst>
  </p:timing>
</p:sldLayout>
</file>

<file path=ppt/slideLayouts/slideLayout534.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98719555"/>
      </p:ext>
    </p:extLst>
  </p:cSld>
  <p:clrMapOvr>
    <a:masterClrMapping/>
  </p:clrMapOvr>
  <p:transition>
    <p:random/>
  </p:transition>
  <p:timing>
    <p:tnLst>
      <p:par>
        <p:cTn id="1" dur="indefinite" restart="never" nodeType="tmRoot"/>
      </p:par>
    </p:tnLst>
  </p:timing>
</p:sldLayout>
</file>

<file path=ppt/slideLayouts/slideLayout535.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06286880"/>
      </p:ext>
    </p:extLst>
  </p:cSld>
  <p:clrMapOvr>
    <a:masterClrMapping/>
  </p:clrMapOvr>
  <p:transition>
    <p:random/>
  </p:transition>
  <p:timing>
    <p:tnLst>
      <p:par>
        <p:cTn id="1" dur="indefinite" restart="never" nodeType="tmRoot"/>
      </p:par>
    </p:tnLst>
  </p:timing>
</p:sldLayout>
</file>

<file path=ppt/slideLayouts/slideLayout536.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69841392"/>
      </p:ext>
    </p:extLst>
  </p:cSld>
  <p:clrMapOvr>
    <a:masterClrMapping/>
  </p:clrMapOvr>
  <p:transition>
    <p:random/>
  </p:transition>
  <p:timing>
    <p:tnLst>
      <p:par>
        <p:cTn id="1" dur="indefinite" restart="never" nodeType="tmRoot"/>
      </p:par>
    </p:tnLst>
  </p:timing>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19001212"/>
      </p:ext>
    </p:extLst>
  </p:cSld>
  <p:clrMapOvr>
    <a:masterClrMapping/>
  </p:clrMapOvr>
  <p:transition>
    <p:random/>
  </p:transition>
  <p:timing>
    <p:tnLst>
      <p:par>
        <p:cTn id="1" dur="indefinite" restart="never" nodeType="tmRoot"/>
      </p:par>
    </p:tnLst>
  </p:timing>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0406583"/>
      </p:ext>
    </p:extLst>
  </p:cSld>
  <p:clrMapOvr>
    <a:masterClrMapping/>
  </p:clrMapOvr>
  <p:transition>
    <p:random/>
  </p:transition>
  <p:timing>
    <p:tnLst>
      <p:par>
        <p:cTn id="1" dur="indefinite" restart="never" nodeType="tmRoot"/>
      </p:par>
    </p:tnLst>
  </p:timing>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67411223"/>
      </p:ext>
    </p:extLst>
  </p:cSld>
  <p:clrMapOvr>
    <a:masterClrMapping/>
  </p:clrMapOvr>
  <p:transition>
    <p:random/>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7" y="5441950"/>
            <a:ext cx="6035675" cy="6429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1677" y="695327"/>
            <a:ext cx="6035675" cy="4664075"/>
          </a:xfrm>
        </p:spPr>
        <p:txBody>
          <a:bodyPr/>
          <a:lstStyle>
            <a:lvl1pPr marL="0" indent="0">
              <a:buNone/>
              <a:defRPr sz="3200"/>
            </a:lvl1pPr>
            <a:lvl2pPr marL="457174" indent="0">
              <a:buNone/>
              <a:defRPr sz="2800"/>
            </a:lvl2pPr>
            <a:lvl3pPr marL="914349" indent="0">
              <a:buNone/>
              <a:defRPr sz="2400"/>
            </a:lvl3pPr>
            <a:lvl4pPr marL="1371523" indent="0">
              <a:buNone/>
              <a:defRPr sz="2000"/>
            </a:lvl4pPr>
            <a:lvl5pPr marL="1828698" indent="0">
              <a:buNone/>
              <a:defRPr sz="2000"/>
            </a:lvl5pPr>
            <a:lvl6pPr marL="2285872" indent="0">
              <a:buNone/>
              <a:defRPr sz="2000"/>
            </a:lvl6pPr>
            <a:lvl7pPr marL="2743047" indent="0">
              <a:buNone/>
              <a:defRPr sz="2000"/>
            </a:lvl7pPr>
            <a:lvl8pPr marL="3200220" indent="0">
              <a:buNone/>
              <a:defRPr sz="2000"/>
            </a:lvl8pPr>
            <a:lvl9pPr marL="3657395" indent="0">
              <a:buNone/>
              <a:defRPr sz="2000"/>
            </a:lvl9pPr>
          </a:lstStyle>
          <a:p>
            <a:pPr lvl="0"/>
            <a:endParaRPr lang="en-US" noProof="0" dirty="0"/>
          </a:p>
        </p:txBody>
      </p:sp>
      <p:sp>
        <p:nvSpPr>
          <p:cNvPr id="4" name="Text Placeholder 3"/>
          <p:cNvSpPr>
            <a:spLocks noGrp="1"/>
          </p:cNvSpPr>
          <p:nvPr>
            <p:ph type="body" sz="half" idx="2"/>
          </p:nvPr>
        </p:nvSpPr>
        <p:spPr>
          <a:xfrm>
            <a:off x="1971677" y="6084888"/>
            <a:ext cx="6035675" cy="911225"/>
          </a:xfrm>
        </p:spPr>
        <p:txBody>
          <a:bodyPr/>
          <a:lstStyle>
            <a:lvl1pPr marL="0" indent="0">
              <a:buNone/>
              <a:defRPr sz="1400"/>
            </a:lvl1pPr>
            <a:lvl2pPr marL="457174" indent="0">
              <a:buNone/>
              <a:defRPr sz="1200"/>
            </a:lvl2pPr>
            <a:lvl3pPr marL="914349" indent="0">
              <a:buNone/>
              <a:defRPr sz="1000"/>
            </a:lvl3pPr>
            <a:lvl4pPr marL="1371523" indent="0">
              <a:buNone/>
              <a:defRPr sz="900"/>
            </a:lvl4pPr>
            <a:lvl5pPr marL="1828698" indent="0">
              <a:buNone/>
              <a:defRPr sz="900"/>
            </a:lvl5pPr>
            <a:lvl6pPr marL="2285872" indent="0">
              <a:buNone/>
              <a:defRPr sz="900"/>
            </a:lvl6pPr>
            <a:lvl7pPr marL="2743047" indent="0">
              <a:buNone/>
              <a:defRPr sz="900"/>
            </a:lvl7pPr>
            <a:lvl8pPr marL="3200220" indent="0">
              <a:buNone/>
              <a:defRPr sz="900"/>
            </a:lvl8pPr>
            <a:lvl9pPr marL="3657395"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8B32C60-5D17-4773-BB99-AC803C7A944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55329331"/>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25201554"/>
      </p:ext>
    </p:extLst>
  </p:cSld>
  <p:clrMapOvr>
    <a:masterClrMapping/>
  </p:clrMapOvr>
  <p:transition>
    <p:random/>
  </p:transition>
  <p:timing>
    <p:tnLst>
      <p:par>
        <p:cTn id="1" dur="indefinite" restart="never" nodeType="tmRoot"/>
      </p:par>
    </p:tnLst>
  </p:timing>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24895528"/>
      </p:ext>
    </p:extLst>
  </p:cSld>
  <p:clrMapOvr>
    <a:masterClrMapping/>
  </p:clrMapOvr>
  <p:transition>
    <p:random/>
  </p:transition>
  <p:timing>
    <p:tnLst>
      <p:par>
        <p:cTn id="1" dur="indefinite" restart="never" nodeType="tmRoot"/>
      </p:par>
    </p:tnLst>
  </p:timing>
</p:sldLayout>
</file>

<file path=ppt/slideLayouts/slideLayout542.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46070403"/>
      </p:ext>
    </p:extLst>
  </p:cSld>
  <p:clrMapOvr>
    <a:masterClrMapping/>
  </p:clrMapOvr>
  <p:transition>
    <p:random/>
  </p:transition>
  <p:timing>
    <p:tnLst>
      <p:par>
        <p:cTn id="1" dur="indefinite" restart="never" nodeType="tmRoot"/>
      </p:par>
    </p:tnLst>
  </p:timing>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17826680"/>
      </p:ext>
    </p:extLst>
  </p:cSld>
  <p:clrMapOvr>
    <a:masterClrMapping/>
  </p:clrMapOvr>
  <p:transition>
    <p:random/>
  </p:transition>
  <p:timing>
    <p:tnLst>
      <p:par>
        <p:cTn id="1" dur="indefinite" restart="never" nodeType="tmRoot"/>
      </p:par>
    </p:tnLst>
  </p:timing>
</p:sldLayout>
</file>

<file path=ppt/slideLayouts/slideLayout544.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4114026"/>
      </p:ext>
    </p:extLst>
  </p:cSld>
  <p:clrMapOvr>
    <a:masterClrMapping/>
  </p:clrMapOvr>
  <p:transition>
    <p:random/>
  </p:transition>
  <p:timing>
    <p:tnLst>
      <p:par>
        <p:cTn id="1" dur="indefinite" restart="never" nodeType="tmRoot"/>
      </p:par>
    </p:tnLst>
  </p:timing>
</p:sldLayout>
</file>

<file path=ppt/slideLayouts/slideLayout545.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86751584"/>
      </p:ext>
    </p:extLst>
  </p:cSld>
  <p:clrMapOvr>
    <a:masterClrMapping/>
  </p:clrMapOvr>
  <p:transition>
    <p:random/>
  </p:transition>
  <p:timing>
    <p:tnLst>
      <p:par>
        <p:cTn id="1" dur="indefinite" restart="never" nodeType="tmRoot"/>
      </p:par>
    </p:tnLst>
  </p:timing>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78137426"/>
      </p:ext>
    </p:extLst>
  </p:cSld>
  <p:clrMapOvr>
    <a:masterClrMapping/>
  </p:clrMapOvr>
  <p:transition>
    <p:random/>
  </p:transition>
  <p:timing>
    <p:tnLst>
      <p:par>
        <p:cTn id="1" dur="indefinite" restart="never" nodeType="tmRoot"/>
      </p:par>
    </p:tnLst>
  </p:timing>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132680708"/>
      </p:ext>
    </p:extLst>
  </p:cSld>
  <p:clrMapOvr>
    <a:masterClrMapping/>
  </p:clrMapOvr>
  <p:timing>
    <p:tnLst>
      <p:par>
        <p:cTn id="1" dur="indefinite" restart="never" nodeType="tmRoot"/>
      </p:par>
    </p:tnLst>
  </p:timing>
</p:sldLayout>
</file>

<file path=ppt/slideLayouts/slideLayout548.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52325900"/>
      </p:ext>
    </p:extLst>
  </p:cSld>
  <p:clrMapOvr>
    <a:masterClrMapping/>
  </p:clrMapOvr>
  <p:transition>
    <p:random/>
  </p:transition>
  <p:timing>
    <p:tnLst>
      <p:par>
        <p:cTn id="1" dur="indefinite" restart="never" nodeType="tmRoot"/>
      </p:par>
    </p:tnLst>
  </p:timing>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565318"/>
      </p:ext>
    </p:extLst>
  </p:cSld>
  <p:clrMapOvr>
    <a:masterClrMapping/>
  </p:clrMapOvr>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12C870D9-5A1F-46BD-AA93-1ADBD3BADCC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086961747"/>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738150254"/>
      </p:ext>
    </p:extLst>
  </p:cSld>
  <p:clrMapOvr>
    <a:masterClrMapping/>
  </p:clrMapOvr>
  <p:timing>
    <p:tnLst>
      <p:par>
        <p:cTn id="1" dur="indefinite" restart="never" nodeType="tmRoot"/>
      </p:par>
    </p:tnLst>
  </p:timing>
</p:sldLayout>
</file>

<file path=ppt/slideLayouts/slideLayout55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4154505297"/>
      </p:ext>
    </p:extLst>
  </p:cSld>
  <p:clrMapOvr>
    <a:masterClrMapping/>
  </p:clrMapOvr>
  <p:timing>
    <p:tnLst>
      <p:par>
        <p:cTn id="1" dur="indefinite" restart="never" nodeType="tmRoot"/>
      </p:par>
    </p:tnLst>
  </p:timing>
</p:sldLayout>
</file>

<file path=ppt/slideLayouts/slideLayout552.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707909127"/>
      </p:ext>
    </p:extLst>
  </p:cSld>
  <p:clrMapOvr>
    <a:masterClrMapping/>
  </p:clrMapOvr>
  <p:timing>
    <p:tnLst>
      <p:par>
        <p:cTn id="1" dur="indefinite" restart="never" nodeType="tmRoot"/>
      </p:par>
    </p:tnLst>
  </p:timing>
</p:sldLayout>
</file>

<file path=ppt/slideLayouts/slideLayout553.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827049285"/>
      </p:ext>
    </p:extLst>
  </p:cSld>
  <p:clrMapOvr>
    <a:masterClrMapping/>
  </p:clrMapOvr>
  <p:timing>
    <p:tnLst>
      <p:par>
        <p:cTn id="1" dur="indefinite" restart="never" nodeType="tmRoot"/>
      </p:par>
    </p:tnLst>
  </p:timing>
</p:sldLayout>
</file>

<file path=ppt/slideLayouts/slideLayout554.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787620021"/>
      </p:ext>
    </p:extLst>
  </p:cSld>
  <p:clrMapOvr>
    <a:masterClrMapping/>
  </p:clrMapOvr>
  <p:timing>
    <p:tnLst>
      <p:par>
        <p:cTn id="1" dur="indefinite" restart="never" nodeType="tmRoot"/>
      </p:par>
    </p:tnLst>
  </p:timing>
</p:sldLayout>
</file>

<file path=ppt/slideLayouts/slideLayout55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3528045305"/>
      </p:ext>
    </p:extLst>
  </p:cSld>
  <p:clrMapOvr>
    <a:masterClrMapping/>
  </p:clrMapOvr>
  <p:timing>
    <p:tnLst>
      <p:par>
        <p:cTn id="1" dur="indefinite" restart="never" nodeType="tmRoot"/>
      </p:par>
    </p:tnLst>
  </p:timing>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2179893505"/>
      </p:ext>
    </p:extLst>
  </p:cSld>
  <p:clrMapOvr>
    <a:masterClrMapping/>
  </p:clrMapOvr>
  <p:timing>
    <p:tnLst>
      <p:par>
        <p:cTn id="1" dur="indefinite" restart="never" nodeType="tmRoot"/>
      </p:par>
    </p:tnLst>
  </p:timing>
</p:sldLayout>
</file>

<file path=ppt/slideLayouts/slideLayout557.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4416234"/>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55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1155664414"/>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559.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37028390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9338" y="396877"/>
            <a:ext cx="2316162" cy="6869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6088" y="396877"/>
            <a:ext cx="6800850" cy="686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06DD099D-393A-4849-ABD6-65FC3E79D74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65588924"/>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768505798"/>
      </p:ext>
    </p:extLst>
  </p:cSld>
  <p:clrMapOvr>
    <a:masterClrMapping/>
  </p:clrMapOvr>
  <p:transition>
    <p:random/>
  </p:transition>
  <p:timing>
    <p:tnLst>
      <p:par>
        <p:cTn id="1" dur="indefinite" restart="never" nodeType="tmRoot"/>
      </p:par>
    </p:tnLst>
  </p:timing>
</p:sldLayout>
</file>

<file path=ppt/slideLayouts/slideLayout561.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7027932"/>
      </p:ext>
    </p:extLst>
  </p:cSld>
  <p:clrMapOvr>
    <a:masterClrMapping/>
  </p:clrMapOvr>
  <p:transition>
    <p:random/>
  </p:transition>
  <p:timing>
    <p:tnLst>
      <p:par>
        <p:cTn id="1" dur="indefinite" restart="never" nodeType="tmRoot"/>
      </p:par>
    </p:tnLst>
  </p:timing>
</p:sldLayout>
</file>

<file path=ppt/slideLayouts/slideLayout562.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691686199"/>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976640070"/>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64531667"/>
      </p:ext>
    </p:extLst>
  </p:cSld>
  <p:clrMapOvr>
    <a:masterClrMapping/>
  </p:clrMapOvr>
  <p:transition>
    <p:random/>
  </p:transition>
  <p:timing>
    <p:tnLst>
      <p:par>
        <p:cTn id="1" dur="indefinite" restart="never" nodeType="tmRoot"/>
      </p:par>
    </p:tnLst>
  </p:timing>
</p:sldLayout>
</file>

<file path=ppt/slideLayouts/slideLayout565.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18053516"/>
      </p:ext>
    </p:extLst>
  </p:cSld>
  <p:clrMapOvr>
    <a:masterClrMapping/>
  </p:clrMapOvr>
  <p:transition>
    <p:random/>
  </p:transition>
  <p:timing>
    <p:tnLst>
      <p:par>
        <p:cTn id="1" dur="indefinite" restart="never" nodeType="tmRoot"/>
      </p:par>
    </p:tnLst>
  </p:timing>
</p:sldLayout>
</file>

<file path=ppt/slideLayouts/slideLayout566.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3438696213"/>
      </p:ext>
    </p:extLst>
  </p:cSld>
  <p:clrMapOvr>
    <a:masterClrMapping/>
  </p:clrMapOvr>
  <p:hf hdr="0" dt="0"/>
</p:sldLayout>
</file>

<file path=ppt/slideLayouts/slideLayout567.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37507433"/>
      </p:ext>
    </p:extLst>
  </p:cSld>
  <p:clrMapOvr>
    <a:masterClrMapping/>
  </p:clrMapOvr>
  <p:transition>
    <p:random/>
  </p:transition>
  <p:timing>
    <p:tnLst>
      <p:par>
        <p:cTn id="1" dur="indefinite" restart="never" nodeType="tmRoot"/>
      </p:par>
    </p:tnLst>
  </p:timing>
</p:sldLayout>
</file>

<file path=ppt/slideLayouts/slideLayout568.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63206942"/>
      </p:ext>
    </p:extLst>
  </p:cSld>
  <p:clrMapOvr>
    <a:masterClrMapping/>
  </p:clrMapOvr>
  <p:transition>
    <p:random/>
  </p:transition>
  <p:timing>
    <p:tnLst>
      <p:par>
        <p:cTn id="1" dur="indefinite" restart="never" nodeType="tmRoot"/>
      </p:par>
    </p:tnLst>
  </p:timing>
</p:sldLayout>
</file>

<file path=ppt/slideLayouts/slideLayout569.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48710651"/>
      </p:ext>
    </p:extLst>
  </p:cSld>
  <p:clrMapOvr>
    <a:masterClrMapping/>
  </p:clrMapOvr>
  <p:transition>
    <p:random/>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070456"/>
      </p:ext>
    </p:extLst>
  </p:cSld>
  <p:clrMapOvr>
    <a:masterClrMapping/>
  </p:clrMapOvr>
  <p:transition/>
  <p:timing>
    <p:tnLst>
      <p:par>
        <p:cTn id="1" dur="indefinite" restart="never" nodeType="tmRoot"/>
      </p:par>
    </p:tnLst>
  </p:timing>
</p:sldLayout>
</file>

<file path=ppt/slideLayouts/slideLayout570.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54145038"/>
      </p:ext>
    </p:extLst>
  </p:cSld>
  <p:clrMapOvr>
    <a:masterClrMapping/>
  </p:clrMapOvr>
  <p:transition>
    <p:random/>
  </p:transition>
  <p:timing>
    <p:tnLst>
      <p:par>
        <p:cTn id="1" dur="indefinite" restart="never" nodeType="tmRoot"/>
      </p:par>
    </p:tnLst>
  </p:timing>
</p:sldLayout>
</file>

<file path=ppt/slideLayouts/slideLayout571.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11700615"/>
      </p:ext>
    </p:extLst>
  </p:cSld>
  <p:clrMapOvr>
    <a:masterClrMapping/>
  </p:clrMapOvr>
  <p:transition>
    <p:random/>
  </p:transition>
  <p:timing>
    <p:tnLst>
      <p:par>
        <p:cTn id="1" dur="indefinite" restart="never" nodeType="tmRoot"/>
      </p:par>
    </p:tnLst>
  </p:timing>
</p:sldLayout>
</file>

<file path=ppt/slideLayouts/slideLayout572.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07890022"/>
      </p:ext>
    </p:extLst>
  </p:cSld>
  <p:clrMapOvr>
    <a:masterClrMapping/>
  </p:clrMapOvr>
  <p:transition>
    <p:random/>
  </p:transition>
  <p:timing>
    <p:tnLst>
      <p:par>
        <p:cTn id="1" dur="indefinite" restart="never" nodeType="tmRoot"/>
      </p:par>
    </p:tnLst>
  </p:timing>
</p:sldLayout>
</file>

<file path=ppt/slideLayouts/slideLayout573.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3775792"/>
      </p:ext>
    </p:extLst>
  </p:cSld>
  <p:clrMapOvr>
    <a:masterClrMapping/>
  </p:clrMapOvr>
  <p:transition>
    <p:random/>
  </p:transition>
  <p:timing>
    <p:tnLst>
      <p:par>
        <p:cTn id="1" dur="indefinite" restart="never" nodeType="tmRoot"/>
      </p:par>
    </p:tnLst>
  </p:timing>
</p:sldLayout>
</file>

<file path=ppt/slideLayouts/slideLayout574.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30856076"/>
      </p:ext>
    </p:extLst>
  </p:cSld>
  <p:clrMapOvr>
    <a:masterClrMapping/>
  </p:clrMapOvr>
  <p:transition>
    <p:random/>
  </p:transition>
  <p:timing>
    <p:tnLst>
      <p:par>
        <p:cTn id="1" dur="indefinite" restart="never" nodeType="tmRoot"/>
      </p:par>
    </p:tnLst>
  </p:timing>
</p:sldLayout>
</file>

<file path=ppt/slideLayouts/slideLayout575.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29566272"/>
      </p:ext>
    </p:extLst>
  </p:cSld>
  <p:clrMapOvr>
    <a:masterClrMapping/>
  </p:clrMapOvr>
  <p:transition>
    <p:random/>
  </p:transition>
  <p:timing>
    <p:tnLst>
      <p:par>
        <p:cTn id="1" dur="indefinite" restart="never" nodeType="tmRoot"/>
      </p:par>
    </p:tnLst>
  </p:timing>
</p:sldLayout>
</file>

<file path=ppt/slideLayouts/slideLayout576.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72237075"/>
      </p:ext>
    </p:extLst>
  </p:cSld>
  <p:clrMapOvr>
    <a:masterClrMapping/>
  </p:clrMapOvr>
  <p:transition>
    <p:random/>
  </p:transition>
  <p:timing>
    <p:tnLst>
      <p:par>
        <p:cTn id="1" dur="indefinite" restart="never" nodeType="tmRoot"/>
      </p:par>
    </p:tnLst>
  </p:timing>
</p:sldLayout>
</file>

<file path=ppt/slideLayouts/slideLayout577.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97777453"/>
      </p:ext>
    </p:extLst>
  </p:cSld>
  <p:clrMapOvr>
    <a:masterClrMapping/>
  </p:clrMapOvr>
  <p:transition>
    <p:random/>
  </p:transition>
  <p:timing>
    <p:tnLst>
      <p:par>
        <p:cTn id="1" dur="indefinite" restart="never" nodeType="tmRoot"/>
      </p:par>
    </p:tnLst>
  </p:timing>
</p:sldLayout>
</file>

<file path=ppt/slideLayouts/slideLayout578.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92704461"/>
      </p:ext>
    </p:extLst>
  </p:cSld>
  <p:clrMapOvr>
    <a:masterClrMapping/>
  </p:clrMapOvr>
  <p:transition>
    <p:random/>
  </p:transition>
  <p:timing>
    <p:tnLst>
      <p:par>
        <p:cTn id="1" dur="indefinite" restart="never" nodeType="tmRoot"/>
      </p:par>
    </p:tnLst>
  </p:timing>
</p:sldLayout>
</file>

<file path=ppt/slideLayouts/slideLayout579.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05010878"/>
      </p:ext>
    </p:extLst>
  </p:cSld>
  <p:clrMapOvr>
    <a:masterClrMapping/>
  </p:clrMapOvr>
  <p:transition>
    <p:random/>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105695080"/>
      </p:ext>
    </p:extLst>
  </p:cSld>
  <p:clrMapOvr>
    <a:masterClrMapping/>
  </p:clrMapOvr>
  <p:timing>
    <p:tnLst>
      <p:par>
        <p:cTn id="1" dur="indefinite" restart="never" nodeType="tmRoot"/>
      </p:par>
    </p:tnLst>
  </p:timing>
</p:sldLayout>
</file>

<file path=ppt/slideLayouts/slideLayout580.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55141608"/>
      </p:ext>
    </p:extLst>
  </p:cSld>
  <p:clrMapOvr>
    <a:masterClrMapping/>
  </p:clrMapOvr>
  <p:transition>
    <p:random/>
  </p:transition>
  <p:timing>
    <p:tnLst>
      <p:par>
        <p:cTn id="1" dur="indefinite" restart="never" nodeType="tmRoot"/>
      </p:par>
    </p:tnLst>
  </p:timing>
</p:sldLayout>
</file>

<file path=ppt/slideLayouts/slideLayout581.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29174156"/>
      </p:ext>
    </p:extLst>
  </p:cSld>
  <p:clrMapOvr>
    <a:masterClrMapping/>
  </p:clrMapOvr>
  <p:transition>
    <p:random/>
  </p:transition>
  <p:timing>
    <p:tnLst>
      <p:par>
        <p:cTn id="1" dur="indefinite" restart="never" nodeType="tmRoot"/>
      </p:par>
    </p:tnLst>
  </p:timing>
</p:sldLayout>
</file>

<file path=ppt/slideLayouts/slideLayout582.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75618696"/>
      </p:ext>
    </p:extLst>
  </p:cSld>
  <p:clrMapOvr>
    <a:masterClrMapping/>
  </p:clrMapOvr>
  <p:transition>
    <p:random/>
  </p:transition>
  <p:timing>
    <p:tnLst>
      <p:par>
        <p:cTn id="1" dur="indefinite" restart="never" nodeType="tmRoot"/>
      </p:par>
    </p:tnLst>
  </p:timing>
</p:sldLayout>
</file>

<file path=ppt/slideLayouts/slideLayout583.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20032879"/>
      </p:ext>
    </p:extLst>
  </p:cSld>
  <p:clrMapOvr>
    <a:masterClrMapping/>
  </p:clrMapOvr>
  <p:transition>
    <p:random/>
  </p:transition>
  <p:timing>
    <p:tnLst>
      <p:par>
        <p:cTn id="1" dur="indefinite" restart="never" nodeType="tmRoot"/>
      </p:par>
    </p:tnLst>
  </p:timing>
</p:sldLayout>
</file>

<file path=ppt/slideLayouts/slideLayout584.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80038870"/>
      </p:ext>
    </p:extLst>
  </p:cSld>
  <p:clrMapOvr>
    <a:masterClrMapping/>
  </p:clrMapOvr>
  <p:transition>
    <p:random/>
  </p:transition>
  <p:timing>
    <p:tnLst>
      <p:par>
        <p:cTn id="1" dur="indefinite" restart="never" nodeType="tmRoot"/>
      </p:par>
    </p:tnLst>
  </p:timing>
</p:sldLayout>
</file>

<file path=ppt/slideLayouts/slideLayout585.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5157947"/>
      </p:ext>
    </p:extLst>
  </p:cSld>
  <p:clrMapOvr>
    <a:masterClrMapping/>
  </p:clrMapOvr>
  <p:transition>
    <p:random/>
  </p:transition>
  <p:timing>
    <p:tnLst>
      <p:par>
        <p:cTn id="1" dur="indefinite" restart="never" nodeType="tmRoot"/>
      </p:par>
    </p:tnLst>
  </p:timing>
</p:sldLayout>
</file>

<file path=ppt/slideLayouts/slideLayout586.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53043398"/>
      </p:ext>
    </p:extLst>
  </p:cSld>
  <p:clrMapOvr>
    <a:masterClrMapping/>
  </p:clrMapOvr>
  <p:transition>
    <p:random/>
  </p:transition>
  <p:timing>
    <p:tnLst>
      <p:par>
        <p:cTn id="1" dur="indefinite" restart="never" nodeType="tmRoot"/>
      </p:par>
    </p:tnLst>
  </p:timing>
</p:sldLayout>
</file>

<file path=ppt/slideLayouts/slideLayout587.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80434609"/>
      </p:ext>
    </p:extLst>
  </p:cSld>
  <p:clrMapOvr>
    <a:masterClrMapping/>
  </p:clrMapOvr>
  <p:transition>
    <p:random/>
  </p:transition>
  <p:timing>
    <p:tnLst>
      <p:par>
        <p:cTn id="1" dur="indefinite" restart="never" nodeType="tmRoot"/>
      </p:par>
    </p:tnLst>
  </p:timing>
</p:sldLayout>
</file>

<file path=ppt/slideLayouts/slideLayout588.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55166169"/>
      </p:ext>
    </p:extLst>
  </p:cSld>
  <p:clrMapOvr>
    <a:masterClrMapping/>
  </p:clrMapOvr>
  <p:transition>
    <p:random/>
  </p:transition>
  <p:timing>
    <p:tnLst>
      <p:par>
        <p:cTn id="1" dur="indefinite" restart="never" nodeType="tmRoot"/>
      </p:par>
    </p:tnLst>
  </p:timing>
</p:sldLayout>
</file>

<file path=ppt/slideLayouts/slideLayout589.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95115211"/>
      </p:ext>
    </p:extLst>
  </p:cSld>
  <p:clrMapOvr>
    <a:masterClrMapping/>
  </p:clrMapOvr>
  <p:transition>
    <p:random/>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284882891"/>
      </p:ext>
    </p:extLst>
  </p:cSld>
  <p:clrMapOvr>
    <a:masterClrMapping/>
  </p:clrMapOvr>
  <p:timing>
    <p:tnLst>
      <p:par>
        <p:cTn id="1" dur="indefinite" restart="never" nodeType="tmRoot"/>
      </p:par>
    </p:tnLst>
  </p:timing>
</p:sldLayout>
</file>

<file path=ppt/slideLayouts/slideLayout590.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79206202"/>
      </p:ext>
    </p:extLst>
  </p:cSld>
  <p:clrMapOvr>
    <a:masterClrMapping/>
  </p:clrMapOvr>
  <p:transition>
    <p:random/>
  </p:transition>
  <p:timing>
    <p:tnLst>
      <p:par>
        <p:cTn id="1" dur="indefinite" restart="never" nodeType="tmRoot"/>
      </p:par>
    </p:tnLst>
  </p:timing>
</p:sldLayout>
</file>

<file path=ppt/slideLayouts/slideLayout591.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12311254"/>
      </p:ext>
    </p:extLst>
  </p:cSld>
  <p:clrMapOvr>
    <a:masterClrMapping/>
  </p:clrMapOvr>
  <p:transition>
    <p:random/>
  </p:transition>
  <p:timing>
    <p:tnLst>
      <p:par>
        <p:cTn id="1" dur="indefinite" restart="never" nodeType="tmRoot"/>
      </p:par>
    </p:tnLst>
  </p:timing>
</p:sldLayout>
</file>

<file path=ppt/slideLayouts/slideLayout592.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34727710"/>
      </p:ext>
    </p:extLst>
  </p:cSld>
  <p:clrMapOvr>
    <a:masterClrMapping/>
  </p:clrMapOvr>
  <p:transition>
    <p:random/>
  </p:transition>
  <p:timing>
    <p:tnLst>
      <p:par>
        <p:cTn id="1" dur="indefinite" restart="never" nodeType="tmRoot"/>
      </p:par>
    </p:tnLst>
  </p:timing>
</p:sldLayout>
</file>

<file path=ppt/slideLayouts/slideLayout593.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95092949"/>
      </p:ext>
    </p:extLst>
  </p:cSld>
  <p:clrMapOvr>
    <a:masterClrMapping/>
  </p:clrMapOvr>
  <p:transition>
    <p:random/>
  </p:transition>
  <p:timing>
    <p:tnLst>
      <p:par>
        <p:cTn id="1" dur="indefinite" restart="never" nodeType="tmRoot"/>
      </p:par>
    </p:tnLst>
  </p:timing>
</p:sldLayout>
</file>

<file path=ppt/slideLayouts/slideLayout594.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94911969"/>
      </p:ext>
    </p:extLst>
  </p:cSld>
  <p:clrMapOvr>
    <a:masterClrMapping/>
  </p:clrMapOvr>
  <p:transition>
    <p:random/>
  </p:transition>
  <p:timing>
    <p:tnLst>
      <p:par>
        <p:cTn id="1" dur="indefinite" restart="never" nodeType="tmRoot"/>
      </p:par>
    </p:tnLst>
  </p:timing>
</p:sldLayout>
</file>

<file path=ppt/slideLayouts/slideLayout595.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1200228"/>
      </p:ext>
    </p:extLst>
  </p:cSld>
  <p:clrMapOvr>
    <a:masterClrMapping/>
  </p:clrMapOvr>
  <p:transition>
    <p:random/>
  </p:transition>
  <p:timing>
    <p:tnLst>
      <p:par>
        <p:cTn id="1" dur="indefinite" restart="never" nodeType="tmRoot"/>
      </p:par>
    </p:tnLst>
  </p:timing>
</p:sldLayout>
</file>

<file path=ppt/slideLayouts/slideLayout596.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86995928"/>
      </p:ext>
    </p:extLst>
  </p:cSld>
  <p:clrMapOvr>
    <a:masterClrMapping/>
  </p:clrMapOvr>
  <p:transition>
    <p:random/>
  </p:transition>
  <p:timing>
    <p:tnLst>
      <p:par>
        <p:cTn id="1" dur="indefinite" restart="never" nodeType="tmRoot"/>
      </p:par>
    </p:tnLst>
  </p:timing>
</p:sldLayout>
</file>

<file path=ppt/slideLayouts/slideLayout597.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2966912"/>
      </p:ext>
    </p:extLst>
  </p:cSld>
  <p:clrMapOvr>
    <a:masterClrMapping/>
  </p:clrMapOvr>
  <p:transition>
    <p:random/>
  </p:transition>
  <p:timing>
    <p:tnLst>
      <p:par>
        <p:cTn id="1" dur="indefinite" restart="never" nodeType="tmRoot"/>
      </p:par>
    </p:tnLst>
  </p:timing>
</p:sldLayout>
</file>

<file path=ppt/slideLayouts/slideLayout598.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27591943"/>
      </p:ext>
    </p:extLst>
  </p:cSld>
  <p:clrMapOvr>
    <a:masterClrMapping/>
  </p:clrMapOvr>
  <p:transition>
    <p:random/>
  </p:transition>
  <p:timing>
    <p:tnLst>
      <p:par>
        <p:cTn id="1" dur="indefinite" restart="never" nodeType="tmRoot"/>
      </p:par>
    </p:tnLst>
  </p:timing>
</p:sldLayout>
</file>

<file path=ppt/slideLayouts/slideLayout599.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79638219"/>
      </p:ext>
    </p:extLst>
  </p:cSld>
  <p:clrMapOvr>
    <a:masterClrMapping/>
  </p:clrMapOvr>
  <p:transition>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848307300"/>
      </p:ext>
    </p:extLst>
  </p:cSld>
  <p:clrMapOvr>
    <a:masterClrMapping/>
  </p:clrMapOvr>
  <p:timing>
    <p:tnLst>
      <p:par>
        <p:cTn id="1" dur="indefinite" restart="never" nodeType="tmRoot"/>
      </p:par>
    </p:tnLst>
  </p:timing>
</p:sldLayout>
</file>

<file path=ppt/slideLayouts/slideLayout600.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61716467"/>
      </p:ext>
    </p:extLst>
  </p:cSld>
  <p:clrMapOvr>
    <a:masterClrMapping/>
  </p:clrMapOvr>
  <p:transition>
    <p:random/>
  </p:transition>
  <p:timing>
    <p:tnLst>
      <p:par>
        <p:cTn id="1" dur="indefinite" restart="never" nodeType="tmRoot"/>
      </p:par>
    </p:tnLst>
  </p:timing>
</p:sldLayout>
</file>

<file path=ppt/slideLayouts/slideLayout601.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76378850"/>
      </p:ext>
    </p:extLst>
  </p:cSld>
  <p:clrMapOvr>
    <a:masterClrMapping/>
  </p:clrMapOvr>
  <p:transition>
    <p:random/>
  </p:transition>
  <p:timing>
    <p:tnLst>
      <p:par>
        <p:cTn id="1" dur="indefinite" restart="never" nodeType="tmRoot"/>
      </p:par>
    </p:tnLst>
  </p:timing>
</p:sldLayout>
</file>

<file path=ppt/slideLayouts/slideLayout602.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18058724"/>
      </p:ext>
    </p:extLst>
  </p:cSld>
  <p:clrMapOvr>
    <a:masterClrMapping/>
  </p:clrMapOvr>
  <p:transition>
    <p:random/>
  </p:transition>
  <p:timing>
    <p:tnLst>
      <p:par>
        <p:cTn id="1" dur="indefinite" restart="never" nodeType="tmRoot"/>
      </p:par>
    </p:tnLst>
  </p:timing>
</p:sldLayout>
</file>

<file path=ppt/slideLayouts/slideLayout603.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78829208"/>
      </p:ext>
    </p:extLst>
  </p:cSld>
  <p:clrMapOvr>
    <a:masterClrMapping/>
  </p:clrMapOvr>
  <p:transition>
    <p:random/>
  </p:transition>
  <p:timing>
    <p:tnLst>
      <p:par>
        <p:cTn id="1" dur="indefinite" restart="never" nodeType="tmRoot"/>
      </p:par>
    </p:tnLst>
  </p:timing>
</p:sldLayout>
</file>

<file path=ppt/slideLayouts/slideLayout604.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7042929"/>
      </p:ext>
    </p:extLst>
  </p:cSld>
  <p:clrMapOvr>
    <a:masterClrMapping/>
  </p:clrMapOvr>
  <p:transition>
    <p:random/>
  </p:transition>
  <p:timing>
    <p:tnLst>
      <p:par>
        <p:cTn id="1" dur="indefinite" restart="never" nodeType="tmRoot"/>
      </p:par>
    </p:tnLst>
  </p:timing>
</p:sldLayout>
</file>

<file path=ppt/slideLayouts/slideLayout605.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5578541"/>
      </p:ext>
    </p:extLst>
  </p:cSld>
  <p:clrMapOvr>
    <a:masterClrMapping/>
  </p:clrMapOvr>
  <p:transition>
    <p:random/>
  </p:transition>
  <p:timing>
    <p:tnLst>
      <p:par>
        <p:cTn id="1" dur="indefinite" restart="never" nodeType="tmRoot"/>
      </p:par>
    </p:tnLst>
  </p:timing>
</p:sldLayout>
</file>

<file path=ppt/slideLayouts/slideLayout606.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80785175"/>
      </p:ext>
    </p:extLst>
  </p:cSld>
  <p:clrMapOvr>
    <a:masterClrMapping/>
  </p:clrMapOvr>
  <p:transition>
    <p:random/>
  </p:transition>
  <p:timing>
    <p:tnLst>
      <p:par>
        <p:cTn id="1" dur="indefinite" restart="never" nodeType="tmRoot"/>
      </p:par>
    </p:tnLst>
  </p:timing>
</p:sldLayout>
</file>

<file path=ppt/slideLayouts/slideLayout607.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87166832"/>
      </p:ext>
    </p:extLst>
  </p:cSld>
  <p:clrMapOvr>
    <a:masterClrMapping/>
  </p:clrMapOvr>
  <p:transition>
    <p:random/>
  </p:transition>
  <p:timing>
    <p:tnLst>
      <p:par>
        <p:cTn id="1" dur="indefinite" restart="never" nodeType="tmRoot"/>
      </p:par>
    </p:tnLst>
  </p:timing>
</p:sldLayout>
</file>

<file path=ppt/slideLayouts/slideLayout608.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64201538"/>
      </p:ext>
    </p:extLst>
  </p:cSld>
  <p:clrMapOvr>
    <a:masterClrMapping/>
  </p:clrMapOvr>
  <p:transition>
    <p:random/>
  </p:transition>
  <p:timing>
    <p:tnLst>
      <p:par>
        <p:cTn id="1" dur="indefinite" restart="never" nodeType="tmRoot"/>
      </p:par>
    </p:tnLst>
  </p:timing>
</p:sldLayout>
</file>

<file path=ppt/slideLayouts/slideLayout609.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08634424"/>
      </p:ext>
    </p:extLst>
  </p:cSld>
  <p:clrMapOvr>
    <a:masterClrMapping/>
  </p:clrMapOvr>
  <p:transition>
    <p:random/>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834499758"/>
      </p:ext>
    </p:extLst>
  </p:cSld>
  <p:clrMapOvr>
    <a:masterClrMapping/>
  </p:clrMapOvr>
  <p:timing>
    <p:tnLst>
      <p:par>
        <p:cTn id="1" dur="indefinite" restart="never" nodeType="tmRoot"/>
      </p:par>
    </p:tnLst>
  </p:timing>
</p:sldLayout>
</file>

<file path=ppt/slideLayouts/slideLayout610.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51138802"/>
      </p:ext>
    </p:extLst>
  </p:cSld>
  <p:clrMapOvr>
    <a:masterClrMapping/>
  </p:clrMapOvr>
  <p:transition>
    <p:random/>
  </p:transition>
  <p:timing>
    <p:tnLst>
      <p:par>
        <p:cTn id="1" dur="indefinite" restart="never" nodeType="tmRoot"/>
      </p:par>
    </p:tnLst>
  </p:timing>
</p:sldLayout>
</file>

<file path=ppt/slideLayouts/slideLayout611.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9883927"/>
      </p:ext>
    </p:extLst>
  </p:cSld>
  <p:clrMapOvr>
    <a:masterClrMapping/>
  </p:clrMapOvr>
  <p:transition>
    <p:random/>
  </p:transition>
  <p:timing>
    <p:tnLst>
      <p:par>
        <p:cTn id="1" dur="indefinite" restart="never" nodeType="tmRoot"/>
      </p:par>
    </p:tnLst>
  </p:timing>
</p:sldLayout>
</file>

<file path=ppt/slideLayouts/slideLayout612.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07455642"/>
      </p:ext>
    </p:extLst>
  </p:cSld>
  <p:clrMapOvr>
    <a:masterClrMapping/>
  </p:clrMapOvr>
  <p:transition>
    <p:random/>
  </p:transition>
  <p:timing>
    <p:tnLst>
      <p:par>
        <p:cTn id="1" dur="indefinite" restart="never" nodeType="tmRoot"/>
      </p:par>
    </p:tnLst>
  </p:timing>
</p:sldLayout>
</file>

<file path=ppt/slideLayouts/slideLayout613.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40626994"/>
      </p:ext>
    </p:extLst>
  </p:cSld>
  <p:clrMapOvr>
    <a:masterClrMapping/>
  </p:clrMapOvr>
  <p:transition>
    <p:random/>
  </p:transition>
  <p:timing>
    <p:tnLst>
      <p:par>
        <p:cTn id="1" dur="indefinite" restart="never" nodeType="tmRoot"/>
      </p:par>
    </p:tnLst>
  </p:timing>
</p:sldLayout>
</file>

<file path=ppt/slideLayouts/slideLayout614.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21977625"/>
      </p:ext>
    </p:extLst>
  </p:cSld>
  <p:clrMapOvr>
    <a:masterClrMapping/>
  </p:clrMapOvr>
  <p:transition>
    <p:random/>
  </p:transition>
  <p:timing>
    <p:tnLst>
      <p:par>
        <p:cTn id="1" dur="indefinite" restart="never" nodeType="tmRoot"/>
      </p:par>
    </p:tnLst>
  </p:timing>
</p:sldLayout>
</file>

<file path=ppt/slideLayouts/slideLayout615.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18935590"/>
      </p:ext>
    </p:extLst>
  </p:cSld>
  <p:clrMapOvr>
    <a:masterClrMapping/>
  </p:clrMapOvr>
  <p:transition>
    <p:random/>
  </p:transition>
  <p:timing>
    <p:tnLst>
      <p:par>
        <p:cTn id="1" dur="indefinite" restart="never" nodeType="tmRoot"/>
      </p:par>
    </p:tnLst>
  </p:timing>
</p:sldLayout>
</file>

<file path=ppt/slideLayouts/slideLayout616.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57654888"/>
      </p:ext>
    </p:extLst>
  </p:cSld>
  <p:clrMapOvr>
    <a:masterClrMapping/>
  </p:clrMapOvr>
  <p:transition>
    <p:random/>
  </p:transition>
  <p:timing>
    <p:tnLst>
      <p:par>
        <p:cTn id="1" dur="indefinite" restart="never" nodeType="tmRoot"/>
      </p:par>
    </p:tnLst>
  </p:timing>
</p:sldLayout>
</file>

<file path=ppt/slideLayouts/slideLayout617.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8451108"/>
      </p:ext>
    </p:extLst>
  </p:cSld>
  <p:clrMapOvr>
    <a:masterClrMapping/>
  </p:clrMapOvr>
  <p:transition>
    <p:random/>
  </p:transition>
  <p:timing>
    <p:tnLst>
      <p:par>
        <p:cTn id="1" dur="indefinite" restart="never" nodeType="tmRoot"/>
      </p:par>
    </p:tnLst>
  </p:timing>
</p:sldLayout>
</file>

<file path=ppt/slideLayouts/slideLayout618.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48133028"/>
      </p:ext>
    </p:extLst>
  </p:cSld>
  <p:clrMapOvr>
    <a:masterClrMapping/>
  </p:clrMapOvr>
  <p:transition>
    <p:random/>
  </p:transition>
  <p:timing>
    <p:tnLst>
      <p:par>
        <p:cTn id="1" dur="indefinite" restart="never" nodeType="tmRoot"/>
      </p:par>
    </p:tnLst>
  </p:timing>
</p:sldLayout>
</file>

<file path=ppt/slideLayouts/slideLayout619.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66707504"/>
      </p:ext>
    </p:extLst>
  </p:cSld>
  <p:clrMapOvr>
    <a:masterClrMapping/>
  </p:clrMapOvr>
  <p:transition>
    <p:random/>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921496010"/>
      </p:ext>
    </p:extLst>
  </p:cSld>
  <p:clrMapOvr>
    <a:masterClrMapping/>
  </p:clrMapOvr>
  <p:timing>
    <p:tnLst>
      <p:par>
        <p:cTn id="1" dur="indefinite" restart="never" nodeType="tmRoot"/>
      </p:par>
    </p:tnLst>
  </p:timing>
</p:sldLayout>
</file>

<file path=ppt/slideLayouts/slideLayout620.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02711587"/>
      </p:ext>
    </p:extLst>
  </p:cSld>
  <p:clrMapOvr>
    <a:masterClrMapping/>
  </p:clrMapOvr>
  <p:transition>
    <p:random/>
  </p:transition>
  <p:timing>
    <p:tnLst>
      <p:par>
        <p:cTn id="1" dur="indefinite" restart="never" nodeType="tmRoot"/>
      </p:par>
    </p:tnLst>
  </p:timing>
</p:sldLayout>
</file>

<file path=ppt/slideLayouts/slideLayout621.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07124636"/>
      </p:ext>
    </p:extLst>
  </p:cSld>
  <p:clrMapOvr>
    <a:masterClrMapping/>
  </p:clrMapOvr>
  <p:transition>
    <p:random/>
  </p:transition>
  <p:timing>
    <p:tnLst>
      <p:par>
        <p:cTn id="1" dur="indefinite" restart="never" nodeType="tmRoot"/>
      </p:par>
    </p:tnLst>
  </p:timing>
</p:sldLayout>
</file>

<file path=ppt/slideLayouts/slideLayout622.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04923089"/>
      </p:ext>
    </p:extLst>
  </p:cSld>
  <p:clrMapOvr>
    <a:masterClrMapping/>
  </p:clrMapOvr>
  <p:transition>
    <p:random/>
  </p:transition>
  <p:timing>
    <p:tnLst>
      <p:par>
        <p:cTn id="1" dur="indefinite" restart="never" nodeType="tmRoot"/>
      </p:par>
    </p:tnLst>
  </p:timing>
</p:sldLayout>
</file>

<file path=ppt/slideLayouts/slideLayout623.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21204106"/>
      </p:ext>
    </p:extLst>
  </p:cSld>
  <p:clrMapOvr>
    <a:masterClrMapping/>
  </p:clrMapOvr>
  <p:transition>
    <p:random/>
  </p:transition>
  <p:timing>
    <p:tnLst>
      <p:par>
        <p:cTn id="1" dur="indefinite" restart="never" nodeType="tmRoot"/>
      </p:par>
    </p:tnLst>
  </p:timing>
</p:sldLayout>
</file>

<file path=ppt/slideLayouts/slideLayout624.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37969858"/>
      </p:ext>
    </p:extLst>
  </p:cSld>
  <p:clrMapOvr>
    <a:masterClrMapping/>
  </p:clrMapOvr>
  <p:transition>
    <p:random/>
  </p:transition>
  <p:timing>
    <p:tnLst>
      <p:par>
        <p:cTn id="1" dur="indefinite" restart="never" nodeType="tmRoot"/>
      </p:par>
    </p:tnLst>
  </p:timing>
</p:sldLayout>
</file>

<file path=ppt/slideLayouts/slideLayout625.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65284808"/>
      </p:ext>
    </p:extLst>
  </p:cSld>
  <p:clrMapOvr>
    <a:masterClrMapping/>
  </p:clrMapOvr>
  <p:transition>
    <p:random/>
  </p:transition>
  <p:timing>
    <p:tnLst>
      <p:par>
        <p:cTn id="1" dur="indefinite" restart="never" nodeType="tmRoot"/>
      </p:par>
    </p:tnLst>
  </p:timing>
</p:sldLayout>
</file>

<file path=ppt/slideLayouts/slideLayout626.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76943372"/>
      </p:ext>
    </p:extLst>
  </p:cSld>
  <p:clrMapOvr>
    <a:masterClrMapping/>
  </p:clrMapOvr>
  <p:transition>
    <p:random/>
  </p:transition>
  <p:timing>
    <p:tnLst>
      <p:par>
        <p:cTn id="1" dur="indefinite" restart="never" nodeType="tmRoot"/>
      </p:par>
    </p:tnLst>
  </p:timing>
</p:sldLayout>
</file>

<file path=ppt/slideLayouts/slideLayout627.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26574806"/>
      </p:ext>
    </p:extLst>
  </p:cSld>
  <p:clrMapOvr>
    <a:masterClrMapping/>
  </p:clrMapOvr>
  <p:transition>
    <p:random/>
  </p:transition>
  <p:timing>
    <p:tnLst>
      <p:par>
        <p:cTn id="1" dur="indefinite" restart="never" nodeType="tmRoot"/>
      </p:par>
    </p:tnLst>
  </p:timing>
</p:sldLayout>
</file>

<file path=ppt/slideLayouts/slideLayout628.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04312163"/>
      </p:ext>
    </p:extLst>
  </p:cSld>
  <p:clrMapOvr>
    <a:masterClrMapping/>
  </p:clrMapOvr>
  <p:transition>
    <p:random/>
  </p:transition>
  <p:timing>
    <p:tnLst>
      <p:par>
        <p:cTn id="1" dur="indefinite" restart="never" nodeType="tmRoot"/>
      </p:par>
    </p:tnLst>
  </p:timing>
</p:sldLayout>
</file>

<file path=ppt/slideLayouts/slideLayout629.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949533885"/>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1438736064"/>
      </p:ext>
    </p:extLst>
  </p:cSld>
  <p:clrMapOvr>
    <a:masterClrMapping/>
  </p:clrMapOvr>
  <p:timing>
    <p:tnLst>
      <p:par>
        <p:cTn id="1" dur="indefinite" restart="never" nodeType="tmRoot"/>
      </p:par>
    </p:tnLst>
  </p:timing>
</p:sldLayout>
</file>

<file path=ppt/slideLayouts/slideLayout630.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36776474"/>
      </p:ext>
    </p:extLst>
  </p:cSld>
  <p:clrMapOvr>
    <a:masterClrMapping/>
  </p:clrMapOvr>
  <p:transition>
    <p:random/>
  </p:transition>
  <p:timing>
    <p:tnLst>
      <p:par>
        <p:cTn id="1" dur="indefinite" restart="never" nodeType="tmRoot"/>
      </p:par>
    </p:tnLst>
  </p:timing>
</p:sldLayout>
</file>

<file path=ppt/slideLayouts/slideLayout63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16685"/>
      </p:ext>
    </p:extLst>
  </p:cSld>
  <p:clrMapOvr>
    <a:masterClrMapping/>
  </p:clrMapOvr>
  <p:transition/>
  <p:timing>
    <p:tnLst>
      <p:par>
        <p:cTn id="1" dur="indefinite" restart="never" nodeType="tmRoot"/>
      </p:par>
    </p:tnLst>
  </p:timing>
</p:sldLayout>
</file>

<file path=ppt/slideLayouts/slideLayout63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888796222"/>
      </p:ext>
    </p:extLst>
  </p:cSld>
  <p:clrMapOvr>
    <a:masterClrMapping/>
  </p:clrMapOvr>
  <p:timing>
    <p:tnLst>
      <p:par>
        <p:cTn id="1" dur="indefinite" restart="never" nodeType="tmRoot"/>
      </p:par>
    </p:tnLst>
  </p:timing>
</p:sldLayout>
</file>

<file path=ppt/slideLayouts/slideLayout63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338104420"/>
      </p:ext>
    </p:extLst>
  </p:cSld>
  <p:clrMapOvr>
    <a:masterClrMapping/>
  </p:clrMapOvr>
  <p:timing>
    <p:tnLst>
      <p:par>
        <p:cTn id="1" dur="indefinite" restart="never" nodeType="tmRoot"/>
      </p:par>
    </p:tnLst>
  </p:timing>
</p:sldLayout>
</file>

<file path=ppt/slideLayouts/slideLayout634.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955267909"/>
      </p:ext>
    </p:extLst>
  </p:cSld>
  <p:clrMapOvr>
    <a:masterClrMapping/>
  </p:clrMapOvr>
  <p:timing>
    <p:tnLst>
      <p:par>
        <p:cTn id="1" dur="indefinite" restart="never" nodeType="tmRoot"/>
      </p:par>
    </p:tnLst>
  </p:timing>
</p:sldLayout>
</file>

<file path=ppt/slideLayouts/slideLayout635.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13548635"/>
      </p:ext>
    </p:extLst>
  </p:cSld>
  <p:clrMapOvr>
    <a:masterClrMapping/>
  </p:clrMapOvr>
  <p:timing>
    <p:tnLst>
      <p:par>
        <p:cTn id="1" dur="indefinite" restart="never" nodeType="tmRoot"/>
      </p:par>
    </p:tnLst>
  </p:timing>
</p:sldLayout>
</file>

<file path=ppt/slideLayouts/slideLayout63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96195863"/>
      </p:ext>
    </p:extLst>
  </p:cSld>
  <p:clrMapOvr>
    <a:masterClrMapping/>
  </p:clrMapOvr>
  <p:timing>
    <p:tnLst>
      <p:par>
        <p:cTn id="1" dur="indefinite" restart="never" nodeType="tmRoot"/>
      </p:par>
    </p:tnLst>
  </p:timing>
</p:sldLayout>
</file>

<file path=ppt/slideLayouts/slideLayout63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3121027292"/>
      </p:ext>
    </p:extLst>
  </p:cSld>
  <p:clrMapOvr>
    <a:masterClrMapping/>
  </p:clrMapOvr>
  <p:timing>
    <p:tnLst>
      <p:par>
        <p:cTn id="1" dur="indefinite" restart="never" nodeType="tmRoot"/>
      </p:par>
    </p:tnLst>
  </p:timing>
</p:sldLayout>
</file>

<file path=ppt/slideLayouts/slideLayout638.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278459976"/>
      </p:ext>
    </p:extLst>
  </p:cSld>
  <p:clrMapOvr>
    <a:masterClrMapping/>
  </p:clrMapOvr>
  <p:timing>
    <p:tnLst>
      <p:par>
        <p:cTn id="1" dur="indefinite" restart="never" nodeType="tmRoot"/>
      </p:par>
    </p:tnLst>
  </p:timing>
</p:sldLayout>
</file>

<file path=ppt/slideLayouts/slideLayout639.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604932"/>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2533241882"/>
      </p:ext>
    </p:extLst>
  </p:cSld>
  <p:clrMapOvr>
    <a:masterClrMapping/>
  </p:clrMapOvr>
  <p:timing>
    <p:tnLst>
      <p:par>
        <p:cTn id="1" dur="indefinite" restart="never" nodeType="tmRoot"/>
      </p:par>
    </p:tnLst>
  </p:timing>
</p:sldLayout>
</file>

<file path=ppt/slideLayouts/slideLayout640.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2188079792"/>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641.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673240766"/>
      </p:ext>
    </p:extLst>
  </p:cSld>
  <p:clrMapOvr>
    <a:masterClrMapping/>
  </p:clrMapOvr>
  <p:timing>
    <p:tnLst>
      <p:par>
        <p:cTn id="1" dur="indefinite" restart="never" nodeType="tmRoot"/>
      </p:par>
    </p:tnLst>
  </p:timing>
</p:sldLayout>
</file>

<file path=ppt/slideLayouts/slideLayout642.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414002244"/>
      </p:ext>
    </p:extLst>
  </p:cSld>
  <p:clrMapOvr>
    <a:masterClrMapping/>
  </p:clrMapOvr>
  <p:transition>
    <p:random/>
  </p:transition>
  <p:timing>
    <p:tnLst>
      <p:par>
        <p:cTn id="1" dur="indefinite" restart="never" nodeType="tmRoot"/>
      </p:par>
    </p:tnLst>
  </p:timing>
</p:sldLayout>
</file>

<file path=ppt/slideLayouts/slideLayout643.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6472899"/>
      </p:ext>
    </p:extLst>
  </p:cSld>
  <p:clrMapOvr>
    <a:masterClrMapping/>
  </p:clrMapOvr>
  <p:transition>
    <p:random/>
  </p:transition>
  <p:timing>
    <p:tnLst>
      <p:par>
        <p:cTn id="1" dur="indefinite" restart="never" nodeType="tmRoot"/>
      </p:par>
    </p:tnLst>
  </p:timing>
</p:sldLayout>
</file>

<file path=ppt/slideLayouts/slideLayout644.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002152827"/>
      </p:ext>
    </p:extLst>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822837466"/>
      </p:ext>
    </p:extLst>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2229967"/>
      </p:ext>
    </p:extLst>
  </p:cSld>
  <p:clrMapOvr>
    <a:masterClrMapping/>
  </p:clrMapOvr>
  <p:transition>
    <p:random/>
  </p:transition>
  <p:timing>
    <p:tnLst>
      <p:par>
        <p:cTn id="1" dur="indefinite" restart="never" nodeType="tmRoot"/>
      </p:par>
    </p:tnLst>
  </p:timing>
</p:sldLayout>
</file>

<file path=ppt/slideLayouts/slideLayout647.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49562644"/>
      </p:ext>
    </p:extLst>
  </p:cSld>
  <p:clrMapOvr>
    <a:masterClrMapping/>
  </p:clrMapOvr>
  <p:transition>
    <p:random/>
  </p:transition>
  <p:timing>
    <p:tnLst>
      <p:par>
        <p:cTn id="1" dur="indefinite" restart="never" nodeType="tmRoot"/>
      </p:par>
    </p:tnLst>
  </p:timing>
</p:sldLayout>
</file>

<file path=ppt/slideLayouts/slideLayout648.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2833410101"/>
      </p:ext>
    </p:extLst>
  </p:cSld>
  <p:clrMapOvr>
    <a:masterClrMapping/>
  </p:clrMapOvr>
  <p:hf hdr="0" dt="0"/>
</p:sldLayout>
</file>

<file path=ppt/slideLayouts/slideLayout649.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15836777"/>
      </p:ext>
    </p:extLst>
  </p:cSld>
  <p:clrMapOvr>
    <a:masterClrMapping/>
  </p:clrMapOvr>
  <p:transition>
    <p:random/>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855492"/>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650.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25783127"/>
      </p:ext>
    </p:extLst>
  </p:cSld>
  <p:clrMapOvr>
    <a:masterClrMapping/>
  </p:clrMapOvr>
  <p:transition>
    <p:random/>
  </p:transition>
  <p:timing>
    <p:tnLst>
      <p:par>
        <p:cTn id="1" dur="indefinite" restart="never" nodeType="tmRoot"/>
      </p:par>
    </p:tnLst>
  </p:timing>
</p:sldLayout>
</file>

<file path=ppt/slideLayouts/slideLayout651.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50836699"/>
      </p:ext>
    </p:extLst>
  </p:cSld>
  <p:clrMapOvr>
    <a:masterClrMapping/>
  </p:clrMapOvr>
  <p:transition>
    <p:random/>
  </p:transition>
  <p:timing>
    <p:tnLst>
      <p:par>
        <p:cTn id="1" dur="indefinite" restart="never" nodeType="tmRoot"/>
      </p:par>
    </p:tnLst>
  </p:timing>
</p:sldLayout>
</file>

<file path=ppt/slideLayouts/slideLayout652.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66089132"/>
      </p:ext>
    </p:extLst>
  </p:cSld>
  <p:clrMapOvr>
    <a:masterClrMapping/>
  </p:clrMapOvr>
  <p:transition>
    <p:random/>
  </p:transition>
  <p:timing>
    <p:tnLst>
      <p:par>
        <p:cTn id="1" dur="indefinite" restart="never" nodeType="tmRoot"/>
      </p:par>
    </p:tnLst>
  </p:timing>
</p:sldLayout>
</file>

<file path=ppt/slideLayouts/slideLayout653.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44361160"/>
      </p:ext>
    </p:extLst>
  </p:cSld>
  <p:clrMapOvr>
    <a:masterClrMapping/>
  </p:clrMapOvr>
  <p:transition>
    <p:random/>
  </p:transition>
  <p:timing>
    <p:tnLst>
      <p:par>
        <p:cTn id="1" dur="indefinite" restart="never" nodeType="tmRoot"/>
      </p:par>
    </p:tnLst>
  </p:timing>
</p:sldLayout>
</file>

<file path=ppt/slideLayouts/slideLayout654.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16305093"/>
      </p:ext>
    </p:extLst>
  </p:cSld>
  <p:clrMapOvr>
    <a:masterClrMapping/>
  </p:clrMapOvr>
  <p:transition>
    <p:random/>
  </p:transition>
  <p:timing>
    <p:tnLst>
      <p:par>
        <p:cTn id="1" dur="indefinite" restart="never" nodeType="tmRoot"/>
      </p:par>
    </p:tnLst>
  </p:timing>
</p:sldLayout>
</file>

<file path=ppt/slideLayouts/slideLayout655.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05838592"/>
      </p:ext>
    </p:extLst>
  </p:cSld>
  <p:clrMapOvr>
    <a:masterClrMapping/>
  </p:clrMapOvr>
  <p:transition>
    <p:random/>
  </p:transition>
  <p:timing>
    <p:tnLst>
      <p:par>
        <p:cTn id="1" dur="indefinite" restart="never" nodeType="tmRoot"/>
      </p:par>
    </p:tnLst>
  </p:timing>
</p:sldLayout>
</file>

<file path=ppt/slideLayouts/slideLayout656.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8613270"/>
      </p:ext>
    </p:extLst>
  </p:cSld>
  <p:clrMapOvr>
    <a:masterClrMapping/>
  </p:clrMapOvr>
  <p:transition>
    <p:random/>
  </p:transition>
  <p:timing>
    <p:tnLst>
      <p:par>
        <p:cTn id="1" dur="indefinite" restart="never" nodeType="tmRoot"/>
      </p:par>
    </p:tnLst>
  </p:timing>
</p:sldLayout>
</file>

<file path=ppt/slideLayouts/slideLayout657.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0133128"/>
      </p:ext>
    </p:extLst>
  </p:cSld>
  <p:clrMapOvr>
    <a:masterClrMapping/>
  </p:clrMapOvr>
  <p:transition>
    <p:random/>
  </p:transition>
  <p:timing>
    <p:tnLst>
      <p:par>
        <p:cTn id="1" dur="indefinite" restart="never" nodeType="tmRoot"/>
      </p:par>
    </p:tnLst>
  </p:timing>
</p:sldLayout>
</file>

<file path=ppt/slideLayouts/slideLayout658.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40677089"/>
      </p:ext>
    </p:extLst>
  </p:cSld>
  <p:clrMapOvr>
    <a:masterClrMapping/>
  </p:clrMapOvr>
  <p:transition>
    <p:random/>
  </p:transition>
  <p:timing>
    <p:tnLst>
      <p:par>
        <p:cTn id="1" dur="indefinite" restart="never" nodeType="tmRoot"/>
      </p:par>
    </p:tnLst>
  </p:timing>
</p:sldLayout>
</file>

<file path=ppt/slideLayouts/slideLayout659.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66608766"/>
      </p:ext>
    </p:extLst>
  </p:cSld>
  <p:clrMapOvr>
    <a:masterClrMapping/>
  </p:clrMapOvr>
  <p:transition>
    <p:random/>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65250475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660.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64864844"/>
      </p:ext>
    </p:extLst>
  </p:cSld>
  <p:clrMapOvr>
    <a:masterClrMapping/>
  </p:clrMapOvr>
  <p:transition>
    <p:random/>
  </p:transition>
  <p:timing>
    <p:tnLst>
      <p:par>
        <p:cTn id="1" dur="indefinite" restart="never" nodeType="tmRoot"/>
      </p:par>
    </p:tnLst>
  </p:timing>
</p:sldLayout>
</file>

<file path=ppt/slideLayouts/slideLayout661.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52665234"/>
      </p:ext>
    </p:extLst>
  </p:cSld>
  <p:clrMapOvr>
    <a:masterClrMapping/>
  </p:clrMapOvr>
  <p:transition>
    <p:random/>
  </p:transition>
  <p:timing>
    <p:tnLst>
      <p:par>
        <p:cTn id="1" dur="indefinite" restart="never" nodeType="tmRoot"/>
      </p:par>
    </p:tnLst>
  </p:timing>
</p:sldLayout>
</file>

<file path=ppt/slideLayouts/slideLayout662.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17626685"/>
      </p:ext>
    </p:extLst>
  </p:cSld>
  <p:clrMapOvr>
    <a:masterClrMapping/>
  </p:clrMapOvr>
  <p:transition>
    <p:random/>
  </p:transition>
  <p:timing>
    <p:tnLst>
      <p:par>
        <p:cTn id="1" dur="indefinite" restart="never" nodeType="tmRoot"/>
      </p:par>
    </p:tnLst>
  </p:timing>
</p:sldLayout>
</file>

<file path=ppt/slideLayouts/slideLayout663.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2135013"/>
      </p:ext>
    </p:extLst>
  </p:cSld>
  <p:clrMapOvr>
    <a:masterClrMapping/>
  </p:clrMapOvr>
  <p:transition>
    <p:random/>
  </p:transition>
  <p:timing>
    <p:tnLst>
      <p:par>
        <p:cTn id="1" dur="indefinite" restart="never" nodeType="tmRoot"/>
      </p:par>
    </p:tnLst>
  </p:timing>
</p:sldLayout>
</file>

<file path=ppt/slideLayouts/slideLayout664.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15570270"/>
      </p:ext>
    </p:extLst>
  </p:cSld>
  <p:clrMapOvr>
    <a:masterClrMapping/>
  </p:clrMapOvr>
  <p:transition>
    <p:random/>
  </p:transition>
  <p:timing>
    <p:tnLst>
      <p:par>
        <p:cTn id="1" dur="indefinite" restart="never" nodeType="tmRoot"/>
      </p:par>
    </p:tnLst>
  </p:timing>
</p:sldLayout>
</file>

<file path=ppt/slideLayouts/slideLayout665.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82709629"/>
      </p:ext>
    </p:extLst>
  </p:cSld>
  <p:clrMapOvr>
    <a:masterClrMapping/>
  </p:clrMapOvr>
  <p:transition>
    <p:random/>
  </p:transition>
  <p:timing>
    <p:tnLst>
      <p:par>
        <p:cTn id="1" dur="indefinite" restart="never" nodeType="tmRoot"/>
      </p:par>
    </p:tnLst>
  </p:timing>
</p:sldLayout>
</file>

<file path=ppt/slideLayouts/slideLayout666.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11795893"/>
      </p:ext>
    </p:extLst>
  </p:cSld>
  <p:clrMapOvr>
    <a:masterClrMapping/>
  </p:clrMapOvr>
  <p:transition>
    <p:random/>
  </p:transition>
  <p:timing>
    <p:tnLst>
      <p:par>
        <p:cTn id="1" dur="indefinite" restart="never" nodeType="tmRoot"/>
      </p:par>
    </p:tnLst>
  </p:timing>
</p:sldLayout>
</file>

<file path=ppt/slideLayouts/slideLayout667.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44523505"/>
      </p:ext>
    </p:extLst>
  </p:cSld>
  <p:clrMapOvr>
    <a:masterClrMapping/>
  </p:clrMapOvr>
  <p:transition>
    <p:random/>
  </p:transition>
  <p:timing>
    <p:tnLst>
      <p:par>
        <p:cTn id="1" dur="indefinite" restart="never" nodeType="tmRoot"/>
      </p:par>
    </p:tnLst>
  </p:timing>
</p:sldLayout>
</file>

<file path=ppt/slideLayouts/slideLayout668.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23864647"/>
      </p:ext>
    </p:extLst>
  </p:cSld>
  <p:clrMapOvr>
    <a:masterClrMapping/>
  </p:clrMapOvr>
  <p:transition>
    <p:random/>
  </p:transition>
  <p:timing>
    <p:tnLst>
      <p:par>
        <p:cTn id="1" dur="indefinite" restart="never" nodeType="tmRoot"/>
      </p:par>
    </p:tnLst>
  </p:timing>
</p:sldLayout>
</file>

<file path=ppt/slideLayouts/slideLayout669.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57366791"/>
      </p:ext>
    </p:extLst>
  </p:cSld>
  <p:clrMapOvr>
    <a:masterClrMapping/>
  </p:clrMapOvr>
  <p:transition>
    <p:random/>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430400129"/>
      </p:ext>
    </p:extLst>
  </p:cSld>
  <p:clrMapOvr>
    <a:masterClrMapping/>
  </p:clrMapOvr>
  <p:timing>
    <p:tnLst>
      <p:par>
        <p:cTn id="1" dur="indefinite" restart="never" nodeType="tmRoot"/>
      </p:par>
    </p:tnLst>
  </p:timing>
</p:sldLayout>
</file>

<file path=ppt/slideLayouts/slideLayout670.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5781521"/>
      </p:ext>
    </p:extLst>
  </p:cSld>
  <p:clrMapOvr>
    <a:masterClrMapping/>
  </p:clrMapOvr>
  <p:transition>
    <p:random/>
  </p:transition>
  <p:timing>
    <p:tnLst>
      <p:par>
        <p:cTn id="1" dur="indefinite" restart="never" nodeType="tmRoot"/>
      </p:par>
    </p:tnLst>
  </p:timing>
</p:sldLayout>
</file>

<file path=ppt/slideLayouts/slideLayout671.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64235274"/>
      </p:ext>
    </p:extLst>
  </p:cSld>
  <p:clrMapOvr>
    <a:masterClrMapping/>
  </p:clrMapOvr>
  <p:transition>
    <p:random/>
  </p:transition>
  <p:timing>
    <p:tnLst>
      <p:par>
        <p:cTn id="1" dur="indefinite" restart="never" nodeType="tmRoot"/>
      </p:par>
    </p:tnLst>
  </p:timing>
</p:sldLayout>
</file>

<file path=ppt/slideLayouts/slideLayout672.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94631337"/>
      </p:ext>
    </p:extLst>
  </p:cSld>
  <p:clrMapOvr>
    <a:masterClrMapping/>
  </p:clrMapOvr>
  <p:transition>
    <p:random/>
  </p:transition>
  <p:timing>
    <p:tnLst>
      <p:par>
        <p:cTn id="1" dur="indefinite" restart="never" nodeType="tmRoot"/>
      </p:par>
    </p:tnLst>
  </p:timing>
</p:sldLayout>
</file>

<file path=ppt/slideLayouts/slideLayout673.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67764333"/>
      </p:ext>
    </p:extLst>
  </p:cSld>
  <p:clrMapOvr>
    <a:masterClrMapping/>
  </p:clrMapOvr>
  <p:transition>
    <p:random/>
  </p:transition>
  <p:timing>
    <p:tnLst>
      <p:par>
        <p:cTn id="1" dur="indefinite" restart="never" nodeType="tmRoot"/>
      </p:par>
    </p:tnLst>
  </p:timing>
</p:sldLayout>
</file>

<file path=ppt/slideLayouts/slideLayout674.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61573728"/>
      </p:ext>
    </p:extLst>
  </p:cSld>
  <p:clrMapOvr>
    <a:masterClrMapping/>
  </p:clrMapOvr>
  <p:transition>
    <p:random/>
  </p:transition>
  <p:timing>
    <p:tnLst>
      <p:par>
        <p:cTn id="1" dur="indefinite" restart="never" nodeType="tmRoot"/>
      </p:par>
    </p:tnLst>
  </p:timing>
</p:sldLayout>
</file>

<file path=ppt/slideLayouts/slideLayout675.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50214570"/>
      </p:ext>
    </p:extLst>
  </p:cSld>
  <p:clrMapOvr>
    <a:masterClrMapping/>
  </p:clrMapOvr>
  <p:transition>
    <p:random/>
  </p:transition>
  <p:timing>
    <p:tnLst>
      <p:par>
        <p:cTn id="1" dur="indefinite" restart="never" nodeType="tmRoot"/>
      </p:par>
    </p:tnLst>
  </p:timing>
</p:sldLayout>
</file>

<file path=ppt/slideLayouts/slideLayout676.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80314002"/>
      </p:ext>
    </p:extLst>
  </p:cSld>
  <p:clrMapOvr>
    <a:masterClrMapping/>
  </p:clrMapOvr>
  <p:transition>
    <p:random/>
  </p:transition>
  <p:timing>
    <p:tnLst>
      <p:par>
        <p:cTn id="1" dur="indefinite" restart="never" nodeType="tmRoot"/>
      </p:par>
    </p:tnLst>
  </p:timing>
</p:sldLayout>
</file>

<file path=ppt/slideLayouts/slideLayout677.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31659127"/>
      </p:ext>
    </p:extLst>
  </p:cSld>
  <p:clrMapOvr>
    <a:masterClrMapping/>
  </p:clrMapOvr>
  <p:transition>
    <p:random/>
  </p:transition>
  <p:timing>
    <p:tnLst>
      <p:par>
        <p:cTn id="1" dur="indefinite" restart="never" nodeType="tmRoot"/>
      </p:par>
    </p:tnLst>
  </p:timing>
</p:sldLayout>
</file>

<file path=ppt/slideLayouts/slideLayout678.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01303388"/>
      </p:ext>
    </p:extLst>
  </p:cSld>
  <p:clrMapOvr>
    <a:masterClrMapping/>
  </p:clrMapOvr>
  <p:transition>
    <p:random/>
  </p:transition>
  <p:timing>
    <p:tnLst>
      <p:par>
        <p:cTn id="1" dur="indefinite" restart="never" nodeType="tmRoot"/>
      </p:par>
    </p:tnLst>
  </p:timing>
</p:sldLayout>
</file>

<file path=ppt/slideLayouts/slideLayout679.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68719252"/>
      </p:ext>
    </p:extLst>
  </p:cSld>
  <p:clrMapOvr>
    <a:masterClrMapping/>
  </p:clrMapOvr>
  <p:transition>
    <p:random/>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2221632751"/>
      </p:ext>
    </p:extLst>
  </p:cSld>
  <p:clrMapOvr>
    <a:masterClrMapping/>
  </p:clrMapOvr>
  <p:transition>
    <p:random/>
  </p:transition>
  <p:timing>
    <p:tnLst>
      <p:par>
        <p:cTn id="1" dur="indefinite" restart="never" nodeType="tmRoot"/>
      </p:par>
    </p:tnLst>
  </p:timing>
</p:sldLayout>
</file>

<file path=ppt/slideLayouts/slideLayout680.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42192542"/>
      </p:ext>
    </p:extLst>
  </p:cSld>
  <p:clrMapOvr>
    <a:masterClrMapping/>
  </p:clrMapOvr>
  <p:transition>
    <p:random/>
  </p:transition>
  <p:timing>
    <p:tnLst>
      <p:par>
        <p:cTn id="1" dur="indefinite" restart="never" nodeType="tmRoot"/>
      </p:par>
    </p:tnLst>
  </p:timing>
</p:sldLayout>
</file>

<file path=ppt/slideLayouts/slideLayout681.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34135113"/>
      </p:ext>
    </p:extLst>
  </p:cSld>
  <p:clrMapOvr>
    <a:masterClrMapping/>
  </p:clrMapOvr>
  <p:transition>
    <p:random/>
  </p:transition>
  <p:timing>
    <p:tnLst>
      <p:par>
        <p:cTn id="1" dur="indefinite" restart="never" nodeType="tmRoot"/>
      </p:par>
    </p:tnLst>
  </p:timing>
</p:sldLayout>
</file>

<file path=ppt/slideLayouts/slideLayout682.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76484052"/>
      </p:ext>
    </p:extLst>
  </p:cSld>
  <p:clrMapOvr>
    <a:masterClrMapping/>
  </p:clrMapOvr>
  <p:transition>
    <p:random/>
  </p:transition>
  <p:timing>
    <p:tnLst>
      <p:par>
        <p:cTn id="1" dur="indefinite" restart="never" nodeType="tmRoot"/>
      </p:par>
    </p:tnLst>
  </p:timing>
</p:sldLayout>
</file>

<file path=ppt/slideLayouts/slideLayout683.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61849994"/>
      </p:ext>
    </p:extLst>
  </p:cSld>
  <p:clrMapOvr>
    <a:masterClrMapping/>
  </p:clrMapOvr>
  <p:transition>
    <p:random/>
  </p:transition>
  <p:timing>
    <p:tnLst>
      <p:par>
        <p:cTn id="1" dur="indefinite" restart="never" nodeType="tmRoot"/>
      </p:par>
    </p:tnLst>
  </p:timing>
</p:sldLayout>
</file>

<file path=ppt/slideLayouts/slideLayout684.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4929161"/>
      </p:ext>
    </p:extLst>
  </p:cSld>
  <p:clrMapOvr>
    <a:masterClrMapping/>
  </p:clrMapOvr>
  <p:transition>
    <p:random/>
  </p:transition>
  <p:timing>
    <p:tnLst>
      <p:par>
        <p:cTn id="1" dur="indefinite" restart="never" nodeType="tmRoot"/>
      </p:par>
    </p:tnLst>
  </p:timing>
</p:sldLayout>
</file>

<file path=ppt/slideLayouts/slideLayout685.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38663857"/>
      </p:ext>
    </p:extLst>
  </p:cSld>
  <p:clrMapOvr>
    <a:masterClrMapping/>
  </p:clrMapOvr>
  <p:transition>
    <p:random/>
  </p:transition>
  <p:timing>
    <p:tnLst>
      <p:par>
        <p:cTn id="1" dur="indefinite" restart="never" nodeType="tmRoot"/>
      </p:par>
    </p:tnLst>
  </p:timing>
</p:sldLayout>
</file>

<file path=ppt/slideLayouts/slideLayout686.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5677501"/>
      </p:ext>
    </p:extLst>
  </p:cSld>
  <p:clrMapOvr>
    <a:masterClrMapping/>
  </p:clrMapOvr>
  <p:transition>
    <p:random/>
  </p:transition>
  <p:timing>
    <p:tnLst>
      <p:par>
        <p:cTn id="1" dur="indefinite" restart="never" nodeType="tmRoot"/>
      </p:par>
    </p:tnLst>
  </p:timing>
</p:sldLayout>
</file>

<file path=ppt/slideLayouts/slideLayout687.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485427"/>
      </p:ext>
    </p:extLst>
  </p:cSld>
  <p:clrMapOvr>
    <a:masterClrMapping/>
  </p:clrMapOvr>
  <p:transition>
    <p:random/>
  </p:transition>
  <p:timing>
    <p:tnLst>
      <p:par>
        <p:cTn id="1" dur="indefinite" restart="never" nodeType="tmRoot"/>
      </p:par>
    </p:tnLst>
  </p:timing>
</p:sldLayout>
</file>

<file path=ppt/slideLayouts/slideLayout688.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0269887"/>
      </p:ext>
    </p:extLst>
  </p:cSld>
  <p:clrMapOvr>
    <a:masterClrMapping/>
  </p:clrMapOvr>
  <p:transition>
    <p:random/>
  </p:transition>
  <p:timing>
    <p:tnLst>
      <p:par>
        <p:cTn id="1" dur="indefinite" restart="never" nodeType="tmRoot"/>
      </p:par>
    </p:tnLst>
  </p:timing>
</p:sldLayout>
</file>

<file path=ppt/slideLayouts/slideLayout689.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72585931"/>
      </p:ext>
    </p:extLst>
  </p:cSld>
  <p:clrMapOvr>
    <a:masterClrMapping/>
  </p:clrMapOvr>
  <p:transition>
    <p:random/>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6882269"/>
      </p:ext>
    </p:extLst>
  </p:cSld>
  <p:clrMapOvr>
    <a:masterClrMapping/>
  </p:clrMapOvr>
  <p:transition>
    <p:random/>
  </p:transition>
  <p:timing>
    <p:tnLst>
      <p:par>
        <p:cTn id="1" dur="indefinite" restart="never" nodeType="tmRoot"/>
      </p:par>
    </p:tnLst>
  </p:timing>
</p:sldLayout>
</file>

<file path=ppt/slideLayouts/slideLayout690.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86968812"/>
      </p:ext>
    </p:extLst>
  </p:cSld>
  <p:clrMapOvr>
    <a:masterClrMapping/>
  </p:clrMapOvr>
  <p:transition>
    <p:random/>
  </p:transition>
  <p:timing>
    <p:tnLst>
      <p:par>
        <p:cTn id="1" dur="indefinite" restart="never" nodeType="tmRoot"/>
      </p:par>
    </p:tnLst>
  </p:timing>
</p:sldLayout>
</file>

<file path=ppt/slideLayouts/slideLayout691.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5771657"/>
      </p:ext>
    </p:extLst>
  </p:cSld>
  <p:clrMapOvr>
    <a:masterClrMapping/>
  </p:clrMapOvr>
  <p:transition>
    <p:random/>
  </p:transition>
  <p:timing>
    <p:tnLst>
      <p:par>
        <p:cTn id="1" dur="indefinite" restart="never" nodeType="tmRoot"/>
      </p:par>
    </p:tnLst>
  </p:timing>
</p:sldLayout>
</file>

<file path=ppt/slideLayouts/slideLayout692.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70669005"/>
      </p:ext>
    </p:extLst>
  </p:cSld>
  <p:clrMapOvr>
    <a:masterClrMapping/>
  </p:clrMapOvr>
  <p:transition>
    <p:random/>
  </p:transition>
  <p:timing>
    <p:tnLst>
      <p:par>
        <p:cTn id="1" dur="indefinite" restart="never" nodeType="tmRoot"/>
      </p:par>
    </p:tnLst>
  </p:timing>
</p:sldLayout>
</file>

<file path=ppt/slideLayouts/slideLayout693.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30188364"/>
      </p:ext>
    </p:extLst>
  </p:cSld>
  <p:clrMapOvr>
    <a:masterClrMapping/>
  </p:clrMapOvr>
  <p:transition>
    <p:random/>
  </p:transition>
  <p:timing>
    <p:tnLst>
      <p:par>
        <p:cTn id="1" dur="indefinite" restart="never" nodeType="tmRoot"/>
      </p:par>
    </p:tnLst>
  </p:timing>
</p:sldLayout>
</file>

<file path=ppt/slideLayouts/slideLayout694.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23336221"/>
      </p:ext>
    </p:extLst>
  </p:cSld>
  <p:clrMapOvr>
    <a:masterClrMapping/>
  </p:clrMapOvr>
  <p:transition>
    <p:random/>
  </p:transition>
  <p:timing>
    <p:tnLst>
      <p:par>
        <p:cTn id="1" dur="indefinite" restart="never" nodeType="tmRoot"/>
      </p:par>
    </p:tnLst>
  </p:timing>
</p:sldLayout>
</file>

<file path=ppt/slideLayouts/slideLayout695.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27097930"/>
      </p:ext>
    </p:extLst>
  </p:cSld>
  <p:clrMapOvr>
    <a:masterClrMapping/>
  </p:clrMapOvr>
  <p:transition>
    <p:random/>
  </p:transition>
  <p:timing>
    <p:tnLst>
      <p:par>
        <p:cTn id="1" dur="indefinite" restart="never" nodeType="tmRoot"/>
      </p:par>
    </p:tnLst>
  </p:timing>
</p:sldLayout>
</file>

<file path=ppt/slideLayouts/slideLayout696.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6936588"/>
      </p:ext>
    </p:extLst>
  </p:cSld>
  <p:clrMapOvr>
    <a:masterClrMapping/>
  </p:clrMapOvr>
  <p:transition>
    <p:random/>
  </p:transition>
  <p:timing>
    <p:tnLst>
      <p:par>
        <p:cTn id="1" dur="indefinite" restart="never" nodeType="tmRoot"/>
      </p:par>
    </p:tnLst>
  </p:timing>
</p:sldLayout>
</file>

<file path=ppt/slideLayouts/slideLayout697.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94346921"/>
      </p:ext>
    </p:extLst>
  </p:cSld>
  <p:clrMapOvr>
    <a:masterClrMapping/>
  </p:clrMapOvr>
  <p:transition>
    <p:random/>
  </p:transition>
  <p:timing>
    <p:tnLst>
      <p:par>
        <p:cTn id="1" dur="indefinite" restart="never" nodeType="tmRoot"/>
      </p:par>
    </p:tnLst>
  </p:timing>
</p:sldLayout>
</file>

<file path=ppt/slideLayouts/slideLayout698.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46147083"/>
      </p:ext>
    </p:extLst>
  </p:cSld>
  <p:clrMapOvr>
    <a:masterClrMapping/>
  </p:clrMapOvr>
  <p:transition>
    <p:random/>
  </p:transition>
  <p:timing>
    <p:tnLst>
      <p:par>
        <p:cTn id="1" dur="indefinite" restart="never" nodeType="tmRoot"/>
      </p:par>
    </p:tnLst>
  </p:timing>
</p:sldLayout>
</file>

<file path=ppt/slideLayouts/slideLayout699.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79664340"/>
      </p:ext>
    </p:extLst>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7"/>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44" y="7508876"/>
            <a:ext cx="427037" cy="265112"/>
          </a:xfrm>
          <a:prstGeom prst="rect">
            <a:avLst/>
          </a:prstGeom>
        </p:spPr>
        <p:txBody>
          <a:bodyPr lIns="89943" tIns="44969" rIns="89943" bIns="44969"/>
          <a:lstStyle>
            <a:lvl1pPr>
              <a:defRPr sz="1000">
                <a:latin typeface="Calibri" pitchFamily="34" charset="0"/>
              </a:defRPr>
            </a:lvl1pPr>
          </a:lstStyle>
          <a:p>
            <a:pPr>
              <a:defRPr/>
            </a:pPr>
            <a:fld id="{1B959FBF-8FD8-4407-B66D-9A869736E8CC}" type="slidenum">
              <a:rPr lang="en-US"/>
              <a:pPr>
                <a:defRPr/>
              </a:pPr>
              <a:t>‹#›</a:t>
            </a:fld>
            <a:endParaRPr lang="en-US" dirty="0"/>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0241" tIns="50112" rIns="100241" bIns="50112"/>
          <a:lstStyle>
            <a:lvl1pPr algn="r">
              <a:defRPr sz="1000"/>
            </a:lvl1pPr>
          </a:lstStyle>
          <a:p>
            <a:pPr>
              <a:defRPr/>
            </a:pPr>
            <a:r>
              <a:rPr lang="en-US" altLang="zh-TW" dirty="0" smtClean="0"/>
              <a:t>© 2013 </a:t>
            </a:r>
            <a:r>
              <a:rPr lang="zh-TW" altLang="en-US" dirty="0" smtClean="0"/>
              <a:t>勤業眾信版權所有 保留一切權利</a:t>
            </a:r>
            <a:endParaRPr lang="zh-TW" altLang="en-US" dirty="0"/>
          </a:p>
        </p:txBody>
      </p:sp>
    </p:spTree>
  </p:cSld>
  <p:clrMapOvr>
    <a:masterClrMapping/>
  </p:clrMapOvr>
  <p:transition>
    <p:random/>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4021742833"/>
      </p:ext>
    </p:extLst>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19574987"/>
      </p:ext>
    </p:extLst>
  </p:cSld>
  <p:clrMapOvr>
    <a:masterClrMapping/>
  </p:clrMapOvr>
  <p:transition>
    <p:random/>
  </p:transition>
  <p:timing>
    <p:tnLst>
      <p:par>
        <p:cTn id="1" dur="indefinite" restart="never" nodeType="tmRoot"/>
      </p:par>
    </p:tnLst>
  </p:timing>
</p:sldLayout>
</file>

<file path=ppt/slideLayouts/slideLayout701.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49080670"/>
      </p:ext>
    </p:extLst>
  </p:cSld>
  <p:clrMapOvr>
    <a:masterClrMapping/>
  </p:clrMapOvr>
  <p:transition>
    <p:random/>
  </p:transition>
  <p:timing>
    <p:tnLst>
      <p:par>
        <p:cTn id="1" dur="indefinite" restart="never" nodeType="tmRoot"/>
      </p:par>
    </p:tnLst>
  </p:timing>
</p:sldLayout>
</file>

<file path=ppt/slideLayouts/slideLayout702.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78535439"/>
      </p:ext>
    </p:extLst>
  </p:cSld>
  <p:clrMapOvr>
    <a:masterClrMapping/>
  </p:clrMapOvr>
  <p:transition>
    <p:random/>
  </p:transition>
  <p:timing>
    <p:tnLst>
      <p:par>
        <p:cTn id="1" dur="indefinite" restart="never" nodeType="tmRoot"/>
      </p:par>
    </p:tnLst>
  </p:timing>
</p:sldLayout>
</file>

<file path=ppt/slideLayouts/slideLayout703.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63263028"/>
      </p:ext>
    </p:extLst>
  </p:cSld>
  <p:clrMapOvr>
    <a:masterClrMapping/>
  </p:clrMapOvr>
  <p:transition>
    <p:random/>
  </p:transition>
  <p:timing>
    <p:tnLst>
      <p:par>
        <p:cTn id="1" dur="indefinite" restart="never" nodeType="tmRoot"/>
      </p:par>
    </p:tnLst>
  </p:timing>
</p:sldLayout>
</file>

<file path=ppt/slideLayouts/slideLayout704.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38654717"/>
      </p:ext>
    </p:extLst>
  </p:cSld>
  <p:clrMapOvr>
    <a:masterClrMapping/>
  </p:clrMapOvr>
  <p:transition>
    <p:random/>
  </p:transition>
  <p:timing>
    <p:tnLst>
      <p:par>
        <p:cTn id="1" dur="indefinite" restart="never" nodeType="tmRoot"/>
      </p:par>
    </p:tnLst>
  </p:timing>
</p:sldLayout>
</file>

<file path=ppt/slideLayouts/slideLayout705.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35831301"/>
      </p:ext>
    </p:extLst>
  </p:cSld>
  <p:clrMapOvr>
    <a:masterClrMapping/>
  </p:clrMapOvr>
  <p:transition>
    <p:random/>
  </p:transition>
  <p:timing>
    <p:tnLst>
      <p:par>
        <p:cTn id="1" dur="indefinite" restart="never" nodeType="tmRoot"/>
      </p:par>
    </p:tnLst>
  </p:timing>
</p:sldLayout>
</file>

<file path=ppt/slideLayouts/slideLayout706.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67601129"/>
      </p:ext>
    </p:extLst>
  </p:cSld>
  <p:clrMapOvr>
    <a:masterClrMapping/>
  </p:clrMapOvr>
  <p:transition>
    <p:random/>
  </p:transition>
  <p:timing>
    <p:tnLst>
      <p:par>
        <p:cTn id="1" dur="indefinite" restart="never" nodeType="tmRoot"/>
      </p:par>
    </p:tnLst>
  </p:timing>
</p:sldLayout>
</file>

<file path=ppt/slideLayouts/slideLayout707.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42427320"/>
      </p:ext>
    </p:extLst>
  </p:cSld>
  <p:clrMapOvr>
    <a:masterClrMapping/>
  </p:clrMapOvr>
  <p:transition>
    <p:random/>
  </p:transition>
  <p:timing>
    <p:tnLst>
      <p:par>
        <p:cTn id="1" dur="indefinite" restart="never" nodeType="tmRoot"/>
      </p:par>
    </p:tnLst>
  </p:timing>
</p:sldLayout>
</file>

<file path=ppt/slideLayouts/slideLayout708.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66665065"/>
      </p:ext>
    </p:extLst>
  </p:cSld>
  <p:clrMapOvr>
    <a:masterClrMapping/>
  </p:clrMapOvr>
  <p:transition>
    <p:random/>
  </p:transition>
  <p:timing>
    <p:tnLst>
      <p:par>
        <p:cTn id="1" dur="indefinite" restart="never" nodeType="tmRoot"/>
      </p:par>
    </p:tnLst>
  </p:timing>
</p:sldLayout>
</file>

<file path=ppt/slideLayouts/slideLayout709.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95149764"/>
      </p:ext>
    </p:extLst>
  </p:cSld>
  <p:clrMapOvr>
    <a:masterClrMapping/>
  </p:clrMapOvr>
  <p:transition>
    <p:random/>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653152926"/>
      </p:ext>
    </p:extLst>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42707363"/>
      </p:ext>
    </p:extLst>
  </p:cSld>
  <p:clrMapOvr>
    <a:masterClrMapping/>
  </p:clrMapOvr>
  <p:transition>
    <p:random/>
  </p:transition>
  <p:timing>
    <p:tnLst>
      <p:par>
        <p:cTn id="1" dur="indefinite" restart="never" nodeType="tmRoot"/>
      </p:par>
    </p:tnLst>
  </p:timing>
</p:sldLayout>
</file>

<file path=ppt/slideLayouts/slideLayout711.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4151092694"/>
      </p:ext>
    </p:extLst>
  </p:cSld>
  <p:clrMapOvr>
    <a:masterClrMapping/>
  </p:clrMapOvr>
  <p:timing>
    <p:tnLst>
      <p:par>
        <p:cTn id="1" dur="indefinite" restart="never" nodeType="tmRoot"/>
      </p:par>
    </p:tnLst>
  </p:timing>
</p:sldLayout>
</file>

<file path=ppt/slideLayouts/slideLayout712.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44690306"/>
      </p:ext>
    </p:extLst>
  </p:cSld>
  <p:clrMapOvr>
    <a:masterClrMapping/>
  </p:clrMapOvr>
  <p:transition>
    <p:random/>
  </p:transition>
  <p:timing>
    <p:tnLst>
      <p:par>
        <p:cTn id="1" dur="indefinite" restart="never" nodeType="tmRoot"/>
      </p:par>
    </p:tnLst>
  </p:timing>
</p:sldLayout>
</file>

<file path=ppt/slideLayouts/slideLayout713.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1059441"/>
      </p:ext>
    </p:extLst>
  </p:cSld>
  <p:clrMapOvr>
    <a:masterClrMapping/>
  </p:clrMapOvr>
  <p:transition/>
  <p:timing>
    <p:tnLst>
      <p:par>
        <p:cTn id="1" dur="indefinite" restart="never" nodeType="tmRoot"/>
      </p:par>
    </p:tnLst>
  </p:timing>
</p:sldLayout>
</file>

<file path=ppt/slideLayouts/slideLayout71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424489385"/>
      </p:ext>
    </p:extLst>
  </p:cSld>
  <p:clrMapOvr>
    <a:masterClrMapping/>
  </p:clrMapOvr>
  <p:timing>
    <p:tnLst>
      <p:par>
        <p:cTn id="1" dur="indefinite" restart="never" nodeType="tmRoot"/>
      </p:par>
    </p:tnLst>
  </p:timing>
</p:sldLayout>
</file>

<file path=ppt/slideLayouts/slideLayout71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364298789"/>
      </p:ext>
    </p:extLst>
  </p:cSld>
  <p:clrMapOvr>
    <a:masterClrMapping/>
  </p:clrMapOvr>
  <p:timing>
    <p:tnLst>
      <p:par>
        <p:cTn id="1" dur="indefinite" restart="never" nodeType="tmRoot"/>
      </p:par>
    </p:tnLst>
  </p:timing>
</p:sldLayout>
</file>

<file path=ppt/slideLayouts/slideLayout716.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254439512"/>
      </p:ext>
    </p:extLst>
  </p:cSld>
  <p:clrMapOvr>
    <a:masterClrMapping/>
  </p:clrMapOvr>
  <p:timing>
    <p:tnLst>
      <p:par>
        <p:cTn id="1" dur="indefinite" restart="never" nodeType="tmRoot"/>
      </p:par>
    </p:tnLst>
  </p:timing>
</p:sldLayout>
</file>

<file path=ppt/slideLayouts/slideLayout717.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790266376"/>
      </p:ext>
    </p:extLst>
  </p:cSld>
  <p:clrMapOvr>
    <a:masterClrMapping/>
  </p:clrMapOvr>
  <p:timing>
    <p:tnLst>
      <p:par>
        <p:cTn id="1" dur="indefinite" restart="never" nodeType="tmRoot"/>
      </p:par>
    </p:tnLst>
  </p:timing>
</p:sldLayout>
</file>

<file path=ppt/slideLayouts/slideLayout718.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722053281"/>
      </p:ext>
    </p:extLst>
  </p:cSld>
  <p:clrMapOvr>
    <a:masterClrMapping/>
  </p:clrMapOvr>
  <p:timing>
    <p:tnLst>
      <p:par>
        <p:cTn id="1" dur="indefinite" restart="never" nodeType="tmRoot"/>
      </p:par>
    </p:tnLst>
  </p:timing>
</p:sldLayout>
</file>

<file path=ppt/slideLayouts/slideLayout7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3491713771"/>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905825"/>
      </p:ext>
    </p:extLst>
  </p:cSld>
  <p:clrMapOvr>
    <a:masterClrMapping/>
  </p:clrMapOvr>
  <p:transition>
    <p:random/>
  </p:transition>
  <p:timing>
    <p:tnLst>
      <p:par>
        <p:cTn id="1" dur="indefinite" restart="never" nodeType="tmRoot"/>
      </p:par>
    </p:tnLst>
  </p:timing>
</p:sldLayout>
</file>

<file path=ppt/slideLayouts/slideLayout720.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1687708555"/>
      </p:ext>
    </p:extLst>
  </p:cSld>
  <p:clrMapOvr>
    <a:masterClrMapping/>
  </p:clrMapOvr>
  <p:timing>
    <p:tnLst>
      <p:par>
        <p:cTn id="1" dur="indefinite" restart="never" nodeType="tmRoot"/>
      </p:par>
    </p:tnLst>
  </p:timing>
</p:sldLayout>
</file>

<file path=ppt/slideLayouts/slideLayout721.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100344"/>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722.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218301920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723.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661300426"/>
      </p:ext>
    </p:extLst>
  </p:cSld>
  <p:clrMapOvr>
    <a:masterClrMapping/>
  </p:clrMapOvr>
  <p:timing>
    <p:tnLst>
      <p:par>
        <p:cTn id="1" dur="indefinite" restart="never" nodeType="tmRoot"/>
      </p:par>
    </p:tnLst>
  </p:timing>
</p:sldLayout>
</file>

<file path=ppt/slideLayouts/slideLayout724.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4051175284"/>
      </p:ext>
    </p:extLst>
  </p:cSld>
  <p:clrMapOvr>
    <a:masterClrMapping/>
  </p:clrMapOvr>
  <p:transition>
    <p:random/>
  </p:transition>
  <p:timing>
    <p:tnLst>
      <p:par>
        <p:cTn id="1" dur="indefinite" restart="never" nodeType="tmRoot"/>
      </p:par>
    </p:tnLst>
  </p:timing>
</p:sldLayout>
</file>

<file path=ppt/slideLayouts/slideLayout725.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398430"/>
      </p:ext>
    </p:extLst>
  </p:cSld>
  <p:clrMapOvr>
    <a:masterClrMapping/>
  </p:clrMapOvr>
  <p:transition>
    <p:random/>
  </p:transition>
  <p:timing>
    <p:tnLst>
      <p:par>
        <p:cTn id="1" dur="indefinite" restart="never" nodeType="tmRoot"/>
      </p:par>
    </p:tnLst>
  </p:timing>
</p:sldLayout>
</file>

<file path=ppt/slideLayouts/slideLayout726.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582034688"/>
      </p:ext>
    </p:extLst>
  </p:cSld>
  <p:clrMapOvr>
    <a:masterClrMapping/>
  </p:clrMapOvr>
</p:sldLayout>
</file>

<file path=ppt/slideLayouts/slideLayout727.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657294144"/>
      </p:ext>
    </p:extLst>
  </p:cSld>
  <p:clrMapOvr>
    <a:masterClrMapping/>
  </p:clrMapOvr>
</p:sldLayout>
</file>

<file path=ppt/slideLayouts/slideLayout728.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91515593"/>
      </p:ext>
    </p:extLst>
  </p:cSld>
  <p:clrMapOvr>
    <a:masterClrMapping/>
  </p:clrMapOvr>
  <p:transition>
    <p:random/>
  </p:transition>
  <p:timing>
    <p:tnLst>
      <p:par>
        <p:cTn id="1" dur="indefinite" restart="never" nodeType="tmRoot"/>
      </p:par>
    </p:tnLst>
  </p:timing>
</p:sldLayout>
</file>

<file path=ppt/slideLayouts/slideLayout729.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82261901"/>
      </p:ext>
    </p:extLst>
  </p:cSld>
  <p:clrMapOvr>
    <a:masterClrMapping/>
  </p:clrMapOvr>
  <p:transition>
    <p:random/>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10660150"/>
      </p:ext>
    </p:extLst>
  </p:cSld>
  <p:clrMapOvr>
    <a:masterClrMapping/>
  </p:clrMapOvr>
  <p:transition>
    <p:random/>
  </p:transition>
  <p:timing>
    <p:tnLst>
      <p:par>
        <p:cTn id="1" dur="indefinite" restart="never" nodeType="tmRoot"/>
      </p:par>
    </p:tnLst>
  </p:timing>
</p:sldLayout>
</file>

<file path=ppt/slideLayouts/slideLayout730.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2715769116"/>
      </p:ext>
    </p:extLst>
  </p:cSld>
  <p:clrMapOvr>
    <a:masterClrMapping/>
  </p:clrMapOvr>
  <p:hf hdr="0" dt="0"/>
</p:sldLayout>
</file>

<file path=ppt/slideLayouts/slideLayout731.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11635811"/>
      </p:ext>
    </p:extLst>
  </p:cSld>
  <p:clrMapOvr>
    <a:masterClrMapping/>
  </p:clrMapOvr>
  <p:transition>
    <p:random/>
  </p:transition>
  <p:timing>
    <p:tnLst>
      <p:par>
        <p:cTn id="1" dur="indefinite" restart="never" nodeType="tmRoot"/>
      </p:par>
    </p:tnLst>
  </p:timing>
</p:sldLayout>
</file>

<file path=ppt/slideLayouts/slideLayout732.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66400806"/>
      </p:ext>
    </p:extLst>
  </p:cSld>
  <p:clrMapOvr>
    <a:masterClrMapping/>
  </p:clrMapOvr>
  <p:transition>
    <p:random/>
  </p:transition>
  <p:timing>
    <p:tnLst>
      <p:par>
        <p:cTn id="1" dur="indefinite" restart="never" nodeType="tmRoot"/>
      </p:par>
    </p:tnLst>
  </p:timing>
</p:sldLayout>
</file>

<file path=ppt/slideLayouts/slideLayout733.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2551610"/>
      </p:ext>
    </p:extLst>
  </p:cSld>
  <p:clrMapOvr>
    <a:masterClrMapping/>
  </p:clrMapOvr>
  <p:transition>
    <p:random/>
  </p:transition>
  <p:timing>
    <p:tnLst>
      <p:par>
        <p:cTn id="1" dur="indefinite" restart="never" nodeType="tmRoot"/>
      </p:par>
    </p:tnLst>
  </p:timing>
</p:sldLayout>
</file>

<file path=ppt/slideLayouts/slideLayout734.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66091940"/>
      </p:ext>
    </p:extLst>
  </p:cSld>
  <p:clrMapOvr>
    <a:masterClrMapping/>
  </p:clrMapOvr>
  <p:transition>
    <p:random/>
  </p:transition>
  <p:timing>
    <p:tnLst>
      <p:par>
        <p:cTn id="1" dur="indefinite" restart="never" nodeType="tmRoot"/>
      </p:par>
    </p:tnLst>
  </p:timing>
</p:sldLayout>
</file>

<file path=ppt/slideLayouts/slideLayout735.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31203305"/>
      </p:ext>
    </p:extLst>
  </p:cSld>
  <p:clrMapOvr>
    <a:masterClrMapping/>
  </p:clrMapOvr>
  <p:transition>
    <p:random/>
  </p:transition>
  <p:timing>
    <p:tnLst>
      <p:par>
        <p:cTn id="1" dur="indefinite" restart="never" nodeType="tmRoot"/>
      </p:par>
    </p:tnLst>
  </p:timing>
</p:sldLayout>
</file>

<file path=ppt/slideLayouts/slideLayout736.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76375436"/>
      </p:ext>
    </p:extLst>
  </p:cSld>
  <p:clrMapOvr>
    <a:masterClrMapping/>
  </p:clrMapOvr>
  <p:transition>
    <p:random/>
  </p:transition>
  <p:timing>
    <p:tnLst>
      <p:par>
        <p:cTn id="1" dur="indefinite" restart="never" nodeType="tmRoot"/>
      </p:par>
    </p:tnLst>
  </p:timing>
</p:sldLayout>
</file>

<file path=ppt/slideLayouts/slideLayout737.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29001847"/>
      </p:ext>
    </p:extLst>
  </p:cSld>
  <p:clrMapOvr>
    <a:masterClrMapping/>
  </p:clrMapOvr>
  <p:transition>
    <p:random/>
  </p:transition>
  <p:timing>
    <p:tnLst>
      <p:par>
        <p:cTn id="1" dur="indefinite" restart="never" nodeType="tmRoot"/>
      </p:par>
    </p:tnLst>
  </p:timing>
</p:sldLayout>
</file>

<file path=ppt/slideLayouts/slideLayout738.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98792152"/>
      </p:ext>
    </p:extLst>
  </p:cSld>
  <p:clrMapOvr>
    <a:masterClrMapping/>
  </p:clrMapOvr>
  <p:transition>
    <p:random/>
  </p:transition>
  <p:timing>
    <p:tnLst>
      <p:par>
        <p:cTn id="1" dur="indefinite" restart="never" nodeType="tmRoot"/>
      </p:par>
    </p:tnLst>
  </p:timing>
</p:sldLayout>
</file>

<file path=ppt/slideLayouts/slideLayout739.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67362342"/>
      </p:ext>
    </p:extLst>
  </p:cSld>
  <p:clrMapOvr>
    <a:masterClrMapping/>
  </p:clrMapOvr>
  <p:transition>
    <p:random/>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3939554753"/>
      </p:ext>
    </p:extLst>
  </p:cSld>
  <p:clrMapOvr>
    <a:masterClrMapping/>
  </p:clrMapOvr>
  <p:hf hdr="0" dt="0"/>
</p:sldLayout>
</file>

<file path=ppt/slideLayouts/slideLayout740.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68048002"/>
      </p:ext>
    </p:extLst>
  </p:cSld>
  <p:clrMapOvr>
    <a:masterClrMapping/>
  </p:clrMapOvr>
  <p:transition>
    <p:random/>
  </p:transition>
  <p:timing>
    <p:tnLst>
      <p:par>
        <p:cTn id="1" dur="indefinite" restart="never" nodeType="tmRoot"/>
      </p:par>
    </p:tnLst>
  </p:timing>
</p:sldLayout>
</file>

<file path=ppt/slideLayouts/slideLayout741.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39803087"/>
      </p:ext>
    </p:extLst>
  </p:cSld>
  <p:clrMapOvr>
    <a:masterClrMapping/>
  </p:clrMapOvr>
  <p:transition>
    <p:random/>
  </p:transition>
  <p:timing>
    <p:tnLst>
      <p:par>
        <p:cTn id="1" dur="indefinite" restart="never" nodeType="tmRoot"/>
      </p:par>
    </p:tnLst>
  </p:timing>
</p:sldLayout>
</file>

<file path=ppt/slideLayouts/slideLayout742.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1732063"/>
      </p:ext>
    </p:extLst>
  </p:cSld>
  <p:clrMapOvr>
    <a:masterClrMapping/>
  </p:clrMapOvr>
  <p:transition>
    <p:random/>
  </p:transition>
  <p:timing>
    <p:tnLst>
      <p:par>
        <p:cTn id="1" dur="indefinite" restart="never" nodeType="tmRoot"/>
      </p:par>
    </p:tnLst>
  </p:timing>
</p:sldLayout>
</file>

<file path=ppt/slideLayouts/slideLayout743.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17326567"/>
      </p:ext>
    </p:extLst>
  </p:cSld>
  <p:clrMapOvr>
    <a:masterClrMapping/>
  </p:clrMapOvr>
  <p:transition>
    <p:random/>
  </p:transition>
  <p:timing>
    <p:tnLst>
      <p:par>
        <p:cTn id="1" dur="indefinite" restart="never" nodeType="tmRoot"/>
      </p:par>
    </p:tnLst>
  </p:timing>
</p:sldLayout>
</file>

<file path=ppt/slideLayouts/slideLayout744.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00681841"/>
      </p:ext>
    </p:extLst>
  </p:cSld>
  <p:clrMapOvr>
    <a:masterClrMapping/>
  </p:clrMapOvr>
  <p:transition>
    <p:random/>
  </p:transition>
  <p:timing>
    <p:tnLst>
      <p:par>
        <p:cTn id="1" dur="indefinite" restart="never" nodeType="tmRoot"/>
      </p:par>
    </p:tnLst>
  </p:timing>
</p:sldLayout>
</file>

<file path=ppt/slideLayouts/slideLayout745.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26884781"/>
      </p:ext>
    </p:extLst>
  </p:cSld>
  <p:clrMapOvr>
    <a:masterClrMapping/>
  </p:clrMapOvr>
  <p:transition>
    <p:random/>
  </p:transition>
  <p:timing>
    <p:tnLst>
      <p:par>
        <p:cTn id="1" dur="indefinite" restart="never" nodeType="tmRoot"/>
      </p:par>
    </p:tnLst>
  </p:timing>
</p:sldLayout>
</file>

<file path=ppt/slideLayouts/slideLayout746.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84648460"/>
      </p:ext>
    </p:extLst>
  </p:cSld>
  <p:clrMapOvr>
    <a:masterClrMapping/>
  </p:clrMapOvr>
  <p:transition>
    <p:random/>
  </p:transition>
  <p:timing>
    <p:tnLst>
      <p:par>
        <p:cTn id="1" dur="indefinite" restart="never" nodeType="tmRoot"/>
      </p:par>
    </p:tnLst>
  </p:timing>
</p:sldLayout>
</file>

<file path=ppt/slideLayouts/slideLayout747.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5817986"/>
      </p:ext>
    </p:extLst>
  </p:cSld>
  <p:clrMapOvr>
    <a:masterClrMapping/>
  </p:clrMapOvr>
  <p:transition>
    <p:random/>
  </p:transition>
  <p:timing>
    <p:tnLst>
      <p:par>
        <p:cTn id="1" dur="indefinite" restart="never" nodeType="tmRoot"/>
      </p:par>
    </p:tnLst>
  </p:timing>
</p:sldLayout>
</file>

<file path=ppt/slideLayouts/slideLayout748.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78256081"/>
      </p:ext>
    </p:extLst>
  </p:cSld>
  <p:clrMapOvr>
    <a:masterClrMapping/>
  </p:clrMapOvr>
  <p:transition>
    <p:random/>
  </p:transition>
  <p:timing>
    <p:tnLst>
      <p:par>
        <p:cTn id="1" dur="indefinite" restart="never" nodeType="tmRoot"/>
      </p:par>
    </p:tnLst>
  </p:timing>
</p:sldLayout>
</file>

<file path=ppt/slideLayouts/slideLayout749.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59127961"/>
      </p:ext>
    </p:extLst>
  </p:cSld>
  <p:clrMapOvr>
    <a:masterClrMapping/>
  </p:clrMapOvr>
  <p:transition>
    <p:random/>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52188339"/>
      </p:ext>
    </p:extLst>
  </p:cSld>
  <p:clrMapOvr>
    <a:masterClrMapping/>
  </p:clrMapOvr>
  <p:transition>
    <p:random/>
  </p:transition>
  <p:timing>
    <p:tnLst>
      <p:par>
        <p:cTn id="1" dur="indefinite" restart="never" nodeType="tmRoot"/>
      </p:par>
    </p:tnLst>
  </p:timing>
</p:sldLayout>
</file>

<file path=ppt/slideLayouts/slideLayout750.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48589011"/>
      </p:ext>
    </p:extLst>
  </p:cSld>
  <p:clrMapOvr>
    <a:masterClrMapping/>
  </p:clrMapOvr>
  <p:transition>
    <p:random/>
  </p:transition>
  <p:timing>
    <p:tnLst>
      <p:par>
        <p:cTn id="1" dur="indefinite" restart="never" nodeType="tmRoot"/>
      </p:par>
    </p:tnLst>
  </p:timing>
</p:sldLayout>
</file>

<file path=ppt/slideLayouts/slideLayout751.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04107817"/>
      </p:ext>
    </p:extLst>
  </p:cSld>
  <p:clrMapOvr>
    <a:masterClrMapping/>
  </p:clrMapOvr>
  <p:transition>
    <p:random/>
  </p:transition>
  <p:timing>
    <p:tnLst>
      <p:par>
        <p:cTn id="1" dur="indefinite" restart="never" nodeType="tmRoot"/>
      </p:par>
    </p:tnLst>
  </p:timing>
</p:sldLayout>
</file>

<file path=ppt/slideLayouts/slideLayout752.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74094527"/>
      </p:ext>
    </p:extLst>
  </p:cSld>
  <p:clrMapOvr>
    <a:masterClrMapping/>
  </p:clrMapOvr>
  <p:transition>
    <p:random/>
  </p:transition>
  <p:timing>
    <p:tnLst>
      <p:par>
        <p:cTn id="1" dur="indefinite" restart="never" nodeType="tmRoot"/>
      </p:par>
    </p:tnLst>
  </p:timing>
</p:sldLayout>
</file>

<file path=ppt/slideLayouts/slideLayout753.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00041017"/>
      </p:ext>
    </p:extLst>
  </p:cSld>
  <p:clrMapOvr>
    <a:masterClrMapping/>
  </p:clrMapOvr>
  <p:transition>
    <p:random/>
  </p:transition>
  <p:timing>
    <p:tnLst>
      <p:par>
        <p:cTn id="1" dur="indefinite" restart="never" nodeType="tmRoot"/>
      </p:par>
    </p:tnLst>
  </p:timing>
</p:sldLayout>
</file>

<file path=ppt/slideLayouts/slideLayout754.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66452483"/>
      </p:ext>
    </p:extLst>
  </p:cSld>
  <p:clrMapOvr>
    <a:masterClrMapping/>
  </p:clrMapOvr>
  <p:transition>
    <p:random/>
  </p:transition>
  <p:timing>
    <p:tnLst>
      <p:par>
        <p:cTn id="1" dur="indefinite" restart="never" nodeType="tmRoot"/>
      </p:par>
    </p:tnLst>
  </p:timing>
</p:sldLayout>
</file>

<file path=ppt/slideLayouts/slideLayout755.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33989385"/>
      </p:ext>
    </p:extLst>
  </p:cSld>
  <p:clrMapOvr>
    <a:masterClrMapping/>
  </p:clrMapOvr>
  <p:transition>
    <p:random/>
  </p:transition>
  <p:timing>
    <p:tnLst>
      <p:par>
        <p:cTn id="1" dur="indefinite" restart="never" nodeType="tmRoot"/>
      </p:par>
    </p:tnLst>
  </p:timing>
</p:sldLayout>
</file>

<file path=ppt/slideLayouts/slideLayout756.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23192947"/>
      </p:ext>
    </p:extLst>
  </p:cSld>
  <p:clrMapOvr>
    <a:masterClrMapping/>
  </p:clrMapOvr>
  <p:transition>
    <p:random/>
  </p:transition>
  <p:timing>
    <p:tnLst>
      <p:par>
        <p:cTn id="1" dur="indefinite" restart="never" nodeType="tmRoot"/>
      </p:par>
    </p:tnLst>
  </p:timing>
</p:sldLayout>
</file>

<file path=ppt/slideLayouts/slideLayout757.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10986497"/>
      </p:ext>
    </p:extLst>
  </p:cSld>
  <p:clrMapOvr>
    <a:masterClrMapping/>
  </p:clrMapOvr>
  <p:transition>
    <p:random/>
  </p:transition>
  <p:timing>
    <p:tnLst>
      <p:par>
        <p:cTn id="1" dur="indefinite" restart="never" nodeType="tmRoot"/>
      </p:par>
    </p:tnLst>
  </p:timing>
</p:sldLayout>
</file>

<file path=ppt/slideLayouts/slideLayout758.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44540104"/>
      </p:ext>
    </p:extLst>
  </p:cSld>
  <p:clrMapOvr>
    <a:masterClrMapping/>
  </p:clrMapOvr>
  <p:transition>
    <p:random/>
  </p:transition>
  <p:timing>
    <p:tnLst>
      <p:par>
        <p:cTn id="1" dur="indefinite" restart="never" nodeType="tmRoot"/>
      </p:par>
    </p:tnLst>
  </p:timing>
</p:sldLayout>
</file>

<file path=ppt/slideLayouts/slideLayout759.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85111176"/>
      </p:ext>
    </p:extLst>
  </p:cSld>
  <p:clrMapOvr>
    <a:masterClrMapping/>
  </p:clrMapOvr>
  <p:transition>
    <p:random/>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52624132"/>
      </p:ext>
    </p:extLst>
  </p:cSld>
  <p:clrMapOvr>
    <a:masterClrMapping/>
  </p:clrMapOvr>
  <p:transition>
    <p:random/>
  </p:transition>
  <p:timing>
    <p:tnLst>
      <p:par>
        <p:cTn id="1" dur="indefinite" restart="never" nodeType="tmRoot"/>
      </p:par>
    </p:tnLst>
  </p:timing>
</p:sldLayout>
</file>

<file path=ppt/slideLayouts/slideLayout760.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38348619"/>
      </p:ext>
    </p:extLst>
  </p:cSld>
  <p:clrMapOvr>
    <a:masterClrMapping/>
  </p:clrMapOvr>
  <p:transition>
    <p:random/>
  </p:transition>
  <p:timing>
    <p:tnLst>
      <p:par>
        <p:cTn id="1" dur="indefinite" restart="never" nodeType="tmRoot"/>
      </p:par>
    </p:tnLst>
  </p:timing>
</p:sldLayout>
</file>

<file path=ppt/slideLayouts/slideLayout761.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67558211"/>
      </p:ext>
    </p:extLst>
  </p:cSld>
  <p:clrMapOvr>
    <a:masterClrMapping/>
  </p:clrMapOvr>
  <p:transition>
    <p:random/>
  </p:transition>
  <p:timing>
    <p:tnLst>
      <p:par>
        <p:cTn id="1" dur="indefinite" restart="never" nodeType="tmRoot"/>
      </p:par>
    </p:tnLst>
  </p:timing>
</p:sldLayout>
</file>

<file path=ppt/slideLayouts/slideLayout762.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15021146"/>
      </p:ext>
    </p:extLst>
  </p:cSld>
  <p:clrMapOvr>
    <a:masterClrMapping/>
  </p:clrMapOvr>
  <p:transition>
    <p:random/>
  </p:transition>
  <p:timing>
    <p:tnLst>
      <p:par>
        <p:cTn id="1" dur="indefinite" restart="never" nodeType="tmRoot"/>
      </p:par>
    </p:tnLst>
  </p:timing>
</p:sldLayout>
</file>

<file path=ppt/slideLayouts/slideLayout763.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0307968"/>
      </p:ext>
    </p:extLst>
  </p:cSld>
  <p:clrMapOvr>
    <a:masterClrMapping/>
  </p:clrMapOvr>
  <p:transition>
    <p:random/>
  </p:transition>
  <p:timing>
    <p:tnLst>
      <p:par>
        <p:cTn id="1" dur="indefinite" restart="never" nodeType="tmRoot"/>
      </p:par>
    </p:tnLst>
  </p:timing>
</p:sldLayout>
</file>

<file path=ppt/slideLayouts/slideLayout764.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91528873"/>
      </p:ext>
    </p:extLst>
  </p:cSld>
  <p:clrMapOvr>
    <a:masterClrMapping/>
  </p:clrMapOvr>
  <p:transition>
    <p:random/>
  </p:transition>
  <p:timing>
    <p:tnLst>
      <p:par>
        <p:cTn id="1" dur="indefinite" restart="never" nodeType="tmRoot"/>
      </p:par>
    </p:tnLst>
  </p:timing>
</p:sldLayout>
</file>

<file path=ppt/slideLayouts/slideLayout765.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89234887"/>
      </p:ext>
    </p:extLst>
  </p:cSld>
  <p:clrMapOvr>
    <a:masterClrMapping/>
  </p:clrMapOvr>
  <p:transition>
    <p:random/>
  </p:transition>
  <p:timing>
    <p:tnLst>
      <p:par>
        <p:cTn id="1" dur="indefinite" restart="never" nodeType="tmRoot"/>
      </p:par>
    </p:tnLst>
  </p:timing>
</p:sldLayout>
</file>

<file path=ppt/slideLayouts/slideLayout766.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85809426"/>
      </p:ext>
    </p:extLst>
  </p:cSld>
  <p:clrMapOvr>
    <a:masterClrMapping/>
  </p:clrMapOvr>
  <p:transition>
    <p:random/>
  </p:transition>
  <p:timing>
    <p:tnLst>
      <p:par>
        <p:cTn id="1" dur="indefinite" restart="never" nodeType="tmRoot"/>
      </p:par>
    </p:tnLst>
  </p:timing>
</p:sldLayout>
</file>

<file path=ppt/slideLayouts/slideLayout767.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90628956"/>
      </p:ext>
    </p:extLst>
  </p:cSld>
  <p:clrMapOvr>
    <a:masterClrMapping/>
  </p:clrMapOvr>
  <p:transition>
    <p:random/>
  </p:transition>
  <p:timing>
    <p:tnLst>
      <p:par>
        <p:cTn id="1" dur="indefinite" restart="never" nodeType="tmRoot"/>
      </p:par>
    </p:tnLst>
  </p:timing>
</p:sldLayout>
</file>

<file path=ppt/slideLayouts/slideLayout768.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61473411"/>
      </p:ext>
    </p:extLst>
  </p:cSld>
  <p:clrMapOvr>
    <a:masterClrMapping/>
  </p:clrMapOvr>
  <p:transition>
    <p:random/>
  </p:transition>
  <p:timing>
    <p:tnLst>
      <p:par>
        <p:cTn id="1" dur="indefinite" restart="never" nodeType="tmRoot"/>
      </p:par>
    </p:tnLst>
  </p:timing>
</p:sldLayout>
</file>

<file path=ppt/slideLayouts/slideLayout769.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32358888"/>
      </p:ext>
    </p:extLst>
  </p:cSld>
  <p:clrMapOvr>
    <a:masterClrMapping/>
  </p:clrMapOvr>
  <p:transition>
    <p:random/>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76716859"/>
      </p:ext>
    </p:extLst>
  </p:cSld>
  <p:clrMapOvr>
    <a:masterClrMapping/>
  </p:clrMapOvr>
  <p:transition>
    <p:random/>
  </p:transition>
  <p:timing>
    <p:tnLst>
      <p:par>
        <p:cTn id="1" dur="indefinite" restart="never" nodeType="tmRoot"/>
      </p:par>
    </p:tnLst>
  </p:timing>
</p:sldLayout>
</file>

<file path=ppt/slideLayouts/slideLayout770.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18801787"/>
      </p:ext>
    </p:extLst>
  </p:cSld>
  <p:clrMapOvr>
    <a:masterClrMapping/>
  </p:clrMapOvr>
  <p:transition>
    <p:random/>
  </p:transition>
  <p:timing>
    <p:tnLst>
      <p:par>
        <p:cTn id="1" dur="indefinite" restart="never" nodeType="tmRoot"/>
      </p:par>
    </p:tnLst>
  </p:timing>
</p:sldLayout>
</file>

<file path=ppt/slideLayouts/slideLayout771.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10287373"/>
      </p:ext>
    </p:extLst>
  </p:cSld>
  <p:clrMapOvr>
    <a:masterClrMapping/>
  </p:clrMapOvr>
  <p:transition>
    <p:random/>
  </p:transition>
  <p:timing>
    <p:tnLst>
      <p:par>
        <p:cTn id="1" dur="indefinite" restart="never" nodeType="tmRoot"/>
      </p:par>
    </p:tnLst>
  </p:timing>
</p:sldLayout>
</file>

<file path=ppt/slideLayouts/slideLayout772.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25239654"/>
      </p:ext>
    </p:extLst>
  </p:cSld>
  <p:clrMapOvr>
    <a:masterClrMapping/>
  </p:clrMapOvr>
  <p:transition>
    <p:random/>
  </p:transition>
  <p:timing>
    <p:tnLst>
      <p:par>
        <p:cTn id="1" dur="indefinite" restart="never" nodeType="tmRoot"/>
      </p:par>
    </p:tnLst>
  </p:timing>
</p:sldLayout>
</file>

<file path=ppt/slideLayouts/slideLayout773.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59497906"/>
      </p:ext>
    </p:extLst>
  </p:cSld>
  <p:clrMapOvr>
    <a:masterClrMapping/>
  </p:clrMapOvr>
  <p:transition>
    <p:random/>
  </p:transition>
  <p:timing>
    <p:tnLst>
      <p:par>
        <p:cTn id="1" dur="indefinite" restart="never" nodeType="tmRoot"/>
      </p:par>
    </p:tnLst>
  </p:timing>
</p:sldLayout>
</file>

<file path=ppt/slideLayouts/slideLayout774.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09781220"/>
      </p:ext>
    </p:extLst>
  </p:cSld>
  <p:clrMapOvr>
    <a:masterClrMapping/>
  </p:clrMapOvr>
  <p:transition>
    <p:random/>
  </p:transition>
  <p:timing>
    <p:tnLst>
      <p:par>
        <p:cTn id="1" dur="indefinite" restart="never" nodeType="tmRoot"/>
      </p:par>
    </p:tnLst>
  </p:timing>
</p:sldLayout>
</file>

<file path=ppt/slideLayouts/slideLayout775.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7675993"/>
      </p:ext>
    </p:extLst>
  </p:cSld>
  <p:clrMapOvr>
    <a:masterClrMapping/>
  </p:clrMapOvr>
  <p:transition>
    <p:random/>
  </p:transition>
  <p:timing>
    <p:tnLst>
      <p:par>
        <p:cTn id="1" dur="indefinite" restart="never" nodeType="tmRoot"/>
      </p:par>
    </p:tnLst>
  </p:timing>
</p:sldLayout>
</file>

<file path=ppt/slideLayouts/slideLayout776.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4018040"/>
      </p:ext>
    </p:extLst>
  </p:cSld>
  <p:clrMapOvr>
    <a:masterClrMapping/>
  </p:clrMapOvr>
  <p:transition>
    <p:random/>
  </p:transition>
  <p:timing>
    <p:tnLst>
      <p:par>
        <p:cTn id="1" dur="indefinite" restart="never" nodeType="tmRoot"/>
      </p:par>
    </p:tnLst>
  </p:timing>
</p:sldLayout>
</file>

<file path=ppt/slideLayouts/slideLayout777.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7117332"/>
      </p:ext>
    </p:extLst>
  </p:cSld>
  <p:clrMapOvr>
    <a:masterClrMapping/>
  </p:clrMapOvr>
  <p:transition>
    <p:random/>
  </p:transition>
  <p:timing>
    <p:tnLst>
      <p:par>
        <p:cTn id="1" dur="indefinite" restart="never" nodeType="tmRoot"/>
      </p:par>
    </p:tnLst>
  </p:timing>
</p:sldLayout>
</file>

<file path=ppt/slideLayouts/slideLayout778.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37442488"/>
      </p:ext>
    </p:extLst>
  </p:cSld>
  <p:clrMapOvr>
    <a:masterClrMapping/>
  </p:clrMapOvr>
  <p:transition>
    <p:random/>
  </p:transition>
  <p:timing>
    <p:tnLst>
      <p:par>
        <p:cTn id="1" dur="indefinite" restart="never" nodeType="tmRoot"/>
      </p:par>
    </p:tnLst>
  </p:timing>
</p:sldLayout>
</file>

<file path=ppt/slideLayouts/slideLayout779.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92893163"/>
      </p:ext>
    </p:extLst>
  </p:cSld>
  <p:clrMapOvr>
    <a:masterClrMapping/>
  </p:clrMapOvr>
  <p:transition>
    <p:random/>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09945129"/>
      </p:ext>
    </p:extLst>
  </p:cSld>
  <p:clrMapOvr>
    <a:masterClrMapping/>
  </p:clrMapOvr>
  <p:transition>
    <p:random/>
  </p:transition>
  <p:timing>
    <p:tnLst>
      <p:par>
        <p:cTn id="1" dur="indefinite" restart="never" nodeType="tmRoot"/>
      </p:par>
    </p:tnLst>
  </p:timing>
</p:sldLayout>
</file>

<file path=ppt/slideLayouts/slideLayout780.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54932070"/>
      </p:ext>
    </p:extLst>
  </p:cSld>
  <p:clrMapOvr>
    <a:masterClrMapping/>
  </p:clrMapOvr>
  <p:transition>
    <p:random/>
  </p:transition>
  <p:timing>
    <p:tnLst>
      <p:par>
        <p:cTn id="1" dur="indefinite" restart="never" nodeType="tmRoot"/>
      </p:par>
    </p:tnLst>
  </p:timing>
</p:sldLayout>
</file>

<file path=ppt/slideLayouts/slideLayout781.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52872212"/>
      </p:ext>
    </p:extLst>
  </p:cSld>
  <p:clrMapOvr>
    <a:masterClrMapping/>
  </p:clrMapOvr>
  <p:transition>
    <p:random/>
  </p:transition>
  <p:timing>
    <p:tnLst>
      <p:par>
        <p:cTn id="1" dur="indefinite" restart="never" nodeType="tmRoot"/>
      </p:par>
    </p:tnLst>
  </p:timing>
</p:sldLayout>
</file>

<file path=ppt/slideLayouts/slideLayout782.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7989066"/>
      </p:ext>
    </p:extLst>
  </p:cSld>
  <p:clrMapOvr>
    <a:masterClrMapping/>
  </p:clrMapOvr>
  <p:transition>
    <p:random/>
  </p:transition>
  <p:timing>
    <p:tnLst>
      <p:par>
        <p:cTn id="1" dur="indefinite" restart="never" nodeType="tmRoot"/>
      </p:par>
    </p:tnLst>
  </p:timing>
</p:sldLayout>
</file>

<file path=ppt/slideLayouts/slideLayout783.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02019079"/>
      </p:ext>
    </p:extLst>
  </p:cSld>
  <p:clrMapOvr>
    <a:masterClrMapping/>
  </p:clrMapOvr>
  <p:transition>
    <p:random/>
  </p:transition>
  <p:timing>
    <p:tnLst>
      <p:par>
        <p:cTn id="1" dur="indefinite" restart="never" nodeType="tmRoot"/>
      </p:par>
    </p:tnLst>
  </p:timing>
</p:sldLayout>
</file>

<file path=ppt/slideLayouts/slideLayout784.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10464796"/>
      </p:ext>
    </p:extLst>
  </p:cSld>
  <p:clrMapOvr>
    <a:masterClrMapping/>
  </p:clrMapOvr>
  <p:transition>
    <p:random/>
  </p:transition>
  <p:timing>
    <p:tnLst>
      <p:par>
        <p:cTn id="1" dur="indefinite" restart="never" nodeType="tmRoot"/>
      </p:par>
    </p:tnLst>
  </p:timing>
</p:sldLayout>
</file>

<file path=ppt/slideLayouts/slideLayout785.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49307161"/>
      </p:ext>
    </p:extLst>
  </p:cSld>
  <p:clrMapOvr>
    <a:masterClrMapping/>
  </p:clrMapOvr>
  <p:transition>
    <p:random/>
  </p:transition>
  <p:timing>
    <p:tnLst>
      <p:par>
        <p:cTn id="1" dur="indefinite" restart="never" nodeType="tmRoot"/>
      </p:par>
    </p:tnLst>
  </p:timing>
</p:sldLayout>
</file>

<file path=ppt/slideLayouts/slideLayout786.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16613903"/>
      </p:ext>
    </p:extLst>
  </p:cSld>
  <p:clrMapOvr>
    <a:masterClrMapping/>
  </p:clrMapOvr>
  <p:transition>
    <p:random/>
  </p:transition>
  <p:timing>
    <p:tnLst>
      <p:par>
        <p:cTn id="1" dur="indefinite" restart="never" nodeType="tmRoot"/>
      </p:par>
    </p:tnLst>
  </p:timing>
</p:sldLayout>
</file>

<file path=ppt/slideLayouts/slideLayout787.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8620023"/>
      </p:ext>
    </p:extLst>
  </p:cSld>
  <p:clrMapOvr>
    <a:masterClrMapping/>
  </p:clrMapOvr>
  <p:transition>
    <p:random/>
  </p:transition>
  <p:timing>
    <p:tnLst>
      <p:par>
        <p:cTn id="1" dur="indefinite" restart="never" nodeType="tmRoot"/>
      </p:par>
    </p:tnLst>
  </p:timing>
</p:sldLayout>
</file>

<file path=ppt/slideLayouts/slideLayout788.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69065016"/>
      </p:ext>
    </p:extLst>
  </p:cSld>
  <p:clrMapOvr>
    <a:masterClrMapping/>
  </p:clrMapOvr>
  <p:transition>
    <p:random/>
  </p:transition>
  <p:timing>
    <p:tnLst>
      <p:par>
        <p:cTn id="1" dur="indefinite" restart="never" nodeType="tmRoot"/>
      </p:par>
    </p:tnLst>
  </p:timing>
</p:sldLayout>
</file>

<file path=ppt/slideLayouts/slideLayout789.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90123764"/>
      </p:ext>
    </p:extLst>
  </p:cSld>
  <p:clrMapOvr>
    <a:masterClrMapping/>
  </p:clrMapOvr>
  <p:transition>
    <p:random/>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04954204"/>
      </p:ext>
    </p:extLst>
  </p:cSld>
  <p:clrMapOvr>
    <a:masterClrMapping/>
  </p:clrMapOvr>
  <p:transition>
    <p:random/>
  </p:transition>
  <p:timing>
    <p:tnLst>
      <p:par>
        <p:cTn id="1" dur="indefinite" restart="never" nodeType="tmRoot"/>
      </p:par>
    </p:tnLst>
  </p:timing>
</p:sldLayout>
</file>

<file path=ppt/slideLayouts/slideLayout790.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19663034"/>
      </p:ext>
    </p:extLst>
  </p:cSld>
  <p:clrMapOvr>
    <a:masterClrMapping/>
  </p:clrMapOvr>
  <p:transition>
    <p:random/>
  </p:transition>
  <p:timing>
    <p:tnLst>
      <p:par>
        <p:cTn id="1" dur="indefinite" restart="never" nodeType="tmRoot"/>
      </p:par>
    </p:tnLst>
  </p:timing>
</p:sldLayout>
</file>

<file path=ppt/slideLayouts/slideLayout791.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05387537"/>
      </p:ext>
    </p:extLst>
  </p:cSld>
  <p:clrMapOvr>
    <a:masterClrMapping/>
  </p:clrMapOvr>
  <p:transition>
    <p:random/>
  </p:transition>
  <p:timing>
    <p:tnLst>
      <p:par>
        <p:cTn id="1" dur="indefinite" restart="never" nodeType="tmRoot"/>
      </p:par>
    </p:tnLst>
  </p:timing>
</p:sldLayout>
</file>

<file path=ppt/slideLayouts/slideLayout792.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08708863"/>
      </p:ext>
    </p:extLst>
  </p:cSld>
  <p:clrMapOvr>
    <a:masterClrMapping/>
  </p:clrMapOvr>
  <p:transition>
    <p:random/>
  </p:transition>
  <p:timing>
    <p:tnLst>
      <p:par>
        <p:cTn id="1" dur="indefinite" restart="never" nodeType="tmRoot"/>
      </p:par>
    </p:tnLst>
  </p:timing>
</p:sldLayout>
</file>

<file path=ppt/slideLayouts/slideLayout793.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567540783"/>
      </p:ext>
    </p:extLst>
  </p:cSld>
  <p:clrMapOvr>
    <a:masterClrMapping/>
  </p:clrMapOvr>
  <p:timing>
    <p:tnLst>
      <p:par>
        <p:cTn id="1" dur="indefinite" restart="never" nodeType="tmRoot"/>
      </p:par>
    </p:tnLst>
  </p:timing>
</p:sldLayout>
</file>

<file path=ppt/slideLayouts/slideLayout794.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83420886"/>
      </p:ext>
    </p:extLst>
  </p:cSld>
  <p:clrMapOvr>
    <a:masterClrMapping/>
  </p:clrMapOvr>
  <p:transition>
    <p:random/>
  </p:transition>
  <p:timing>
    <p:tnLst>
      <p:par>
        <p:cTn id="1" dur="indefinite" restart="never" nodeType="tmRoot"/>
      </p:par>
    </p:tnLst>
  </p:timing>
</p:sldLayout>
</file>

<file path=ppt/slideLayouts/slideLayout795.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0706395"/>
      </p:ext>
    </p:extLst>
  </p:cSld>
  <p:clrMapOvr>
    <a:masterClrMapping/>
  </p:clrMapOvr>
  <p:transition/>
  <p:timing>
    <p:tnLst>
      <p:par>
        <p:cTn id="1" dur="indefinite" restart="never" nodeType="tmRoot"/>
      </p:par>
    </p:tnLst>
  </p:timing>
</p:sldLayout>
</file>

<file path=ppt/slideLayouts/slideLayout796.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90974892"/>
      </p:ext>
    </p:extLst>
  </p:cSld>
  <p:clrMapOvr>
    <a:masterClrMapping/>
  </p:clrMapOvr>
  <p:timing>
    <p:tnLst>
      <p:par>
        <p:cTn id="1" dur="indefinite" restart="never" nodeType="tmRoot"/>
      </p:par>
    </p:tnLst>
  </p:timing>
</p:sldLayout>
</file>

<file path=ppt/slideLayouts/slideLayout797.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765159870"/>
      </p:ext>
    </p:extLst>
  </p:cSld>
  <p:clrMapOvr>
    <a:masterClrMapping/>
  </p:clrMapOvr>
  <p:timing>
    <p:tnLst>
      <p:par>
        <p:cTn id="1" dur="indefinite" restart="never" nodeType="tmRoot"/>
      </p:par>
    </p:tnLst>
  </p:timing>
</p:sldLayout>
</file>

<file path=ppt/slideLayouts/slideLayout798.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481055688"/>
      </p:ext>
    </p:extLst>
  </p:cSld>
  <p:clrMapOvr>
    <a:masterClrMapping/>
  </p:clrMapOvr>
  <p:timing>
    <p:tnLst>
      <p:par>
        <p:cTn id="1" dur="indefinite" restart="never" nodeType="tmRoot"/>
      </p:par>
    </p:tnLst>
  </p:timing>
</p:sldLayout>
</file>

<file path=ppt/slideLayouts/slideLayout799.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42551686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90"/>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dirty="0"/>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0241" tIns="50112" rIns="100241" bIns="50112"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2" y="7440729"/>
            <a:ext cx="3379789" cy="414337"/>
          </a:xfrm>
          <a:prstGeom prst="rect">
            <a:avLst/>
          </a:prstGeom>
        </p:spPr>
        <p:txBody>
          <a:bodyPr lIns="100241" tIns="50112" rIns="100241" bIns="50112"/>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t>© 2013 </a:t>
            </a:r>
            <a:r>
              <a:rPr lang="zh-TW" altLang="en-US" dirty="0" smtClean="0"/>
              <a:t>勤業眾信版權所有 保留一切權利</a:t>
            </a:r>
            <a:endParaRPr lang="zh-TW" altLang="en-US" dirty="0">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563" y="7359650"/>
            <a:ext cx="587375" cy="414338"/>
          </a:xfrm>
          <a:prstGeom prst="rect">
            <a:avLst/>
          </a:prstGeom>
        </p:spPr>
        <p:txBody>
          <a:bodyPr lIns="100241" tIns="50112" rIns="100241" bIns="50112"/>
          <a:lstStyle>
            <a:lvl1pPr>
              <a:defRPr/>
            </a:lvl1pPr>
          </a:lstStyle>
          <a:p>
            <a:pPr>
              <a:defRPr/>
            </a:pPr>
            <a:fld id="{CC1C6530-B098-4D84-B0EB-E7B62116B5B5}" type="slidenum">
              <a:rPr lang="zh-TW" altLang="en-US"/>
              <a:pPr>
                <a:defRPr/>
              </a:pPr>
              <a:t>‹#›</a:t>
            </a:fld>
            <a:endParaRPr lang="zh-TW" altLang="en-US"/>
          </a:p>
        </p:txBody>
      </p:sp>
    </p:spTree>
  </p:cSld>
  <p:clrMapOvr>
    <a:masterClrMapping/>
  </p:clrMapOvr>
  <p:transition>
    <p:random/>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52715101"/>
      </p:ext>
    </p:extLst>
  </p:cSld>
  <p:clrMapOvr>
    <a:masterClrMapping/>
  </p:clrMapOvr>
  <p:transition>
    <p:random/>
  </p:transition>
  <p:timing>
    <p:tnLst>
      <p:par>
        <p:cTn id="1" dur="indefinite" restart="never" nodeType="tmRoot"/>
      </p:par>
    </p:tnLst>
  </p:timing>
</p:sldLayout>
</file>

<file path=ppt/slideLayouts/slideLayout800.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817200045"/>
      </p:ext>
    </p:extLst>
  </p:cSld>
  <p:clrMapOvr>
    <a:masterClrMapping/>
  </p:clrMapOvr>
  <p:timing>
    <p:tnLst>
      <p:par>
        <p:cTn id="1" dur="indefinite" restart="never" nodeType="tmRoot"/>
      </p:par>
    </p:tnLst>
  </p:timing>
</p:sldLayout>
</file>

<file path=ppt/slideLayouts/slideLayout80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1408043752"/>
      </p:ext>
    </p:extLst>
  </p:cSld>
  <p:clrMapOvr>
    <a:masterClrMapping/>
  </p:clrMapOvr>
  <p:timing>
    <p:tnLst>
      <p:par>
        <p:cTn id="1" dur="indefinite" restart="never" nodeType="tmRoot"/>
      </p:par>
    </p:tnLst>
  </p:timing>
</p:sldLayout>
</file>

<file path=ppt/slideLayouts/slideLayout802.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3788888869"/>
      </p:ext>
    </p:extLst>
  </p:cSld>
  <p:clrMapOvr>
    <a:masterClrMapping/>
  </p:clrMapOvr>
  <p:timing>
    <p:tnLst>
      <p:par>
        <p:cTn id="1" dur="indefinite" restart="never" nodeType="tmRoot"/>
      </p:par>
    </p:tnLst>
  </p:timing>
</p:sldLayout>
</file>

<file path=ppt/slideLayouts/slideLayout80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915326"/>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804.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1549660087"/>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805.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1071660314"/>
      </p:ext>
    </p:extLst>
  </p:cSld>
  <p:clrMapOvr>
    <a:masterClrMapping/>
  </p:clrMapOvr>
  <p:timing>
    <p:tnLst>
      <p:par>
        <p:cTn id="1" dur="indefinite" restart="never" nodeType="tmRoot"/>
      </p:par>
    </p:tnLst>
  </p:timing>
</p:sldLayout>
</file>

<file path=ppt/slideLayouts/slideLayout806.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1730481504"/>
      </p:ext>
    </p:extLst>
  </p:cSld>
  <p:clrMapOvr>
    <a:masterClrMapping/>
  </p:clrMapOvr>
  <p:transition>
    <p:random/>
  </p:transition>
  <p:timing>
    <p:tnLst>
      <p:par>
        <p:cTn id="1" dur="indefinite" restart="never" nodeType="tmRoot"/>
      </p:par>
    </p:tnLst>
  </p:timing>
</p:sldLayout>
</file>

<file path=ppt/slideLayouts/slideLayout807.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5612433"/>
      </p:ext>
    </p:extLst>
  </p:cSld>
  <p:clrMapOvr>
    <a:masterClrMapping/>
  </p:clrMapOvr>
  <p:transition>
    <p:random/>
  </p:transition>
  <p:timing>
    <p:tnLst>
      <p:par>
        <p:cTn id="1" dur="indefinite" restart="never" nodeType="tmRoot"/>
      </p:par>
    </p:tnLst>
  </p:timing>
</p:sldLayout>
</file>

<file path=ppt/slideLayouts/slideLayout808.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530096985"/>
      </p:ext>
    </p:extLst>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6945245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11883346"/>
      </p:ext>
    </p:extLst>
  </p:cSld>
  <p:clrMapOvr>
    <a:masterClrMapping/>
  </p:clrMapOvr>
  <p:transition>
    <p:random/>
  </p:transition>
  <p:timing>
    <p:tnLst>
      <p:par>
        <p:cTn id="1" dur="indefinite" restart="never" nodeType="tmRoot"/>
      </p:par>
    </p:tnLst>
  </p:timing>
</p:sldLayout>
</file>

<file path=ppt/slideLayouts/slideLayout810.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79939300"/>
      </p:ext>
    </p:extLst>
  </p:cSld>
  <p:clrMapOvr>
    <a:masterClrMapping/>
  </p:clrMapOvr>
  <p:transition>
    <p:random/>
  </p:transition>
  <p:timing>
    <p:tnLst>
      <p:par>
        <p:cTn id="1" dur="indefinite" restart="never" nodeType="tmRoot"/>
      </p:par>
    </p:tnLst>
  </p:timing>
</p:sldLayout>
</file>

<file path=ppt/slideLayouts/slideLayout811.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37515023"/>
      </p:ext>
    </p:extLst>
  </p:cSld>
  <p:clrMapOvr>
    <a:masterClrMapping/>
  </p:clrMapOvr>
  <p:transition>
    <p:random/>
  </p:transition>
  <p:timing>
    <p:tnLst>
      <p:par>
        <p:cTn id="1" dur="indefinite" restart="never" nodeType="tmRoot"/>
      </p:par>
    </p:tnLst>
  </p:timing>
</p:sldLayout>
</file>

<file path=ppt/slideLayouts/slideLayout812.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1127691384"/>
      </p:ext>
    </p:extLst>
  </p:cSld>
  <p:clrMapOvr>
    <a:masterClrMapping/>
  </p:clrMapOvr>
  <p:hf hdr="0" dt="0"/>
</p:sldLayout>
</file>

<file path=ppt/slideLayouts/slideLayout813.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79564949"/>
      </p:ext>
    </p:extLst>
  </p:cSld>
  <p:clrMapOvr>
    <a:masterClrMapping/>
  </p:clrMapOvr>
  <p:transition>
    <p:random/>
  </p:transition>
  <p:timing>
    <p:tnLst>
      <p:par>
        <p:cTn id="1" dur="indefinite" restart="never" nodeType="tmRoot"/>
      </p:par>
    </p:tnLst>
  </p:timing>
</p:sldLayout>
</file>

<file path=ppt/slideLayouts/slideLayout814.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46875887"/>
      </p:ext>
    </p:extLst>
  </p:cSld>
  <p:clrMapOvr>
    <a:masterClrMapping/>
  </p:clrMapOvr>
  <p:transition>
    <p:random/>
  </p:transition>
  <p:timing>
    <p:tnLst>
      <p:par>
        <p:cTn id="1" dur="indefinite" restart="never" nodeType="tmRoot"/>
      </p:par>
    </p:tnLst>
  </p:timing>
</p:sldLayout>
</file>

<file path=ppt/slideLayouts/slideLayout815.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93440020"/>
      </p:ext>
    </p:extLst>
  </p:cSld>
  <p:clrMapOvr>
    <a:masterClrMapping/>
  </p:clrMapOvr>
  <p:transition>
    <p:random/>
  </p:transition>
  <p:timing>
    <p:tnLst>
      <p:par>
        <p:cTn id="1" dur="indefinite" restart="never" nodeType="tmRoot"/>
      </p:par>
    </p:tnLst>
  </p:timing>
</p:sldLayout>
</file>

<file path=ppt/slideLayouts/slideLayout816.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4804861"/>
      </p:ext>
    </p:extLst>
  </p:cSld>
  <p:clrMapOvr>
    <a:masterClrMapping/>
  </p:clrMapOvr>
  <p:transition>
    <p:random/>
  </p:transition>
  <p:timing>
    <p:tnLst>
      <p:par>
        <p:cTn id="1" dur="indefinite" restart="never" nodeType="tmRoot"/>
      </p:par>
    </p:tnLst>
  </p:timing>
</p:sldLayout>
</file>

<file path=ppt/slideLayouts/slideLayout817.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93513958"/>
      </p:ext>
    </p:extLst>
  </p:cSld>
  <p:clrMapOvr>
    <a:masterClrMapping/>
  </p:clrMapOvr>
  <p:transition>
    <p:random/>
  </p:transition>
  <p:timing>
    <p:tnLst>
      <p:par>
        <p:cTn id="1" dur="indefinite" restart="never" nodeType="tmRoot"/>
      </p:par>
    </p:tnLst>
  </p:timing>
</p:sldLayout>
</file>

<file path=ppt/slideLayouts/slideLayout818.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65927349"/>
      </p:ext>
    </p:extLst>
  </p:cSld>
  <p:clrMapOvr>
    <a:masterClrMapping/>
  </p:clrMapOvr>
  <p:transition>
    <p:random/>
  </p:transition>
  <p:timing>
    <p:tnLst>
      <p:par>
        <p:cTn id="1" dur="indefinite" restart="never" nodeType="tmRoot"/>
      </p:par>
    </p:tnLst>
  </p:timing>
</p:sldLayout>
</file>

<file path=ppt/slideLayouts/slideLayout819.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70576879"/>
      </p:ext>
    </p:extLst>
  </p:cSld>
  <p:clrMapOvr>
    <a:masterClrMapping/>
  </p:clrMapOvr>
  <p:transition>
    <p:random/>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09966005"/>
      </p:ext>
    </p:extLst>
  </p:cSld>
  <p:clrMapOvr>
    <a:masterClrMapping/>
  </p:clrMapOvr>
  <p:transition>
    <p:random/>
  </p:transition>
  <p:timing>
    <p:tnLst>
      <p:par>
        <p:cTn id="1" dur="indefinite" restart="never" nodeType="tmRoot"/>
      </p:par>
    </p:tnLst>
  </p:timing>
</p:sldLayout>
</file>

<file path=ppt/slideLayouts/slideLayout820.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01631015"/>
      </p:ext>
    </p:extLst>
  </p:cSld>
  <p:clrMapOvr>
    <a:masterClrMapping/>
  </p:clrMapOvr>
  <p:transition>
    <p:random/>
  </p:transition>
  <p:timing>
    <p:tnLst>
      <p:par>
        <p:cTn id="1" dur="indefinite" restart="never" nodeType="tmRoot"/>
      </p:par>
    </p:tnLst>
  </p:timing>
</p:sldLayout>
</file>

<file path=ppt/slideLayouts/slideLayout821.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43046365"/>
      </p:ext>
    </p:extLst>
  </p:cSld>
  <p:clrMapOvr>
    <a:masterClrMapping/>
  </p:clrMapOvr>
  <p:transition>
    <p:random/>
  </p:transition>
  <p:timing>
    <p:tnLst>
      <p:par>
        <p:cTn id="1" dur="indefinite" restart="never" nodeType="tmRoot"/>
      </p:par>
    </p:tnLst>
  </p:timing>
</p:sldLayout>
</file>

<file path=ppt/slideLayouts/slideLayout822.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69378959"/>
      </p:ext>
    </p:extLst>
  </p:cSld>
  <p:clrMapOvr>
    <a:masterClrMapping/>
  </p:clrMapOvr>
  <p:transition>
    <p:random/>
  </p:transition>
  <p:timing>
    <p:tnLst>
      <p:par>
        <p:cTn id="1" dur="indefinite" restart="never" nodeType="tmRoot"/>
      </p:par>
    </p:tnLst>
  </p:timing>
</p:sldLayout>
</file>

<file path=ppt/slideLayouts/slideLayout823.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58171320"/>
      </p:ext>
    </p:extLst>
  </p:cSld>
  <p:clrMapOvr>
    <a:masterClrMapping/>
  </p:clrMapOvr>
  <p:transition>
    <p:random/>
  </p:transition>
  <p:timing>
    <p:tnLst>
      <p:par>
        <p:cTn id="1" dur="indefinite" restart="never" nodeType="tmRoot"/>
      </p:par>
    </p:tnLst>
  </p:timing>
</p:sldLayout>
</file>

<file path=ppt/slideLayouts/slideLayout824.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99123316"/>
      </p:ext>
    </p:extLst>
  </p:cSld>
  <p:clrMapOvr>
    <a:masterClrMapping/>
  </p:clrMapOvr>
  <p:transition>
    <p:random/>
  </p:transition>
  <p:timing>
    <p:tnLst>
      <p:par>
        <p:cTn id="1" dur="indefinite" restart="never" nodeType="tmRoot"/>
      </p:par>
    </p:tnLst>
  </p:timing>
</p:sldLayout>
</file>

<file path=ppt/slideLayouts/slideLayout825.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4390178"/>
      </p:ext>
    </p:extLst>
  </p:cSld>
  <p:clrMapOvr>
    <a:masterClrMapping/>
  </p:clrMapOvr>
  <p:transition>
    <p:random/>
  </p:transition>
  <p:timing>
    <p:tnLst>
      <p:par>
        <p:cTn id="1" dur="indefinite" restart="never" nodeType="tmRoot"/>
      </p:par>
    </p:tnLst>
  </p:timing>
</p:sldLayout>
</file>

<file path=ppt/slideLayouts/slideLayout826.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57343209"/>
      </p:ext>
    </p:extLst>
  </p:cSld>
  <p:clrMapOvr>
    <a:masterClrMapping/>
  </p:clrMapOvr>
  <p:transition>
    <p:random/>
  </p:transition>
  <p:timing>
    <p:tnLst>
      <p:par>
        <p:cTn id="1" dur="indefinite" restart="never" nodeType="tmRoot"/>
      </p:par>
    </p:tnLst>
  </p:timing>
</p:sldLayout>
</file>

<file path=ppt/slideLayouts/slideLayout827.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39305179"/>
      </p:ext>
    </p:extLst>
  </p:cSld>
  <p:clrMapOvr>
    <a:masterClrMapping/>
  </p:clrMapOvr>
  <p:transition>
    <p:random/>
  </p:transition>
  <p:timing>
    <p:tnLst>
      <p:par>
        <p:cTn id="1" dur="indefinite" restart="never" nodeType="tmRoot"/>
      </p:par>
    </p:tnLst>
  </p:timing>
</p:sldLayout>
</file>

<file path=ppt/slideLayouts/slideLayout828.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0289844"/>
      </p:ext>
    </p:extLst>
  </p:cSld>
  <p:clrMapOvr>
    <a:masterClrMapping/>
  </p:clrMapOvr>
  <p:transition>
    <p:random/>
  </p:transition>
  <p:timing>
    <p:tnLst>
      <p:par>
        <p:cTn id="1" dur="indefinite" restart="never" nodeType="tmRoot"/>
      </p:par>
    </p:tnLst>
  </p:timing>
</p:sldLayout>
</file>

<file path=ppt/slideLayouts/slideLayout829.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04703178"/>
      </p:ext>
    </p:extLst>
  </p:cSld>
  <p:clrMapOvr>
    <a:masterClrMapping/>
  </p:clrMapOvr>
  <p:transition>
    <p:random/>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71229690"/>
      </p:ext>
    </p:extLst>
  </p:cSld>
  <p:clrMapOvr>
    <a:masterClrMapping/>
  </p:clrMapOvr>
  <p:transition>
    <p:random/>
  </p:transition>
  <p:timing>
    <p:tnLst>
      <p:par>
        <p:cTn id="1" dur="indefinite" restart="never" nodeType="tmRoot"/>
      </p:par>
    </p:tnLst>
  </p:timing>
</p:sldLayout>
</file>

<file path=ppt/slideLayouts/slideLayout830.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4129289"/>
      </p:ext>
    </p:extLst>
  </p:cSld>
  <p:clrMapOvr>
    <a:masterClrMapping/>
  </p:clrMapOvr>
  <p:transition>
    <p:random/>
  </p:transition>
  <p:timing>
    <p:tnLst>
      <p:par>
        <p:cTn id="1" dur="indefinite" restart="never" nodeType="tmRoot"/>
      </p:par>
    </p:tnLst>
  </p:timing>
</p:sldLayout>
</file>

<file path=ppt/slideLayouts/slideLayout831.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95481025"/>
      </p:ext>
    </p:extLst>
  </p:cSld>
  <p:clrMapOvr>
    <a:masterClrMapping/>
  </p:clrMapOvr>
  <p:transition>
    <p:random/>
  </p:transition>
  <p:timing>
    <p:tnLst>
      <p:par>
        <p:cTn id="1" dur="indefinite" restart="never" nodeType="tmRoot"/>
      </p:par>
    </p:tnLst>
  </p:timing>
</p:sldLayout>
</file>

<file path=ppt/slideLayouts/slideLayout832.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5473666"/>
      </p:ext>
    </p:extLst>
  </p:cSld>
  <p:clrMapOvr>
    <a:masterClrMapping/>
  </p:clrMapOvr>
  <p:transition>
    <p:random/>
  </p:transition>
  <p:timing>
    <p:tnLst>
      <p:par>
        <p:cTn id="1" dur="indefinite" restart="never" nodeType="tmRoot"/>
      </p:par>
    </p:tnLst>
  </p:timing>
</p:sldLayout>
</file>

<file path=ppt/slideLayouts/slideLayout833.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94319548"/>
      </p:ext>
    </p:extLst>
  </p:cSld>
  <p:clrMapOvr>
    <a:masterClrMapping/>
  </p:clrMapOvr>
  <p:transition>
    <p:random/>
  </p:transition>
  <p:timing>
    <p:tnLst>
      <p:par>
        <p:cTn id="1" dur="indefinite" restart="never" nodeType="tmRoot"/>
      </p:par>
    </p:tnLst>
  </p:timing>
</p:sldLayout>
</file>

<file path=ppt/slideLayouts/slideLayout834.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95610430"/>
      </p:ext>
    </p:extLst>
  </p:cSld>
  <p:clrMapOvr>
    <a:masterClrMapping/>
  </p:clrMapOvr>
  <p:transition>
    <p:random/>
  </p:transition>
  <p:timing>
    <p:tnLst>
      <p:par>
        <p:cTn id="1" dur="indefinite" restart="never" nodeType="tmRoot"/>
      </p:par>
    </p:tnLst>
  </p:timing>
</p:sldLayout>
</file>

<file path=ppt/slideLayouts/slideLayout835.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20005914"/>
      </p:ext>
    </p:extLst>
  </p:cSld>
  <p:clrMapOvr>
    <a:masterClrMapping/>
  </p:clrMapOvr>
  <p:transition>
    <p:random/>
  </p:transition>
  <p:timing>
    <p:tnLst>
      <p:par>
        <p:cTn id="1" dur="indefinite" restart="never" nodeType="tmRoot"/>
      </p:par>
    </p:tnLst>
  </p:timing>
</p:sldLayout>
</file>

<file path=ppt/slideLayouts/slideLayout836.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52076891"/>
      </p:ext>
    </p:extLst>
  </p:cSld>
  <p:clrMapOvr>
    <a:masterClrMapping/>
  </p:clrMapOvr>
  <p:transition>
    <p:random/>
  </p:transition>
  <p:timing>
    <p:tnLst>
      <p:par>
        <p:cTn id="1" dur="indefinite" restart="never" nodeType="tmRoot"/>
      </p:par>
    </p:tnLst>
  </p:timing>
</p:sldLayout>
</file>

<file path=ppt/slideLayouts/slideLayout837.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96751113"/>
      </p:ext>
    </p:extLst>
  </p:cSld>
  <p:clrMapOvr>
    <a:masterClrMapping/>
  </p:clrMapOvr>
  <p:transition>
    <p:random/>
  </p:transition>
  <p:timing>
    <p:tnLst>
      <p:par>
        <p:cTn id="1" dur="indefinite" restart="never" nodeType="tmRoot"/>
      </p:par>
    </p:tnLst>
  </p:timing>
</p:sldLayout>
</file>

<file path=ppt/slideLayouts/slideLayout838.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0161005"/>
      </p:ext>
    </p:extLst>
  </p:cSld>
  <p:clrMapOvr>
    <a:masterClrMapping/>
  </p:clrMapOvr>
  <p:transition>
    <p:random/>
  </p:transition>
  <p:timing>
    <p:tnLst>
      <p:par>
        <p:cTn id="1" dur="indefinite" restart="never" nodeType="tmRoot"/>
      </p:par>
    </p:tnLst>
  </p:timing>
</p:sldLayout>
</file>

<file path=ppt/slideLayouts/slideLayout839.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91663753"/>
      </p:ext>
    </p:extLst>
  </p:cSld>
  <p:clrMapOvr>
    <a:masterClrMapping/>
  </p:clrMapOvr>
  <p:transition>
    <p:random/>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01147526"/>
      </p:ext>
    </p:extLst>
  </p:cSld>
  <p:clrMapOvr>
    <a:masterClrMapping/>
  </p:clrMapOvr>
  <p:transition>
    <p:random/>
  </p:transition>
  <p:timing>
    <p:tnLst>
      <p:par>
        <p:cTn id="1" dur="indefinite" restart="never" nodeType="tmRoot"/>
      </p:par>
    </p:tnLst>
  </p:timing>
</p:sldLayout>
</file>

<file path=ppt/slideLayouts/slideLayout840.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78944143"/>
      </p:ext>
    </p:extLst>
  </p:cSld>
  <p:clrMapOvr>
    <a:masterClrMapping/>
  </p:clrMapOvr>
  <p:transition>
    <p:random/>
  </p:transition>
  <p:timing>
    <p:tnLst>
      <p:par>
        <p:cTn id="1" dur="indefinite" restart="never" nodeType="tmRoot"/>
      </p:par>
    </p:tnLst>
  </p:timing>
</p:sldLayout>
</file>

<file path=ppt/slideLayouts/slideLayout841.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41748828"/>
      </p:ext>
    </p:extLst>
  </p:cSld>
  <p:clrMapOvr>
    <a:masterClrMapping/>
  </p:clrMapOvr>
  <p:transition>
    <p:random/>
  </p:transition>
  <p:timing>
    <p:tnLst>
      <p:par>
        <p:cTn id="1" dur="indefinite" restart="never" nodeType="tmRoot"/>
      </p:par>
    </p:tnLst>
  </p:timing>
</p:sldLayout>
</file>

<file path=ppt/slideLayouts/slideLayout842.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1198396"/>
      </p:ext>
    </p:extLst>
  </p:cSld>
  <p:clrMapOvr>
    <a:masterClrMapping/>
  </p:clrMapOvr>
  <p:transition>
    <p:random/>
  </p:transition>
  <p:timing>
    <p:tnLst>
      <p:par>
        <p:cTn id="1" dur="indefinite" restart="never" nodeType="tmRoot"/>
      </p:par>
    </p:tnLst>
  </p:timing>
</p:sldLayout>
</file>

<file path=ppt/slideLayouts/slideLayout843.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76835754"/>
      </p:ext>
    </p:extLst>
  </p:cSld>
  <p:clrMapOvr>
    <a:masterClrMapping/>
  </p:clrMapOvr>
  <p:transition>
    <p:random/>
  </p:transition>
  <p:timing>
    <p:tnLst>
      <p:par>
        <p:cTn id="1" dur="indefinite" restart="never" nodeType="tmRoot"/>
      </p:par>
    </p:tnLst>
  </p:timing>
</p:sldLayout>
</file>

<file path=ppt/slideLayouts/slideLayout844.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61681312"/>
      </p:ext>
    </p:extLst>
  </p:cSld>
  <p:clrMapOvr>
    <a:masterClrMapping/>
  </p:clrMapOvr>
  <p:transition>
    <p:random/>
  </p:transition>
  <p:timing>
    <p:tnLst>
      <p:par>
        <p:cTn id="1" dur="indefinite" restart="never" nodeType="tmRoot"/>
      </p:par>
    </p:tnLst>
  </p:timing>
</p:sldLayout>
</file>

<file path=ppt/slideLayouts/slideLayout845.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3897491"/>
      </p:ext>
    </p:extLst>
  </p:cSld>
  <p:clrMapOvr>
    <a:masterClrMapping/>
  </p:clrMapOvr>
  <p:transition>
    <p:random/>
  </p:transition>
  <p:timing>
    <p:tnLst>
      <p:par>
        <p:cTn id="1" dur="indefinite" restart="never" nodeType="tmRoot"/>
      </p:par>
    </p:tnLst>
  </p:timing>
</p:sldLayout>
</file>

<file path=ppt/slideLayouts/slideLayout846.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25752490"/>
      </p:ext>
    </p:extLst>
  </p:cSld>
  <p:clrMapOvr>
    <a:masterClrMapping/>
  </p:clrMapOvr>
  <p:transition>
    <p:random/>
  </p:transition>
  <p:timing>
    <p:tnLst>
      <p:par>
        <p:cTn id="1" dur="indefinite" restart="never" nodeType="tmRoot"/>
      </p:par>
    </p:tnLst>
  </p:timing>
</p:sldLayout>
</file>

<file path=ppt/slideLayouts/slideLayout847.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32109683"/>
      </p:ext>
    </p:extLst>
  </p:cSld>
  <p:clrMapOvr>
    <a:masterClrMapping/>
  </p:clrMapOvr>
  <p:transition>
    <p:random/>
  </p:transition>
  <p:timing>
    <p:tnLst>
      <p:par>
        <p:cTn id="1" dur="indefinite" restart="never" nodeType="tmRoot"/>
      </p:par>
    </p:tnLst>
  </p:timing>
</p:sldLayout>
</file>

<file path=ppt/slideLayouts/slideLayout848.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24202348"/>
      </p:ext>
    </p:extLst>
  </p:cSld>
  <p:clrMapOvr>
    <a:masterClrMapping/>
  </p:clrMapOvr>
  <p:transition>
    <p:random/>
  </p:transition>
  <p:timing>
    <p:tnLst>
      <p:par>
        <p:cTn id="1" dur="indefinite" restart="never" nodeType="tmRoot"/>
      </p:par>
    </p:tnLst>
  </p:timing>
</p:sldLayout>
</file>

<file path=ppt/slideLayouts/slideLayout849.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98126009"/>
      </p:ext>
    </p:extLst>
  </p:cSld>
  <p:clrMapOvr>
    <a:masterClrMapping/>
  </p:clrMapOvr>
  <p:transition>
    <p:random/>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84437497"/>
      </p:ext>
    </p:extLst>
  </p:cSld>
  <p:clrMapOvr>
    <a:masterClrMapping/>
  </p:clrMapOvr>
  <p:transition>
    <p:random/>
  </p:transition>
  <p:timing>
    <p:tnLst>
      <p:par>
        <p:cTn id="1" dur="indefinite" restart="never" nodeType="tmRoot"/>
      </p:par>
    </p:tnLst>
  </p:timing>
</p:sldLayout>
</file>

<file path=ppt/slideLayouts/slideLayout850.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61657768"/>
      </p:ext>
    </p:extLst>
  </p:cSld>
  <p:clrMapOvr>
    <a:masterClrMapping/>
  </p:clrMapOvr>
  <p:transition>
    <p:random/>
  </p:transition>
  <p:timing>
    <p:tnLst>
      <p:par>
        <p:cTn id="1" dur="indefinite" restart="never" nodeType="tmRoot"/>
      </p:par>
    </p:tnLst>
  </p:timing>
</p:sldLayout>
</file>

<file path=ppt/slideLayouts/slideLayout851.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82471723"/>
      </p:ext>
    </p:extLst>
  </p:cSld>
  <p:clrMapOvr>
    <a:masterClrMapping/>
  </p:clrMapOvr>
  <p:transition>
    <p:random/>
  </p:transition>
  <p:timing>
    <p:tnLst>
      <p:par>
        <p:cTn id="1" dur="indefinite" restart="never" nodeType="tmRoot"/>
      </p:par>
    </p:tnLst>
  </p:timing>
</p:sldLayout>
</file>

<file path=ppt/slideLayouts/slideLayout852.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40173009"/>
      </p:ext>
    </p:extLst>
  </p:cSld>
  <p:clrMapOvr>
    <a:masterClrMapping/>
  </p:clrMapOvr>
  <p:transition>
    <p:random/>
  </p:transition>
  <p:timing>
    <p:tnLst>
      <p:par>
        <p:cTn id="1" dur="indefinite" restart="never" nodeType="tmRoot"/>
      </p:par>
    </p:tnLst>
  </p:timing>
</p:sldLayout>
</file>

<file path=ppt/slideLayouts/slideLayout853.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38237397"/>
      </p:ext>
    </p:extLst>
  </p:cSld>
  <p:clrMapOvr>
    <a:masterClrMapping/>
  </p:clrMapOvr>
  <p:transition>
    <p:random/>
  </p:transition>
  <p:timing>
    <p:tnLst>
      <p:par>
        <p:cTn id="1" dur="indefinite" restart="never" nodeType="tmRoot"/>
      </p:par>
    </p:tnLst>
  </p:timing>
</p:sldLayout>
</file>

<file path=ppt/slideLayouts/slideLayout854.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2415852"/>
      </p:ext>
    </p:extLst>
  </p:cSld>
  <p:clrMapOvr>
    <a:masterClrMapping/>
  </p:clrMapOvr>
  <p:transition>
    <p:random/>
  </p:transition>
  <p:timing>
    <p:tnLst>
      <p:par>
        <p:cTn id="1" dur="indefinite" restart="never" nodeType="tmRoot"/>
      </p:par>
    </p:tnLst>
  </p:timing>
</p:sldLayout>
</file>

<file path=ppt/slideLayouts/slideLayout855.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02457273"/>
      </p:ext>
    </p:extLst>
  </p:cSld>
  <p:clrMapOvr>
    <a:masterClrMapping/>
  </p:clrMapOvr>
  <p:transition>
    <p:random/>
  </p:transition>
  <p:timing>
    <p:tnLst>
      <p:par>
        <p:cTn id="1" dur="indefinite" restart="never" nodeType="tmRoot"/>
      </p:par>
    </p:tnLst>
  </p:timing>
</p:sldLayout>
</file>

<file path=ppt/slideLayouts/slideLayout856.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56625184"/>
      </p:ext>
    </p:extLst>
  </p:cSld>
  <p:clrMapOvr>
    <a:masterClrMapping/>
  </p:clrMapOvr>
  <p:transition>
    <p:random/>
  </p:transition>
  <p:timing>
    <p:tnLst>
      <p:par>
        <p:cTn id="1" dur="indefinite" restart="never" nodeType="tmRoot"/>
      </p:par>
    </p:tnLst>
  </p:timing>
</p:sldLayout>
</file>

<file path=ppt/slideLayouts/slideLayout857.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46681522"/>
      </p:ext>
    </p:extLst>
  </p:cSld>
  <p:clrMapOvr>
    <a:masterClrMapping/>
  </p:clrMapOvr>
  <p:transition>
    <p:random/>
  </p:transition>
  <p:timing>
    <p:tnLst>
      <p:par>
        <p:cTn id="1" dur="indefinite" restart="never" nodeType="tmRoot"/>
      </p:par>
    </p:tnLst>
  </p:timing>
</p:sldLayout>
</file>

<file path=ppt/slideLayouts/slideLayout858.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12834413"/>
      </p:ext>
    </p:extLst>
  </p:cSld>
  <p:clrMapOvr>
    <a:masterClrMapping/>
  </p:clrMapOvr>
  <p:transition>
    <p:random/>
  </p:transition>
  <p:timing>
    <p:tnLst>
      <p:par>
        <p:cTn id="1" dur="indefinite" restart="never" nodeType="tmRoot"/>
      </p:par>
    </p:tnLst>
  </p:timing>
</p:sldLayout>
</file>

<file path=ppt/slideLayouts/slideLayout859.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30790096"/>
      </p:ext>
    </p:extLst>
  </p:cSld>
  <p:clrMapOvr>
    <a:masterClrMapping/>
  </p:clrMapOvr>
  <p:transition>
    <p:random/>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80007626"/>
      </p:ext>
    </p:extLst>
  </p:cSld>
  <p:clrMapOvr>
    <a:masterClrMapping/>
  </p:clrMapOvr>
  <p:transition>
    <p:random/>
  </p:transition>
  <p:timing>
    <p:tnLst>
      <p:par>
        <p:cTn id="1" dur="indefinite" restart="never" nodeType="tmRoot"/>
      </p:par>
    </p:tnLst>
  </p:timing>
</p:sldLayout>
</file>

<file path=ppt/slideLayouts/slideLayout860.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81564842"/>
      </p:ext>
    </p:extLst>
  </p:cSld>
  <p:clrMapOvr>
    <a:masterClrMapping/>
  </p:clrMapOvr>
  <p:transition>
    <p:random/>
  </p:transition>
  <p:timing>
    <p:tnLst>
      <p:par>
        <p:cTn id="1" dur="indefinite" restart="never" nodeType="tmRoot"/>
      </p:par>
    </p:tnLst>
  </p:timing>
</p:sldLayout>
</file>

<file path=ppt/slideLayouts/slideLayout861.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44438814"/>
      </p:ext>
    </p:extLst>
  </p:cSld>
  <p:clrMapOvr>
    <a:masterClrMapping/>
  </p:clrMapOvr>
  <p:transition>
    <p:random/>
  </p:transition>
  <p:timing>
    <p:tnLst>
      <p:par>
        <p:cTn id="1" dur="indefinite" restart="never" nodeType="tmRoot"/>
      </p:par>
    </p:tnLst>
  </p:timing>
</p:sldLayout>
</file>

<file path=ppt/slideLayouts/slideLayout862.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47928309"/>
      </p:ext>
    </p:extLst>
  </p:cSld>
  <p:clrMapOvr>
    <a:masterClrMapping/>
  </p:clrMapOvr>
  <p:transition>
    <p:random/>
  </p:transition>
  <p:timing>
    <p:tnLst>
      <p:par>
        <p:cTn id="1" dur="indefinite" restart="never" nodeType="tmRoot"/>
      </p:par>
    </p:tnLst>
  </p:timing>
</p:sldLayout>
</file>

<file path=ppt/slideLayouts/slideLayout863.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05194680"/>
      </p:ext>
    </p:extLst>
  </p:cSld>
  <p:clrMapOvr>
    <a:masterClrMapping/>
  </p:clrMapOvr>
  <p:transition>
    <p:random/>
  </p:transition>
  <p:timing>
    <p:tnLst>
      <p:par>
        <p:cTn id="1" dur="indefinite" restart="never" nodeType="tmRoot"/>
      </p:par>
    </p:tnLst>
  </p:timing>
</p:sldLayout>
</file>

<file path=ppt/slideLayouts/slideLayout864.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29262804"/>
      </p:ext>
    </p:extLst>
  </p:cSld>
  <p:clrMapOvr>
    <a:masterClrMapping/>
  </p:clrMapOvr>
  <p:transition>
    <p:random/>
  </p:transition>
  <p:timing>
    <p:tnLst>
      <p:par>
        <p:cTn id="1" dur="indefinite" restart="never" nodeType="tmRoot"/>
      </p:par>
    </p:tnLst>
  </p:timing>
</p:sldLayout>
</file>

<file path=ppt/slideLayouts/slideLayout865.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10397061"/>
      </p:ext>
    </p:extLst>
  </p:cSld>
  <p:clrMapOvr>
    <a:masterClrMapping/>
  </p:clrMapOvr>
  <p:transition>
    <p:random/>
  </p:transition>
  <p:timing>
    <p:tnLst>
      <p:par>
        <p:cTn id="1" dur="indefinite" restart="never" nodeType="tmRoot"/>
      </p:par>
    </p:tnLst>
  </p:timing>
</p:sldLayout>
</file>

<file path=ppt/slideLayouts/slideLayout866.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44230632"/>
      </p:ext>
    </p:extLst>
  </p:cSld>
  <p:clrMapOvr>
    <a:masterClrMapping/>
  </p:clrMapOvr>
  <p:transition>
    <p:random/>
  </p:transition>
  <p:timing>
    <p:tnLst>
      <p:par>
        <p:cTn id="1" dur="indefinite" restart="never" nodeType="tmRoot"/>
      </p:par>
    </p:tnLst>
  </p:timing>
</p:sldLayout>
</file>

<file path=ppt/slideLayouts/slideLayout867.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88702603"/>
      </p:ext>
    </p:extLst>
  </p:cSld>
  <p:clrMapOvr>
    <a:masterClrMapping/>
  </p:clrMapOvr>
  <p:transition>
    <p:random/>
  </p:transition>
  <p:timing>
    <p:tnLst>
      <p:par>
        <p:cTn id="1" dur="indefinite" restart="never" nodeType="tmRoot"/>
      </p:par>
    </p:tnLst>
  </p:timing>
</p:sldLayout>
</file>

<file path=ppt/slideLayouts/slideLayout868.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11743865"/>
      </p:ext>
    </p:extLst>
  </p:cSld>
  <p:clrMapOvr>
    <a:masterClrMapping/>
  </p:clrMapOvr>
  <p:transition>
    <p:random/>
  </p:transition>
  <p:timing>
    <p:tnLst>
      <p:par>
        <p:cTn id="1" dur="indefinite" restart="never" nodeType="tmRoot"/>
      </p:par>
    </p:tnLst>
  </p:timing>
</p:sldLayout>
</file>

<file path=ppt/slideLayouts/slideLayout869.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51441631"/>
      </p:ext>
    </p:extLst>
  </p:cSld>
  <p:clrMapOvr>
    <a:masterClrMapping/>
  </p:clrMapOvr>
  <p:transition>
    <p:random/>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27559498"/>
      </p:ext>
    </p:extLst>
  </p:cSld>
  <p:clrMapOvr>
    <a:masterClrMapping/>
  </p:clrMapOvr>
  <p:transition>
    <p:random/>
  </p:transition>
  <p:timing>
    <p:tnLst>
      <p:par>
        <p:cTn id="1" dur="indefinite" restart="never" nodeType="tmRoot"/>
      </p:par>
    </p:tnLst>
  </p:timing>
</p:sldLayout>
</file>

<file path=ppt/slideLayouts/slideLayout870.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65468300"/>
      </p:ext>
    </p:extLst>
  </p:cSld>
  <p:clrMapOvr>
    <a:masterClrMapping/>
  </p:clrMapOvr>
  <p:transition>
    <p:random/>
  </p:transition>
  <p:timing>
    <p:tnLst>
      <p:par>
        <p:cTn id="1" dur="indefinite" restart="never" nodeType="tmRoot"/>
      </p:par>
    </p:tnLst>
  </p:timing>
</p:sldLayout>
</file>

<file path=ppt/slideLayouts/slideLayout871.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74983942"/>
      </p:ext>
    </p:extLst>
  </p:cSld>
  <p:clrMapOvr>
    <a:masterClrMapping/>
  </p:clrMapOvr>
  <p:transition>
    <p:random/>
  </p:transition>
  <p:timing>
    <p:tnLst>
      <p:par>
        <p:cTn id="1" dur="indefinite" restart="never" nodeType="tmRoot"/>
      </p:par>
    </p:tnLst>
  </p:timing>
</p:sldLayout>
</file>

<file path=ppt/slideLayouts/slideLayout872.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00097777"/>
      </p:ext>
    </p:extLst>
  </p:cSld>
  <p:clrMapOvr>
    <a:masterClrMapping/>
  </p:clrMapOvr>
  <p:transition>
    <p:random/>
  </p:transition>
  <p:timing>
    <p:tnLst>
      <p:par>
        <p:cTn id="1" dur="indefinite" restart="never" nodeType="tmRoot"/>
      </p:par>
    </p:tnLst>
  </p:timing>
</p:sldLayout>
</file>

<file path=ppt/slideLayouts/slideLayout873.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04335016"/>
      </p:ext>
    </p:extLst>
  </p:cSld>
  <p:clrMapOvr>
    <a:masterClrMapping/>
  </p:clrMapOvr>
  <p:transition>
    <p:random/>
  </p:transition>
  <p:timing>
    <p:tnLst>
      <p:par>
        <p:cTn id="1" dur="indefinite" restart="never" nodeType="tmRoot"/>
      </p:par>
    </p:tnLst>
  </p:timing>
</p:sldLayout>
</file>

<file path=ppt/slideLayouts/slideLayout874.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74215822"/>
      </p:ext>
    </p:extLst>
  </p:cSld>
  <p:clrMapOvr>
    <a:masterClrMapping/>
  </p:clrMapOvr>
  <p:transition>
    <p:random/>
  </p:transition>
  <p:timing>
    <p:tnLst>
      <p:par>
        <p:cTn id="1" dur="indefinite" restart="never" nodeType="tmRoot"/>
      </p:par>
    </p:tnLst>
  </p:timing>
</p:sldLayout>
</file>

<file path=ppt/slideLayouts/slideLayout875.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227166273"/>
      </p:ext>
    </p:extLst>
  </p:cSld>
  <p:clrMapOvr>
    <a:masterClrMapping/>
  </p:clrMapOvr>
  <p:timing>
    <p:tnLst>
      <p:par>
        <p:cTn id="1" dur="indefinite" restart="never" nodeType="tmRoot"/>
      </p:par>
    </p:tnLst>
  </p:timing>
</p:sldLayout>
</file>

<file path=ppt/slideLayouts/slideLayout876.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08173781"/>
      </p:ext>
    </p:extLst>
  </p:cSld>
  <p:clrMapOvr>
    <a:masterClrMapping/>
  </p:clrMapOvr>
  <p:transition>
    <p:random/>
  </p:transition>
  <p:timing>
    <p:tnLst>
      <p:par>
        <p:cTn id="1" dur="indefinite" restart="never" nodeType="tmRoot"/>
      </p:par>
    </p:tnLst>
  </p:timing>
</p:sldLayout>
</file>

<file path=ppt/slideLayouts/slideLayout87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7802541"/>
      </p:ext>
    </p:extLst>
  </p:cSld>
  <p:clrMapOvr>
    <a:masterClrMapping/>
  </p:clrMapOvr>
  <p:transition/>
  <p:timing>
    <p:tnLst>
      <p:par>
        <p:cTn id="1" dur="indefinite" restart="never" nodeType="tmRoot"/>
      </p:par>
    </p:tnLst>
  </p:timing>
</p:sldLayout>
</file>

<file path=ppt/slideLayouts/slideLayout878.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4077378675"/>
      </p:ext>
    </p:extLst>
  </p:cSld>
  <p:clrMapOvr>
    <a:masterClrMapping/>
  </p:clrMapOvr>
  <p:timing>
    <p:tnLst>
      <p:par>
        <p:cTn id="1" dur="indefinite" restart="never" nodeType="tmRoot"/>
      </p:par>
    </p:tnLst>
  </p:timing>
</p:sldLayout>
</file>

<file path=ppt/slideLayouts/slideLayout879.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039004620"/>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30817284"/>
      </p:ext>
    </p:extLst>
  </p:cSld>
  <p:clrMapOvr>
    <a:masterClrMapping/>
  </p:clrMapOvr>
  <p:transition>
    <p:random/>
  </p:transition>
  <p:timing>
    <p:tnLst>
      <p:par>
        <p:cTn id="1" dur="indefinite" restart="never" nodeType="tmRoot"/>
      </p:par>
    </p:tnLst>
  </p:timing>
</p:sldLayout>
</file>

<file path=ppt/slideLayouts/slideLayout880.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359722621"/>
      </p:ext>
    </p:extLst>
  </p:cSld>
  <p:clrMapOvr>
    <a:masterClrMapping/>
  </p:clrMapOvr>
  <p:timing>
    <p:tnLst>
      <p:par>
        <p:cTn id="1" dur="indefinite" restart="never" nodeType="tmRoot"/>
      </p:par>
    </p:tnLst>
  </p:timing>
</p:sldLayout>
</file>

<file path=ppt/slideLayouts/slideLayout881.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813386242"/>
      </p:ext>
    </p:extLst>
  </p:cSld>
  <p:clrMapOvr>
    <a:masterClrMapping/>
  </p:clrMapOvr>
  <p:timing>
    <p:tnLst>
      <p:par>
        <p:cTn id="1" dur="indefinite" restart="never" nodeType="tmRoot"/>
      </p:par>
    </p:tnLst>
  </p:timing>
</p:sldLayout>
</file>

<file path=ppt/slideLayouts/slideLayout88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926395842"/>
      </p:ext>
    </p:extLst>
  </p:cSld>
  <p:clrMapOvr>
    <a:masterClrMapping/>
  </p:clrMapOvr>
  <p:timing>
    <p:tnLst>
      <p:par>
        <p:cTn id="1" dur="indefinite" restart="never" nodeType="tmRoot"/>
      </p:par>
    </p:tnLst>
  </p:timing>
</p:sldLayout>
</file>

<file path=ppt/slideLayouts/slideLayout88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1382120561"/>
      </p:ext>
    </p:extLst>
  </p:cSld>
  <p:clrMapOvr>
    <a:masterClrMapping/>
  </p:clrMapOvr>
  <p:timing>
    <p:tnLst>
      <p:par>
        <p:cTn id="1" dur="indefinite" restart="never" nodeType="tmRoot"/>
      </p:par>
    </p:tnLst>
  </p:timing>
</p:sldLayout>
</file>

<file path=ppt/slideLayouts/slideLayout884.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3234375009"/>
      </p:ext>
    </p:extLst>
  </p:cSld>
  <p:clrMapOvr>
    <a:masterClrMapping/>
  </p:clrMapOvr>
  <p:timing>
    <p:tnLst>
      <p:par>
        <p:cTn id="1" dur="indefinite" restart="never" nodeType="tmRoot"/>
      </p:par>
    </p:tnLst>
  </p:timing>
</p:sldLayout>
</file>

<file path=ppt/slideLayouts/slideLayout885.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9556713"/>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88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251553192"/>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887.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2664086310"/>
      </p:ext>
    </p:extLst>
  </p:cSld>
  <p:clrMapOvr>
    <a:masterClrMapping/>
  </p:clrMapOvr>
  <p:timing>
    <p:tnLst>
      <p:par>
        <p:cTn id="1" dur="indefinite" restart="never" nodeType="tmRoot"/>
      </p:par>
    </p:tnLst>
  </p:timing>
</p:sldLayout>
</file>

<file path=ppt/slideLayouts/slideLayout888.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771279682"/>
      </p:ext>
    </p:extLst>
  </p:cSld>
  <p:clrMapOvr>
    <a:masterClrMapping/>
  </p:clrMapOvr>
  <p:transition>
    <p:random/>
  </p:transition>
  <p:timing>
    <p:tnLst>
      <p:par>
        <p:cTn id="1" dur="indefinite" restart="never" nodeType="tmRoot"/>
      </p:par>
    </p:tnLst>
  </p:timing>
</p:sldLayout>
</file>

<file path=ppt/slideLayouts/slideLayout889.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3061779"/>
      </p:ext>
    </p:extLst>
  </p:cSld>
  <p:clrMapOvr>
    <a:masterClrMapping/>
  </p:clrMapOvr>
  <p:transition>
    <p:random/>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45809178"/>
      </p:ext>
    </p:extLst>
  </p:cSld>
  <p:clrMapOvr>
    <a:masterClrMapping/>
  </p:clrMapOvr>
  <p:transition>
    <p:random/>
  </p:transition>
  <p:timing>
    <p:tnLst>
      <p:par>
        <p:cTn id="1" dur="indefinite" restart="never" nodeType="tmRoot"/>
      </p:par>
    </p:tnLst>
  </p:timing>
</p:sldLayout>
</file>

<file path=ppt/slideLayouts/slideLayout890.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386593049"/>
      </p:ext>
    </p:extLst>
  </p:cSld>
  <p:clrMapOvr>
    <a:masterClrMapping/>
  </p:clrMapOvr>
</p:sldLayout>
</file>

<file path=ppt/slideLayouts/slideLayout891.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108291339"/>
      </p:ext>
    </p:extLst>
  </p:cSld>
  <p:clrMapOvr>
    <a:masterClrMapping/>
  </p:clrMapOvr>
</p:sldLayout>
</file>

<file path=ppt/slideLayouts/slideLayout892.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08748170"/>
      </p:ext>
    </p:extLst>
  </p:cSld>
  <p:clrMapOvr>
    <a:masterClrMapping/>
  </p:clrMapOvr>
  <p:transition>
    <p:random/>
  </p:transition>
  <p:timing>
    <p:tnLst>
      <p:par>
        <p:cTn id="1" dur="indefinite" restart="never" nodeType="tmRoot"/>
      </p:par>
    </p:tnLst>
  </p:timing>
</p:sldLayout>
</file>

<file path=ppt/slideLayouts/slideLayout893.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32839421"/>
      </p:ext>
    </p:extLst>
  </p:cSld>
  <p:clrMapOvr>
    <a:masterClrMapping/>
  </p:clrMapOvr>
  <p:transition>
    <p:random/>
  </p:transition>
  <p:timing>
    <p:tnLst>
      <p:par>
        <p:cTn id="1" dur="indefinite" restart="never" nodeType="tmRoot"/>
      </p:par>
    </p:tnLst>
  </p:timing>
</p:sldLayout>
</file>

<file path=ppt/slideLayouts/slideLayout894.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61640059"/>
      </p:ext>
    </p:extLst>
  </p:cSld>
  <p:clrMapOvr>
    <a:masterClrMapping/>
  </p:clrMapOvr>
  <p:hf hdr="0" dt="0"/>
</p:sldLayout>
</file>

<file path=ppt/slideLayouts/slideLayout895.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91268570"/>
      </p:ext>
    </p:extLst>
  </p:cSld>
  <p:clrMapOvr>
    <a:masterClrMapping/>
  </p:clrMapOvr>
  <p:transition>
    <p:random/>
  </p:transition>
  <p:timing>
    <p:tnLst>
      <p:par>
        <p:cTn id="1" dur="indefinite" restart="never" nodeType="tmRoot"/>
      </p:par>
    </p:tnLst>
  </p:timing>
</p:sldLayout>
</file>

<file path=ppt/slideLayouts/slideLayout896.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0530324"/>
      </p:ext>
    </p:extLst>
  </p:cSld>
  <p:clrMapOvr>
    <a:masterClrMapping/>
  </p:clrMapOvr>
  <p:transition>
    <p:random/>
  </p:transition>
  <p:timing>
    <p:tnLst>
      <p:par>
        <p:cTn id="1" dur="indefinite" restart="never" nodeType="tmRoot"/>
      </p:par>
    </p:tnLst>
  </p:timing>
</p:sldLayout>
</file>

<file path=ppt/slideLayouts/slideLayout897.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40515190"/>
      </p:ext>
    </p:extLst>
  </p:cSld>
  <p:clrMapOvr>
    <a:masterClrMapping/>
  </p:clrMapOvr>
  <p:transition>
    <p:random/>
  </p:transition>
  <p:timing>
    <p:tnLst>
      <p:par>
        <p:cTn id="1" dur="indefinite" restart="never" nodeType="tmRoot"/>
      </p:par>
    </p:tnLst>
  </p:timing>
</p:sldLayout>
</file>

<file path=ppt/slideLayouts/slideLayout898.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65287366"/>
      </p:ext>
    </p:extLst>
  </p:cSld>
  <p:clrMapOvr>
    <a:masterClrMapping/>
  </p:clrMapOvr>
  <p:transition>
    <p:random/>
  </p:transition>
  <p:timing>
    <p:tnLst>
      <p:par>
        <p:cTn id="1" dur="indefinite" restart="never" nodeType="tmRoot"/>
      </p:par>
    </p:tnLst>
  </p:timing>
</p:sldLayout>
</file>

<file path=ppt/slideLayouts/slideLayout899.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66705413"/>
      </p:ext>
    </p:extLst>
  </p:cSld>
  <p:clrMapOvr>
    <a:masterClrMapping/>
  </p:clrMapOvr>
  <p:transition>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2" name="Picture 9" descr="deloitte_b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08079" y="1495413"/>
            <a:ext cx="4244057" cy="20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1"/>
          <p:cNvSpPr txBox="1">
            <a:spLocks noChangeArrowheads="1"/>
          </p:cNvSpPr>
          <p:nvPr userDrawn="1"/>
        </p:nvSpPr>
        <p:spPr bwMode="auto">
          <a:xfrm>
            <a:off x="1886248" y="3886999"/>
            <a:ext cx="6444680" cy="680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225" tIns="50103" rIns="100225" bIns="50103">
            <a:spAutoFit/>
          </a:bodyPr>
          <a:lstStyle>
            <a:lvl1pPr>
              <a:defRPr>
                <a:solidFill>
                  <a:schemeClr val="tx1"/>
                </a:solidFill>
                <a:latin typeface="Calibri" pitchFamily="34" charset="0"/>
                <a:ea typeface="新細明體" charset="-120"/>
              </a:defRPr>
            </a:lvl1pPr>
            <a:lvl2pPr marL="742950" indent="-285750">
              <a:defRPr>
                <a:solidFill>
                  <a:schemeClr val="tx1"/>
                </a:solidFill>
                <a:latin typeface="Calibri" pitchFamily="34" charset="0"/>
                <a:ea typeface="新細明體" charset="-120"/>
              </a:defRPr>
            </a:lvl2pPr>
            <a:lvl3pPr marL="1143000" indent="-228600">
              <a:defRPr>
                <a:solidFill>
                  <a:schemeClr val="tx1"/>
                </a:solidFill>
                <a:latin typeface="Calibri" pitchFamily="34" charset="0"/>
                <a:ea typeface="新細明體" charset="-120"/>
              </a:defRPr>
            </a:lvl3pPr>
            <a:lvl4pPr marL="1600200" indent="-228600">
              <a:defRPr>
                <a:solidFill>
                  <a:schemeClr val="tx1"/>
                </a:solidFill>
                <a:latin typeface="Calibri" pitchFamily="34" charset="0"/>
                <a:ea typeface="新細明體" charset="-120"/>
              </a:defRPr>
            </a:lvl4pPr>
            <a:lvl5pPr marL="2057400" indent="-228600">
              <a:defRPr>
                <a:solidFill>
                  <a:schemeClr val="tx1"/>
                </a:solidFill>
                <a:latin typeface="Calibri" pitchFamily="34" charset="0"/>
                <a:ea typeface="新細明體" charset="-120"/>
              </a:defRPr>
            </a:lvl5pPr>
            <a:lvl6pPr marL="2514600" indent="-228600" fontAlgn="base">
              <a:spcBef>
                <a:spcPct val="0"/>
              </a:spcBef>
              <a:spcAft>
                <a:spcPct val="0"/>
              </a:spcAft>
              <a:defRPr>
                <a:solidFill>
                  <a:schemeClr val="tx1"/>
                </a:solidFill>
                <a:latin typeface="Calibri" pitchFamily="34" charset="0"/>
                <a:ea typeface="新細明體" charset="-120"/>
              </a:defRPr>
            </a:lvl6pPr>
            <a:lvl7pPr marL="2971800" indent="-228600" fontAlgn="base">
              <a:spcBef>
                <a:spcPct val="0"/>
              </a:spcBef>
              <a:spcAft>
                <a:spcPct val="0"/>
              </a:spcAft>
              <a:defRPr>
                <a:solidFill>
                  <a:schemeClr val="tx1"/>
                </a:solidFill>
                <a:latin typeface="Calibri" pitchFamily="34" charset="0"/>
                <a:ea typeface="新細明體" charset="-120"/>
              </a:defRPr>
            </a:lvl7pPr>
            <a:lvl8pPr marL="3429000" indent="-228600" fontAlgn="base">
              <a:spcBef>
                <a:spcPct val="0"/>
              </a:spcBef>
              <a:spcAft>
                <a:spcPct val="0"/>
              </a:spcAft>
              <a:defRPr>
                <a:solidFill>
                  <a:schemeClr val="tx1"/>
                </a:solidFill>
                <a:latin typeface="Calibri" pitchFamily="34" charset="0"/>
                <a:ea typeface="新細明體" charset="-120"/>
              </a:defRPr>
            </a:lvl8pPr>
            <a:lvl9pPr marL="3886200" indent="-228600" fontAlgn="base">
              <a:spcBef>
                <a:spcPct val="0"/>
              </a:spcBef>
              <a:spcAft>
                <a:spcPct val="0"/>
              </a:spcAft>
              <a:defRPr>
                <a:solidFill>
                  <a:schemeClr val="tx1"/>
                </a:solidFill>
                <a:latin typeface="Calibri" pitchFamily="34" charset="0"/>
                <a:ea typeface="新細明體" charset="-120"/>
              </a:defRPr>
            </a:lvl9pPr>
          </a:lstStyle>
          <a:p>
            <a:pPr>
              <a:defRPr/>
            </a:pPr>
            <a:r>
              <a:rPr kumimoji="0" lang="en-GB" altLang="zh-TW" sz="3700" b="1" smtClean="0">
                <a:solidFill>
                  <a:srgbClr val="000099"/>
                </a:solidFill>
                <a:latin typeface="Segoe Script" pitchFamily="34" charset="0"/>
              </a:rPr>
              <a:t>Always One Step Ahead.</a:t>
            </a:r>
            <a:endParaRPr kumimoji="0" lang="en-US" altLang="zh-TW" sz="3700" b="1" smtClean="0">
              <a:solidFill>
                <a:srgbClr val="000099"/>
              </a:solidFill>
              <a:latin typeface="Segoe Script" pitchFamily="34" charset="0"/>
            </a:endParaRPr>
          </a:p>
        </p:txBody>
      </p:sp>
      <p:sp>
        <p:nvSpPr>
          <p:cNvPr id="4" name="Text Box 11"/>
          <p:cNvSpPr txBox="1">
            <a:spLocks noChangeArrowheads="1"/>
          </p:cNvSpPr>
          <p:nvPr userDrawn="1"/>
        </p:nvSpPr>
        <p:spPr bwMode="auto">
          <a:xfrm>
            <a:off x="157187" y="6478377"/>
            <a:ext cx="9195458" cy="88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225" tIns="50103" rIns="100225" bIns="50103">
            <a:spAutoFit/>
          </a:bodyPr>
          <a:lstStyle>
            <a:lvl1pPr>
              <a:defRPr>
                <a:solidFill>
                  <a:schemeClr val="tx1"/>
                </a:solidFill>
                <a:latin typeface="Calibri" pitchFamily="34" charset="0"/>
                <a:ea typeface="新細明體" charset="-120"/>
              </a:defRPr>
            </a:lvl1pPr>
            <a:lvl2pPr marL="742950" indent="-285750">
              <a:defRPr>
                <a:solidFill>
                  <a:schemeClr val="tx1"/>
                </a:solidFill>
                <a:latin typeface="Calibri" pitchFamily="34" charset="0"/>
                <a:ea typeface="新細明體" charset="-120"/>
              </a:defRPr>
            </a:lvl2pPr>
            <a:lvl3pPr marL="1143000" indent="-228600">
              <a:defRPr>
                <a:solidFill>
                  <a:schemeClr val="tx1"/>
                </a:solidFill>
                <a:latin typeface="Calibri" pitchFamily="34" charset="0"/>
                <a:ea typeface="新細明體" charset="-120"/>
              </a:defRPr>
            </a:lvl3pPr>
            <a:lvl4pPr marL="1600200" indent="-228600">
              <a:defRPr>
                <a:solidFill>
                  <a:schemeClr val="tx1"/>
                </a:solidFill>
                <a:latin typeface="Calibri" pitchFamily="34" charset="0"/>
                <a:ea typeface="新細明體" charset="-120"/>
              </a:defRPr>
            </a:lvl4pPr>
            <a:lvl5pPr marL="2057400" indent="-228600">
              <a:defRPr>
                <a:solidFill>
                  <a:schemeClr val="tx1"/>
                </a:solidFill>
                <a:latin typeface="Calibri" pitchFamily="34" charset="0"/>
                <a:ea typeface="新細明體" charset="-120"/>
              </a:defRPr>
            </a:lvl5pPr>
            <a:lvl6pPr marL="2514600" indent="-228600" fontAlgn="base">
              <a:spcBef>
                <a:spcPct val="0"/>
              </a:spcBef>
              <a:spcAft>
                <a:spcPct val="0"/>
              </a:spcAft>
              <a:defRPr>
                <a:solidFill>
                  <a:schemeClr val="tx1"/>
                </a:solidFill>
                <a:latin typeface="Calibri" pitchFamily="34" charset="0"/>
                <a:ea typeface="新細明體" charset="-120"/>
              </a:defRPr>
            </a:lvl6pPr>
            <a:lvl7pPr marL="2971800" indent="-228600" fontAlgn="base">
              <a:spcBef>
                <a:spcPct val="0"/>
              </a:spcBef>
              <a:spcAft>
                <a:spcPct val="0"/>
              </a:spcAft>
              <a:defRPr>
                <a:solidFill>
                  <a:schemeClr val="tx1"/>
                </a:solidFill>
                <a:latin typeface="Calibri" pitchFamily="34" charset="0"/>
                <a:ea typeface="新細明體" charset="-120"/>
              </a:defRPr>
            </a:lvl7pPr>
            <a:lvl8pPr marL="3429000" indent="-228600" fontAlgn="base">
              <a:spcBef>
                <a:spcPct val="0"/>
              </a:spcBef>
              <a:spcAft>
                <a:spcPct val="0"/>
              </a:spcAft>
              <a:defRPr>
                <a:solidFill>
                  <a:schemeClr val="tx1"/>
                </a:solidFill>
                <a:latin typeface="Calibri" pitchFamily="34" charset="0"/>
                <a:ea typeface="新細明體" charset="-120"/>
              </a:defRPr>
            </a:lvl8pPr>
            <a:lvl9pPr marL="3886200" indent="-228600" fontAlgn="base">
              <a:spcBef>
                <a:spcPct val="0"/>
              </a:spcBef>
              <a:spcAft>
                <a:spcPct val="0"/>
              </a:spcAft>
              <a:defRPr>
                <a:solidFill>
                  <a:schemeClr val="tx1"/>
                </a:solidFill>
                <a:latin typeface="Calibri" pitchFamily="34" charset="0"/>
                <a:ea typeface="新細明體" charset="-120"/>
              </a:defRPr>
            </a:lvl9pPr>
          </a:lstStyle>
          <a:p>
            <a:pPr>
              <a:defRPr/>
            </a:pPr>
            <a:r>
              <a:rPr kumimoji="0" lang="en-US" altLang="zh-TW" sz="1200" dirty="0" smtClean="0">
                <a:solidFill>
                  <a:srgbClr val="000099"/>
                </a:solidFill>
              </a:rPr>
              <a:t>©2013</a:t>
            </a:r>
            <a:r>
              <a:rPr kumimoji="0" lang="zh-TW" altLang="en-US" sz="1200" dirty="0" smtClean="0">
                <a:solidFill>
                  <a:srgbClr val="000099"/>
                </a:solidFill>
              </a:rPr>
              <a:t> 勤業眾信版權所有 保留一切權利</a:t>
            </a:r>
          </a:p>
          <a:p>
            <a:pPr>
              <a:defRPr/>
            </a:pPr>
            <a:r>
              <a:rPr kumimoji="0" lang="en-US" altLang="zh-TW" sz="1300" dirty="0" smtClean="0">
                <a:solidFill>
                  <a:srgbClr val="000099"/>
                </a:solidFill>
              </a:rPr>
              <a:t>Deloitte</a:t>
            </a:r>
            <a:r>
              <a:rPr kumimoji="0" lang="zh-CN" altLang="en-US" sz="1300" dirty="0" smtClean="0">
                <a:solidFill>
                  <a:srgbClr val="000099"/>
                </a:solidFill>
                <a:ea typeface="宋体" pitchFamily="2" charset="-122"/>
              </a:rPr>
              <a:t>「德勤」泛指</a:t>
            </a:r>
            <a:r>
              <a:rPr kumimoji="0" lang="en-US" altLang="zh-TW" sz="1300" dirty="0" smtClean="0">
                <a:solidFill>
                  <a:srgbClr val="000099"/>
                </a:solidFill>
              </a:rPr>
              <a:t>Deloitte </a:t>
            </a:r>
            <a:r>
              <a:rPr kumimoji="0" lang="en-US" altLang="zh-TW" sz="1300" dirty="0" err="1" smtClean="0">
                <a:solidFill>
                  <a:srgbClr val="000099"/>
                </a:solidFill>
              </a:rPr>
              <a:t>Touche</a:t>
            </a:r>
            <a:r>
              <a:rPr kumimoji="0" lang="en-US" altLang="zh-TW" sz="1300" dirty="0" smtClean="0">
                <a:solidFill>
                  <a:srgbClr val="000099"/>
                </a:solidFill>
              </a:rPr>
              <a:t> Tohmatsu Limited </a:t>
            </a:r>
            <a:r>
              <a:rPr kumimoji="0" lang="zh-CN" altLang="en-US" sz="1300" dirty="0" smtClean="0">
                <a:solidFill>
                  <a:srgbClr val="000099"/>
                </a:solidFill>
                <a:ea typeface="宋体" pitchFamily="2" charset="-122"/>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ea typeface="宋体" pitchFamily="2" charset="-122"/>
                <a:hlinkClick r:id="rId4"/>
              </a:rPr>
              <a:t>關於勤業眾信</a:t>
            </a:r>
            <a:r>
              <a:rPr kumimoji="0" lang="zh-CN" altLang="en-US" sz="1300" dirty="0" smtClean="0">
                <a:solidFill>
                  <a:srgbClr val="000099"/>
                </a:solidFill>
                <a:ea typeface="宋体" pitchFamily="2" charset="-122"/>
              </a:rPr>
              <a:t>。</a:t>
            </a:r>
            <a:endParaRPr kumimoji="0" lang="en-US" altLang="zh-TW" sz="1300" dirty="0" smtClean="0">
              <a:solidFill>
                <a:srgbClr val="000099"/>
              </a:solidFill>
            </a:endParaRPr>
          </a:p>
        </p:txBody>
      </p:sp>
    </p:spTree>
    <p:extLst>
      <p:ext uri="{BB962C8B-B14F-4D97-AF65-F5344CB8AC3E}">
        <p14:creationId xmlns:p14="http://schemas.microsoft.com/office/powerpoint/2010/main" val="1558975808"/>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3106571"/>
      </p:ext>
    </p:extLst>
  </p:cSld>
  <p:clrMapOvr>
    <a:masterClrMapping/>
  </p:clrMapOvr>
  <p:transition>
    <p:random/>
  </p:transition>
  <p:timing>
    <p:tnLst>
      <p:par>
        <p:cTn id="1" dur="indefinite" restart="never" nodeType="tmRoot"/>
      </p:par>
    </p:tnLst>
  </p:timing>
</p:sldLayout>
</file>

<file path=ppt/slideLayouts/slideLayout900.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30710115"/>
      </p:ext>
    </p:extLst>
  </p:cSld>
  <p:clrMapOvr>
    <a:masterClrMapping/>
  </p:clrMapOvr>
  <p:transition>
    <p:random/>
  </p:transition>
  <p:timing>
    <p:tnLst>
      <p:par>
        <p:cTn id="1" dur="indefinite" restart="never" nodeType="tmRoot"/>
      </p:par>
    </p:tnLst>
  </p:timing>
</p:sldLayout>
</file>

<file path=ppt/slideLayouts/slideLayout901.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79096997"/>
      </p:ext>
    </p:extLst>
  </p:cSld>
  <p:clrMapOvr>
    <a:masterClrMapping/>
  </p:clrMapOvr>
  <p:transition>
    <p:random/>
  </p:transition>
  <p:timing>
    <p:tnLst>
      <p:par>
        <p:cTn id="1" dur="indefinite" restart="never" nodeType="tmRoot"/>
      </p:par>
    </p:tnLst>
  </p:timing>
</p:sldLayout>
</file>

<file path=ppt/slideLayouts/slideLayout902.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06540575"/>
      </p:ext>
    </p:extLst>
  </p:cSld>
  <p:clrMapOvr>
    <a:masterClrMapping/>
  </p:clrMapOvr>
  <p:transition>
    <p:random/>
  </p:transition>
  <p:timing>
    <p:tnLst>
      <p:par>
        <p:cTn id="1" dur="indefinite" restart="never" nodeType="tmRoot"/>
      </p:par>
    </p:tnLst>
  </p:timing>
</p:sldLayout>
</file>

<file path=ppt/slideLayouts/slideLayout903.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77219383"/>
      </p:ext>
    </p:extLst>
  </p:cSld>
  <p:clrMapOvr>
    <a:masterClrMapping/>
  </p:clrMapOvr>
  <p:transition>
    <p:random/>
  </p:transition>
  <p:timing>
    <p:tnLst>
      <p:par>
        <p:cTn id="1" dur="indefinite" restart="never" nodeType="tmRoot"/>
      </p:par>
    </p:tnLst>
  </p:timing>
</p:sldLayout>
</file>

<file path=ppt/slideLayouts/slideLayout904.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19008559"/>
      </p:ext>
    </p:extLst>
  </p:cSld>
  <p:clrMapOvr>
    <a:masterClrMapping/>
  </p:clrMapOvr>
  <p:transition>
    <p:random/>
  </p:transition>
  <p:timing>
    <p:tnLst>
      <p:par>
        <p:cTn id="1" dur="indefinite" restart="never" nodeType="tmRoot"/>
      </p:par>
    </p:tnLst>
  </p:timing>
</p:sldLayout>
</file>

<file path=ppt/slideLayouts/slideLayout905.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226136"/>
      </p:ext>
    </p:extLst>
  </p:cSld>
  <p:clrMapOvr>
    <a:masterClrMapping/>
  </p:clrMapOvr>
  <p:transition>
    <p:random/>
  </p:transition>
  <p:timing>
    <p:tnLst>
      <p:par>
        <p:cTn id="1" dur="indefinite" restart="never" nodeType="tmRoot"/>
      </p:par>
    </p:tnLst>
  </p:timing>
</p:sldLayout>
</file>

<file path=ppt/slideLayouts/slideLayout906.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3215528"/>
      </p:ext>
    </p:extLst>
  </p:cSld>
  <p:clrMapOvr>
    <a:masterClrMapping/>
  </p:clrMapOvr>
  <p:transition>
    <p:random/>
  </p:transition>
  <p:timing>
    <p:tnLst>
      <p:par>
        <p:cTn id="1" dur="indefinite" restart="never" nodeType="tmRoot"/>
      </p:par>
    </p:tnLst>
  </p:timing>
</p:sldLayout>
</file>

<file path=ppt/slideLayouts/slideLayout907.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69800428"/>
      </p:ext>
    </p:extLst>
  </p:cSld>
  <p:clrMapOvr>
    <a:masterClrMapping/>
  </p:clrMapOvr>
  <p:transition>
    <p:random/>
  </p:transition>
  <p:timing>
    <p:tnLst>
      <p:par>
        <p:cTn id="1" dur="indefinite" restart="never" nodeType="tmRoot"/>
      </p:par>
    </p:tnLst>
  </p:timing>
</p:sldLayout>
</file>

<file path=ppt/slideLayouts/slideLayout908.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14042747"/>
      </p:ext>
    </p:extLst>
  </p:cSld>
  <p:clrMapOvr>
    <a:masterClrMapping/>
  </p:clrMapOvr>
  <p:transition>
    <p:random/>
  </p:transition>
  <p:timing>
    <p:tnLst>
      <p:par>
        <p:cTn id="1" dur="indefinite" restart="never" nodeType="tmRoot"/>
      </p:par>
    </p:tnLst>
  </p:timing>
</p:sldLayout>
</file>

<file path=ppt/slideLayouts/slideLayout909.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27615563"/>
      </p:ext>
    </p:extLst>
  </p:cSld>
  <p:clrMapOvr>
    <a:masterClrMapping/>
  </p:clrMapOvr>
  <p:transition>
    <p:random/>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35245571"/>
      </p:ext>
    </p:extLst>
  </p:cSld>
  <p:clrMapOvr>
    <a:masterClrMapping/>
  </p:clrMapOvr>
  <p:transition>
    <p:random/>
  </p:transition>
  <p:timing>
    <p:tnLst>
      <p:par>
        <p:cTn id="1" dur="indefinite" restart="never" nodeType="tmRoot"/>
      </p:par>
    </p:tnLst>
  </p:timing>
</p:sldLayout>
</file>

<file path=ppt/slideLayouts/slideLayout910.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4505341"/>
      </p:ext>
    </p:extLst>
  </p:cSld>
  <p:clrMapOvr>
    <a:masterClrMapping/>
  </p:clrMapOvr>
  <p:transition>
    <p:random/>
  </p:transition>
  <p:timing>
    <p:tnLst>
      <p:par>
        <p:cTn id="1" dur="indefinite" restart="never" nodeType="tmRoot"/>
      </p:par>
    </p:tnLst>
  </p:timing>
</p:sldLayout>
</file>

<file path=ppt/slideLayouts/slideLayout911.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43435900"/>
      </p:ext>
    </p:extLst>
  </p:cSld>
  <p:clrMapOvr>
    <a:masterClrMapping/>
  </p:clrMapOvr>
  <p:transition>
    <p:random/>
  </p:transition>
  <p:timing>
    <p:tnLst>
      <p:par>
        <p:cTn id="1" dur="indefinite" restart="never" nodeType="tmRoot"/>
      </p:par>
    </p:tnLst>
  </p:timing>
</p:sldLayout>
</file>

<file path=ppt/slideLayouts/slideLayout912.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87180415"/>
      </p:ext>
    </p:extLst>
  </p:cSld>
  <p:clrMapOvr>
    <a:masterClrMapping/>
  </p:clrMapOvr>
  <p:transition>
    <p:random/>
  </p:transition>
  <p:timing>
    <p:tnLst>
      <p:par>
        <p:cTn id="1" dur="indefinite" restart="never" nodeType="tmRoot"/>
      </p:par>
    </p:tnLst>
  </p:timing>
</p:sldLayout>
</file>

<file path=ppt/slideLayouts/slideLayout913.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65132558"/>
      </p:ext>
    </p:extLst>
  </p:cSld>
  <p:clrMapOvr>
    <a:masterClrMapping/>
  </p:clrMapOvr>
  <p:transition>
    <p:random/>
  </p:transition>
  <p:timing>
    <p:tnLst>
      <p:par>
        <p:cTn id="1" dur="indefinite" restart="never" nodeType="tmRoot"/>
      </p:par>
    </p:tnLst>
  </p:timing>
</p:sldLayout>
</file>

<file path=ppt/slideLayouts/slideLayout914.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60630254"/>
      </p:ext>
    </p:extLst>
  </p:cSld>
  <p:clrMapOvr>
    <a:masterClrMapping/>
  </p:clrMapOvr>
  <p:transition>
    <p:random/>
  </p:transition>
  <p:timing>
    <p:tnLst>
      <p:par>
        <p:cTn id="1" dur="indefinite" restart="never" nodeType="tmRoot"/>
      </p:par>
    </p:tnLst>
  </p:timing>
</p:sldLayout>
</file>

<file path=ppt/slideLayouts/slideLayout915.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53755323"/>
      </p:ext>
    </p:extLst>
  </p:cSld>
  <p:clrMapOvr>
    <a:masterClrMapping/>
  </p:clrMapOvr>
  <p:transition>
    <p:random/>
  </p:transition>
  <p:timing>
    <p:tnLst>
      <p:par>
        <p:cTn id="1" dur="indefinite" restart="never" nodeType="tmRoot"/>
      </p:par>
    </p:tnLst>
  </p:timing>
</p:sldLayout>
</file>

<file path=ppt/slideLayouts/slideLayout916.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71895709"/>
      </p:ext>
    </p:extLst>
  </p:cSld>
  <p:clrMapOvr>
    <a:masterClrMapping/>
  </p:clrMapOvr>
  <p:transition>
    <p:random/>
  </p:transition>
  <p:timing>
    <p:tnLst>
      <p:par>
        <p:cTn id="1" dur="indefinite" restart="never" nodeType="tmRoot"/>
      </p:par>
    </p:tnLst>
  </p:timing>
</p:sldLayout>
</file>

<file path=ppt/slideLayouts/slideLayout917.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70064764"/>
      </p:ext>
    </p:extLst>
  </p:cSld>
  <p:clrMapOvr>
    <a:masterClrMapping/>
  </p:clrMapOvr>
  <p:transition>
    <p:random/>
  </p:transition>
  <p:timing>
    <p:tnLst>
      <p:par>
        <p:cTn id="1" dur="indefinite" restart="never" nodeType="tmRoot"/>
      </p:par>
    </p:tnLst>
  </p:timing>
</p:sldLayout>
</file>

<file path=ppt/slideLayouts/slideLayout918.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4062903"/>
      </p:ext>
    </p:extLst>
  </p:cSld>
  <p:clrMapOvr>
    <a:masterClrMapping/>
  </p:clrMapOvr>
  <p:transition>
    <p:random/>
  </p:transition>
  <p:timing>
    <p:tnLst>
      <p:par>
        <p:cTn id="1" dur="indefinite" restart="never" nodeType="tmRoot"/>
      </p:par>
    </p:tnLst>
  </p:timing>
</p:sldLayout>
</file>

<file path=ppt/slideLayouts/slideLayout919.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51257657"/>
      </p:ext>
    </p:extLst>
  </p:cSld>
  <p:clrMapOvr>
    <a:masterClrMapping/>
  </p:clrMapOvr>
  <p:transition>
    <p:random/>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61428619"/>
      </p:ext>
    </p:extLst>
  </p:cSld>
  <p:clrMapOvr>
    <a:masterClrMapping/>
  </p:clrMapOvr>
  <p:transition>
    <p:random/>
  </p:transition>
  <p:timing>
    <p:tnLst>
      <p:par>
        <p:cTn id="1" dur="indefinite" restart="never" nodeType="tmRoot"/>
      </p:par>
    </p:tnLst>
  </p:timing>
</p:sldLayout>
</file>

<file path=ppt/slideLayouts/slideLayout920.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25352112"/>
      </p:ext>
    </p:extLst>
  </p:cSld>
  <p:clrMapOvr>
    <a:masterClrMapping/>
  </p:clrMapOvr>
  <p:transition>
    <p:random/>
  </p:transition>
  <p:timing>
    <p:tnLst>
      <p:par>
        <p:cTn id="1" dur="indefinite" restart="never" nodeType="tmRoot"/>
      </p:par>
    </p:tnLst>
  </p:timing>
</p:sldLayout>
</file>

<file path=ppt/slideLayouts/slideLayout921.xml><?xml version="1.0" encoding="utf-8"?>
<p:sldLayout xmlns:a="http://schemas.openxmlformats.org/drawingml/2006/main" xmlns:r="http://schemas.openxmlformats.org/officeDocument/2006/relationships" xmlns:p="http://schemas.openxmlformats.org/presentationml/2006/main" userDrawn="1">
  <p:cSld name="13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14208869"/>
      </p:ext>
    </p:extLst>
  </p:cSld>
  <p:clrMapOvr>
    <a:masterClrMapping/>
  </p:clrMapOvr>
  <p:transition>
    <p:random/>
  </p:transition>
  <p:timing>
    <p:tnLst>
      <p:par>
        <p:cTn id="1" dur="indefinite" restart="never" nodeType="tmRoot"/>
      </p:par>
    </p:tnLst>
  </p:timing>
</p:sldLayout>
</file>

<file path=ppt/slideLayouts/slideLayout922.xml><?xml version="1.0" encoding="utf-8"?>
<p:sldLayout xmlns:a="http://schemas.openxmlformats.org/drawingml/2006/main" xmlns:r="http://schemas.openxmlformats.org/officeDocument/2006/relationships" xmlns:p="http://schemas.openxmlformats.org/presentationml/2006/main" userDrawn="1">
  <p:cSld name="13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7172225"/>
      </p:ext>
    </p:extLst>
  </p:cSld>
  <p:clrMapOvr>
    <a:masterClrMapping/>
  </p:clrMapOvr>
  <p:transition>
    <p:random/>
  </p:transition>
  <p:timing>
    <p:tnLst>
      <p:par>
        <p:cTn id="1" dur="indefinite" restart="never" nodeType="tmRoot"/>
      </p:par>
    </p:tnLst>
  </p:timing>
</p:sldLayout>
</file>

<file path=ppt/slideLayouts/slideLayout923.xml><?xml version="1.0" encoding="utf-8"?>
<p:sldLayout xmlns:a="http://schemas.openxmlformats.org/drawingml/2006/main" xmlns:r="http://schemas.openxmlformats.org/officeDocument/2006/relationships" xmlns:p="http://schemas.openxmlformats.org/presentationml/2006/main" userDrawn="1">
  <p:cSld name="13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76989499"/>
      </p:ext>
    </p:extLst>
  </p:cSld>
  <p:clrMapOvr>
    <a:masterClrMapping/>
  </p:clrMapOvr>
  <p:transition>
    <p:random/>
  </p:transition>
  <p:timing>
    <p:tnLst>
      <p:par>
        <p:cTn id="1" dur="indefinite" restart="never" nodeType="tmRoot"/>
      </p:par>
    </p:tnLst>
  </p:timing>
</p:sldLayout>
</file>

<file path=ppt/slideLayouts/slideLayout924.xml><?xml version="1.0" encoding="utf-8"?>
<p:sldLayout xmlns:a="http://schemas.openxmlformats.org/drawingml/2006/main" xmlns:r="http://schemas.openxmlformats.org/officeDocument/2006/relationships" xmlns:p="http://schemas.openxmlformats.org/presentationml/2006/main" userDrawn="1">
  <p:cSld name="1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63931507"/>
      </p:ext>
    </p:extLst>
  </p:cSld>
  <p:clrMapOvr>
    <a:masterClrMapping/>
  </p:clrMapOvr>
  <p:transition>
    <p:random/>
  </p:transition>
  <p:timing>
    <p:tnLst>
      <p:par>
        <p:cTn id="1" dur="indefinite" restart="never" nodeType="tmRoot"/>
      </p:par>
    </p:tnLst>
  </p:timing>
</p:sldLayout>
</file>

<file path=ppt/slideLayouts/slideLayout925.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45938963"/>
      </p:ext>
    </p:extLst>
  </p:cSld>
  <p:clrMapOvr>
    <a:masterClrMapping/>
  </p:clrMapOvr>
  <p:transition>
    <p:random/>
  </p:transition>
  <p:timing>
    <p:tnLst>
      <p:par>
        <p:cTn id="1" dur="indefinite" restart="never" nodeType="tmRoot"/>
      </p:par>
    </p:tnLst>
  </p:timing>
</p:sldLayout>
</file>

<file path=ppt/slideLayouts/slideLayout926.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55073365"/>
      </p:ext>
    </p:extLst>
  </p:cSld>
  <p:clrMapOvr>
    <a:masterClrMapping/>
  </p:clrMapOvr>
  <p:transition>
    <p:random/>
  </p:transition>
  <p:timing>
    <p:tnLst>
      <p:par>
        <p:cTn id="1" dur="indefinite" restart="never" nodeType="tmRoot"/>
      </p:par>
    </p:tnLst>
  </p:timing>
</p:sldLayout>
</file>

<file path=ppt/slideLayouts/slideLayout927.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71960173"/>
      </p:ext>
    </p:extLst>
  </p:cSld>
  <p:clrMapOvr>
    <a:masterClrMapping/>
  </p:clrMapOvr>
  <p:transition>
    <p:random/>
  </p:transition>
  <p:timing>
    <p:tnLst>
      <p:par>
        <p:cTn id="1" dur="indefinite" restart="never" nodeType="tmRoot"/>
      </p:par>
    </p:tnLst>
  </p:timing>
</p:sldLayout>
</file>

<file path=ppt/slideLayouts/slideLayout928.xml><?xml version="1.0" encoding="utf-8"?>
<p:sldLayout xmlns:a="http://schemas.openxmlformats.org/drawingml/2006/main" xmlns:r="http://schemas.openxmlformats.org/officeDocument/2006/relationships" xmlns:p="http://schemas.openxmlformats.org/presentationml/2006/main" userDrawn="1">
  <p:cSld name="14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76247337"/>
      </p:ext>
    </p:extLst>
  </p:cSld>
  <p:clrMapOvr>
    <a:masterClrMapping/>
  </p:clrMapOvr>
  <p:transition>
    <p:random/>
  </p:transition>
  <p:timing>
    <p:tnLst>
      <p:par>
        <p:cTn id="1" dur="indefinite" restart="never" nodeType="tmRoot"/>
      </p:par>
    </p:tnLst>
  </p:timing>
</p:sldLayout>
</file>

<file path=ppt/slideLayouts/slideLayout929.xml><?xml version="1.0" encoding="utf-8"?>
<p:sldLayout xmlns:a="http://schemas.openxmlformats.org/drawingml/2006/main" xmlns:r="http://schemas.openxmlformats.org/officeDocument/2006/relationships" xmlns:p="http://schemas.openxmlformats.org/presentationml/2006/main" userDrawn="1">
  <p:cSld name="1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20592843"/>
      </p:ext>
    </p:extLst>
  </p:cSld>
  <p:clrMapOvr>
    <a:masterClrMapping/>
  </p:clrMapOvr>
  <p:transition>
    <p:random/>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03872735"/>
      </p:ext>
    </p:extLst>
  </p:cSld>
  <p:clrMapOvr>
    <a:masterClrMapping/>
  </p:clrMapOvr>
  <p:transition>
    <p:random/>
  </p:transition>
  <p:timing>
    <p:tnLst>
      <p:par>
        <p:cTn id="1" dur="indefinite" restart="never" nodeType="tmRoot"/>
      </p:par>
    </p:tnLst>
  </p:timing>
</p:sldLayout>
</file>

<file path=ppt/slideLayouts/slideLayout930.xml><?xml version="1.0" encoding="utf-8"?>
<p:sldLayout xmlns:a="http://schemas.openxmlformats.org/drawingml/2006/main" xmlns:r="http://schemas.openxmlformats.org/officeDocument/2006/relationships" xmlns:p="http://schemas.openxmlformats.org/presentationml/2006/main" userDrawn="1">
  <p:cSld name="1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72758842"/>
      </p:ext>
    </p:extLst>
  </p:cSld>
  <p:clrMapOvr>
    <a:masterClrMapping/>
  </p:clrMapOvr>
  <p:transition>
    <p:random/>
  </p:transition>
  <p:timing>
    <p:tnLst>
      <p:par>
        <p:cTn id="1" dur="indefinite" restart="never" nodeType="tmRoot"/>
      </p:par>
    </p:tnLst>
  </p:timing>
</p:sldLayout>
</file>

<file path=ppt/slideLayouts/slideLayout931.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7613967"/>
      </p:ext>
    </p:extLst>
  </p:cSld>
  <p:clrMapOvr>
    <a:masterClrMapping/>
  </p:clrMapOvr>
  <p:transition>
    <p:random/>
  </p:transition>
  <p:timing>
    <p:tnLst>
      <p:par>
        <p:cTn id="1" dur="indefinite" restart="never" nodeType="tmRoot"/>
      </p:par>
    </p:tnLst>
  </p:timing>
</p:sldLayout>
</file>

<file path=ppt/slideLayouts/slideLayout932.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12802317"/>
      </p:ext>
    </p:extLst>
  </p:cSld>
  <p:clrMapOvr>
    <a:masterClrMapping/>
  </p:clrMapOvr>
  <p:transition>
    <p:random/>
  </p:transition>
  <p:timing>
    <p:tnLst>
      <p:par>
        <p:cTn id="1" dur="indefinite" restart="never" nodeType="tmRoot"/>
      </p:par>
    </p:tnLst>
  </p:timing>
</p:sldLayout>
</file>

<file path=ppt/slideLayouts/slideLayout933.xml><?xml version="1.0" encoding="utf-8"?>
<p:sldLayout xmlns:a="http://schemas.openxmlformats.org/drawingml/2006/main" xmlns:r="http://schemas.openxmlformats.org/officeDocument/2006/relationships" xmlns:p="http://schemas.openxmlformats.org/presentationml/2006/main" userDrawn="1">
  <p:cSld name="16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82240091"/>
      </p:ext>
    </p:extLst>
  </p:cSld>
  <p:clrMapOvr>
    <a:masterClrMapping/>
  </p:clrMapOvr>
  <p:transition>
    <p:random/>
  </p:transition>
  <p:timing>
    <p:tnLst>
      <p:par>
        <p:cTn id="1" dur="indefinite" restart="never" nodeType="tmRoot"/>
      </p:par>
    </p:tnLst>
  </p:timing>
</p:sldLayout>
</file>

<file path=ppt/slideLayouts/slideLayout934.xml><?xml version="1.0" encoding="utf-8"?>
<p:sldLayout xmlns:a="http://schemas.openxmlformats.org/drawingml/2006/main" xmlns:r="http://schemas.openxmlformats.org/officeDocument/2006/relationships" xmlns:p="http://schemas.openxmlformats.org/presentationml/2006/main" userDrawn="1">
  <p:cSld name="1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83605562"/>
      </p:ext>
    </p:extLst>
  </p:cSld>
  <p:clrMapOvr>
    <a:masterClrMapping/>
  </p:clrMapOvr>
  <p:transition>
    <p:random/>
  </p:transition>
  <p:timing>
    <p:tnLst>
      <p:par>
        <p:cTn id="1" dur="indefinite" restart="never" nodeType="tmRoot"/>
      </p:par>
    </p:tnLst>
  </p:timing>
</p:sldLayout>
</file>

<file path=ppt/slideLayouts/slideLayout935.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77962819"/>
      </p:ext>
    </p:extLst>
  </p:cSld>
  <p:clrMapOvr>
    <a:masterClrMapping/>
  </p:clrMapOvr>
  <p:transition>
    <p:random/>
  </p:transition>
  <p:timing>
    <p:tnLst>
      <p:par>
        <p:cTn id="1" dur="indefinite" restart="never" nodeType="tmRoot"/>
      </p:par>
    </p:tnLst>
  </p:timing>
</p:sldLayout>
</file>

<file path=ppt/slideLayouts/slideLayout936.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84796026"/>
      </p:ext>
    </p:extLst>
  </p:cSld>
  <p:clrMapOvr>
    <a:masterClrMapping/>
  </p:clrMapOvr>
  <p:transition>
    <p:random/>
  </p:transition>
  <p:timing>
    <p:tnLst>
      <p:par>
        <p:cTn id="1" dur="indefinite" restart="never" nodeType="tmRoot"/>
      </p:par>
    </p:tnLst>
  </p:timing>
</p:sldLayout>
</file>

<file path=ppt/slideLayouts/slideLayout937.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96147102"/>
      </p:ext>
    </p:extLst>
  </p:cSld>
  <p:clrMapOvr>
    <a:masterClrMapping/>
  </p:clrMapOvr>
  <p:transition>
    <p:random/>
  </p:transition>
  <p:timing>
    <p:tnLst>
      <p:par>
        <p:cTn id="1" dur="indefinite" restart="never" nodeType="tmRoot"/>
      </p:par>
    </p:tnLst>
  </p:timing>
</p:sldLayout>
</file>

<file path=ppt/slideLayouts/slideLayout938.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53642812"/>
      </p:ext>
    </p:extLst>
  </p:cSld>
  <p:clrMapOvr>
    <a:masterClrMapping/>
  </p:clrMapOvr>
  <p:transition>
    <p:random/>
  </p:transition>
  <p:timing>
    <p:tnLst>
      <p:par>
        <p:cTn id="1" dur="indefinite" restart="never" nodeType="tmRoot"/>
      </p:par>
    </p:tnLst>
  </p:timing>
</p:sldLayout>
</file>

<file path=ppt/slideLayouts/slideLayout939.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87599793"/>
      </p:ext>
    </p:extLst>
  </p:cSld>
  <p:clrMapOvr>
    <a:masterClrMapping/>
  </p:clrMapOvr>
  <p:transition>
    <p:random/>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71937045"/>
      </p:ext>
    </p:extLst>
  </p:cSld>
  <p:clrMapOvr>
    <a:masterClrMapping/>
  </p:clrMapOvr>
  <p:transition>
    <p:random/>
  </p:transition>
  <p:timing>
    <p:tnLst>
      <p:par>
        <p:cTn id="1" dur="indefinite" restart="never" nodeType="tmRoot"/>
      </p:par>
    </p:tnLst>
  </p:timing>
</p:sldLayout>
</file>

<file path=ppt/slideLayouts/slideLayout940.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02521366"/>
      </p:ext>
    </p:extLst>
  </p:cSld>
  <p:clrMapOvr>
    <a:masterClrMapping/>
  </p:clrMapOvr>
  <p:transition>
    <p:random/>
  </p:transition>
  <p:timing>
    <p:tnLst>
      <p:par>
        <p:cTn id="1" dur="indefinite" restart="never" nodeType="tmRoot"/>
      </p:par>
    </p:tnLst>
  </p:timing>
</p:sldLayout>
</file>

<file path=ppt/slideLayouts/slideLayout941.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0854018"/>
      </p:ext>
    </p:extLst>
  </p:cSld>
  <p:clrMapOvr>
    <a:masterClrMapping/>
  </p:clrMapOvr>
  <p:transition>
    <p:random/>
  </p:transition>
  <p:timing>
    <p:tnLst>
      <p:par>
        <p:cTn id="1" dur="indefinite" restart="never" nodeType="tmRoot"/>
      </p:par>
    </p:tnLst>
  </p:timing>
</p:sldLayout>
</file>

<file path=ppt/slideLayouts/slideLayout942.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13037950"/>
      </p:ext>
    </p:extLst>
  </p:cSld>
  <p:clrMapOvr>
    <a:masterClrMapping/>
  </p:clrMapOvr>
  <p:transition>
    <p:random/>
  </p:transition>
  <p:timing>
    <p:tnLst>
      <p:par>
        <p:cTn id="1" dur="indefinite" restart="never" nodeType="tmRoot"/>
      </p:par>
    </p:tnLst>
  </p:timing>
</p:sldLayout>
</file>

<file path=ppt/slideLayouts/slideLayout943.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09068066"/>
      </p:ext>
    </p:extLst>
  </p:cSld>
  <p:clrMapOvr>
    <a:masterClrMapping/>
  </p:clrMapOvr>
  <p:transition>
    <p:random/>
  </p:transition>
  <p:timing>
    <p:tnLst>
      <p:par>
        <p:cTn id="1" dur="indefinite" restart="never" nodeType="tmRoot"/>
      </p:par>
    </p:tnLst>
  </p:timing>
</p:sldLayout>
</file>

<file path=ppt/slideLayouts/slideLayout944.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31850570"/>
      </p:ext>
    </p:extLst>
  </p:cSld>
  <p:clrMapOvr>
    <a:masterClrMapping/>
  </p:clrMapOvr>
  <p:transition>
    <p:random/>
  </p:transition>
  <p:timing>
    <p:tnLst>
      <p:par>
        <p:cTn id="1" dur="indefinite" restart="never" nodeType="tmRoot"/>
      </p:par>
    </p:tnLst>
  </p:timing>
</p:sldLayout>
</file>

<file path=ppt/slideLayouts/slideLayout945.xml><?xml version="1.0" encoding="utf-8"?>
<p:sldLayout xmlns:a="http://schemas.openxmlformats.org/drawingml/2006/main" xmlns:r="http://schemas.openxmlformats.org/officeDocument/2006/relationships" xmlns:p="http://schemas.openxmlformats.org/presentationml/2006/main" userDrawn="1">
  <p:cSld name="8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93865392"/>
      </p:ext>
    </p:extLst>
  </p:cSld>
  <p:clrMapOvr>
    <a:masterClrMapping/>
  </p:clrMapOvr>
  <p:transition>
    <p:random/>
  </p:transition>
  <p:timing>
    <p:tnLst>
      <p:par>
        <p:cTn id="1" dur="indefinite" restart="never" nodeType="tmRoot"/>
      </p:par>
    </p:tnLst>
  </p:timing>
</p:sldLayout>
</file>

<file path=ppt/slideLayouts/slideLayout946.xml><?xml version="1.0" encoding="utf-8"?>
<p:sldLayout xmlns:a="http://schemas.openxmlformats.org/drawingml/2006/main" xmlns:r="http://schemas.openxmlformats.org/officeDocument/2006/relationships" xmlns:p="http://schemas.openxmlformats.org/presentationml/2006/main" userDrawn="1">
  <p:cSld name="8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00065742"/>
      </p:ext>
    </p:extLst>
  </p:cSld>
  <p:clrMapOvr>
    <a:masterClrMapping/>
  </p:clrMapOvr>
  <p:transition>
    <p:random/>
  </p:transition>
  <p:timing>
    <p:tnLst>
      <p:par>
        <p:cTn id="1" dur="indefinite" restart="never" nodeType="tmRoot"/>
      </p:par>
    </p:tnLst>
  </p:timing>
</p:sldLayout>
</file>

<file path=ppt/slideLayouts/slideLayout947.xml><?xml version="1.0" encoding="utf-8"?>
<p:sldLayout xmlns:a="http://schemas.openxmlformats.org/drawingml/2006/main" xmlns:r="http://schemas.openxmlformats.org/officeDocument/2006/relationships" xmlns:p="http://schemas.openxmlformats.org/presentationml/2006/main" userDrawn="1">
  <p:cSld name="8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30693057"/>
      </p:ext>
    </p:extLst>
  </p:cSld>
  <p:clrMapOvr>
    <a:masterClrMapping/>
  </p:clrMapOvr>
  <p:transition>
    <p:random/>
  </p:transition>
  <p:timing>
    <p:tnLst>
      <p:par>
        <p:cTn id="1" dur="indefinite" restart="never" nodeType="tmRoot"/>
      </p:par>
    </p:tnLst>
  </p:timing>
</p:sldLayout>
</file>

<file path=ppt/slideLayouts/slideLayout948.xml><?xml version="1.0" encoding="utf-8"?>
<p:sldLayout xmlns:a="http://schemas.openxmlformats.org/drawingml/2006/main" xmlns:r="http://schemas.openxmlformats.org/officeDocument/2006/relationships" xmlns:p="http://schemas.openxmlformats.org/presentationml/2006/main" userDrawn="1">
  <p:cSld name="8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69380593"/>
      </p:ext>
    </p:extLst>
  </p:cSld>
  <p:clrMapOvr>
    <a:masterClrMapping/>
  </p:clrMapOvr>
  <p:transition>
    <p:random/>
  </p:transition>
  <p:timing>
    <p:tnLst>
      <p:par>
        <p:cTn id="1" dur="indefinite" restart="never" nodeType="tmRoot"/>
      </p:par>
    </p:tnLst>
  </p:timing>
</p:sldLayout>
</file>

<file path=ppt/slideLayouts/slideLayout949.xml><?xml version="1.0" encoding="utf-8"?>
<p:sldLayout xmlns:a="http://schemas.openxmlformats.org/drawingml/2006/main" xmlns:r="http://schemas.openxmlformats.org/officeDocument/2006/relationships" xmlns:p="http://schemas.openxmlformats.org/presentationml/2006/main" userDrawn="1">
  <p:cSld name="9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39939692"/>
      </p:ext>
    </p:extLst>
  </p:cSld>
  <p:clrMapOvr>
    <a:masterClrMapping/>
  </p:clrMapOvr>
  <p:transition>
    <p:random/>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25226753"/>
      </p:ext>
    </p:extLst>
  </p:cSld>
  <p:clrMapOvr>
    <a:masterClrMapping/>
  </p:clrMapOvr>
  <p:transition>
    <p:random/>
  </p:transition>
  <p:timing>
    <p:tnLst>
      <p:par>
        <p:cTn id="1" dur="indefinite" restart="never" nodeType="tmRoot"/>
      </p:par>
    </p:tnLst>
  </p:timing>
</p:sldLayout>
</file>

<file path=ppt/slideLayouts/slideLayout950.xml><?xml version="1.0" encoding="utf-8"?>
<p:sldLayout xmlns:a="http://schemas.openxmlformats.org/drawingml/2006/main" xmlns:r="http://schemas.openxmlformats.org/officeDocument/2006/relationships" xmlns:p="http://schemas.openxmlformats.org/presentationml/2006/main" userDrawn="1">
  <p:cSld name="13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9757676"/>
      </p:ext>
    </p:extLst>
  </p:cSld>
  <p:clrMapOvr>
    <a:masterClrMapping/>
  </p:clrMapOvr>
  <p:transition>
    <p:random/>
  </p:transition>
  <p:timing>
    <p:tnLst>
      <p:par>
        <p:cTn id="1" dur="indefinite" restart="never" nodeType="tmRoot"/>
      </p:par>
    </p:tnLst>
  </p:timing>
</p:sldLayout>
</file>

<file path=ppt/slideLayouts/slideLayout951.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79251889"/>
      </p:ext>
    </p:extLst>
  </p:cSld>
  <p:clrMapOvr>
    <a:masterClrMapping/>
  </p:clrMapOvr>
  <p:transition>
    <p:random/>
  </p:transition>
  <p:timing>
    <p:tnLst>
      <p:par>
        <p:cTn id="1" dur="indefinite" restart="never" nodeType="tmRoot"/>
      </p:par>
    </p:tnLst>
  </p:timing>
</p:sldLayout>
</file>

<file path=ppt/slideLayouts/slideLayout952.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56146605"/>
      </p:ext>
    </p:extLst>
  </p:cSld>
  <p:clrMapOvr>
    <a:masterClrMapping/>
  </p:clrMapOvr>
  <p:transition>
    <p:random/>
  </p:transition>
  <p:timing>
    <p:tnLst>
      <p:par>
        <p:cTn id="1" dur="indefinite" restart="never" nodeType="tmRoot"/>
      </p:par>
    </p:tnLst>
  </p:timing>
</p:sldLayout>
</file>

<file path=ppt/slideLayouts/slideLayout953.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00824571"/>
      </p:ext>
    </p:extLst>
  </p:cSld>
  <p:clrMapOvr>
    <a:masterClrMapping/>
  </p:clrMapOvr>
  <p:transition>
    <p:random/>
  </p:transition>
  <p:timing>
    <p:tnLst>
      <p:par>
        <p:cTn id="1" dur="indefinite" restart="never" nodeType="tmRoot"/>
      </p:par>
    </p:tnLst>
  </p:timing>
</p:sldLayout>
</file>

<file path=ppt/slideLayouts/slideLayout954.xml><?xml version="1.0" encoding="utf-8"?>
<p:sldLayout xmlns:a="http://schemas.openxmlformats.org/drawingml/2006/main" xmlns:r="http://schemas.openxmlformats.org/officeDocument/2006/relationships" xmlns:p="http://schemas.openxmlformats.org/presentationml/2006/main" userDrawn="1">
  <p:cSld name="8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79241198"/>
      </p:ext>
    </p:extLst>
  </p:cSld>
  <p:clrMapOvr>
    <a:masterClrMapping/>
  </p:clrMapOvr>
  <p:transition>
    <p:random/>
  </p:transition>
  <p:timing>
    <p:tnLst>
      <p:par>
        <p:cTn id="1" dur="indefinite" restart="never" nodeType="tmRoot"/>
      </p:par>
    </p:tnLst>
  </p:timing>
</p:sldLayout>
</file>

<file path=ppt/slideLayouts/slideLayout955.xml><?xml version="1.0" encoding="utf-8"?>
<p:sldLayout xmlns:a="http://schemas.openxmlformats.org/drawingml/2006/main" xmlns:r="http://schemas.openxmlformats.org/officeDocument/2006/relationships" xmlns:p="http://schemas.openxmlformats.org/presentationml/2006/main" userDrawn="1">
  <p:cSld name="9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01277151"/>
      </p:ext>
    </p:extLst>
  </p:cSld>
  <p:clrMapOvr>
    <a:masterClrMapping/>
  </p:clrMapOvr>
  <p:transition>
    <p:random/>
  </p:transition>
  <p:timing>
    <p:tnLst>
      <p:par>
        <p:cTn id="1" dur="indefinite" restart="never" nodeType="tmRoot"/>
      </p:par>
    </p:tnLst>
  </p:timing>
</p:sldLayout>
</file>

<file path=ppt/slideLayouts/slideLayout956.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68412351"/>
      </p:ext>
    </p:extLst>
  </p:cSld>
  <p:clrMapOvr>
    <a:masterClrMapping/>
  </p:clrMapOvr>
  <p:transition>
    <p:random/>
  </p:transition>
  <p:timing>
    <p:tnLst>
      <p:par>
        <p:cTn id="1" dur="indefinite" restart="never" nodeType="tmRoot"/>
      </p:par>
    </p:tnLst>
  </p:timing>
</p:sldLayout>
</file>

<file path=ppt/slideLayouts/slideLayout957.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9"/>
            <a:ext cx="2544763" cy="163513"/>
          </a:xfrm>
          <a:prstGeom prst="rect">
            <a:avLst/>
          </a:prstGeom>
          <a:noFill/>
          <a:ln w="25400" algn="ctr">
            <a:noFill/>
            <a:miter lim="800000"/>
            <a:headEnd/>
            <a:tailEnd/>
          </a:ln>
        </p:spPr>
        <p:txBody>
          <a:bodyPr lIns="0" tIns="0" rIns="0" bIns="0"/>
          <a:lstStyle/>
          <a:p>
            <a:pPr algn="r" defTabSz="956288">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46" tIns="45675" rIns="91346" bIns="45675"/>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9"/>
            <a:ext cx="311150" cy="163513"/>
          </a:xfrm>
          <a:prstGeom prst="rect">
            <a:avLst/>
          </a:prstGeom>
        </p:spPr>
        <p:txBody>
          <a:bodyPr vert="horz" wrap="square" lIns="91346" tIns="45675" rIns="91346" bIns="45675"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568043411"/>
      </p:ext>
    </p:extLst>
  </p:cSld>
  <p:clrMapOvr>
    <a:masterClrMapping/>
  </p:clrMapOvr>
  <p:timing>
    <p:tnLst>
      <p:par>
        <p:cTn id="1" dur="indefinite" restart="never" nodeType="tmRoot"/>
      </p:par>
    </p:tnLst>
  </p:timing>
</p:sldLayout>
</file>

<file path=ppt/slideLayouts/slideLayout958.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1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58256123"/>
      </p:ext>
    </p:extLst>
  </p:cSld>
  <p:clrMapOvr>
    <a:masterClrMapping/>
  </p:clrMapOvr>
  <p:transition>
    <p:random/>
  </p:transition>
  <p:timing>
    <p:tnLst>
      <p:par>
        <p:cTn id="1" dur="indefinite" restart="never" nodeType="tmRoot"/>
      </p:par>
    </p:tnLst>
  </p:timing>
</p:sldLayout>
</file>

<file path=ppt/slideLayouts/slideLayout959.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6"/>
            <a:ext cx="5214938" cy="344487"/>
          </a:xfrm>
          <a:prstGeom prst="rect">
            <a:avLst/>
          </a:prstGeom>
        </p:spPr>
        <p:txBody>
          <a:bodyPr lIns="91361" tIns="45682" rIns="91361" bIns="45682"/>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36"/>
            <a:ext cx="4330064" cy="1177777"/>
          </a:xfrm>
          <a:prstGeom prst="rect">
            <a:avLst/>
          </a:prstGeom>
        </p:spPr>
        <p:txBody>
          <a:bodyPr lIns="91361" tIns="45682" rIns="91361" bIns="45682"/>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pic>
        <p:nvPicPr>
          <p:cNvPr id="512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43" y="5231016"/>
            <a:ext cx="9926538" cy="254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0701622"/>
      </p:ext>
    </p:extLst>
  </p:cSld>
  <p:clrMapOvr>
    <a:masterClrMapping/>
  </p:clrMapOvr>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16056022"/>
      </p:ext>
    </p:extLst>
  </p:cSld>
  <p:clrMapOvr>
    <a:masterClrMapping/>
  </p:clrMapOvr>
  <p:transition>
    <p:random/>
  </p:transition>
  <p:timing>
    <p:tnLst>
      <p:par>
        <p:cTn id="1" dur="indefinite" restart="never" nodeType="tmRoot"/>
      </p:par>
    </p:tnLst>
  </p:timing>
</p:sldLayout>
</file>

<file path=ppt/slideLayouts/slideLayout960.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7"/>
            <a:ext cx="2544763" cy="163513"/>
          </a:xfrm>
          <a:prstGeom prst="rect">
            <a:avLst/>
          </a:prstGeom>
          <a:noFill/>
          <a:ln w="25400" algn="ctr">
            <a:noFill/>
            <a:miter lim="800000"/>
            <a:headEnd/>
            <a:tailEnd/>
          </a:ln>
        </p:spPr>
        <p:txBody>
          <a:bodyPr lIns="0" tIns="0" rIns="0" bIns="0"/>
          <a:lstStyle/>
          <a:p>
            <a:pPr algn="r" defTabSz="956441">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61" tIns="45682" rIns="91361" bIns="45682"/>
          <a:lstStyle>
            <a:lvl1pPr>
              <a:defRPr baseline="0">
                <a:solidFill>
                  <a:srgbClr val="002776"/>
                </a:solidFill>
                <a:latin typeface="Verdana" pitchFamily="34" charset="0"/>
                <a:ea typeface="華康中黑體" pitchFamily="49" charset="-120"/>
              </a:defRPr>
            </a:lvl1pPr>
          </a:lstStyle>
          <a:p>
            <a:r>
              <a:rPr lang="en-US" altLang="zh-TW" smtClean="0"/>
              <a:t>Click to edit Master title style</a:t>
            </a:r>
            <a:endParaRPr lang="en-GB" dirty="0"/>
          </a:p>
        </p:txBody>
      </p:sp>
      <p:sp>
        <p:nvSpPr>
          <p:cNvPr id="8" name="Text Placeholder 2"/>
          <p:cNvSpPr>
            <a:spLocks noGrp="1"/>
          </p:cNvSpPr>
          <p:nvPr>
            <p:ph idx="1"/>
          </p:nvPr>
        </p:nvSpPr>
        <p:spPr bwMode="auto">
          <a:xfrm>
            <a:off x="446093"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US" dirty="0" smtClean="0"/>
          </a:p>
        </p:txBody>
      </p:sp>
      <p:sp>
        <p:nvSpPr>
          <p:cNvPr id="6" name="Slide Number Placeholder 9"/>
          <p:cNvSpPr>
            <a:spLocks noGrp="1"/>
          </p:cNvSpPr>
          <p:nvPr>
            <p:ph type="sldNum" sz="quarter" idx="10"/>
          </p:nvPr>
        </p:nvSpPr>
        <p:spPr>
          <a:xfrm>
            <a:off x="457204" y="7429507"/>
            <a:ext cx="311150" cy="163513"/>
          </a:xfrm>
          <a:prstGeom prst="rect">
            <a:avLst/>
          </a:prstGeom>
        </p:spPr>
        <p:txBody>
          <a:bodyPr vert="horz" wrap="square" lIns="91361" tIns="45682" rIns="91361" bIns="45682"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3046388180"/>
      </p:ext>
    </p:extLst>
  </p:cSld>
  <p:clrMapOvr>
    <a:masterClrMapping/>
  </p:clrMapOvr>
  <p:timing>
    <p:tnLst>
      <p:par>
        <p:cTn id="1" dur="indefinite" restart="never" nodeType="tmRoot"/>
      </p:par>
    </p:tnLst>
  </p:timing>
</p:sldLayout>
</file>

<file path=ppt/slideLayouts/slideLayout96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216906129"/>
      </p:ext>
    </p:extLst>
  </p:cSld>
  <p:clrMapOvr>
    <a:masterClrMapping/>
  </p:clrMapOvr>
  <p:timing>
    <p:tnLst>
      <p:par>
        <p:cTn id="1" dur="indefinite" restart="never" nodeType="tmRoot"/>
      </p:par>
    </p:tnLst>
  </p:timing>
</p:sldLayout>
</file>

<file path=ppt/slideLayouts/slideLayout962.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104104174"/>
      </p:ext>
    </p:extLst>
  </p:cSld>
  <p:clrMapOvr>
    <a:masterClrMapping/>
  </p:clrMapOvr>
  <p:timing>
    <p:tnLst>
      <p:par>
        <p:cTn id="1" dur="indefinite" restart="never" nodeType="tmRoot"/>
      </p:par>
    </p:tnLst>
  </p:timing>
</p:sldLayout>
</file>

<file path=ppt/slideLayouts/slideLayout963.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247314870"/>
      </p:ext>
    </p:extLst>
  </p:cSld>
  <p:clrMapOvr>
    <a:masterClrMapping/>
  </p:clrMapOvr>
  <p:timing>
    <p:tnLst>
      <p:par>
        <p:cTn id="1" dur="indefinite" restart="never" nodeType="tmRoot"/>
      </p:par>
    </p:tnLst>
  </p:timing>
</p:sldLayout>
</file>

<file path=ppt/slideLayouts/slideLayout964.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61" tIns="45682" rIns="91361" bIns="45682"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6"/>
            <a:ext cx="4330064" cy="1177777"/>
          </a:xfrm>
          <a:prstGeom prst="rect">
            <a:avLst/>
          </a:prstGeom>
        </p:spPr>
        <p:txBody>
          <a:bodyPr lIns="91361" tIns="45682" rIns="91361" bIns="45682"/>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185231568"/>
      </p:ext>
    </p:extLst>
  </p:cSld>
  <p:clrMapOvr>
    <a:masterClrMapping/>
  </p:clrMapOvr>
  <p:timing>
    <p:tnLst>
      <p:par>
        <p:cTn id="1" dur="indefinite" restart="never" nodeType="tmRoot"/>
      </p:par>
    </p:tnLst>
  </p:timing>
</p:sldLayout>
</file>

<file path=ppt/slideLayouts/slideLayout96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3" name="頁尾版面配置區 4"/>
          <p:cNvSpPr>
            <a:spLocks noGrp="1"/>
          </p:cNvSpPr>
          <p:nvPr>
            <p:ph type="ftr" sz="quarter" idx="11"/>
          </p:nvPr>
        </p:nvSpPr>
        <p:spPr>
          <a:xfrm>
            <a:off x="3436938" y="7205671"/>
            <a:ext cx="3186112"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endParaRPr lang="zh-TW" altLang="en-US">
              <a:solidFill>
                <a:srgbClr val="000000"/>
              </a:solidFill>
              <a:latin typeface="Arial" charset="0"/>
              <a:ea typeface="新細明體" charset="-120"/>
            </a:endParaRPr>
          </a:p>
        </p:txBody>
      </p:sp>
      <p:sp>
        <p:nvSpPr>
          <p:cNvPr id="4" name="投影片編號版面配置區 5"/>
          <p:cNvSpPr>
            <a:spLocks noGrp="1"/>
          </p:cNvSpPr>
          <p:nvPr>
            <p:ph type="sldNum" sz="quarter" idx="12"/>
          </p:nvPr>
        </p:nvSpPr>
        <p:spPr>
          <a:xfrm>
            <a:off x="7210428" y="7205671"/>
            <a:ext cx="2346325" cy="414337"/>
          </a:xfrm>
          <a:prstGeom prst="rect">
            <a:avLst/>
          </a:prstGeom>
        </p:spPr>
        <p:txBody>
          <a:bodyPr vert="horz" wrap="square" lIns="101813" tIns="50907" rIns="101813" bIns="50907" numCol="1" anchor="t" anchorCtr="0" compatLnSpc="1">
            <a:prstTxWarp prst="textNoShape">
              <a:avLst/>
            </a:prstTxWarp>
          </a:bodyPr>
          <a:lstStyle>
            <a:lvl1pPr>
              <a:defRPr kumimoji="0">
                <a:cs typeface="Arial" charset="0"/>
              </a:defRPr>
            </a:lvl1pPr>
          </a:lstStyle>
          <a:p>
            <a:pPr>
              <a:defRPr/>
            </a:pPr>
            <a:fld id="{79D87344-F70D-446A-BFA3-006C400C175B}" type="slidenum">
              <a:rPr lang="zh-TW" altLang="en-US">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Tree>
    <p:extLst>
      <p:ext uri="{BB962C8B-B14F-4D97-AF65-F5344CB8AC3E}">
        <p14:creationId xmlns:p14="http://schemas.microsoft.com/office/powerpoint/2010/main" val="1953056996"/>
      </p:ext>
    </p:extLst>
  </p:cSld>
  <p:clrMapOvr>
    <a:masterClrMapping/>
  </p:clrMapOvr>
  <p:timing>
    <p:tnLst>
      <p:par>
        <p:cTn id="1" dur="indefinite" restart="never" nodeType="tmRoot"/>
      </p:par>
    </p:tnLst>
  </p:timing>
</p:sldLayout>
</file>

<file path=ppt/slideLayouts/slideLayout966.xml><?xml version="1.0" encoding="utf-8"?>
<p:sldLayout xmlns:a="http://schemas.openxmlformats.org/drawingml/2006/main" xmlns:r="http://schemas.openxmlformats.org/officeDocument/2006/relationships" xmlns:p="http://schemas.openxmlformats.org/presentationml/2006/main" type="titleOnly">
  <p:cSld name="1_只有標題">
    <p:bg>
      <p:bgPr>
        <a:blipFill dpi="0" rotWithShape="1">
          <a:blip r:embed="rId2" cstate="print">
            <a:lum bright="77000" contrast="-47000"/>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a:xfrm>
            <a:off x="503006" y="311321"/>
            <a:ext cx="9053989" cy="1295665"/>
          </a:xfrm>
          <a:prstGeom prst="rect">
            <a:avLst/>
          </a:prstGeom>
        </p:spPr>
        <p:txBody>
          <a:bodyPr lIns="101813" tIns="50907" rIns="101813" bIns="50907"/>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a:xfrm>
            <a:off x="502999" y="7205344"/>
            <a:ext cx="2347331" cy="413893"/>
          </a:xfrm>
          <a:prstGeom prst="rect">
            <a:avLst/>
          </a:prstGeom>
        </p:spPr>
        <p:txBody>
          <a:bodyPr lIns="101813" tIns="50907" rIns="101813" bIns="50907"/>
          <a:lstStyle/>
          <a:p>
            <a:fld id="{F9BE15C7-4C00-4C48-9AAE-D3AF0E7ED67D}" type="datetime1">
              <a:rPr lang="zh-TW" altLang="en-US" smtClean="0">
                <a:solidFill>
                  <a:srgbClr val="000000"/>
                </a:solidFill>
                <a:latin typeface="Arial" charset="0"/>
                <a:ea typeface="新細明體" charset="-120"/>
              </a:rPr>
              <a:pPr/>
              <a:t>2013/11/15</a:t>
            </a:fld>
            <a:endParaRPr lang="zh-TW" altLang="en-US">
              <a:solidFill>
                <a:srgbClr val="000000"/>
              </a:solidFill>
              <a:latin typeface="Arial" charset="0"/>
              <a:ea typeface="新細明體" charset="-120"/>
            </a:endParaRPr>
          </a:p>
        </p:txBody>
      </p:sp>
      <p:sp>
        <p:nvSpPr>
          <p:cNvPr id="4" name="頁尾版面配置區 3"/>
          <p:cNvSpPr>
            <a:spLocks noGrp="1"/>
          </p:cNvSpPr>
          <p:nvPr>
            <p:ph type="ftr" sz="quarter" idx="11"/>
          </p:nvPr>
        </p:nvSpPr>
        <p:spPr>
          <a:xfrm>
            <a:off x="3437169" y="7205344"/>
            <a:ext cx="3185663" cy="413893"/>
          </a:xfrm>
          <a:prstGeom prst="rect">
            <a:avLst/>
          </a:prstGeom>
        </p:spPr>
        <p:txBody>
          <a:bodyPr lIns="101813" tIns="50907" rIns="101813" bIns="50907"/>
          <a:lstStyle/>
          <a:p>
            <a:r>
              <a:rPr lang="en-US" altLang="zh-TW" dirty="0" smtClean="0">
                <a:solidFill>
                  <a:srgbClr val="000000"/>
                </a:solidFill>
                <a:latin typeface="Arial" charset="0"/>
                <a:ea typeface="新細明體" charset="-120"/>
              </a:rPr>
              <a:t>©2013 </a:t>
            </a:r>
            <a:r>
              <a:rPr lang="zh-TW" altLang="en-US" dirty="0" smtClean="0">
                <a:solidFill>
                  <a:srgbClr val="000000"/>
                </a:solidFill>
                <a:latin typeface="Arial" charset="0"/>
                <a:ea typeface="新細明體" charset="-120"/>
              </a:rPr>
              <a:t>勤業眾信版權所有 保留一切權利</a:t>
            </a:r>
            <a:endParaRPr lang="zh-TW" altLang="en-US" dirty="0">
              <a:solidFill>
                <a:srgbClr val="000000"/>
              </a:solidFill>
              <a:latin typeface="Arial" charset="0"/>
              <a:ea typeface="新細明體" charset="-120"/>
            </a:endParaRPr>
          </a:p>
        </p:txBody>
      </p:sp>
      <p:sp>
        <p:nvSpPr>
          <p:cNvPr id="5" name="投影片編號版面配置區 4"/>
          <p:cNvSpPr>
            <a:spLocks noGrp="1"/>
          </p:cNvSpPr>
          <p:nvPr>
            <p:ph type="sldNum" sz="quarter" idx="12"/>
          </p:nvPr>
        </p:nvSpPr>
        <p:spPr>
          <a:xfrm>
            <a:off x="7712657" y="7360104"/>
            <a:ext cx="2347331" cy="413893"/>
          </a:xfrm>
          <a:prstGeom prst="rect">
            <a:avLst/>
          </a:prstGeom>
        </p:spPr>
        <p:txBody>
          <a:bodyPr lIns="101813" tIns="50907" rIns="101813" bIns="50907"/>
          <a:lstStyle/>
          <a:p>
            <a:fld id="{6A4CC441-8460-44B1-8542-33C88CCCEC4D}" type="slidenum">
              <a:rPr lang="zh-TW" altLang="en-US" smtClean="0">
                <a:solidFill>
                  <a:srgbClr val="000000"/>
                </a:solidFill>
                <a:latin typeface="Arial" charset="0"/>
                <a:ea typeface="新細明體" charset="-120"/>
              </a:rPr>
              <a:pPr/>
              <a:t>‹#›</a:t>
            </a:fld>
            <a:endParaRPr lang="zh-TW" altLang="en-US">
              <a:solidFill>
                <a:srgbClr val="000000"/>
              </a:solidFill>
              <a:latin typeface="Arial" charset="0"/>
              <a:ea typeface="新細明體" charset="-120"/>
            </a:endParaRPr>
          </a:p>
        </p:txBody>
      </p:sp>
      <p:grpSp>
        <p:nvGrpSpPr>
          <p:cNvPr id="6" name="群組 11"/>
          <p:cNvGrpSpPr/>
          <p:nvPr userDrawn="1"/>
        </p:nvGrpSpPr>
        <p:grpSpPr>
          <a:xfrm>
            <a:off x="118275" y="50584"/>
            <a:ext cx="1624954" cy="816257"/>
            <a:chOff x="452407" y="1071546"/>
            <a:chExt cx="2125070" cy="928694"/>
          </a:xfrm>
        </p:grpSpPr>
        <p:sp>
          <p:nvSpPr>
            <p:cNvPr id="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1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sp>
          <p:nvSpPr>
            <p:cNvPr id="2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lang="zh-TW" altLang="en-US">
                <a:solidFill>
                  <a:srgbClr val="000000"/>
                </a:solidFill>
                <a:latin typeface="Arial" charset="0"/>
                <a:ea typeface="新細明體" charset="-120"/>
              </a:endParaRPr>
            </a:p>
          </p:txBody>
        </p:sp>
      </p:grpSp>
      <p:pic>
        <p:nvPicPr>
          <p:cNvPr id="23" name="圖片 22" descr="%E5%8F%B0%E6%B9%BE%E4%B8%AD%E6%B2%B9%E8%82%A1%E4%BB%BD%E6%9C%89%E9%99%90%E5%85%AC%E5%8F%B8.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8991061" y="1"/>
            <a:ext cx="1029877" cy="1061135"/>
          </a:xfrm>
          <a:prstGeom prst="rect">
            <a:avLst/>
          </a:prstGeom>
        </p:spPr>
      </p:pic>
    </p:spTree>
    <p:extLst>
      <p:ext uri="{BB962C8B-B14F-4D97-AF65-F5344CB8AC3E}">
        <p14:creationId xmlns:p14="http://schemas.microsoft.com/office/powerpoint/2010/main" val="2187367284"/>
      </p:ext>
    </p:extLst>
  </p:cSld>
  <p:clrMapOvr>
    <a:masterClrMapping/>
  </p:clrMapOvr>
  <p:timing>
    <p:tnLst>
      <p:par>
        <p:cTn id="1" dur="indefinite" restart="never" nodeType="tmRoot"/>
      </p:par>
    </p:tnLst>
  </p:timing>
</p:sldLayout>
</file>

<file path=ppt/slideLayouts/slideLayout967.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360106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96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314383" y="5943862"/>
            <a:ext cx="2750779" cy="453483"/>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9079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8"/>
            <a:ext cx="6444680" cy="672195"/>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GB" altLang="zh-TW" sz="3700" b="1" dirty="0">
                <a:solidFill>
                  <a:srgbClr val="000099"/>
                </a:solidFill>
                <a:latin typeface="Segoe Script" pitchFamily="34" charset="0"/>
                <a:ea typeface="新細明體" charset="-120"/>
              </a:rPr>
              <a:t>Always One Step Ahead.</a:t>
            </a:r>
            <a:endParaRPr kumimoji="0" lang="en-US" altLang="zh-TW" sz="3700" b="1" dirty="0">
              <a:solidFill>
                <a:srgbClr val="000099"/>
              </a:solidFill>
              <a:latin typeface="Segoe Script" pitchFamily="34" charset="0"/>
              <a:ea typeface="新細明體" charset="-120"/>
            </a:endParaRPr>
          </a:p>
        </p:txBody>
      </p:sp>
      <p:sp>
        <p:nvSpPr>
          <p:cNvPr id="5" name="Text Box 11"/>
          <p:cNvSpPr txBox="1">
            <a:spLocks noChangeArrowheads="1"/>
          </p:cNvSpPr>
          <p:nvPr userDrawn="1"/>
        </p:nvSpPr>
        <p:spPr bwMode="auto">
          <a:xfrm>
            <a:off x="157187" y="6478322"/>
            <a:ext cx="9195458" cy="903027"/>
          </a:xfrm>
          <a:prstGeom prst="rect">
            <a:avLst/>
          </a:prstGeom>
          <a:noFill/>
          <a:ln w="9525">
            <a:noFill/>
            <a:miter lim="800000"/>
            <a:headEnd/>
            <a:tailEnd/>
          </a:ln>
        </p:spPr>
        <p:txBody>
          <a:bodyPr lIns="101813" tIns="50907" rIns="101813" bIns="50907">
            <a:spAutoFit/>
          </a:bodyPr>
          <a:lstStyle/>
          <a:p>
            <a:pPr fontAlgn="auto">
              <a:spcBef>
                <a:spcPts val="0"/>
              </a:spcBef>
              <a:spcAft>
                <a:spcPts val="0"/>
              </a:spcAft>
              <a:defRPr/>
            </a:pPr>
            <a:r>
              <a:rPr kumimoji="0" lang="en-US" altLang="zh-TW" sz="1300" dirty="0" smtClean="0">
                <a:solidFill>
                  <a:srgbClr val="000099"/>
                </a:solidFill>
                <a:latin typeface="Calibri" pitchFamily="34" charset="0"/>
                <a:ea typeface="標楷體" pitchFamily="65" charset="-120"/>
              </a:rPr>
              <a:t>©2013 </a:t>
            </a:r>
            <a:r>
              <a:rPr kumimoji="0" lang="zh-TW" altLang="en-US" sz="1300" dirty="0" smtClean="0">
                <a:solidFill>
                  <a:srgbClr val="000099"/>
                </a:solidFill>
                <a:latin typeface="Calibri" pitchFamily="34" charset="0"/>
                <a:ea typeface="標楷體" pitchFamily="65" charset="-120"/>
              </a:rPr>
              <a:t>勤業眾信版權所有 保留一切權利</a:t>
            </a:r>
            <a:endParaRPr kumimoji="0" lang="zh-TW" altLang="en-US" sz="1300" dirty="0">
              <a:solidFill>
                <a:srgbClr val="000099"/>
              </a:solidFill>
              <a:latin typeface="Calibri" pitchFamily="34" charset="0"/>
              <a:ea typeface="標楷體" pitchFamily="65" charset="-120"/>
            </a:endParaRPr>
          </a:p>
          <a:p>
            <a:pPr fontAlgn="auto">
              <a:spcBef>
                <a:spcPts val="0"/>
              </a:spcBef>
              <a:spcAft>
                <a:spcPts val="0"/>
              </a:spcAft>
              <a:defRPr/>
            </a:pPr>
            <a:r>
              <a:rPr kumimoji="0" lang="en-US" altLang="zh-TW" sz="1300" dirty="0">
                <a:solidFill>
                  <a:srgbClr val="000099"/>
                </a:solidFill>
                <a:latin typeface="Calibri" pitchFamily="34" charset="0"/>
                <a:ea typeface="標楷體" pitchFamily="65" charset="-120"/>
              </a:rPr>
              <a:t>Deloitte (“</a:t>
            </a:r>
            <a:r>
              <a:rPr kumimoji="0" lang="zh-TW" altLang="en-US" sz="1300" dirty="0">
                <a:solidFill>
                  <a:srgbClr val="000099"/>
                </a:solidFill>
                <a:latin typeface="Calibri" pitchFamily="34" charset="0"/>
                <a:ea typeface="標楷體" pitchFamily="65" charset="-120"/>
              </a:rPr>
              <a:t>德勤”</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泛指</a:t>
            </a:r>
            <a:r>
              <a:rPr kumimoji="0" lang="en-US" altLang="zh-TW" sz="1300" dirty="0">
                <a:solidFill>
                  <a:srgbClr val="000099"/>
                </a:solidFill>
                <a:latin typeface="Calibri" pitchFamily="34" charset="0"/>
                <a:ea typeface="標楷體" pitchFamily="65" charset="-120"/>
              </a:rPr>
              <a:t>Deloitte </a:t>
            </a:r>
            <a:r>
              <a:rPr kumimoji="0" lang="en-US" altLang="zh-TW" sz="1300" dirty="0" err="1">
                <a:solidFill>
                  <a:srgbClr val="000099"/>
                </a:solidFill>
                <a:latin typeface="Calibri" pitchFamily="34" charset="0"/>
                <a:ea typeface="標楷體" pitchFamily="65" charset="-120"/>
              </a:rPr>
              <a:t>Touche</a:t>
            </a:r>
            <a:r>
              <a:rPr kumimoji="0" lang="en-US" altLang="zh-TW" sz="1300" dirty="0">
                <a:solidFill>
                  <a:srgbClr val="000099"/>
                </a:solidFill>
                <a:latin typeface="Calibri" pitchFamily="34" charset="0"/>
                <a:ea typeface="標楷體" pitchFamily="65" charset="-120"/>
              </a:rPr>
              <a:t> Tohmatsu (“</a:t>
            </a:r>
            <a:r>
              <a:rPr kumimoji="0" lang="zh-TW" altLang="en-US" sz="1300" dirty="0">
                <a:solidFill>
                  <a:srgbClr val="000099"/>
                </a:solidFill>
                <a:latin typeface="Calibri" pitchFamily="34" charset="0"/>
                <a:ea typeface="標楷體" pitchFamily="65" charset="-120"/>
              </a:rPr>
              <a:t>德勤全球”，一依瑞士法律成立的組織 </a:t>
            </a:r>
            <a:r>
              <a:rPr kumimoji="0" lang="en-US" altLang="zh-TW" sz="1300" dirty="0">
                <a:solidFill>
                  <a:srgbClr val="000099"/>
                </a:solidFill>
                <a:latin typeface="Calibri" pitchFamily="34" charset="0"/>
                <a:ea typeface="標楷體" pitchFamily="65" charset="-120"/>
              </a:rPr>
              <a:t>)</a:t>
            </a:r>
            <a:r>
              <a:rPr kumimoji="0" lang="zh-TW" altLang="en-US" sz="1300" dirty="0">
                <a:solidFill>
                  <a:srgbClr val="000099"/>
                </a:solidFill>
                <a:latin typeface="Calibri" pitchFamily="34" charset="0"/>
                <a:ea typeface="標楷體" pitchFamily="65" charset="-12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300" dirty="0">
                <a:solidFill>
                  <a:srgbClr val="000099"/>
                </a:solidFill>
                <a:latin typeface="Calibri" pitchFamily="34" charset="0"/>
                <a:ea typeface="標楷體" pitchFamily="65" charset="-120"/>
                <a:hlinkClick r:id="rId5"/>
              </a:rPr>
              <a:t>關於勤業眾信</a:t>
            </a:r>
            <a:r>
              <a:rPr kumimoji="0" lang="zh-TW" altLang="en-US" sz="1300" dirty="0">
                <a:solidFill>
                  <a:srgbClr val="000099"/>
                </a:solidFill>
                <a:latin typeface="Calibri" pitchFamily="34" charset="0"/>
                <a:ea typeface="標楷體" pitchFamily="65" charset="-120"/>
              </a:rPr>
              <a:t>。</a:t>
            </a:r>
            <a:endParaRPr kumimoji="0" lang="en-US" altLang="zh-TW" sz="1300" dirty="0">
              <a:solidFill>
                <a:srgbClr val="000099"/>
              </a:solidFill>
              <a:latin typeface="Calibri" pitchFamily="34" charset="0"/>
              <a:ea typeface="標楷體" pitchFamily="65" charset="-120"/>
            </a:endParaRPr>
          </a:p>
        </p:txBody>
      </p:sp>
    </p:spTree>
    <p:extLst>
      <p:ext uri="{BB962C8B-B14F-4D97-AF65-F5344CB8AC3E}">
        <p14:creationId xmlns:p14="http://schemas.microsoft.com/office/powerpoint/2010/main" val="917008157"/>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969.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cxnSp>
        <p:nvCxnSpPr>
          <p:cNvPr id="5" name="直線接點 7"/>
          <p:cNvCxnSpPr/>
          <p:nvPr userDrawn="1"/>
        </p:nvCxnSpPr>
        <p:spPr>
          <a:xfrm>
            <a:off x="0" y="1099529"/>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6" y="360006"/>
            <a:ext cx="9126000" cy="630000"/>
          </a:xfrm>
          <a:prstGeom prst="rect">
            <a:avLst/>
          </a:prstGeom>
        </p:spPr>
        <p:txBody>
          <a:bodyPr lIns="97191" tIns="48595" rIns="97191" bIns="48595"/>
          <a:lstStyle>
            <a:lvl1pPr>
              <a:defRPr sz="3000" b="1" baseline="0">
                <a:solidFill>
                  <a:srgbClr val="002776"/>
                </a:solidFill>
                <a:latin typeface="Calibri" pitchFamily="34" charset="0"/>
                <a:ea typeface="微軟正黑體" pitchFamily="34" charset="-120"/>
              </a:defRPr>
            </a:lvl1pPr>
          </a:lstStyle>
          <a:p>
            <a:r>
              <a:rPr lang="zh-TW" altLang="en-US" dirty="0" smtClean="0"/>
              <a:t>按一下以編輯母片標題樣式</a:t>
            </a:r>
            <a:endParaRPr lang="en-GB" dirty="0"/>
          </a:p>
        </p:txBody>
      </p:sp>
      <p:sp>
        <p:nvSpPr>
          <p:cNvPr id="8" name="日期版面配置區 7"/>
          <p:cNvSpPr>
            <a:spLocks noGrp="1"/>
          </p:cNvSpPr>
          <p:nvPr>
            <p:ph type="dt" sz="half" idx="10"/>
          </p:nvPr>
        </p:nvSpPr>
        <p:spPr>
          <a:xfrm>
            <a:off x="502999" y="7375972"/>
            <a:ext cx="2347331" cy="413893"/>
          </a:xfrm>
          <a:prstGeom prst="rect">
            <a:avLst/>
          </a:prstGeom>
        </p:spPr>
        <p:txBody>
          <a:bodyPr lIns="97191" tIns="48595" rIns="97191" bIns="48595"/>
          <a:lstStyle/>
          <a:p>
            <a:pPr>
              <a:defRPr/>
            </a:pPr>
            <a:endParaRPr lang="zh-TW" altLang="en-US" dirty="0">
              <a:solidFill>
                <a:srgbClr val="000000"/>
              </a:solidFill>
              <a:latin typeface="Arial" charset="0"/>
              <a:ea typeface="新細明體" charset="-120"/>
            </a:endParaRPr>
          </a:p>
        </p:txBody>
      </p:sp>
      <p:sp>
        <p:nvSpPr>
          <p:cNvPr id="9" name="投影片編號版面配置區 8"/>
          <p:cNvSpPr>
            <a:spLocks noGrp="1"/>
          </p:cNvSpPr>
          <p:nvPr>
            <p:ph type="sldNum" sz="quarter" idx="11"/>
          </p:nvPr>
        </p:nvSpPr>
        <p:spPr>
          <a:xfrm>
            <a:off x="2954275" y="7365284"/>
            <a:ext cx="2347331" cy="413893"/>
          </a:xfrm>
          <a:prstGeom prst="rect">
            <a:avLst/>
          </a:prstGeom>
        </p:spPr>
        <p:txBody>
          <a:bodyPr lIns="97191" tIns="48595" rIns="97191" bIns="48595"/>
          <a:lstStyle>
            <a:lvl1pPr>
              <a:defRPr>
                <a:solidFill>
                  <a:schemeClr val="tx1"/>
                </a:solidFill>
              </a:defRPr>
            </a:lvl1pPr>
          </a:lstStyle>
          <a:p>
            <a:pPr>
              <a:defRPr/>
            </a:pPr>
            <a:fld id="{9A8EA689-21ED-4B68-8477-FBF71354A54C}" type="slidenum">
              <a:rPr lang="zh-TW" altLang="en-US" smtClean="0">
                <a:solidFill>
                  <a:srgbClr val="000000"/>
                </a:solidFill>
                <a:latin typeface="Arial" charset="0"/>
                <a:ea typeface="新細明體" charset="-120"/>
              </a:rPr>
              <a:pPr>
                <a:defRPr/>
              </a:pPr>
              <a:t>‹#›</a:t>
            </a:fld>
            <a:endParaRPr lang="zh-TW" altLang="en-US">
              <a:solidFill>
                <a:srgbClr val="000000"/>
              </a:solidFill>
              <a:latin typeface="Arial" charset="0"/>
              <a:ea typeface="新細明體" charset="-120"/>
            </a:endParaRPr>
          </a:p>
        </p:txBody>
      </p:sp>
      <p:sp>
        <p:nvSpPr>
          <p:cNvPr id="7"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456047240"/>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67931554"/>
      </p:ext>
    </p:extLst>
  </p:cSld>
  <p:clrMapOvr>
    <a:masterClrMapping/>
  </p:clrMapOvr>
  <p:transition>
    <p:random/>
  </p:transition>
  <p:timing>
    <p:tnLst>
      <p:par>
        <p:cTn id="1" dur="indefinite" restart="never" nodeType="tmRoot"/>
      </p:par>
    </p:tnLst>
  </p:timing>
</p:sldLayout>
</file>

<file path=ppt/slideLayouts/slideLayout970.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1347" tIns="45673" rIns="91347" bIns="45673"/>
          <a:lstStyle>
            <a:lvl1pPr algn="l">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2" y="7509695"/>
            <a:ext cx="428628" cy="264293"/>
          </a:xfrm>
          <a:prstGeom prst="rect">
            <a:avLst/>
          </a:prstGeom>
        </p:spPr>
        <p:txBody>
          <a:bodyPr lIns="91347" tIns="45673" rIns="91347" bIns="45673"/>
          <a:lstStyle>
            <a:lvl1pPr>
              <a:defRPr sz="10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8" name="Text Placeholder 2"/>
          <p:cNvSpPr>
            <a:spLocks noGrp="1"/>
          </p:cNvSpPr>
          <p:nvPr>
            <p:ph idx="1"/>
          </p:nvPr>
        </p:nvSpPr>
        <p:spPr bwMode="auto">
          <a:xfrm>
            <a:off x="355940" y="1274971"/>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536029" indent="-274360">
              <a:lnSpc>
                <a:spcPct val="100000"/>
              </a:lnSpc>
              <a:spcBef>
                <a:spcPts val="600"/>
              </a:spcBef>
              <a:spcAft>
                <a:spcPts val="669"/>
              </a:spcAft>
              <a:buClr>
                <a:srgbClr val="00A1DE"/>
              </a:buClr>
              <a:buSzPct val="80000"/>
              <a:buFont typeface="Wingdings" pitchFamily="2" charset="2"/>
              <a:buChar char="u"/>
              <a:defRPr sz="2700">
                <a:latin typeface="Calibri" pitchFamily="34" charset="0"/>
                <a:ea typeface="標楷體" pitchFamily="65" charset="-120"/>
              </a:defRPr>
            </a:lvl2pPr>
            <a:lvl3pPr marL="710477" indent="-174447">
              <a:lnSpc>
                <a:spcPct val="100000"/>
              </a:lnSpc>
              <a:spcBef>
                <a:spcPts val="600"/>
              </a:spcBef>
              <a:spcAft>
                <a:spcPts val="669"/>
              </a:spcAft>
              <a:buClr>
                <a:srgbClr val="0070C0"/>
              </a:buClr>
              <a:buSzPct val="70000"/>
              <a:buFont typeface="Wingdings" pitchFamily="2" charset="2"/>
              <a:buChar char="p"/>
              <a:defRPr sz="2200">
                <a:latin typeface="Calibri" pitchFamily="34" charset="0"/>
                <a:ea typeface="標楷體" pitchFamily="65" charset="-120"/>
              </a:defRPr>
            </a:lvl3pPr>
            <a:lvl4pPr marL="986420" indent="-17444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60779" indent="-101497">
              <a:lnSpc>
                <a:spcPct val="100000"/>
              </a:lnSpc>
              <a:spcBef>
                <a:spcPts val="600"/>
              </a:spcBef>
              <a:spcAft>
                <a:spcPts val="669"/>
              </a:spcAft>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1" name="頁尾版面配置區 4"/>
          <p:cNvSpPr txBox="1">
            <a:spLocks/>
          </p:cNvSpPr>
          <p:nvPr userDrawn="1"/>
        </p:nvSpPr>
        <p:spPr>
          <a:xfrm>
            <a:off x="6208907" y="7522090"/>
            <a:ext cx="3856329" cy="413893"/>
          </a:xfrm>
          <a:prstGeom prst="rect">
            <a:avLst/>
          </a:prstGeom>
        </p:spPr>
        <p:txBody>
          <a:bodyPr lIns="101813" tIns="50907" rIns="101813" bIns="50907"/>
          <a:lstStyle>
            <a:lvl1pPr>
              <a:defRPr sz="900"/>
            </a:lvl1pPr>
          </a:lstStyle>
          <a:p>
            <a:pPr algn="r" defTabSz="1018133">
              <a:defRPr/>
            </a:pPr>
            <a:r>
              <a:rPr kumimoji="0" lang="en-US" altLang="zh-TW" sz="1000" dirty="0" smtClean="0">
                <a:solidFill>
                  <a:srgbClr val="000000"/>
                </a:solidFill>
                <a:latin typeface="Calibri" pitchFamily="34" charset="0"/>
                <a:ea typeface="標楷體" pitchFamily="65" charset="-120"/>
                <a:cs typeface="Arial" charset="0"/>
              </a:rPr>
              <a:t>©2013 </a:t>
            </a:r>
            <a:r>
              <a:rPr kumimoji="0" lang="zh-TW" altLang="en-US" sz="1000" dirty="0" smtClean="0">
                <a:solidFill>
                  <a:srgbClr val="000000"/>
                </a:solidFill>
                <a:latin typeface="Calibri" pitchFamily="34" charset="0"/>
                <a:ea typeface="標楷體" pitchFamily="65" charset="-120"/>
                <a:cs typeface="Arial" charset="0"/>
              </a:rPr>
              <a:t>勤業眾信版權所有 保留一切權利</a:t>
            </a:r>
            <a:endParaRPr kumimoji="0" lang="zh-TW" altLang="en-US" sz="1000" dirty="0">
              <a:solidFill>
                <a:srgbClr val="000000"/>
              </a:solidFill>
              <a:latin typeface="Calibri" pitchFamily="34" charset="0"/>
              <a:ea typeface="標楷體" pitchFamily="65" charset="-120"/>
              <a:cs typeface="Arial" charset="0"/>
            </a:endParaRPr>
          </a:p>
        </p:txBody>
      </p:sp>
    </p:spTree>
    <p:extLst>
      <p:ext uri="{BB962C8B-B14F-4D97-AF65-F5344CB8AC3E}">
        <p14:creationId xmlns:p14="http://schemas.microsoft.com/office/powerpoint/2010/main" val="3105456293"/>
      </p:ext>
    </p:extLst>
  </p:cSld>
  <p:clrMapOvr>
    <a:masterClrMapping/>
  </p:clrMapOvr>
  <p:transition>
    <p:random/>
  </p:transition>
  <p:timing>
    <p:tnLst>
      <p:par>
        <p:cTn id="1" dur="indefinite" restart="never" nodeType="tmRoot"/>
      </p:par>
    </p:tnLst>
  </p:timing>
</p:sldLayout>
</file>

<file path=ppt/slideLayouts/slideLayout971.xml><?xml version="1.0" encoding="utf-8"?>
<p:sldLayout xmlns:a="http://schemas.openxmlformats.org/drawingml/2006/main" xmlns:r="http://schemas.openxmlformats.org/officeDocument/2006/relationships" xmlns:p="http://schemas.openxmlformats.org/presentationml/2006/main" userDrawn="1">
  <p:cSld name="7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75"/>
            <a:ext cx="4330064" cy="1177777"/>
          </a:xfrm>
          <a:prstGeom prst="rect">
            <a:avLst/>
          </a:prstGeom>
        </p:spPr>
        <p:txBody>
          <a:bodyPr lIns="91289" tIns="45644" rIns="91289" bIns="4564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5" name="Picture 10" descr="J:\S105\6000_Branding\6200_勤業眾信Branding\6230_Image library\6231_from Global\Business Issue\ind_fsi_glb_ho_237_hi.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50127" r="24783"/>
          <a:stretch>
            <a:fillRect/>
          </a:stretch>
        </p:blipFill>
        <p:spPr bwMode="auto">
          <a:xfrm>
            <a:off x="6218315" y="651444"/>
            <a:ext cx="3145002" cy="690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7536637"/>
      </p:ext>
    </p:extLst>
  </p:cSld>
  <p:clrMapOvr>
    <a:masterClrMapping/>
  </p:clrMapOvr>
  <p:transition>
    <p:random/>
  </p:transition>
  <p:timing>
    <p:tnLst>
      <p:par>
        <p:cTn id="1" dur="indefinite" restart="never" nodeType="tmRoot"/>
      </p:par>
    </p:tnLst>
  </p:timing>
</p:sldLayout>
</file>

<file path=ppt/slideLayouts/slideLayout972.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idx="1"/>
          </p:nvPr>
        </p:nvSpPr>
        <p:spPr>
          <a:xfrm>
            <a:off x="503000" y="1813931"/>
            <a:ext cx="9053989" cy="5130473"/>
          </a:xfrm>
          <a:prstGeom prst="rect">
            <a:avLst/>
          </a:prstGeom>
        </p:spPr>
        <p:txBody>
          <a:bodyPr lIns="101901" tIns="50950" rIns="101901" bIns="5095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5"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FE410A05-64C0-41D5-AB18-9D6D1B8E9D9B}"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1229474639"/>
      </p:ext>
    </p:extLst>
  </p:cSld>
  <p:clrMapOvr>
    <a:masterClrMapping/>
  </p:clrMapOvr>
</p:sldLayout>
</file>

<file path=ppt/slideLayouts/slideLayout973.xml><?xml version="1.0" encoding="utf-8"?>
<p:sldLayout xmlns:a="http://schemas.openxmlformats.org/drawingml/2006/main" xmlns:r="http://schemas.openxmlformats.org/officeDocument/2006/relationships" xmlns:p="http://schemas.openxmlformats.org/presentationml/2006/main" type="twoObj">
  <p:cSld name="2_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2999" y="0"/>
            <a:ext cx="9556989" cy="1606985"/>
          </a:xfrm>
          <a:prstGeom prst="rect">
            <a:avLst/>
          </a:prstGeom>
        </p:spPr>
        <p:txBody>
          <a:bodyPr lIns="101901" tIns="50950" rIns="101901" bIns="50950"/>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0"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3931"/>
            <a:ext cx="4443161" cy="5130473"/>
          </a:xfrm>
          <a:prstGeom prst="rect">
            <a:avLst/>
          </a:prstGeom>
        </p:spPr>
        <p:txBody>
          <a:bodyPr lIns="101901" tIns="50950" rIns="101901" bIns="50950"/>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xfrm>
            <a:off x="502999" y="7079368"/>
            <a:ext cx="2347331"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6" name="Rectangle 5"/>
          <p:cNvSpPr>
            <a:spLocks noGrp="1" noChangeArrowheads="1"/>
          </p:cNvSpPr>
          <p:nvPr>
            <p:ph type="ftr" sz="quarter" idx="11"/>
          </p:nvPr>
        </p:nvSpPr>
        <p:spPr>
          <a:xfrm>
            <a:off x="3437163" y="7079368"/>
            <a:ext cx="3185663" cy="539860"/>
          </a:xfrm>
          <a:prstGeom prst="rect">
            <a:avLst/>
          </a:prstGeom>
          <a:ln/>
        </p:spPr>
        <p:txBody>
          <a:bodyPr lIns="101901" tIns="50950" rIns="101901" bIns="50950"/>
          <a:lstStyle>
            <a:lvl1pPr>
              <a:defRPr/>
            </a:lvl1pPr>
          </a:lstStyle>
          <a:p>
            <a:pPr>
              <a:defRPr/>
            </a:pPr>
            <a:endParaRPr lang="en-US" altLang="zh-TW">
              <a:solidFill>
                <a:srgbClr val="000000"/>
              </a:solidFill>
              <a:latin typeface="Arial" charset="0"/>
              <a:ea typeface="新細明體" charset="-120"/>
            </a:endParaRPr>
          </a:p>
        </p:txBody>
      </p:sp>
      <p:sp>
        <p:nvSpPr>
          <p:cNvPr id="7" name="Rectangle 6"/>
          <p:cNvSpPr>
            <a:spLocks noGrp="1" noChangeArrowheads="1"/>
          </p:cNvSpPr>
          <p:nvPr>
            <p:ph type="sldNum" sz="quarter" idx="12"/>
          </p:nvPr>
        </p:nvSpPr>
        <p:spPr>
          <a:xfrm>
            <a:off x="7485609" y="7234128"/>
            <a:ext cx="2347331" cy="539860"/>
          </a:xfrm>
          <a:prstGeom prst="rect">
            <a:avLst/>
          </a:prstGeom>
          <a:ln/>
        </p:spPr>
        <p:txBody>
          <a:bodyPr lIns="101901" tIns="50950" rIns="101901" bIns="50950"/>
          <a:lstStyle>
            <a:lvl1pPr>
              <a:defRPr/>
            </a:lvl1pPr>
          </a:lstStyle>
          <a:p>
            <a:pPr>
              <a:defRPr/>
            </a:pPr>
            <a:fld id="{04FB99E0-4B05-4656-A9CF-C9EE39DD8A60}" type="slidenum">
              <a:rPr lang="en-US" altLang="zh-TW">
                <a:solidFill>
                  <a:srgbClr val="000000"/>
                </a:solidFill>
                <a:latin typeface="Arial" charset="0"/>
                <a:ea typeface="新細明體" charset="-120"/>
              </a:rPr>
              <a:pPr>
                <a:defRPr/>
              </a:pPr>
              <a:t>‹#›</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870287118"/>
      </p:ext>
    </p:extLst>
  </p:cSld>
  <p:clrMapOvr>
    <a:masterClrMapping/>
  </p:clrMapOvr>
</p:sldLayout>
</file>

<file path=ppt/slideLayouts/slideLayout974.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6396601"/>
      </p:ext>
    </p:extLst>
  </p:cSld>
  <p:clrMapOvr>
    <a:masterClrMapping/>
  </p:clrMapOvr>
  <p:transition>
    <p:random/>
  </p:transition>
  <p:timing>
    <p:tnLst>
      <p:par>
        <p:cTn id="1" dur="indefinite" restart="never" nodeType="tmRoot"/>
      </p:par>
    </p:tnLst>
  </p:timing>
</p:sldLayout>
</file>

<file path=ppt/slideLayouts/slideLayout975.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40652382"/>
      </p:ext>
    </p:extLst>
  </p:cSld>
  <p:clrMapOvr>
    <a:masterClrMapping/>
  </p:clrMapOvr>
  <p:transition>
    <p:random/>
  </p:transition>
  <p:timing>
    <p:tnLst>
      <p:par>
        <p:cTn id="1" dur="indefinite" restart="never" nodeType="tmRoot"/>
      </p:par>
    </p:tnLst>
  </p:timing>
</p:sldLayout>
</file>

<file path=ppt/slideLayouts/slideLayout976.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1" y="3027363"/>
            <a:ext cx="6724650" cy="1279525"/>
          </a:xfrm>
          <a:prstGeom prst="rect">
            <a:avLst/>
          </a:prstGeom>
        </p:spPr>
        <p:txBody>
          <a:bodyPr lIns="101901" tIns="50950" rIns="101901" bIns="50950"/>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6" y="7429501"/>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srgbClr val="FFFFFF"/>
                </a:solidFill>
                <a:latin typeface="Arial" charset="0"/>
                <a:ea typeface="新細明體" charset="-120"/>
              </a:rPr>
              <a:pPr>
                <a:defRPr/>
              </a:pPr>
              <a:t>‹#›</a:t>
            </a:fld>
            <a:endParaRPr lang="en-US" dirty="0">
              <a:solidFill>
                <a:srgbClr val="FFFFFF"/>
              </a:solidFill>
              <a:latin typeface="Arial" charset="0"/>
              <a:ea typeface="新細明體" charset="-120"/>
            </a:endParaRPr>
          </a:p>
        </p:txBody>
      </p:sp>
      <p:sp>
        <p:nvSpPr>
          <p:cNvPr id="8" name="Footer Placeholder 10"/>
          <p:cNvSpPr>
            <a:spLocks noGrp="1"/>
          </p:cNvSpPr>
          <p:nvPr>
            <p:ph type="ftr" sz="quarter" idx="3"/>
          </p:nvPr>
        </p:nvSpPr>
        <p:spPr>
          <a:xfrm>
            <a:off x="849313" y="7429501"/>
            <a:ext cx="4749800" cy="163513"/>
          </a:xfrm>
          <a:prstGeom prst="rect">
            <a:avLst/>
          </a:prstGeom>
        </p:spPr>
        <p:txBody>
          <a:bodyPr lIns="0" tIns="0" rIns="0" bIns="0"/>
          <a:lstStyle>
            <a:lvl1pPr>
              <a:defRPr sz="1000" smtClean="0">
                <a:solidFill>
                  <a:schemeClr val="bg1"/>
                </a:solidFill>
              </a:defRPr>
            </a:lvl1pPr>
          </a:lstStyle>
          <a:p>
            <a:pPr>
              <a:defRPr/>
            </a:pPr>
            <a:r>
              <a:rPr lang="en-US">
                <a:solidFill>
                  <a:srgbClr val="FFFFFF"/>
                </a:solidFill>
                <a:latin typeface="Arial" charset="0"/>
                <a:ea typeface="新細明體" charset="-120"/>
              </a:rPr>
              <a:t>Footer</a:t>
            </a:r>
            <a:endParaRPr lang="en-US" dirty="0">
              <a:solidFill>
                <a:srgbClr val="FFFFFF"/>
              </a:solidFill>
              <a:latin typeface="Arial" charset="0"/>
              <a:ea typeface="新細明體" charset="-120"/>
            </a:endParaRPr>
          </a:p>
        </p:txBody>
      </p:sp>
    </p:spTree>
    <p:extLst>
      <p:ext uri="{BB962C8B-B14F-4D97-AF65-F5344CB8AC3E}">
        <p14:creationId xmlns:p14="http://schemas.microsoft.com/office/powerpoint/2010/main" val="4098860543"/>
      </p:ext>
    </p:extLst>
  </p:cSld>
  <p:clrMapOvr>
    <a:masterClrMapping/>
  </p:clrMapOvr>
  <p:hf hdr="0" dt="0"/>
</p:sldLayout>
</file>

<file path=ppt/slideLayouts/slideLayout977.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76088466"/>
      </p:ext>
    </p:extLst>
  </p:cSld>
  <p:clrMapOvr>
    <a:masterClrMapping/>
  </p:clrMapOvr>
  <p:transition>
    <p:random/>
  </p:transition>
  <p:timing>
    <p:tnLst>
      <p:par>
        <p:cTn id="1" dur="indefinite" restart="never" nodeType="tmRoot"/>
      </p:par>
    </p:tnLst>
  </p:timing>
</p:sldLayout>
</file>

<file path=ppt/slideLayouts/slideLayout978.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17740217"/>
      </p:ext>
    </p:extLst>
  </p:cSld>
  <p:clrMapOvr>
    <a:masterClrMapping/>
  </p:clrMapOvr>
  <p:transition>
    <p:random/>
  </p:transition>
  <p:timing>
    <p:tnLst>
      <p:par>
        <p:cTn id="1" dur="indefinite" restart="never" nodeType="tmRoot"/>
      </p:par>
    </p:tnLst>
  </p:timing>
</p:sldLayout>
</file>

<file path=ppt/slideLayouts/slideLayout979.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23289770"/>
      </p:ext>
    </p:extLst>
  </p:cSld>
  <p:clrMapOvr>
    <a:masterClrMapping/>
  </p:clrMapOvr>
  <p:transition>
    <p:random/>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9406959"/>
      </p:ext>
    </p:extLst>
  </p:cSld>
  <p:clrMapOvr>
    <a:masterClrMapping/>
  </p:clrMapOvr>
  <p:transition>
    <p:random/>
  </p:transition>
  <p:timing>
    <p:tnLst>
      <p:par>
        <p:cTn id="1" dur="indefinite" restart="never" nodeType="tmRoot"/>
      </p:par>
    </p:tnLst>
  </p:timing>
</p:sldLayout>
</file>

<file path=ppt/slideLayouts/slideLayout980.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71686979"/>
      </p:ext>
    </p:extLst>
  </p:cSld>
  <p:clrMapOvr>
    <a:masterClrMapping/>
  </p:clrMapOvr>
  <p:transition>
    <p:random/>
  </p:transition>
  <p:timing>
    <p:tnLst>
      <p:par>
        <p:cTn id="1" dur="indefinite" restart="never" nodeType="tmRoot"/>
      </p:par>
    </p:tnLst>
  </p:timing>
</p:sldLayout>
</file>

<file path=ppt/slideLayouts/slideLayout981.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1878238"/>
      </p:ext>
    </p:extLst>
  </p:cSld>
  <p:clrMapOvr>
    <a:masterClrMapping/>
  </p:clrMapOvr>
  <p:transition>
    <p:random/>
  </p:transition>
  <p:timing>
    <p:tnLst>
      <p:par>
        <p:cTn id="1" dur="indefinite" restart="never" nodeType="tmRoot"/>
      </p:par>
    </p:tnLst>
  </p:timing>
</p:sldLayout>
</file>

<file path=ppt/slideLayouts/slideLayout982.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96813311"/>
      </p:ext>
    </p:extLst>
  </p:cSld>
  <p:clrMapOvr>
    <a:masterClrMapping/>
  </p:clrMapOvr>
  <p:transition>
    <p:random/>
  </p:transition>
  <p:timing>
    <p:tnLst>
      <p:par>
        <p:cTn id="1" dur="indefinite" restart="never" nodeType="tmRoot"/>
      </p:par>
    </p:tnLst>
  </p:timing>
</p:sldLayout>
</file>

<file path=ppt/slideLayouts/slideLayout983.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18502497"/>
      </p:ext>
    </p:extLst>
  </p:cSld>
  <p:clrMapOvr>
    <a:masterClrMapping/>
  </p:clrMapOvr>
  <p:transition>
    <p:random/>
  </p:transition>
  <p:timing>
    <p:tnLst>
      <p:par>
        <p:cTn id="1" dur="indefinite" restart="never" nodeType="tmRoot"/>
      </p:par>
    </p:tnLst>
  </p:timing>
</p:sldLayout>
</file>

<file path=ppt/slideLayouts/slideLayout984.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61638436"/>
      </p:ext>
    </p:extLst>
  </p:cSld>
  <p:clrMapOvr>
    <a:masterClrMapping/>
  </p:clrMapOvr>
  <p:transition>
    <p:random/>
  </p:transition>
  <p:timing>
    <p:tnLst>
      <p:par>
        <p:cTn id="1" dur="indefinite" restart="never" nodeType="tmRoot"/>
      </p:par>
    </p:tnLst>
  </p:timing>
</p:sldLayout>
</file>

<file path=ppt/slideLayouts/slideLayout985.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09542122"/>
      </p:ext>
    </p:extLst>
  </p:cSld>
  <p:clrMapOvr>
    <a:masterClrMapping/>
  </p:clrMapOvr>
  <p:transition>
    <p:random/>
  </p:transition>
  <p:timing>
    <p:tnLst>
      <p:par>
        <p:cTn id="1" dur="indefinite" restart="never" nodeType="tmRoot"/>
      </p:par>
    </p:tnLst>
  </p:timing>
</p:sldLayout>
</file>

<file path=ppt/slideLayouts/slideLayout986.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4785517"/>
      </p:ext>
    </p:extLst>
  </p:cSld>
  <p:clrMapOvr>
    <a:masterClrMapping/>
  </p:clrMapOvr>
  <p:transition>
    <p:random/>
  </p:transition>
  <p:timing>
    <p:tnLst>
      <p:par>
        <p:cTn id="1" dur="indefinite" restart="never" nodeType="tmRoot"/>
      </p:par>
    </p:tnLst>
  </p:timing>
</p:sldLayout>
</file>

<file path=ppt/slideLayouts/slideLayout987.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161751813"/>
      </p:ext>
    </p:extLst>
  </p:cSld>
  <p:clrMapOvr>
    <a:masterClrMapping/>
  </p:clrMapOvr>
  <p:transition>
    <p:random/>
  </p:transition>
  <p:timing>
    <p:tnLst>
      <p:par>
        <p:cTn id="1" dur="indefinite" restart="never" nodeType="tmRoot"/>
      </p:par>
    </p:tnLst>
  </p:timing>
</p:sldLayout>
</file>

<file path=ppt/slideLayouts/slideLayout988.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92937992"/>
      </p:ext>
    </p:extLst>
  </p:cSld>
  <p:clrMapOvr>
    <a:masterClrMapping/>
  </p:clrMapOvr>
  <p:transition>
    <p:random/>
  </p:transition>
  <p:timing>
    <p:tnLst>
      <p:par>
        <p:cTn id="1" dur="indefinite" restart="never" nodeType="tmRoot"/>
      </p:par>
    </p:tnLst>
  </p:timing>
</p:sldLayout>
</file>

<file path=ppt/slideLayouts/slideLayout989.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24968876"/>
      </p:ext>
    </p:extLst>
  </p:cSld>
  <p:clrMapOvr>
    <a:masterClrMapping/>
  </p:clrMapOvr>
  <p:transition>
    <p:random/>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1348912"/>
      </p:ext>
    </p:extLst>
  </p:cSld>
  <p:clrMapOvr>
    <a:masterClrMapping/>
  </p:clrMapOvr>
  <p:transition>
    <p:random/>
  </p:transition>
  <p:timing>
    <p:tnLst>
      <p:par>
        <p:cTn id="1" dur="indefinite" restart="never" nodeType="tmRoot"/>
      </p:par>
    </p:tnLst>
  </p:timing>
</p:sldLayout>
</file>

<file path=ppt/slideLayouts/slideLayout990.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74656003"/>
      </p:ext>
    </p:extLst>
  </p:cSld>
  <p:clrMapOvr>
    <a:masterClrMapping/>
  </p:clrMapOvr>
  <p:transition>
    <p:random/>
  </p:transition>
  <p:timing>
    <p:tnLst>
      <p:par>
        <p:cTn id="1" dur="indefinite" restart="never" nodeType="tmRoot"/>
      </p:par>
    </p:tnLst>
  </p:timing>
</p:sldLayout>
</file>

<file path=ppt/slideLayouts/slideLayout991.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699917604"/>
      </p:ext>
    </p:extLst>
  </p:cSld>
  <p:clrMapOvr>
    <a:masterClrMapping/>
  </p:clrMapOvr>
  <p:transition>
    <p:random/>
  </p:transition>
  <p:timing>
    <p:tnLst>
      <p:par>
        <p:cTn id="1" dur="indefinite" restart="never" nodeType="tmRoot"/>
      </p:par>
    </p:tnLst>
  </p:timing>
</p:sldLayout>
</file>

<file path=ppt/slideLayouts/slideLayout992.xml><?xml version="1.0" encoding="utf-8"?>
<p:sldLayout xmlns:a="http://schemas.openxmlformats.org/drawingml/2006/main" xmlns:r="http://schemas.openxmlformats.org/officeDocument/2006/relationships" xmlns:p="http://schemas.openxmlformats.org/presentationml/2006/main" userDrawn="1">
  <p:cSld name="8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80305332"/>
      </p:ext>
    </p:extLst>
  </p:cSld>
  <p:clrMapOvr>
    <a:masterClrMapping/>
  </p:clrMapOvr>
  <p:transition>
    <p:random/>
  </p:transition>
  <p:timing>
    <p:tnLst>
      <p:par>
        <p:cTn id="1" dur="indefinite" restart="never" nodeType="tmRoot"/>
      </p:par>
    </p:tnLst>
  </p:timing>
</p:sldLayout>
</file>

<file path=ppt/slideLayouts/slideLayout993.xml><?xml version="1.0" encoding="utf-8"?>
<p:sldLayout xmlns:a="http://schemas.openxmlformats.org/drawingml/2006/main" xmlns:r="http://schemas.openxmlformats.org/officeDocument/2006/relationships" xmlns:p="http://schemas.openxmlformats.org/presentationml/2006/main" userDrawn="1">
  <p:cSld name="8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80284774"/>
      </p:ext>
    </p:extLst>
  </p:cSld>
  <p:clrMapOvr>
    <a:masterClrMapping/>
  </p:clrMapOvr>
  <p:transition>
    <p:random/>
  </p:transition>
  <p:timing>
    <p:tnLst>
      <p:par>
        <p:cTn id="1" dur="indefinite" restart="never" nodeType="tmRoot"/>
      </p:par>
    </p:tnLst>
  </p:timing>
</p:sldLayout>
</file>

<file path=ppt/slideLayouts/slideLayout994.xml><?xml version="1.0" encoding="utf-8"?>
<p:sldLayout xmlns:a="http://schemas.openxmlformats.org/drawingml/2006/main" xmlns:r="http://schemas.openxmlformats.org/officeDocument/2006/relationships" xmlns:p="http://schemas.openxmlformats.org/presentationml/2006/main" userDrawn="1">
  <p:cSld name="8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60351820"/>
      </p:ext>
    </p:extLst>
  </p:cSld>
  <p:clrMapOvr>
    <a:masterClrMapping/>
  </p:clrMapOvr>
  <p:transition>
    <p:random/>
  </p:transition>
  <p:timing>
    <p:tnLst>
      <p:par>
        <p:cTn id="1" dur="indefinite" restart="never" nodeType="tmRoot"/>
      </p:par>
    </p:tnLst>
  </p:timing>
</p:sldLayout>
</file>

<file path=ppt/slideLayouts/slideLayout995.xml><?xml version="1.0" encoding="utf-8"?>
<p:sldLayout xmlns:a="http://schemas.openxmlformats.org/drawingml/2006/main" xmlns:r="http://schemas.openxmlformats.org/officeDocument/2006/relationships" xmlns:p="http://schemas.openxmlformats.org/presentationml/2006/main" userDrawn="1">
  <p:cSld name="9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17968559"/>
      </p:ext>
    </p:extLst>
  </p:cSld>
  <p:clrMapOvr>
    <a:masterClrMapping/>
  </p:clrMapOvr>
  <p:transition>
    <p:random/>
  </p:transition>
  <p:timing>
    <p:tnLst>
      <p:par>
        <p:cTn id="1" dur="indefinite" restart="never" nodeType="tmRoot"/>
      </p:par>
    </p:tnLst>
  </p:timing>
</p:sldLayout>
</file>

<file path=ppt/slideLayouts/slideLayout996.xml><?xml version="1.0" encoding="utf-8"?>
<p:sldLayout xmlns:a="http://schemas.openxmlformats.org/drawingml/2006/main" xmlns:r="http://schemas.openxmlformats.org/officeDocument/2006/relationships" xmlns:p="http://schemas.openxmlformats.org/presentationml/2006/main" userDrawn="1">
  <p:cSld name="9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71818681"/>
      </p:ext>
    </p:extLst>
  </p:cSld>
  <p:clrMapOvr>
    <a:masterClrMapping/>
  </p:clrMapOvr>
  <p:transition>
    <p:random/>
  </p:transition>
  <p:timing>
    <p:tnLst>
      <p:par>
        <p:cTn id="1" dur="indefinite" restart="never" nodeType="tmRoot"/>
      </p:par>
    </p:tnLst>
  </p:timing>
</p:sldLayout>
</file>

<file path=ppt/slideLayouts/slideLayout997.xml><?xml version="1.0" encoding="utf-8"?>
<p:sldLayout xmlns:a="http://schemas.openxmlformats.org/drawingml/2006/main" xmlns:r="http://schemas.openxmlformats.org/officeDocument/2006/relationships" xmlns:p="http://schemas.openxmlformats.org/presentationml/2006/main" userDrawn="1">
  <p:cSld name="9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76388351"/>
      </p:ext>
    </p:extLst>
  </p:cSld>
  <p:clrMapOvr>
    <a:masterClrMapping/>
  </p:clrMapOvr>
  <p:transition>
    <p:random/>
  </p:transition>
  <p:timing>
    <p:tnLst>
      <p:par>
        <p:cTn id="1" dur="indefinite" restart="never" nodeType="tmRoot"/>
      </p:par>
    </p:tnLst>
  </p:timing>
</p:sldLayout>
</file>

<file path=ppt/slideLayouts/slideLayout998.xml><?xml version="1.0" encoding="utf-8"?>
<p:sldLayout xmlns:a="http://schemas.openxmlformats.org/drawingml/2006/main" xmlns:r="http://schemas.openxmlformats.org/officeDocument/2006/relationships" xmlns:p="http://schemas.openxmlformats.org/presentationml/2006/main" userDrawn="1">
  <p:cSld name="9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095447974"/>
      </p:ext>
    </p:extLst>
  </p:cSld>
  <p:clrMapOvr>
    <a:masterClrMapping/>
  </p:clrMapOvr>
  <p:transition>
    <p:random/>
  </p:transition>
  <p:timing>
    <p:tnLst>
      <p:par>
        <p:cTn id="1" dur="indefinite" restart="never" nodeType="tmRoot"/>
      </p:par>
    </p:tnLst>
  </p:timing>
</p:sldLayout>
</file>

<file path=ppt/slideLayouts/slideLayout999.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1"/>
            <a:ext cx="428628" cy="264293"/>
          </a:xfrm>
          <a:prstGeom prst="rect">
            <a:avLst/>
          </a:prstGeom>
        </p:spPr>
        <p:txBody>
          <a:bodyPr lIns="91425" tIns="45713" rIns="91425" bIns="45713"/>
          <a:lstStyle>
            <a:lvl1pPr algn="ctr">
              <a:defRPr sz="1200">
                <a:latin typeface="Calibri" pitchFamily="34" charset="0"/>
              </a:defRPr>
            </a:lvl1pPr>
          </a:lstStyle>
          <a:p>
            <a:fld id="{5C2BFDC5-D7DB-482A-BCCF-A292C6924E52}" type="slidenum">
              <a:rPr lang="en-US" smtClean="0">
                <a:solidFill>
                  <a:srgbClr val="000000"/>
                </a:solidFill>
                <a:ea typeface="新細明體" charset="-120"/>
              </a:rPr>
              <a:pPr/>
              <a:t>‹#›</a:t>
            </a:fld>
            <a:endParaRPr lang="en-US" dirty="0">
              <a:solidFill>
                <a:srgbClr val="000000"/>
              </a:solidFill>
              <a:ea typeface="新細明體" charset="-120"/>
            </a:endParaRPr>
          </a:p>
        </p:txBody>
      </p:sp>
      <p:sp>
        <p:nvSpPr>
          <p:cNvPr id="7" name="Rectangle 3"/>
          <p:cNvSpPr>
            <a:spLocks noChangeArrowheads="1"/>
          </p:cNvSpPr>
          <p:nvPr userDrawn="1"/>
        </p:nvSpPr>
        <p:spPr bwMode="auto">
          <a:xfrm>
            <a:off x="7644297" y="7478265"/>
            <a:ext cx="2069435" cy="245139"/>
          </a:xfrm>
          <a:prstGeom prst="rect">
            <a:avLst/>
          </a:prstGeom>
          <a:noFill/>
          <a:ln w="25400" algn="ctr">
            <a:noFill/>
            <a:miter lim="800000"/>
            <a:headEnd/>
            <a:tailEnd/>
          </a:ln>
        </p:spPr>
        <p:txBody>
          <a:bodyPr lIns="0" tIns="0" rIns="0" bIns="0" anchor="ctr"/>
          <a:lstStyle/>
          <a:p>
            <a:pPr algn="r" defTabSz="957109">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70874244"/>
      </p:ext>
    </p:extLst>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479.xml"/><Relationship Id="rId18" Type="http://schemas.openxmlformats.org/officeDocument/2006/relationships/slideLayout" Target="../slideLayouts/slideLayout484.xml"/><Relationship Id="rId26" Type="http://schemas.openxmlformats.org/officeDocument/2006/relationships/slideLayout" Target="../slideLayouts/slideLayout492.xml"/><Relationship Id="rId39" Type="http://schemas.openxmlformats.org/officeDocument/2006/relationships/slideLayout" Target="../slideLayouts/slideLayout505.xml"/><Relationship Id="rId21" Type="http://schemas.openxmlformats.org/officeDocument/2006/relationships/slideLayout" Target="../slideLayouts/slideLayout487.xml"/><Relationship Id="rId34" Type="http://schemas.openxmlformats.org/officeDocument/2006/relationships/slideLayout" Target="../slideLayouts/slideLayout500.xml"/><Relationship Id="rId42" Type="http://schemas.openxmlformats.org/officeDocument/2006/relationships/slideLayout" Target="../slideLayouts/slideLayout508.xml"/><Relationship Id="rId47" Type="http://schemas.openxmlformats.org/officeDocument/2006/relationships/slideLayout" Target="../slideLayouts/slideLayout513.xml"/><Relationship Id="rId50" Type="http://schemas.openxmlformats.org/officeDocument/2006/relationships/slideLayout" Target="../slideLayouts/slideLayout516.xml"/><Relationship Id="rId55" Type="http://schemas.openxmlformats.org/officeDocument/2006/relationships/slideLayout" Target="../slideLayouts/slideLayout521.xml"/><Relationship Id="rId63" Type="http://schemas.openxmlformats.org/officeDocument/2006/relationships/slideLayout" Target="../slideLayouts/slideLayout529.xml"/><Relationship Id="rId68" Type="http://schemas.openxmlformats.org/officeDocument/2006/relationships/slideLayout" Target="../slideLayouts/slideLayout534.xml"/><Relationship Id="rId76" Type="http://schemas.openxmlformats.org/officeDocument/2006/relationships/slideLayout" Target="../slideLayouts/slideLayout542.xml"/><Relationship Id="rId7" Type="http://schemas.openxmlformats.org/officeDocument/2006/relationships/slideLayout" Target="../slideLayouts/slideLayout473.xml"/><Relationship Id="rId71" Type="http://schemas.openxmlformats.org/officeDocument/2006/relationships/slideLayout" Target="../slideLayouts/slideLayout537.xml"/><Relationship Id="rId2" Type="http://schemas.openxmlformats.org/officeDocument/2006/relationships/slideLayout" Target="../slideLayouts/slideLayout468.xml"/><Relationship Id="rId16" Type="http://schemas.openxmlformats.org/officeDocument/2006/relationships/slideLayout" Target="../slideLayouts/slideLayout482.xml"/><Relationship Id="rId29" Type="http://schemas.openxmlformats.org/officeDocument/2006/relationships/slideLayout" Target="../slideLayouts/slideLayout495.xml"/><Relationship Id="rId11" Type="http://schemas.openxmlformats.org/officeDocument/2006/relationships/slideLayout" Target="../slideLayouts/slideLayout477.xml"/><Relationship Id="rId24" Type="http://schemas.openxmlformats.org/officeDocument/2006/relationships/slideLayout" Target="../slideLayouts/slideLayout490.xml"/><Relationship Id="rId32" Type="http://schemas.openxmlformats.org/officeDocument/2006/relationships/slideLayout" Target="../slideLayouts/slideLayout498.xml"/><Relationship Id="rId37" Type="http://schemas.openxmlformats.org/officeDocument/2006/relationships/slideLayout" Target="../slideLayouts/slideLayout503.xml"/><Relationship Id="rId40" Type="http://schemas.openxmlformats.org/officeDocument/2006/relationships/slideLayout" Target="../slideLayouts/slideLayout506.xml"/><Relationship Id="rId45" Type="http://schemas.openxmlformats.org/officeDocument/2006/relationships/slideLayout" Target="../slideLayouts/slideLayout511.xml"/><Relationship Id="rId53" Type="http://schemas.openxmlformats.org/officeDocument/2006/relationships/slideLayout" Target="../slideLayouts/slideLayout519.xml"/><Relationship Id="rId58" Type="http://schemas.openxmlformats.org/officeDocument/2006/relationships/slideLayout" Target="../slideLayouts/slideLayout524.xml"/><Relationship Id="rId66" Type="http://schemas.openxmlformats.org/officeDocument/2006/relationships/slideLayout" Target="../slideLayouts/slideLayout532.xml"/><Relationship Id="rId74" Type="http://schemas.openxmlformats.org/officeDocument/2006/relationships/slideLayout" Target="../slideLayouts/slideLayout540.xml"/><Relationship Id="rId79" Type="http://schemas.openxmlformats.org/officeDocument/2006/relationships/slideLayout" Target="../slideLayouts/slideLayout545.xml"/><Relationship Id="rId5" Type="http://schemas.openxmlformats.org/officeDocument/2006/relationships/slideLayout" Target="../slideLayouts/slideLayout471.xml"/><Relationship Id="rId61" Type="http://schemas.openxmlformats.org/officeDocument/2006/relationships/slideLayout" Target="../slideLayouts/slideLayout527.xml"/><Relationship Id="rId82" Type="http://schemas.openxmlformats.org/officeDocument/2006/relationships/slideLayout" Target="../slideLayouts/slideLayout548.xml"/><Relationship Id="rId10" Type="http://schemas.openxmlformats.org/officeDocument/2006/relationships/slideLayout" Target="../slideLayouts/slideLayout476.xml"/><Relationship Id="rId19" Type="http://schemas.openxmlformats.org/officeDocument/2006/relationships/slideLayout" Target="../slideLayouts/slideLayout485.xml"/><Relationship Id="rId31" Type="http://schemas.openxmlformats.org/officeDocument/2006/relationships/slideLayout" Target="../slideLayouts/slideLayout497.xml"/><Relationship Id="rId44" Type="http://schemas.openxmlformats.org/officeDocument/2006/relationships/slideLayout" Target="../slideLayouts/slideLayout510.xml"/><Relationship Id="rId52" Type="http://schemas.openxmlformats.org/officeDocument/2006/relationships/slideLayout" Target="../slideLayouts/slideLayout518.xml"/><Relationship Id="rId60" Type="http://schemas.openxmlformats.org/officeDocument/2006/relationships/slideLayout" Target="../slideLayouts/slideLayout526.xml"/><Relationship Id="rId65" Type="http://schemas.openxmlformats.org/officeDocument/2006/relationships/slideLayout" Target="../slideLayouts/slideLayout531.xml"/><Relationship Id="rId73" Type="http://schemas.openxmlformats.org/officeDocument/2006/relationships/slideLayout" Target="../slideLayouts/slideLayout539.xml"/><Relationship Id="rId78" Type="http://schemas.openxmlformats.org/officeDocument/2006/relationships/slideLayout" Target="../slideLayouts/slideLayout544.xml"/><Relationship Id="rId81" Type="http://schemas.openxmlformats.org/officeDocument/2006/relationships/slideLayout" Target="../slideLayouts/slideLayout547.xml"/><Relationship Id="rId4" Type="http://schemas.openxmlformats.org/officeDocument/2006/relationships/slideLayout" Target="../slideLayouts/slideLayout470.xml"/><Relationship Id="rId9" Type="http://schemas.openxmlformats.org/officeDocument/2006/relationships/slideLayout" Target="../slideLayouts/slideLayout475.xml"/><Relationship Id="rId14" Type="http://schemas.openxmlformats.org/officeDocument/2006/relationships/slideLayout" Target="../slideLayouts/slideLayout480.xml"/><Relationship Id="rId22" Type="http://schemas.openxmlformats.org/officeDocument/2006/relationships/slideLayout" Target="../slideLayouts/slideLayout488.xml"/><Relationship Id="rId27" Type="http://schemas.openxmlformats.org/officeDocument/2006/relationships/slideLayout" Target="../slideLayouts/slideLayout493.xml"/><Relationship Id="rId30" Type="http://schemas.openxmlformats.org/officeDocument/2006/relationships/slideLayout" Target="../slideLayouts/slideLayout496.xml"/><Relationship Id="rId35" Type="http://schemas.openxmlformats.org/officeDocument/2006/relationships/slideLayout" Target="../slideLayouts/slideLayout501.xml"/><Relationship Id="rId43" Type="http://schemas.openxmlformats.org/officeDocument/2006/relationships/slideLayout" Target="../slideLayouts/slideLayout509.xml"/><Relationship Id="rId48" Type="http://schemas.openxmlformats.org/officeDocument/2006/relationships/slideLayout" Target="../slideLayouts/slideLayout514.xml"/><Relationship Id="rId56" Type="http://schemas.openxmlformats.org/officeDocument/2006/relationships/slideLayout" Target="../slideLayouts/slideLayout522.xml"/><Relationship Id="rId64" Type="http://schemas.openxmlformats.org/officeDocument/2006/relationships/slideLayout" Target="../slideLayouts/slideLayout530.xml"/><Relationship Id="rId69" Type="http://schemas.openxmlformats.org/officeDocument/2006/relationships/slideLayout" Target="../slideLayouts/slideLayout535.xml"/><Relationship Id="rId77" Type="http://schemas.openxmlformats.org/officeDocument/2006/relationships/slideLayout" Target="../slideLayouts/slideLayout543.xml"/><Relationship Id="rId8" Type="http://schemas.openxmlformats.org/officeDocument/2006/relationships/slideLayout" Target="../slideLayouts/slideLayout474.xml"/><Relationship Id="rId51" Type="http://schemas.openxmlformats.org/officeDocument/2006/relationships/slideLayout" Target="../slideLayouts/slideLayout517.xml"/><Relationship Id="rId72" Type="http://schemas.openxmlformats.org/officeDocument/2006/relationships/slideLayout" Target="../slideLayouts/slideLayout538.xml"/><Relationship Id="rId80" Type="http://schemas.openxmlformats.org/officeDocument/2006/relationships/slideLayout" Target="../slideLayouts/slideLayout546.xml"/><Relationship Id="rId3" Type="http://schemas.openxmlformats.org/officeDocument/2006/relationships/slideLayout" Target="../slideLayouts/slideLayout469.xml"/><Relationship Id="rId12" Type="http://schemas.openxmlformats.org/officeDocument/2006/relationships/slideLayout" Target="../slideLayouts/slideLayout478.xml"/><Relationship Id="rId17" Type="http://schemas.openxmlformats.org/officeDocument/2006/relationships/slideLayout" Target="../slideLayouts/slideLayout483.xml"/><Relationship Id="rId25" Type="http://schemas.openxmlformats.org/officeDocument/2006/relationships/slideLayout" Target="../slideLayouts/slideLayout491.xml"/><Relationship Id="rId33" Type="http://schemas.openxmlformats.org/officeDocument/2006/relationships/slideLayout" Target="../slideLayouts/slideLayout499.xml"/><Relationship Id="rId38" Type="http://schemas.openxmlformats.org/officeDocument/2006/relationships/slideLayout" Target="../slideLayouts/slideLayout504.xml"/><Relationship Id="rId46" Type="http://schemas.openxmlformats.org/officeDocument/2006/relationships/slideLayout" Target="../slideLayouts/slideLayout512.xml"/><Relationship Id="rId59" Type="http://schemas.openxmlformats.org/officeDocument/2006/relationships/slideLayout" Target="../slideLayouts/slideLayout525.xml"/><Relationship Id="rId67" Type="http://schemas.openxmlformats.org/officeDocument/2006/relationships/slideLayout" Target="../slideLayouts/slideLayout533.xml"/><Relationship Id="rId20" Type="http://schemas.openxmlformats.org/officeDocument/2006/relationships/slideLayout" Target="../slideLayouts/slideLayout486.xml"/><Relationship Id="rId41" Type="http://schemas.openxmlformats.org/officeDocument/2006/relationships/slideLayout" Target="../slideLayouts/slideLayout507.xml"/><Relationship Id="rId54" Type="http://schemas.openxmlformats.org/officeDocument/2006/relationships/slideLayout" Target="../slideLayouts/slideLayout520.xml"/><Relationship Id="rId62" Type="http://schemas.openxmlformats.org/officeDocument/2006/relationships/slideLayout" Target="../slideLayouts/slideLayout528.xml"/><Relationship Id="rId70" Type="http://schemas.openxmlformats.org/officeDocument/2006/relationships/slideLayout" Target="../slideLayouts/slideLayout536.xml"/><Relationship Id="rId75" Type="http://schemas.openxmlformats.org/officeDocument/2006/relationships/slideLayout" Target="../slideLayouts/slideLayout541.xml"/><Relationship Id="rId83" Type="http://schemas.openxmlformats.org/officeDocument/2006/relationships/theme" Target="../theme/theme10.xml"/><Relationship Id="rId1" Type="http://schemas.openxmlformats.org/officeDocument/2006/relationships/slideLayout" Target="../slideLayouts/slideLayout467.xml"/><Relationship Id="rId6" Type="http://schemas.openxmlformats.org/officeDocument/2006/relationships/slideLayout" Target="../slideLayouts/slideLayout472.xml"/><Relationship Id="rId15" Type="http://schemas.openxmlformats.org/officeDocument/2006/relationships/slideLayout" Target="../slideLayouts/slideLayout481.xml"/><Relationship Id="rId23" Type="http://schemas.openxmlformats.org/officeDocument/2006/relationships/slideLayout" Target="../slideLayouts/slideLayout489.xml"/><Relationship Id="rId28" Type="http://schemas.openxmlformats.org/officeDocument/2006/relationships/slideLayout" Target="../slideLayouts/slideLayout494.xml"/><Relationship Id="rId36" Type="http://schemas.openxmlformats.org/officeDocument/2006/relationships/slideLayout" Target="../slideLayouts/slideLayout502.xml"/><Relationship Id="rId49" Type="http://schemas.openxmlformats.org/officeDocument/2006/relationships/slideLayout" Target="../slideLayouts/slideLayout515.xml"/><Relationship Id="rId57" Type="http://schemas.openxmlformats.org/officeDocument/2006/relationships/slideLayout" Target="../slideLayouts/slideLayout523.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561.xml"/><Relationship Id="rId18" Type="http://schemas.openxmlformats.org/officeDocument/2006/relationships/slideLayout" Target="../slideLayouts/slideLayout566.xml"/><Relationship Id="rId26" Type="http://schemas.openxmlformats.org/officeDocument/2006/relationships/slideLayout" Target="../slideLayouts/slideLayout574.xml"/><Relationship Id="rId39" Type="http://schemas.openxmlformats.org/officeDocument/2006/relationships/slideLayout" Target="../slideLayouts/slideLayout587.xml"/><Relationship Id="rId21" Type="http://schemas.openxmlformats.org/officeDocument/2006/relationships/slideLayout" Target="../slideLayouts/slideLayout569.xml"/><Relationship Id="rId34" Type="http://schemas.openxmlformats.org/officeDocument/2006/relationships/slideLayout" Target="../slideLayouts/slideLayout582.xml"/><Relationship Id="rId42" Type="http://schemas.openxmlformats.org/officeDocument/2006/relationships/slideLayout" Target="../slideLayouts/slideLayout590.xml"/><Relationship Id="rId47" Type="http://schemas.openxmlformats.org/officeDocument/2006/relationships/slideLayout" Target="../slideLayouts/slideLayout595.xml"/><Relationship Id="rId50" Type="http://schemas.openxmlformats.org/officeDocument/2006/relationships/slideLayout" Target="../slideLayouts/slideLayout598.xml"/><Relationship Id="rId55" Type="http://schemas.openxmlformats.org/officeDocument/2006/relationships/slideLayout" Target="../slideLayouts/slideLayout603.xml"/><Relationship Id="rId63" Type="http://schemas.openxmlformats.org/officeDocument/2006/relationships/slideLayout" Target="../slideLayouts/slideLayout611.xml"/><Relationship Id="rId68" Type="http://schemas.openxmlformats.org/officeDocument/2006/relationships/slideLayout" Target="../slideLayouts/slideLayout616.xml"/><Relationship Id="rId76" Type="http://schemas.openxmlformats.org/officeDocument/2006/relationships/slideLayout" Target="../slideLayouts/slideLayout624.xml"/><Relationship Id="rId7" Type="http://schemas.openxmlformats.org/officeDocument/2006/relationships/slideLayout" Target="../slideLayouts/slideLayout555.xml"/><Relationship Id="rId71" Type="http://schemas.openxmlformats.org/officeDocument/2006/relationships/slideLayout" Target="../slideLayouts/slideLayout619.xml"/><Relationship Id="rId2" Type="http://schemas.openxmlformats.org/officeDocument/2006/relationships/slideLayout" Target="../slideLayouts/slideLayout550.xml"/><Relationship Id="rId16" Type="http://schemas.openxmlformats.org/officeDocument/2006/relationships/slideLayout" Target="../slideLayouts/slideLayout564.xml"/><Relationship Id="rId29" Type="http://schemas.openxmlformats.org/officeDocument/2006/relationships/slideLayout" Target="../slideLayouts/slideLayout577.xml"/><Relationship Id="rId11" Type="http://schemas.openxmlformats.org/officeDocument/2006/relationships/slideLayout" Target="../slideLayouts/slideLayout559.xml"/><Relationship Id="rId24" Type="http://schemas.openxmlformats.org/officeDocument/2006/relationships/slideLayout" Target="../slideLayouts/slideLayout572.xml"/><Relationship Id="rId32" Type="http://schemas.openxmlformats.org/officeDocument/2006/relationships/slideLayout" Target="../slideLayouts/slideLayout580.xml"/><Relationship Id="rId37" Type="http://schemas.openxmlformats.org/officeDocument/2006/relationships/slideLayout" Target="../slideLayouts/slideLayout585.xml"/><Relationship Id="rId40" Type="http://schemas.openxmlformats.org/officeDocument/2006/relationships/slideLayout" Target="../slideLayouts/slideLayout588.xml"/><Relationship Id="rId45" Type="http://schemas.openxmlformats.org/officeDocument/2006/relationships/slideLayout" Target="../slideLayouts/slideLayout593.xml"/><Relationship Id="rId53" Type="http://schemas.openxmlformats.org/officeDocument/2006/relationships/slideLayout" Target="../slideLayouts/slideLayout601.xml"/><Relationship Id="rId58" Type="http://schemas.openxmlformats.org/officeDocument/2006/relationships/slideLayout" Target="../slideLayouts/slideLayout606.xml"/><Relationship Id="rId66" Type="http://schemas.openxmlformats.org/officeDocument/2006/relationships/slideLayout" Target="../slideLayouts/slideLayout614.xml"/><Relationship Id="rId74" Type="http://schemas.openxmlformats.org/officeDocument/2006/relationships/slideLayout" Target="../slideLayouts/slideLayout622.xml"/><Relationship Id="rId79" Type="http://schemas.openxmlformats.org/officeDocument/2006/relationships/slideLayout" Target="../slideLayouts/slideLayout627.xml"/><Relationship Id="rId5" Type="http://schemas.openxmlformats.org/officeDocument/2006/relationships/slideLayout" Target="../slideLayouts/slideLayout553.xml"/><Relationship Id="rId61" Type="http://schemas.openxmlformats.org/officeDocument/2006/relationships/slideLayout" Target="../slideLayouts/slideLayout609.xml"/><Relationship Id="rId82" Type="http://schemas.openxmlformats.org/officeDocument/2006/relationships/slideLayout" Target="../slideLayouts/slideLayout630.xml"/><Relationship Id="rId10" Type="http://schemas.openxmlformats.org/officeDocument/2006/relationships/slideLayout" Target="../slideLayouts/slideLayout558.xml"/><Relationship Id="rId19" Type="http://schemas.openxmlformats.org/officeDocument/2006/relationships/slideLayout" Target="../slideLayouts/slideLayout567.xml"/><Relationship Id="rId31" Type="http://schemas.openxmlformats.org/officeDocument/2006/relationships/slideLayout" Target="../slideLayouts/slideLayout579.xml"/><Relationship Id="rId44" Type="http://schemas.openxmlformats.org/officeDocument/2006/relationships/slideLayout" Target="../slideLayouts/slideLayout592.xml"/><Relationship Id="rId52" Type="http://schemas.openxmlformats.org/officeDocument/2006/relationships/slideLayout" Target="../slideLayouts/slideLayout600.xml"/><Relationship Id="rId60" Type="http://schemas.openxmlformats.org/officeDocument/2006/relationships/slideLayout" Target="../slideLayouts/slideLayout608.xml"/><Relationship Id="rId65" Type="http://schemas.openxmlformats.org/officeDocument/2006/relationships/slideLayout" Target="../slideLayouts/slideLayout613.xml"/><Relationship Id="rId73" Type="http://schemas.openxmlformats.org/officeDocument/2006/relationships/slideLayout" Target="../slideLayouts/slideLayout621.xml"/><Relationship Id="rId78" Type="http://schemas.openxmlformats.org/officeDocument/2006/relationships/slideLayout" Target="../slideLayouts/slideLayout626.xml"/><Relationship Id="rId81" Type="http://schemas.openxmlformats.org/officeDocument/2006/relationships/slideLayout" Target="../slideLayouts/slideLayout629.xml"/><Relationship Id="rId4" Type="http://schemas.openxmlformats.org/officeDocument/2006/relationships/slideLayout" Target="../slideLayouts/slideLayout552.xml"/><Relationship Id="rId9" Type="http://schemas.openxmlformats.org/officeDocument/2006/relationships/slideLayout" Target="../slideLayouts/slideLayout557.xml"/><Relationship Id="rId14" Type="http://schemas.openxmlformats.org/officeDocument/2006/relationships/slideLayout" Target="../slideLayouts/slideLayout562.xml"/><Relationship Id="rId22" Type="http://schemas.openxmlformats.org/officeDocument/2006/relationships/slideLayout" Target="../slideLayouts/slideLayout570.xml"/><Relationship Id="rId27" Type="http://schemas.openxmlformats.org/officeDocument/2006/relationships/slideLayout" Target="../slideLayouts/slideLayout575.xml"/><Relationship Id="rId30" Type="http://schemas.openxmlformats.org/officeDocument/2006/relationships/slideLayout" Target="../slideLayouts/slideLayout578.xml"/><Relationship Id="rId35" Type="http://schemas.openxmlformats.org/officeDocument/2006/relationships/slideLayout" Target="../slideLayouts/slideLayout583.xml"/><Relationship Id="rId43" Type="http://schemas.openxmlformats.org/officeDocument/2006/relationships/slideLayout" Target="../slideLayouts/slideLayout591.xml"/><Relationship Id="rId48" Type="http://schemas.openxmlformats.org/officeDocument/2006/relationships/slideLayout" Target="../slideLayouts/slideLayout596.xml"/><Relationship Id="rId56" Type="http://schemas.openxmlformats.org/officeDocument/2006/relationships/slideLayout" Target="../slideLayouts/slideLayout604.xml"/><Relationship Id="rId64" Type="http://schemas.openxmlformats.org/officeDocument/2006/relationships/slideLayout" Target="../slideLayouts/slideLayout612.xml"/><Relationship Id="rId69" Type="http://schemas.openxmlformats.org/officeDocument/2006/relationships/slideLayout" Target="../slideLayouts/slideLayout617.xml"/><Relationship Id="rId77" Type="http://schemas.openxmlformats.org/officeDocument/2006/relationships/slideLayout" Target="../slideLayouts/slideLayout625.xml"/><Relationship Id="rId8" Type="http://schemas.openxmlformats.org/officeDocument/2006/relationships/slideLayout" Target="../slideLayouts/slideLayout556.xml"/><Relationship Id="rId51" Type="http://schemas.openxmlformats.org/officeDocument/2006/relationships/slideLayout" Target="../slideLayouts/slideLayout599.xml"/><Relationship Id="rId72" Type="http://schemas.openxmlformats.org/officeDocument/2006/relationships/slideLayout" Target="../slideLayouts/slideLayout620.xml"/><Relationship Id="rId80" Type="http://schemas.openxmlformats.org/officeDocument/2006/relationships/slideLayout" Target="../slideLayouts/slideLayout628.xml"/><Relationship Id="rId3" Type="http://schemas.openxmlformats.org/officeDocument/2006/relationships/slideLayout" Target="../slideLayouts/slideLayout551.xml"/><Relationship Id="rId12" Type="http://schemas.openxmlformats.org/officeDocument/2006/relationships/slideLayout" Target="../slideLayouts/slideLayout560.xml"/><Relationship Id="rId17" Type="http://schemas.openxmlformats.org/officeDocument/2006/relationships/slideLayout" Target="../slideLayouts/slideLayout565.xml"/><Relationship Id="rId25" Type="http://schemas.openxmlformats.org/officeDocument/2006/relationships/slideLayout" Target="../slideLayouts/slideLayout573.xml"/><Relationship Id="rId33" Type="http://schemas.openxmlformats.org/officeDocument/2006/relationships/slideLayout" Target="../slideLayouts/slideLayout581.xml"/><Relationship Id="rId38" Type="http://schemas.openxmlformats.org/officeDocument/2006/relationships/slideLayout" Target="../slideLayouts/slideLayout586.xml"/><Relationship Id="rId46" Type="http://schemas.openxmlformats.org/officeDocument/2006/relationships/slideLayout" Target="../slideLayouts/slideLayout594.xml"/><Relationship Id="rId59" Type="http://schemas.openxmlformats.org/officeDocument/2006/relationships/slideLayout" Target="../slideLayouts/slideLayout607.xml"/><Relationship Id="rId67" Type="http://schemas.openxmlformats.org/officeDocument/2006/relationships/slideLayout" Target="../slideLayouts/slideLayout615.xml"/><Relationship Id="rId20" Type="http://schemas.openxmlformats.org/officeDocument/2006/relationships/slideLayout" Target="../slideLayouts/slideLayout568.xml"/><Relationship Id="rId41" Type="http://schemas.openxmlformats.org/officeDocument/2006/relationships/slideLayout" Target="../slideLayouts/slideLayout589.xml"/><Relationship Id="rId54" Type="http://schemas.openxmlformats.org/officeDocument/2006/relationships/slideLayout" Target="../slideLayouts/slideLayout602.xml"/><Relationship Id="rId62" Type="http://schemas.openxmlformats.org/officeDocument/2006/relationships/slideLayout" Target="../slideLayouts/slideLayout610.xml"/><Relationship Id="rId70" Type="http://schemas.openxmlformats.org/officeDocument/2006/relationships/slideLayout" Target="../slideLayouts/slideLayout618.xml"/><Relationship Id="rId75" Type="http://schemas.openxmlformats.org/officeDocument/2006/relationships/slideLayout" Target="../slideLayouts/slideLayout623.xml"/><Relationship Id="rId83" Type="http://schemas.openxmlformats.org/officeDocument/2006/relationships/theme" Target="../theme/theme11.xml"/><Relationship Id="rId1" Type="http://schemas.openxmlformats.org/officeDocument/2006/relationships/slideLayout" Target="../slideLayouts/slideLayout549.xml"/><Relationship Id="rId6" Type="http://schemas.openxmlformats.org/officeDocument/2006/relationships/slideLayout" Target="../slideLayouts/slideLayout554.xml"/><Relationship Id="rId15" Type="http://schemas.openxmlformats.org/officeDocument/2006/relationships/slideLayout" Target="../slideLayouts/slideLayout563.xml"/><Relationship Id="rId23" Type="http://schemas.openxmlformats.org/officeDocument/2006/relationships/slideLayout" Target="../slideLayouts/slideLayout571.xml"/><Relationship Id="rId28" Type="http://schemas.openxmlformats.org/officeDocument/2006/relationships/slideLayout" Target="../slideLayouts/slideLayout576.xml"/><Relationship Id="rId36" Type="http://schemas.openxmlformats.org/officeDocument/2006/relationships/slideLayout" Target="../slideLayouts/slideLayout584.xml"/><Relationship Id="rId49" Type="http://schemas.openxmlformats.org/officeDocument/2006/relationships/slideLayout" Target="../slideLayouts/slideLayout597.xml"/><Relationship Id="rId57" Type="http://schemas.openxmlformats.org/officeDocument/2006/relationships/slideLayout" Target="../slideLayouts/slideLayout605.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643.xml"/><Relationship Id="rId18" Type="http://schemas.openxmlformats.org/officeDocument/2006/relationships/slideLayout" Target="../slideLayouts/slideLayout648.xml"/><Relationship Id="rId26" Type="http://schemas.openxmlformats.org/officeDocument/2006/relationships/slideLayout" Target="../slideLayouts/slideLayout656.xml"/><Relationship Id="rId39" Type="http://schemas.openxmlformats.org/officeDocument/2006/relationships/slideLayout" Target="../slideLayouts/slideLayout669.xml"/><Relationship Id="rId21" Type="http://schemas.openxmlformats.org/officeDocument/2006/relationships/slideLayout" Target="../slideLayouts/slideLayout651.xml"/><Relationship Id="rId34" Type="http://schemas.openxmlformats.org/officeDocument/2006/relationships/slideLayout" Target="../slideLayouts/slideLayout664.xml"/><Relationship Id="rId42" Type="http://schemas.openxmlformats.org/officeDocument/2006/relationships/slideLayout" Target="../slideLayouts/slideLayout672.xml"/><Relationship Id="rId47" Type="http://schemas.openxmlformats.org/officeDocument/2006/relationships/slideLayout" Target="../slideLayouts/slideLayout677.xml"/><Relationship Id="rId50" Type="http://schemas.openxmlformats.org/officeDocument/2006/relationships/slideLayout" Target="../slideLayouts/slideLayout680.xml"/><Relationship Id="rId55" Type="http://schemas.openxmlformats.org/officeDocument/2006/relationships/slideLayout" Target="../slideLayouts/slideLayout685.xml"/><Relationship Id="rId63" Type="http://schemas.openxmlformats.org/officeDocument/2006/relationships/slideLayout" Target="../slideLayouts/slideLayout693.xml"/><Relationship Id="rId68" Type="http://schemas.openxmlformats.org/officeDocument/2006/relationships/slideLayout" Target="../slideLayouts/slideLayout698.xml"/><Relationship Id="rId76" Type="http://schemas.openxmlformats.org/officeDocument/2006/relationships/slideLayout" Target="../slideLayouts/slideLayout706.xml"/><Relationship Id="rId7" Type="http://schemas.openxmlformats.org/officeDocument/2006/relationships/slideLayout" Target="../slideLayouts/slideLayout637.xml"/><Relationship Id="rId71" Type="http://schemas.openxmlformats.org/officeDocument/2006/relationships/slideLayout" Target="../slideLayouts/slideLayout701.xml"/><Relationship Id="rId2" Type="http://schemas.openxmlformats.org/officeDocument/2006/relationships/slideLayout" Target="../slideLayouts/slideLayout632.xml"/><Relationship Id="rId16" Type="http://schemas.openxmlformats.org/officeDocument/2006/relationships/slideLayout" Target="../slideLayouts/slideLayout646.xml"/><Relationship Id="rId29" Type="http://schemas.openxmlformats.org/officeDocument/2006/relationships/slideLayout" Target="../slideLayouts/slideLayout659.xml"/><Relationship Id="rId11" Type="http://schemas.openxmlformats.org/officeDocument/2006/relationships/slideLayout" Target="../slideLayouts/slideLayout641.xml"/><Relationship Id="rId24" Type="http://schemas.openxmlformats.org/officeDocument/2006/relationships/slideLayout" Target="../slideLayouts/slideLayout654.xml"/><Relationship Id="rId32" Type="http://schemas.openxmlformats.org/officeDocument/2006/relationships/slideLayout" Target="../slideLayouts/slideLayout662.xml"/><Relationship Id="rId37" Type="http://schemas.openxmlformats.org/officeDocument/2006/relationships/slideLayout" Target="../slideLayouts/slideLayout667.xml"/><Relationship Id="rId40" Type="http://schemas.openxmlformats.org/officeDocument/2006/relationships/slideLayout" Target="../slideLayouts/slideLayout670.xml"/><Relationship Id="rId45" Type="http://schemas.openxmlformats.org/officeDocument/2006/relationships/slideLayout" Target="../slideLayouts/slideLayout675.xml"/><Relationship Id="rId53" Type="http://schemas.openxmlformats.org/officeDocument/2006/relationships/slideLayout" Target="../slideLayouts/slideLayout683.xml"/><Relationship Id="rId58" Type="http://schemas.openxmlformats.org/officeDocument/2006/relationships/slideLayout" Target="../slideLayouts/slideLayout688.xml"/><Relationship Id="rId66" Type="http://schemas.openxmlformats.org/officeDocument/2006/relationships/slideLayout" Target="../slideLayouts/slideLayout696.xml"/><Relationship Id="rId74" Type="http://schemas.openxmlformats.org/officeDocument/2006/relationships/slideLayout" Target="../slideLayouts/slideLayout704.xml"/><Relationship Id="rId79" Type="http://schemas.openxmlformats.org/officeDocument/2006/relationships/slideLayout" Target="../slideLayouts/slideLayout709.xml"/><Relationship Id="rId5" Type="http://schemas.openxmlformats.org/officeDocument/2006/relationships/slideLayout" Target="../slideLayouts/slideLayout635.xml"/><Relationship Id="rId61" Type="http://schemas.openxmlformats.org/officeDocument/2006/relationships/slideLayout" Target="../slideLayouts/slideLayout691.xml"/><Relationship Id="rId82" Type="http://schemas.openxmlformats.org/officeDocument/2006/relationships/slideLayout" Target="../slideLayouts/slideLayout712.xml"/><Relationship Id="rId10" Type="http://schemas.openxmlformats.org/officeDocument/2006/relationships/slideLayout" Target="../slideLayouts/slideLayout640.xml"/><Relationship Id="rId19" Type="http://schemas.openxmlformats.org/officeDocument/2006/relationships/slideLayout" Target="../slideLayouts/slideLayout649.xml"/><Relationship Id="rId31" Type="http://schemas.openxmlformats.org/officeDocument/2006/relationships/slideLayout" Target="../slideLayouts/slideLayout661.xml"/><Relationship Id="rId44" Type="http://schemas.openxmlformats.org/officeDocument/2006/relationships/slideLayout" Target="../slideLayouts/slideLayout674.xml"/><Relationship Id="rId52" Type="http://schemas.openxmlformats.org/officeDocument/2006/relationships/slideLayout" Target="../slideLayouts/slideLayout682.xml"/><Relationship Id="rId60" Type="http://schemas.openxmlformats.org/officeDocument/2006/relationships/slideLayout" Target="../slideLayouts/slideLayout690.xml"/><Relationship Id="rId65" Type="http://schemas.openxmlformats.org/officeDocument/2006/relationships/slideLayout" Target="../slideLayouts/slideLayout695.xml"/><Relationship Id="rId73" Type="http://schemas.openxmlformats.org/officeDocument/2006/relationships/slideLayout" Target="../slideLayouts/slideLayout703.xml"/><Relationship Id="rId78" Type="http://schemas.openxmlformats.org/officeDocument/2006/relationships/slideLayout" Target="../slideLayouts/slideLayout708.xml"/><Relationship Id="rId81" Type="http://schemas.openxmlformats.org/officeDocument/2006/relationships/slideLayout" Target="../slideLayouts/slideLayout711.xml"/><Relationship Id="rId4" Type="http://schemas.openxmlformats.org/officeDocument/2006/relationships/slideLayout" Target="../slideLayouts/slideLayout634.xml"/><Relationship Id="rId9" Type="http://schemas.openxmlformats.org/officeDocument/2006/relationships/slideLayout" Target="../slideLayouts/slideLayout639.xml"/><Relationship Id="rId14" Type="http://schemas.openxmlformats.org/officeDocument/2006/relationships/slideLayout" Target="../slideLayouts/slideLayout644.xml"/><Relationship Id="rId22" Type="http://schemas.openxmlformats.org/officeDocument/2006/relationships/slideLayout" Target="../slideLayouts/slideLayout652.xml"/><Relationship Id="rId27" Type="http://schemas.openxmlformats.org/officeDocument/2006/relationships/slideLayout" Target="../slideLayouts/slideLayout657.xml"/><Relationship Id="rId30" Type="http://schemas.openxmlformats.org/officeDocument/2006/relationships/slideLayout" Target="../slideLayouts/slideLayout660.xml"/><Relationship Id="rId35" Type="http://schemas.openxmlformats.org/officeDocument/2006/relationships/slideLayout" Target="../slideLayouts/slideLayout665.xml"/><Relationship Id="rId43" Type="http://schemas.openxmlformats.org/officeDocument/2006/relationships/slideLayout" Target="../slideLayouts/slideLayout673.xml"/><Relationship Id="rId48" Type="http://schemas.openxmlformats.org/officeDocument/2006/relationships/slideLayout" Target="../slideLayouts/slideLayout678.xml"/><Relationship Id="rId56" Type="http://schemas.openxmlformats.org/officeDocument/2006/relationships/slideLayout" Target="../slideLayouts/slideLayout686.xml"/><Relationship Id="rId64" Type="http://schemas.openxmlformats.org/officeDocument/2006/relationships/slideLayout" Target="../slideLayouts/slideLayout694.xml"/><Relationship Id="rId69" Type="http://schemas.openxmlformats.org/officeDocument/2006/relationships/slideLayout" Target="../slideLayouts/slideLayout699.xml"/><Relationship Id="rId77" Type="http://schemas.openxmlformats.org/officeDocument/2006/relationships/slideLayout" Target="../slideLayouts/slideLayout707.xml"/><Relationship Id="rId8" Type="http://schemas.openxmlformats.org/officeDocument/2006/relationships/slideLayout" Target="../slideLayouts/slideLayout638.xml"/><Relationship Id="rId51" Type="http://schemas.openxmlformats.org/officeDocument/2006/relationships/slideLayout" Target="../slideLayouts/slideLayout681.xml"/><Relationship Id="rId72" Type="http://schemas.openxmlformats.org/officeDocument/2006/relationships/slideLayout" Target="../slideLayouts/slideLayout702.xml"/><Relationship Id="rId80" Type="http://schemas.openxmlformats.org/officeDocument/2006/relationships/slideLayout" Target="../slideLayouts/slideLayout710.xml"/><Relationship Id="rId3" Type="http://schemas.openxmlformats.org/officeDocument/2006/relationships/slideLayout" Target="../slideLayouts/slideLayout633.xml"/><Relationship Id="rId12" Type="http://schemas.openxmlformats.org/officeDocument/2006/relationships/slideLayout" Target="../slideLayouts/slideLayout642.xml"/><Relationship Id="rId17" Type="http://schemas.openxmlformats.org/officeDocument/2006/relationships/slideLayout" Target="../slideLayouts/slideLayout647.xml"/><Relationship Id="rId25" Type="http://schemas.openxmlformats.org/officeDocument/2006/relationships/slideLayout" Target="../slideLayouts/slideLayout655.xml"/><Relationship Id="rId33" Type="http://schemas.openxmlformats.org/officeDocument/2006/relationships/slideLayout" Target="../slideLayouts/slideLayout663.xml"/><Relationship Id="rId38" Type="http://schemas.openxmlformats.org/officeDocument/2006/relationships/slideLayout" Target="../slideLayouts/slideLayout668.xml"/><Relationship Id="rId46" Type="http://schemas.openxmlformats.org/officeDocument/2006/relationships/slideLayout" Target="../slideLayouts/slideLayout676.xml"/><Relationship Id="rId59" Type="http://schemas.openxmlformats.org/officeDocument/2006/relationships/slideLayout" Target="../slideLayouts/slideLayout689.xml"/><Relationship Id="rId67" Type="http://schemas.openxmlformats.org/officeDocument/2006/relationships/slideLayout" Target="../slideLayouts/slideLayout697.xml"/><Relationship Id="rId20" Type="http://schemas.openxmlformats.org/officeDocument/2006/relationships/slideLayout" Target="../slideLayouts/slideLayout650.xml"/><Relationship Id="rId41" Type="http://schemas.openxmlformats.org/officeDocument/2006/relationships/slideLayout" Target="../slideLayouts/slideLayout671.xml"/><Relationship Id="rId54" Type="http://schemas.openxmlformats.org/officeDocument/2006/relationships/slideLayout" Target="../slideLayouts/slideLayout684.xml"/><Relationship Id="rId62" Type="http://schemas.openxmlformats.org/officeDocument/2006/relationships/slideLayout" Target="../slideLayouts/slideLayout692.xml"/><Relationship Id="rId70" Type="http://schemas.openxmlformats.org/officeDocument/2006/relationships/slideLayout" Target="../slideLayouts/slideLayout700.xml"/><Relationship Id="rId75" Type="http://schemas.openxmlformats.org/officeDocument/2006/relationships/slideLayout" Target="../slideLayouts/slideLayout705.xml"/><Relationship Id="rId83" Type="http://schemas.openxmlformats.org/officeDocument/2006/relationships/theme" Target="../theme/theme12.xml"/><Relationship Id="rId1" Type="http://schemas.openxmlformats.org/officeDocument/2006/relationships/slideLayout" Target="../slideLayouts/slideLayout631.xml"/><Relationship Id="rId6" Type="http://schemas.openxmlformats.org/officeDocument/2006/relationships/slideLayout" Target="../slideLayouts/slideLayout636.xml"/><Relationship Id="rId15" Type="http://schemas.openxmlformats.org/officeDocument/2006/relationships/slideLayout" Target="../slideLayouts/slideLayout645.xml"/><Relationship Id="rId23" Type="http://schemas.openxmlformats.org/officeDocument/2006/relationships/slideLayout" Target="../slideLayouts/slideLayout653.xml"/><Relationship Id="rId28" Type="http://schemas.openxmlformats.org/officeDocument/2006/relationships/slideLayout" Target="../slideLayouts/slideLayout658.xml"/><Relationship Id="rId36" Type="http://schemas.openxmlformats.org/officeDocument/2006/relationships/slideLayout" Target="../slideLayouts/slideLayout666.xml"/><Relationship Id="rId49" Type="http://schemas.openxmlformats.org/officeDocument/2006/relationships/slideLayout" Target="../slideLayouts/slideLayout679.xml"/><Relationship Id="rId57" Type="http://schemas.openxmlformats.org/officeDocument/2006/relationships/slideLayout" Target="../slideLayouts/slideLayout687.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725.xml"/><Relationship Id="rId18" Type="http://schemas.openxmlformats.org/officeDocument/2006/relationships/slideLayout" Target="../slideLayouts/slideLayout730.xml"/><Relationship Id="rId26" Type="http://schemas.openxmlformats.org/officeDocument/2006/relationships/slideLayout" Target="../slideLayouts/slideLayout738.xml"/><Relationship Id="rId39" Type="http://schemas.openxmlformats.org/officeDocument/2006/relationships/slideLayout" Target="../slideLayouts/slideLayout751.xml"/><Relationship Id="rId21" Type="http://schemas.openxmlformats.org/officeDocument/2006/relationships/slideLayout" Target="../slideLayouts/slideLayout733.xml"/><Relationship Id="rId34" Type="http://schemas.openxmlformats.org/officeDocument/2006/relationships/slideLayout" Target="../slideLayouts/slideLayout746.xml"/><Relationship Id="rId42" Type="http://schemas.openxmlformats.org/officeDocument/2006/relationships/slideLayout" Target="../slideLayouts/slideLayout754.xml"/><Relationship Id="rId47" Type="http://schemas.openxmlformats.org/officeDocument/2006/relationships/slideLayout" Target="../slideLayouts/slideLayout759.xml"/><Relationship Id="rId50" Type="http://schemas.openxmlformats.org/officeDocument/2006/relationships/slideLayout" Target="../slideLayouts/slideLayout762.xml"/><Relationship Id="rId55" Type="http://schemas.openxmlformats.org/officeDocument/2006/relationships/slideLayout" Target="../slideLayouts/slideLayout767.xml"/><Relationship Id="rId63" Type="http://schemas.openxmlformats.org/officeDocument/2006/relationships/slideLayout" Target="../slideLayouts/slideLayout775.xml"/><Relationship Id="rId68" Type="http://schemas.openxmlformats.org/officeDocument/2006/relationships/slideLayout" Target="../slideLayouts/slideLayout780.xml"/><Relationship Id="rId76" Type="http://schemas.openxmlformats.org/officeDocument/2006/relationships/slideLayout" Target="../slideLayouts/slideLayout788.xml"/><Relationship Id="rId7" Type="http://schemas.openxmlformats.org/officeDocument/2006/relationships/slideLayout" Target="../slideLayouts/slideLayout719.xml"/><Relationship Id="rId71" Type="http://schemas.openxmlformats.org/officeDocument/2006/relationships/slideLayout" Target="../slideLayouts/slideLayout783.xml"/><Relationship Id="rId2" Type="http://schemas.openxmlformats.org/officeDocument/2006/relationships/slideLayout" Target="../slideLayouts/slideLayout714.xml"/><Relationship Id="rId16" Type="http://schemas.openxmlformats.org/officeDocument/2006/relationships/slideLayout" Target="../slideLayouts/slideLayout728.xml"/><Relationship Id="rId29" Type="http://schemas.openxmlformats.org/officeDocument/2006/relationships/slideLayout" Target="../slideLayouts/slideLayout741.xml"/><Relationship Id="rId11" Type="http://schemas.openxmlformats.org/officeDocument/2006/relationships/slideLayout" Target="../slideLayouts/slideLayout723.xml"/><Relationship Id="rId24" Type="http://schemas.openxmlformats.org/officeDocument/2006/relationships/slideLayout" Target="../slideLayouts/slideLayout736.xml"/><Relationship Id="rId32" Type="http://schemas.openxmlformats.org/officeDocument/2006/relationships/slideLayout" Target="../slideLayouts/slideLayout744.xml"/><Relationship Id="rId37" Type="http://schemas.openxmlformats.org/officeDocument/2006/relationships/slideLayout" Target="../slideLayouts/slideLayout749.xml"/><Relationship Id="rId40" Type="http://schemas.openxmlformats.org/officeDocument/2006/relationships/slideLayout" Target="../slideLayouts/slideLayout752.xml"/><Relationship Id="rId45" Type="http://schemas.openxmlformats.org/officeDocument/2006/relationships/slideLayout" Target="../slideLayouts/slideLayout757.xml"/><Relationship Id="rId53" Type="http://schemas.openxmlformats.org/officeDocument/2006/relationships/slideLayout" Target="../slideLayouts/slideLayout765.xml"/><Relationship Id="rId58" Type="http://schemas.openxmlformats.org/officeDocument/2006/relationships/slideLayout" Target="../slideLayouts/slideLayout770.xml"/><Relationship Id="rId66" Type="http://schemas.openxmlformats.org/officeDocument/2006/relationships/slideLayout" Target="../slideLayouts/slideLayout778.xml"/><Relationship Id="rId74" Type="http://schemas.openxmlformats.org/officeDocument/2006/relationships/slideLayout" Target="../slideLayouts/slideLayout786.xml"/><Relationship Id="rId79" Type="http://schemas.openxmlformats.org/officeDocument/2006/relationships/slideLayout" Target="../slideLayouts/slideLayout791.xml"/><Relationship Id="rId5" Type="http://schemas.openxmlformats.org/officeDocument/2006/relationships/slideLayout" Target="../slideLayouts/slideLayout717.xml"/><Relationship Id="rId61" Type="http://schemas.openxmlformats.org/officeDocument/2006/relationships/slideLayout" Target="../slideLayouts/slideLayout773.xml"/><Relationship Id="rId82" Type="http://schemas.openxmlformats.org/officeDocument/2006/relationships/slideLayout" Target="../slideLayouts/slideLayout794.xml"/><Relationship Id="rId10" Type="http://schemas.openxmlformats.org/officeDocument/2006/relationships/slideLayout" Target="../slideLayouts/slideLayout722.xml"/><Relationship Id="rId19" Type="http://schemas.openxmlformats.org/officeDocument/2006/relationships/slideLayout" Target="../slideLayouts/slideLayout731.xml"/><Relationship Id="rId31" Type="http://schemas.openxmlformats.org/officeDocument/2006/relationships/slideLayout" Target="../slideLayouts/slideLayout743.xml"/><Relationship Id="rId44" Type="http://schemas.openxmlformats.org/officeDocument/2006/relationships/slideLayout" Target="../slideLayouts/slideLayout756.xml"/><Relationship Id="rId52" Type="http://schemas.openxmlformats.org/officeDocument/2006/relationships/slideLayout" Target="../slideLayouts/slideLayout764.xml"/><Relationship Id="rId60" Type="http://schemas.openxmlformats.org/officeDocument/2006/relationships/slideLayout" Target="../slideLayouts/slideLayout772.xml"/><Relationship Id="rId65" Type="http://schemas.openxmlformats.org/officeDocument/2006/relationships/slideLayout" Target="../slideLayouts/slideLayout777.xml"/><Relationship Id="rId73" Type="http://schemas.openxmlformats.org/officeDocument/2006/relationships/slideLayout" Target="../slideLayouts/slideLayout785.xml"/><Relationship Id="rId78" Type="http://schemas.openxmlformats.org/officeDocument/2006/relationships/slideLayout" Target="../slideLayouts/slideLayout790.xml"/><Relationship Id="rId81" Type="http://schemas.openxmlformats.org/officeDocument/2006/relationships/slideLayout" Target="../slideLayouts/slideLayout793.xml"/><Relationship Id="rId4" Type="http://schemas.openxmlformats.org/officeDocument/2006/relationships/slideLayout" Target="../slideLayouts/slideLayout716.xml"/><Relationship Id="rId9" Type="http://schemas.openxmlformats.org/officeDocument/2006/relationships/slideLayout" Target="../slideLayouts/slideLayout721.xml"/><Relationship Id="rId14" Type="http://schemas.openxmlformats.org/officeDocument/2006/relationships/slideLayout" Target="../slideLayouts/slideLayout726.xml"/><Relationship Id="rId22" Type="http://schemas.openxmlformats.org/officeDocument/2006/relationships/slideLayout" Target="../slideLayouts/slideLayout734.xml"/><Relationship Id="rId27" Type="http://schemas.openxmlformats.org/officeDocument/2006/relationships/slideLayout" Target="../slideLayouts/slideLayout739.xml"/><Relationship Id="rId30" Type="http://schemas.openxmlformats.org/officeDocument/2006/relationships/slideLayout" Target="../slideLayouts/slideLayout742.xml"/><Relationship Id="rId35" Type="http://schemas.openxmlformats.org/officeDocument/2006/relationships/slideLayout" Target="../slideLayouts/slideLayout747.xml"/><Relationship Id="rId43" Type="http://schemas.openxmlformats.org/officeDocument/2006/relationships/slideLayout" Target="../slideLayouts/slideLayout755.xml"/><Relationship Id="rId48" Type="http://schemas.openxmlformats.org/officeDocument/2006/relationships/slideLayout" Target="../slideLayouts/slideLayout760.xml"/><Relationship Id="rId56" Type="http://schemas.openxmlformats.org/officeDocument/2006/relationships/slideLayout" Target="../slideLayouts/slideLayout768.xml"/><Relationship Id="rId64" Type="http://schemas.openxmlformats.org/officeDocument/2006/relationships/slideLayout" Target="../slideLayouts/slideLayout776.xml"/><Relationship Id="rId69" Type="http://schemas.openxmlformats.org/officeDocument/2006/relationships/slideLayout" Target="../slideLayouts/slideLayout781.xml"/><Relationship Id="rId77" Type="http://schemas.openxmlformats.org/officeDocument/2006/relationships/slideLayout" Target="../slideLayouts/slideLayout789.xml"/><Relationship Id="rId8" Type="http://schemas.openxmlformats.org/officeDocument/2006/relationships/slideLayout" Target="../slideLayouts/slideLayout720.xml"/><Relationship Id="rId51" Type="http://schemas.openxmlformats.org/officeDocument/2006/relationships/slideLayout" Target="../slideLayouts/slideLayout763.xml"/><Relationship Id="rId72" Type="http://schemas.openxmlformats.org/officeDocument/2006/relationships/slideLayout" Target="../slideLayouts/slideLayout784.xml"/><Relationship Id="rId80" Type="http://schemas.openxmlformats.org/officeDocument/2006/relationships/slideLayout" Target="../slideLayouts/slideLayout792.xml"/><Relationship Id="rId3" Type="http://schemas.openxmlformats.org/officeDocument/2006/relationships/slideLayout" Target="../slideLayouts/slideLayout715.xml"/><Relationship Id="rId12" Type="http://schemas.openxmlformats.org/officeDocument/2006/relationships/slideLayout" Target="../slideLayouts/slideLayout724.xml"/><Relationship Id="rId17" Type="http://schemas.openxmlformats.org/officeDocument/2006/relationships/slideLayout" Target="../slideLayouts/slideLayout729.xml"/><Relationship Id="rId25" Type="http://schemas.openxmlformats.org/officeDocument/2006/relationships/slideLayout" Target="../slideLayouts/slideLayout737.xml"/><Relationship Id="rId33" Type="http://schemas.openxmlformats.org/officeDocument/2006/relationships/slideLayout" Target="../slideLayouts/slideLayout745.xml"/><Relationship Id="rId38" Type="http://schemas.openxmlformats.org/officeDocument/2006/relationships/slideLayout" Target="../slideLayouts/slideLayout750.xml"/><Relationship Id="rId46" Type="http://schemas.openxmlformats.org/officeDocument/2006/relationships/slideLayout" Target="../slideLayouts/slideLayout758.xml"/><Relationship Id="rId59" Type="http://schemas.openxmlformats.org/officeDocument/2006/relationships/slideLayout" Target="../slideLayouts/slideLayout771.xml"/><Relationship Id="rId67" Type="http://schemas.openxmlformats.org/officeDocument/2006/relationships/slideLayout" Target="../slideLayouts/slideLayout779.xml"/><Relationship Id="rId20" Type="http://schemas.openxmlformats.org/officeDocument/2006/relationships/slideLayout" Target="../slideLayouts/slideLayout732.xml"/><Relationship Id="rId41" Type="http://schemas.openxmlformats.org/officeDocument/2006/relationships/slideLayout" Target="../slideLayouts/slideLayout753.xml"/><Relationship Id="rId54" Type="http://schemas.openxmlformats.org/officeDocument/2006/relationships/slideLayout" Target="../slideLayouts/slideLayout766.xml"/><Relationship Id="rId62" Type="http://schemas.openxmlformats.org/officeDocument/2006/relationships/slideLayout" Target="../slideLayouts/slideLayout774.xml"/><Relationship Id="rId70" Type="http://schemas.openxmlformats.org/officeDocument/2006/relationships/slideLayout" Target="../slideLayouts/slideLayout782.xml"/><Relationship Id="rId75" Type="http://schemas.openxmlformats.org/officeDocument/2006/relationships/slideLayout" Target="../slideLayouts/slideLayout787.xml"/><Relationship Id="rId83" Type="http://schemas.openxmlformats.org/officeDocument/2006/relationships/theme" Target="../theme/theme13.xml"/><Relationship Id="rId1" Type="http://schemas.openxmlformats.org/officeDocument/2006/relationships/slideLayout" Target="../slideLayouts/slideLayout713.xml"/><Relationship Id="rId6" Type="http://schemas.openxmlformats.org/officeDocument/2006/relationships/slideLayout" Target="../slideLayouts/slideLayout718.xml"/><Relationship Id="rId15" Type="http://schemas.openxmlformats.org/officeDocument/2006/relationships/slideLayout" Target="../slideLayouts/slideLayout727.xml"/><Relationship Id="rId23" Type="http://schemas.openxmlformats.org/officeDocument/2006/relationships/slideLayout" Target="../slideLayouts/slideLayout735.xml"/><Relationship Id="rId28" Type="http://schemas.openxmlformats.org/officeDocument/2006/relationships/slideLayout" Target="../slideLayouts/slideLayout740.xml"/><Relationship Id="rId36" Type="http://schemas.openxmlformats.org/officeDocument/2006/relationships/slideLayout" Target="../slideLayouts/slideLayout748.xml"/><Relationship Id="rId49" Type="http://schemas.openxmlformats.org/officeDocument/2006/relationships/slideLayout" Target="../slideLayouts/slideLayout761.xml"/><Relationship Id="rId57" Type="http://schemas.openxmlformats.org/officeDocument/2006/relationships/slideLayout" Target="../slideLayouts/slideLayout769.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807.xml"/><Relationship Id="rId18" Type="http://schemas.openxmlformats.org/officeDocument/2006/relationships/slideLayout" Target="../slideLayouts/slideLayout812.xml"/><Relationship Id="rId26" Type="http://schemas.openxmlformats.org/officeDocument/2006/relationships/slideLayout" Target="../slideLayouts/slideLayout820.xml"/><Relationship Id="rId39" Type="http://schemas.openxmlformats.org/officeDocument/2006/relationships/slideLayout" Target="../slideLayouts/slideLayout833.xml"/><Relationship Id="rId21" Type="http://schemas.openxmlformats.org/officeDocument/2006/relationships/slideLayout" Target="../slideLayouts/slideLayout815.xml"/><Relationship Id="rId34" Type="http://schemas.openxmlformats.org/officeDocument/2006/relationships/slideLayout" Target="../slideLayouts/slideLayout828.xml"/><Relationship Id="rId42" Type="http://schemas.openxmlformats.org/officeDocument/2006/relationships/slideLayout" Target="../slideLayouts/slideLayout836.xml"/><Relationship Id="rId47" Type="http://schemas.openxmlformats.org/officeDocument/2006/relationships/slideLayout" Target="../slideLayouts/slideLayout841.xml"/><Relationship Id="rId50" Type="http://schemas.openxmlformats.org/officeDocument/2006/relationships/slideLayout" Target="../slideLayouts/slideLayout844.xml"/><Relationship Id="rId55" Type="http://schemas.openxmlformats.org/officeDocument/2006/relationships/slideLayout" Target="../slideLayouts/slideLayout849.xml"/><Relationship Id="rId63" Type="http://schemas.openxmlformats.org/officeDocument/2006/relationships/slideLayout" Target="../slideLayouts/slideLayout857.xml"/><Relationship Id="rId68" Type="http://schemas.openxmlformats.org/officeDocument/2006/relationships/slideLayout" Target="../slideLayouts/slideLayout862.xml"/><Relationship Id="rId76" Type="http://schemas.openxmlformats.org/officeDocument/2006/relationships/slideLayout" Target="../slideLayouts/slideLayout870.xml"/><Relationship Id="rId7" Type="http://schemas.openxmlformats.org/officeDocument/2006/relationships/slideLayout" Target="../slideLayouts/slideLayout801.xml"/><Relationship Id="rId71" Type="http://schemas.openxmlformats.org/officeDocument/2006/relationships/slideLayout" Target="../slideLayouts/slideLayout865.xml"/><Relationship Id="rId2" Type="http://schemas.openxmlformats.org/officeDocument/2006/relationships/slideLayout" Target="../slideLayouts/slideLayout796.xml"/><Relationship Id="rId16" Type="http://schemas.openxmlformats.org/officeDocument/2006/relationships/slideLayout" Target="../slideLayouts/slideLayout810.xml"/><Relationship Id="rId29" Type="http://schemas.openxmlformats.org/officeDocument/2006/relationships/slideLayout" Target="../slideLayouts/slideLayout823.xml"/><Relationship Id="rId11" Type="http://schemas.openxmlformats.org/officeDocument/2006/relationships/slideLayout" Target="../slideLayouts/slideLayout805.xml"/><Relationship Id="rId24" Type="http://schemas.openxmlformats.org/officeDocument/2006/relationships/slideLayout" Target="../slideLayouts/slideLayout818.xml"/><Relationship Id="rId32" Type="http://schemas.openxmlformats.org/officeDocument/2006/relationships/slideLayout" Target="../slideLayouts/slideLayout826.xml"/><Relationship Id="rId37" Type="http://schemas.openxmlformats.org/officeDocument/2006/relationships/slideLayout" Target="../slideLayouts/slideLayout831.xml"/><Relationship Id="rId40" Type="http://schemas.openxmlformats.org/officeDocument/2006/relationships/slideLayout" Target="../slideLayouts/slideLayout834.xml"/><Relationship Id="rId45" Type="http://schemas.openxmlformats.org/officeDocument/2006/relationships/slideLayout" Target="../slideLayouts/slideLayout839.xml"/><Relationship Id="rId53" Type="http://schemas.openxmlformats.org/officeDocument/2006/relationships/slideLayout" Target="../slideLayouts/slideLayout847.xml"/><Relationship Id="rId58" Type="http://schemas.openxmlformats.org/officeDocument/2006/relationships/slideLayout" Target="../slideLayouts/slideLayout852.xml"/><Relationship Id="rId66" Type="http://schemas.openxmlformats.org/officeDocument/2006/relationships/slideLayout" Target="../slideLayouts/slideLayout860.xml"/><Relationship Id="rId74" Type="http://schemas.openxmlformats.org/officeDocument/2006/relationships/slideLayout" Target="../slideLayouts/slideLayout868.xml"/><Relationship Id="rId79" Type="http://schemas.openxmlformats.org/officeDocument/2006/relationships/slideLayout" Target="../slideLayouts/slideLayout873.xml"/><Relationship Id="rId5" Type="http://schemas.openxmlformats.org/officeDocument/2006/relationships/slideLayout" Target="../slideLayouts/slideLayout799.xml"/><Relationship Id="rId61" Type="http://schemas.openxmlformats.org/officeDocument/2006/relationships/slideLayout" Target="../slideLayouts/slideLayout855.xml"/><Relationship Id="rId82" Type="http://schemas.openxmlformats.org/officeDocument/2006/relationships/slideLayout" Target="../slideLayouts/slideLayout876.xml"/><Relationship Id="rId10" Type="http://schemas.openxmlformats.org/officeDocument/2006/relationships/slideLayout" Target="../slideLayouts/slideLayout804.xml"/><Relationship Id="rId19" Type="http://schemas.openxmlformats.org/officeDocument/2006/relationships/slideLayout" Target="../slideLayouts/slideLayout813.xml"/><Relationship Id="rId31" Type="http://schemas.openxmlformats.org/officeDocument/2006/relationships/slideLayout" Target="../slideLayouts/slideLayout825.xml"/><Relationship Id="rId44" Type="http://schemas.openxmlformats.org/officeDocument/2006/relationships/slideLayout" Target="../slideLayouts/slideLayout838.xml"/><Relationship Id="rId52" Type="http://schemas.openxmlformats.org/officeDocument/2006/relationships/slideLayout" Target="../slideLayouts/slideLayout846.xml"/><Relationship Id="rId60" Type="http://schemas.openxmlformats.org/officeDocument/2006/relationships/slideLayout" Target="../slideLayouts/slideLayout854.xml"/><Relationship Id="rId65" Type="http://schemas.openxmlformats.org/officeDocument/2006/relationships/slideLayout" Target="../slideLayouts/slideLayout859.xml"/><Relationship Id="rId73" Type="http://schemas.openxmlformats.org/officeDocument/2006/relationships/slideLayout" Target="../slideLayouts/slideLayout867.xml"/><Relationship Id="rId78" Type="http://schemas.openxmlformats.org/officeDocument/2006/relationships/slideLayout" Target="../slideLayouts/slideLayout872.xml"/><Relationship Id="rId81" Type="http://schemas.openxmlformats.org/officeDocument/2006/relationships/slideLayout" Target="../slideLayouts/slideLayout875.xml"/><Relationship Id="rId4" Type="http://schemas.openxmlformats.org/officeDocument/2006/relationships/slideLayout" Target="../slideLayouts/slideLayout798.xml"/><Relationship Id="rId9" Type="http://schemas.openxmlformats.org/officeDocument/2006/relationships/slideLayout" Target="../slideLayouts/slideLayout803.xml"/><Relationship Id="rId14" Type="http://schemas.openxmlformats.org/officeDocument/2006/relationships/slideLayout" Target="../slideLayouts/slideLayout808.xml"/><Relationship Id="rId22" Type="http://schemas.openxmlformats.org/officeDocument/2006/relationships/slideLayout" Target="../slideLayouts/slideLayout816.xml"/><Relationship Id="rId27" Type="http://schemas.openxmlformats.org/officeDocument/2006/relationships/slideLayout" Target="../slideLayouts/slideLayout821.xml"/><Relationship Id="rId30" Type="http://schemas.openxmlformats.org/officeDocument/2006/relationships/slideLayout" Target="../slideLayouts/slideLayout824.xml"/><Relationship Id="rId35" Type="http://schemas.openxmlformats.org/officeDocument/2006/relationships/slideLayout" Target="../slideLayouts/slideLayout829.xml"/><Relationship Id="rId43" Type="http://schemas.openxmlformats.org/officeDocument/2006/relationships/slideLayout" Target="../slideLayouts/slideLayout837.xml"/><Relationship Id="rId48" Type="http://schemas.openxmlformats.org/officeDocument/2006/relationships/slideLayout" Target="../slideLayouts/slideLayout842.xml"/><Relationship Id="rId56" Type="http://schemas.openxmlformats.org/officeDocument/2006/relationships/slideLayout" Target="../slideLayouts/slideLayout850.xml"/><Relationship Id="rId64" Type="http://schemas.openxmlformats.org/officeDocument/2006/relationships/slideLayout" Target="../slideLayouts/slideLayout858.xml"/><Relationship Id="rId69" Type="http://schemas.openxmlformats.org/officeDocument/2006/relationships/slideLayout" Target="../slideLayouts/slideLayout863.xml"/><Relationship Id="rId77" Type="http://schemas.openxmlformats.org/officeDocument/2006/relationships/slideLayout" Target="../slideLayouts/slideLayout871.xml"/><Relationship Id="rId8" Type="http://schemas.openxmlformats.org/officeDocument/2006/relationships/slideLayout" Target="../slideLayouts/slideLayout802.xml"/><Relationship Id="rId51" Type="http://schemas.openxmlformats.org/officeDocument/2006/relationships/slideLayout" Target="../slideLayouts/slideLayout845.xml"/><Relationship Id="rId72" Type="http://schemas.openxmlformats.org/officeDocument/2006/relationships/slideLayout" Target="../slideLayouts/slideLayout866.xml"/><Relationship Id="rId80" Type="http://schemas.openxmlformats.org/officeDocument/2006/relationships/slideLayout" Target="../slideLayouts/slideLayout874.xml"/><Relationship Id="rId3" Type="http://schemas.openxmlformats.org/officeDocument/2006/relationships/slideLayout" Target="../slideLayouts/slideLayout797.xml"/><Relationship Id="rId12" Type="http://schemas.openxmlformats.org/officeDocument/2006/relationships/slideLayout" Target="../slideLayouts/slideLayout806.xml"/><Relationship Id="rId17" Type="http://schemas.openxmlformats.org/officeDocument/2006/relationships/slideLayout" Target="../slideLayouts/slideLayout811.xml"/><Relationship Id="rId25" Type="http://schemas.openxmlformats.org/officeDocument/2006/relationships/slideLayout" Target="../slideLayouts/slideLayout819.xml"/><Relationship Id="rId33" Type="http://schemas.openxmlformats.org/officeDocument/2006/relationships/slideLayout" Target="../slideLayouts/slideLayout827.xml"/><Relationship Id="rId38" Type="http://schemas.openxmlformats.org/officeDocument/2006/relationships/slideLayout" Target="../slideLayouts/slideLayout832.xml"/><Relationship Id="rId46" Type="http://schemas.openxmlformats.org/officeDocument/2006/relationships/slideLayout" Target="../slideLayouts/slideLayout840.xml"/><Relationship Id="rId59" Type="http://schemas.openxmlformats.org/officeDocument/2006/relationships/slideLayout" Target="../slideLayouts/slideLayout853.xml"/><Relationship Id="rId67" Type="http://schemas.openxmlformats.org/officeDocument/2006/relationships/slideLayout" Target="../slideLayouts/slideLayout861.xml"/><Relationship Id="rId20" Type="http://schemas.openxmlformats.org/officeDocument/2006/relationships/slideLayout" Target="../slideLayouts/slideLayout814.xml"/><Relationship Id="rId41" Type="http://schemas.openxmlformats.org/officeDocument/2006/relationships/slideLayout" Target="../slideLayouts/slideLayout835.xml"/><Relationship Id="rId54" Type="http://schemas.openxmlformats.org/officeDocument/2006/relationships/slideLayout" Target="../slideLayouts/slideLayout848.xml"/><Relationship Id="rId62" Type="http://schemas.openxmlformats.org/officeDocument/2006/relationships/slideLayout" Target="../slideLayouts/slideLayout856.xml"/><Relationship Id="rId70" Type="http://schemas.openxmlformats.org/officeDocument/2006/relationships/slideLayout" Target="../slideLayouts/slideLayout864.xml"/><Relationship Id="rId75" Type="http://schemas.openxmlformats.org/officeDocument/2006/relationships/slideLayout" Target="../slideLayouts/slideLayout869.xml"/><Relationship Id="rId83" Type="http://schemas.openxmlformats.org/officeDocument/2006/relationships/theme" Target="../theme/theme14.xml"/><Relationship Id="rId1" Type="http://schemas.openxmlformats.org/officeDocument/2006/relationships/slideLayout" Target="../slideLayouts/slideLayout795.xml"/><Relationship Id="rId6" Type="http://schemas.openxmlformats.org/officeDocument/2006/relationships/slideLayout" Target="../slideLayouts/slideLayout800.xml"/><Relationship Id="rId15" Type="http://schemas.openxmlformats.org/officeDocument/2006/relationships/slideLayout" Target="../slideLayouts/slideLayout809.xml"/><Relationship Id="rId23" Type="http://schemas.openxmlformats.org/officeDocument/2006/relationships/slideLayout" Target="../slideLayouts/slideLayout817.xml"/><Relationship Id="rId28" Type="http://schemas.openxmlformats.org/officeDocument/2006/relationships/slideLayout" Target="../slideLayouts/slideLayout822.xml"/><Relationship Id="rId36" Type="http://schemas.openxmlformats.org/officeDocument/2006/relationships/slideLayout" Target="../slideLayouts/slideLayout830.xml"/><Relationship Id="rId49" Type="http://schemas.openxmlformats.org/officeDocument/2006/relationships/slideLayout" Target="../slideLayouts/slideLayout843.xml"/><Relationship Id="rId57" Type="http://schemas.openxmlformats.org/officeDocument/2006/relationships/slideLayout" Target="../slideLayouts/slideLayout851.xml"/></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889.xml"/><Relationship Id="rId18" Type="http://schemas.openxmlformats.org/officeDocument/2006/relationships/slideLayout" Target="../slideLayouts/slideLayout894.xml"/><Relationship Id="rId26" Type="http://schemas.openxmlformats.org/officeDocument/2006/relationships/slideLayout" Target="../slideLayouts/slideLayout902.xml"/><Relationship Id="rId39" Type="http://schemas.openxmlformats.org/officeDocument/2006/relationships/slideLayout" Target="../slideLayouts/slideLayout915.xml"/><Relationship Id="rId21" Type="http://schemas.openxmlformats.org/officeDocument/2006/relationships/slideLayout" Target="../slideLayouts/slideLayout897.xml"/><Relationship Id="rId34" Type="http://schemas.openxmlformats.org/officeDocument/2006/relationships/slideLayout" Target="../slideLayouts/slideLayout910.xml"/><Relationship Id="rId42" Type="http://schemas.openxmlformats.org/officeDocument/2006/relationships/slideLayout" Target="../slideLayouts/slideLayout918.xml"/><Relationship Id="rId47" Type="http://schemas.openxmlformats.org/officeDocument/2006/relationships/slideLayout" Target="../slideLayouts/slideLayout923.xml"/><Relationship Id="rId50" Type="http://schemas.openxmlformats.org/officeDocument/2006/relationships/slideLayout" Target="../slideLayouts/slideLayout926.xml"/><Relationship Id="rId55" Type="http://schemas.openxmlformats.org/officeDocument/2006/relationships/slideLayout" Target="../slideLayouts/slideLayout931.xml"/><Relationship Id="rId63" Type="http://schemas.openxmlformats.org/officeDocument/2006/relationships/slideLayout" Target="../slideLayouts/slideLayout939.xml"/><Relationship Id="rId68" Type="http://schemas.openxmlformats.org/officeDocument/2006/relationships/slideLayout" Target="../slideLayouts/slideLayout944.xml"/><Relationship Id="rId76" Type="http://schemas.openxmlformats.org/officeDocument/2006/relationships/slideLayout" Target="../slideLayouts/slideLayout952.xml"/><Relationship Id="rId7" Type="http://schemas.openxmlformats.org/officeDocument/2006/relationships/slideLayout" Target="../slideLayouts/slideLayout883.xml"/><Relationship Id="rId71" Type="http://schemas.openxmlformats.org/officeDocument/2006/relationships/slideLayout" Target="../slideLayouts/slideLayout947.xml"/><Relationship Id="rId2" Type="http://schemas.openxmlformats.org/officeDocument/2006/relationships/slideLayout" Target="../slideLayouts/slideLayout878.xml"/><Relationship Id="rId16" Type="http://schemas.openxmlformats.org/officeDocument/2006/relationships/slideLayout" Target="../slideLayouts/slideLayout892.xml"/><Relationship Id="rId29" Type="http://schemas.openxmlformats.org/officeDocument/2006/relationships/slideLayout" Target="../slideLayouts/slideLayout905.xml"/><Relationship Id="rId11" Type="http://schemas.openxmlformats.org/officeDocument/2006/relationships/slideLayout" Target="../slideLayouts/slideLayout887.xml"/><Relationship Id="rId24" Type="http://schemas.openxmlformats.org/officeDocument/2006/relationships/slideLayout" Target="../slideLayouts/slideLayout900.xml"/><Relationship Id="rId32" Type="http://schemas.openxmlformats.org/officeDocument/2006/relationships/slideLayout" Target="../slideLayouts/slideLayout908.xml"/><Relationship Id="rId37" Type="http://schemas.openxmlformats.org/officeDocument/2006/relationships/slideLayout" Target="../slideLayouts/slideLayout913.xml"/><Relationship Id="rId40" Type="http://schemas.openxmlformats.org/officeDocument/2006/relationships/slideLayout" Target="../slideLayouts/slideLayout916.xml"/><Relationship Id="rId45" Type="http://schemas.openxmlformats.org/officeDocument/2006/relationships/slideLayout" Target="../slideLayouts/slideLayout921.xml"/><Relationship Id="rId53" Type="http://schemas.openxmlformats.org/officeDocument/2006/relationships/slideLayout" Target="../slideLayouts/slideLayout929.xml"/><Relationship Id="rId58" Type="http://schemas.openxmlformats.org/officeDocument/2006/relationships/slideLayout" Target="../slideLayouts/slideLayout934.xml"/><Relationship Id="rId66" Type="http://schemas.openxmlformats.org/officeDocument/2006/relationships/slideLayout" Target="../slideLayouts/slideLayout942.xml"/><Relationship Id="rId74" Type="http://schemas.openxmlformats.org/officeDocument/2006/relationships/slideLayout" Target="../slideLayouts/slideLayout950.xml"/><Relationship Id="rId79" Type="http://schemas.openxmlformats.org/officeDocument/2006/relationships/slideLayout" Target="../slideLayouts/slideLayout955.xml"/><Relationship Id="rId5" Type="http://schemas.openxmlformats.org/officeDocument/2006/relationships/slideLayout" Target="../slideLayouts/slideLayout881.xml"/><Relationship Id="rId61" Type="http://schemas.openxmlformats.org/officeDocument/2006/relationships/slideLayout" Target="../slideLayouts/slideLayout937.xml"/><Relationship Id="rId82" Type="http://schemas.openxmlformats.org/officeDocument/2006/relationships/slideLayout" Target="../slideLayouts/slideLayout958.xml"/><Relationship Id="rId10" Type="http://schemas.openxmlformats.org/officeDocument/2006/relationships/slideLayout" Target="../slideLayouts/slideLayout886.xml"/><Relationship Id="rId19" Type="http://schemas.openxmlformats.org/officeDocument/2006/relationships/slideLayout" Target="../slideLayouts/slideLayout895.xml"/><Relationship Id="rId31" Type="http://schemas.openxmlformats.org/officeDocument/2006/relationships/slideLayout" Target="../slideLayouts/slideLayout907.xml"/><Relationship Id="rId44" Type="http://schemas.openxmlformats.org/officeDocument/2006/relationships/slideLayout" Target="../slideLayouts/slideLayout920.xml"/><Relationship Id="rId52" Type="http://schemas.openxmlformats.org/officeDocument/2006/relationships/slideLayout" Target="../slideLayouts/slideLayout928.xml"/><Relationship Id="rId60" Type="http://schemas.openxmlformats.org/officeDocument/2006/relationships/slideLayout" Target="../slideLayouts/slideLayout936.xml"/><Relationship Id="rId65" Type="http://schemas.openxmlformats.org/officeDocument/2006/relationships/slideLayout" Target="../slideLayouts/slideLayout941.xml"/><Relationship Id="rId73" Type="http://schemas.openxmlformats.org/officeDocument/2006/relationships/slideLayout" Target="../slideLayouts/slideLayout949.xml"/><Relationship Id="rId78" Type="http://schemas.openxmlformats.org/officeDocument/2006/relationships/slideLayout" Target="../slideLayouts/slideLayout954.xml"/><Relationship Id="rId81" Type="http://schemas.openxmlformats.org/officeDocument/2006/relationships/slideLayout" Target="../slideLayouts/slideLayout957.xml"/><Relationship Id="rId4" Type="http://schemas.openxmlformats.org/officeDocument/2006/relationships/slideLayout" Target="../slideLayouts/slideLayout880.xml"/><Relationship Id="rId9" Type="http://schemas.openxmlformats.org/officeDocument/2006/relationships/slideLayout" Target="../slideLayouts/slideLayout885.xml"/><Relationship Id="rId14" Type="http://schemas.openxmlformats.org/officeDocument/2006/relationships/slideLayout" Target="../slideLayouts/slideLayout890.xml"/><Relationship Id="rId22" Type="http://schemas.openxmlformats.org/officeDocument/2006/relationships/slideLayout" Target="../slideLayouts/slideLayout898.xml"/><Relationship Id="rId27" Type="http://schemas.openxmlformats.org/officeDocument/2006/relationships/slideLayout" Target="../slideLayouts/slideLayout903.xml"/><Relationship Id="rId30" Type="http://schemas.openxmlformats.org/officeDocument/2006/relationships/slideLayout" Target="../slideLayouts/slideLayout906.xml"/><Relationship Id="rId35" Type="http://schemas.openxmlformats.org/officeDocument/2006/relationships/slideLayout" Target="../slideLayouts/slideLayout911.xml"/><Relationship Id="rId43" Type="http://schemas.openxmlformats.org/officeDocument/2006/relationships/slideLayout" Target="../slideLayouts/slideLayout919.xml"/><Relationship Id="rId48" Type="http://schemas.openxmlformats.org/officeDocument/2006/relationships/slideLayout" Target="../slideLayouts/slideLayout924.xml"/><Relationship Id="rId56" Type="http://schemas.openxmlformats.org/officeDocument/2006/relationships/slideLayout" Target="../slideLayouts/slideLayout932.xml"/><Relationship Id="rId64" Type="http://schemas.openxmlformats.org/officeDocument/2006/relationships/slideLayout" Target="../slideLayouts/slideLayout940.xml"/><Relationship Id="rId69" Type="http://schemas.openxmlformats.org/officeDocument/2006/relationships/slideLayout" Target="../slideLayouts/slideLayout945.xml"/><Relationship Id="rId77" Type="http://schemas.openxmlformats.org/officeDocument/2006/relationships/slideLayout" Target="../slideLayouts/slideLayout953.xml"/><Relationship Id="rId8" Type="http://schemas.openxmlformats.org/officeDocument/2006/relationships/slideLayout" Target="../slideLayouts/slideLayout884.xml"/><Relationship Id="rId51" Type="http://schemas.openxmlformats.org/officeDocument/2006/relationships/slideLayout" Target="../slideLayouts/slideLayout927.xml"/><Relationship Id="rId72" Type="http://schemas.openxmlformats.org/officeDocument/2006/relationships/slideLayout" Target="../slideLayouts/slideLayout948.xml"/><Relationship Id="rId80" Type="http://schemas.openxmlformats.org/officeDocument/2006/relationships/slideLayout" Target="../slideLayouts/slideLayout956.xml"/><Relationship Id="rId3" Type="http://schemas.openxmlformats.org/officeDocument/2006/relationships/slideLayout" Target="../slideLayouts/slideLayout879.xml"/><Relationship Id="rId12" Type="http://schemas.openxmlformats.org/officeDocument/2006/relationships/slideLayout" Target="../slideLayouts/slideLayout888.xml"/><Relationship Id="rId17" Type="http://schemas.openxmlformats.org/officeDocument/2006/relationships/slideLayout" Target="../slideLayouts/slideLayout893.xml"/><Relationship Id="rId25" Type="http://schemas.openxmlformats.org/officeDocument/2006/relationships/slideLayout" Target="../slideLayouts/slideLayout901.xml"/><Relationship Id="rId33" Type="http://schemas.openxmlformats.org/officeDocument/2006/relationships/slideLayout" Target="../slideLayouts/slideLayout909.xml"/><Relationship Id="rId38" Type="http://schemas.openxmlformats.org/officeDocument/2006/relationships/slideLayout" Target="../slideLayouts/slideLayout914.xml"/><Relationship Id="rId46" Type="http://schemas.openxmlformats.org/officeDocument/2006/relationships/slideLayout" Target="../slideLayouts/slideLayout922.xml"/><Relationship Id="rId59" Type="http://schemas.openxmlformats.org/officeDocument/2006/relationships/slideLayout" Target="../slideLayouts/slideLayout935.xml"/><Relationship Id="rId67" Type="http://schemas.openxmlformats.org/officeDocument/2006/relationships/slideLayout" Target="../slideLayouts/slideLayout943.xml"/><Relationship Id="rId20" Type="http://schemas.openxmlformats.org/officeDocument/2006/relationships/slideLayout" Target="../slideLayouts/slideLayout896.xml"/><Relationship Id="rId41" Type="http://schemas.openxmlformats.org/officeDocument/2006/relationships/slideLayout" Target="../slideLayouts/slideLayout917.xml"/><Relationship Id="rId54" Type="http://schemas.openxmlformats.org/officeDocument/2006/relationships/slideLayout" Target="../slideLayouts/slideLayout930.xml"/><Relationship Id="rId62" Type="http://schemas.openxmlformats.org/officeDocument/2006/relationships/slideLayout" Target="../slideLayouts/slideLayout938.xml"/><Relationship Id="rId70" Type="http://schemas.openxmlformats.org/officeDocument/2006/relationships/slideLayout" Target="../slideLayouts/slideLayout946.xml"/><Relationship Id="rId75" Type="http://schemas.openxmlformats.org/officeDocument/2006/relationships/slideLayout" Target="../slideLayouts/slideLayout951.xml"/><Relationship Id="rId83" Type="http://schemas.openxmlformats.org/officeDocument/2006/relationships/theme" Target="../theme/theme15.xml"/><Relationship Id="rId1" Type="http://schemas.openxmlformats.org/officeDocument/2006/relationships/slideLayout" Target="../slideLayouts/slideLayout877.xml"/><Relationship Id="rId6" Type="http://schemas.openxmlformats.org/officeDocument/2006/relationships/slideLayout" Target="../slideLayouts/slideLayout882.xml"/><Relationship Id="rId15" Type="http://schemas.openxmlformats.org/officeDocument/2006/relationships/slideLayout" Target="../slideLayouts/slideLayout891.xml"/><Relationship Id="rId23" Type="http://schemas.openxmlformats.org/officeDocument/2006/relationships/slideLayout" Target="../slideLayouts/slideLayout899.xml"/><Relationship Id="rId28" Type="http://schemas.openxmlformats.org/officeDocument/2006/relationships/slideLayout" Target="../slideLayouts/slideLayout904.xml"/><Relationship Id="rId36" Type="http://schemas.openxmlformats.org/officeDocument/2006/relationships/slideLayout" Target="../slideLayouts/slideLayout912.xml"/><Relationship Id="rId49" Type="http://schemas.openxmlformats.org/officeDocument/2006/relationships/slideLayout" Target="../slideLayouts/slideLayout925.xml"/><Relationship Id="rId57" Type="http://schemas.openxmlformats.org/officeDocument/2006/relationships/slideLayout" Target="../slideLayouts/slideLayout933.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971.xml"/><Relationship Id="rId18" Type="http://schemas.openxmlformats.org/officeDocument/2006/relationships/slideLayout" Target="../slideLayouts/slideLayout976.xml"/><Relationship Id="rId26" Type="http://schemas.openxmlformats.org/officeDocument/2006/relationships/slideLayout" Target="../slideLayouts/slideLayout984.xml"/><Relationship Id="rId39" Type="http://schemas.openxmlformats.org/officeDocument/2006/relationships/slideLayout" Target="../slideLayouts/slideLayout997.xml"/><Relationship Id="rId21" Type="http://schemas.openxmlformats.org/officeDocument/2006/relationships/slideLayout" Target="../slideLayouts/slideLayout979.xml"/><Relationship Id="rId34" Type="http://schemas.openxmlformats.org/officeDocument/2006/relationships/slideLayout" Target="../slideLayouts/slideLayout992.xml"/><Relationship Id="rId42" Type="http://schemas.openxmlformats.org/officeDocument/2006/relationships/slideLayout" Target="../slideLayouts/slideLayout1000.xml"/><Relationship Id="rId47" Type="http://schemas.openxmlformats.org/officeDocument/2006/relationships/slideLayout" Target="../slideLayouts/slideLayout1005.xml"/><Relationship Id="rId50" Type="http://schemas.openxmlformats.org/officeDocument/2006/relationships/slideLayout" Target="../slideLayouts/slideLayout1008.xml"/><Relationship Id="rId55" Type="http://schemas.openxmlformats.org/officeDocument/2006/relationships/slideLayout" Target="../slideLayouts/slideLayout1013.xml"/><Relationship Id="rId63" Type="http://schemas.openxmlformats.org/officeDocument/2006/relationships/slideLayout" Target="../slideLayouts/slideLayout1021.xml"/><Relationship Id="rId68" Type="http://schemas.openxmlformats.org/officeDocument/2006/relationships/slideLayout" Target="../slideLayouts/slideLayout1026.xml"/><Relationship Id="rId76" Type="http://schemas.openxmlformats.org/officeDocument/2006/relationships/slideLayout" Target="../slideLayouts/slideLayout1034.xml"/><Relationship Id="rId7" Type="http://schemas.openxmlformats.org/officeDocument/2006/relationships/slideLayout" Target="../slideLayouts/slideLayout965.xml"/><Relationship Id="rId71" Type="http://schemas.openxmlformats.org/officeDocument/2006/relationships/slideLayout" Target="../slideLayouts/slideLayout1029.xml"/><Relationship Id="rId2" Type="http://schemas.openxmlformats.org/officeDocument/2006/relationships/slideLayout" Target="../slideLayouts/slideLayout960.xml"/><Relationship Id="rId16" Type="http://schemas.openxmlformats.org/officeDocument/2006/relationships/slideLayout" Target="../slideLayouts/slideLayout974.xml"/><Relationship Id="rId29" Type="http://schemas.openxmlformats.org/officeDocument/2006/relationships/slideLayout" Target="../slideLayouts/slideLayout987.xml"/><Relationship Id="rId11" Type="http://schemas.openxmlformats.org/officeDocument/2006/relationships/slideLayout" Target="../slideLayouts/slideLayout969.xml"/><Relationship Id="rId24" Type="http://schemas.openxmlformats.org/officeDocument/2006/relationships/slideLayout" Target="../slideLayouts/slideLayout982.xml"/><Relationship Id="rId32" Type="http://schemas.openxmlformats.org/officeDocument/2006/relationships/slideLayout" Target="../slideLayouts/slideLayout990.xml"/><Relationship Id="rId37" Type="http://schemas.openxmlformats.org/officeDocument/2006/relationships/slideLayout" Target="../slideLayouts/slideLayout995.xml"/><Relationship Id="rId40" Type="http://schemas.openxmlformats.org/officeDocument/2006/relationships/slideLayout" Target="../slideLayouts/slideLayout998.xml"/><Relationship Id="rId45" Type="http://schemas.openxmlformats.org/officeDocument/2006/relationships/slideLayout" Target="../slideLayouts/slideLayout1003.xml"/><Relationship Id="rId53" Type="http://schemas.openxmlformats.org/officeDocument/2006/relationships/slideLayout" Target="../slideLayouts/slideLayout1011.xml"/><Relationship Id="rId58" Type="http://schemas.openxmlformats.org/officeDocument/2006/relationships/slideLayout" Target="../slideLayouts/slideLayout1016.xml"/><Relationship Id="rId66" Type="http://schemas.openxmlformats.org/officeDocument/2006/relationships/slideLayout" Target="../slideLayouts/slideLayout1024.xml"/><Relationship Id="rId74" Type="http://schemas.openxmlformats.org/officeDocument/2006/relationships/slideLayout" Target="../slideLayouts/slideLayout1032.xml"/><Relationship Id="rId79" Type="http://schemas.openxmlformats.org/officeDocument/2006/relationships/slideLayout" Target="../slideLayouts/slideLayout1037.xml"/><Relationship Id="rId5" Type="http://schemas.openxmlformats.org/officeDocument/2006/relationships/slideLayout" Target="../slideLayouts/slideLayout963.xml"/><Relationship Id="rId61" Type="http://schemas.openxmlformats.org/officeDocument/2006/relationships/slideLayout" Target="../slideLayouts/slideLayout1019.xml"/><Relationship Id="rId82" Type="http://schemas.openxmlformats.org/officeDocument/2006/relationships/slideLayout" Target="../slideLayouts/slideLayout1040.xml"/><Relationship Id="rId10" Type="http://schemas.openxmlformats.org/officeDocument/2006/relationships/slideLayout" Target="../slideLayouts/slideLayout968.xml"/><Relationship Id="rId19" Type="http://schemas.openxmlformats.org/officeDocument/2006/relationships/slideLayout" Target="../slideLayouts/slideLayout977.xml"/><Relationship Id="rId31" Type="http://schemas.openxmlformats.org/officeDocument/2006/relationships/slideLayout" Target="../slideLayouts/slideLayout989.xml"/><Relationship Id="rId44" Type="http://schemas.openxmlformats.org/officeDocument/2006/relationships/slideLayout" Target="../slideLayouts/slideLayout1002.xml"/><Relationship Id="rId52" Type="http://schemas.openxmlformats.org/officeDocument/2006/relationships/slideLayout" Target="../slideLayouts/slideLayout1010.xml"/><Relationship Id="rId60" Type="http://schemas.openxmlformats.org/officeDocument/2006/relationships/slideLayout" Target="../slideLayouts/slideLayout1018.xml"/><Relationship Id="rId65" Type="http://schemas.openxmlformats.org/officeDocument/2006/relationships/slideLayout" Target="../slideLayouts/slideLayout1023.xml"/><Relationship Id="rId73" Type="http://schemas.openxmlformats.org/officeDocument/2006/relationships/slideLayout" Target="../slideLayouts/slideLayout1031.xml"/><Relationship Id="rId78" Type="http://schemas.openxmlformats.org/officeDocument/2006/relationships/slideLayout" Target="../slideLayouts/slideLayout1036.xml"/><Relationship Id="rId81" Type="http://schemas.openxmlformats.org/officeDocument/2006/relationships/slideLayout" Target="../slideLayouts/slideLayout1039.xml"/><Relationship Id="rId4" Type="http://schemas.openxmlformats.org/officeDocument/2006/relationships/slideLayout" Target="../slideLayouts/slideLayout962.xml"/><Relationship Id="rId9" Type="http://schemas.openxmlformats.org/officeDocument/2006/relationships/slideLayout" Target="../slideLayouts/slideLayout967.xml"/><Relationship Id="rId14" Type="http://schemas.openxmlformats.org/officeDocument/2006/relationships/slideLayout" Target="../slideLayouts/slideLayout972.xml"/><Relationship Id="rId22" Type="http://schemas.openxmlformats.org/officeDocument/2006/relationships/slideLayout" Target="../slideLayouts/slideLayout980.xml"/><Relationship Id="rId27" Type="http://schemas.openxmlformats.org/officeDocument/2006/relationships/slideLayout" Target="../slideLayouts/slideLayout985.xml"/><Relationship Id="rId30" Type="http://schemas.openxmlformats.org/officeDocument/2006/relationships/slideLayout" Target="../slideLayouts/slideLayout988.xml"/><Relationship Id="rId35" Type="http://schemas.openxmlformats.org/officeDocument/2006/relationships/slideLayout" Target="../slideLayouts/slideLayout993.xml"/><Relationship Id="rId43" Type="http://schemas.openxmlformats.org/officeDocument/2006/relationships/slideLayout" Target="../slideLayouts/slideLayout1001.xml"/><Relationship Id="rId48" Type="http://schemas.openxmlformats.org/officeDocument/2006/relationships/slideLayout" Target="../slideLayouts/slideLayout1006.xml"/><Relationship Id="rId56" Type="http://schemas.openxmlformats.org/officeDocument/2006/relationships/slideLayout" Target="../slideLayouts/slideLayout1014.xml"/><Relationship Id="rId64" Type="http://schemas.openxmlformats.org/officeDocument/2006/relationships/slideLayout" Target="../slideLayouts/slideLayout1022.xml"/><Relationship Id="rId69" Type="http://schemas.openxmlformats.org/officeDocument/2006/relationships/slideLayout" Target="../slideLayouts/slideLayout1027.xml"/><Relationship Id="rId77" Type="http://schemas.openxmlformats.org/officeDocument/2006/relationships/slideLayout" Target="../slideLayouts/slideLayout1035.xml"/><Relationship Id="rId8" Type="http://schemas.openxmlformats.org/officeDocument/2006/relationships/slideLayout" Target="../slideLayouts/slideLayout966.xml"/><Relationship Id="rId51" Type="http://schemas.openxmlformats.org/officeDocument/2006/relationships/slideLayout" Target="../slideLayouts/slideLayout1009.xml"/><Relationship Id="rId72" Type="http://schemas.openxmlformats.org/officeDocument/2006/relationships/slideLayout" Target="../slideLayouts/slideLayout1030.xml"/><Relationship Id="rId80" Type="http://schemas.openxmlformats.org/officeDocument/2006/relationships/slideLayout" Target="../slideLayouts/slideLayout1038.xml"/><Relationship Id="rId3" Type="http://schemas.openxmlformats.org/officeDocument/2006/relationships/slideLayout" Target="../slideLayouts/slideLayout961.xml"/><Relationship Id="rId12" Type="http://schemas.openxmlformats.org/officeDocument/2006/relationships/slideLayout" Target="../slideLayouts/slideLayout970.xml"/><Relationship Id="rId17" Type="http://schemas.openxmlformats.org/officeDocument/2006/relationships/slideLayout" Target="../slideLayouts/slideLayout975.xml"/><Relationship Id="rId25" Type="http://schemas.openxmlformats.org/officeDocument/2006/relationships/slideLayout" Target="../slideLayouts/slideLayout983.xml"/><Relationship Id="rId33" Type="http://schemas.openxmlformats.org/officeDocument/2006/relationships/slideLayout" Target="../slideLayouts/slideLayout991.xml"/><Relationship Id="rId38" Type="http://schemas.openxmlformats.org/officeDocument/2006/relationships/slideLayout" Target="../slideLayouts/slideLayout996.xml"/><Relationship Id="rId46" Type="http://schemas.openxmlformats.org/officeDocument/2006/relationships/slideLayout" Target="../slideLayouts/slideLayout1004.xml"/><Relationship Id="rId59" Type="http://schemas.openxmlformats.org/officeDocument/2006/relationships/slideLayout" Target="../slideLayouts/slideLayout1017.xml"/><Relationship Id="rId67" Type="http://schemas.openxmlformats.org/officeDocument/2006/relationships/slideLayout" Target="../slideLayouts/slideLayout1025.xml"/><Relationship Id="rId20" Type="http://schemas.openxmlformats.org/officeDocument/2006/relationships/slideLayout" Target="../slideLayouts/slideLayout978.xml"/><Relationship Id="rId41" Type="http://schemas.openxmlformats.org/officeDocument/2006/relationships/slideLayout" Target="../slideLayouts/slideLayout999.xml"/><Relationship Id="rId54" Type="http://schemas.openxmlformats.org/officeDocument/2006/relationships/slideLayout" Target="../slideLayouts/slideLayout1012.xml"/><Relationship Id="rId62" Type="http://schemas.openxmlformats.org/officeDocument/2006/relationships/slideLayout" Target="../slideLayouts/slideLayout1020.xml"/><Relationship Id="rId70" Type="http://schemas.openxmlformats.org/officeDocument/2006/relationships/slideLayout" Target="../slideLayouts/slideLayout1028.xml"/><Relationship Id="rId75" Type="http://schemas.openxmlformats.org/officeDocument/2006/relationships/slideLayout" Target="../slideLayouts/slideLayout1033.xml"/><Relationship Id="rId83" Type="http://schemas.openxmlformats.org/officeDocument/2006/relationships/theme" Target="../theme/theme16.xml"/><Relationship Id="rId1" Type="http://schemas.openxmlformats.org/officeDocument/2006/relationships/slideLayout" Target="../slideLayouts/slideLayout959.xml"/><Relationship Id="rId6" Type="http://schemas.openxmlformats.org/officeDocument/2006/relationships/slideLayout" Target="../slideLayouts/slideLayout964.xml"/><Relationship Id="rId15" Type="http://schemas.openxmlformats.org/officeDocument/2006/relationships/slideLayout" Target="../slideLayouts/slideLayout973.xml"/><Relationship Id="rId23" Type="http://schemas.openxmlformats.org/officeDocument/2006/relationships/slideLayout" Target="../slideLayouts/slideLayout981.xml"/><Relationship Id="rId28" Type="http://schemas.openxmlformats.org/officeDocument/2006/relationships/slideLayout" Target="../slideLayouts/slideLayout986.xml"/><Relationship Id="rId36" Type="http://schemas.openxmlformats.org/officeDocument/2006/relationships/slideLayout" Target="../slideLayouts/slideLayout994.xml"/><Relationship Id="rId49" Type="http://schemas.openxmlformats.org/officeDocument/2006/relationships/slideLayout" Target="../slideLayouts/slideLayout1007.xml"/><Relationship Id="rId57" Type="http://schemas.openxmlformats.org/officeDocument/2006/relationships/slideLayout" Target="../slideLayouts/slideLayout101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048.xml"/><Relationship Id="rId3" Type="http://schemas.openxmlformats.org/officeDocument/2006/relationships/slideLayout" Target="../slideLayouts/slideLayout1043.xml"/><Relationship Id="rId7" Type="http://schemas.openxmlformats.org/officeDocument/2006/relationships/slideLayout" Target="../slideLayouts/slideLayout1047.xml"/><Relationship Id="rId2" Type="http://schemas.openxmlformats.org/officeDocument/2006/relationships/slideLayout" Target="../slideLayouts/slideLayout1042.xml"/><Relationship Id="rId1" Type="http://schemas.openxmlformats.org/officeDocument/2006/relationships/slideLayout" Target="../slideLayouts/slideLayout1041.xml"/><Relationship Id="rId6" Type="http://schemas.openxmlformats.org/officeDocument/2006/relationships/slideLayout" Target="../slideLayouts/slideLayout1046.xml"/><Relationship Id="rId5" Type="http://schemas.openxmlformats.org/officeDocument/2006/relationships/slideLayout" Target="../slideLayouts/slideLayout1045.xml"/><Relationship Id="rId10" Type="http://schemas.openxmlformats.org/officeDocument/2006/relationships/theme" Target="../theme/theme17.xml"/><Relationship Id="rId4" Type="http://schemas.openxmlformats.org/officeDocument/2006/relationships/slideLayout" Target="../slideLayouts/slideLayout1044.xml"/><Relationship Id="rId9" Type="http://schemas.openxmlformats.org/officeDocument/2006/relationships/slideLayout" Target="../slideLayouts/slideLayout10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21" Type="http://schemas.openxmlformats.org/officeDocument/2006/relationships/theme" Target="../theme/theme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4.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9" Type="http://schemas.openxmlformats.org/officeDocument/2006/relationships/slideLayout" Target="../slideLayouts/slideLayout95.xml"/><Relationship Id="rId21" Type="http://schemas.openxmlformats.org/officeDocument/2006/relationships/slideLayout" Target="../slideLayouts/slideLayout77.xml"/><Relationship Id="rId34" Type="http://schemas.openxmlformats.org/officeDocument/2006/relationships/slideLayout" Target="../slideLayouts/slideLayout90.xml"/><Relationship Id="rId42" Type="http://schemas.openxmlformats.org/officeDocument/2006/relationships/slideLayout" Target="../slideLayouts/slideLayout98.xml"/><Relationship Id="rId47" Type="http://schemas.openxmlformats.org/officeDocument/2006/relationships/slideLayout" Target="../slideLayouts/slideLayout103.xml"/><Relationship Id="rId50" Type="http://schemas.openxmlformats.org/officeDocument/2006/relationships/slideLayout" Target="../slideLayouts/slideLayout106.xml"/><Relationship Id="rId55" Type="http://schemas.openxmlformats.org/officeDocument/2006/relationships/slideLayout" Target="../slideLayouts/slideLayout111.xml"/><Relationship Id="rId63" Type="http://schemas.openxmlformats.org/officeDocument/2006/relationships/slideLayout" Target="../slideLayouts/slideLayout119.xml"/><Relationship Id="rId68" Type="http://schemas.openxmlformats.org/officeDocument/2006/relationships/slideLayout" Target="../slideLayouts/slideLayout124.xml"/><Relationship Id="rId76" Type="http://schemas.openxmlformats.org/officeDocument/2006/relationships/slideLayout" Target="../slideLayouts/slideLayout132.xml"/><Relationship Id="rId7" Type="http://schemas.openxmlformats.org/officeDocument/2006/relationships/slideLayout" Target="../slideLayouts/slideLayout63.xml"/><Relationship Id="rId71" Type="http://schemas.openxmlformats.org/officeDocument/2006/relationships/slideLayout" Target="../slideLayouts/slideLayout127.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9" Type="http://schemas.openxmlformats.org/officeDocument/2006/relationships/slideLayout" Target="../slideLayouts/slideLayout85.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slideLayout" Target="../slideLayouts/slideLayout88.xml"/><Relationship Id="rId37" Type="http://schemas.openxmlformats.org/officeDocument/2006/relationships/slideLayout" Target="../slideLayouts/slideLayout93.xml"/><Relationship Id="rId40" Type="http://schemas.openxmlformats.org/officeDocument/2006/relationships/slideLayout" Target="../slideLayouts/slideLayout96.xml"/><Relationship Id="rId45" Type="http://schemas.openxmlformats.org/officeDocument/2006/relationships/slideLayout" Target="../slideLayouts/slideLayout101.xml"/><Relationship Id="rId53" Type="http://schemas.openxmlformats.org/officeDocument/2006/relationships/slideLayout" Target="../slideLayouts/slideLayout109.xml"/><Relationship Id="rId58" Type="http://schemas.openxmlformats.org/officeDocument/2006/relationships/slideLayout" Target="../slideLayouts/slideLayout114.xml"/><Relationship Id="rId66" Type="http://schemas.openxmlformats.org/officeDocument/2006/relationships/slideLayout" Target="../slideLayouts/slideLayout122.xml"/><Relationship Id="rId74" Type="http://schemas.openxmlformats.org/officeDocument/2006/relationships/slideLayout" Target="../slideLayouts/slideLayout130.xml"/><Relationship Id="rId79" Type="http://schemas.openxmlformats.org/officeDocument/2006/relationships/slideLayout" Target="../slideLayouts/slideLayout135.xml"/><Relationship Id="rId5" Type="http://schemas.openxmlformats.org/officeDocument/2006/relationships/slideLayout" Target="../slideLayouts/slideLayout61.xml"/><Relationship Id="rId61" Type="http://schemas.openxmlformats.org/officeDocument/2006/relationships/slideLayout" Target="../slideLayouts/slideLayout117.xml"/><Relationship Id="rId82" Type="http://schemas.openxmlformats.org/officeDocument/2006/relationships/slideLayout" Target="../slideLayouts/slideLayout138.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slideLayout" Target="../slideLayouts/slideLayout87.xml"/><Relationship Id="rId44" Type="http://schemas.openxmlformats.org/officeDocument/2006/relationships/slideLayout" Target="../slideLayouts/slideLayout100.xml"/><Relationship Id="rId52" Type="http://schemas.openxmlformats.org/officeDocument/2006/relationships/slideLayout" Target="../slideLayouts/slideLayout108.xml"/><Relationship Id="rId60" Type="http://schemas.openxmlformats.org/officeDocument/2006/relationships/slideLayout" Target="../slideLayouts/slideLayout116.xml"/><Relationship Id="rId65" Type="http://schemas.openxmlformats.org/officeDocument/2006/relationships/slideLayout" Target="../slideLayouts/slideLayout121.xml"/><Relationship Id="rId73" Type="http://schemas.openxmlformats.org/officeDocument/2006/relationships/slideLayout" Target="../slideLayouts/slideLayout129.xml"/><Relationship Id="rId78" Type="http://schemas.openxmlformats.org/officeDocument/2006/relationships/slideLayout" Target="../slideLayouts/slideLayout134.xml"/><Relationship Id="rId81" Type="http://schemas.openxmlformats.org/officeDocument/2006/relationships/slideLayout" Target="../slideLayouts/slideLayout137.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43" Type="http://schemas.openxmlformats.org/officeDocument/2006/relationships/slideLayout" Target="../slideLayouts/slideLayout99.xml"/><Relationship Id="rId48" Type="http://schemas.openxmlformats.org/officeDocument/2006/relationships/slideLayout" Target="../slideLayouts/slideLayout104.xml"/><Relationship Id="rId56" Type="http://schemas.openxmlformats.org/officeDocument/2006/relationships/slideLayout" Target="../slideLayouts/slideLayout112.xml"/><Relationship Id="rId64" Type="http://schemas.openxmlformats.org/officeDocument/2006/relationships/slideLayout" Target="../slideLayouts/slideLayout120.xml"/><Relationship Id="rId69" Type="http://schemas.openxmlformats.org/officeDocument/2006/relationships/slideLayout" Target="../slideLayouts/slideLayout125.xml"/><Relationship Id="rId77" Type="http://schemas.openxmlformats.org/officeDocument/2006/relationships/slideLayout" Target="../slideLayouts/slideLayout133.xml"/><Relationship Id="rId8" Type="http://schemas.openxmlformats.org/officeDocument/2006/relationships/slideLayout" Target="../slideLayouts/slideLayout64.xml"/><Relationship Id="rId51" Type="http://schemas.openxmlformats.org/officeDocument/2006/relationships/slideLayout" Target="../slideLayouts/slideLayout107.xml"/><Relationship Id="rId72" Type="http://schemas.openxmlformats.org/officeDocument/2006/relationships/slideLayout" Target="../slideLayouts/slideLayout128.xml"/><Relationship Id="rId80" Type="http://schemas.openxmlformats.org/officeDocument/2006/relationships/slideLayout" Target="../slideLayouts/slideLayout136.xml"/><Relationship Id="rId3" Type="http://schemas.openxmlformats.org/officeDocument/2006/relationships/slideLayout" Target="../slideLayouts/slideLayout59.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38" Type="http://schemas.openxmlformats.org/officeDocument/2006/relationships/slideLayout" Target="../slideLayouts/slideLayout94.xml"/><Relationship Id="rId46" Type="http://schemas.openxmlformats.org/officeDocument/2006/relationships/slideLayout" Target="../slideLayouts/slideLayout102.xml"/><Relationship Id="rId59" Type="http://schemas.openxmlformats.org/officeDocument/2006/relationships/slideLayout" Target="../slideLayouts/slideLayout115.xml"/><Relationship Id="rId67" Type="http://schemas.openxmlformats.org/officeDocument/2006/relationships/slideLayout" Target="../slideLayouts/slideLayout123.xml"/><Relationship Id="rId20" Type="http://schemas.openxmlformats.org/officeDocument/2006/relationships/slideLayout" Target="../slideLayouts/slideLayout76.xml"/><Relationship Id="rId41" Type="http://schemas.openxmlformats.org/officeDocument/2006/relationships/slideLayout" Target="../slideLayouts/slideLayout97.xml"/><Relationship Id="rId54" Type="http://schemas.openxmlformats.org/officeDocument/2006/relationships/slideLayout" Target="../slideLayouts/slideLayout110.xml"/><Relationship Id="rId62" Type="http://schemas.openxmlformats.org/officeDocument/2006/relationships/slideLayout" Target="../slideLayouts/slideLayout118.xml"/><Relationship Id="rId70" Type="http://schemas.openxmlformats.org/officeDocument/2006/relationships/slideLayout" Target="../slideLayouts/slideLayout126.xml"/><Relationship Id="rId75" Type="http://schemas.openxmlformats.org/officeDocument/2006/relationships/slideLayout" Target="../slideLayouts/slideLayout131.xml"/><Relationship Id="rId83" Type="http://schemas.openxmlformats.org/officeDocument/2006/relationships/theme" Target="../theme/theme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slideLayout" Target="../slideLayouts/slideLayout92.xml"/><Relationship Id="rId49" Type="http://schemas.openxmlformats.org/officeDocument/2006/relationships/slideLayout" Target="../slideLayouts/slideLayout105.xml"/><Relationship Id="rId57" Type="http://schemas.openxmlformats.org/officeDocument/2006/relationships/slideLayout" Target="../slideLayouts/slideLayout113.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51.xml"/><Relationship Id="rId18" Type="http://schemas.openxmlformats.org/officeDocument/2006/relationships/slideLayout" Target="../slideLayouts/slideLayout156.xml"/><Relationship Id="rId26" Type="http://schemas.openxmlformats.org/officeDocument/2006/relationships/slideLayout" Target="../slideLayouts/slideLayout164.xml"/><Relationship Id="rId39" Type="http://schemas.openxmlformats.org/officeDocument/2006/relationships/slideLayout" Target="../slideLayouts/slideLayout177.xml"/><Relationship Id="rId21" Type="http://schemas.openxmlformats.org/officeDocument/2006/relationships/slideLayout" Target="../slideLayouts/slideLayout159.xml"/><Relationship Id="rId34" Type="http://schemas.openxmlformats.org/officeDocument/2006/relationships/slideLayout" Target="../slideLayouts/slideLayout172.xml"/><Relationship Id="rId42" Type="http://schemas.openxmlformats.org/officeDocument/2006/relationships/slideLayout" Target="../slideLayouts/slideLayout180.xml"/><Relationship Id="rId47" Type="http://schemas.openxmlformats.org/officeDocument/2006/relationships/slideLayout" Target="../slideLayouts/slideLayout185.xml"/><Relationship Id="rId50" Type="http://schemas.openxmlformats.org/officeDocument/2006/relationships/slideLayout" Target="../slideLayouts/slideLayout188.xml"/><Relationship Id="rId55" Type="http://schemas.openxmlformats.org/officeDocument/2006/relationships/slideLayout" Target="../slideLayouts/slideLayout193.xml"/><Relationship Id="rId63" Type="http://schemas.openxmlformats.org/officeDocument/2006/relationships/slideLayout" Target="../slideLayouts/slideLayout201.xml"/><Relationship Id="rId68" Type="http://schemas.openxmlformats.org/officeDocument/2006/relationships/slideLayout" Target="../slideLayouts/slideLayout206.xml"/><Relationship Id="rId76" Type="http://schemas.openxmlformats.org/officeDocument/2006/relationships/slideLayout" Target="../slideLayouts/slideLayout214.xml"/><Relationship Id="rId7" Type="http://schemas.openxmlformats.org/officeDocument/2006/relationships/slideLayout" Target="../slideLayouts/slideLayout145.xml"/><Relationship Id="rId71" Type="http://schemas.openxmlformats.org/officeDocument/2006/relationships/slideLayout" Target="../slideLayouts/slideLayout209.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29" Type="http://schemas.openxmlformats.org/officeDocument/2006/relationships/slideLayout" Target="../slideLayouts/slideLayout167.xml"/><Relationship Id="rId11" Type="http://schemas.openxmlformats.org/officeDocument/2006/relationships/slideLayout" Target="../slideLayouts/slideLayout149.xml"/><Relationship Id="rId24" Type="http://schemas.openxmlformats.org/officeDocument/2006/relationships/slideLayout" Target="../slideLayouts/slideLayout162.xml"/><Relationship Id="rId32" Type="http://schemas.openxmlformats.org/officeDocument/2006/relationships/slideLayout" Target="../slideLayouts/slideLayout170.xml"/><Relationship Id="rId37" Type="http://schemas.openxmlformats.org/officeDocument/2006/relationships/slideLayout" Target="../slideLayouts/slideLayout175.xml"/><Relationship Id="rId40" Type="http://schemas.openxmlformats.org/officeDocument/2006/relationships/slideLayout" Target="../slideLayouts/slideLayout178.xml"/><Relationship Id="rId45" Type="http://schemas.openxmlformats.org/officeDocument/2006/relationships/slideLayout" Target="../slideLayouts/slideLayout183.xml"/><Relationship Id="rId53" Type="http://schemas.openxmlformats.org/officeDocument/2006/relationships/slideLayout" Target="../slideLayouts/slideLayout191.xml"/><Relationship Id="rId58" Type="http://schemas.openxmlformats.org/officeDocument/2006/relationships/slideLayout" Target="../slideLayouts/slideLayout196.xml"/><Relationship Id="rId66" Type="http://schemas.openxmlformats.org/officeDocument/2006/relationships/slideLayout" Target="../slideLayouts/slideLayout204.xml"/><Relationship Id="rId74" Type="http://schemas.openxmlformats.org/officeDocument/2006/relationships/slideLayout" Target="../slideLayouts/slideLayout212.xml"/><Relationship Id="rId79" Type="http://schemas.openxmlformats.org/officeDocument/2006/relationships/slideLayout" Target="../slideLayouts/slideLayout217.xml"/><Relationship Id="rId5" Type="http://schemas.openxmlformats.org/officeDocument/2006/relationships/slideLayout" Target="../slideLayouts/slideLayout143.xml"/><Relationship Id="rId61" Type="http://schemas.openxmlformats.org/officeDocument/2006/relationships/slideLayout" Target="../slideLayouts/slideLayout199.xml"/><Relationship Id="rId82" Type="http://schemas.openxmlformats.org/officeDocument/2006/relationships/slideLayout" Target="../slideLayouts/slideLayout220.xml"/><Relationship Id="rId10" Type="http://schemas.openxmlformats.org/officeDocument/2006/relationships/slideLayout" Target="../slideLayouts/slideLayout148.xml"/><Relationship Id="rId19" Type="http://schemas.openxmlformats.org/officeDocument/2006/relationships/slideLayout" Target="../slideLayouts/slideLayout157.xml"/><Relationship Id="rId31" Type="http://schemas.openxmlformats.org/officeDocument/2006/relationships/slideLayout" Target="../slideLayouts/slideLayout169.xml"/><Relationship Id="rId44" Type="http://schemas.openxmlformats.org/officeDocument/2006/relationships/slideLayout" Target="../slideLayouts/slideLayout182.xml"/><Relationship Id="rId52" Type="http://schemas.openxmlformats.org/officeDocument/2006/relationships/slideLayout" Target="../slideLayouts/slideLayout190.xml"/><Relationship Id="rId60" Type="http://schemas.openxmlformats.org/officeDocument/2006/relationships/slideLayout" Target="../slideLayouts/slideLayout198.xml"/><Relationship Id="rId65" Type="http://schemas.openxmlformats.org/officeDocument/2006/relationships/slideLayout" Target="../slideLayouts/slideLayout203.xml"/><Relationship Id="rId73" Type="http://schemas.openxmlformats.org/officeDocument/2006/relationships/slideLayout" Target="../slideLayouts/slideLayout211.xml"/><Relationship Id="rId78" Type="http://schemas.openxmlformats.org/officeDocument/2006/relationships/slideLayout" Target="../slideLayouts/slideLayout216.xml"/><Relationship Id="rId81" Type="http://schemas.openxmlformats.org/officeDocument/2006/relationships/slideLayout" Target="../slideLayouts/slideLayout219.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 Id="rId22" Type="http://schemas.openxmlformats.org/officeDocument/2006/relationships/slideLayout" Target="../slideLayouts/slideLayout160.xml"/><Relationship Id="rId27" Type="http://schemas.openxmlformats.org/officeDocument/2006/relationships/slideLayout" Target="../slideLayouts/slideLayout165.xml"/><Relationship Id="rId30" Type="http://schemas.openxmlformats.org/officeDocument/2006/relationships/slideLayout" Target="../slideLayouts/slideLayout168.xml"/><Relationship Id="rId35" Type="http://schemas.openxmlformats.org/officeDocument/2006/relationships/slideLayout" Target="../slideLayouts/slideLayout173.xml"/><Relationship Id="rId43" Type="http://schemas.openxmlformats.org/officeDocument/2006/relationships/slideLayout" Target="../slideLayouts/slideLayout181.xml"/><Relationship Id="rId48" Type="http://schemas.openxmlformats.org/officeDocument/2006/relationships/slideLayout" Target="../slideLayouts/slideLayout186.xml"/><Relationship Id="rId56" Type="http://schemas.openxmlformats.org/officeDocument/2006/relationships/slideLayout" Target="../slideLayouts/slideLayout194.xml"/><Relationship Id="rId64" Type="http://schemas.openxmlformats.org/officeDocument/2006/relationships/slideLayout" Target="../slideLayouts/slideLayout202.xml"/><Relationship Id="rId69" Type="http://schemas.openxmlformats.org/officeDocument/2006/relationships/slideLayout" Target="../slideLayouts/slideLayout207.xml"/><Relationship Id="rId77" Type="http://schemas.openxmlformats.org/officeDocument/2006/relationships/slideLayout" Target="../slideLayouts/slideLayout215.xml"/><Relationship Id="rId8" Type="http://schemas.openxmlformats.org/officeDocument/2006/relationships/slideLayout" Target="../slideLayouts/slideLayout146.xml"/><Relationship Id="rId51" Type="http://schemas.openxmlformats.org/officeDocument/2006/relationships/slideLayout" Target="../slideLayouts/slideLayout189.xml"/><Relationship Id="rId72" Type="http://schemas.openxmlformats.org/officeDocument/2006/relationships/slideLayout" Target="../slideLayouts/slideLayout210.xml"/><Relationship Id="rId80" Type="http://schemas.openxmlformats.org/officeDocument/2006/relationships/slideLayout" Target="../slideLayouts/slideLayout218.xml"/><Relationship Id="rId3" Type="http://schemas.openxmlformats.org/officeDocument/2006/relationships/slideLayout" Target="../slideLayouts/slideLayout141.xml"/><Relationship Id="rId12" Type="http://schemas.openxmlformats.org/officeDocument/2006/relationships/slideLayout" Target="../slideLayouts/slideLayout150.xml"/><Relationship Id="rId17" Type="http://schemas.openxmlformats.org/officeDocument/2006/relationships/slideLayout" Target="../slideLayouts/slideLayout155.xml"/><Relationship Id="rId25" Type="http://schemas.openxmlformats.org/officeDocument/2006/relationships/slideLayout" Target="../slideLayouts/slideLayout163.xml"/><Relationship Id="rId33" Type="http://schemas.openxmlformats.org/officeDocument/2006/relationships/slideLayout" Target="../slideLayouts/slideLayout171.xml"/><Relationship Id="rId38" Type="http://schemas.openxmlformats.org/officeDocument/2006/relationships/slideLayout" Target="../slideLayouts/slideLayout176.xml"/><Relationship Id="rId46" Type="http://schemas.openxmlformats.org/officeDocument/2006/relationships/slideLayout" Target="../slideLayouts/slideLayout184.xml"/><Relationship Id="rId59" Type="http://schemas.openxmlformats.org/officeDocument/2006/relationships/slideLayout" Target="../slideLayouts/slideLayout197.xml"/><Relationship Id="rId67" Type="http://schemas.openxmlformats.org/officeDocument/2006/relationships/slideLayout" Target="../slideLayouts/slideLayout205.xml"/><Relationship Id="rId20" Type="http://schemas.openxmlformats.org/officeDocument/2006/relationships/slideLayout" Target="../slideLayouts/slideLayout158.xml"/><Relationship Id="rId41" Type="http://schemas.openxmlformats.org/officeDocument/2006/relationships/slideLayout" Target="../slideLayouts/slideLayout179.xml"/><Relationship Id="rId54" Type="http://schemas.openxmlformats.org/officeDocument/2006/relationships/slideLayout" Target="../slideLayouts/slideLayout192.xml"/><Relationship Id="rId62" Type="http://schemas.openxmlformats.org/officeDocument/2006/relationships/slideLayout" Target="../slideLayouts/slideLayout200.xml"/><Relationship Id="rId70" Type="http://schemas.openxmlformats.org/officeDocument/2006/relationships/slideLayout" Target="../slideLayouts/slideLayout208.xml"/><Relationship Id="rId75" Type="http://schemas.openxmlformats.org/officeDocument/2006/relationships/slideLayout" Target="../slideLayouts/slideLayout213.xml"/><Relationship Id="rId83" Type="http://schemas.openxmlformats.org/officeDocument/2006/relationships/theme" Target="../theme/theme6.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5" Type="http://schemas.openxmlformats.org/officeDocument/2006/relationships/slideLayout" Target="../slideLayouts/slideLayout153.xml"/><Relationship Id="rId23" Type="http://schemas.openxmlformats.org/officeDocument/2006/relationships/slideLayout" Target="../slideLayouts/slideLayout161.xml"/><Relationship Id="rId28" Type="http://schemas.openxmlformats.org/officeDocument/2006/relationships/slideLayout" Target="../slideLayouts/slideLayout166.xml"/><Relationship Id="rId36" Type="http://schemas.openxmlformats.org/officeDocument/2006/relationships/slideLayout" Target="../slideLayouts/slideLayout174.xml"/><Relationship Id="rId49" Type="http://schemas.openxmlformats.org/officeDocument/2006/relationships/slideLayout" Target="../slideLayouts/slideLayout187.xml"/><Relationship Id="rId57" Type="http://schemas.openxmlformats.org/officeDocument/2006/relationships/slideLayout" Target="../slideLayouts/slideLayout195.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233.xml"/><Relationship Id="rId18" Type="http://schemas.openxmlformats.org/officeDocument/2006/relationships/slideLayout" Target="../slideLayouts/slideLayout238.xml"/><Relationship Id="rId26" Type="http://schemas.openxmlformats.org/officeDocument/2006/relationships/slideLayout" Target="../slideLayouts/slideLayout246.xml"/><Relationship Id="rId39" Type="http://schemas.openxmlformats.org/officeDocument/2006/relationships/slideLayout" Target="../slideLayouts/slideLayout259.xml"/><Relationship Id="rId21" Type="http://schemas.openxmlformats.org/officeDocument/2006/relationships/slideLayout" Target="../slideLayouts/slideLayout241.xml"/><Relationship Id="rId34" Type="http://schemas.openxmlformats.org/officeDocument/2006/relationships/slideLayout" Target="../slideLayouts/slideLayout254.xml"/><Relationship Id="rId42" Type="http://schemas.openxmlformats.org/officeDocument/2006/relationships/slideLayout" Target="../slideLayouts/slideLayout262.xml"/><Relationship Id="rId47" Type="http://schemas.openxmlformats.org/officeDocument/2006/relationships/slideLayout" Target="../slideLayouts/slideLayout267.xml"/><Relationship Id="rId50" Type="http://schemas.openxmlformats.org/officeDocument/2006/relationships/slideLayout" Target="../slideLayouts/slideLayout270.xml"/><Relationship Id="rId55" Type="http://schemas.openxmlformats.org/officeDocument/2006/relationships/slideLayout" Target="../slideLayouts/slideLayout275.xml"/><Relationship Id="rId63" Type="http://schemas.openxmlformats.org/officeDocument/2006/relationships/slideLayout" Target="../slideLayouts/slideLayout283.xml"/><Relationship Id="rId68" Type="http://schemas.openxmlformats.org/officeDocument/2006/relationships/slideLayout" Target="../slideLayouts/slideLayout288.xml"/><Relationship Id="rId76" Type="http://schemas.openxmlformats.org/officeDocument/2006/relationships/slideLayout" Target="../slideLayouts/slideLayout296.xml"/><Relationship Id="rId7" Type="http://schemas.openxmlformats.org/officeDocument/2006/relationships/slideLayout" Target="../slideLayouts/slideLayout227.xml"/><Relationship Id="rId71" Type="http://schemas.openxmlformats.org/officeDocument/2006/relationships/slideLayout" Target="../slideLayouts/slideLayout291.xml"/><Relationship Id="rId2" Type="http://schemas.openxmlformats.org/officeDocument/2006/relationships/slideLayout" Target="../slideLayouts/slideLayout222.xml"/><Relationship Id="rId16" Type="http://schemas.openxmlformats.org/officeDocument/2006/relationships/slideLayout" Target="../slideLayouts/slideLayout236.xml"/><Relationship Id="rId29" Type="http://schemas.openxmlformats.org/officeDocument/2006/relationships/slideLayout" Target="../slideLayouts/slideLayout249.xml"/><Relationship Id="rId11" Type="http://schemas.openxmlformats.org/officeDocument/2006/relationships/slideLayout" Target="../slideLayouts/slideLayout231.xml"/><Relationship Id="rId24" Type="http://schemas.openxmlformats.org/officeDocument/2006/relationships/slideLayout" Target="../slideLayouts/slideLayout244.xml"/><Relationship Id="rId32" Type="http://schemas.openxmlformats.org/officeDocument/2006/relationships/slideLayout" Target="../slideLayouts/slideLayout252.xml"/><Relationship Id="rId37" Type="http://schemas.openxmlformats.org/officeDocument/2006/relationships/slideLayout" Target="../slideLayouts/slideLayout257.xml"/><Relationship Id="rId40" Type="http://schemas.openxmlformats.org/officeDocument/2006/relationships/slideLayout" Target="../slideLayouts/slideLayout260.xml"/><Relationship Id="rId45" Type="http://schemas.openxmlformats.org/officeDocument/2006/relationships/slideLayout" Target="../slideLayouts/slideLayout265.xml"/><Relationship Id="rId53" Type="http://schemas.openxmlformats.org/officeDocument/2006/relationships/slideLayout" Target="../slideLayouts/slideLayout273.xml"/><Relationship Id="rId58" Type="http://schemas.openxmlformats.org/officeDocument/2006/relationships/slideLayout" Target="../slideLayouts/slideLayout278.xml"/><Relationship Id="rId66" Type="http://schemas.openxmlformats.org/officeDocument/2006/relationships/slideLayout" Target="../slideLayouts/slideLayout286.xml"/><Relationship Id="rId74" Type="http://schemas.openxmlformats.org/officeDocument/2006/relationships/slideLayout" Target="../slideLayouts/slideLayout294.xml"/><Relationship Id="rId79" Type="http://schemas.openxmlformats.org/officeDocument/2006/relationships/slideLayout" Target="../slideLayouts/slideLayout299.xml"/><Relationship Id="rId5" Type="http://schemas.openxmlformats.org/officeDocument/2006/relationships/slideLayout" Target="../slideLayouts/slideLayout225.xml"/><Relationship Id="rId61" Type="http://schemas.openxmlformats.org/officeDocument/2006/relationships/slideLayout" Target="../slideLayouts/slideLayout281.xml"/><Relationship Id="rId82" Type="http://schemas.openxmlformats.org/officeDocument/2006/relationships/slideLayout" Target="../slideLayouts/slideLayout302.xml"/><Relationship Id="rId10" Type="http://schemas.openxmlformats.org/officeDocument/2006/relationships/slideLayout" Target="../slideLayouts/slideLayout230.xml"/><Relationship Id="rId19" Type="http://schemas.openxmlformats.org/officeDocument/2006/relationships/slideLayout" Target="../slideLayouts/slideLayout239.xml"/><Relationship Id="rId31" Type="http://schemas.openxmlformats.org/officeDocument/2006/relationships/slideLayout" Target="../slideLayouts/slideLayout251.xml"/><Relationship Id="rId44" Type="http://schemas.openxmlformats.org/officeDocument/2006/relationships/slideLayout" Target="../slideLayouts/slideLayout264.xml"/><Relationship Id="rId52" Type="http://schemas.openxmlformats.org/officeDocument/2006/relationships/slideLayout" Target="../slideLayouts/slideLayout272.xml"/><Relationship Id="rId60" Type="http://schemas.openxmlformats.org/officeDocument/2006/relationships/slideLayout" Target="../slideLayouts/slideLayout280.xml"/><Relationship Id="rId65" Type="http://schemas.openxmlformats.org/officeDocument/2006/relationships/slideLayout" Target="../slideLayouts/slideLayout285.xml"/><Relationship Id="rId73" Type="http://schemas.openxmlformats.org/officeDocument/2006/relationships/slideLayout" Target="../slideLayouts/slideLayout293.xml"/><Relationship Id="rId78" Type="http://schemas.openxmlformats.org/officeDocument/2006/relationships/slideLayout" Target="../slideLayouts/slideLayout298.xml"/><Relationship Id="rId81" Type="http://schemas.openxmlformats.org/officeDocument/2006/relationships/slideLayout" Target="../slideLayouts/slideLayout301.xml"/><Relationship Id="rId4" Type="http://schemas.openxmlformats.org/officeDocument/2006/relationships/slideLayout" Target="../slideLayouts/slideLayout224.xml"/><Relationship Id="rId9" Type="http://schemas.openxmlformats.org/officeDocument/2006/relationships/slideLayout" Target="../slideLayouts/slideLayout229.xml"/><Relationship Id="rId14" Type="http://schemas.openxmlformats.org/officeDocument/2006/relationships/slideLayout" Target="../slideLayouts/slideLayout234.xml"/><Relationship Id="rId22" Type="http://schemas.openxmlformats.org/officeDocument/2006/relationships/slideLayout" Target="../slideLayouts/slideLayout242.xml"/><Relationship Id="rId27" Type="http://schemas.openxmlformats.org/officeDocument/2006/relationships/slideLayout" Target="../slideLayouts/slideLayout247.xml"/><Relationship Id="rId30" Type="http://schemas.openxmlformats.org/officeDocument/2006/relationships/slideLayout" Target="../slideLayouts/slideLayout250.xml"/><Relationship Id="rId35" Type="http://schemas.openxmlformats.org/officeDocument/2006/relationships/slideLayout" Target="../slideLayouts/slideLayout255.xml"/><Relationship Id="rId43" Type="http://schemas.openxmlformats.org/officeDocument/2006/relationships/slideLayout" Target="../slideLayouts/slideLayout263.xml"/><Relationship Id="rId48" Type="http://schemas.openxmlformats.org/officeDocument/2006/relationships/slideLayout" Target="../slideLayouts/slideLayout268.xml"/><Relationship Id="rId56" Type="http://schemas.openxmlformats.org/officeDocument/2006/relationships/slideLayout" Target="../slideLayouts/slideLayout276.xml"/><Relationship Id="rId64" Type="http://schemas.openxmlformats.org/officeDocument/2006/relationships/slideLayout" Target="../slideLayouts/slideLayout284.xml"/><Relationship Id="rId69" Type="http://schemas.openxmlformats.org/officeDocument/2006/relationships/slideLayout" Target="../slideLayouts/slideLayout289.xml"/><Relationship Id="rId77" Type="http://schemas.openxmlformats.org/officeDocument/2006/relationships/slideLayout" Target="../slideLayouts/slideLayout297.xml"/><Relationship Id="rId8" Type="http://schemas.openxmlformats.org/officeDocument/2006/relationships/slideLayout" Target="../slideLayouts/slideLayout228.xml"/><Relationship Id="rId51" Type="http://schemas.openxmlformats.org/officeDocument/2006/relationships/slideLayout" Target="../slideLayouts/slideLayout271.xml"/><Relationship Id="rId72" Type="http://schemas.openxmlformats.org/officeDocument/2006/relationships/slideLayout" Target="../slideLayouts/slideLayout292.xml"/><Relationship Id="rId80" Type="http://schemas.openxmlformats.org/officeDocument/2006/relationships/slideLayout" Target="../slideLayouts/slideLayout300.xml"/><Relationship Id="rId3" Type="http://schemas.openxmlformats.org/officeDocument/2006/relationships/slideLayout" Target="../slideLayouts/slideLayout223.xml"/><Relationship Id="rId12" Type="http://schemas.openxmlformats.org/officeDocument/2006/relationships/slideLayout" Target="../slideLayouts/slideLayout232.xml"/><Relationship Id="rId17" Type="http://schemas.openxmlformats.org/officeDocument/2006/relationships/slideLayout" Target="../slideLayouts/slideLayout237.xml"/><Relationship Id="rId25" Type="http://schemas.openxmlformats.org/officeDocument/2006/relationships/slideLayout" Target="../slideLayouts/slideLayout245.xml"/><Relationship Id="rId33" Type="http://schemas.openxmlformats.org/officeDocument/2006/relationships/slideLayout" Target="../slideLayouts/slideLayout253.xml"/><Relationship Id="rId38" Type="http://schemas.openxmlformats.org/officeDocument/2006/relationships/slideLayout" Target="../slideLayouts/slideLayout258.xml"/><Relationship Id="rId46" Type="http://schemas.openxmlformats.org/officeDocument/2006/relationships/slideLayout" Target="../slideLayouts/slideLayout266.xml"/><Relationship Id="rId59" Type="http://schemas.openxmlformats.org/officeDocument/2006/relationships/slideLayout" Target="../slideLayouts/slideLayout279.xml"/><Relationship Id="rId67" Type="http://schemas.openxmlformats.org/officeDocument/2006/relationships/slideLayout" Target="../slideLayouts/slideLayout287.xml"/><Relationship Id="rId20" Type="http://schemas.openxmlformats.org/officeDocument/2006/relationships/slideLayout" Target="../slideLayouts/slideLayout240.xml"/><Relationship Id="rId41" Type="http://schemas.openxmlformats.org/officeDocument/2006/relationships/slideLayout" Target="../slideLayouts/slideLayout261.xml"/><Relationship Id="rId54" Type="http://schemas.openxmlformats.org/officeDocument/2006/relationships/slideLayout" Target="../slideLayouts/slideLayout274.xml"/><Relationship Id="rId62" Type="http://schemas.openxmlformats.org/officeDocument/2006/relationships/slideLayout" Target="../slideLayouts/slideLayout282.xml"/><Relationship Id="rId70" Type="http://schemas.openxmlformats.org/officeDocument/2006/relationships/slideLayout" Target="../slideLayouts/slideLayout290.xml"/><Relationship Id="rId75" Type="http://schemas.openxmlformats.org/officeDocument/2006/relationships/slideLayout" Target="../slideLayouts/slideLayout295.xml"/><Relationship Id="rId83" Type="http://schemas.openxmlformats.org/officeDocument/2006/relationships/theme" Target="../theme/theme7.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5" Type="http://schemas.openxmlformats.org/officeDocument/2006/relationships/slideLayout" Target="../slideLayouts/slideLayout235.xml"/><Relationship Id="rId23" Type="http://schemas.openxmlformats.org/officeDocument/2006/relationships/slideLayout" Target="../slideLayouts/slideLayout243.xml"/><Relationship Id="rId28" Type="http://schemas.openxmlformats.org/officeDocument/2006/relationships/slideLayout" Target="../slideLayouts/slideLayout248.xml"/><Relationship Id="rId36" Type="http://schemas.openxmlformats.org/officeDocument/2006/relationships/slideLayout" Target="../slideLayouts/slideLayout256.xml"/><Relationship Id="rId49" Type="http://schemas.openxmlformats.org/officeDocument/2006/relationships/slideLayout" Target="../slideLayouts/slideLayout269.xml"/><Relationship Id="rId57" Type="http://schemas.openxmlformats.org/officeDocument/2006/relationships/slideLayout" Target="../slideLayouts/slideLayout277.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315.xml"/><Relationship Id="rId18" Type="http://schemas.openxmlformats.org/officeDocument/2006/relationships/slideLayout" Target="../slideLayouts/slideLayout320.xml"/><Relationship Id="rId26" Type="http://schemas.openxmlformats.org/officeDocument/2006/relationships/slideLayout" Target="../slideLayouts/slideLayout328.xml"/><Relationship Id="rId39" Type="http://schemas.openxmlformats.org/officeDocument/2006/relationships/slideLayout" Target="../slideLayouts/slideLayout341.xml"/><Relationship Id="rId21" Type="http://schemas.openxmlformats.org/officeDocument/2006/relationships/slideLayout" Target="../slideLayouts/slideLayout323.xml"/><Relationship Id="rId34" Type="http://schemas.openxmlformats.org/officeDocument/2006/relationships/slideLayout" Target="../slideLayouts/slideLayout336.xml"/><Relationship Id="rId42" Type="http://schemas.openxmlformats.org/officeDocument/2006/relationships/slideLayout" Target="../slideLayouts/slideLayout344.xml"/><Relationship Id="rId47" Type="http://schemas.openxmlformats.org/officeDocument/2006/relationships/slideLayout" Target="../slideLayouts/slideLayout349.xml"/><Relationship Id="rId50" Type="http://schemas.openxmlformats.org/officeDocument/2006/relationships/slideLayout" Target="../slideLayouts/slideLayout352.xml"/><Relationship Id="rId55" Type="http://schemas.openxmlformats.org/officeDocument/2006/relationships/slideLayout" Target="../slideLayouts/slideLayout357.xml"/><Relationship Id="rId63" Type="http://schemas.openxmlformats.org/officeDocument/2006/relationships/slideLayout" Target="../slideLayouts/slideLayout365.xml"/><Relationship Id="rId68" Type="http://schemas.openxmlformats.org/officeDocument/2006/relationships/slideLayout" Target="../slideLayouts/slideLayout370.xml"/><Relationship Id="rId76" Type="http://schemas.openxmlformats.org/officeDocument/2006/relationships/slideLayout" Target="../slideLayouts/slideLayout378.xml"/><Relationship Id="rId7" Type="http://schemas.openxmlformats.org/officeDocument/2006/relationships/slideLayout" Target="../slideLayouts/slideLayout309.xml"/><Relationship Id="rId71" Type="http://schemas.openxmlformats.org/officeDocument/2006/relationships/slideLayout" Target="../slideLayouts/slideLayout373.xml"/><Relationship Id="rId2" Type="http://schemas.openxmlformats.org/officeDocument/2006/relationships/slideLayout" Target="../slideLayouts/slideLayout304.xml"/><Relationship Id="rId16" Type="http://schemas.openxmlformats.org/officeDocument/2006/relationships/slideLayout" Target="../slideLayouts/slideLayout318.xml"/><Relationship Id="rId29" Type="http://schemas.openxmlformats.org/officeDocument/2006/relationships/slideLayout" Target="../slideLayouts/slideLayout331.xml"/><Relationship Id="rId11" Type="http://schemas.openxmlformats.org/officeDocument/2006/relationships/slideLayout" Target="../slideLayouts/slideLayout313.xml"/><Relationship Id="rId24" Type="http://schemas.openxmlformats.org/officeDocument/2006/relationships/slideLayout" Target="../slideLayouts/slideLayout326.xml"/><Relationship Id="rId32" Type="http://schemas.openxmlformats.org/officeDocument/2006/relationships/slideLayout" Target="../slideLayouts/slideLayout334.xml"/><Relationship Id="rId37" Type="http://schemas.openxmlformats.org/officeDocument/2006/relationships/slideLayout" Target="../slideLayouts/slideLayout339.xml"/><Relationship Id="rId40" Type="http://schemas.openxmlformats.org/officeDocument/2006/relationships/slideLayout" Target="../slideLayouts/slideLayout342.xml"/><Relationship Id="rId45" Type="http://schemas.openxmlformats.org/officeDocument/2006/relationships/slideLayout" Target="../slideLayouts/slideLayout347.xml"/><Relationship Id="rId53" Type="http://schemas.openxmlformats.org/officeDocument/2006/relationships/slideLayout" Target="../slideLayouts/slideLayout355.xml"/><Relationship Id="rId58" Type="http://schemas.openxmlformats.org/officeDocument/2006/relationships/slideLayout" Target="../slideLayouts/slideLayout360.xml"/><Relationship Id="rId66" Type="http://schemas.openxmlformats.org/officeDocument/2006/relationships/slideLayout" Target="../slideLayouts/slideLayout368.xml"/><Relationship Id="rId74" Type="http://schemas.openxmlformats.org/officeDocument/2006/relationships/slideLayout" Target="../slideLayouts/slideLayout376.xml"/><Relationship Id="rId79" Type="http://schemas.openxmlformats.org/officeDocument/2006/relationships/slideLayout" Target="../slideLayouts/slideLayout381.xml"/><Relationship Id="rId5" Type="http://schemas.openxmlformats.org/officeDocument/2006/relationships/slideLayout" Target="../slideLayouts/slideLayout307.xml"/><Relationship Id="rId61" Type="http://schemas.openxmlformats.org/officeDocument/2006/relationships/slideLayout" Target="../slideLayouts/slideLayout363.xml"/><Relationship Id="rId82" Type="http://schemas.openxmlformats.org/officeDocument/2006/relationships/slideLayout" Target="../slideLayouts/slideLayout384.xml"/><Relationship Id="rId10" Type="http://schemas.openxmlformats.org/officeDocument/2006/relationships/slideLayout" Target="../slideLayouts/slideLayout312.xml"/><Relationship Id="rId19" Type="http://schemas.openxmlformats.org/officeDocument/2006/relationships/slideLayout" Target="../slideLayouts/slideLayout321.xml"/><Relationship Id="rId31" Type="http://schemas.openxmlformats.org/officeDocument/2006/relationships/slideLayout" Target="../slideLayouts/slideLayout333.xml"/><Relationship Id="rId44" Type="http://schemas.openxmlformats.org/officeDocument/2006/relationships/slideLayout" Target="../slideLayouts/slideLayout346.xml"/><Relationship Id="rId52" Type="http://schemas.openxmlformats.org/officeDocument/2006/relationships/slideLayout" Target="../slideLayouts/slideLayout354.xml"/><Relationship Id="rId60" Type="http://schemas.openxmlformats.org/officeDocument/2006/relationships/slideLayout" Target="../slideLayouts/slideLayout362.xml"/><Relationship Id="rId65" Type="http://schemas.openxmlformats.org/officeDocument/2006/relationships/slideLayout" Target="../slideLayouts/slideLayout367.xml"/><Relationship Id="rId73" Type="http://schemas.openxmlformats.org/officeDocument/2006/relationships/slideLayout" Target="../slideLayouts/slideLayout375.xml"/><Relationship Id="rId78" Type="http://schemas.openxmlformats.org/officeDocument/2006/relationships/slideLayout" Target="../slideLayouts/slideLayout380.xml"/><Relationship Id="rId81" Type="http://schemas.openxmlformats.org/officeDocument/2006/relationships/slideLayout" Target="../slideLayouts/slideLayout383.xml"/><Relationship Id="rId4" Type="http://schemas.openxmlformats.org/officeDocument/2006/relationships/slideLayout" Target="../slideLayouts/slideLayout306.xml"/><Relationship Id="rId9" Type="http://schemas.openxmlformats.org/officeDocument/2006/relationships/slideLayout" Target="../slideLayouts/slideLayout311.xml"/><Relationship Id="rId14" Type="http://schemas.openxmlformats.org/officeDocument/2006/relationships/slideLayout" Target="../slideLayouts/slideLayout316.xml"/><Relationship Id="rId22" Type="http://schemas.openxmlformats.org/officeDocument/2006/relationships/slideLayout" Target="../slideLayouts/slideLayout324.xml"/><Relationship Id="rId27" Type="http://schemas.openxmlformats.org/officeDocument/2006/relationships/slideLayout" Target="../slideLayouts/slideLayout329.xml"/><Relationship Id="rId30" Type="http://schemas.openxmlformats.org/officeDocument/2006/relationships/slideLayout" Target="../slideLayouts/slideLayout332.xml"/><Relationship Id="rId35" Type="http://schemas.openxmlformats.org/officeDocument/2006/relationships/slideLayout" Target="../slideLayouts/slideLayout337.xml"/><Relationship Id="rId43" Type="http://schemas.openxmlformats.org/officeDocument/2006/relationships/slideLayout" Target="../slideLayouts/slideLayout345.xml"/><Relationship Id="rId48" Type="http://schemas.openxmlformats.org/officeDocument/2006/relationships/slideLayout" Target="../slideLayouts/slideLayout350.xml"/><Relationship Id="rId56" Type="http://schemas.openxmlformats.org/officeDocument/2006/relationships/slideLayout" Target="../slideLayouts/slideLayout358.xml"/><Relationship Id="rId64" Type="http://schemas.openxmlformats.org/officeDocument/2006/relationships/slideLayout" Target="../slideLayouts/slideLayout366.xml"/><Relationship Id="rId69" Type="http://schemas.openxmlformats.org/officeDocument/2006/relationships/slideLayout" Target="../slideLayouts/slideLayout371.xml"/><Relationship Id="rId77" Type="http://schemas.openxmlformats.org/officeDocument/2006/relationships/slideLayout" Target="../slideLayouts/slideLayout379.xml"/><Relationship Id="rId8" Type="http://schemas.openxmlformats.org/officeDocument/2006/relationships/slideLayout" Target="../slideLayouts/slideLayout310.xml"/><Relationship Id="rId51" Type="http://schemas.openxmlformats.org/officeDocument/2006/relationships/slideLayout" Target="../slideLayouts/slideLayout353.xml"/><Relationship Id="rId72" Type="http://schemas.openxmlformats.org/officeDocument/2006/relationships/slideLayout" Target="../slideLayouts/slideLayout374.xml"/><Relationship Id="rId80" Type="http://schemas.openxmlformats.org/officeDocument/2006/relationships/slideLayout" Target="../slideLayouts/slideLayout382.xml"/><Relationship Id="rId3" Type="http://schemas.openxmlformats.org/officeDocument/2006/relationships/slideLayout" Target="../slideLayouts/slideLayout305.xml"/><Relationship Id="rId12" Type="http://schemas.openxmlformats.org/officeDocument/2006/relationships/slideLayout" Target="../slideLayouts/slideLayout314.xml"/><Relationship Id="rId17" Type="http://schemas.openxmlformats.org/officeDocument/2006/relationships/slideLayout" Target="../slideLayouts/slideLayout319.xml"/><Relationship Id="rId25" Type="http://schemas.openxmlformats.org/officeDocument/2006/relationships/slideLayout" Target="../slideLayouts/slideLayout327.xml"/><Relationship Id="rId33" Type="http://schemas.openxmlformats.org/officeDocument/2006/relationships/slideLayout" Target="../slideLayouts/slideLayout335.xml"/><Relationship Id="rId38" Type="http://schemas.openxmlformats.org/officeDocument/2006/relationships/slideLayout" Target="../slideLayouts/slideLayout340.xml"/><Relationship Id="rId46" Type="http://schemas.openxmlformats.org/officeDocument/2006/relationships/slideLayout" Target="../slideLayouts/slideLayout348.xml"/><Relationship Id="rId59" Type="http://schemas.openxmlformats.org/officeDocument/2006/relationships/slideLayout" Target="../slideLayouts/slideLayout361.xml"/><Relationship Id="rId67" Type="http://schemas.openxmlformats.org/officeDocument/2006/relationships/slideLayout" Target="../slideLayouts/slideLayout369.xml"/><Relationship Id="rId20" Type="http://schemas.openxmlformats.org/officeDocument/2006/relationships/slideLayout" Target="../slideLayouts/slideLayout322.xml"/><Relationship Id="rId41" Type="http://schemas.openxmlformats.org/officeDocument/2006/relationships/slideLayout" Target="../slideLayouts/slideLayout343.xml"/><Relationship Id="rId54" Type="http://schemas.openxmlformats.org/officeDocument/2006/relationships/slideLayout" Target="../slideLayouts/slideLayout356.xml"/><Relationship Id="rId62" Type="http://schemas.openxmlformats.org/officeDocument/2006/relationships/slideLayout" Target="../slideLayouts/slideLayout364.xml"/><Relationship Id="rId70" Type="http://schemas.openxmlformats.org/officeDocument/2006/relationships/slideLayout" Target="../slideLayouts/slideLayout372.xml"/><Relationship Id="rId75" Type="http://schemas.openxmlformats.org/officeDocument/2006/relationships/slideLayout" Target="../slideLayouts/slideLayout377.xml"/><Relationship Id="rId83" Type="http://schemas.openxmlformats.org/officeDocument/2006/relationships/theme" Target="../theme/theme8.xml"/><Relationship Id="rId1" Type="http://schemas.openxmlformats.org/officeDocument/2006/relationships/slideLayout" Target="../slideLayouts/slideLayout303.xml"/><Relationship Id="rId6" Type="http://schemas.openxmlformats.org/officeDocument/2006/relationships/slideLayout" Target="../slideLayouts/slideLayout308.xml"/><Relationship Id="rId15" Type="http://schemas.openxmlformats.org/officeDocument/2006/relationships/slideLayout" Target="../slideLayouts/slideLayout317.xml"/><Relationship Id="rId23" Type="http://schemas.openxmlformats.org/officeDocument/2006/relationships/slideLayout" Target="../slideLayouts/slideLayout325.xml"/><Relationship Id="rId28" Type="http://schemas.openxmlformats.org/officeDocument/2006/relationships/slideLayout" Target="../slideLayouts/slideLayout330.xml"/><Relationship Id="rId36" Type="http://schemas.openxmlformats.org/officeDocument/2006/relationships/slideLayout" Target="../slideLayouts/slideLayout338.xml"/><Relationship Id="rId49" Type="http://schemas.openxmlformats.org/officeDocument/2006/relationships/slideLayout" Target="../slideLayouts/slideLayout351.xml"/><Relationship Id="rId57" Type="http://schemas.openxmlformats.org/officeDocument/2006/relationships/slideLayout" Target="../slideLayouts/slideLayout359.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397.xml"/><Relationship Id="rId18" Type="http://schemas.openxmlformats.org/officeDocument/2006/relationships/slideLayout" Target="../slideLayouts/slideLayout402.xml"/><Relationship Id="rId26" Type="http://schemas.openxmlformats.org/officeDocument/2006/relationships/slideLayout" Target="../slideLayouts/slideLayout410.xml"/><Relationship Id="rId39" Type="http://schemas.openxmlformats.org/officeDocument/2006/relationships/slideLayout" Target="../slideLayouts/slideLayout423.xml"/><Relationship Id="rId21" Type="http://schemas.openxmlformats.org/officeDocument/2006/relationships/slideLayout" Target="../slideLayouts/slideLayout405.xml"/><Relationship Id="rId34" Type="http://schemas.openxmlformats.org/officeDocument/2006/relationships/slideLayout" Target="../slideLayouts/slideLayout418.xml"/><Relationship Id="rId42" Type="http://schemas.openxmlformats.org/officeDocument/2006/relationships/slideLayout" Target="../slideLayouts/slideLayout426.xml"/><Relationship Id="rId47" Type="http://schemas.openxmlformats.org/officeDocument/2006/relationships/slideLayout" Target="../slideLayouts/slideLayout431.xml"/><Relationship Id="rId50" Type="http://schemas.openxmlformats.org/officeDocument/2006/relationships/slideLayout" Target="../slideLayouts/slideLayout434.xml"/><Relationship Id="rId55" Type="http://schemas.openxmlformats.org/officeDocument/2006/relationships/slideLayout" Target="../slideLayouts/slideLayout439.xml"/><Relationship Id="rId63" Type="http://schemas.openxmlformats.org/officeDocument/2006/relationships/slideLayout" Target="../slideLayouts/slideLayout447.xml"/><Relationship Id="rId68" Type="http://schemas.openxmlformats.org/officeDocument/2006/relationships/slideLayout" Target="../slideLayouts/slideLayout452.xml"/><Relationship Id="rId76" Type="http://schemas.openxmlformats.org/officeDocument/2006/relationships/slideLayout" Target="../slideLayouts/slideLayout460.xml"/><Relationship Id="rId7" Type="http://schemas.openxmlformats.org/officeDocument/2006/relationships/slideLayout" Target="../slideLayouts/slideLayout391.xml"/><Relationship Id="rId71" Type="http://schemas.openxmlformats.org/officeDocument/2006/relationships/slideLayout" Target="../slideLayouts/slideLayout455.xml"/><Relationship Id="rId2" Type="http://schemas.openxmlformats.org/officeDocument/2006/relationships/slideLayout" Target="../slideLayouts/slideLayout386.xml"/><Relationship Id="rId16" Type="http://schemas.openxmlformats.org/officeDocument/2006/relationships/slideLayout" Target="../slideLayouts/slideLayout400.xml"/><Relationship Id="rId29" Type="http://schemas.openxmlformats.org/officeDocument/2006/relationships/slideLayout" Target="../slideLayouts/slideLayout413.xml"/><Relationship Id="rId11" Type="http://schemas.openxmlformats.org/officeDocument/2006/relationships/slideLayout" Target="../slideLayouts/slideLayout395.xml"/><Relationship Id="rId24" Type="http://schemas.openxmlformats.org/officeDocument/2006/relationships/slideLayout" Target="../slideLayouts/slideLayout408.xml"/><Relationship Id="rId32" Type="http://schemas.openxmlformats.org/officeDocument/2006/relationships/slideLayout" Target="../slideLayouts/slideLayout416.xml"/><Relationship Id="rId37" Type="http://schemas.openxmlformats.org/officeDocument/2006/relationships/slideLayout" Target="../slideLayouts/slideLayout421.xml"/><Relationship Id="rId40" Type="http://schemas.openxmlformats.org/officeDocument/2006/relationships/slideLayout" Target="../slideLayouts/slideLayout424.xml"/><Relationship Id="rId45" Type="http://schemas.openxmlformats.org/officeDocument/2006/relationships/slideLayout" Target="../slideLayouts/slideLayout429.xml"/><Relationship Id="rId53" Type="http://schemas.openxmlformats.org/officeDocument/2006/relationships/slideLayout" Target="../slideLayouts/slideLayout437.xml"/><Relationship Id="rId58" Type="http://schemas.openxmlformats.org/officeDocument/2006/relationships/slideLayout" Target="../slideLayouts/slideLayout442.xml"/><Relationship Id="rId66" Type="http://schemas.openxmlformats.org/officeDocument/2006/relationships/slideLayout" Target="../slideLayouts/slideLayout450.xml"/><Relationship Id="rId74" Type="http://schemas.openxmlformats.org/officeDocument/2006/relationships/slideLayout" Target="../slideLayouts/slideLayout458.xml"/><Relationship Id="rId79" Type="http://schemas.openxmlformats.org/officeDocument/2006/relationships/slideLayout" Target="../slideLayouts/slideLayout463.xml"/><Relationship Id="rId5" Type="http://schemas.openxmlformats.org/officeDocument/2006/relationships/slideLayout" Target="../slideLayouts/slideLayout389.xml"/><Relationship Id="rId61" Type="http://schemas.openxmlformats.org/officeDocument/2006/relationships/slideLayout" Target="../slideLayouts/slideLayout445.xml"/><Relationship Id="rId82" Type="http://schemas.openxmlformats.org/officeDocument/2006/relationships/slideLayout" Target="../slideLayouts/slideLayout466.xml"/><Relationship Id="rId10" Type="http://schemas.openxmlformats.org/officeDocument/2006/relationships/slideLayout" Target="../slideLayouts/slideLayout394.xml"/><Relationship Id="rId19" Type="http://schemas.openxmlformats.org/officeDocument/2006/relationships/slideLayout" Target="../slideLayouts/slideLayout403.xml"/><Relationship Id="rId31" Type="http://schemas.openxmlformats.org/officeDocument/2006/relationships/slideLayout" Target="../slideLayouts/slideLayout415.xml"/><Relationship Id="rId44" Type="http://schemas.openxmlformats.org/officeDocument/2006/relationships/slideLayout" Target="../slideLayouts/slideLayout428.xml"/><Relationship Id="rId52" Type="http://schemas.openxmlformats.org/officeDocument/2006/relationships/slideLayout" Target="../slideLayouts/slideLayout436.xml"/><Relationship Id="rId60" Type="http://schemas.openxmlformats.org/officeDocument/2006/relationships/slideLayout" Target="../slideLayouts/slideLayout444.xml"/><Relationship Id="rId65" Type="http://schemas.openxmlformats.org/officeDocument/2006/relationships/slideLayout" Target="../slideLayouts/slideLayout449.xml"/><Relationship Id="rId73" Type="http://schemas.openxmlformats.org/officeDocument/2006/relationships/slideLayout" Target="../slideLayouts/slideLayout457.xml"/><Relationship Id="rId78" Type="http://schemas.openxmlformats.org/officeDocument/2006/relationships/slideLayout" Target="../slideLayouts/slideLayout462.xml"/><Relationship Id="rId81" Type="http://schemas.openxmlformats.org/officeDocument/2006/relationships/slideLayout" Target="../slideLayouts/slideLayout465.xml"/><Relationship Id="rId4" Type="http://schemas.openxmlformats.org/officeDocument/2006/relationships/slideLayout" Target="../slideLayouts/slideLayout388.xml"/><Relationship Id="rId9" Type="http://schemas.openxmlformats.org/officeDocument/2006/relationships/slideLayout" Target="../slideLayouts/slideLayout393.xml"/><Relationship Id="rId14" Type="http://schemas.openxmlformats.org/officeDocument/2006/relationships/slideLayout" Target="../slideLayouts/slideLayout398.xml"/><Relationship Id="rId22" Type="http://schemas.openxmlformats.org/officeDocument/2006/relationships/slideLayout" Target="../slideLayouts/slideLayout406.xml"/><Relationship Id="rId27" Type="http://schemas.openxmlformats.org/officeDocument/2006/relationships/slideLayout" Target="../slideLayouts/slideLayout411.xml"/><Relationship Id="rId30" Type="http://schemas.openxmlformats.org/officeDocument/2006/relationships/slideLayout" Target="../slideLayouts/slideLayout414.xml"/><Relationship Id="rId35" Type="http://schemas.openxmlformats.org/officeDocument/2006/relationships/slideLayout" Target="../slideLayouts/slideLayout419.xml"/><Relationship Id="rId43" Type="http://schemas.openxmlformats.org/officeDocument/2006/relationships/slideLayout" Target="../slideLayouts/slideLayout427.xml"/><Relationship Id="rId48" Type="http://schemas.openxmlformats.org/officeDocument/2006/relationships/slideLayout" Target="../slideLayouts/slideLayout432.xml"/><Relationship Id="rId56" Type="http://schemas.openxmlformats.org/officeDocument/2006/relationships/slideLayout" Target="../slideLayouts/slideLayout440.xml"/><Relationship Id="rId64" Type="http://schemas.openxmlformats.org/officeDocument/2006/relationships/slideLayout" Target="../slideLayouts/slideLayout448.xml"/><Relationship Id="rId69" Type="http://schemas.openxmlformats.org/officeDocument/2006/relationships/slideLayout" Target="../slideLayouts/slideLayout453.xml"/><Relationship Id="rId77" Type="http://schemas.openxmlformats.org/officeDocument/2006/relationships/slideLayout" Target="../slideLayouts/slideLayout461.xml"/><Relationship Id="rId8" Type="http://schemas.openxmlformats.org/officeDocument/2006/relationships/slideLayout" Target="../slideLayouts/slideLayout392.xml"/><Relationship Id="rId51" Type="http://schemas.openxmlformats.org/officeDocument/2006/relationships/slideLayout" Target="../slideLayouts/slideLayout435.xml"/><Relationship Id="rId72" Type="http://schemas.openxmlformats.org/officeDocument/2006/relationships/slideLayout" Target="../slideLayouts/slideLayout456.xml"/><Relationship Id="rId80" Type="http://schemas.openxmlformats.org/officeDocument/2006/relationships/slideLayout" Target="../slideLayouts/slideLayout464.xml"/><Relationship Id="rId3" Type="http://schemas.openxmlformats.org/officeDocument/2006/relationships/slideLayout" Target="../slideLayouts/slideLayout387.xml"/><Relationship Id="rId12" Type="http://schemas.openxmlformats.org/officeDocument/2006/relationships/slideLayout" Target="../slideLayouts/slideLayout396.xml"/><Relationship Id="rId17" Type="http://schemas.openxmlformats.org/officeDocument/2006/relationships/slideLayout" Target="../slideLayouts/slideLayout401.xml"/><Relationship Id="rId25" Type="http://schemas.openxmlformats.org/officeDocument/2006/relationships/slideLayout" Target="../slideLayouts/slideLayout409.xml"/><Relationship Id="rId33" Type="http://schemas.openxmlformats.org/officeDocument/2006/relationships/slideLayout" Target="../slideLayouts/slideLayout417.xml"/><Relationship Id="rId38" Type="http://schemas.openxmlformats.org/officeDocument/2006/relationships/slideLayout" Target="../slideLayouts/slideLayout422.xml"/><Relationship Id="rId46" Type="http://schemas.openxmlformats.org/officeDocument/2006/relationships/slideLayout" Target="../slideLayouts/slideLayout430.xml"/><Relationship Id="rId59" Type="http://schemas.openxmlformats.org/officeDocument/2006/relationships/slideLayout" Target="../slideLayouts/slideLayout443.xml"/><Relationship Id="rId67" Type="http://schemas.openxmlformats.org/officeDocument/2006/relationships/slideLayout" Target="../slideLayouts/slideLayout451.xml"/><Relationship Id="rId20" Type="http://schemas.openxmlformats.org/officeDocument/2006/relationships/slideLayout" Target="../slideLayouts/slideLayout404.xml"/><Relationship Id="rId41" Type="http://schemas.openxmlformats.org/officeDocument/2006/relationships/slideLayout" Target="../slideLayouts/slideLayout425.xml"/><Relationship Id="rId54" Type="http://schemas.openxmlformats.org/officeDocument/2006/relationships/slideLayout" Target="../slideLayouts/slideLayout438.xml"/><Relationship Id="rId62" Type="http://schemas.openxmlformats.org/officeDocument/2006/relationships/slideLayout" Target="../slideLayouts/slideLayout446.xml"/><Relationship Id="rId70" Type="http://schemas.openxmlformats.org/officeDocument/2006/relationships/slideLayout" Target="../slideLayouts/slideLayout454.xml"/><Relationship Id="rId75" Type="http://schemas.openxmlformats.org/officeDocument/2006/relationships/slideLayout" Target="../slideLayouts/slideLayout459.xml"/><Relationship Id="rId83" Type="http://schemas.openxmlformats.org/officeDocument/2006/relationships/theme" Target="../theme/theme9.xml"/><Relationship Id="rId1" Type="http://schemas.openxmlformats.org/officeDocument/2006/relationships/slideLayout" Target="../slideLayouts/slideLayout385.xml"/><Relationship Id="rId6" Type="http://schemas.openxmlformats.org/officeDocument/2006/relationships/slideLayout" Target="../slideLayouts/slideLayout390.xml"/><Relationship Id="rId15" Type="http://schemas.openxmlformats.org/officeDocument/2006/relationships/slideLayout" Target="../slideLayouts/slideLayout399.xml"/><Relationship Id="rId23" Type="http://schemas.openxmlformats.org/officeDocument/2006/relationships/slideLayout" Target="../slideLayouts/slideLayout407.xml"/><Relationship Id="rId28" Type="http://schemas.openxmlformats.org/officeDocument/2006/relationships/slideLayout" Target="../slideLayouts/slideLayout412.xml"/><Relationship Id="rId36" Type="http://schemas.openxmlformats.org/officeDocument/2006/relationships/slideLayout" Target="../slideLayouts/slideLayout420.xml"/><Relationship Id="rId49" Type="http://schemas.openxmlformats.org/officeDocument/2006/relationships/slideLayout" Target="../slideLayouts/slideLayout433.xml"/><Relationship Id="rId57" Type="http://schemas.openxmlformats.org/officeDocument/2006/relationships/slideLayout" Target="../slideLayouts/slideLayout4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8" r:id="rId7"/>
    <p:sldLayoutId id="2147484159" r:id="rId8"/>
    <p:sldLayoutId id="2147484189" r:id="rId9"/>
  </p:sldLayoutIdLst>
  <p:hf hdr="0" ftr="0" dt="0"/>
  <p:txStyles>
    <p:titleStyle>
      <a:lvl1pPr algn="l" defTabSz="1002646" rtl="0" eaLnBrk="0" fontAlgn="base" hangingPunct="0">
        <a:lnSpc>
          <a:spcPts val="3399"/>
        </a:lnSpc>
        <a:spcBef>
          <a:spcPct val="0"/>
        </a:spcBef>
        <a:spcAft>
          <a:spcPct val="0"/>
        </a:spcAft>
        <a:defRPr sz="2500" b="1" kern="1200">
          <a:solidFill>
            <a:schemeClr val="tx1"/>
          </a:solidFill>
          <a:latin typeface="+mj-lt"/>
          <a:ea typeface="+mj-ea"/>
          <a:cs typeface="+mj-cs"/>
        </a:defRPr>
      </a:lvl1pPr>
      <a:lvl2pPr algn="l" defTabSz="1002646" rtl="0" eaLnBrk="0" fontAlgn="base" hangingPunct="0">
        <a:lnSpc>
          <a:spcPts val="3399"/>
        </a:lnSpc>
        <a:spcBef>
          <a:spcPct val="0"/>
        </a:spcBef>
        <a:spcAft>
          <a:spcPct val="0"/>
        </a:spcAft>
        <a:defRPr sz="2500" b="1">
          <a:solidFill>
            <a:schemeClr val="tx1"/>
          </a:solidFill>
          <a:latin typeface="Arial" charset="0"/>
        </a:defRPr>
      </a:lvl2pPr>
      <a:lvl3pPr algn="l" defTabSz="1002646" rtl="0" eaLnBrk="0" fontAlgn="base" hangingPunct="0">
        <a:lnSpc>
          <a:spcPts val="3399"/>
        </a:lnSpc>
        <a:spcBef>
          <a:spcPct val="0"/>
        </a:spcBef>
        <a:spcAft>
          <a:spcPct val="0"/>
        </a:spcAft>
        <a:defRPr sz="2500" b="1">
          <a:solidFill>
            <a:schemeClr val="tx1"/>
          </a:solidFill>
          <a:latin typeface="Arial" charset="0"/>
        </a:defRPr>
      </a:lvl3pPr>
      <a:lvl4pPr algn="l" defTabSz="1002646" rtl="0" eaLnBrk="0" fontAlgn="base" hangingPunct="0">
        <a:lnSpc>
          <a:spcPts val="3399"/>
        </a:lnSpc>
        <a:spcBef>
          <a:spcPct val="0"/>
        </a:spcBef>
        <a:spcAft>
          <a:spcPct val="0"/>
        </a:spcAft>
        <a:defRPr sz="2500" b="1">
          <a:solidFill>
            <a:schemeClr val="tx1"/>
          </a:solidFill>
          <a:latin typeface="Arial" charset="0"/>
        </a:defRPr>
      </a:lvl4pPr>
      <a:lvl5pPr algn="l" defTabSz="1002646" rtl="0" eaLnBrk="0" fontAlgn="base" hangingPunct="0">
        <a:lnSpc>
          <a:spcPts val="3399"/>
        </a:lnSpc>
        <a:spcBef>
          <a:spcPct val="0"/>
        </a:spcBef>
        <a:spcAft>
          <a:spcPct val="0"/>
        </a:spcAft>
        <a:defRPr sz="2500" b="1">
          <a:solidFill>
            <a:schemeClr val="tx1"/>
          </a:solidFill>
          <a:latin typeface="Arial" charset="0"/>
        </a:defRPr>
      </a:lvl5pPr>
      <a:lvl6pPr marL="449782" algn="l" rtl="0" eaLnBrk="1" fontAlgn="base" hangingPunct="1">
        <a:spcBef>
          <a:spcPct val="0"/>
        </a:spcBef>
        <a:spcAft>
          <a:spcPct val="0"/>
        </a:spcAft>
        <a:defRPr sz="2500" b="1">
          <a:solidFill>
            <a:schemeClr val="accent1"/>
          </a:solidFill>
          <a:latin typeface="Arial" charset="0"/>
        </a:defRPr>
      </a:lvl6pPr>
      <a:lvl7pPr marL="899559" algn="l" rtl="0" eaLnBrk="1" fontAlgn="base" hangingPunct="1">
        <a:spcBef>
          <a:spcPct val="0"/>
        </a:spcBef>
        <a:spcAft>
          <a:spcPct val="0"/>
        </a:spcAft>
        <a:defRPr sz="2500" b="1">
          <a:solidFill>
            <a:schemeClr val="accent1"/>
          </a:solidFill>
          <a:latin typeface="Arial" charset="0"/>
        </a:defRPr>
      </a:lvl7pPr>
      <a:lvl8pPr marL="1349358" algn="l" rtl="0" eaLnBrk="1" fontAlgn="base" hangingPunct="1">
        <a:spcBef>
          <a:spcPct val="0"/>
        </a:spcBef>
        <a:spcAft>
          <a:spcPct val="0"/>
        </a:spcAft>
        <a:defRPr sz="2500" b="1">
          <a:solidFill>
            <a:schemeClr val="accent1"/>
          </a:solidFill>
          <a:latin typeface="Arial" charset="0"/>
        </a:defRPr>
      </a:lvl8pPr>
      <a:lvl9pPr marL="1799136" algn="l" rtl="0" eaLnBrk="1" fontAlgn="base" hangingPunct="1">
        <a:spcBef>
          <a:spcPct val="0"/>
        </a:spcBef>
        <a:spcAft>
          <a:spcPct val="0"/>
        </a:spcAft>
        <a:defRPr sz="2500" b="1">
          <a:solidFill>
            <a:schemeClr val="accent1"/>
          </a:solidFill>
          <a:latin typeface="Arial" charset="0"/>
        </a:defRPr>
      </a:lvl9pPr>
    </p:titleStyle>
    <p:bodyStyle>
      <a:lvl1pPr marL="376386" indent="-376386" algn="l" defTabSz="1002646"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199901"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2000" indent="-192098"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591895"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80872" indent="-188989" algn="l" defTabSz="1002646"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80826" indent="-179599" algn="l" defTabSz="899559"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61989" indent="-18117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32221" indent="-17022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11819" indent="-179599"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899559" rtl="0" eaLnBrk="1" latinLnBrk="0" hangingPunct="1">
        <a:defRPr sz="1800" kern="1200">
          <a:solidFill>
            <a:schemeClr val="tx1"/>
          </a:solidFill>
          <a:latin typeface="+mn-lt"/>
          <a:ea typeface="+mn-ea"/>
          <a:cs typeface="+mn-cs"/>
        </a:defRPr>
      </a:lvl1pPr>
      <a:lvl2pPr marL="449782" algn="l" defTabSz="899559" rtl="0" eaLnBrk="1" latinLnBrk="0" hangingPunct="1">
        <a:defRPr sz="1800" kern="1200">
          <a:solidFill>
            <a:schemeClr val="tx1"/>
          </a:solidFill>
          <a:latin typeface="+mn-lt"/>
          <a:ea typeface="+mn-ea"/>
          <a:cs typeface="+mn-cs"/>
        </a:defRPr>
      </a:lvl2pPr>
      <a:lvl3pPr marL="899559" algn="l" defTabSz="899559" rtl="0" eaLnBrk="1" latinLnBrk="0" hangingPunct="1">
        <a:defRPr sz="1800" kern="1200">
          <a:solidFill>
            <a:schemeClr val="tx1"/>
          </a:solidFill>
          <a:latin typeface="+mn-lt"/>
          <a:ea typeface="+mn-ea"/>
          <a:cs typeface="+mn-cs"/>
        </a:defRPr>
      </a:lvl3pPr>
      <a:lvl4pPr marL="1349358" algn="l" defTabSz="899559" rtl="0" eaLnBrk="1" latinLnBrk="0" hangingPunct="1">
        <a:defRPr sz="1800" kern="1200">
          <a:solidFill>
            <a:schemeClr val="tx1"/>
          </a:solidFill>
          <a:latin typeface="+mn-lt"/>
          <a:ea typeface="+mn-ea"/>
          <a:cs typeface="+mn-cs"/>
        </a:defRPr>
      </a:lvl4pPr>
      <a:lvl5pPr marL="1799136" algn="l" defTabSz="899559" rtl="0" eaLnBrk="1" latinLnBrk="0" hangingPunct="1">
        <a:defRPr sz="1800" kern="1200">
          <a:solidFill>
            <a:schemeClr val="tx1"/>
          </a:solidFill>
          <a:latin typeface="+mn-lt"/>
          <a:ea typeface="+mn-ea"/>
          <a:cs typeface="+mn-cs"/>
        </a:defRPr>
      </a:lvl5pPr>
      <a:lvl6pPr marL="2248924" algn="l" defTabSz="899559" rtl="0" eaLnBrk="1" latinLnBrk="0" hangingPunct="1">
        <a:defRPr sz="1800" kern="1200">
          <a:solidFill>
            <a:schemeClr val="tx1"/>
          </a:solidFill>
          <a:latin typeface="+mn-lt"/>
          <a:ea typeface="+mn-ea"/>
          <a:cs typeface="+mn-cs"/>
        </a:defRPr>
      </a:lvl6pPr>
      <a:lvl7pPr marL="2698705" algn="l" defTabSz="899559" rtl="0" eaLnBrk="1" latinLnBrk="0" hangingPunct="1">
        <a:defRPr sz="1800" kern="1200">
          <a:solidFill>
            <a:schemeClr val="tx1"/>
          </a:solidFill>
          <a:latin typeface="+mn-lt"/>
          <a:ea typeface="+mn-ea"/>
          <a:cs typeface="+mn-cs"/>
        </a:defRPr>
      </a:lvl7pPr>
      <a:lvl8pPr marL="3148490" algn="l" defTabSz="899559" rtl="0" eaLnBrk="1" latinLnBrk="0" hangingPunct="1">
        <a:defRPr sz="1800" kern="1200">
          <a:solidFill>
            <a:schemeClr val="tx1"/>
          </a:solidFill>
          <a:latin typeface="+mn-lt"/>
          <a:ea typeface="+mn-ea"/>
          <a:cs typeface="+mn-cs"/>
        </a:defRPr>
      </a:lvl8pPr>
      <a:lvl9pPr marL="3598271" algn="l" defTabSz="89955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9683445"/>
      </p:ext>
    </p:extLst>
  </p:cSld>
  <p:clrMap bg1="lt1" tx1="dk1" bg2="lt2" tx2="dk2" accent1="accent1" accent2="accent2" accent3="accent3" accent4="accent4" accent5="accent5" accent6="accent6" hlink="hlink" folHlink="folHlink"/>
  <p:sldLayoutIdLst>
    <p:sldLayoutId id="2147485669" r:id="rId1"/>
    <p:sldLayoutId id="2147485670" r:id="rId2"/>
    <p:sldLayoutId id="2147485671" r:id="rId3"/>
    <p:sldLayoutId id="2147485672" r:id="rId4"/>
    <p:sldLayoutId id="2147485673" r:id="rId5"/>
    <p:sldLayoutId id="2147485674" r:id="rId6"/>
    <p:sldLayoutId id="2147485675" r:id="rId7"/>
    <p:sldLayoutId id="2147485676" r:id="rId8"/>
    <p:sldLayoutId id="2147485677" r:id="rId9"/>
    <p:sldLayoutId id="2147485678" r:id="rId10"/>
    <p:sldLayoutId id="2147485679" r:id="rId11"/>
    <p:sldLayoutId id="2147485680" r:id="rId12"/>
    <p:sldLayoutId id="2147485681" r:id="rId13"/>
    <p:sldLayoutId id="2147485682" r:id="rId14"/>
    <p:sldLayoutId id="2147485683" r:id="rId15"/>
    <p:sldLayoutId id="2147485684" r:id="rId16"/>
    <p:sldLayoutId id="2147485685" r:id="rId17"/>
    <p:sldLayoutId id="2147485686" r:id="rId18"/>
    <p:sldLayoutId id="2147485687" r:id="rId19"/>
    <p:sldLayoutId id="2147485688" r:id="rId20"/>
    <p:sldLayoutId id="2147485689" r:id="rId21"/>
    <p:sldLayoutId id="2147485690" r:id="rId22"/>
    <p:sldLayoutId id="2147485691" r:id="rId23"/>
    <p:sldLayoutId id="2147485692" r:id="rId24"/>
    <p:sldLayoutId id="2147485693" r:id="rId25"/>
    <p:sldLayoutId id="2147485694" r:id="rId26"/>
    <p:sldLayoutId id="2147485695" r:id="rId27"/>
    <p:sldLayoutId id="2147485696" r:id="rId28"/>
    <p:sldLayoutId id="2147485697" r:id="rId29"/>
    <p:sldLayoutId id="2147485698" r:id="rId30"/>
    <p:sldLayoutId id="2147485699" r:id="rId31"/>
    <p:sldLayoutId id="2147485700" r:id="rId32"/>
    <p:sldLayoutId id="2147485701" r:id="rId33"/>
    <p:sldLayoutId id="2147485702" r:id="rId34"/>
    <p:sldLayoutId id="2147485703" r:id="rId35"/>
    <p:sldLayoutId id="2147485704" r:id="rId36"/>
    <p:sldLayoutId id="2147485705" r:id="rId37"/>
    <p:sldLayoutId id="2147485706" r:id="rId38"/>
    <p:sldLayoutId id="2147485707" r:id="rId39"/>
    <p:sldLayoutId id="2147485708" r:id="rId40"/>
    <p:sldLayoutId id="2147485709" r:id="rId41"/>
    <p:sldLayoutId id="2147485710" r:id="rId42"/>
    <p:sldLayoutId id="2147485711" r:id="rId43"/>
    <p:sldLayoutId id="2147485712" r:id="rId44"/>
    <p:sldLayoutId id="2147485713" r:id="rId45"/>
    <p:sldLayoutId id="2147485714" r:id="rId46"/>
    <p:sldLayoutId id="2147485715" r:id="rId47"/>
    <p:sldLayoutId id="2147485716" r:id="rId48"/>
    <p:sldLayoutId id="2147485717" r:id="rId49"/>
    <p:sldLayoutId id="2147485718" r:id="rId50"/>
    <p:sldLayoutId id="2147485719" r:id="rId51"/>
    <p:sldLayoutId id="2147485720" r:id="rId52"/>
    <p:sldLayoutId id="2147485721" r:id="rId53"/>
    <p:sldLayoutId id="2147485722" r:id="rId54"/>
    <p:sldLayoutId id="2147485723" r:id="rId55"/>
    <p:sldLayoutId id="2147485724" r:id="rId56"/>
    <p:sldLayoutId id="2147485725" r:id="rId57"/>
    <p:sldLayoutId id="2147485726" r:id="rId58"/>
    <p:sldLayoutId id="2147485727" r:id="rId59"/>
    <p:sldLayoutId id="2147485728" r:id="rId60"/>
    <p:sldLayoutId id="2147485729" r:id="rId61"/>
    <p:sldLayoutId id="2147485730" r:id="rId62"/>
    <p:sldLayoutId id="2147485731" r:id="rId63"/>
    <p:sldLayoutId id="2147485732" r:id="rId64"/>
    <p:sldLayoutId id="2147485733" r:id="rId65"/>
    <p:sldLayoutId id="2147485734" r:id="rId66"/>
    <p:sldLayoutId id="2147485735" r:id="rId67"/>
    <p:sldLayoutId id="2147485736" r:id="rId68"/>
    <p:sldLayoutId id="2147485737" r:id="rId69"/>
    <p:sldLayoutId id="2147485738" r:id="rId70"/>
    <p:sldLayoutId id="2147485739" r:id="rId71"/>
    <p:sldLayoutId id="2147485740" r:id="rId72"/>
    <p:sldLayoutId id="2147485741" r:id="rId73"/>
    <p:sldLayoutId id="2147485742" r:id="rId74"/>
    <p:sldLayoutId id="2147485743" r:id="rId75"/>
    <p:sldLayoutId id="2147485744" r:id="rId76"/>
    <p:sldLayoutId id="2147485745" r:id="rId77"/>
    <p:sldLayoutId id="2147485746" r:id="rId78"/>
    <p:sldLayoutId id="2147485747" r:id="rId79"/>
    <p:sldLayoutId id="2147485748" r:id="rId80"/>
    <p:sldLayoutId id="2147485749" r:id="rId81"/>
    <p:sldLayoutId id="2147485750"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8375325"/>
      </p:ext>
    </p:extLst>
  </p:cSld>
  <p:clrMap bg1="lt1" tx1="dk1" bg2="lt2" tx2="dk2" accent1="accent1" accent2="accent2" accent3="accent3" accent4="accent4" accent5="accent5" accent6="accent6" hlink="hlink" folHlink="folHlink"/>
  <p:sldLayoutIdLst>
    <p:sldLayoutId id="2147485752" r:id="rId1"/>
    <p:sldLayoutId id="2147485753" r:id="rId2"/>
    <p:sldLayoutId id="2147485754" r:id="rId3"/>
    <p:sldLayoutId id="2147485755" r:id="rId4"/>
    <p:sldLayoutId id="2147485756" r:id="rId5"/>
    <p:sldLayoutId id="2147485757" r:id="rId6"/>
    <p:sldLayoutId id="2147485758" r:id="rId7"/>
    <p:sldLayoutId id="2147485759" r:id="rId8"/>
    <p:sldLayoutId id="2147485760" r:id="rId9"/>
    <p:sldLayoutId id="2147485761" r:id="rId10"/>
    <p:sldLayoutId id="2147485762" r:id="rId11"/>
    <p:sldLayoutId id="2147485763" r:id="rId12"/>
    <p:sldLayoutId id="2147485764" r:id="rId13"/>
    <p:sldLayoutId id="2147485765" r:id="rId14"/>
    <p:sldLayoutId id="2147485766" r:id="rId15"/>
    <p:sldLayoutId id="2147485767" r:id="rId16"/>
    <p:sldLayoutId id="2147485768" r:id="rId17"/>
    <p:sldLayoutId id="2147485769" r:id="rId18"/>
    <p:sldLayoutId id="2147485770" r:id="rId19"/>
    <p:sldLayoutId id="2147485771" r:id="rId20"/>
    <p:sldLayoutId id="2147485772" r:id="rId21"/>
    <p:sldLayoutId id="2147485773" r:id="rId22"/>
    <p:sldLayoutId id="2147485774" r:id="rId23"/>
    <p:sldLayoutId id="2147485775" r:id="rId24"/>
    <p:sldLayoutId id="2147485776" r:id="rId25"/>
    <p:sldLayoutId id="2147485777" r:id="rId26"/>
    <p:sldLayoutId id="2147485778" r:id="rId27"/>
    <p:sldLayoutId id="2147485779" r:id="rId28"/>
    <p:sldLayoutId id="2147485780" r:id="rId29"/>
    <p:sldLayoutId id="2147485781" r:id="rId30"/>
    <p:sldLayoutId id="2147485782" r:id="rId31"/>
    <p:sldLayoutId id="2147485783" r:id="rId32"/>
    <p:sldLayoutId id="2147485784" r:id="rId33"/>
    <p:sldLayoutId id="2147485785" r:id="rId34"/>
    <p:sldLayoutId id="2147485786" r:id="rId35"/>
    <p:sldLayoutId id="2147485787" r:id="rId36"/>
    <p:sldLayoutId id="2147485788" r:id="rId37"/>
    <p:sldLayoutId id="2147485789" r:id="rId38"/>
    <p:sldLayoutId id="2147485790" r:id="rId39"/>
    <p:sldLayoutId id="2147485791" r:id="rId40"/>
    <p:sldLayoutId id="2147485792" r:id="rId41"/>
    <p:sldLayoutId id="2147485793" r:id="rId42"/>
    <p:sldLayoutId id="2147485794" r:id="rId43"/>
    <p:sldLayoutId id="2147485795" r:id="rId44"/>
    <p:sldLayoutId id="2147485796" r:id="rId45"/>
    <p:sldLayoutId id="2147485797" r:id="rId46"/>
    <p:sldLayoutId id="2147485798" r:id="rId47"/>
    <p:sldLayoutId id="2147485799" r:id="rId48"/>
    <p:sldLayoutId id="2147485800" r:id="rId49"/>
    <p:sldLayoutId id="2147485801" r:id="rId50"/>
    <p:sldLayoutId id="2147485802" r:id="rId51"/>
    <p:sldLayoutId id="2147485803" r:id="rId52"/>
    <p:sldLayoutId id="2147485804" r:id="rId53"/>
    <p:sldLayoutId id="2147485805" r:id="rId54"/>
    <p:sldLayoutId id="2147485806" r:id="rId55"/>
    <p:sldLayoutId id="2147485807" r:id="rId56"/>
    <p:sldLayoutId id="2147485808" r:id="rId57"/>
    <p:sldLayoutId id="2147485809" r:id="rId58"/>
    <p:sldLayoutId id="2147485810" r:id="rId59"/>
    <p:sldLayoutId id="2147485811" r:id="rId60"/>
    <p:sldLayoutId id="2147485812" r:id="rId61"/>
    <p:sldLayoutId id="2147485813" r:id="rId62"/>
    <p:sldLayoutId id="2147485814" r:id="rId63"/>
    <p:sldLayoutId id="2147485815" r:id="rId64"/>
    <p:sldLayoutId id="2147485816" r:id="rId65"/>
    <p:sldLayoutId id="2147485817" r:id="rId66"/>
    <p:sldLayoutId id="2147485818" r:id="rId67"/>
    <p:sldLayoutId id="2147485819" r:id="rId68"/>
    <p:sldLayoutId id="2147485820" r:id="rId69"/>
    <p:sldLayoutId id="2147485821" r:id="rId70"/>
    <p:sldLayoutId id="2147485822" r:id="rId71"/>
    <p:sldLayoutId id="2147485823" r:id="rId72"/>
    <p:sldLayoutId id="2147485824" r:id="rId73"/>
    <p:sldLayoutId id="2147485825" r:id="rId74"/>
    <p:sldLayoutId id="2147485826" r:id="rId75"/>
    <p:sldLayoutId id="2147485827" r:id="rId76"/>
    <p:sldLayoutId id="2147485828" r:id="rId77"/>
    <p:sldLayoutId id="2147485829" r:id="rId78"/>
    <p:sldLayoutId id="2147485830" r:id="rId79"/>
    <p:sldLayoutId id="2147485831" r:id="rId80"/>
    <p:sldLayoutId id="2147485832" r:id="rId81"/>
    <p:sldLayoutId id="2147485833"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60692"/>
      </p:ext>
    </p:extLst>
  </p:cSld>
  <p:clrMap bg1="lt1" tx1="dk1" bg2="lt2" tx2="dk2" accent1="accent1" accent2="accent2" accent3="accent3" accent4="accent4" accent5="accent5" accent6="accent6" hlink="hlink" folHlink="folHlink"/>
  <p:sldLayoutIdLst>
    <p:sldLayoutId id="2147485835" r:id="rId1"/>
    <p:sldLayoutId id="2147485836" r:id="rId2"/>
    <p:sldLayoutId id="2147485837" r:id="rId3"/>
    <p:sldLayoutId id="2147485838" r:id="rId4"/>
    <p:sldLayoutId id="2147485839" r:id="rId5"/>
    <p:sldLayoutId id="2147485840" r:id="rId6"/>
    <p:sldLayoutId id="2147485841" r:id="rId7"/>
    <p:sldLayoutId id="2147485842" r:id="rId8"/>
    <p:sldLayoutId id="2147485843" r:id="rId9"/>
    <p:sldLayoutId id="2147485844" r:id="rId10"/>
    <p:sldLayoutId id="2147485845" r:id="rId11"/>
    <p:sldLayoutId id="2147485846" r:id="rId12"/>
    <p:sldLayoutId id="2147485847" r:id="rId13"/>
    <p:sldLayoutId id="2147485848" r:id="rId14"/>
    <p:sldLayoutId id="2147485849" r:id="rId15"/>
    <p:sldLayoutId id="2147485850" r:id="rId16"/>
    <p:sldLayoutId id="2147485851" r:id="rId17"/>
    <p:sldLayoutId id="2147485852" r:id="rId18"/>
    <p:sldLayoutId id="2147485853" r:id="rId19"/>
    <p:sldLayoutId id="2147485854" r:id="rId20"/>
    <p:sldLayoutId id="2147485855" r:id="rId21"/>
    <p:sldLayoutId id="2147485856" r:id="rId22"/>
    <p:sldLayoutId id="2147485857" r:id="rId23"/>
    <p:sldLayoutId id="2147485858" r:id="rId24"/>
    <p:sldLayoutId id="2147485859" r:id="rId25"/>
    <p:sldLayoutId id="2147485860" r:id="rId26"/>
    <p:sldLayoutId id="2147485861" r:id="rId27"/>
    <p:sldLayoutId id="2147485862" r:id="rId28"/>
    <p:sldLayoutId id="2147485863" r:id="rId29"/>
    <p:sldLayoutId id="2147485864" r:id="rId30"/>
    <p:sldLayoutId id="2147485865" r:id="rId31"/>
    <p:sldLayoutId id="2147485866" r:id="rId32"/>
    <p:sldLayoutId id="2147485867" r:id="rId33"/>
    <p:sldLayoutId id="2147485868" r:id="rId34"/>
    <p:sldLayoutId id="2147485869" r:id="rId35"/>
    <p:sldLayoutId id="2147485870" r:id="rId36"/>
    <p:sldLayoutId id="2147485871" r:id="rId37"/>
    <p:sldLayoutId id="2147485872" r:id="rId38"/>
    <p:sldLayoutId id="2147485873" r:id="rId39"/>
    <p:sldLayoutId id="2147485874" r:id="rId40"/>
    <p:sldLayoutId id="2147485875" r:id="rId41"/>
    <p:sldLayoutId id="2147485876" r:id="rId42"/>
    <p:sldLayoutId id="2147485877" r:id="rId43"/>
    <p:sldLayoutId id="2147485878" r:id="rId44"/>
    <p:sldLayoutId id="2147485879" r:id="rId45"/>
    <p:sldLayoutId id="2147485880" r:id="rId46"/>
    <p:sldLayoutId id="2147485881" r:id="rId47"/>
    <p:sldLayoutId id="2147485882" r:id="rId48"/>
    <p:sldLayoutId id="2147485883" r:id="rId49"/>
    <p:sldLayoutId id="2147485884" r:id="rId50"/>
    <p:sldLayoutId id="2147485885" r:id="rId51"/>
    <p:sldLayoutId id="2147485886" r:id="rId52"/>
    <p:sldLayoutId id="2147485887" r:id="rId53"/>
    <p:sldLayoutId id="2147485888" r:id="rId54"/>
    <p:sldLayoutId id="2147485889" r:id="rId55"/>
    <p:sldLayoutId id="2147485890" r:id="rId56"/>
    <p:sldLayoutId id="2147485891" r:id="rId57"/>
    <p:sldLayoutId id="2147485892" r:id="rId58"/>
    <p:sldLayoutId id="2147485893" r:id="rId59"/>
    <p:sldLayoutId id="2147485894" r:id="rId60"/>
    <p:sldLayoutId id="2147485895" r:id="rId61"/>
    <p:sldLayoutId id="2147485896" r:id="rId62"/>
    <p:sldLayoutId id="2147485897" r:id="rId63"/>
    <p:sldLayoutId id="2147485898" r:id="rId64"/>
    <p:sldLayoutId id="2147485899" r:id="rId65"/>
    <p:sldLayoutId id="2147485900" r:id="rId66"/>
    <p:sldLayoutId id="2147485901" r:id="rId67"/>
    <p:sldLayoutId id="2147485902" r:id="rId68"/>
    <p:sldLayoutId id="2147485903" r:id="rId69"/>
    <p:sldLayoutId id="2147485904" r:id="rId70"/>
    <p:sldLayoutId id="2147485905" r:id="rId71"/>
    <p:sldLayoutId id="2147485906" r:id="rId72"/>
    <p:sldLayoutId id="2147485907" r:id="rId73"/>
    <p:sldLayoutId id="2147485908" r:id="rId74"/>
    <p:sldLayoutId id="2147485909" r:id="rId75"/>
    <p:sldLayoutId id="2147485910" r:id="rId76"/>
    <p:sldLayoutId id="2147485911" r:id="rId77"/>
    <p:sldLayoutId id="2147485912" r:id="rId78"/>
    <p:sldLayoutId id="2147485913" r:id="rId79"/>
    <p:sldLayoutId id="2147485914" r:id="rId80"/>
    <p:sldLayoutId id="2147485915" r:id="rId81"/>
    <p:sldLayoutId id="2147485916"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678541"/>
      </p:ext>
    </p:extLst>
  </p:cSld>
  <p:clrMap bg1="lt1" tx1="dk1" bg2="lt2" tx2="dk2" accent1="accent1" accent2="accent2" accent3="accent3" accent4="accent4" accent5="accent5" accent6="accent6" hlink="hlink" folHlink="folHlink"/>
  <p:sldLayoutIdLst>
    <p:sldLayoutId id="2147485918" r:id="rId1"/>
    <p:sldLayoutId id="2147485919" r:id="rId2"/>
    <p:sldLayoutId id="2147485920" r:id="rId3"/>
    <p:sldLayoutId id="2147485921" r:id="rId4"/>
    <p:sldLayoutId id="2147485922" r:id="rId5"/>
    <p:sldLayoutId id="2147485923" r:id="rId6"/>
    <p:sldLayoutId id="2147485924" r:id="rId7"/>
    <p:sldLayoutId id="2147485925" r:id="rId8"/>
    <p:sldLayoutId id="2147485926" r:id="rId9"/>
    <p:sldLayoutId id="2147485927" r:id="rId10"/>
    <p:sldLayoutId id="2147485928" r:id="rId11"/>
    <p:sldLayoutId id="2147485929" r:id="rId12"/>
    <p:sldLayoutId id="2147485930" r:id="rId13"/>
    <p:sldLayoutId id="2147485931" r:id="rId14"/>
    <p:sldLayoutId id="2147485932" r:id="rId15"/>
    <p:sldLayoutId id="2147485933" r:id="rId16"/>
    <p:sldLayoutId id="2147485934" r:id="rId17"/>
    <p:sldLayoutId id="2147485935" r:id="rId18"/>
    <p:sldLayoutId id="2147485936" r:id="rId19"/>
    <p:sldLayoutId id="2147485937" r:id="rId20"/>
    <p:sldLayoutId id="2147485938" r:id="rId21"/>
    <p:sldLayoutId id="2147485939" r:id="rId22"/>
    <p:sldLayoutId id="2147485940" r:id="rId23"/>
    <p:sldLayoutId id="2147485941" r:id="rId24"/>
    <p:sldLayoutId id="2147485942" r:id="rId25"/>
    <p:sldLayoutId id="2147485943" r:id="rId26"/>
    <p:sldLayoutId id="2147485944" r:id="rId27"/>
    <p:sldLayoutId id="2147485945" r:id="rId28"/>
    <p:sldLayoutId id="2147485946" r:id="rId29"/>
    <p:sldLayoutId id="2147485947" r:id="rId30"/>
    <p:sldLayoutId id="2147485948" r:id="rId31"/>
    <p:sldLayoutId id="2147485949" r:id="rId32"/>
    <p:sldLayoutId id="2147485950" r:id="rId33"/>
    <p:sldLayoutId id="2147485951" r:id="rId34"/>
    <p:sldLayoutId id="2147485952" r:id="rId35"/>
    <p:sldLayoutId id="2147485953" r:id="rId36"/>
    <p:sldLayoutId id="2147485954" r:id="rId37"/>
    <p:sldLayoutId id="2147485955" r:id="rId38"/>
    <p:sldLayoutId id="2147485956" r:id="rId39"/>
    <p:sldLayoutId id="2147485957" r:id="rId40"/>
    <p:sldLayoutId id="2147485958" r:id="rId41"/>
    <p:sldLayoutId id="2147485959" r:id="rId42"/>
    <p:sldLayoutId id="2147485960" r:id="rId43"/>
    <p:sldLayoutId id="2147485961" r:id="rId44"/>
    <p:sldLayoutId id="2147485962" r:id="rId45"/>
    <p:sldLayoutId id="2147485963" r:id="rId46"/>
    <p:sldLayoutId id="2147485964" r:id="rId47"/>
    <p:sldLayoutId id="2147485965" r:id="rId48"/>
    <p:sldLayoutId id="2147485966" r:id="rId49"/>
    <p:sldLayoutId id="2147485967" r:id="rId50"/>
    <p:sldLayoutId id="2147485968" r:id="rId51"/>
    <p:sldLayoutId id="2147485969" r:id="rId52"/>
    <p:sldLayoutId id="2147485970" r:id="rId53"/>
    <p:sldLayoutId id="2147485971" r:id="rId54"/>
    <p:sldLayoutId id="2147485972" r:id="rId55"/>
    <p:sldLayoutId id="2147485973" r:id="rId56"/>
    <p:sldLayoutId id="2147485974" r:id="rId57"/>
    <p:sldLayoutId id="2147485975" r:id="rId58"/>
    <p:sldLayoutId id="2147485976" r:id="rId59"/>
    <p:sldLayoutId id="2147485977" r:id="rId60"/>
    <p:sldLayoutId id="2147485978" r:id="rId61"/>
    <p:sldLayoutId id="2147485979" r:id="rId62"/>
    <p:sldLayoutId id="2147485980" r:id="rId63"/>
    <p:sldLayoutId id="2147485981" r:id="rId64"/>
    <p:sldLayoutId id="2147485982" r:id="rId65"/>
    <p:sldLayoutId id="2147485983" r:id="rId66"/>
    <p:sldLayoutId id="2147485984" r:id="rId67"/>
    <p:sldLayoutId id="2147485985" r:id="rId68"/>
    <p:sldLayoutId id="2147485986" r:id="rId69"/>
    <p:sldLayoutId id="2147485987" r:id="rId70"/>
    <p:sldLayoutId id="2147485988" r:id="rId71"/>
    <p:sldLayoutId id="2147485989" r:id="rId72"/>
    <p:sldLayoutId id="2147485990" r:id="rId73"/>
    <p:sldLayoutId id="2147485991" r:id="rId74"/>
    <p:sldLayoutId id="2147485992" r:id="rId75"/>
    <p:sldLayoutId id="2147485993" r:id="rId76"/>
    <p:sldLayoutId id="2147485994" r:id="rId77"/>
    <p:sldLayoutId id="2147485995" r:id="rId78"/>
    <p:sldLayoutId id="2147485996" r:id="rId79"/>
    <p:sldLayoutId id="2147485997" r:id="rId80"/>
    <p:sldLayoutId id="2147485998" r:id="rId81"/>
    <p:sldLayoutId id="2147485999"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364502"/>
      </p:ext>
    </p:extLst>
  </p:cSld>
  <p:clrMap bg1="lt1" tx1="dk1" bg2="lt2" tx2="dk2" accent1="accent1" accent2="accent2" accent3="accent3" accent4="accent4" accent5="accent5" accent6="accent6" hlink="hlink" folHlink="folHlink"/>
  <p:sldLayoutIdLst>
    <p:sldLayoutId id="2147486001" r:id="rId1"/>
    <p:sldLayoutId id="2147486002" r:id="rId2"/>
    <p:sldLayoutId id="2147486003" r:id="rId3"/>
    <p:sldLayoutId id="2147486004" r:id="rId4"/>
    <p:sldLayoutId id="2147486005" r:id="rId5"/>
    <p:sldLayoutId id="2147486006" r:id="rId6"/>
    <p:sldLayoutId id="2147486007" r:id="rId7"/>
    <p:sldLayoutId id="2147486008" r:id="rId8"/>
    <p:sldLayoutId id="2147486009" r:id="rId9"/>
    <p:sldLayoutId id="2147486010" r:id="rId10"/>
    <p:sldLayoutId id="2147486011" r:id="rId11"/>
    <p:sldLayoutId id="2147486012" r:id="rId12"/>
    <p:sldLayoutId id="2147486013" r:id="rId13"/>
    <p:sldLayoutId id="2147486014" r:id="rId14"/>
    <p:sldLayoutId id="2147486015" r:id="rId15"/>
    <p:sldLayoutId id="2147486016" r:id="rId16"/>
    <p:sldLayoutId id="2147486017" r:id="rId17"/>
    <p:sldLayoutId id="2147486018" r:id="rId18"/>
    <p:sldLayoutId id="2147486019" r:id="rId19"/>
    <p:sldLayoutId id="2147486020" r:id="rId20"/>
    <p:sldLayoutId id="2147486021" r:id="rId21"/>
    <p:sldLayoutId id="2147486022" r:id="rId22"/>
    <p:sldLayoutId id="2147486023" r:id="rId23"/>
    <p:sldLayoutId id="2147486024" r:id="rId24"/>
    <p:sldLayoutId id="2147486025" r:id="rId25"/>
    <p:sldLayoutId id="2147486026" r:id="rId26"/>
    <p:sldLayoutId id="2147486027" r:id="rId27"/>
    <p:sldLayoutId id="2147486028" r:id="rId28"/>
    <p:sldLayoutId id="2147486029" r:id="rId29"/>
    <p:sldLayoutId id="2147486030" r:id="rId30"/>
    <p:sldLayoutId id="2147486031" r:id="rId31"/>
    <p:sldLayoutId id="2147486032" r:id="rId32"/>
    <p:sldLayoutId id="2147486033" r:id="rId33"/>
    <p:sldLayoutId id="2147486034" r:id="rId34"/>
    <p:sldLayoutId id="2147486035" r:id="rId35"/>
    <p:sldLayoutId id="2147486036" r:id="rId36"/>
    <p:sldLayoutId id="2147486037" r:id="rId37"/>
    <p:sldLayoutId id="2147486038" r:id="rId38"/>
    <p:sldLayoutId id="2147486039" r:id="rId39"/>
    <p:sldLayoutId id="2147486040" r:id="rId40"/>
    <p:sldLayoutId id="2147486041" r:id="rId41"/>
    <p:sldLayoutId id="2147486042" r:id="rId42"/>
    <p:sldLayoutId id="2147486043" r:id="rId43"/>
    <p:sldLayoutId id="2147486044" r:id="rId44"/>
    <p:sldLayoutId id="2147486045" r:id="rId45"/>
    <p:sldLayoutId id="2147486046" r:id="rId46"/>
    <p:sldLayoutId id="2147486047" r:id="rId47"/>
    <p:sldLayoutId id="2147486048" r:id="rId48"/>
    <p:sldLayoutId id="2147486049" r:id="rId49"/>
    <p:sldLayoutId id="2147486050" r:id="rId50"/>
    <p:sldLayoutId id="2147486051" r:id="rId51"/>
    <p:sldLayoutId id="2147486052" r:id="rId52"/>
    <p:sldLayoutId id="2147486053" r:id="rId53"/>
    <p:sldLayoutId id="2147486054" r:id="rId54"/>
    <p:sldLayoutId id="2147486055" r:id="rId55"/>
    <p:sldLayoutId id="2147486056" r:id="rId56"/>
    <p:sldLayoutId id="2147486057" r:id="rId57"/>
    <p:sldLayoutId id="2147486058" r:id="rId58"/>
    <p:sldLayoutId id="2147486059" r:id="rId59"/>
    <p:sldLayoutId id="2147486060" r:id="rId60"/>
    <p:sldLayoutId id="2147486061" r:id="rId61"/>
    <p:sldLayoutId id="2147486062" r:id="rId62"/>
    <p:sldLayoutId id="2147486063" r:id="rId63"/>
    <p:sldLayoutId id="2147486064" r:id="rId64"/>
    <p:sldLayoutId id="2147486065" r:id="rId65"/>
    <p:sldLayoutId id="2147486066" r:id="rId66"/>
    <p:sldLayoutId id="2147486067" r:id="rId67"/>
    <p:sldLayoutId id="2147486068" r:id="rId68"/>
    <p:sldLayoutId id="2147486069" r:id="rId69"/>
    <p:sldLayoutId id="2147486070" r:id="rId70"/>
    <p:sldLayoutId id="2147486071" r:id="rId71"/>
    <p:sldLayoutId id="2147486072" r:id="rId72"/>
    <p:sldLayoutId id="2147486073" r:id="rId73"/>
    <p:sldLayoutId id="2147486074" r:id="rId74"/>
    <p:sldLayoutId id="2147486075" r:id="rId75"/>
    <p:sldLayoutId id="2147486076" r:id="rId76"/>
    <p:sldLayoutId id="2147486077" r:id="rId77"/>
    <p:sldLayoutId id="2147486078" r:id="rId78"/>
    <p:sldLayoutId id="2147486079" r:id="rId79"/>
    <p:sldLayoutId id="2147486080" r:id="rId80"/>
    <p:sldLayoutId id="2147486081" r:id="rId81"/>
    <p:sldLayoutId id="2147486082"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010957"/>
      </p:ext>
    </p:extLst>
  </p:cSld>
  <p:clrMap bg1="lt1" tx1="dk1" bg2="lt2" tx2="dk2" accent1="accent1" accent2="accent2" accent3="accent3" accent4="accent4" accent5="accent5" accent6="accent6" hlink="hlink" folHlink="folHlink"/>
  <p:sldLayoutIdLst>
    <p:sldLayoutId id="2147486084" r:id="rId1"/>
    <p:sldLayoutId id="2147486085" r:id="rId2"/>
    <p:sldLayoutId id="2147486086" r:id="rId3"/>
    <p:sldLayoutId id="2147486087" r:id="rId4"/>
    <p:sldLayoutId id="2147486088" r:id="rId5"/>
    <p:sldLayoutId id="2147486089" r:id="rId6"/>
    <p:sldLayoutId id="2147486090" r:id="rId7"/>
    <p:sldLayoutId id="2147486091" r:id="rId8"/>
    <p:sldLayoutId id="2147486092" r:id="rId9"/>
    <p:sldLayoutId id="2147486093" r:id="rId10"/>
    <p:sldLayoutId id="2147486094" r:id="rId11"/>
    <p:sldLayoutId id="2147486095" r:id="rId12"/>
    <p:sldLayoutId id="2147486096" r:id="rId13"/>
    <p:sldLayoutId id="2147486097" r:id="rId14"/>
    <p:sldLayoutId id="2147486098" r:id="rId15"/>
    <p:sldLayoutId id="2147486099" r:id="rId16"/>
    <p:sldLayoutId id="2147486100" r:id="rId17"/>
    <p:sldLayoutId id="2147486101" r:id="rId18"/>
    <p:sldLayoutId id="2147486102" r:id="rId19"/>
    <p:sldLayoutId id="2147486103" r:id="rId20"/>
    <p:sldLayoutId id="2147486104" r:id="rId21"/>
    <p:sldLayoutId id="2147486105" r:id="rId22"/>
    <p:sldLayoutId id="2147486106" r:id="rId23"/>
    <p:sldLayoutId id="2147486107" r:id="rId24"/>
    <p:sldLayoutId id="2147486108" r:id="rId25"/>
    <p:sldLayoutId id="2147486109" r:id="rId26"/>
    <p:sldLayoutId id="2147486110" r:id="rId27"/>
    <p:sldLayoutId id="2147486111" r:id="rId28"/>
    <p:sldLayoutId id="2147486112" r:id="rId29"/>
    <p:sldLayoutId id="2147486113" r:id="rId30"/>
    <p:sldLayoutId id="2147486114" r:id="rId31"/>
    <p:sldLayoutId id="2147486115" r:id="rId32"/>
    <p:sldLayoutId id="2147486116" r:id="rId33"/>
    <p:sldLayoutId id="2147486117" r:id="rId34"/>
    <p:sldLayoutId id="2147486118" r:id="rId35"/>
    <p:sldLayoutId id="2147486119" r:id="rId36"/>
    <p:sldLayoutId id="2147486120" r:id="rId37"/>
    <p:sldLayoutId id="2147486121" r:id="rId38"/>
    <p:sldLayoutId id="2147486122" r:id="rId39"/>
    <p:sldLayoutId id="2147486123" r:id="rId40"/>
    <p:sldLayoutId id="2147486124" r:id="rId41"/>
    <p:sldLayoutId id="2147486125" r:id="rId42"/>
    <p:sldLayoutId id="2147486126" r:id="rId43"/>
    <p:sldLayoutId id="2147486127" r:id="rId44"/>
    <p:sldLayoutId id="2147486128" r:id="rId45"/>
    <p:sldLayoutId id="2147486129" r:id="rId46"/>
    <p:sldLayoutId id="2147486130" r:id="rId47"/>
    <p:sldLayoutId id="2147486131" r:id="rId48"/>
    <p:sldLayoutId id="2147486132" r:id="rId49"/>
    <p:sldLayoutId id="2147486133" r:id="rId50"/>
    <p:sldLayoutId id="2147486134" r:id="rId51"/>
    <p:sldLayoutId id="2147486135" r:id="rId52"/>
    <p:sldLayoutId id="2147486136" r:id="rId53"/>
    <p:sldLayoutId id="2147486137" r:id="rId54"/>
    <p:sldLayoutId id="2147486138" r:id="rId55"/>
    <p:sldLayoutId id="2147486139" r:id="rId56"/>
    <p:sldLayoutId id="2147486140" r:id="rId57"/>
    <p:sldLayoutId id="2147486141" r:id="rId58"/>
    <p:sldLayoutId id="2147486142" r:id="rId59"/>
    <p:sldLayoutId id="2147486143" r:id="rId60"/>
    <p:sldLayoutId id="2147486144" r:id="rId61"/>
    <p:sldLayoutId id="2147486145" r:id="rId62"/>
    <p:sldLayoutId id="2147486146" r:id="rId63"/>
    <p:sldLayoutId id="2147486147" r:id="rId64"/>
    <p:sldLayoutId id="2147486148" r:id="rId65"/>
    <p:sldLayoutId id="2147486149" r:id="rId66"/>
    <p:sldLayoutId id="2147486150" r:id="rId67"/>
    <p:sldLayoutId id="2147486151" r:id="rId68"/>
    <p:sldLayoutId id="2147486152" r:id="rId69"/>
    <p:sldLayoutId id="2147486153" r:id="rId70"/>
    <p:sldLayoutId id="2147486154" r:id="rId71"/>
    <p:sldLayoutId id="2147486155" r:id="rId72"/>
    <p:sldLayoutId id="2147486156" r:id="rId73"/>
    <p:sldLayoutId id="2147486157" r:id="rId74"/>
    <p:sldLayoutId id="2147486158" r:id="rId75"/>
    <p:sldLayoutId id="2147486159" r:id="rId76"/>
    <p:sldLayoutId id="2147486160" r:id="rId77"/>
    <p:sldLayoutId id="2147486161" r:id="rId78"/>
    <p:sldLayoutId id="2147486162" r:id="rId79"/>
    <p:sldLayoutId id="2147486163" r:id="rId80"/>
    <p:sldLayoutId id="2147486164" r:id="rId81"/>
    <p:sldLayoutId id="2147486165"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183116"/>
      </p:ext>
    </p:extLst>
  </p:cSld>
  <p:clrMap bg1="lt1" tx1="dk1" bg2="lt2" tx2="dk2" accent1="accent1" accent2="accent2" accent3="accent3" accent4="accent4" accent5="accent5" accent6="accent6" hlink="hlink" folHlink="folHlink"/>
  <p:sldLayoutIdLst>
    <p:sldLayoutId id="2147486167" r:id="rId1"/>
    <p:sldLayoutId id="2147486168" r:id="rId2"/>
    <p:sldLayoutId id="2147486169" r:id="rId3"/>
    <p:sldLayoutId id="2147486170" r:id="rId4"/>
    <p:sldLayoutId id="2147486171" r:id="rId5"/>
    <p:sldLayoutId id="2147486172" r:id="rId6"/>
    <p:sldLayoutId id="2147486173" r:id="rId7"/>
    <p:sldLayoutId id="2147486174" r:id="rId8"/>
    <p:sldLayoutId id="2147486175" r:id="rId9"/>
    <p:sldLayoutId id="2147486176" r:id="rId10"/>
    <p:sldLayoutId id="2147486177" r:id="rId11"/>
    <p:sldLayoutId id="2147486178" r:id="rId12"/>
    <p:sldLayoutId id="2147486179" r:id="rId13"/>
    <p:sldLayoutId id="2147486180" r:id="rId14"/>
    <p:sldLayoutId id="2147486181" r:id="rId15"/>
    <p:sldLayoutId id="2147486182" r:id="rId16"/>
    <p:sldLayoutId id="2147486183" r:id="rId17"/>
    <p:sldLayoutId id="2147486184" r:id="rId18"/>
    <p:sldLayoutId id="2147486185" r:id="rId19"/>
    <p:sldLayoutId id="2147486186" r:id="rId20"/>
    <p:sldLayoutId id="2147486187" r:id="rId21"/>
    <p:sldLayoutId id="2147486188" r:id="rId22"/>
    <p:sldLayoutId id="2147486189" r:id="rId23"/>
    <p:sldLayoutId id="2147486190" r:id="rId24"/>
    <p:sldLayoutId id="2147486191" r:id="rId25"/>
    <p:sldLayoutId id="2147486192" r:id="rId26"/>
    <p:sldLayoutId id="2147486193" r:id="rId27"/>
    <p:sldLayoutId id="2147486194" r:id="rId28"/>
    <p:sldLayoutId id="2147486195" r:id="rId29"/>
    <p:sldLayoutId id="2147486196" r:id="rId30"/>
    <p:sldLayoutId id="2147486197" r:id="rId31"/>
    <p:sldLayoutId id="2147486198" r:id="rId32"/>
    <p:sldLayoutId id="2147486199" r:id="rId33"/>
    <p:sldLayoutId id="2147486200" r:id="rId34"/>
    <p:sldLayoutId id="2147486201" r:id="rId35"/>
    <p:sldLayoutId id="2147486202" r:id="rId36"/>
    <p:sldLayoutId id="2147486203" r:id="rId37"/>
    <p:sldLayoutId id="2147486204" r:id="rId38"/>
    <p:sldLayoutId id="2147486205" r:id="rId39"/>
    <p:sldLayoutId id="2147486206" r:id="rId40"/>
    <p:sldLayoutId id="2147486207" r:id="rId41"/>
    <p:sldLayoutId id="2147486208" r:id="rId42"/>
    <p:sldLayoutId id="2147486209" r:id="rId43"/>
    <p:sldLayoutId id="2147486210" r:id="rId44"/>
    <p:sldLayoutId id="2147486211" r:id="rId45"/>
    <p:sldLayoutId id="2147486212" r:id="rId46"/>
    <p:sldLayoutId id="2147486213" r:id="rId47"/>
    <p:sldLayoutId id="2147486214" r:id="rId48"/>
    <p:sldLayoutId id="2147486215" r:id="rId49"/>
    <p:sldLayoutId id="2147486216" r:id="rId50"/>
    <p:sldLayoutId id="2147486217" r:id="rId51"/>
    <p:sldLayoutId id="2147486218" r:id="rId52"/>
    <p:sldLayoutId id="2147486219" r:id="rId53"/>
    <p:sldLayoutId id="2147486220" r:id="rId54"/>
    <p:sldLayoutId id="2147486221" r:id="rId55"/>
    <p:sldLayoutId id="2147486222" r:id="rId56"/>
    <p:sldLayoutId id="2147486223" r:id="rId57"/>
    <p:sldLayoutId id="2147486224" r:id="rId58"/>
    <p:sldLayoutId id="2147486225" r:id="rId59"/>
    <p:sldLayoutId id="2147486226" r:id="rId60"/>
    <p:sldLayoutId id="2147486227" r:id="rId61"/>
    <p:sldLayoutId id="2147486228" r:id="rId62"/>
    <p:sldLayoutId id="2147486229" r:id="rId63"/>
    <p:sldLayoutId id="2147486230" r:id="rId64"/>
    <p:sldLayoutId id="2147486231" r:id="rId65"/>
    <p:sldLayoutId id="2147486232" r:id="rId66"/>
    <p:sldLayoutId id="2147486233" r:id="rId67"/>
    <p:sldLayoutId id="2147486234" r:id="rId68"/>
    <p:sldLayoutId id="2147486235" r:id="rId69"/>
    <p:sldLayoutId id="2147486236" r:id="rId70"/>
    <p:sldLayoutId id="2147486237" r:id="rId71"/>
    <p:sldLayoutId id="2147486238" r:id="rId72"/>
    <p:sldLayoutId id="2147486239" r:id="rId73"/>
    <p:sldLayoutId id="2147486240" r:id="rId74"/>
    <p:sldLayoutId id="2147486241" r:id="rId75"/>
    <p:sldLayoutId id="2147486242" r:id="rId76"/>
    <p:sldLayoutId id="2147486243" r:id="rId77"/>
    <p:sldLayoutId id="2147486244" r:id="rId78"/>
    <p:sldLayoutId id="2147486245" r:id="rId79"/>
    <p:sldLayoutId id="2147486246" r:id="rId80"/>
    <p:sldLayoutId id="2147486247" r:id="rId81"/>
    <p:sldLayoutId id="2147486248"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390525" y="396878"/>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TW" altLang="en-US" dirty="0" smtClean="0"/>
              <a:t>按一下以編輯母片標題樣式</a:t>
            </a:r>
            <a:endParaRPr lang="en-US" dirty="0" smtClean="0"/>
          </a:p>
        </p:txBody>
      </p:sp>
      <p:sp>
        <p:nvSpPr>
          <p:cNvPr id="13315" name="Text Placeholder 2"/>
          <p:cNvSpPr>
            <a:spLocks noGrp="1"/>
          </p:cNvSpPr>
          <p:nvPr>
            <p:ph type="body" idx="1"/>
          </p:nvPr>
        </p:nvSpPr>
        <p:spPr bwMode="auto">
          <a:xfrm>
            <a:off x="39052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4"/>
          </p:nvPr>
        </p:nvSpPr>
        <p:spPr>
          <a:xfrm>
            <a:off x="390527" y="742951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kumimoji="0" lang="en-US">
                <a:solidFill>
                  <a:srgbClr val="002776"/>
                </a:solidFill>
                <a:latin typeface="Arial" charset="0"/>
                <a:ea typeface="微軟正黑體"/>
                <a:cs typeface="Arial" charset="0"/>
              </a:rPr>
              <a:pPr>
                <a:defRPr/>
              </a:pPr>
              <a:t>‹#›</a:t>
            </a:fld>
            <a:endParaRPr kumimoji="0" lang="en-US" dirty="0">
              <a:solidFill>
                <a:srgbClr val="002776"/>
              </a:solidFill>
              <a:latin typeface="Arial" charset="0"/>
              <a:ea typeface="微軟正黑體"/>
              <a:cs typeface="Arial" charset="0"/>
            </a:endParaRPr>
          </a:p>
        </p:txBody>
      </p:sp>
      <p:sp>
        <p:nvSpPr>
          <p:cNvPr id="5" name="TextBox 7"/>
          <p:cNvSpPr txBox="1"/>
          <p:nvPr/>
        </p:nvSpPr>
        <p:spPr>
          <a:xfrm>
            <a:off x="358778" y="-255178"/>
            <a:ext cx="1405834" cy="123111"/>
          </a:xfrm>
          <a:prstGeom prst="rect">
            <a:avLst/>
          </a:prstGeom>
          <a:noFill/>
        </p:spPr>
        <p:txBody>
          <a:bodyPr wrap="none" lIns="0" tIns="0" rIns="0" bIns="0" rtlCol="0">
            <a:spAutoFit/>
          </a:bodyPr>
          <a:lstStyle/>
          <a:p>
            <a:pPr>
              <a:spcAft>
                <a:spcPts val="300"/>
              </a:spcAft>
            </a:pPr>
            <a:r>
              <a:rPr kumimoji="0" lang="en-US" sz="800" b="1" dirty="0" smtClean="0">
                <a:solidFill>
                  <a:srgbClr val="FFFFFF"/>
                </a:solidFill>
                <a:latin typeface="Arial" charset="0"/>
                <a:ea typeface="微軟正黑體"/>
                <a:cs typeface="Arial" charset="0"/>
              </a:rPr>
              <a:t>Deloitte Taiwan screen  2013</a:t>
            </a:r>
          </a:p>
        </p:txBody>
      </p:sp>
    </p:spTree>
    <p:extLst>
      <p:ext uri="{BB962C8B-B14F-4D97-AF65-F5344CB8AC3E}">
        <p14:creationId xmlns:p14="http://schemas.microsoft.com/office/powerpoint/2010/main" val="855055632"/>
      </p:ext>
    </p:extLst>
  </p:cSld>
  <p:clrMap bg1="lt1" tx1="dk1" bg2="lt2" tx2="dk2" accent1="accent1" accent2="accent2" accent3="accent3" accent4="accent4" accent5="accent5" accent6="accent6" hlink="hlink" folHlink="folHlink"/>
  <p:sldLayoutIdLst>
    <p:sldLayoutId id="2147486250" r:id="rId1"/>
    <p:sldLayoutId id="2147486251" r:id="rId2"/>
    <p:sldLayoutId id="2147486252" r:id="rId3"/>
    <p:sldLayoutId id="2147486253" r:id="rId4"/>
    <p:sldLayoutId id="2147486254" r:id="rId5"/>
    <p:sldLayoutId id="2147486255" r:id="rId6"/>
    <p:sldLayoutId id="2147486256" r:id="rId7"/>
    <p:sldLayoutId id="2147486257" r:id="rId8"/>
    <p:sldLayoutId id="2147486258" r:id="rId9"/>
  </p:sldLayoutIdLst>
  <p:timing>
    <p:tnLst>
      <p:par>
        <p:cTn id="1" dur="indefinite" restart="never" nodeType="tmRoot"/>
      </p:par>
    </p:tnLst>
  </p:timing>
  <p:hf hdr="0" dt="0"/>
  <p:txStyles>
    <p:titleStyle>
      <a:lvl1pPr algn="l" defTabSz="1017052" rtl="0" eaLnBrk="1" fontAlgn="base" hangingPunct="1">
        <a:lnSpc>
          <a:spcPct val="100000"/>
        </a:lnSpc>
        <a:spcBef>
          <a:spcPct val="0"/>
        </a:spcBef>
        <a:spcAft>
          <a:spcPct val="0"/>
        </a:spcAft>
        <a:defRPr sz="2500" b="1" kern="1200">
          <a:solidFill>
            <a:schemeClr val="tx2"/>
          </a:solidFill>
          <a:latin typeface="微軟正黑體" pitchFamily="34" charset="-120"/>
          <a:ea typeface="微軟正黑體" pitchFamily="34" charset="-120"/>
          <a:cs typeface="+mj-cs"/>
        </a:defRPr>
      </a:lvl1pPr>
      <a:lvl2pPr algn="l" defTabSz="1017052" rtl="0" eaLnBrk="1" fontAlgn="base" hangingPunct="1">
        <a:lnSpc>
          <a:spcPts val="3399"/>
        </a:lnSpc>
        <a:spcBef>
          <a:spcPct val="0"/>
        </a:spcBef>
        <a:spcAft>
          <a:spcPct val="0"/>
        </a:spcAft>
        <a:defRPr sz="2500" b="1">
          <a:solidFill>
            <a:schemeClr val="tx2"/>
          </a:solidFill>
          <a:latin typeface="Arial" charset="0"/>
        </a:defRPr>
      </a:lvl2pPr>
      <a:lvl3pPr algn="l" defTabSz="1017052" rtl="0" eaLnBrk="1" fontAlgn="base" hangingPunct="1">
        <a:lnSpc>
          <a:spcPts val="3399"/>
        </a:lnSpc>
        <a:spcBef>
          <a:spcPct val="0"/>
        </a:spcBef>
        <a:spcAft>
          <a:spcPct val="0"/>
        </a:spcAft>
        <a:defRPr sz="2500" b="1">
          <a:solidFill>
            <a:schemeClr val="tx2"/>
          </a:solidFill>
          <a:latin typeface="Arial" charset="0"/>
        </a:defRPr>
      </a:lvl3pPr>
      <a:lvl4pPr algn="l" defTabSz="1017052" rtl="0" eaLnBrk="1" fontAlgn="base" hangingPunct="1">
        <a:lnSpc>
          <a:spcPts val="3399"/>
        </a:lnSpc>
        <a:spcBef>
          <a:spcPct val="0"/>
        </a:spcBef>
        <a:spcAft>
          <a:spcPct val="0"/>
        </a:spcAft>
        <a:defRPr sz="2500" b="1">
          <a:solidFill>
            <a:schemeClr val="tx2"/>
          </a:solidFill>
          <a:latin typeface="Arial" charset="0"/>
        </a:defRPr>
      </a:lvl4pPr>
      <a:lvl5pPr algn="l" defTabSz="1017052" rtl="0" eaLnBrk="1" fontAlgn="base" hangingPunct="1">
        <a:lnSpc>
          <a:spcPts val="3399"/>
        </a:lnSpc>
        <a:spcBef>
          <a:spcPct val="0"/>
        </a:spcBef>
        <a:spcAft>
          <a:spcPct val="0"/>
        </a:spcAft>
        <a:defRPr sz="2500" b="1">
          <a:solidFill>
            <a:schemeClr val="tx2"/>
          </a:solidFill>
          <a:latin typeface="Arial" charset="0"/>
        </a:defRPr>
      </a:lvl5pPr>
      <a:lvl6pPr marL="456249" algn="l" rtl="0" eaLnBrk="1" fontAlgn="base" hangingPunct="1">
        <a:spcBef>
          <a:spcPct val="0"/>
        </a:spcBef>
        <a:spcAft>
          <a:spcPct val="0"/>
        </a:spcAft>
        <a:defRPr sz="2500" b="1">
          <a:solidFill>
            <a:schemeClr val="accent1"/>
          </a:solidFill>
          <a:latin typeface="Arial" charset="0"/>
        </a:defRPr>
      </a:lvl6pPr>
      <a:lvl7pPr marL="912502" algn="l" rtl="0" eaLnBrk="1" fontAlgn="base" hangingPunct="1">
        <a:spcBef>
          <a:spcPct val="0"/>
        </a:spcBef>
        <a:spcAft>
          <a:spcPct val="0"/>
        </a:spcAft>
        <a:defRPr sz="2500" b="1">
          <a:solidFill>
            <a:schemeClr val="accent1"/>
          </a:solidFill>
          <a:latin typeface="Arial" charset="0"/>
        </a:defRPr>
      </a:lvl7pPr>
      <a:lvl8pPr marL="1368745" algn="l" rtl="0" eaLnBrk="1" fontAlgn="base" hangingPunct="1">
        <a:spcBef>
          <a:spcPct val="0"/>
        </a:spcBef>
        <a:spcAft>
          <a:spcPct val="0"/>
        </a:spcAft>
        <a:defRPr sz="2500" b="1">
          <a:solidFill>
            <a:schemeClr val="accent1"/>
          </a:solidFill>
          <a:latin typeface="Arial" charset="0"/>
        </a:defRPr>
      </a:lvl8pPr>
      <a:lvl9pPr marL="1824994" algn="l" rtl="0" eaLnBrk="1" fontAlgn="base" hangingPunct="1">
        <a:spcBef>
          <a:spcPct val="0"/>
        </a:spcBef>
        <a:spcAft>
          <a:spcPct val="0"/>
        </a:spcAft>
        <a:defRPr sz="2500" b="1">
          <a:solidFill>
            <a:schemeClr val="accent1"/>
          </a:solidFill>
          <a:latin typeface="Arial" charset="0"/>
        </a:defRPr>
      </a:lvl9pPr>
    </p:titleStyle>
    <p:bodyStyle>
      <a:lvl1pPr marL="381792" indent="-381792" algn="l" defTabSz="1017052" rtl="0" eaLnBrk="1" fontAlgn="base" hangingPunct="1">
        <a:spcBef>
          <a:spcPct val="0"/>
        </a:spcBef>
        <a:spcAft>
          <a:spcPts val="300"/>
        </a:spcAft>
        <a:buFont typeface="Arial" charset="0"/>
        <a:defRPr lang="en-US" sz="2000" kern="1200" dirty="0">
          <a:solidFill>
            <a:schemeClr val="tx2"/>
          </a:solidFill>
          <a:latin typeface="微軟正黑體" pitchFamily="34" charset="-120"/>
          <a:ea typeface="微軟正黑體" pitchFamily="34" charset="-120"/>
          <a:cs typeface="+mn-cs"/>
        </a:defRPr>
      </a:lvl1pPr>
      <a:lvl2pPr marL="202777" indent="-202777" algn="l" defTabSz="1017052" rtl="0" eaLnBrk="1" fontAlgn="base" hangingPunct="1">
        <a:spcBef>
          <a:spcPct val="0"/>
        </a:spcBef>
        <a:spcAft>
          <a:spcPts val="300"/>
        </a:spcAft>
        <a:buFont typeface="Arial" charset="0"/>
        <a:buChar char="•"/>
        <a:defRPr lang="en-US" sz="2000" kern="1200" dirty="0">
          <a:solidFill>
            <a:schemeClr val="tx2"/>
          </a:solidFill>
          <a:latin typeface="微軟正黑體" pitchFamily="34" charset="-120"/>
          <a:ea typeface="微軟正黑體" pitchFamily="34" charset="-120"/>
          <a:cs typeface="+mj-cs"/>
        </a:defRPr>
      </a:lvl2pPr>
      <a:lvl3pPr marL="397635" indent="-194857" algn="l" defTabSz="1017052" rtl="0" eaLnBrk="1" fontAlgn="base" hangingPunct="1">
        <a:spcBef>
          <a:spcPct val="0"/>
        </a:spcBef>
        <a:spcAft>
          <a:spcPts val="300"/>
        </a:spcAft>
        <a:buFont typeface="Arial" charset="0"/>
        <a:buChar char="‒"/>
        <a:defRPr lang="en-US" sz="2000" kern="1200" dirty="0">
          <a:solidFill>
            <a:schemeClr val="tx2"/>
          </a:solidFill>
          <a:latin typeface="微軟正黑體" pitchFamily="34" charset="-120"/>
          <a:ea typeface="微軟正黑體" pitchFamily="34" charset="-120"/>
          <a:cs typeface="+mj-cs"/>
        </a:defRPr>
      </a:lvl3pPr>
      <a:lvl4pPr marL="600406" indent="-202777" algn="l" defTabSz="1017052" rtl="0" eaLnBrk="1" fontAlgn="base" hangingPunct="1">
        <a:spcBef>
          <a:spcPct val="0"/>
        </a:spcBef>
        <a:spcAft>
          <a:spcPts val="600"/>
        </a:spcAft>
        <a:buFont typeface="Arial" charset="0"/>
        <a:buChar char="•"/>
        <a:defRPr lang="en-US" kern="1200" dirty="0">
          <a:solidFill>
            <a:schemeClr val="tx2"/>
          </a:solidFill>
          <a:latin typeface="微軟正黑體" pitchFamily="34" charset="-120"/>
          <a:ea typeface="微軟正黑體" pitchFamily="34" charset="-120"/>
          <a:cs typeface="+mj-cs"/>
        </a:defRPr>
      </a:lvl4pPr>
      <a:lvl5pPr marL="792099" indent="-191691" algn="l" defTabSz="1017052" rtl="0" eaLnBrk="1" fontAlgn="base" hangingPunct="1">
        <a:spcBef>
          <a:spcPct val="0"/>
        </a:spcBef>
        <a:spcAft>
          <a:spcPts val="600"/>
        </a:spcAft>
        <a:buFont typeface="Arial" charset="0"/>
        <a:buChar char="‒"/>
        <a:defRPr lang="en-GB" kern="1200" dirty="0">
          <a:solidFill>
            <a:schemeClr val="tx2"/>
          </a:solidFill>
          <a:latin typeface="微軟正黑體" pitchFamily="34" charset="-120"/>
          <a:ea typeface="微軟正黑體" pitchFamily="34" charset="-120"/>
          <a:cs typeface="+mj-cs"/>
        </a:defRPr>
      </a:lvl5pPr>
      <a:lvl6pPr marL="893485" indent="-182184" algn="l" defTabSz="912502"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7251" indent="-183769" algn="l" defTabSz="91250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49929" indent="-172677" algn="l" defTabSz="91250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2112" indent="-182184" algn="l" defTabSz="91250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2502" rtl="0" eaLnBrk="1" latinLnBrk="0" hangingPunct="1">
        <a:defRPr sz="1800" kern="1200">
          <a:solidFill>
            <a:schemeClr val="tx1"/>
          </a:solidFill>
          <a:latin typeface="+mn-lt"/>
          <a:ea typeface="+mn-ea"/>
          <a:cs typeface="+mn-cs"/>
        </a:defRPr>
      </a:lvl1pPr>
      <a:lvl2pPr marL="456249" algn="l" defTabSz="912502" rtl="0" eaLnBrk="1" latinLnBrk="0" hangingPunct="1">
        <a:defRPr sz="1800" kern="1200">
          <a:solidFill>
            <a:schemeClr val="tx1"/>
          </a:solidFill>
          <a:latin typeface="+mn-lt"/>
          <a:ea typeface="+mn-ea"/>
          <a:cs typeface="+mn-cs"/>
        </a:defRPr>
      </a:lvl2pPr>
      <a:lvl3pPr marL="912502" algn="l" defTabSz="912502" rtl="0" eaLnBrk="1" latinLnBrk="0" hangingPunct="1">
        <a:defRPr sz="1800" kern="1200">
          <a:solidFill>
            <a:schemeClr val="tx1"/>
          </a:solidFill>
          <a:latin typeface="+mn-lt"/>
          <a:ea typeface="+mn-ea"/>
          <a:cs typeface="+mn-cs"/>
        </a:defRPr>
      </a:lvl3pPr>
      <a:lvl4pPr marL="1368745" algn="l" defTabSz="912502" rtl="0" eaLnBrk="1" latinLnBrk="0" hangingPunct="1">
        <a:defRPr sz="1800" kern="1200">
          <a:solidFill>
            <a:schemeClr val="tx1"/>
          </a:solidFill>
          <a:latin typeface="+mn-lt"/>
          <a:ea typeface="+mn-ea"/>
          <a:cs typeface="+mn-cs"/>
        </a:defRPr>
      </a:lvl4pPr>
      <a:lvl5pPr marL="1824994" algn="l" defTabSz="912502" rtl="0" eaLnBrk="1" latinLnBrk="0" hangingPunct="1">
        <a:defRPr sz="1800" kern="1200">
          <a:solidFill>
            <a:schemeClr val="tx1"/>
          </a:solidFill>
          <a:latin typeface="+mn-lt"/>
          <a:ea typeface="+mn-ea"/>
          <a:cs typeface="+mn-cs"/>
        </a:defRPr>
      </a:lvl5pPr>
      <a:lvl6pPr marL="2281240" algn="l" defTabSz="912502" rtl="0" eaLnBrk="1" latinLnBrk="0" hangingPunct="1">
        <a:defRPr sz="1800" kern="1200">
          <a:solidFill>
            <a:schemeClr val="tx1"/>
          </a:solidFill>
          <a:latin typeface="+mn-lt"/>
          <a:ea typeface="+mn-ea"/>
          <a:cs typeface="+mn-cs"/>
        </a:defRPr>
      </a:lvl6pPr>
      <a:lvl7pPr marL="2737490" algn="l" defTabSz="912502" rtl="0" eaLnBrk="1" latinLnBrk="0" hangingPunct="1">
        <a:defRPr sz="1800" kern="1200">
          <a:solidFill>
            <a:schemeClr val="tx1"/>
          </a:solidFill>
          <a:latin typeface="+mn-lt"/>
          <a:ea typeface="+mn-ea"/>
          <a:cs typeface="+mn-cs"/>
        </a:defRPr>
      </a:lvl7pPr>
      <a:lvl8pPr marL="3193737" algn="l" defTabSz="912502" rtl="0" eaLnBrk="1" latinLnBrk="0" hangingPunct="1">
        <a:defRPr sz="1800" kern="1200">
          <a:solidFill>
            <a:schemeClr val="tx1"/>
          </a:solidFill>
          <a:latin typeface="+mn-lt"/>
          <a:ea typeface="+mn-ea"/>
          <a:cs typeface="+mn-cs"/>
        </a:defRPr>
      </a:lvl8pPr>
      <a:lvl9pPr marL="3649987" algn="l" defTabSz="91250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241" tIns="50112" rIns="100241" bIns="50112"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47"/>
            <a:ext cx="9053989" cy="5130473"/>
          </a:xfrm>
          <a:prstGeom prst="rect">
            <a:avLst/>
          </a:prstGeom>
        </p:spPr>
        <p:txBody>
          <a:bodyPr vert="horz" lIns="100241" tIns="50112" rIns="100241" bIns="5011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51"/>
            <a:ext cx="2347331" cy="413893"/>
          </a:xfrm>
          <a:prstGeom prst="rect">
            <a:avLst/>
          </a:prstGeom>
        </p:spPr>
        <p:txBody>
          <a:bodyPr vert="horz" lIns="100241" tIns="50112" rIns="100241" bIns="50112" rtlCol="0" anchor="ctr"/>
          <a:lstStyle>
            <a:lvl1pPr algn="l">
              <a:defRPr sz="1300">
                <a:solidFill>
                  <a:schemeClr val="tx1">
                    <a:tint val="75000"/>
                  </a:schemeClr>
                </a:solidFill>
              </a:defRPr>
            </a:lvl1pPr>
          </a:lstStyle>
          <a:p>
            <a:pPr defTabSz="1002481" fontAlgn="auto">
              <a:spcBef>
                <a:spcPts val="0"/>
              </a:spcBef>
              <a:spcAft>
                <a:spcPts val="0"/>
              </a:spcAft>
            </a:pPr>
            <a:fld id="{8C4EB253-1017-456B-88DB-C133E5A42D43}" type="datetimeFigureOut">
              <a:rPr kumimoji="0" lang="zh-TW" altLang="en-US" smtClean="0">
                <a:solidFill>
                  <a:prstClr val="black">
                    <a:tint val="75000"/>
                  </a:prstClr>
                </a:solidFill>
                <a:latin typeface="Calibri"/>
                <a:ea typeface="新細明體"/>
              </a:rPr>
              <a:pPr defTabSz="1002481" fontAlgn="auto">
                <a:spcBef>
                  <a:spcPts val="0"/>
                </a:spcBef>
                <a:spcAft>
                  <a:spcPts val="0"/>
                </a:spcAft>
              </a:pPr>
              <a:t>2013/11/15</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51"/>
            <a:ext cx="3185663" cy="413893"/>
          </a:xfrm>
          <a:prstGeom prst="rect">
            <a:avLst/>
          </a:prstGeom>
        </p:spPr>
        <p:txBody>
          <a:bodyPr vert="horz" lIns="100241" tIns="50112" rIns="100241" bIns="50112" rtlCol="0" anchor="ctr"/>
          <a:lstStyle>
            <a:lvl1pPr algn="ctr">
              <a:defRPr sz="1300">
                <a:solidFill>
                  <a:schemeClr val="tx1">
                    <a:tint val="75000"/>
                  </a:schemeClr>
                </a:solidFill>
              </a:defRPr>
            </a:lvl1pPr>
          </a:lstStyle>
          <a:p>
            <a:pPr defTabSz="1002481"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51"/>
            <a:ext cx="2347331" cy="413893"/>
          </a:xfrm>
          <a:prstGeom prst="rect">
            <a:avLst/>
          </a:prstGeom>
        </p:spPr>
        <p:txBody>
          <a:bodyPr vert="horz" lIns="100241" tIns="50112" rIns="100241" bIns="50112" rtlCol="0" anchor="ctr"/>
          <a:lstStyle>
            <a:lvl1pPr algn="r">
              <a:defRPr sz="1300">
                <a:solidFill>
                  <a:schemeClr val="tx1">
                    <a:tint val="75000"/>
                  </a:schemeClr>
                </a:solidFill>
              </a:defRPr>
            </a:lvl1pPr>
          </a:lstStyle>
          <a:p>
            <a:pPr defTabSz="1002481" fontAlgn="auto">
              <a:spcBef>
                <a:spcPts val="0"/>
              </a:spcBef>
              <a:spcAft>
                <a:spcPts val="0"/>
              </a:spcAft>
            </a:pPr>
            <a:fld id="{7D2C0C76-70FB-4F26-B419-8467F8D94246}" type="slidenum">
              <a:rPr kumimoji="0" lang="zh-TW" altLang="en-US" smtClean="0">
                <a:solidFill>
                  <a:prstClr val="black">
                    <a:tint val="75000"/>
                  </a:prstClr>
                </a:solidFill>
                <a:latin typeface="Calibri"/>
                <a:ea typeface="新細明體"/>
              </a:rPr>
              <a:pPr defTabSz="1002481"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212875154"/>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9" r:id="rId18"/>
    <p:sldLayoutId id="2147484210" r:id="rId19"/>
    <p:sldLayoutId id="2147485252" r:id="rId20"/>
  </p:sldLayoutIdLst>
  <p:txStyles>
    <p:titleStyle>
      <a:lvl1pPr algn="ctr" defTabSz="1002481" rtl="0" eaLnBrk="1" latinLnBrk="0" hangingPunct="1">
        <a:spcBef>
          <a:spcPct val="0"/>
        </a:spcBef>
        <a:buNone/>
        <a:defRPr sz="4900" kern="1200">
          <a:solidFill>
            <a:schemeClr val="tx1"/>
          </a:solidFill>
          <a:latin typeface="+mj-lt"/>
          <a:ea typeface="+mj-ea"/>
          <a:cs typeface="+mj-cs"/>
        </a:defRPr>
      </a:lvl1pPr>
    </p:titleStyle>
    <p:bodyStyle>
      <a:lvl1pPr marL="375937" indent="-375937" algn="l" defTabSz="1002481"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4514" indent="-313283" algn="l" defTabSz="1002481"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3092" indent="-250631" algn="l" defTabSz="1002481"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4336"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5578"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6811"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8059"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9296"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0535"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2481" rtl="0" eaLnBrk="1" latinLnBrk="0" hangingPunct="1">
        <a:defRPr sz="2000" kern="1200">
          <a:solidFill>
            <a:schemeClr val="tx1"/>
          </a:solidFill>
          <a:latin typeface="+mn-lt"/>
          <a:ea typeface="+mn-ea"/>
          <a:cs typeface="+mn-cs"/>
        </a:defRPr>
      </a:lvl1pPr>
      <a:lvl2pPr marL="501243" algn="l" defTabSz="1002481" rtl="0" eaLnBrk="1" latinLnBrk="0" hangingPunct="1">
        <a:defRPr sz="2000" kern="1200">
          <a:solidFill>
            <a:schemeClr val="tx1"/>
          </a:solidFill>
          <a:latin typeface="+mn-lt"/>
          <a:ea typeface="+mn-ea"/>
          <a:cs typeface="+mn-cs"/>
        </a:defRPr>
      </a:lvl2pPr>
      <a:lvl3pPr marL="1002481" algn="l" defTabSz="1002481" rtl="0" eaLnBrk="1" latinLnBrk="0" hangingPunct="1">
        <a:defRPr sz="2000" kern="1200">
          <a:solidFill>
            <a:schemeClr val="tx1"/>
          </a:solidFill>
          <a:latin typeface="+mn-lt"/>
          <a:ea typeface="+mn-ea"/>
          <a:cs typeface="+mn-cs"/>
        </a:defRPr>
      </a:lvl3pPr>
      <a:lvl4pPr marL="1503723" algn="l" defTabSz="1002481" rtl="0" eaLnBrk="1" latinLnBrk="0" hangingPunct="1">
        <a:defRPr sz="2000" kern="1200">
          <a:solidFill>
            <a:schemeClr val="tx1"/>
          </a:solidFill>
          <a:latin typeface="+mn-lt"/>
          <a:ea typeface="+mn-ea"/>
          <a:cs typeface="+mn-cs"/>
        </a:defRPr>
      </a:lvl4pPr>
      <a:lvl5pPr marL="2004965" algn="l" defTabSz="1002481" rtl="0" eaLnBrk="1" latinLnBrk="0" hangingPunct="1">
        <a:defRPr sz="2000" kern="1200">
          <a:solidFill>
            <a:schemeClr val="tx1"/>
          </a:solidFill>
          <a:latin typeface="+mn-lt"/>
          <a:ea typeface="+mn-ea"/>
          <a:cs typeface="+mn-cs"/>
        </a:defRPr>
      </a:lvl5pPr>
      <a:lvl6pPr marL="2506186" algn="l" defTabSz="1002481" rtl="0" eaLnBrk="1" latinLnBrk="0" hangingPunct="1">
        <a:defRPr sz="2000" kern="1200">
          <a:solidFill>
            <a:schemeClr val="tx1"/>
          </a:solidFill>
          <a:latin typeface="+mn-lt"/>
          <a:ea typeface="+mn-ea"/>
          <a:cs typeface="+mn-cs"/>
        </a:defRPr>
      </a:lvl6pPr>
      <a:lvl7pPr marL="3007441" algn="l" defTabSz="1002481" rtl="0" eaLnBrk="1" latinLnBrk="0" hangingPunct="1">
        <a:defRPr sz="2000" kern="1200">
          <a:solidFill>
            <a:schemeClr val="tx1"/>
          </a:solidFill>
          <a:latin typeface="+mn-lt"/>
          <a:ea typeface="+mn-ea"/>
          <a:cs typeface="+mn-cs"/>
        </a:defRPr>
      </a:lvl7pPr>
      <a:lvl8pPr marL="3508674" algn="l" defTabSz="1002481" rtl="0" eaLnBrk="1" latinLnBrk="0" hangingPunct="1">
        <a:defRPr sz="2000" kern="1200">
          <a:solidFill>
            <a:schemeClr val="tx1"/>
          </a:solidFill>
          <a:latin typeface="+mn-lt"/>
          <a:ea typeface="+mn-ea"/>
          <a:cs typeface="+mn-cs"/>
        </a:defRPr>
      </a:lvl8pPr>
      <a:lvl9pPr marL="4009912" algn="l" defTabSz="1002481"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667DD1">
            <a:alpha val="0"/>
          </a:srgbClr>
        </a:solidFill>
        <a:effectLst/>
      </p:bgPr>
    </p:bg>
    <p:spTree>
      <p:nvGrpSpPr>
        <p:cNvPr id="1" name=""/>
        <p:cNvGrpSpPr/>
        <p:nvPr/>
      </p:nvGrpSpPr>
      <p:grpSpPr>
        <a:xfrm>
          <a:off x="0" y="0"/>
          <a:ext cx="0" cy="0"/>
          <a:chOff x="0" y="0"/>
          <a:chExt cx="0" cy="0"/>
        </a:xfrm>
      </p:grpSpPr>
      <p:sp>
        <p:nvSpPr>
          <p:cNvPr id="73730" name="Rectangle 14"/>
          <p:cNvSpPr>
            <a:spLocks noGrp="1" noChangeArrowheads="1"/>
          </p:cNvSpPr>
          <p:nvPr>
            <p:ph type="title"/>
          </p:nvPr>
        </p:nvSpPr>
        <p:spPr bwMode="auto">
          <a:xfrm>
            <a:off x="400067" y="361957"/>
            <a:ext cx="9231313" cy="3600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GB" altLang="en-GB" smtClean="0"/>
              <a:t>Click to edit master title style</a:t>
            </a:r>
          </a:p>
        </p:txBody>
      </p:sp>
      <p:sp>
        <p:nvSpPr>
          <p:cNvPr id="73731" name="Rectangle 15"/>
          <p:cNvSpPr>
            <a:spLocks noGrp="1" noChangeArrowheads="1"/>
          </p:cNvSpPr>
          <p:nvPr>
            <p:ph type="body" idx="1"/>
          </p:nvPr>
        </p:nvSpPr>
        <p:spPr bwMode="auto">
          <a:xfrm>
            <a:off x="404829" y="1497022"/>
            <a:ext cx="9236075" cy="56784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Click to edit Master text styles</a:t>
            </a:r>
          </a:p>
          <a:p>
            <a:pPr lvl="1"/>
            <a:r>
              <a:rPr lang="en-GB" altLang="en-GB" smtClean="0"/>
              <a:t>Second level</a:t>
            </a:r>
          </a:p>
          <a:p>
            <a:pPr lvl="2"/>
            <a:r>
              <a:rPr lang="en-GB" altLang="en-GB" smtClean="0"/>
              <a:t>Third level</a:t>
            </a:r>
          </a:p>
        </p:txBody>
      </p:sp>
      <p:sp>
        <p:nvSpPr>
          <p:cNvPr id="3096" name="Rectangle 24"/>
          <p:cNvSpPr>
            <a:spLocks noChangeArrowheads="1"/>
          </p:cNvSpPr>
          <p:nvPr/>
        </p:nvSpPr>
        <p:spPr bwMode="auto">
          <a:xfrm>
            <a:off x="7545416" y="7399344"/>
            <a:ext cx="2179637" cy="258762"/>
          </a:xfrm>
          <a:prstGeom prst="rect">
            <a:avLst/>
          </a:prstGeom>
          <a:noFill/>
          <a:ln w="9525">
            <a:noFill/>
            <a:miter lim="800000"/>
            <a:headEnd/>
            <a:tailEnd/>
          </a:ln>
          <a:effectLst/>
        </p:spPr>
        <p:txBody>
          <a:bodyPr lIns="101732" tIns="50866" rIns="101732" bIns="50866"/>
          <a:lstStyle/>
          <a:p>
            <a:pPr algn="r"/>
            <a:r>
              <a:rPr kumimoji="0" lang="en-US" altLang="zh-TW" sz="1100" dirty="0">
                <a:solidFill>
                  <a:srgbClr val="002776"/>
                </a:solidFill>
                <a:latin typeface="Arial" charset="0"/>
                <a:cs typeface="Arial" charset="0"/>
              </a:rPr>
              <a:t>Slide </a:t>
            </a:r>
            <a:fld id="{24415190-2002-49BB-BE0B-60C1AB4E4336}" type="slidenum">
              <a:rPr kumimoji="0" lang="en-US" altLang="zh-TW" sz="1100">
                <a:solidFill>
                  <a:srgbClr val="002776"/>
                </a:solidFill>
                <a:latin typeface="Arial" charset="0"/>
                <a:cs typeface="Arial" charset="0"/>
              </a:rPr>
              <a:pPr algn="r"/>
              <a:t>‹#›</a:t>
            </a:fld>
            <a:endParaRPr kumimoji="0" lang="en-US" altLang="zh-TW" sz="1100" dirty="0">
              <a:solidFill>
                <a:srgbClr val="002776"/>
              </a:solidFill>
              <a:latin typeface="Arial" charset="0"/>
              <a:cs typeface="Arial" charset="0"/>
            </a:endParaRPr>
          </a:p>
        </p:txBody>
      </p:sp>
    </p:spTree>
    <p:extLst>
      <p:ext uri="{BB962C8B-B14F-4D97-AF65-F5344CB8AC3E}">
        <p14:creationId xmlns:p14="http://schemas.microsoft.com/office/powerpoint/2010/main" val="488741590"/>
      </p:ext>
    </p:extLst>
  </p:cSld>
  <p:clrMap bg1="dk2" tx1="lt1" bg2="dk1" tx2="lt2" accent1="accent1" accent2="accent2" accent3="accent3" accent4="accent4" accent5="accent5" accent6="accent6" hlink="hlink" folHlink="folHlink"/>
  <p:sldLayoutIdLst>
    <p:sldLayoutId id="2147485155" r:id="rId1"/>
    <p:sldLayoutId id="2147485156" r:id="rId2"/>
    <p:sldLayoutId id="2147485157" r:id="rId3"/>
    <p:sldLayoutId id="2147485158" r:id="rId4"/>
    <p:sldLayoutId id="2147485159" r:id="rId5"/>
    <p:sldLayoutId id="2147485160" r:id="rId6"/>
    <p:sldLayoutId id="2147485161" r:id="rId7"/>
    <p:sldLayoutId id="2147485162" r:id="rId8"/>
    <p:sldLayoutId id="2147485163" r:id="rId9"/>
    <p:sldLayoutId id="2147485164" r:id="rId10"/>
    <p:sldLayoutId id="2147485165" r:id="rId11"/>
    <p:sldLayoutId id="2147485166" r:id="rId12"/>
    <p:sldLayoutId id="2147485167" r:id="rId13"/>
  </p:sldLayoutIdLst>
  <p:hf hdr="0" dt="0"/>
  <p:txStyles>
    <p:titleStyle>
      <a:lvl1pPr algn="l" rtl="0" eaLnBrk="0" fontAlgn="base" hangingPunct="0">
        <a:lnSpc>
          <a:spcPct val="90000"/>
        </a:lnSpc>
        <a:spcBef>
          <a:spcPct val="0"/>
        </a:spcBef>
        <a:spcAft>
          <a:spcPct val="0"/>
        </a:spcAft>
        <a:defRPr sz="2600" b="1">
          <a:solidFill>
            <a:srgbClr val="002776"/>
          </a:solidFill>
          <a:latin typeface="+mn-lt"/>
          <a:ea typeface="+mj-ea"/>
          <a:cs typeface="+mj-cs"/>
        </a:defRPr>
      </a:lvl1pPr>
      <a:lvl2pPr algn="l" rtl="0" eaLnBrk="0" fontAlgn="base" hangingPunct="0">
        <a:lnSpc>
          <a:spcPct val="90000"/>
        </a:lnSpc>
        <a:spcBef>
          <a:spcPct val="0"/>
        </a:spcBef>
        <a:spcAft>
          <a:spcPct val="0"/>
        </a:spcAft>
        <a:defRPr sz="2600" b="1">
          <a:solidFill>
            <a:srgbClr val="002776"/>
          </a:solidFill>
          <a:latin typeface="Arial" charset="0"/>
        </a:defRPr>
      </a:lvl2pPr>
      <a:lvl3pPr algn="l" rtl="0" eaLnBrk="0" fontAlgn="base" hangingPunct="0">
        <a:lnSpc>
          <a:spcPct val="90000"/>
        </a:lnSpc>
        <a:spcBef>
          <a:spcPct val="0"/>
        </a:spcBef>
        <a:spcAft>
          <a:spcPct val="0"/>
        </a:spcAft>
        <a:defRPr sz="2600" b="1">
          <a:solidFill>
            <a:srgbClr val="002776"/>
          </a:solidFill>
          <a:latin typeface="Arial" charset="0"/>
        </a:defRPr>
      </a:lvl3pPr>
      <a:lvl4pPr algn="l" rtl="0" eaLnBrk="0" fontAlgn="base" hangingPunct="0">
        <a:lnSpc>
          <a:spcPct val="90000"/>
        </a:lnSpc>
        <a:spcBef>
          <a:spcPct val="0"/>
        </a:spcBef>
        <a:spcAft>
          <a:spcPct val="0"/>
        </a:spcAft>
        <a:defRPr sz="2600" b="1">
          <a:solidFill>
            <a:srgbClr val="002776"/>
          </a:solidFill>
          <a:latin typeface="Arial" charset="0"/>
        </a:defRPr>
      </a:lvl4pPr>
      <a:lvl5pPr algn="l" rtl="0" eaLnBrk="0" fontAlgn="base" hangingPunct="0">
        <a:lnSpc>
          <a:spcPct val="90000"/>
        </a:lnSpc>
        <a:spcBef>
          <a:spcPct val="0"/>
        </a:spcBef>
        <a:spcAft>
          <a:spcPct val="0"/>
        </a:spcAft>
        <a:defRPr sz="2600" b="1">
          <a:solidFill>
            <a:srgbClr val="002776"/>
          </a:solidFill>
          <a:latin typeface="Arial" charset="0"/>
        </a:defRPr>
      </a:lvl5pPr>
      <a:lvl6pPr marL="508660" algn="l" rtl="0" fontAlgn="base">
        <a:lnSpc>
          <a:spcPct val="90000"/>
        </a:lnSpc>
        <a:spcBef>
          <a:spcPct val="0"/>
        </a:spcBef>
        <a:spcAft>
          <a:spcPct val="0"/>
        </a:spcAft>
        <a:defRPr sz="3600">
          <a:solidFill>
            <a:srgbClr val="002776"/>
          </a:solidFill>
          <a:latin typeface="Times New Roman" pitchFamily="18" charset="0"/>
        </a:defRPr>
      </a:lvl6pPr>
      <a:lvl7pPr marL="1017317" algn="l" rtl="0" fontAlgn="base">
        <a:lnSpc>
          <a:spcPct val="90000"/>
        </a:lnSpc>
        <a:spcBef>
          <a:spcPct val="0"/>
        </a:spcBef>
        <a:spcAft>
          <a:spcPct val="0"/>
        </a:spcAft>
        <a:defRPr sz="3600">
          <a:solidFill>
            <a:srgbClr val="002776"/>
          </a:solidFill>
          <a:latin typeface="Times New Roman" pitchFamily="18" charset="0"/>
        </a:defRPr>
      </a:lvl7pPr>
      <a:lvl8pPr marL="1525977" algn="l" rtl="0" fontAlgn="base">
        <a:lnSpc>
          <a:spcPct val="90000"/>
        </a:lnSpc>
        <a:spcBef>
          <a:spcPct val="0"/>
        </a:spcBef>
        <a:spcAft>
          <a:spcPct val="0"/>
        </a:spcAft>
        <a:defRPr sz="3600">
          <a:solidFill>
            <a:srgbClr val="002776"/>
          </a:solidFill>
          <a:latin typeface="Times New Roman" pitchFamily="18" charset="0"/>
        </a:defRPr>
      </a:lvl8pPr>
      <a:lvl9pPr marL="2034637" algn="l" rtl="0" fontAlgn="base">
        <a:lnSpc>
          <a:spcPct val="90000"/>
        </a:lnSpc>
        <a:spcBef>
          <a:spcPct val="0"/>
        </a:spcBef>
        <a:spcAft>
          <a:spcPct val="0"/>
        </a:spcAft>
        <a:defRPr sz="3600">
          <a:solidFill>
            <a:srgbClr val="002776"/>
          </a:solidFill>
          <a:latin typeface="Times New Roman" pitchFamily="18" charset="0"/>
        </a:defRPr>
      </a:lvl9pPr>
    </p:titleStyle>
    <p:bodyStyle>
      <a:lvl1pPr marL="210787" indent="-210787" algn="l" rtl="0" eaLnBrk="0" fontAlgn="base" hangingPunct="0">
        <a:spcBef>
          <a:spcPts val="676"/>
        </a:spcBef>
        <a:spcAft>
          <a:spcPts val="676"/>
        </a:spcAft>
        <a:buChar char="•"/>
        <a:tabLst>
          <a:tab pos="6356906" algn="l"/>
        </a:tabLst>
        <a:defRPr sz="2700">
          <a:solidFill>
            <a:srgbClr val="002060"/>
          </a:solidFill>
          <a:latin typeface="+mn-lt"/>
          <a:ea typeface="+mn-ea"/>
          <a:cs typeface="+mn-cs"/>
        </a:defRPr>
      </a:lvl1pPr>
      <a:lvl2pPr marL="424747" indent="-210787" algn="l" rtl="0" eaLnBrk="0" fontAlgn="base" hangingPunct="0">
        <a:spcBef>
          <a:spcPts val="676"/>
        </a:spcBef>
        <a:spcAft>
          <a:spcPts val="676"/>
        </a:spcAft>
        <a:buChar char="–"/>
        <a:tabLst>
          <a:tab pos="6356906" algn="l"/>
        </a:tabLst>
        <a:defRPr sz="2600">
          <a:solidFill>
            <a:srgbClr val="002060"/>
          </a:solidFill>
          <a:latin typeface="+mn-lt"/>
        </a:defRPr>
      </a:lvl2pPr>
      <a:lvl3pPr marL="638701" indent="-210787" algn="l" rtl="0" eaLnBrk="0" fontAlgn="base" hangingPunct="0">
        <a:spcBef>
          <a:spcPts val="676"/>
        </a:spcBef>
        <a:spcAft>
          <a:spcPts val="676"/>
        </a:spcAft>
        <a:buChar char="–"/>
        <a:tabLst>
          <a:tab pos="6356906" algn="l"/>
        </a:tabLst>
        <a:defRPr sz="2700">
          <a:solidFill>
            <a:srgbClr val="002060"/>
          </a:solidFill>
          <a:latin typeface="+mn-lt"/>
        </a:defRPr>
      </a:lvl3pPr>
      <a:lvl4pPr marL="857416" indent="-217128" algn="l" rtl="0" eaLnBrk="0" fontAlgn="base" hangingPunct="0">
        <a:lnSpc>
          <a:spcPct val="97000"/>
        </a:lnSpc>
        <a:spcBef>
          <a:spcPct val="0"/>
        </a:spcBef>
        <a:spcAft>
          <a:spcPct val="28000"/>
        </a:spcAft>
        <a:buChar char="–"/>
        <a:tabLst>
          <a:tab pos="6356906" algn="l"/>
        </a:tabLst>
        <a:defRPr sz="1300">
          <a:solidFill>
            <a:schemeClr val="tx1"/>
          </a:solidFill>
          <a:latin typeface="Verdana" pitchFamily="34" charset="0"/>
        </a:defRPr>
      </a:lvl4pPr>
      <a:lvl5pPr marL="1068200" indent="-207617" algn="l" rtl="0" eaLnBrk="0" fontAlgn="base" hangingPunct="0">
        <a:lnSpc>
          <a:spcPts val="1785"/>
        </a:lnSpc>
        <a:spcBef>
          <a:spcPct val="0"/>
        </a:spcBef>
        <a:spcAft>
          <a:spcPct val="0"/>
        </a:spcAft>
        <a:buChar char="–"/>
        <a:tabLst>
          <a:tab pos="6356906" algn="l"/>
        </a:tabLst>
        <a:defRPr sz="1300">
          <a:solidFill>
            <a:schemeClr val="tx1"/>
          </a:solidFill>
          <a:latin typeface="Verdana" pitchFamily="34" charset="0"/>
        </a:defRPr>
      </a:lvl5pPr>
      <a:lvl6pPr marL="1577197"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6pPr>
      <a:lvl7pPr marL="2085856"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7pPr>
      <a:lvl8pPr marL="2594514"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8pPr>
      <a:lvl9pPr marL="3103174"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9pPr>
    </p:bodyStyle>
    <p:otherStyle>
      <a:defPPr>
        <a:defRPr lang="en-US"/>
      </a:defPPr>
      <a:lvl1pPr marL="0" algn="l" defTabSz="1017317" rtl="0" eaLnBrk="1" latinLnBrk="0" hangingPunct="1">
        <a:defRPr sz="2000" kern="1200">
          <a:solidFill>
            <a:schemeClr val="tx1"/>
          </a:solidFill>
          <a:latin typeface="+mn-lt"/>
          <a:ea typeface="+mn-ea"/>
          <a:cs typeface="+mn-cs"/>
        </a:defRPr>
      </a:lvl1pPr>
      <a:lvl2pPr marL="508660" algn="l" defTabSz="1017317" rtl="0" eaLnBrk="1" latinLnBrk="0" hangingPunct="1">
        <a:defRPr sz="2000" kern="1200">
          <a:solidFill>
            <a:schemeClr val="tx1"/>
          </a:solidFill>
          <a:latin typeface="+mn-lt"/>
          <a:ea typeface="+mn-ea"/>
          <a:cs typeface="+mn-cs"/>
        </a:defRPr>
      </a:lvl2pPr>
      <a:lvl3pPr marL="1017317" algn="l" defTabSz="1017317" rtl="0" eaLnBrk="1" latinLnBrk="0" hangingPunct="1">
        <a:defRPr sz="2000" kern="1200">
          <a:solidFill>
            <a:schemeClr val="tx1"/>
          </a:solidFill>
          <a:latin typeface="+mn-lt"/>
          <a:ea typeface="+mn-ea"/>
          <a:cs typeface="+mn-cs"/>
        </a:defRPr>
      </a:lvl3pPr>
      <a:lvl4pPr marL="1525977" algn="l" defTabSz="1017317" rtl="0" eaLnBrk="1" latinLnBrk="0" hangingPunct="1">
        <a:defRPr sz="2000" kern="1200">
          <a:solidFill>
            <a:schemeClr val="tx1"/>
          </a:solidFill>
          <a:latin typeface="+mn-lt"/>
          <a:ea typeface="+mn-ea"/>
          <a:cs typeface="+mn-cs"/>
        </a:defRPr>
      </a:lvl4pPr>
      <a:lvl5pPr marL="2034637" algn="l" defTabSz="1017317" rtl="0" eaLnBrk="1" latinLnBrk="0" hangingPunct="1">
        <a:defRPr sz="2000" kern="1200">
          <a:solidFill>
            <a:schemeClr val="tx1"/>
          </a:solidFill>
          <a:latin typeface="+mn-lt"/>
          <a:ea typeface="+mn-ea"/>
          <a:cs typeface="+mn-cs"/>
        </a:defRPr>
      </a:lvl5pPr>
      <a:lvl6pPr marL="2543289" algn="l" defTabSz="1017317" rtl="0" eaLnBrk="1" latinLnBrk="0" hangingPunct="1">
        <a:defRPr sz="2000" kern="1200">
          <a:solidFill>
            <a:schemeClr val="tx1"/>
          </a:solidFill>
          <a:latin typeface="+mn-lt"/>
          <a:ea typeface="+mn-ea"/>
          <a:cs typeface="+mn-cs"/>
        </a:defRPr>
      </a:lvl6pPr>
      <a:lvl7pPr marL="3051956" algn="l" defTabSz="1017317" rtl="0" eaLnBrk="1" latinLnBrk="0" hangingPunct="1">
        <a:defRPr sz="2000" kern="1200">
          <a:solidFill>
            <a:schemeClr val="tx1"/>
          </a:solidFill>
          <a:latin typeface="+mn-lt"/>
          <a:ea typeface="+mn-ea"/>
          <a:cs typeface="+mn-cs"/>
        </a:defRPr>
      </a:lvl7pPr>
      <a:lvl8pPr marL="3560611" algn="l" defTabSz="1017317" rtl="0" eaLnBrk="1" latinLnBrk="0" hangingPunct="1">
        <a:defRPr sz="2000" kern="1200">
          <a:solidFill>
            <a:schemeClr val="tx1"/>
          </a:solidFill>
          <a:latin typeface="+mn-lt"/>
          <a:ea typeface="+mn-ea"/>
          <a:cs typeface="+mn-cs"/>
        </a:defRPr>
      </a:lvl8pPr>
      <a:lvl9pPr marL="4069270" algn="l" defTabSz="1017317"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49265" y="396877"/>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46090"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Slide Number Placeholder 9"/>
          <p:cNvSpPr>
            <a:spLocks noGrp="1"/>
          </p:cNvSpPr>
          <p:nvPr>
            <p:ph type="sldNum" sz="quarter" idx="4"/>
          </p:nvPr>
        </p:nvSpPr>
        <p:spPr>
          <a:xfrm>
            <a:off x="8688390" y="7385050"/>
            <a:ext cx="1025525" cy="241300"/>
          </a:xfrm>
          <a:prstGeom prst="rect">
            <a:avLst/>
          </a:prstGeom>
        </p:spPr>
        <p:txBody>
          <a:bodyPr vert="horz" wrap="square" lIns="0" tIns="0" rIns="0" bIns="0" numCol="1" anchor="t" anchorCtr="0" compatLnSpc="1">
            <a:prstTxWarp prst="textNoShape">
              <a:avLst/>
            </a:prstTxWarp>
            <a:noAutofit/>
          </a:bodyPr>
          <a:lstStyle>
            <a:lvl1pPr algn="r">
              <a:lnSpc>
                <a:spcPts val="1200"/>
              </a:lnSpc>
              <a:defRPr sz="1000" b="1">
                <a:solidFill>
                  <a:schemeClr val="tx2"/>
                </a:solidFill>
              </a:defRPr>
            </a:lvl1pPr>
          </a:lstStyle>
          <a:p>
            <a:r>
              <a:rPr kumimoji="0" lang="en-US" dirty="0">
                <a:solidFill>
                  <a:srgbClr val="002776"/>
                </a:solidFill>
                <a:ea typeface="+mn-ea"/>
                <a:cs typeface="Arial" pitchFamily="34" charset="0"/>
              </a:rPr>
              <a:t>Slide </a:t>
            </a:r>
            <a:fld id="{288B2D6E-B5A5-44C6-9B60-231EC708E5D2}" type="slidenum">
              <a:rPr kumimoji="0" lang="en-US">
                <a:solidFill>
                  <a:srgbClr val="002776"/>
                </a:solidFill>
                <a:ea typeface="+mn-ea"/>
                <a:cs typeface="Arial" pitchFamily="34" charset="0"/>
              </a:rPr>
              <a:pPr/>
              <a:t>‹#›</a:t>
            </a:fld>
            <a:endParaRPr kumimoji="0" lang="en-US" dirty="0">
              <a:solidFill>
                <a:srgbClr val="002776"/>
              </a:solidFill>
              <a:ea typeface="+mn-ea"/>
              <a:cs typeface="Arial" pitchFamily="34" charset="0"/>
            </a:endParaRPr>
          </a:p>
        </p:txBody>
      </p:sp>
    </p:spTree>
    <p:extLst>
      <p:ext uri="{BB962C8B-B14F-4D97-AF65-F5344CB8AC3E}">
        <p14:creationId xmlns:p14="http://schemas.microsoft.com/office/powerpoint/2010/main" val="215157288"/>
      </p:ext>
    </p:extLst>
  </p:cSld>
  <p:clrMap bg1="lt1" tx1="dk1" bg2="lt2" tx2="dk2" accent1="accent1" accent2="accent2" accent3="accent3" accent4="accent4" accent5="accent5" accent6="accent6" hlink="hlink" folHlink="folHlink"/>
  <p:sldLayoutIdLst>
    <p:sldLayoutId id="2147485176" r:id="rId1"/>
    <p:sldLayoutId id="2147485177" r:id="rId2"/>
    <p:sldLayoutId id="2147485178" r:id="rId3"/>
    <p:sldLayoutId id="2147485179" r:id="rId4"/>
    <p:sldLayoutId id="2147485180" r:id="rId5"/>
    <p:sldLayoutId id="2147485181" r:id="rId6"/>
    <p:sldLayoutId id="2147485182" r:id="rId7"/>
    <p:sldLayoutId id="2147485183" r:id="rId8"/>
    <p:sldLayoutId id="2147485184" r:id="rId9"/>
    <p:sldLayoutId id="2147485185" r:id="rId10"/>
    <p:sldLayoutId id="2147485186" r:id="rId11"/>
    <p:sldLayoutId id="2147485187" r:id="rId12"/>
    <p:sldLayoutId id="2147485188" r:id="rId13"/>
    <p:sldLayoutId id="2147485189" r:id="rId14"/>
  </p:sldLayoutIdLst>
  <p:hf hdr="0" ftr="0" dt="0"/>
  <p:txStyles>
    <p:titleStyle>
      <a:lvl1pPr algn="l" defTabSz="1019118" rtl="0" eaLnBrk="0" fontAlgn="base" hangingPunct="0">
        <a:lnSpc>
          <a:spcPts val="3400"/>
        </a:lnSpc>
        <a:spcBef>
          <a:spcPct val="0"/>
        </a:spcBef>
        <a:spcAft>
          <a:spcPct val="0"/>
        </a:spcAft>
        <a:defRPr sz="2600" b="1">
          <a:solidFill>
            <a:schemeClr val="tx2"/>
          </a:solidFill>
          <a:latin typeface="+mj-lt"/>
          <a:ea typeface="+mj-ea"/>
          <a:cs typeface="Times New Roman" pitchFamily="18" charset="0"/>
        </a:defRPr>
      </a:lvl1pPr>
      <a:lvl2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2pPr>
      <a:lvl3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3pPr>
      <a:lvl4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4pPr>
      <a:lvl5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5pPr>
      <a:lvl6pPr marL="457174" algn="l" defTabSz="1019118" rtl="0" eaLnBrk="0" fontAlgn="base" hangingPunct="0">
        <a:lnSpc>
          <a:spcPts val="3400"/>
        </a:lnSpc>
        <a:spcBef>
          <a:spcPct val="0"/>
        </a:spcBef>
        <a:spcAft>
          <a:spcPct val="0"/>
        </a:spcAft>
        <a:defRPr sz="2400" b="1">
          <a:solidFill>
            <a:schemeClr val="tx2"/>
          </a:solidFill>
          <a:latin typeface="Arial" charset="0"/>
        </a:defRPr>
      </a:lvl6pPr>
      <a:lvl7pPr marL="914349" algn="l" defTabSz="1019118" rtl="0" eaLnBrk="0" fontAlgn="base" hangingPunct="0">
        <a:lnSpc>
          <a:spcPts val="3400"/>
        </a:lnSpc>
        <a:spcBef>
          <a:spcPct val="0"/>
        </a:spcBef>
        <a:spcAft>
          <a:spcPct val="0"/>
        </a:spcAft>
        <a:defRPr sz="2400" b="1">
          <a:solidFill>
            <a:schemeClr val="tx2"/>
          </a:solidFill>
          <a:latin typeface="Arial" charset="0"/>
        </a:defRPr>
      </a:lvl7pPr>
      <a:lvl8pPr marL="1371523" algn="l" defTabSz="1019118" rtl="0" eaLnBrk="0" fontAlgn="base" hangingPunct="0">
        <a:lnSpc>
          <a:spcPts val="3400"/>
        </a:lnSpc>
        <a:spcBef>
          <a:spcPct val="0"/>
        </a:spcBef>
        <a:spcAft>
          <a:spcPct val="0"/>
        </a:spcAft>
        <a:defRPr sz="2400" b="1">
          <a:solidFill>
            <a:schemeClr val="tx2"/>
          </a:solidFill>
          <a:latin typeface="Arial" charset="0"/>
        </a:defRPr>
      </a:lvl8pPr>
      <a:lvl9pPr marL="1828698" algn="l" defTabSz="1019118" rtl="0" eaLnBrk="0" fontAlgn="base" hangingPunct="0">
        <a:lnSpc>
          <a:spcPts val="3400"/>
        </a:lnSpc>
        <a:spcBef>
          <a:spcPct val="0"/>
        </a:spcBef>
        <a:spcAft>
          <a:spcPct val="0"/>
        </a:spcAft>
        <a:defRPr sz="2400" b="1">
          <a:solidFill>
            <a:schemeClr val="tx2"/>
          </a:solidFill>
          <a:latin typeface="Arial" charset="0"/>
        </a:defRPr>
      </a:lvl9pPr>
    </p:titleStyle>
    <p:bodyStyle>
      <a:lvl1pPr marL="382567" indent="-382567" algn="l" defTabSz="1019118" rtl="0" eaLnBrk="0" fontAlgn="base" hangingPunct="0">
        <a:spcBef>
          <a:spcPts val="600"/>
        </a:spcBef>
        <a:spcAft>
          <a:spcPts val="600"/>
        </a:spcAft>
        <a:buFont typeface="Arial" pitchFamily="34" charset="0"/>
        <a:defRPr sz="2400">
          <a:solidFill>
            <a:schemeClr val="tx2"/>
          </a:solidFill>
          <a:latin typeface="+mn-lt"/>
          <a:ea typeface="+mn-ea"/>
          <a:cs typeface="+mn-cs"/>
        </a:defRPr>
      </a:lvl1pPr>
      <a:lvl2pPr marL="203188" indent="-203188" algn="l" defTabSz="1019118" rtl="0" eaLnBrk="0" fontAlgn="base" hangingPunct="0">
        <a:spcBef>
          <a:spcPts val="600"/>
        </a:spcBef>
        <a:spcAft>
          <a:spcPts val="600"/>
        </a:spcAft>
        <a:buFont typeface="Arial" pitchFamily="34" charset="0"/>
        <a:buChar char="•"/>
        <a:defRPr sz="2000">
          <a:solidFill>
            <a:schemeClr val="tx2"/>
          </a:solidFill>
          <a:latin typeface="+mn-lt"/>
        </a:defRPr>
      </a:lvl2pPr>
      <a:lvl3pPr marL="398441" indent="-195252" algn="l" defTabSz="1019118" rtl="0" eaLnBrk="0" fontAlgn="base" hangingPunct="0">
        <a:spcBef>
          <a:spcPts val="600"/>
        </a:spcBef>
        <a:spcAft>
          <a:spcPts val="600"/>
        </a:spcAft>
        <a:buFont typeface="Arial" pitchFamily="34" charset="0"/>
        <a:buChar char="‒"/>
        <a:defRPr>
          <a:solidFill>
            <a:schemeClr val="tx2"/>
          </a:solidFill>
          <a:latin typeface="+mn-lt"/>
        </a:defRPr>
      </a:lvl3pPr>
      <a:lvl4pPr marL="601629" indent="-203188" algn="l" defTabSz="1019118" rtl="0" eaLnBrk="0" fontAlgn="base" hangingPunct="0">
        <a:spcBef>
          <a:spcPts val="600"/>
        </a:spcBef>
        <a:spcAft>
          <a:spcPts val="600"/>
        </a:spcAft>
        <a:buFont typeface="Arial" pitchFamily="34" charset="0"/>
        <a:buChar char="•"/>
        <a:defRPr sz="1600">
          <a:solidFill>
            <a:schemeClr val="tx2"/>
          </a:solidFill>
          <a:latin typeface="+mn-lt"/>
        </a:defRPr>
      </a:lvl4pPr>
      <a:lvl5pPr marL="793705" indent="-192078" algn="l" defTabSz="1019118" rtl="0" eaLnBrk="0" fontAlgn="base" hangingPunct="0">
        <a:spcBef>
          <a:spcPts val="600"/>
        </a:spcBef>
        <a:spcAft>
          <a:spcPts val="600"/>
        </a:spcAft>
        <a:buFont typeface="Arial" pitchFamily="34" charset="0"/>
        <a:buChar char="‒"/>
        <a:defRPr sz="1400">
          <a:solidFill>
            <a:schemeClr val="tx2"/>
          </a:solidFill>
          <a:latin typeface="+mn-lt"/>
        </a:defRPr>
      </a:lvl5pPr>
      <a:lvl6pPr marL="1250880" indent="-192078" algn="l" defTabSz="1019118" rtl="0" eaLnBrk="0" fontAlgn="base" hangingPunct="0">
        <a:spcBef>
          <a:spcPct val="0"/>
        </a:spcBef>
        <a:spcAft>
          <a:spcPts val="600"/>
        </a:spcAft>
        <a:buFont typeface="Arial" charset="0"/>
        <a:buChar char="‒"/>
        <a:defRPr>
          <a:solidFill>
            <a:schemeClr val="tx2"/>
          </a:solidFill>
          <a:latin typeface="+mn-lt"/>
        </a:defRPr>
      </a:lvl6pPr>
      <a:lvl7pPr marL="1708054" indent="-192078" algn="l" defTabSz="1019118" rtl="0" eaLnBrk="0" fontAlgn="base" hangingPunct="0">
        <a:spcBef>
          <a:spcPct val="0"/>
        </a:spcBef>
        <a:spcAft>
          <a:spcPts val="600"/>
        </a:spcAft>
        <a:buFont typeface="Arial" charset="0"/>
        <a:buChar char="‒"/>
        <a:defRPr>
          <a:solidFill>
            <a:schemeClr val="tx2"/>
          </a:solidFill>
          <a:latin typeface="+mn-lt"/>
        </a:defRPr>
      </a:lvl7pPr>
      <a:lvl8pPr marL="2165229" indent="-192078" algn="l" defTabSz="1019118" rtl="0" eaLnBrk="0" fontAlgn="base" hangingPunct="0">
        <a:spcBef>
          <a:spcPct val="0"/>
        </a:spcBef>
        <a:spcAft>
          <a:spcPts val="600"/>
        </a:spcAft>
        <a:buFont typeface="Arial" charset="0"/>
        <a:buChar char="‒"/>
        <a:defRPr>
          <a:solidFill>
            <a:schemeClr val="tx2"/>
          </a:solidFill>
          <a:latin typeface="+mn-lt"/>
        </a:defRPr>
      </a:lvl8pPr>
      <a:lvl9pPr marL="2622403" indent="-192078" algn="l" defTabSz="1019118" rtl="0" eaLnBrk="0" fontAlgn="base" hangingPunct="0">
        <a:spcBef>
          <a:spcPct val="0"/>
        </a:spcBef>
        <a:spcAft>
          <a:spcPts val="600"/>
        </a:spcAft>
        <a:buFont typeface="Arial" charset="0"/>
        <a:buChar char="‒"/>
        <a:defRPr>
          <a:solidFill>
            <a:schemeClr val="tx2"/>
          </a:solidFill>
          <a:latin typeface="+mn-lt"/>
        </a:defRPr>
      </a:lvl9pPr>
    </p:bodyStyle>
    <p:otherStyle>
      <a:defPPr>
        <a:defRPr lang="en-US"/>
      </a:defPPr>
      <a:lvl1pPr marL="0" algn="l" defTabSz="914349" rtl="0" eaLnBrk="1" latinLnBrk="0" hangingPunct="1">
        <a:defRPr sz="1800" kern="1200">
          <a:solidFill>
            <a:schemeClr val="tx1"/>
          </a:solidFill>
          <a:latin typeface="+mn-lt"/>
          <a:ea typeface="+mn-ea"/>
          <a:cs typeface="+mn-cs"/>
        </a:defRPr>
      </a:lvl1pPr>
      <a:lvl2pPr marL="457174" algn="l" defTabSz="914349" rtl="0" eaLnBrk="1" latinLnBrk="0" hangingPunct="1">
        <a:defRPr sz="1800" kern="1200">
          <a:solidFill>
            <a:schemeClr val="tx1"/>
          </a:solidFill>
          <a:latin typeface="+mn-lt"/>
          <a:ea typeface="+mn-ea"/>
          <a:cs typeface="+mn-cs"/>
        </a:defRPr>
      </a:lvl2pPr>
      <a:lvl3pPr marL="914349" algn="l" defTabSz="914349" rtl="0" eaLnBrk="1" latinLnBrk="0" hangingPunct="1">
        <a:defRPr sz="1800" kern="1200">
          <a:solidFill>
            <a:schemeClr val="tx1"/>
          </a:solidFill>
          <a:latin typeface="+mn-lt"/>
          <a:ea typeface="+mn-ea"/>
          <a:cs typeface="+mn-cs"/>
        </a:defRPr>
      </a:lvl3pPr>
      <a:lvl4pPr marL="1371523" algn="l" defTabSz="914349" rtl="0" eaLnBrk="1" latinLnBrk="0" hangingPunct="1">
        <a:defRPr sz="1800" kern="1200">
          <a:solidFill>
            <a:schemeClr val="tx1"/>
          </a:solidFill>
          <a:latin typeface="+mn-lt"/>
          <a:ea typeface="+mn-ea"/>
          <a:cs typeface="+mn-cs"/>
        </a:defRPr>
      </a:lvl4pPr>
      <a:lvl5pPr marL="1828698" algn="l" defTabSz="914349" rtl="0" eaLnBrk="1" latinLnBrk="0" hangingPunct="1">
        <a:defRPr sz="1800" kern="1200">
          <a:solidFill>
            <a:schemeClr val="tx1"/>
          </a:solidFill>
          <a:latin typeface="+mn-lt"/>
          <a:ea typeface="+mn-ea"/>
          <a:cs typeface="+mn-cs"/>
        </a:defRPr>
      </a:lvl5pPr>
      <a:lvl6pPr marL="2285872" algn="l" defTabSz="914349" rtl="0" eaLnBrk="1" latinLnBrk="0" hangingPunct="1">
        <a:defRPr sz="1800" kern="1200">
          <a:solidFill>
            <a:schemeClr val="tx1"/>
          </a:solidFill>
          <a:latin typeface="+mn-lt"/>
          <a:ea typeface="+mn-ea"/>
          <a:cs typeface="+mn-cs"/>
        </a:defRPr>
      </a:lvl6pPr>
      <a:lvl7pPr marL="2743047" algn="l" defTabSz="914349" rtl="0" eaLnBrk="1" latinLnBrk="0" hangingPunct="1">
        <a:defRPr sz="1800" kern="1200">
          <a:solidFill>
            <a:schemeClr val="tx1"/>
          </a:solidFill>
          <a:latin typeface="+mn-lt"/>
          <a:ea typeface="+mn-ea"/>
          <a:cs typeface="+mn-cs"/>
        </a:defRPr>
      </a:lvl7pPr>
      <a:lvl8pPr marL="3200220" algn="l" defTabSz="914349" rtl="0" eaLnBrk="1" latinLnBrk="0" hangingPunct="1">
        <a:defRPr sz="1800" kern="1200">
          <a:solidFill>
            <a:schemeClr val="tx1"/>
          </a:solidFill>
          <a:latin typeface="+mn-lt"/>
          <a:ea typeface="+mn-ea"/>
          <a:cs typeface="+mn-cs"/>
        </a:defRPr>
      </a:lvl8pPr>
      <a:lvl9pPr marL="3657395" algn="l" defTabSz="91434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0256009"/>
      </p:ext>
    </p:extLst>
  </p:cSld>
  <p:clrMap bg1="lt1" tx1="dk1" bg2="lt2" tx2="dk2" accent1="accent1" accent2="accent2" accent3="accent3" accent4="accent4" accent5="accent5" accent6="accent6" hlink="hlink" folHlink="folHlink"/>
  <p:sldLayoutIdLst>
    <p:sldLayoutId id="2147485254" r:id="rId1"/>
    <p:sldLayoutId id="2147485255" r:id="rId2"/>
    <p:sldLayoutId id="2147485256" r:id="rId3"/>
    <p:sldLayoutId id="2147485257" r:id="rId4"/>
    <p:sldLayoutId id="2147485258" r:id="rId5"/>
    <p:sldLayoutId id="2147485259" r:id="rId6"/>
    <p:sldLayoutId id="2147485260" r:id="rId7"/>
    <p:sldLayoutId id="2147485261" r:id="rId8"/>
    <p:sldLayoutId id="2147485262" r:id="rId9"/>
    <p:sldLayoutId id="2147485263" r:id="rId10"/>
    <p:sldLayoutId id="2147485264" r:id="rId11"/>
    <p:sldLayoutId id="2147485265" r:id="rId12"/>
    <p:sldLayoutId id="2147485266" r:id="rId13"/>
    <p:sldLayoutId id="2147485267" r:id="rId14"/>
    <p:sldLayoutId id="2147485268" r:id="rId15"/>
    <p:sldLayoutId id="2147485269" r:id="rId16"/>
    <p:sldLayoutId id="2147485270" r:id="rId17"/>
    <p:sldLayoutId id="2147485271" r:id="rId18"/>
    <p:sldLayoutId id="2147485272" r:id="rId19"/>
    <p:sldLayoutId id="2147485273" r:id="rId20"/>
    <p:sldLayoutId id="2147485274" r:id="rId21"/>
    <p:sldLayoutId id="2147485275" r:id="rId22"/>
    <p:sldLayoutId id="2147485276" r:id="rId23"/>
    <p:sldLayoutId id="2147485277" r:id="rId24"/>
    <p:sldLayoutId id="2147485278" r:id="rId25"/>
    <p:sldLayoutId id="2147485279" r:id="rId26"/>
    <p:sldLayoutId id="2147485280" r:id="rId27"/>
    <p:sldLayoutId id="2147485281" r:id="rId28"/>
    <p:sldLayoutId id="2147485282" r:id="rId29"/>
    <p:sldLayoutId id="2147485283" r:id="rId30"/>
    <p:sldLayoutId id="2147485284" r:id="rId31"/>
    <p:sldLayoutId id="2147485285" r:id="rId32"/>
    <p:sldLayoutId id="2147485286" r:id="rId33"/>
    <p:sldLayoutId id="2147485287" r:id="rId34"/>
    <p:sldLayoutId id="2147485288" r:id="rId35"/>
    <p:sldLayoutId id="2147485289" r:id="rId36"/>
    <p:sldLayoutId id="2147485290" r:id="rId37"/>
    <p:sldLayoutId id="2147485291" r:id="rId38"/>
    <p:sldLayoutId id="2147485292" r:id="rId39"/>
    <p:sldLayoutId id="2147485293" r:id="rId40"/>
    <p:sldLayoutId id="2147485294" r:id="rId41"/>
    <p:sldLayoutId id="2147485295" r:id="rId42"/>
    <p:sldLayoutId id="2147485296" r:id="rId43"/>
    <p:sldLayoutId id="2147485297" r:id="rId44"/>
    <p:sldLayoutId id="2147485298" r:id="rId45"/>
    <p:sldLayoutId id="2147485299" r:id="rId46"/>
    <p:sldLayoutId id="2147485300" r:id="rId47"/>
    <p:sldLayoutId id="2147485301" r:id="rId48"/>
    <p:sldLayoutId id="2147485302" r:id="rId49"/>
    <p:sldLayoutId id="2147485303" r:id="rId50"/>
    <p:sldLayoutId id="2147485304" r:id="rId51"/>
    <p:sldLayoutId id="2147485305" r:id="rId52"/>
    <p:sldLayoutId id="2147485306" r:id="rId53"/>
    <p:sldLayoutId id="2147485307" r:id="rId54"/>
    <p:sldLayoutId id="2147485308" r:id="rId55"/>
    <p:sldLayoutId id="2147485309" r:id="rId56"/>
    <p:sldLayoutId id="2147485310" r:id="rId57"/>
    <p:sldLayoutId id="2147485311" r:id="rId58"/>
    <p:sldLayoutId id="2147485312" r:id="rId59"/>
    <p:sldLayoutId id="2147485313" r:id="rId60"/>
    <p:sldLayoutId id="2147485314" r:id="rId61"/>
    <p:sldLayoutId id="2147485315" r:id="rId62"/>
    <p:sldLayoutId id="2147485316" r:id="rId63"/>
    <p:sldLayoutId id="2147485317" r:id="rId64"/>
    <p:sldLayoutId id="2147485318" r:id="rId65"/>
    <p:sldLayoutId id="2147485319" r:id="rId66"/>
    <p:sldLayoutId id="2147485320" r:id="rId67"/>
    <p:sldLayoutId id="2147485321" r:id="rId68"/>
    <p:sldLayoutId id="2147485322" r:id="rId69"/>
    <p:sldLayoutId id="2147485323" r:id="rId70"/>
    <p:sldLayoutId id="2147485324" r:id="rId71"/>
    <p:sldLayoutId id="2147485325" r:id="rId72"/>
    <p:sldLayoutId id="2147485326" r:id="rId73"/>
    <p:sldLayoutId id="2147485327" r:id="rId74"/>
    <p:sldLayoutId id="2147485328" r:id="rId75"/>
    <p:sldLayoutId id="2147485329" r:id="rId76"/>
    <p:sldLayoutId id="2147485330" r:id="rId77"/>
    <p:sldLayoutId id="2147485331" r:id="rId78"/>
    <p:sldLayoutId id="2147485332" r:id="rId79"/>
    <p:sldLayoutId id="2147485333" r:id="rId80"/>
    <p:sldLayoutId id="2147485334" r:id="rId81"/>
    <p:sldLayoutId id="2147485335"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122314"/>
      </p:ext>
    </p:extLst>
  </p:cSld>
  <p:clrMap bg1="lt1" tx1="dk1" bg2="lt2" tx2="dk2" accent1="accent1" accent2="accent2" accent3="accent3" accent4="accent4" accent5="accent5" accent6="accent6" hlink="hlink" folHlink="folHlink"/>
  <p:sldLayoutIdLst>
    <p:sldLayoutId id="2147485337" r:id="rId1"/>
    <p:sldLayoutId id="2147485338" r:id="rId2"/>
    <p:sldLayoutId id="2147485339" r:id="rId3"/>
    <p:sldLayoutId id="2147485340" r:id="rId4"/>
    <p:sldLayoutId id="2147485341" r:id="rId5"/>
    <p:sldLayoutId id="2147485342" r:id="rId6"/>
    <p:sldLayoutId id="2147485343" r:id="rId7"/>
    <p:sldLayoutId id="2147485344" r:id="rId8"/>
    <p:sldLayoutId id="2147485345" r:id="rId9"/>
    <p:sldLayoutId id="2147485346" r:id="rId10"/>
    <p:sldLayoutId id="2147485347" r:id="rId11"/>
    <p:sldLayoutId id="2147485348" r:id="rId12"/>
    <p:sldLayoutId id="2147485349" r:id="rId13"/>
    <p:sldLayoutId id="2147485350" r:id="rId14"/>
    <p:sldLayoutId id="2147485351" r:id="rId15"/>
    <p:sldLayoutId id="2147485352" r:id="rId16"/>
    <p:sldLayoutId id="2147485353" r:id="rId17"/>
    <p:sldLayoutId id="2147485354" r:id="rId18"/>
    <p:sldLayoutId id="2147485355" r:id="rId19"/>
    <p:sldLayoutId id="2147485356" r:id="rId20"/>
    <p:sldLayoutId id="2147485357" r:id="rId21"/>
    <p:sldLayoutId id="2147485358" r:id="rId22"/>
    <p:sldLayoutId id="2147485359" r:id="rId23"/>
    <p:sldLayoutId id="2147485360" r:id="rId24"/>
    <p:sldLayoutId id="2147485361" r:id="rId25"/>
    <p:sldLayoutId id="2147485362" r:id="rId26"/>
    <p:sldLayoutId id="2147485363" r:id="rId27"/>
    <p:sldLayoutId id="2147485364" r:id="rId28"/>
    <p:sldLayoutId id="2147485365" r:id="rId29"/>
    <p:sldLayoutId id="2147485366" r:id="rId30"/>
    <p:sldLayoutId id="2147485367" r:id="rId31"/>
    <p:sldLayoutId id="2147485368" r:id="rId32"/>
    <p:sldLayoutId id="2147485369" r:id="rId33"/>
    <p:sldLayoutId id="2147485370" r:id="rId34"/>
    <p:sldLayoutId id="2147485371" r:id="rId35"/>
    <p:sldLayoutId id="2147485372" r:id="rId36"/>
    <p:sldLayoutId id="2147485373" r:id="rId37"/>
    <p:sldLayoutId id="2147485374" r:id="rId38"/>
    <p:sldLayoutId id="2147485375" r:id="rId39"/>
    <p:sldLayoutId id="2147485376" r:id="rId40"/>
    <p:sldLayoutId id="2147485377" r:id="rId41"/>
    <p:sldLayoutId id="2147485378" r:id="rId42"/>
    <p:sldLayoutId id="2147485379" r:id="rId43"/>
    <p:sldLayoutId id="2147485380" r:id="rId44"/>
    <p:sldLayoutId id="2147485381" r:id="rId45"/>
    <p:sldLayoutId id="2147485382" r:id="rId46"/>
    <p:sldLayoutId id="2147485383" r:id="rId47"/>
    <p:sldLayoutId id="2147485384" r:id="rId48"/>
    <p:sldLayoutId id="2147485385" r:id="rId49"/>
    <p:sldLayoutId id="2147485386" r:id="rId50"/>
    <p:sldLayoutId id="2147485387" r:id="rId51"/>
    <p:sldLayoutId id="2147485388" r:id="rId52"/>
    <p:sldLayoutId id="2147485389" r:id="rId53"/>
    <p:sldLayoutId id="2147485390" r:id="rId54"/>
    <p:sldLayoutId id="2147485391" r:id="rId55"/>
    <p:sldLayoutId id="2147485392" r:id="rId56"/>
    <p:sldLayoutId id="2147485393" r:id="rId57"/>
    <p:sldLayoutId id="2147485394" r:id="rId58"/>
    <p:sldLayoutId id="2147485395" r:id="rId59"/>
    <p:sldLayoutId id="2147485396" r:id="rId60"/>
    <p:sldLayoutId id="2147485397" r:id="rId61"/>
    <p:sldLayoutId id="2147485398" r:id="rId62"/>
    <p:sldLayoutId id="2147485399" r:id="rId63"/>
    <p:sldLayoutId id="2147485400" r:id="rId64"/>
    <p:sldLayoutId id="2147485401" r:id="rId65"/>
    <p:sldLayoutId id="2147485402" r:id="rId66"/>
    <p:sldLayoutId id="2147485403" r:id="rId67"/>
    <p:sldLayoutId id="2147485404" r:id="rId68"/>
    <p:sldLayoutId id="2147485405" r:id="rId69"/>
    <p:sldLayoutId id="2147485406" r:id="rId70"/>
    <p:sldLayoutId id="2147485407" r:id="rId71"/>
    <p:sldLayoutId id="2147485408" r:id="rId72"/>
    <p:sldLayoutId id="2147485409" r:id="rId73"/>
    <p:sldLayoutId id="2147485410" r:id="rId74"/>
    <p:sldLayoutId id="2147485411" r:id="rId75"/>
    <p:sldLayoutId id="2147485412" r:id="rId76"/>
    <p:sldLayoutId id="2147485413" r:id="rId77"/>
    <p:sldLayoutId id="2147485414" r:id="rId78"/>
    <p:sldLayoutId id="2147485415" r:id="rId79"/>
    <p:sldLayoutId id="2147485416" r:id="rId80"/>
    <p:sldLayoutId id="2147485417" r:id="rId81"/>
    <p:sldLayoutId id="2147485418"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3517664"/>
      </p:ext>
    </p:extLst>
  </p:cSld>
  <p:clrMap bg1="lt1" tx1="dk1" bg2="lt2" tx2="dk2" accent1="accent1" accent2="accent2" accent3="accent3" accent4="accent4" accent5="accent5" accent6="accent6" hlink="hlink" folHlink="folHlink"/>
  <p:sldLayoutIdLst>
    <p:sldLayoutId id="2147485420" r:id="rId1"/>
    <p:sldLayoutId id="2147485421" r:id="rId2"/>
    <p:sldLayoutId id="2147485422" r:id="rId3"/>
    <p:sldLayoutId id="2147485423" r:id="rId4"/>
    <p:sldLayoutId id="2147485424" r:id="rId5"/>
    <p:sldLayoutId id="2147485425" r:id="rId6"/>
    <p:sldLayoutId id="2147485426" r:id="rId7"/>
    <p:sldLayoutId id="2147485427" r:id="rId8"/>
    <p:sldLayoutId id="2147485428" r:id="rId9"/>
    <p:sldLayoutId id="2147485429" r:id="rId10"/>
    <p:sldLayoutId id="2147485430" r:id="rId11"/>
    <p:sldLayoutId id="2147485431" r:id="rId12"/>
    <p:sldLayoutId id="2147485432" r:id="rId13"/>
    <p:sldLayoutId id="2147485433" r:id="rId14"/>
    <p:sldLayoutId id="2147485434" r:id="rId15"/>
    <p:sldLayoutId id="2147485435" r:id="rId16"/>
    <p:sldLayoutId id="2147485436" r:id="rId17"/>
    <p:sldLayoutId id="2147485437" r:id="rId18"/>
    <p:sldLayoutId id="2147485438" r:id="rId19"/>
    <p:sldLayoutId id="2147485439" r:id="rId20"/>
    <p:sldLayoutId id="2147485440" r:id="rId21"/>
    <p:sldLayoutId id="2147485441" r:id="rId22"/>
    <p:sldLayoutId id="2147485442" r:id="rId23"/>
    <p:sldLayoutId id="2147485443" r:id="rId24"/>
    <p:sldLayoutId id="2147485444" r:id="rId25"/>
    <p:sldLayoutId id="2147485445" r:id="rId26"/>
    <p:sldLayoutId id="2147485446" r:id="rId27"/>
    <p:sldLayoutId id="2147485447" r:id="rId28"/>
    <p:sldLayoutId id="2147485448" r:id="rId29"/>
    <p:sldLayoutId id="2147485449" r:id="rId30"/>
    <p:sldLayoutId id="2147485450" r:id="rId31"/>
    <p:sldLayoutId id="2147485451" r:id="rId32"/>
    <p:sldLayoutId id="2147485452" r:id="rId33"/>
    <p:sldLayoutId id="2147485453" r:id="rId34"/>
    <p:sldLayoutId id="2147485454" r:id="rId35"/>
    <p:sldLayoutId id="2147485455" r:id="rId36"/>
    <p:sldLayoutId id="2147485456" r:id="rId37"/>
    <p:sldLayoutId id="2147485457" r:id="rId38"/>
    <p:sldLayoutId id="2147485458" r:id="rId39"/>
    <p:sldLayoutId id="2147485459" r:id="rId40"/>
    <p:sldLayoutId id="2147485460" r:id="rId41"/>
    <p:sldLayoutId id="2147485461" r:id="rId42"/>
    <p:sldLayoutId id="2147485462" r:id="rId43"/>
    <p:sldLayoutId id="2147485463" r:id="rId44"/>
    <p:sldLayoutId id="2147485464" r:id="rId45"/>
    <p:sldLayoutId id="2147485465" r:id="rId46"/>
    <p:sldLayoutId id="2147485466" r:id="rId47"/>
    <p:sldLayoutId id="2147485467" r:id="rId48"/>
    <p:sldLayoutId id="2147485468" r:id="rId49"/>
    <p:sldLayoutId id="2147485469" r:id="rId50"/>
    <p:sldLayoutId id="2147485470" r:id="rId51"/>
    <p:sldLayoutId id="2147485471" r:id="rId52"/>
    <p:sldLayoutId id="2147485472" r:id="rId53"/>
    <p:sldLayoutId id="2147485473" r:id="rId54"/>
    <p:sldLayoutId id="2147485474" r:id="rId55"/>
    <p:sldLayoutId id="2147485475" r:id="rId56"/>
    <p:sldLayoutId id="2147485476" r:id="rId57"/>
    <p:sldLayoutId id="2147485477" r:id="rId58"/>
    <p:sldLayoutId id="2147485478" r:id="rId59"/>
    <p:sldLayoutId id="2147485479" r:id="rId60"/>
    <p:sldLayoutId id="2147485480" r:id="rId61"/>
    <p:sldLayoutId id="2147485481" r:id="rId62"/>
    <p:sldLayoutId id="2147485482" r:id="rId63"/>
    <p:sldLayoutId id="2147485483" r:id="rId64"/>
    <p:sldLayoutId id="2147485484" r:id="rId65"/>
    <p:sldLayoutId id="2147485485" r:id="rId66"/>
    <p:sldLayoutId id="2147485486" r:id="rId67"/>
    <p:sldLayoutId id="2147485487" r:id="rId68"/>
    <p:sldLayoutId id="2147485488" r:id="rId69"/>
    <p:sldLayoutId id="2147485489" r:id="rId70"/>
    <p:sldLayoutId id="2147485490" r:id="rId71"/>
    <p:sldLayoutId id="2147485491" r:id="rId72"/>
    <p:sldLayoutId id="2147485492" r:id="rId73"/>
    <p:sldLayoutId id="2147485493" r:id="rId74"/>
    <p:sldLayoutId id="2147485494" r:id="rId75"/>
    <p:sldLayoutId id="2147485495" r:id="rId76"/>
    <p:sldLayoutId id="2147485496" r:id="rId77"/>
    <p:sldLayoutId id="2147485497" r:id="rId78"/>
    <p:sldLayoutId id="2147485498" r:id="rId79"/>
    <p:sldLayoutId id="2147485499" r:id="rId80"/>
    <p:sldLayoutId id="2147485500" r:id="rId81"/>
    <p:sldLayoutId id="2147485501"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5241835"/>
      </p:ext>
    </p:extLst>
  </p:cSld>
  <p:clrMap bg1="lt1" tx1="dk1" bg2="lt2" tx2="dk2" accent1="accent1" accent2="accent2" accent3="accent3" accent4="accent4" accent5="accent5" accent6="accent6" hlink="hlink" folHlink="folHlink"/>
  <p:sldLayoutIdLst>
    <p:sldLayoutId id="2147485503" r:id="rId1"/>
    <p:sldLayoutId id="2147485504" r:id="rId2"/>
    <p:sldLayoutId id="2147485505" r:id="rId3"/>
    <p:sldLayoutId id="2147485506" r:id="rId4"/>
    <p:sldLayoutId id="2147485507" r:id="rId5"/>
    <p:sldLayoutId id="2147485508" r:id="rId6"/>
    <p:sldLayoutId id="2147485509" r:id="rId7"/>
    <p:sldLayoutId id="2147485510" r:id="rId8"/>
    <p:sldLayoutId id="2147485511" r:id="rId9"/>
    <p:sldLayoutId id="2147485512" r:id="rId10"/>
    <p:sldLayoutId id="2147485513" r:id="rId11"/>
    <p:sldLayoutId id="2147485514" r:id="rId12"/>
    <p:sldLayoutId id="2147485515" r:id="rId13"/>
    <p:sldLayoutId id="2147485516" r:id="rId14"/>
    <p:sldLayoutId id="2147485517" r:id="rId15"/>
    <p:sldLayoutId id="2147485518" r:id="rId16"/>
    <p:sldLayoutId id="2147485519" r:id="rId17"/>
    <p:sldLayoutId id="2147485520" r:id="rId18"/>
    <p:sldLayoutId id="2147485521" r:id="rId19"/>
    <p:sldLayoutId id="2147485522" r:id="rId20"/>
    <p:sldLayoutId id="2147485523" r:id="rId21"/>
    <p:sldLayoutId id="2147485524" r:id="rId22"/>
    <p:sldLayoutId id="2147485525" r:id="rId23"/>
    <p:sldLayoutId id="2147485526" r:id="rId24"/>
    <p:sldLayoutId id="2147485527" r:id="rId25"/>
    <p:sldLayoutId id="2147485528" r:id="rId26"/>
    <p:sldLayoutId id="2147485529" r:id="rId27"/>
    <p:sldLayoutId id="2147485530" r:id="rId28"/>
    <p:sldLayoutId id="2147485531" r:id="rId29"/>
    <p:sldLayoutId id="2147485532" r:id="rId30"/>
    <p:sldLayoutId id="2147485533" r:id="rId31"/>
    <p:sldLayoutId id="2147485534" r:id="rId32"/>
    <p:sldLayoutId id="2147485535" r:id="rId33"/>
    <p:sldLayoutId id="2147485536" r:id="rId34"/>
    <p:sldLayoutId id="2147485537" r:id="rId35"/>
    <p:sldLayoutId id="2147485538" r:id="rId36"/>
    <p:sldLayoutId id="2147485539" r:id="rId37"/>
    <p:sldLayoutId id="2147485540" r:id="rId38"/>
    <p:sldLayoutId id="2147485541" r:id="rId39"/>
    <p:sldLayoutId id="2147485542" r:id="rId40"/>
    <p:sldLayoutId id="2147485543" r:id="rId41"/>
    <p:sldLayoutId id="2147485544" r:id="rId42"/>
    <p:sldLayoutId id="2147485545" r:id="rId43"/>
    <p:sldLayoutId id="2147485546" r:id="rId44"/>
    <p:sldLayoutId id="2147485547" r:id="rId45"/>
    <p:sldLayoutId id="2147485548" r:id="rId46"/>
    <p:sldLayoutId id="2147485549" r:id="rId47"/>
    <p:sldLayoutId id="2147485550" r:id="rId48"/>
    <p:sldLayoutId id="2147485551" r:id="rId49"/>
    <p:sldLayoutId id="2147485552" r:id="rId50"/>
    <p:sldLayoutId id="2147485553" r:id="rId51"/>
    <p:sldLayoutId id="2147485554" r:id="rId52"/>
    <p:sldLayoutId id="2147485555" r:id="rId53"/>
    <p:sldLayoutId id="2147485556" r:id="rId54"/>
    <p:sldLayoutId id="2147485557" r:id="rId55"/>
    <p:sldLayoutId id="2147485558" r:id="rId56"/>
    <p:sldLayoutId id="2147485559" r:id="rId57"/>
    <p:sldLayoutId id="2147485560" r:id="rId58"/>
    <p:sldLayoutId id="2147485561" r:id="rId59"/>
    <p:sldLayoutId id="2147485562" r:id="rId60"/>
    <p:sldLayoutId id="2147485563" r:id="rId61"/>
    <p:sldLayoutId id="2147485564" r:id="rId62"/>
    <p:sldLayoutId id="2147485565" r:id="rId63"/>
    <p:sldLayoutId id="2147485566" r:id="rId64"/>
    <p:sldLayoutId id="2147485567" r:id="rId65"/>
    <p:sldLayoutId id="2147485568" r:id="rId66"/>
    <p:sldLayoutId id="2147485569" r:id="rId67"/>
    <p:sldLayoutId id="2147485570" r:id="rId68"/>
    <p:sldLayoutId id="2147485571" r:id="rId69"/>
    <p:sldLayoutId id="2147485572" r:id="rId70"/>
    <p:sldLayoutId id="2147485573" r:id="rId71"/>
    <p:sldLayoutId id="2147485574" r:id="rId72"/>
    <p:sldLayoutId id="2147485575" r:id="rId73"/>
    <p:sldLayoutId id="2147485576" r:id="rId74"/>
    <p:sldLayoutId id="2147485577" r:id="rId75"/>
    <p:sldLayoutId id="2147485578" r:id="rId76"/>
    <p:sldLayoutId id="2147485579" r:id="rId77"/>
    <p:sldLayoutId id="2147485580" r:id="rId78"/>
    <p:sldLayoutId id="2147485581" r:id="rId79"/>
    <p:sldLayoutId id="2147485582" r:id="rId80"/>
    <p:sldLayoutId id="2147485583" r:id="rId81"/>
    <p:sldLayoutId id="2147485584"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558934"/>
      </p:ext>
    </p:extLst>
  </p:cSld>
  <p:clrMap bg1="lt1" tx1="dk1" bg2="lt2" tx2="dk2" accent1="accent1" accent2="accent2" accent3="accent3" accent4="accent4" accent5="accent5" accent6="accent6" hlink="hlink" folHlink="folHlink"/>
  <p:sldLayoutIdLst>
    <p:sldLayoutId id="2147485586" r:id="rId1"/>
    <p:sldLayoutId id="2147485587" r:id="rId2"/>
    <p:sldLayoutId id="2147485588" r:id="rId3"/>
    <p:sldLayoutId id="2147485589" r:id="rId4"/>
    <p:sldLayoutId id="2147485590" r:id="rId5"/>
    <p:sldLayoutId id="2147485591" r:id="rId6"/>
    <p:sldLayoutId id="2147485592" r:id="rId7"/>
    <p:sldLayoutId id="2147485593" r:id="rId8"/>
    <p:sldLayoutId id="2147485594" r:id="rId9"/>
    <p:sldLayoutId id="2147485595" r:id="rId10"/>
    <p:sldLayoutId id="2147485596" r:id="rId11"/>
    <p:sldLayoutId id="2147485597" r:id="rId12"/>
    <p:sldLayoutId id="2147485598" r:id="rId13"/>
    <p:sldLayoutId id="2147485599" r:id="rId14"/>
    <p:sldLayoutId id="2147485600" r:id="rId15"/>
    <p:sldLayoutId id="2147485601" r:id="rId16"/>
    <p:sldLayoutId id="2147485602" r:id="rId17"/>
    <p:sldLayoutId id="2147485603" r:id="rId18"/>
    <p:sldLayoutId id="2147485604" r:id="rId19"/>
    <p:sldLayoutId id="2147485605" r:id="rId20"/>
    <p:sldLayoutId id="2147485606" r:id="rId21"/>
    <p:sldLayoutId id="2147485607" r:id="rId22"/>
    <p:sldLayoutId id="2147485608" r:id="rId23"/>
    <p:sldLayoutId id="2147485609" r:id="rId24"/>
    <p:sldLayoutId id="2147485610" r:id="rId25"/>
    <p:sldLayoutId id="2147485611" r:id="rId26"/>
    <p:sldLayoutId id="2147485612" r:id="rId27"/>
    <p:sldLayoutId id="2147485613" r:id="rId28"/>
    <p:sldLayoutId id="2147485614" r:id="rId29"/>
    <p:sldLayoutId id="2147485615" r:id="rId30"/>
    <p:sldLayoutId id="2147485616" r:id="rId31"/>
    <p:sldLayoutId id="2147485617" r:id="rId32"/>
    <p:sldLayoutId id="2147485618" r:id="rId33"/>
    <p:sldLayoutId id="2147485619" r:id="rId34"/>
    <p:sldLayoutId id="2147485620" r:id="rId35"/>
    <p:sldLayoutId id="2147485621" r:id="rId36"/>
    <p:sldLayoutId id="2147485622" r:id="rId37"/>
    <p:sldLayoutId id="2147485623" r:id="rId38"/>
    <p:sldLayoutId id="2147485624" r:id="rId39"/>
    <p:sldLayoutId id="2147485625" r:id="rId40"/>
    <p:sldLayoutId id="2147485626" r:id="rId41"/>
    <p:sldLayoutId id="2147485627" r:id="rId42"/>
    <p:sldLayoutId id="2147485628" r:id="rId43"/>
    <p:sldLayoutId id="2147485629" r:id="rId44"/>
    <p:sldLayoutId id="2147485630" r:id="rId45"/>
    <p:sldLayoutId id="2147485631" r:id="rId46"/>
    <p:sldLayoutId id="2147485632" r:id="rId47"/>
    <p:sldLayoutId id="2147485633" r:id="rId48"/>
    <p:sldLayoutId id="2147485634" r:id="rId49"/>
    <p:sldLayoutId id="2147485635" r:id="rId50"/>
    <p:sldLayoutId id="2147485636" r:id="rId51"/>
    <p:sldLayoutId id="2147485637" r:id="rId52"/>
    <p:sldLayoutId id="2147485638" r:id="rId53"/>
    <p:sldLayoutId id="2147485639" r:id="rId54"/>
    <p:sldLayoutId id="2147485640" r:id="rId55"/>
    <p:sldLayoutId id="2147485641" r:id="rId56"/>
    <p:sldLayoutId id="2147485642" r:id="rId57"/>
    <p:sldLayoutId id="2147485643" r:id="rId58"/>
    <p:sldLayoutId id="2147485644" r:id="rId59"/>
    <p:sldLayoutId id="2147485645" r:id="rId60"/>
    <p:sldLayoutId id="2147485646" r:id="rId61"/>
    <p:sldLayoutId id="2147485647" r:id="rId62"/>
    <p:sldLayoutId id="2147485648" r:id="rId63"/>
    <p:sldLayoutId id="2147485649" r:id="rId64"/>
    <p:sldLayoutId id="2147485650" r:id="rId65"/>
    <p:sldLayoutId id="2147485651" r:id="rId66"/>
    <p:sldLayoutId id="2147485652" r:id="rId67"/>
    <p:sldLayoutId id="2147485653" r:id="rId68"/>
    <p:sldLayoutId id="2147485654" r:id="rId69"/>
    <p:sldLayoutId id="2147485655" r:id="rId70"/>
    <p:sldLayoutId id="2147485656" r:id="rId71"/>
    <p:sldLayoutId id="2147485657" r:id="rId72"/>
    <p:sldLayoutId id="2147485658" r:id="rId73"/>
    <p:sldLayoutId id="2147485659" r:id="rId74"/>
    <p:sldLayoutId id="2147485660" r:id="rId75"/>
    <p:sldLayoutId id="2147485661" r:id="rId76"/>
    <p:sldLayoutId id="2147485662" r:id="rId77"/>
    <p:sldLayoutId id="2147485663" r:id="rId78"/>
    <p:sldLayoutId id="2147485664" r:id="rId79"/>
    <p:sldLayoutId id="2147485665" r:id="rId80"/>
    <p:sldLayoutId id="2147485666" r:id="rId81"/>
    <p:sldLayoutId id="2147485667" r:id="rId82"/>
  </p:sldLayoutIdLst>
  <p:timing>
    <p:tnLst>
      <p:par>
        <p:cTn id="1" dur="indefinite" restart="never" nodeType="tmRoot"/>
      </p:par>
    </p:tnLst>
  </p:timing>
  <p:hf hdr="0" ftr="0" dt="0"/>
  <p:txStyles>
    <p:titleStyle>
      <a:lvl1pPr algn="l" defTabSz="1018301" rtl="0" eaLnBrk="0" fontAlgn="base" hangingPunct="0">
        <a:lnSpc>
          <a:spcPts val="3399"/>
        </a:lnSpc>
        <a:spcBef>
          <a:spcPct val="0"/>
        </a:spcBef>
        <a:spcAft>
          <a:spcPct val="0"/>
        </a:spcAft>
        <a:defRPr sz="2600" b="1" kern="1200">
          <a:solidFill>
            <a:schemeClr val="tx1"/>
          </a:solidFill>
          <a:latin typeface="+mj-lt"/>
          <a:ea typeface="+mj-ea"/>
          <a:cs typeface="+mj-cs"/>
        </a:defRPr>
      </a:lvl1pPr>
      <a:lvl2pPr algn="l" defTabSz="1018301" rtl="0" eaLnBrk="0" fontAlgn="base" hangingPunct="0">
        <a:lnSpc>
          <a:spcPts val="3399"/>
        </a:lnSpc>
        <a:spcBef>
          <a:spcPct val="0"/>
        </a:spcBef>
        <a:spcAft>
          <a:spcPct val="0"/>
        </a:spcAft>
        <a:defRPr sz="2600" b="1">
          <a:solidFill>
            <a:schemeClr val="tx1"/>
          </a:solidFill>
          <a:latin typeface="Arial" charset="0"/>
        </a:defRPr>
      </a:lvl2pPr>
      <a:lvl3pPr algn="l" defTabSz="1018301" rtl="0" eaLnBrk="0" fontAlgn="base" hangingPunct="0">
        <a:lnSpc>
          <a:spcPts val="3399"/>
        </a:lnSpc>
        <a:spcBef>
          <a:spcPct val="0"/>
        </a:spcBef>
        <a:spcAft>
          <a:spcPct val="0"/>
        </a:spcAft>
        <a:defRPr sz="2600" b="1">
          <a:solidFill>
            <a:schemeClr val="tx1"/>
          </a:solidFill>
          <a:latin typeface="Arial" charset="0"/>
        </a:defRPr>
      </a:lvl3pPr>
      <a:lvl4pPr algn="l" defTabSz="1018301" rtl="0" eaLnBrk="0" fontAlgn="base" hangingPunct="0">
        <a:lnSpc>
          <a:spcPts val="3399"/>
        </a:lnSpc>
        <a:spcBef>
          <a:spcPct val="0"/>
        </a:spcBef>
        <a:spcAft>
          <a:spcPct val="0"/>
        </a:spcAft>
        <a:defRPr sz="2600" b="1">
          <a:solidFill>
            <a:schemeClr val="tx1"/>
          </a:solidFill>
          <a:latin typeface="Arial" charset="0"/>
        </a:defRPr>
      </a:lvl4pPr>
      <a:lvl5pPr algn="l" defTabSz="1018301" rtl="0" eaLnBrk="0" fontAlgn="base" hangingPunct="0">
        <a:lnSpc>
          <a:spcPts val="3399"/>
        </a:lnSpc>
        <a:spcBef>
          <a:spcPct val="0"/>
        </a:spcBef>
        <a:spcAft>
          <a:spcPct val="0"/>
        </a:spcAft>
        <a:defRPr sz="2600" b="1">
          <a:solidFill>
            <a:schemeClr val="tx1"/>
          </a:solidFill>
          <a:latin typeface="Arial" charset="0"/>
        </a:defRPr>
      </a:lvl5pPr>
      <a:lvl6pPr marL="456806" algn="l" rtl="0" eaLnBrk="1" fontAlgn="base" hangingPunct="1">
        <a:spcBef>
          <a:spcPct val="0"/>
        </a:spcBef>
        <a:spcAft>
          <a:spcPct val="0"/>
        </a:spcAft>
        <a:defRPr sz="2600" b="1">
          <a:solidFill>
            <a:schemeClr val="accent1"/>
          </a:solidFill>
          <a:latin typeface="Arial" charset="0"/>
        </a:defRPr>
      </a:lvl6pPr>
      <a:lvl7pPr marL="913616" algn="l" rtl="0" eaLnBrk="1" fontAlgn="base" hangingPunct="1">
        <a:spcBef>
          <a:spcPct val="0"/>
        </a:spcBef>
        <a:spcAft>
          <a:spcPct val="0"/>
        </a:spcAft>
        <a:defRPr sz="2600" b="1">
          <a:solidFill>
            <a:schemeClr val="accent1"/>
          </a:solidFill>
          <a:latin typeface="Arial" charset="0"/>
        </a:defRPr>
      </a:lvl7pPr>
      <a:lvl8pPr marL="1370424" algn="l" rtl="0" eaLnBrk="1" fontAlgn="base" hangingPunct="1">
        <a:spcBef>
          <a:spcPct val="0"/>
        </a:spcBef>
        <a:spcAft>
          <a:spcPct val="0"/>
        </a:spcAft>
        <a:defRPr sz="2600" b="1">
          <a:solidFill>
            <a:schemeClr val="accent1"/>
          </a:solidFill>
          <a:latin typeface="Arial" charset="0"/>
        </a:defRPr>
      </a:lvl8pPr>
      <a:lvl9pPr marL="1827232" algn="l" rtl="0" eaLnBrk="1" fontAlgn="base" hangingPunct="1">
        <a:spcBef>
          <a:spcPct val="0"/>
        </a:spcBef>
        <a:spcAft>
          <a:spcPct val="0"/>
        </a:spcAft>
        <a:defRPr sz="2600" b="1">
          <a:solidFill>
            <a:schemeClr val="accent1"/>
          </a:solidFill>
          <a:latin typeface="Arial" charset="0"/>
        </a:defRPr>
      </a:lvl9pPr>
    </p:titleStyle>
    <p:bodyStyle>
      <a:lvl1pPr marL="382260" indent="-382260" algn="l" defTabSz="1018301"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024"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122" indent="-195097"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147" indent="-203024" algn="l" defTabSz="1018301"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070" indent="-191923" algn="l" defTabSz="1018301"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583" indent="-182408" algn="l" defTabSz="913616"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574" indent="-183990"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464" indent="-172891"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3869" indent="-182408" algn="l" defTabSz="913616"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616" rtl="0" eaLnBrk="1" latinLnBrk="0" hangingPunct="1">
        <a:defRPr sz="1800" kern="1200">
          <a:solidFill>
            <a:schemeClr val="tx1"/>
          </a:solidFill>
          <a:latin typeface="+mn-lt"/>
          <a:ea typeface="+mn-ea"/>
          <a:cs typeface="+mn-cs"/>
        </a:defRPr>
      </a:lvl1pPr>
      <a:lvl2pPr marL="456806" algn="l" defTabSz="913616" rtl="0" eaLnBrk="1" latinLnBrk="0" hangingPunct="1">
        <a:defRPr sz="1800" kern="1200">
          <a:solidFill>
            <a:schemeClr val="tx1"/>
          </a:solidFill>
          <a:latin typeface="+mn-lt"/>
          <a:ea typeface="+mn-ea"/>
          <a:cs typeface="+mn-cs"/>
        </a:defRPr>
      </a:lvl2pPr>
      <a:lvl3pPr marL="913616" algn="l" defTabSz="913616" rtl="0" eaLnBrk="1" latinLnBrk="0" hangingPunct="1">
        <a:defRPr sz="1800" kern="1200">
          <a:solidFill>
            <a:schemeClr val="tx1"/>
          </a:solidFill>
          <a:latin typeface="+mn-lt"/>
          <a:ea typeface="+mn-ea"/>
          <a:cs typeface="+mn-cs"/>
        </a:defRPr>
      </a:lvl3pPr>
      <a:lvl4pPr marL="1370424" algn="l" defTabSz="913616" rtl="0" eaLnBrk="1" latinLnBrk="0" hangingPunct="1">
        <a:defRPr sz="1800" kern="1200">
          <a:solidFill>
            <a:schemeClr val="tx1"/>
          </a:solidFill>
          <a:latin typeface="+mn-lt"/>
          <a:ea typeface="+mn-ea"/>
          <a:cs typeface="+mn-cs"/>
        </a:defRPr>
      </a:lvl4pPr>
      <a:lvl5pPr marL="1827232" algn="l" defTabSz="913616" rtl="0" eaLnBrk="1" latinLnBrk="0" hangingPunct="1">
        <a:defRPr sz="1800" kern="1200">
          <a:solidFill>
            <a:schemeClr val="tx1"/>
          </a:solidFill>
          <a:latin typeface="+mn-lt"/>
          <a:ea typeface="+mn-ea"/>
          <a:cs typeface="+mn-cs"/>
        </a:defRPr>
      </a:lvl5pPr>
      <a:lvl6pPr marL="2284039" algn="l" defTabSz="913616" rtl="0" eaLnBrk="1" latinLnBrk="0" hangingPunct="1">
        <a:defRPr sz="1800" kern="1200">
          <a:solidFill>
            <a:schemeClr val="tx1"/>
          </a:solidFill>
          <a:latin typeface="+mn-lt"/>
          <a:ea typeface="+mn-ea"/>
          <a:cs typeface="+mn-cs"/>
        </a:defRPr>
      </a:lvl6pPr>
      <a:lvl7pPr marL="2740849" algn="l" defTabSz="913616" rtl="0" eaLnBrk="1" latinLnBrk="0" hangingPunct="1">
        <a:defRPr sz="1800" kern="1200">
          <a:solidFill>
            <a:schemeClr val="tx1"/>
          </a:solidFill>
          <a:latin typeface="+mn-lt"/>
          <a:ea typeface="+mn-ea"/>
          <a:cs typeface="+mn-cs"/>
        </a:defRPr>
      </a:lvl7pPr>
      <a:lvl8pPr marL="3197657" algn="l" defTabSz="913616" rtl="0" eaLnBrk="1" latinLnBrk="0" hangingPunct="1">
        <a:defRPr sz="1800" kern="1200">
          <a:solidFill>
            <a:schemeClr val="tx1"/>
          </a:solidFill>
          <a:latin typeface="+mn-lt"/>
          <a:ea typeface="+mn-ea"/>
          <a:cs typeface="+mn-cs"/>
        </a:defRPr>
      </a:lvl8pPr>
      <a:lvl9pPr marL="3654465" algn="l" defTabSz="9136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9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7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6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5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1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04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latin typeface="+mn-lt"/>
              </a:rPr>
              <a:t>常用的財務比率分析介紹</a:t>
            </a:r>
            <a:endParaRPr lang="zh-TW" altLang="en-US" dirty="0">
              <a:solidFill>
                <a:srgbClr val="808000"/>
              </a:solidFill>
              <a:latin typeface="+mn-lt"/>
            </a:endParaRPr>
          </a:p>
        </p:txBody>
      </p:sp>
    </p:spTree>
    <p:extLst>
      <p:ext uri="{BB962C8B-B14F-4D97-AF65-F5344CB8AC3E}">
        <p14:creationId xmlns:p14="http://schemas.microsoft.com/office/powerpoint/2010/main" val="1915086776"/>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償債能力分析</a:t>
            </a:r>
          </a:p>
        </p:txBody>
      </p:sp>
      <p:sp>
        <p:nvSpPr>
          <p:cNvPr id="90114" name="投影片編號版面配置區 5"/>
          <p:cNvSpPr>
            <a:spLocks noGrp="1"/>
          </p:cNvSpPr>
          <p:nvPr>
            <p:ph type="sldNum" sz="quarter" idx="10"/>
          </p:nvPr>
        </p:nvSpPr>
        <p:spPr>
          <a:xfrm>
            <a:off x="133450" y="7487394"/>
            <a:ext cx="634904" cy="1056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18AF005D-4276-45A1-AC37-238C97E7C68B}" type="slidenum">
              <a:rPr lang="en-US" altLang="zh-TW" sz="1300">
                <a:solidFill>
                  <a:srgbClr val="000000"/>
                </a:solidFill>
              </a:rPr>
              <a:pPr eaLnBrk="1" hangingPunct="1"/>
              <a:t>10</a:t>
            </a:fld>
            <a:endParaRPr lang="en-US" altLang="zh-TW" sz="1300">
              <a:solidFill>
                <a:srgbClr val="000000"/>
              </a:solidFill>
            </a:endParaRPr>
          </a:p>
        </p:txBody>
      </p:sp>
      <p:sp>
        <p:nvSpPr>
          <p:cNvPr id="90116" name="Rectangle 3"/>
          <p:cNvSpPr>
            <a:spLocks noGrp="1" noChangeArrowheads="1"/>
          </p:cNvSpPr>
          <p:nvPr>
            <p:ph idx="1"/>
          </p:nvPr>
        </p:nvSpPr>
        <p:spPr/>
        <p:txBody>
          <a:bodyPr/>
          <a:lstStyle/>
          <a:p>
            <a:pPr marL="449354" indent="-449354" defTabSz="1195918"/>
            <a:r>
              <a:rPr lang="zh-TW" altLang="en-US" sz="3600" b="1" dirty="0">
                <a:latin typeface="微軟正黑體" pitchFamily="34" charset="-120"/>
                <a:ea typeface="微軟正黑體" pitchFamily="34" charset="-120"/>
              </a:rPr>
              <a:t>利息保障倍數 </a:t>
            </a:r>
            <a:r>
              <a:rPr lang="en-US" altLang="zh-TW" sz="3600" b="1" dirty="0">
                <a:latin typeface="微軟正黑體" pitchFamily="34" charset="-120"/>
                <a:ea typeface="微軟正黑體" pitchFamily="34" charset="-120"/>
              </a:rPr>
              <a:t>(Coverage Ratio)</a:t>
            </a:r>
          </a:p>
          <a:p>
            <a:pPr marL="449354" indent="-449354" defTabSz="1195918">
              <a:spcBef>
                <a:spcPct val="50000"/>
              </a:spcBef>
              <a:spcAft>
                <a:spcPct val="10000"/>
              </a:spcAft>
            </a:pPr>
            <a:r>
              <a:rPr lang="zh-TW" altLang="en-US" sz="3600" dirty="0">
                <a:solidFill>
                  <a:srgbClr val="FF0000"/>
                </a:solidFill>
                <a:latin typeface="微軟正黑體" pitchFamily="34" charset="-120"/>
                <a:ea typeface="微軟正黑體" pitchFamily="34" charset="-120"/>
              </a:rPr>
              <a:t>公式</a:t>
            </a:r>
            <a:r>
              <a:rPr lang="en-US" altLang="zh-TW" sz="3600" dirty="0">
                <a:solidFill>
                  <a:srgbClr val="FF0000"/>
                </a:solidFill>
                <a:latin typeface="微軟正黑體" pitchFamily="34" charset="-120"/>
                <a:ea typeface="微軟正黑體" pitchFamily="34" charset="-120"/>
              </a:rPr>
              <a:t>: (</a:t>
            </a:r>
            <a:r>
              <a:rPr lang="zh-TW" altLang="en-US" sz="3600" dirty="0">
                <a:solidFill>
                  <a:srgbClr val="FF0000"/>
                </a:solidFill>
                <a:latin typeface="微軟正黑體" pitchFamily="34" charset="-120"/>
                <a:ea typeface="微軟正黑體" pitchFamily="34" charset="-120"/>
              </a:rPr>
              <a:t>稅前淨利</a:t>
            </a:r>
            <a:r>
              <a:rPr lang="en-US" altLang="zh-TW" sz="3600" dirty="0">
                <a:solidFill>
                  <a:srgbClr val="FF0000"/>
                </a:solidFill>
                <a:latin typeface="微軟正黑體" pitchFamily="34" charset="-120"/>
                <a:ea typeface="微軟正黑體" pitchFamily="34" charset="-120"/>
              </a:rPr>
              <a:t>+</a:t>
            </a:r>
            <a:r>
              <a:rPr lang="zh-TW" altLang="en-US" sz="3600" dirty="0">
                <a:solidFill>
                  <a:srgbClr val="FF0000"/>
                </a:solidFill>
                <a:latin typeface="微軟正黑體" pitchFamily="34" charset="-120"/>
                <a:ea typeface="微軟正黑體" pitchFamily="34" charset="-120"/>
              </a:rPr>
              <a:t>利息費用</a:t>
            </a:r>
            <a:r>
              <a:rPr lang="en-US" altLang="zh-TW" sz="3600" dirty="0">
                <a:solidFill>
                  <a:srgbClr val="FF0000"/>
                </a:solidFill>
                <a:latin typeface="微軟正黑體" pitchFamily="34" charset="-120"/>
                <a:ea typeface="微軟正黑體" pitchFamily="34" charset="-120"/>
              </a:rPr>
              <a:t>) / </a:t>
            </a:r>
            <a:r>
              <a:rPr lang="zh-TW" altLang="en-US" sz="3600" dirty="0">
                <a:solidFill>
                  <a:srgbClr val="FF0000"/>
                </a:solidFill>
                <a:latin typeface="微軟正黑體" pitchFamily="34" charset="-120"/>
                <a:ea typeface="微軟正黑體" pitchFamily="34" charset="-120"/>
              </a:rPr>
              <a:t>利息費用</a:t>
            </a:r>
          </a:p>
          <a:p>
            <a:pPr marL="971242" lvl="1" indent="-373283" defTabSz="1195918">
              <a:lnSpc>
                <a:spcPct val="120000"/>
              </a:lnSpc>
            </a:pPr>
            <a:r>
              <a:rPr kumimoji="0" lang="zh-TW" altLang="en-US" sz="3200" dirty="0" smtClean="0">
                <a:latin typeface="微軟正黑體" pitchFamily="34" charset="-120"/>
                <a:ea typeface="微軟正黑體" pitchFamily="34" charset="-120"/>
              </a:rPr>
              <a:t>指經營活動所產生的利潤</a:t>
            </a:r>
            <a:r>
              <a:rPr lang="zh-TW" altLang="en-US" sz="3200" dirty="0" smtClean="0">
                <a:latin typeface="微軟正黑體" pitchFamily="34" charset="-120"/>
                <a:ea typeface="微軟正黑體" pitchFamily="34" charset="-120"/>
              </a:rPr>
              <a:t>，其對於支付利息的能力大小程度而言，亦又稱賺取利息倍數。</a:t>
            </a:r>
          </a:p>
          <a:p>
            <a:pPr marL="971242" lvl="1" indent="-373283" defTabSz="1195918">
              <a:lnSpc>
                <a:spcPct val="120000"/>
              </a:lnSpc>
            </a:pPr>
            <a:r>
              <a:rPr lang="zh-TW" altLang="en-US" sz="3200" dirty="0" smtClean="0">
                <a:latin typeface="微軟正黑體" pitchFamily="34" charset="-120"/>
                <a:ea typeface="微軟正黑體" pitchFamily="34" charset="-120"/>
              </a:rPr>
              <a:t>盈餘為企業支付利息的最可靠來源，故倍數愈大，表債權人的保障程度愈高。</a:t>
            </a:r>
          </a:p>
        </p:txBody>
      </p:sp>
    </p:spTree>
    <p:extLst>
      <p:ext uri="{BB962C8B-B14F-4D97-AF65-F5344CB8AC3E}">
        <p14:creationId xmlns:p14="http://schemas.microsoft.com/office/powerpoint/2010/main" val="47513545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經營能力分析</a:t>
            </a:r>
          </a:p>
        </p:txBody>
      </p:sp>
      <p:sp>
        <p:nvSpPr>
          <p:cNvPr id="92162" name="投影片編號版面配置區 5"/>
          <p:cNvSpPr>
            <a:spLocks noGrp="1"/>
          </p:cNvSpPr>
          <p:nvPr>
            <p:ph type="sldNum" sz="quarter" idx="10"/>
          </p:nvPr>
        </p:nvSpPr>
        <p:spPr>
          <a:xfrm>
            <a:off x="0" y="7343379"/>
            <a:ext cx="768354" cy="24964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29FC9686-AC95-4D18-90EE-D32B7BED9533}" type="slidenum">
              <a:rPr lang="en-US" altLang="zh-TW" sz="1300">
                <a:solidFill>
                  <a:srgbClr val="000000"/>
                </a:solidFill>
              </a:rPr>
              <a:pPr eaLnBrk="1" hangingPunct="1"/>
              <a:t>11</a:t>
            </a:fld>
            <a:endParaRPr lang="en-US" altLang="zh-TW" sz="1300">
              <a:solidFill>
                <a:srgbClr val="000000"/>
              </a:solidFill>
            </a:endParaRPr>
          </a:p>
        </p:txBody>
      </p:sp>
      <p:sp>
        <p:nvSpPr>
          <p:cNvPr id="92164" name="Rectangle 3"/>
          <p:cNvSpPr>
            <a:spLocks noGrp="1" noChangeArrowheads="1"/>
          </p:cNvSpPr>
          <p:nvPr>
            <p:ph idx="1"/>
          </p:nvPr>
        </p:nvSpPr>
        <p:spPr>
          <a:xfrm>
            <a:off x="277466" y="1212895"/>
            <a:ext cx="9577063" cy="5916612"/>
          </a:xfrm>
        </p:spPr>
        <p:txBody>
          <a:bodyPr/>
          <a:lstStyle/>
          <a:p>
            <a:pPr eaLnBrk="1" hangingPunct="1"/>
            <a:r>
              <a:rPr lang="zh-TW" altLang="en-US" sz="2800" b="1" dirty="0">
                <a:latin typeface="微軟正黑體" pitchFamily="34" charset="-120"/>
                <a:ea typeface="微軟正黑體" pitchFamily="34" charset="-120"/>
              </a:rPr>
              <a:t>應收款項週轉天數 </a:t>
            </a:r>
            <a:r>
              <a:rPr lang="en-US" altLang="zh-TW" sz="2800" b="1" dirty="0">
                <a:latin typeface="微軟正黑體" pitchFamily="34" charset="-120"/>
                <a:ea typeface="微軟正黑體" pitchFamily="34" charset="-120"/>
              </a:rPr>
              <a:t>(Receivable Turnover Days)</a:t>
            </a:r>
          </a:p>
          <a:p>
            <a:pPr eaLnBrk="1" hangingPunct="1"/>
            <a:r>
              <a:rPr lang="zh-TW" altLang="en-US" sz="2800" dirty="0">
                <a:solidFill>
                  <a:srgbClr val="FF0000"/>
                </a:solidFill>
                <a:latin typeface="微軟正黑體" pitchFamily="34" charset="-120"/>
                <a:ea typeface="微軟正黑體" pitchFamily="34" charset="-120"/>
              </a:rPr>
              <a:t>公式</a:t>
            </a:r>
            <a:r>
              <a:rPr lang="en-US" altLang="zh-TW" sz="2800" dirty="0">
                <a:solidFill>
                  <a:srgbClr val="FF0000"/>
                </a:solidFill>
                <a:latin typeface="微軟正黑體" pitchFamily="34" charset="-120"/>
                <a:ea typeface="微軟正黑體" pitchFamily="34" charset="-120"/>
              </a:rPr>
              <a:t>: 365 / </a:t>
            </a:r>
            <a:r>
              <a:rPr lang="zh-TW" altLang="en-US" sz="2800" dirty="0">
                <a:solidFill>
                  <a:srgbClr val="FF0000"/>
                </a:solidFill>
                <a:latin typeface="微軟正黑體" pitchFamily="34" charset="-120"/>
                <a:ea typeface="微軟正黑體" pitchFamily="34" charset="-120"/>
              </a:rPr>
              <a:t>應收款項週轉率</a:t>
            </a:r>
          </a:p>
          <a:p>
            <a:pPr lvl="1" eaLnBrk="1" hangingPunct="1"/>
            <a:r>
              <a:rPr lang="zh-TW" altLang="en-US" sz="2250" dirty="0" smtClean="0">
                <a:latin typeface="微軟正黑體" pitchFamily="34" charset="-120"/>
                <a:ea typeface="微軟正黑體" pitchFamily="34" charset="-120"/>
              </a:rPr>
              <a:t>應收帳款週轉天數係衡量收回應收帳款平均所需天數。天數越短越佳。</a:t>
            </a:r>
          </a:p>
          <a:p>
            <a:pPr lvl="1" eaLnBrk="1" hangingPunct="1"/>
            <a:r>
              <a:rPr lang="zh-TW" altLang="en-US" sz="2250" dirty="0" smtClean="0">
                <a:latin typeface="微軟正黑體" pitchFamily="34" charset="-120"/>
                <a:ea typeface="微軟正黑體" pitchFamily="34" charset="-120"/>
              </a:rPr>
              <a:t>應收帳款週轉天數與公司的授信期間比較，可評估客戶即時付款程度。</a:t>
            </a:r>
          </a:p>
          <a:p>
            <a:pPr lvl="1" eaLnBrk="1" hangingPunct="1"/>
            <a:r>
              <a:rPr lang="zh-TW" altLang="en-US" sz="2250" dirty="0" smtClean="0">
                <a:latin typeface="微軟正黑體" pitchFamily="34" charset="-120"/>
                <a:ea typeface="微軟正黑體" pitchFamily="34" charset="-120"/>
              </a:rPr>
              <a:t>應收帳款週轉天數與同業平均值比較，可評估企業的收款績效。</a:t>
            </a:r>
          </a:p>
          <a:p>
            <a:pPr lvl="1" eaLnBrk="1" hangingPunct="1"/>
            <a:r>
              <a:rPr lang="zh-TW" altLang="en-US" sz="2250" dirty="0" smtClean="0">
                <a:latin typeface="微軟正黑體" pitchFamily="34" charset="-120"/>
                <a:ea typeface="微軟正黑體" pitchFamily="34" charset="-120"/>
              </a:rPr>
              <a:t>週轉天數長的可能理由</a:t>
            </a:r>
            <a:r>
              <a:rPr lang="en-US" altLang="zh-TW" sz="2250" dirty="0" smtClean="0">
                <a:latin typeface="微軟正黑體" pitchFamily="34" charset="-120"/>
                <a:ea typeface="微軟正黑體" pitchFamily="34" charset="-120"/>
              </a:rPr>
              <a:t>:</a:t>
            </a:r>
          </a:p>
          <a:p>
            <a:pPr lvl="2" eaLnBrk="1" hangingPunct="1"/>
            <a:r>
              <a:rPr lang="zh-TW" altLang="en-US" sz="2100" dirty="0" smtClean="0">
                <a:latin typeface="微軟正黑體" pitchFamily="34" charset="-120"/>
                <a:ea typeface="微軟正黑體" pitchFamily="34" charset="-120"/>
              </a:rPr>
              <a:t>收款</a:t>
            </a:r>
            <a:r>
              <a:rPr lang="zh-TW" altLang="en-US" sz="2100" dirty="0">
                <a:latin typeface="微軟正黑體" pitchFamily="34" charset="-120"/>
                <a:ea typeface="微軟正黑體" pitchFamily="34" charset="-120"/>
              </a:rPr>
              <a:t>工作績效不彰</a:t>
            </a:r>
          </a:p>
          <a:p>
            <a:pPr lvl="2" eaLnBrk="1" hangingPunct="1"/>
            <a:r>
              <a:rPr lang="zh-TW" altLang="en-US" sz="2100" dirty="0">
                <a:latin typeface="微軟正黑體" pitchFamily="34" charset="-120"/>
                <a:ea typeface="微軟正黑體" pitchFamily="34" charset="-120"/>
              </a:rPr>
              <a:t>客戶發生財務危機、應收帳款中含有應予註銷的呆帳</a:t>
            </a:r>
          </a:p>
          <a:p>
            <a:pPr lvl="2" eaLnBrk="1" hangingPunct="1"/>
            <a:r>
              <a:rPr lang="zh-TW" altLang="en-US" sz="2100" dirty="0">
                <a:latin typeface="微軟正黑體" pitchFamily="34" charset="-120"/>
                <a:ea typeface="微軟正黑體" pitchFamily="34" charset="-120"/>
              </a:rPr>
              <a:t>大部分銷貨或許以分期付款銷貨為基礎</a:t>
            </a:r>
          </a:p>
          <a:p>
            <a:pPr lvl="2" eaLnBrk="1" hangingPunct="1"/>
            <a:r>
              <a:rPr lang="zh-TW" altLang="en-US" sz="2100" dirty="0">
                <a:latin typeface="微軟正黑體" pitchFamily="34" charset="-120"/>
                <a:ea typeface="微軟正黑體" pitchFamily="34" charset="-120"/>
              </a:rPr>
              <a:t>賒銷條件或收款政策不當</a:t>
            </a:r>
          </a:p>
          <a:p>
            <a:pPr lvl="2" eaLnBrk="1" hangingPunct="1"/>
            <a:r>
              <a:rPr lang="zh-TW" altLang="en-US" sz="2100" dirty="0">
                <a:latin typeface="微軟正黑體" pitchFamily="34" charset="-120"/>
                <a:ea typeface="微軟正黑體" pitchFamily="34" charset="-120"/>
              </a:rPr>
              <a:t>年底銷貨量擴大，造成期末應收帳款餘額劇增</a:t>
            </a:r>
          </a:p>
          <a:p>
            <a:pPr lvl="2" eaLnBrk="1" hangingPunct="1"/>
            <a:r>
              <a:rPr lang="zh-TW" altLang="en-US" sz="2100" dirty="0">
                <a:latin typeface="微軟正黑體" pitchFamily="34" charset="-120"/>
                <a:ea typeface="微軟正黑體" pitchFamily="34" charset="-120"/>
              </a:rPr>
              <a:t>是否停止應收帳款賣斷</a:t>
            </a:r>
            <a:r>
              <a:rPr lang="en-US" altLang="zh-TW" sz="2100" dirty="0">
                <a:latin typeface="微軟正黑體" pitchFamily="34" charset="-120"/>
                <a:ea typeface="微軟正黑體" pitchFamily="34" charset="-120"/>
              </a:rPr>
              <a:t>(AR factor)</a:t>
            </a:r>
            <a:r>
              <a:rPr lang="zh-TW" altLang="en-US" sz="2100" dirty="0">
                <a:latin typeface="微軟正黑體" pitchFamily="34" charset="-120"/>
                <a:ea typeface="微軟正黑體" pitchFamily="34" charset="-120"/>
              </a:rPr>
              <a:t>？</a:t>
            </a:r>
          </a:p>
        </p:txBody>
      </p:sp>
    </p:spTree>
    <p:extLst>
      <p:ext uri="{BB962C8B-B14F-4D97-AF65-F5344CB8AC3E}">
        <p14:creationId xmlns:p14="http://schemas.microsoft.com/office/powerpoint/2010/main" val="1614251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經營能力分析</a:t>
            </a:r>
          </a:p>
        </p:txBody>
      </p:sp>
      <p:sp>
        <p:nvSpPr>
          <p:cNvPr id="93186" name="投影片編號版面配置區 5"/>
          <p:cNvSpPr>
            <a:spLocks noGrp="1"/>
          </p:cNvSpPr>
          <p:nvPr>
            <p:ph type="sldNum" sz="quarter" idx="10"/>
          </p:nvPr>
        </p:nvSpPr>
        <p:spPr>
          <a:xfrm>
            <a:off x="205458" y="7547301"/>
            <a:ext cx="562896" cy="457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B55E55EA-52A0-41AA-96C6-A8BD6753C41B}" type="slidenum">
              <a:rPr lang="en-US" altLang="zh-TW" sz="1300">
                <a:solidFill>
                  <a:srgbClr val="000000"/>
                </a:solidFill>
              </a:rPr>
              <a:pPr eaLnBrk="1" hangingPunct="1"/>
              <a:t>12</a:t>
            </a:fld>
            <a:endParaRPr lang="en-US" altLang="zh-TW" sz="1300" dirty="0">
              <a:solidFill>
                <a:srgbClr val="000000"/>
              </a:solidFill>
            </a:endParaRPr>
          </a:p>
        </p:txBody>
      </p:sp>
      <p:sp>
        <p:nvSpPr>
          <p:cNvPr id="93188" name="Rectangle 3"/>
          <p:cNvSpPr>
            <a:spLocks noGrp="1" noChangeArrowheads="1"/>
          </p:cNvSpPr>
          <p:nvPr>
            <p:ph idx="1"/>
          </p:nvPr>
        </p:nvSpPr>
        <p:spPr/>
        <p:txBody>
          <a:bodyPr/>
          <a:lstStyle/>
          <a:p>
            <a:pPr eaLnBrk="1" hangingPunct="1">
              <a:lnSpc>
                <a:spcPct val="90000"/>
              </a:lnSpc>
            </a:pPr>
            <a:r>
              <a:rPr lang="zh-TW" altLang="en-US" sz="3100" b="1" dirty="0">
                <a:latin typeface="微軟正黑體" pitchFamily="34" charset="-120"/>
                <a:ea typeface="微軟正黑體" pitchFamily="34" charset="-120"/>
              </a:rPr>
              <a:t>存貨週轉率 </a:t>
            </a:r>
            <a:r>
              <a:rPr lang="en-US" altLang="zh-TW" sz="3100" b="1" dirty="0">
                <a:latin typeface="微軟正黑體" pitchFamily="34" charset="-120"/>
                <a:ea typeface="微軟正黑體" pitchFamily="34" charset="-120"/>
              </a:rPr>
              <a:t>(Inventory Turnover Ratio)</a:t>
            </a:r>
          </a:p>
          <a:p>
            <a:pPr eaLnBrk="1" hangingPunct="1">
              <a:lnSpc>
                <a:spcPct val="90000"/>
              </a:lnSpc>
            </a:pPr>
            <a:r>
              <a:rPr lang="zh-TW" altLang="en-US" sz="3100" dirty="0">
                <a:solidFill>
                  <a:srgbClr val="FF0000"/>
                </a:solidFill>
                <a:latin typeface="微軟正黑體" pitchFamily="34" charset="-120"/>
                <a:ea typeface="微軟正黑體" pitchFamily="34" charset="-120"/>
              </a:rPr>
              <a:t>公式</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銷貨成本 </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平均存貨</a:t>
            </a:r>
          </a:p>
          <a:p>
            <a:pPr lvl="1" eaLnBrk="1" hangingPunct="1">
              <a:lnSpc>
                <a:spcPct val="110000"/>
              </a:lnSpc>
            </a:pPr>
            <a:r>
              <a:rPr lang="zh-TW" altLang="en-US" sz="2700" dirty="0">
                <a:latin typeface="微軟正黑體" pitchFamily="34" charset="-120"/>
                <a:ea typeface="微軟正黑體" pitchFamily="34" charset="-120"/>
              </a:rPr>
              <a:t>衡量企業存貨進出的平均速度</a:t>
            </a:r>
          </a:p>
          <a:p>
            <a:pPr lvl="1" eaLnBrk="1" hangingPunct="1">
              <a:lnSpc>
                <a:spcPct val="110000"/>
              </a:lnSpc>
            </a:pPr>
            <a:r>
              <a:rPr lang="zh-TW" altLang="en-US" sz="2700" dirty="0">
                <a:latin typeface="微軟正黑體" pitchFamily="34" charset="-120"/>
                <a:ea typeface="微軟正黑體" pitchFamily="34" charset="-120"/>
              </a:rPr>
              <a:t>本率愈高，出售存貨的天數愈少，變現的速度愈快，亦即加強了企業短期償債能力。</a:t>
            </a:r>
          </a:p>
          <a:p>
            <a:pPr lvl="1" eaLnBrk="1" hangingPunct="1">
              <a:lnSpc>
                <a:spcPct val="110000"/>
              </a:lnSpc>
            </a:pPr>
            <a:r>
              <a:rPr lang="zh-TW" altLang="en-US" sz="2700" dirty="0">
                <a:latin typeface="微軟正黑體" pitchFamily="34" charset="-120"/>
                <a:ea typeface="微軟正黑體" pitchFamily="34" charset="-120"/>
              </a:rPr>
              <a:t>注意事項</a:t>
            </a:r>
            <a:r>
              <a:rPr lang="en-US" altLang="zh-TW" sz="2700" dirty="0">
                <a:latin typeface="微軟正黑體" pitchFamily="34" charset="-120"/>
                <a:ea typeface="微軟正黑體" pitchFamily="34" charset="-120"/>
              </a:rPr>
              <a:t>:</a:t>
            </a:r>
          </a:p>
          <a:p>
            <a:pPr lvl="2" eaLnBrk="1" hangingPunct="1">
              <a:lnSpc>
                <a:spcPct val="110000"/>
              </a:lnSpc>
            </a:pPr>
            <a:r>
              <a:rPr lang="zh-TW" altLang="en-US" sz="2200" dirty="0">
                <a:latin typeface="微軟正黑體" pitchFamily="34" charset="-120"/>
                <a:ea typeface="微軟正黑體" pitchFamily="34" charset="-120"/>
              </a:rPr>
              <a:t>是否有陳舊、去路弱、或根本無法出售？是否提足夠存貨跌價損失？</a:t>
            </a:r>
          </a:p>
          <a:p>
            <a:pPr lvl="2" eaLnBrk="1" hangingPunct="1">
              <a:lnSpc>
                <a:spcPct val="110000"/>
              </a:lnSpc>
            </a:pPr>
            <a:r>
              <a:rPr lang="zh-TW" altLang="en-US" sz="2200" dirty="0">
                <a:latin typeface="微軟正黑體" pitchFamily="34" charset="-120"/>
                <a:ea typeface="微軟正黑體" pitchFamily="34" charset="-120"/>
              </a:rPr>
              <a:t>根據契約承諾而大量購貨、預期漲價而囤積、預期罷工或缺貨而儲存？</a:t>
            </a:r>
          </a:p>
          <a:p>
            <a:pPr lvl="2" eaLnBrk="1" hangingPunct="1">
              <a:lnSpc>
                <a:spcPct val="110000"/>
              </a:lnSpc>
            </a:pPr>
            <a:r>
              <a:rPr lang="zh-TW" altLang="en-US" sz="2200" dirty="0">
                <a:latin typeface="微軟正黑體" pitchFamily="34" charset="-120"/>
                <a:ea typeface="微軟正黑體" pitchFamily="34" charset="-120"/>
              </a:rPr>
              <a:t>產品品質低落？銷售預測不準？</a:t>
            </a:r>
          </a:p>
          <a:p>
            <a:pPr lvl="2" eaLnBrk="1" hangingPunct="1">
              <a:lnSpc>
                <a:spcPct val="110000"/>
              </a:lnSpc>
            </a:pPr>
            <a:r>
              <a:rPr lang="zh-TW" altLang="en-US" sz="2200" dirty="0">
                <a:latin typeface="微軟正黑體" pitchFamily="34" charset="-120"/>
                <a:ea typeface="微軟正黑體" pitchFamily="34" charset="-120"/>
              </a:rPr>
              <a:t>如能將存貨依產品別及材料、半成品、製成品個別計算週轉率，更能有效評估。</a:t>
            </a:r>
          </a:p>
        </p:txBody>
      </p:sp>
    </p:spTree>
    <p:extLst>
      <p:ext uri="{BB962C8B-B14F-4D97-AF65-F5344CB8AC3E}">
        <p14:creationId xmlns:p14="http://schemas.microsoft.com/office/powerpoint/2010/main" val="282308040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經營能力分析</a:t>
            </a:r>
          </a:p>
        </p:txBody>
      </p:sp>
      <p:sp>
        <p:nvSpPr>
          <p:cNvPr id="94210" name="投影片編號版面配置區 5"/>
          <p:cNvSpPr>
            <a:spLocks noGrp="1"/>
          </p:cNvSpPr>
          <p:nvPr>
            <p:ph type="sldNum" sz="quarter" idx="10"/>
          </p:nvPr>
        </p:nvSpPr>
        <p:spPr>
          <a:xfrm>
            <a:off x="172212" y="7415387"/>
            <a:ext cx="609310" cy="3586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5461D79C-30BF-4232-9FA4-B01850933C29}" type="slidenum">
              <a:rPr lang="en-US" altLang="zh-TW" sz="1300">
                <a:solidFill>
                  <a:srgbClr val="000000"/>
                </a:solidFill>
              </a:rPr>
              <a:pPr eaLnBrk="1" hangingPunct="1"/>
              <a:t>13</a:t>
            </a:fld>
            <a:endParaRPr lang="en-US" altLang="zh-TW" sz="1300" dirty="0">
              <a:solidFill>
                <a:srgbClr val="000000"/>
              </a:solidFill>
            </a:endParaRPr>
          </a:p>
        </p:txBody>
      </p:sp>
      <p:sp>
        <p:nvSpPr>
          <p:cNvPr id="94212" name="Rectangle 3"/>
          <p:cNvSpPr>
            <a:spLocks noGrp="1" noChangeArrowheads="1"/>
          </p:cNvSpPr>
          <p:nvPr>
            <p:ph idx="1"/>
          </p:nvPr>
        </p:nvSpPr>
        <p:spPr/>
        <p:txBody>
          <a:bodyPr/>
          <a:lstStyle/>
          <a:p>
            <a:pPr eaLnBrk="1" hangingPunct="1">
              <a:lnSpc>
                <a:spcPct val="80000"/>
              </a:lnSpc>
            </a:pPr>
            <a:r>
              <a:rPr lang="zh-TW" altLang="en-US" sz="3200" b="1" dirty="0">
                <a:latin typeface="微軟正黑體" pitchFamily="34" charset="-120"/>
                <a:ea typeface="微軟正黑體" pitchFamily="34" charset="-120"/>
              </a:rPr>
              <a:t>存貨週轉天數 </a:t>
            </a:r>
            <a:r>
              <a:rPr lang="en-US" altLang="zh-TW" sz="3200" b="1" dirty="0">
                <a:latin typeface="微軟正黑體" pitchFamily="34" charset="-120"/>
                <a:ea typeface="微軟正黑體" pitchFamily="34" charset="-120"/>
              </a:rPr>
              <a:t>(Inventory Turnover Days)</a:t>
            </a:r>
          </a:p>
          <a:p>
            <a:pPr eaLnBrk="1" hangingPunct="1">
              <a:lnSpc>
                <a:spcPct val="80000"/>
              </a:lnSpc>
              <a:spcBef>
                <a:spcPct val="50000"/>
              </a:spcBef>
              <a:spcAft>
                <a:spcPct val="10000"/>
              </a:spcAft>
            </a:pPr>
            <a:r>
              <a:rPr lang="zh-TW" altLang="en-US" sz="3200" dirty="0">
                <a:solidFill>
                  <a:srgbClr val="FF0000"/>
                </a:solidFill>
                <a:latin typeface="微軟正黑體" pitchFamily="34" charset="-120"/>
                <a:ea typeface="微軟正黑體" pitchFamily="34" charset="-120"/>
              </a:rPr>
              <a:t>公式</a:t>
            </a:r>
            <a:r>
              <a:rPr lang="en-US" altLang="zh-TW" sz="3200" dirty="0">
                <a:solidFill>
                  <a:srgbClr val="FF0000"/>
                </a:solidFill>
                <a:latin typeface="微軟正黑體" pitchFamily="34" charset="-120"/>
                <a:ea typeface="微軟正黑體" pitchFamily="34" charset="-120"/>
              </a:rPr>
              <a:t>: 365 / </a:t>
            </a:r>
            <a:r>
              <a:rPr lang="zh-TW" altLang="en-US" sz="3200" dirty="0">
                <a:solidFill>
                  <a:srgbClr val="FF0000"/>
                </a:solidFill>
                <a:latin typeface="微軟正黑體" pitchFamily="34" charset="-120"/>
                <a:ea typeface="微軟正黑體" pitchFamily="34" charset="-120"/>
              </a:rPr>
              <a:t>存貨週轉率</a:t>
            </a:r>
          </a:p>
          <a:p>
            <a:pPr lvl="1" eaLnBrk="1" hangingPunct="1">
              <a:lnSpc>
                <a:spcPct val="120000"/>
              </a:lnSpc>
            </a:pPr>
            <a:r>
              <a:rPr lang="zh-TW" altLang="en-US" sz="2800" dirty="0">
                <a:latin typeface="微軟正黑體" pitchFamily="34" charset="-120"/>
                <a:ea typeface="微軟正黑體" pitchFamily="34" charset="-120"/>
              </a:rPr>
              <a:t>表彰</a:t>
            </a:r>
            <a:r>
              <a:rPr lang="zh-TW" altLang="en-US" sz="2800" dirty="0" smtClean="0">
                <a:latin typeface="微軟正黑體" pitchFamily="34" charset="-120"/>
                <a:ea typeface="微軟正黑體" pitchFamily="34" charset="-120"/>
              </a:rPr>
              <a:t>存貨</a:t>
            </a:r>
            <a:r>
              <a:rPr lang="zh-TW" altLang="en-US" sz="2800" dirty="0">
                <a:latin typeface="微軟正黑體" pitchFamily="34" charset="-120"/>
                <a:ea typeface="微軟正黑體" pitchFamily="34" charset="-120"/>
              </a:rPr>
              <a:t>的儲存天數，原則上愈短愈佳。</a:t>
            </a:r>
          </a:p>
          <a:p>
            <a:pPr lvl="1" eaLnBrk="1" hangingPunct="1">
              <a:lnSpc>
                <a:spcPct val="120000"/>
              </a:lnSpc>
            </a:pPr>
            <a:r>
              <a:rPr lang="zh-TW" altLang="en-US" sz="2800" dirty="0">
                <a:latin typeface="微軟正黑體" pitchFamily="34" charset="-120"/>
                <a:ea typeface="微軟正黑體" pitchFamily="34" charset="-120"/>
              </a:rPr>
              <a:t>加快週轉速度，增加賺得利潤之機會。</a:t>
            </a:r>
          </a:p>
          <a:p>
            <a:pPr lvl="1" eaLnBrk="1" hangingPunct="1">
              <a:lnSpc>
                <a:spcPct val="120000"/>
              </a:lnSpc>
            </a:pPr>
            <a:r>
              <a:rPr lang="zh-TW" altLang="en-US" sz="2800" dirty="0">
                <a:latin typeface="微軟正黑體" pitchFamily="34" charset="-120"/>
                <a:ea typeface="微軟正黑體" pitchFamily="34" charset="-120"/>
              </a:rPr>
              <a:t>降低價格變動的風險 。</a:t>
            </a:r>
          </a:p>
          <a:p>
            <a:pPr lvl="1" eaLnBrk="1" hangingPunct="1">
              <a:lnSpc>
                <a:spcPct val="120000"/>
              </a:lnSpc>
            </a:pPr>
            <a:r>
              <a:rPr lang="zh-TW" altLang="en-US" sz="2800" dirty="0">
                <a:latin typeface="微軟正黑體" pitchFamily="34" charset="-120"/>
                <a:ea typeface="微軟正黑體" pitchFamily="34" charset="-120"/>
              </a:rPr>
              <a:t>降低庫存成本 。</a:t>
            </a:r>
          </a:p>
          <a:p>
            <a:pPr lvl="1" eaLnBrk="1" hangingPunct="1">
              <a:lnSpc>
                <a:spcPct val="120000"/>
              </a:lnSpc>
            </a:pPr>
            <a:r>
              <a:rPr lang="zh-TW" altLang="en-US" sz="2800" dirty="0">
                <a:latin typeface="微軟正黑體" pitchFamily="34" charset="-120"/>
                <a:ea typeface="微軟正黑體" pitchFamily="34" charset="-120"/>
              </a:rPr>
              <a:t>降低存貨過時的風險。</a:t>
            </a:r>
          </a:p>
          <a:p>
            <a:pPr lvl="1" eaLnBrk="1" hangingPunct="1">
              <a:lnSpc>
                <a:spcPct val="120000"/>
              </a:lnSpc>
            </a:pPr>
            <a:r>
              <a:rPr lang="zh-TW" altLang="en-US" sz="2800" dirty="0">
                <a:latin typeface="微軟正黑體" pitchFamily="34" charset="-120"/>
                <a:ea typeface="微軟正黑體" pitchFamily="34" charset="-120"/>
              </a:rPr>
              <a:t>減輕企業的資金負荷。</a:t>
            </a:r>
          </a:p>
          <a:p>
            <a:pPr lvl="1" eaLnBrk="1" hangingPunct="1">
              <a:lnSpc>
                <a:spcPct val="120000"/>
              </a:lnSpc>
            </a:pPr>
            <a:r>
              <a:rPr lang="zh-TW" altLang="en-US" sz="2800" dirty="0">
                <a:latin typeface="微軟正黑體" pitchFamily="34" charset="-120"/>
                <a:ea typeface="微軟正黑體" pitchFamily="34" charset="-120"/>
              </a:rPr>
              <a:t>存貨是決定純益的重要因素。</a:t>
            </a:r>
          </a:p>
        </p:txBody>
      </p:sp>
    </p:spTree>
    <p:extLst>
      <p:ext uri="{BB962C8B-B14F-4D97-AF65-F5344CB8AC3E}">
        <p14:creationId xmlns:p14="http://schemas.microsoft.com/office/powerpoint/2010/main" val="163103040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經營能力分析</a:t>
            </a:r>
          </a:p>
        </p:txBody>
      </p:sp>
      <p:sp>
        <p:nvSpPr>
          <p:cNvPr id="95234" name="投影片編號版面配置區 5"/>
          <p:cNvSpPr>
            <a:spLocks noGrp="1"/>
          </p:cNvSpPr>
          <p:nvPr>
            <p:ph type="sldNum" sz="quarter" idx="10"/>
          </p:nvPr>
        </p:nvSpPr>
        <p:spPr>
          <a:xfrm>
            <a:off x="172212" y="7487395"/>
            <a:ext cx="609310" cy="28659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A54A4B9B-EDB0-4ED3-8A39-8D27BB96E89F}" type="slidenum">
              <a:rPr lang="en-US" altLang="zh-TW" sz="1300">
                <a:solidFill>
                  <a:srgbClr val="000000"/>
                </a:solidFill>
              </a:rPr>
              <a:pPr eaLnBrk="1" hangingPunct="1"/>
              <a:t>14</a:t>
            </a:fld>
            <a:endParaRPr lang="en-US" altLang="zh-TW" sz="1300" dirty="0">
              <a:solidFill>
                <a:srgbClr val="000000"/>
              </a:solidFill>
            </a:endParaRPr>
          </a:p>
        </p:txBody>
      </p:sp>
      <p:sp>
        <p:nvSpPr>
          <p:cNvPr id="95236" name="Rectangle 3"/>
          <p:cNvSpPr>
            <a:spLocks noGrp="1" noChangeArrowheads="1"/>
          </p:cNvSpPr>
          <p:nvPr>
            <p:ph idx="1"/>
          </p:nvPr>
        </p:nvSpPr>
        <p:spPr/>
        <p:txBody>
          <a:bodyPr/>
          <a:lstStyle/>
          <a:p>
            <a:pPr eaLnBrk="1" hangingPunct="1">
              <a:lnSpc>
                <a:spcPct val="90000"/>
              </a:lnSpc>
            </a:pPr>
            <a:r>
              <a:rPr lang="zh-TW" altLang="en-US" sz="3200" b="1" dirty="0">
                <a:latin typeface="微軟正黑體" pitchFamily="34" charset="-120"/>
                <a:ea typeface="微軟正黑體" pitchFamily="34" charset="-120"/>
              </a:rPr>
              <a:t>固定資產週轉率 </a:t>
            </a:r>
            <a:r>
              <a:rPr lang="en-US" altLang="zh-TW" sz="3200" b="1" dirty="0">
                <a:latin typeface="微軟正黑體" pitchFamily="34" charset="-120"/>
                <a:ea typeface="微軟正黑體" pitchFamily="34" charset="-120"/>
              </a:rPr>
              <a:t>(Fix Asset Turnover Ratio)</a:t>
            </a:r>
          </a:p>
          <a:p>
            <a:pPr eaLnBrk="1" hangingPunct="1">
              <a:lnSpc>
                <a:spcPct val="90000"/>
              </a:lnSpc>
              <a:spcBef>
                <a:spcPct val="50000"/>
              </a:spcBef>
            </a:pPr>
            <a:r>
              <a:rPr lang="zh-TW" altLang="en-US" sz="3200" dirty="0">
                <a:solidFill>
                  <a:srgbClr val="FF0000"/>
                </a:solidFill>
                <a:latin typeface="微軟正黑體" pitchFamily="34" charset="-120"/>
                <a:ea typeface="微軟正黑體" pitchFamily="34" charset="-120"/>
              </a:rPr>
              <a:t>公式</a:t>
            </a:r>
            <a:r>
              <a:rPr lang="en-US" altLang="zh-TW" sz="3200" dirty="0">
                <a:solidFill>
                  <a:srgbClr val="FF0000"/>
                </a:solidFill>
                <a:latin typeface="微軟正黑體" pitchFamily="34" charset="-120"/>
                <a:ea typeface="微軟正黑體" pitchFamily="34" charset="-120"/>
              </a:rPr>
              <a:t>: </a:t>
            </a:r>
            <a:r>
              <a:rPr lang="zh-TW" altLang="en-US" sz="3200" dirty="0">
                <a:solidFill>
                  <a:srgbClr val="FF0000"/>
                </a:solidFill>
                <a:latin typeface="微軟正黑體" pitchFamily="34" charset="-120"/>
                <a:ea typeface="微軟正黑體" pitchFamily="34" charset="-120"/>
              </a:rPr>
              <a:t>銷貨收入淨額 </a:t>
            </a:r>
            <a:r>
              <a:rPr lang="en-US" altLang="zh-TW" sz="3200" dirty="0">
                <a:solidFill>
                  <a:srgbClr val="FF0000"/>
                </a:solidFill>
                <a:latin typeface="微軟正黑體" pitchFamily="34" charset="-120"/>
                <a:ea typeface="微軟正黑體" pitchFamily="34" charset="-120"/>
              </a:rPr>
              <a:t>/ </a:t>
            </a:r>
            <a:r>
              <a:rPr lang="zh-TW" altLang="en-US" sz="3200" dirty="0">
                <a:solidFill>
                  <a:srgbClr val="FF0000"/>
                </a:solidFill>
                <a:latin typeface="微軟正黑體" pitchFamily="34" charset="-120"/>
                <a:ea typeface="微軟正黑體" pitchFamily="34" charset="-120"/>
              </a:rPr>
              <a:t>固定資產</a:t>
            </a:r>
          </a:p>
          <a:p>
            <a:pPr lvl="1" eaLnBrk="1" hangingPunct="1">
              <a:lnSpc>
                <a:spcPct val="120000"/>
              </a:lnSpc>
            </a:pPr>
            <a:r>
              <a:rPr lang="zh-TW" altLang="en-US" sz="2400" dirty="0">
                <a:latin typeface="微軟正黑體" pitchFamily="34" charset="-120"/>
                <a:ea typeface="微軟正黑體" pitchFamily="34" charset="-120"/>
              </a:rPr>
              <a:t>測度企業固定資產運用效能及資產投資之適度性。就資金運用觀點，週轉次數愈高愈好。</a:t>
            </a:r>
          </a:p>
          <a:p>
            <a:pPr lvl="1" eaLnBrk="1" hangingPunct="1">
              <a:lnSpc>
                <a:spcPct val="120000"/>
              </a:lnSpc>
            </a:pPr>
            <a:r>
              <a:rPr lang="zh-TW" altLang="en-US" sz="2400" dirty="0">
                <a:latin typeface="微軟正黑體" pitchFamily="34" charset="-120"/>
                <a:ea typeface="微軟正黑體" pitchFamily="34" charset="-120"/>
              </a:rPr>
              <a:t>是否設備過時或缺乏效率？多少閒置資產而致利潤降低？抑或設備短缺而生產不足？設備過度投資？</a:t>
            </a:r>
          </a:p>
          <a:p>
            <a:pPr lvl="1" eaLnBrk="1" hangingPunct="1">
              <a:lnSpc>
                <a:spcPct val="120000"/>
              </a:lnSpc>
            </a:pPr>
            <a:r>
              <a:rPr lang="zh-TW" altLang="en-US" sz="2400" dirty="0">
                <a:latin typeface="微軟正黑體" pitchFamily="34" charset="-120"/>
                <a:ea typeface="微軟正黑體" pitchFamily="34" charset="-120"/>
              </a:rPr>
              <a:t>本比率突然大幅變動，其他可能的原因</a:t>
            </a:r>
            <a:r>
              <a:rPr lang="en-US" altLang="zh-TW" sz="2400" dirty="0">
                <a:latin typeface="微軟正黑體" pitchFamily="34" charset="-120"/>
                <a:ea typeface="微軟正黑體" pitchFamily="34" charset="-120"/>
              </a:rPr>
              <a:t>: </a:t>
            </a:r>
          </a:p>
          <a:p>
            <a:pPr lvl="2" eaLnBrk="1" hangingPunct="1">
              <a:lnSpc>
                <a:spcPct val="120000"/>
              </a:lnSpc>
            </a:pPr>
            <a:r>
              <a:rPr lang="zh-TW" altLang="en-US" sz="2400" dirty="0">
                <a:latin typeface="微軟正黑體" pitchFamily="34" charset="-120"/>
                <a:ea typeface="微軟正黑體" pitchFamily="34" charset="-120"/>
              </a:rPr>
              <a:t>突然於短期大量增添設備</a:t>
            </a:r>
          </a:p>
          <a:p>
            <a:pPr lvl="2" eaLnBrk="1" hangingPunct="1">
              <a:lnSpc>
                <a:spcPct val="120000"/>
              </a:lnSpc>
            </a:pPr>
            <a:r>
              <a:rPr lang="zh-TW" altLang="en-US" sz="2400" dirty="0">
                <a:latin typeface="微軟正黑體" pitchFamily="34" charset="-120"/>
                <a:ea typeface="微軟正黑體" pitchFamily="34" charset="-120"/>
              </a:rPr>
              <a:t>原料供應中斷</a:t>
            </a:r>
          </a:p>
          <a:p>
            <a:pPr lvl="2" eaLnBrk="1" hangingPunct="1">
              <a:lnSpc>
                <a:spcPct val="120000"/>
              </a:lnSpc>
            </a:pPr>
            <a:r>
              <a:rPr lang="zh-TW" altLang="en-US" sz="2400" dirty="0">
                <a:latin typeface="微軟正黑體" pitchFamily="34" charset="-120"/>
                <a:ea typeface="微軟正黑體" pitchFamily="34" charset="-120"/>
              </a:rPr>
              <a:t>需要量突然臨時變動</a:t>
            </a:r>
            <a:endParaRPr lang="zh-TW" altLang="en-US" sz="2200" dirty="0">
              <a:latin typeface="微軟正黑體" pitchFamily="34" charset="-120"/>
              <a:ea typeface="微軟正黑體" pitchFamily="34" charset="-120"/>
            </a:endParaRPr>
          </a:p>
        </p:txBody>
      </p:sp>
    </p:spTree>
    <p:extLst>
      <p:ext uri="{BB962C8B-B14F-4D97-AF65-F5344CB8AC3E}">
        <p14:creationId xmlns:p14="http://schemas.microsoft.com/office/powerpoint/2010/main" val="154659738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經營能力分析</a:t>
            </a:r>
          </a:p>
        </p:txBody>
      </p:sp>
      <p:sp>
        <p:nvSpPr>
          <p:cNvPr id="96258" name="投影片編號版面配置區 5"/>
          <p:cNvSpPr>
            <a:spLocks noGrp="1"/>
          </p:cNvSpPr>
          <p:nvPr>
            <p:ph type="sldNum" sz="quarter" idx="10"/>
          </p:nvPr>
        </p:nvSpPr>
        <p:spPr>
          <a:xfrm>
            <a:off x="172212" y="7415387"/>
            <a:ext cx="825334" cy="3586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609143C6-FC15-46C8-9AEB-1B78F982426D}" type="slidenum">
              <a:rPr lang="en-US" altLang="zh-TW" sz="1300">
                <a:solidFill>
                  <a:srgbClr val="000000"/>
                </a:solidFill>
              </a:rPr>
              <a:pPr eaLnBrk="1" hangingPunct="1"/>
              <a:t>15</a:t>
            </a:fld>
            <a:endParaRPr lang="en-US" altLang="zh-TW" sz="1300">
              <a:solidFill>
                <a:srgbClr val="000000"/>
              </a:solidFill>
            </a:endParaRPr>
          </a:p>
        </p:txBody>
      </p:sp>
      <p:sp>
        <p:nvSpPr>
          <p:cNvPr id="96260" name="Rectangle 3"/>
          <p:cNvSpPr>
            <a:spLocks noGrp="1" noChangeArrowheads="1"/>
          </p:cNvSpPr>
          <p:nvPr>
            <p:ph idx="1"/>
          </p:nvPr>
        </p:nvSpPr>
        <p:spPr/>
        <p:txBody>
          <a:bodyPr/>
          <a:lstStyle/>
          <a:p>
            <a:pPr marL="449354" indent="-449354" defTabSz="1195918"/>
            <a:r>
              <a:rPr lang="zh-TW" altLang="en-US" sz="2800" b="1" dirty="0" smtClean="0">
                <a:latin typeface="微軟正黑體" pitchFamily="34" charset="-120"/>
                <a:ea typeface="微軟正黑體" pitchFamily="34" charset="-120"/>
              </a:rPr>
              <a:t>總資產週轉率 </a:t>
            </a:r>
            <a:r>
              <a:rPr lang="en-US" altLang="zh-TW" sz="2800" b="1" dirty="0" smtClean="0">
                <a:latin typeface="微軟正黑體" pitchFamily="34" charset="-120"/>
                <a:ea typeface="微軟正黑體" pitchFamily="34" charset="-120"/>
              </a:rPr>
              <a:t>(Total Asset Turnover Ratio)</a:t>
            </a:r>
          </a:p>
          <a:p>
            <a:pPr marL="449354" indent="-449354" defTabSz="1195918">
              <a:spcBef>
                <a:spcPct val="50000"/>
              </a:spcBef>
              <a:spcAft>
                <a:spcPct val="10000"/>
              </a:spcAft>
            </a:pPr>
            <a:r>
              <a:rPr lang="zh-TW" altLang="en-US" sz="2800" dirty="0" smtClean="0">
                <a:solidFill>
                  <a:srgbClr val="FF0000"/>
                </a:solidFill>
                <a:latin typeface="微軟正黑體" pitchFamily="34" charset="-120"/>
                <a:ea typeface="微軟正黑體" pitchFamily="34" charset="-120"/>
              </a:rPr>
              <a:t>公式</a:t>
            </a:r>
            <a:r>
              <a:rPr lang="en-US" altLang="zh-TW" sz="2800" dirty="0" smtClean="0">
                <a:solidFill>
                  <a:srgbClr val="FF0000"/>
                </a:solidFill>
                <a:latin typeface="微軟正黑體" pitchFamily="34" charset="-120"/>
                <a:ea typeface="微軟正黑體" pitchFamily="34" charset="-120"/>
              </a:rPr>
              <a:t>: </a:t>
            </a:r>
            <a:r>
              <a:rPr lang="zh-TW" altLang="en-US" sz="2800" dirty="0" smtClean="0">
                <a:solidFill>
                  <a:srgbClr val="FF0000"/>
                </a:solidFill>
                <a:latin typeface="微軟正黑體" pitchFamily="34" charset="-120"/>
                <a:ea typeface="微軟正黑體" pitchFamily="34" charset="-120"/>
              </a:rPr>
              <a:t>銷貨收入淨額 </a:t>
            </a:r>
            <a:r>
              <a:rPr lang="en-US" altLang="zh-TW" sz="2800" dirty="0" smtClean="0">
                <a:solidFill>
                  <a:srgbClr val="FF0000"/>
                </a:solidFill>
                <a:latin typeface="微軟正黑體" pitchFamily="34" charset="-120"/>
                <a:ea typeface="微軟正黑體" pitchFamily="34" charset="-120"/>
              </a:rPr>
              <a:t>/ </a:t>
            </a:r>
            <a:r>
              <a:rPr lang="zh-TW" altLang="en-US" sz="2800" dirty="0" smtClean="0">
                <a:solidFill>
                  <a:srgbClr val="FF0000"/>
                </a:solidFill>
                <a:latin typeface="微軟正黑體" pitchFamily="34" charset="-120"/>
                <a:ea typeface="微軟正黑體" pitchFamily="34" charset="-120"/>
              </a:rPr>
              <a:t>平均總資產</a:t>
            </a:r>
            <a:endParaRPr lang="en-US" altLang="zh-TW" sz="2800" dirty="0" smtClean="0">
              <a:solidFill>
                <a:srgbClr val="FF0000"/>
              </a:solidFill>
              <a:latin typeface="微軟正黑體" pitchFamily="34" charset="-120"/>
              <a:ea typeface="微軟正黑體" pitchFamily="34" charset="-120"/>
            </a:endParaRPr>
          </a:p>
          <a:p>
            <a:pPr marL="449354" indent="-449354" defTabSz="1195918">
              <a:spcBef>
                <a:spcPct val="50000"/>
              </a:spcBef>
              <a:spcAft>
                <a:spcPct val="10000"/>
              </a:spcAft>
            </a:pPr>
            <a:endParaRPr lang="zh-TW" altLang="en-US" sz="2800" dirty="0" smtClean="0">
              <a:solidFill>
                <a:srgbClr val="FF0000"/>
              </a:solidFill>
              <a:latin typeface="微軟正黑體" pitchFamily="34" charset="-120"/>
              <a:ea typeface="微軟正黑體" pitchFamily="34" charset="-120"/>
            </a:endParaRPr>
          </a:p>
          <a:p>
            <a:pPr marL="971242" lvl="1" indent="-373283" defTabSz="1195918">
              <a:lnSpc>
                <a:spcPct val="120000"/>
              </a:lnSpc>
            </a:pPr>
            <a:r>
              <a:rPr lang="zh-TW" altLang="en-US" sz="2800" dirty="0" smtClean="0">
                <a:latin typeface="微軟正黑體" pitchFamily="34" charset="-120"/>
                <a:ea typeface="微軟正黑體" pitchFamily="34" charset="-120"/>
              </a:rPr>
              <a:t>係指企業運用總資產所產生之營收水準的高低程度而言；測度企業總資產運用效能及總資產投資之適度性。</a:t>
            </a:r>
          </a:p>
          <a:p>
            <a:pPr marL="971242" lvl="1" indent="-373283" defTabSz="1195918">
              <a:lnSpc>
                <a:spcPct val="120000"/>
              </a:lnSpc>
            </a:pPr>
            <a:r>
              <a:rPr lang="zh-TW" altLang="en-US" sz="2800" dirty="0" smtClean="0">
                <a:latin typeface="微軟正黑體" pitchFamily="34" charset="-120"/>
                <a:ea typeface="微軟正黑體" pitchFamily="34" charset="-120"/>
              </a:rPr>
              <a:t>就資金使用的觀點來看，週轉次數愈高愈佳。 </a:t>
            </a:r>
            <a:endParaRPr lang="zh-TW" altLang="zh-TW" sz="2800" dirty="0" smtClean="0">
              <a:latin typeface="微軟正黑體" pitchFamily="34" charset="-120"/>
              <a:ea typeface="微軟正黑體" pitchFamily="34" charset="-120"/>
            </a:endParaRPr>
          </a:p>
        </p:txBody>
      </p:sp>
    </p:spTree>
    <p:extLst>
      <p:ext uri="{BB962C8B-B14F-4D97-AF65-F5344CB8AC3E}">
        <p14:creationId xmlns:p14="http://schemas.microsoft.com/office/powerpoint/2010/main" val="152226685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獲利能力分析</a:t>
            </a:r>
          </a:p>
        </p:txBody>
      </p:sp>
      <p:sp>
        <p:nvSpPr>
          <p:cNvPr id="98306" name="投影片編號版面配置區 5"/>
          <p:cNvSpPr>
            <a:spLocks noGrp="1"/>
          </p:cNvSpPr>
          <p:nvPr>
            <p:ph type="sldNum" sz="quarter" idx="10"/>
          </p:nvPr>
        </p:nvSpPr>
        <p:spPr>
          <a:xfrm>
            <a:off x="172212" y="7343379"/>
            <a:ext cx="969350" cy="43061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2A3428D8-9EE3-4FAF-AFE7-40D9FD7CD3B2}" type="slidenum">
              <a:rPr lang="en-US" altLang="zh-TW" sz="1300">
                <a:solidFill>
                  <a:srgbClr val="000000"/>
                </a:solidFill>
              </a:rPr>
              <a:pPr eaLnBrk="1" hangingPunct="1"/>
              <a:t>16</a:t>
            </a:fld>
            <a:endParaRPr lang="en-US" altLang="zh-TW" sz="1300">
              <a:solidFill>
                <a:srgbClr val="000000"/>
              </a:solidFill>
            </a:endParaRPr>
          </a:p>
        </p:txBody>
      </p:sp>
      <p:sp>
        <p:nvSpPr>
          <p:cNvPr id="98308" name="Rectangle 3"/>
          <p:cNvSpPr>
            <a:spLocks noGrp="1" noChangeArrowheads="1"/>
          </p:cNvSpPr>
          <p:nvPr>
            <p:ph idx="1"/>
          </p:nvPr>
        </p:nvSpPr>
        <p:spPr/>
        <p:txBody>
          <a:bodyPr/>
          <a:lstStyle/>
          <a:p>
            <a:pPr eaLnBrk="1" hangingPunct="1">
              <a:lnSpc>
                <a:spcPct val="90000"/>
              </a:lnSpc>
            </a:pPr>
            <a:r>
              <a:rPr lang="zh-TW" altLang="en-US" sz="3100" b="1" dirty="0">
                <a:latin typeface="微軟正黑體" pitchFamily="34" charset="-120"/>
                <a:ea typeface="微軟正黑體" pitchFamily="34" charset="-120"/>
              </a:rPr>
              <a:t>毛利率分析 </a:t>
            </a:r>
            <a:r>
              <a:rPr lang="en-US" altLang="zh-TW" sz="3100" b="1" dirty="0">
                <a:latin typeface="微軟正黑體" pitchFamily="34" charset="-120"/>
                <a:ea typeface="微軟正黑體" pitchFamily="34" charset="-120"/>
              </a:rPr>
              <a:t>(Gross Margin Rate)</a:t>
            </a:r>
          </a:p>
          <a:p>
            <a:pPr eaLnBrk="1" hangingPunct="1">
              <a:lnSpc>
                <a:spcPct val="90000"/>
              </a:lnSpc>
              <a:spcBef>
                <a:spcPct val="45000"/>
              </a:spcBef>
            </a:pPr>
            <a:r>
              <a:rPr lang="zh-TW" altLang="en-US" sz="3100" dirty="0">
                <a:solidFill>
                  <a:srgbClr val="FF0000"/>
                </a:solidFill>
                <a:latin typeface="微軟正黑體" pitchFamily="34" charset="-120"/>
                <a:ea typeface="微軟正黑體" pitchFamily="34" charset="-120"/>
              </a:rPr>
              <a:t>公式</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銷貨毛利 </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銷貨收入淨額</a:t>
            </a:r>
          </a:p>
          <a:p>
            <a:pPr lvl="1" eaLnBrk="1" hangingPunct="1">
              <a:lnSpc>
                <a:spcPct val="95000"/>
              </a:lnSpc>
              <a:spcBef>
                <a:spcPct val="45000"/>
              </a:spcBef>
            </a:pPr>
            <a:r>
              <a:rPr lang="zh-TW" altLang="en-US" sz="2400" dirty="0">
                <a:latin typeface="微軟正黑體" pitchFamily="34" charset="-120"/>
                <a:ea typeface="微軟正黑體" pitchFamily="34" charset="-120"/>
              </a:rPr>
              <a:t>測度企業的成本控制與生產管理能力，愈高表示營業成本比率愈低，銷售產品的利潤愈高。</a:t>
            </a:r>
          </a:p>
          <a:p>
            <a:pPr lvl="1" eaLnBrk="1" hangingPunct="1">
              <a:lnSpc>
                <a:spcPct val="95000"/>
              </a:lnSpc>
              <a:spcBef>
                <a:spcPct val="45000"/>
              </a:spcBef>
            </a:pPr>
            <a:r>
              <a:rPr lang="zh-TW" altLang="en-US" sz="2400" dirty="0">
                <a:latin typeface="微軟正黑體" pitchFamily="34" charset="-120"/>
                <a:ea typeface="微軟正黑體" pitchFamily="34" charset="-120"/>
              </a:rPr>
              <a:t>毛利必須足以支應其他所有成本及費用，企業才能產生純益。除非有足夠的毛利，否則不但不能為公司帶來利潤，亦無法提供足夠的資金供企業從事各項必要的支出，例如</a:t>
            </a:r>
            <a:r>
              <a:rPr lang="en-US" altLang="zh-TW" sz="2400" dirty="0">
                <a:latin typeface="微軟正黑體" pitchFamily="34" charset="-120"/>
                <a:ea typeface="微軟正黑體" pitchFamily="34" charset="-120"/>
              </a:rPr>
              <a:t>:</a:t>
            </a:r>
            <a:r>
              <a:rPr lang="zh-TW" altLang="en-US" sz="2400" dirty="0">
                <a:latin typeface="微軟正黑體" pitchFamily="34" charset="-120"/>
                <a:ea typeface="微軟正黑體" pitchFamily="34" charset="-120"/>
              </a:rPr>
              <a:t>研發費用、廣告費用等 。 </a:t>
            </a:r>
          </a:p>
          <a:p>
            <a:pPr lvl="1" eaLnBrk="1" hangingPunct="1">
              <a:lnSpc>
                <a:spcPct val="95000"/>
              </a:lnSpc>
              <a:spcBef>
                <a:spcPct val="45000"/>
              </a:spcBef>
            </a:pPr>
            <a:r>
              <a:rPr lang="zh-TW" altLang="en-US" sz="2400" dirty="0">
                <a:latin typeface="微軟正黑體" pitchFamily="34" charset="-120"/>
                <a:ea typeface="微軟正黑體" pitchFamily="34" charset="-120"/>
              </a:rPr>
              <a:t>毛利變動通常涉及下列因素</a:t>
            </a:r>
            <a:r>
              <a:rPr lang="en-US" altLang="zh-TW" sz="2400" dirty="0">
                <a:latin typeface="微軟正黑體" pitchFamily="34" charset="-120"/>
                <a:ea typeface="微軟正黑體" pitchFamily="34" charset="-120"/>
              </a:rPr>
              <a:t>:</a:t>
            </a:r>
          </a:p>
          <a:p>
            <a:pPr lvl="2" eaLnBrk="1" hangingPunct="1">
              <a:lnSpc>
                <a:spcPct val="95000"/>
              </a:lnSpc>
            </a:pPr>
            <a:r>
              <a:rPr lang="zh-TW" altLang="en-US" sz="2400" dirty="0">
                <a:latin typeface="微軟正黑體" pitchFamily="34" charset="-120"/>
                <a:ea typeface="微軟正黑體" pitchFamily="34" charset="-120"/>
              </a:rPr>
              <a:t>銷售量的增加</a:t>
            </a:r>
            <a:r>
              <a:rPr lang="en-US" altLang="zh-TW" sz="2400" dirty="0">
                <a:latin typeface="微軟正黑體" pitchFamily="34" charset="-120"/>
                <a:ea typeface="微軟正黑體" pitchFamily="34" charset="-120"/>
              </a:rPr>
              <a:t>(</a:t>
            </a:r>
            <a:r>
              <a:rPr lang="zh-TW" altLang="zh-TW" sz="2400" dirty="0">
                <a:latin typeface="微軟正黑體" pitchFamily="34" charset="-120"/>
                <a:ea typeface="微軟正黑體" pitchFamily="34" charset="-120"/>
              </a:rPr>
              <a:t>減少</a:t>
            </a:r>
            <a:r>
              <a:rPr lang="en-US" altLang="zh-TW" sz="2400" dirty="0">
                <a:latin typeface="微軟正黑體" pitchFamily="34" charset="-120"/>
                <a:ea typeface="微軟正黑體" pitchFamily="34" charset="-120"/>
              </a:rPr>
              <a:t>)</a:t>
            </a:r>
          </a:p>
          <a:p>
            <a:pPr lvl="2" eaLnBrk="1" hangingPunct="1">
              <a:lnSpc>
                <a:spcPct val="95000"/>
              </a:lnSpc>
            </a:pPr>
            <a:r>
              <a:rPr lang="zh-TW" altLang="zh-TW" sz="2400" dirty="0">
                <a:latin typeface="微軟正黑體" pitchFamily="34" charset="-120"/>
                <a:ea typeface="微軟正黑體" pitchFamily="34" charset="-120"/>
              </a:rPr>
              <a:t>單位售價的增加</a:t>
            </a:r>
            <a:r>
              <a:rPr lang="en-US" altLang="zh-TW" sz="2400" dirty="0">
                <a:latin typeface="微軟正黑體" pitchFamily="34" charset="-120"/>
                <a:ea typeface="微軟正黑體" pitchFamily="34" charset="-120"/>
              </a:rPr>
              <a:t>(</a:t>
            </a:r>
            <a:r>
              <a:rPr lang="zh-TW" altLang="zh-TW" sz="2400" dirty="0">
                <a:latin typeface="微軟正黑體" pitchFamily="34" charset="-120"/>
                <a:ea typeface="微軟正黑體" pitchFamily="34" charset="-120"/>
              </a:rPr>
              <a:t>減少</a:t>
            </a:r>
            <a:r>
              <a:rPr lang="en-US" altLang="zh-TW" sz="2400" dirty="0">
                <a:latin typeface="微軟正黑體" pitchFamily="34" charset="-120"/>
                <a:ea typeface="微軟正黑體" pitchFamily="34" charset="-120"/>
              </a:rPr>
              <a:t>)</a:t>
            </a:r>
          </a:p>
          <a:p>
            <a:pPr lvl="2" eaLnBrk="1" hangingPunct="1">
              <a:lnSpc>
                <a:spcPct val="95000"/>
              </a:lnSpc>
            </a:pPr>
            <a:r>
              <a:rPr lang="zh-TW" altLang="zh-TW" sz="2400" dirty="0">
                <a:latin typeface="微軟正黑體" pitchFamily="34" charset="-120"/>
                <a:ea typeface="微軟正黑體" pitchFamily="34" charset="-120"/>
              </a:rPr>
              <a:t>單位成本的增加</a:t>
            </a:r>
            <a:r>
              <a:rPr lang="en-US" altLang="zh-TW" sz="2400" dirty="0">
                <a:latin typeface="微軟正黑體" pitchFamily="34" charset="-120"/>
                <a:ea typeface="微軟正黑體" pitchFamily="34" charset="-120"/>
              </a:rPr>
              <a:t>(</a:t>
            </a:r>
            <a:r>
              <a:rPr lang="zh-TW" altLang="zh-TW" sz="2400" dirty="0">
                <a:latin typeface="微軟正黑體" pitchFamily="34" charset="-120"/>
                <a:ea typeface="微軟正黑體" pitchFamily="34" charset="-120"/>
              </a:rPr>
              <a:t>減少</a:t>
            </a:r>
            <a:r>
              <a:rPr lang="en-US" altLang="zh-TW" sz="2400" dirty="0">
                <a:latin typeface="微軟正黑體" pitchFamily="34" charset="-120"/>
                <a:ea typeface="微軟正黑體" pitchFamily="34" charset="-120"/>
              </a:rPr>
              <a:t>)</a:t>
            </a:r>
          </a:p>
          <a:p>
            <a:pPr lvl="2" eaLnBrk="1" hangingPunct="1">
              <a:lnSpc>
                <a:spcPct val="95000"/>
              </a:lnSpc>
            </a:pPr>
            <a:r>
              <a:rPr lang="zh-TW" altLang="zh-TW" sz="2400" dirty="0">
                <a:latin typeface="微軟正黑體" pitchFamily="34" charset="-120"/>
                <a:ea typeface="微軟正黑體" pitchFamily="34" charset="-120"/>
              </a:rPr>
              <a:t>銷售組合差異</a:t>
            </a:r>
          </a:p>
        </p:txBody>
      </p:sp>
    </p:spTree>
    <p:extLst>
      <p:ext uri="{BB962C8B-B14F-4D97-AF65-F5344CB8AC3E}">
        <p14:creationId xmlns:p14="http://schemas.microsoft.com/office/powerpoint/2010/main" val="424307698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獲利能力分析</a:t>
            </a:r>
          </a:p>
        </p:txBody>
      </p:sp>
      <p:sp>
        <p:nvSpPr>
          <p:cNvPr id="100354" name="投影片編號版面配置區 5"/>
          <p:cNvSpPr>
            <a:spLocks noGrp="1"/>
          </p:cNvSpPr>
          <p:nvPr>
            <p:ph type="sldNum" sz="quarter" idx="10"/>
          </p:nvPr>
        </p:nvSpPr>
        <p:spPr>
          <a:xfrm>
            <a:off x="172212" y="7343379"/>
            <a:ext cx="1329390" cy="43061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E069B0E2-9DFD-410E-AC83-1B4920CAA6FC}" type="slidenum">
              <a:rPr lang="en-US" altLang="zh-TW" sz="1300">
                <a:solidFill>
                  <a:srgbClr val="000000"/>
                </a:solidFill>
              </a:rPr>
              <a:pPr eaLnBrk="1" hangingPunct="1"/>
              <a:t>17</a:t>
            </a:fld>
            <a:endParaRPr lang="en-US" altLang="zh-TW" sz="1300">
              <a:solidFill>
                <a:srgbClr val="000000"/>
              </a:solidFill>
            </a:endParaRPr>
          </a:p>
        </p:txBody>
      </p:sp>
      <p:sp>
        <p:nvSpPr>
          <p:cNvPr id="100356" name="Rectangle 3"/>
          <p:cNvSpPr>
            <a:spLocks noGrp="1" noChangeArrowheads="1"/>
          </p:cNvSpPr>
          <p:nvPr>
            <p:ph idx="1"/>
          </p:nvPr>
        </p:nvSpPr>
        <p:spPr/>
        <p:txBody>
          <a:bodyPr/>
          <a:lstStyle/>
          <a:p>
            <a:pPr eaLnBrk="1" hangingPunct="1">
              <a:lnSpc>
                <a:spcPct val="90000"/>
              </a:lnSpc>
            </a:pPr>
            <a:r>
              <a:rPr lang="zh-TW" altLang="en-US" sz="3100" b="1" dirty="0">
                <a:latin typeface="微軟正黑體" pitchFamily="34" charset="-120"/>
                <a:ea typeface="微軟正黑體" pitchFamily="34" charset="-120"/>
              </a:rPr>
              <a:t>稅前純益率 </a:t>
            </a:r>
            <a:r>
              <a:rPr lang="en-US" altLang="zh-TW" sz="3100" b="1" dirty="0">
                <a:latin typeface="微軟正黑體" pitchFamily="34" charset="-120"/>
                <a:ea typeface="微軟正黑體" pitchFamily="34" charset="-120"/>
              </a:rPr>
              <a:t>(Profit Before Tax, PBT)</a:t>
            </a:r>
          </a:p>
          <a:p>
            <a:pPr eaLnBrk="1" hangingPunct="1">
              <a:lnSpc>
                <a:spcPct val="90000"/>
              </a:lnSpc>
              <a:spcBef>
                <a:spcPct val="50000"/>
              </a:spcBef>
              <a:spcAft>
                <a:spcPct val="10000"/>
              </a:spcAft>
            </a:pPr>
            <a:r>
              <a:rPr lang="zh-TW" altLang="en-US" sz="3100" dirty="0">
                <a:solidFill>
                  <a:srgbClr val="FF0000"/>
                </a:solidFill>
                <a:latin typeface="微軟正黑體" pitchFamily="34" charset="-120"/>
                <a:ea typeface="微軟正黑體" pitchFamily="34" charset="-120"/>
              </a:rPr>
              <a:t>公式</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稅前純益 </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銷貨收入淨額</a:t>
            </a:r>
          </a:p>
          <a:p>
            <a:pPr lvl="1" eaLnBrk="1" hangingPunct="1">
              <a:lnSpc>
                <a:spcPct val="110000"/>
              </a:lnSpc>
              <a:spcAft>
                <a:spcPct val="10000"/>
              </a:spcAft>
            </a:pPr>
            <a:r>
              <a:rPr lang="zh-TW" altLang="en-US" sz="2800" dirty="0">
                <a:latin typeface="微軟正黑體" pitchFamily="34" charset="-120"/>
                <a:ea typeface="微軟正黑體" pitchFamily="34" charset="-120"/>
              </a:rPr>
              <a:t>測度企業當期稅前淨獲利能力。</a:t>
            </a:r>
          </a:p>
          <a:p>
            <a:pPr lvl="1" eaLnBrk="1" hangingPunct="1">
              <a:lnSpc>
                <a:spcPct val="110000"/>
              </a:lnSpc>
              <a:spcAft>
                <a:spcPct val="10000"/>
              </a:spcAft>
            </a:pPr>
            <a:r>
              <a:rPr lang="zh-TW" altLang="en-US" sz="2800" dirty="0">
                <a:latin typeface="微軟正黑體" pitchFamily="34" charset="-120"/>
                <a:ea typeface="微軟正黑體" pitchFamily="34" charset="-120"/>
              </a:rPr>
              <a:t>愈高表示稅前之綜合利潤的經營管理能力高。</a:t>
            </a:r>
          </a:p>
          <a:p>
            <a:pPr lvl="1" eaLnBrk="1" hangingPunct="1">
              <a:lnSpc>
                <a:spcPct val="110000"/>
              </a:lnSpc>
              <a:spcAft>
                <a:spcPct val="10000"/>
              </a:spcAft>
            </a:pPr>
            <a:r>
              <a:rPr lang="zh-TW" altLang="en-US" sz="2800" dirty="0">
                <a:latin typeface="微軟正黑體" pitchFamily="34" charset="-120"/>
                <a:ea typeface="微軟正黑體" pitchFamily="34" charset="-120"/>
              </a:rPr>
              <a:t>影響稅前純益率高低的因素，除代表經營本業利潤的營業利益之外，尚有非經營本業收益的部分，亦即營業外收支所產生的受益或損失。理想上，當然是本業與業外利益兼收，若業外利益遠大於本業營業利益，應留意企業是否專注於本業經營？</a:t>
            </a:r>
            <a:endParaRPr lang="zh-TW" altLang="zh-TW" sz="2800" dirty="0">
              <a:latin typeface="微軟正黑體" pitchFamily="34" charset="-120"/>
              <a:ea typeface="微軟正黑體" pitchFamily="34" charset="-120"/>
            </a:endParaRPr>
          </a:p>
        </p:txBody>
      </p:sp>
    </p:spTree>
    <p:extLst>
      <p:ext uri="{BB962C8B-B14F-4D97-AF65-F5344CB8AC3E}">
        <p14:creationId xmlns:p14="http://schemas.microsoft.com/office/powerpoint/2010/main" val="159254856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獲利能力分析</a:t>
            </a:r>
          </a:p>
        </p:txBody>
      </p:sp>
      <p:sp>
        <p:nvSpPr>
          <p:cNvPr id="101378" name="投影片編號版面配置區 5"/>
          <p:cNvSpPr>
            <a:spLocks noGrp="1"/>
          </p:cNvSpPr>
          <p:nvPr>
            <p:ph type="sldNum" sz="quarter" idx="10"/>
          </p:nvPr>
        </p:nvSpPr>
        <p:spPr>
          <a:xfrm>
            <a:off x="172212" y="7415387"/>
            <a:ext cx="969350" cy="3586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F768984A-8599-4E5C-B83D-3495033C6DAB}" type="slidenum">
              <a:rPr lang="en-US" altLang="zh-TW" sz="1300">
                <a:solidFill>
                  <a:srgbClr val="000000"/>
                </a:solidFill>
              </a:rPr>
              <a:pPr eaLnBrk="1" hangingPunct="1"/>
              <a:t>18</a:t>
            </a:fld>
            <a:endParaRPr lang="en-US" altLang="zh-TW" sz="1300" dirty="0">
              <a:solidFill>
                <a:srgbClr val="000000"/>
              </a:solidFill>
            </a:endParaRPr>
          </a:p>
        </p:txBody>
      </p:sp>
      <p:sp>
        <p:nvSpPr>
          <p:cNvPr id="101380" name="Rectangle 3"/>
          <p:cNvSpPr>
            <a:spLocks noGrp="1" noChangeArrowheads="1"/>
          </p:cNvSpPr>
          <p:nvPr>
            <p:ph idx="1"/>
          </p:nvPr>
        </p:nvSpPr>
        <p:spPr/>
        <p:txBody>
          <a:bodyPr/>
          <a:lstStyle/>
          <a:p>
            <a:pPr marL="449354" indent="-449354" defTabSz="1195918"/>
            <a:r>
              <a:rPr lang="zh-TW" altLang="en-US" sz="3100" b="1" dirty="0">
                <a:latin typeface="微軟正黑體" pitchFamily="34" charset="-120"/>
                <a:ea typeface="微軟正黑體" pitchFamily="34" charset="-120"/>
              </a:rPr>
              <a:t>稅後純益率 </a:t>
            </a:r>
            <a:r>
              <a:rPr lang="en-US" altLang="zh-TW" sz="3100" b="1" dirty="0">
                <a:latin typeface="微軟正黑體" pitchFamily="34" charset="-120"/>
                <a:ea typeface="微軟正黑體" pitchFamily="34" charset="-120"/>
              </a:rPr>
              <a:t>(Profit After Tax, PAT)</a:t>
            </a:r>
          </a:p>
          <a:p>
            <a:pPr marL="449354" indent="-449354" defTabSz="1195918">
              <a:spcBef>
                <a:spcPct val="50000"/>
              </a:spcBef>
              <a:spcAft>
                <a:spcPct val="10000"/>
              </a:spcAft>
            </a:pPr>
            <a:r>
              <a:rPr lang="zh-TW" altLang="en-US" sz="3100" dirty="0">
                <a:solidFill>
                  <a:srgbClr val="FF0000"/>
                </a:solidFill>
                <a:latin typeface="微軟正黑體" pitchFamily="34" charset="-120"/>
                <a:ea typeface="微軟正黑體" pitchFamily="34" charset="-120"/>
              </a:rPr>
              <a:t>公式</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稅後純益 </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銷貨收入淨額</a:t>
            </a:r>
          </a:p>
          <a:p>
            <a:pPr marL="971242" lvl="1" indent="-373283" defTabSz="1195918">
              <a:lnSpc>
                <a:spcPct val="120000"/>
              </a:lnSpc>
              <a:spcAft>
                <a:spcPct val="10000"/>
              </a:spcAft>
            </a:pPr>
            <a:r>
              <a:rPr lang="zh-TW" altLang="en-US" sz="2700" dirty="0">
                <a:latin typeface="微軟正黑體" pitchFamily="34" charset="-120"/>
                <a:ea typeface="微軟正黑體" pitchFamily="34" charset="-120"/>
              </a:rPr>
              <a:t>愈高表示可供支付優先股股利於盈餘分配的利潤能力愈高。</a:t>
            </a:r>
          </a:p>
          <a:p>
            <a:pPr marL="971242" lvl="1" indent="-373283" defTabSz="1195918">
              <a:lnSpc>
                <a:spcPct val="120000"/>
              </a:lnSpc>
              <a:spcAft>
                <a:spcPct val="10000"/>
              </a:spcAft>
            </a:pPr>
            <a:r>
              <a:rPr lang="zh-TW" altLang="en-US" sz="2700" dirty="0">
                <a:latin typeface="微軟正黑體" pitchFamily="34" charset="-120"/>
                <a:ea typeface="微軟正黑體" pitchFamily="34" charset="-120"/>
              </a:rPr>
              <a:t>影響稅後純益率高低的因素，除營業利益與營業外收支之外，尚有因稅務規劃能力所產生之所得稅費用的節省數。</a:t>
            </a:r>
            <a:endParaRPr lang="zh-TW" altLang="zh-TW" sz="2700" dirty="0">
              <a:latin typeface="微軟正黑體" pitchFamily="34" charset="-120"/>
              <a:ea typeface="微軟正黑體" pitchFamily="34" charset="-120"/>
            </a:endParaRPr>
          </a:p>
        </p:txBody>
      </p:sp>
    </p:spTree>
    <p:extLst>
      <p:ext uri="{BB962C8B-B14F-4D97-AF65-F5344CB8AC3E}">
        <p14:creationId xmlns:p14="http://schemas.microsoft.com/office/powerpoint/2010/main" val="315567583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獲利能力分析</a:t>
            </a:r>
          </a:p>
        </p:txBody>
      </p:sp>
      <p:sp>
        <p:nvSpPr>
          <p:cNvPr id="102402" name="投影片編號版面配置區 5"/>
          <p:cNvSpPr>
            <a:spLocks noGrp="1"/>
          </p:cNvSpPr>
          <p:nvPr>
            <p:ph type="sldNum" sz="quarter" idx="10"/>
          </p:nvPr>
        </p:nvSpPr>
        <p:spPr>
          <a:xfrm>
            <a:off x="172211" y="7342497"/>
            <a:ext cx="905961" cy="43149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3A4871E9-CA2C-46EF-8D4C-88EC4FC02B8F}" type="slidenum">
              <a:rPr lang="en-US" altLang="zh-TW" sz="1300">
                <a:solidFill>
                  <a:srgbClr val="000000"/>
                </a:solidFill>
              </a:rPr>
              <a:pPr eaLnBrk="1" hangingPunct="1"/>
              <a:t>19</a:t>
            </a:fld>
            <a:endParaRPr lang="en-US" altLang="zh-TW" sz="1300">
              <a:solidFill>
                <a:srgbClr val="000000"/>
              </a:solidFill>
            </a:endParaRPr>
          </a:p>
        </p:txBody>
      </p:sp>
      <p:sp>
        <p:nvSpPr>
          <p:cNvPr id="102404" name="Rectangle 3"/>
          <p:cNvSpPr>
            <a:spLocks noGrp="1" noChangeArrowheads="1"/>
          </p:cNvSpPr>
          <p:nvPr>
            <p:ph idx="1"/>
          </p:nvPr>
        </p:nvSpPr>
        <p:spPr/>
        <p:txBody>
          <a:bodyPr/>
          <a:lstStyle/>
          <a:p>
            <a:pPr marL="449354" indent="-449354" defTabSz="1195918"/>
            <a:r>
              <a:rPr kumimoji="0" lang="zh-TW" altLang="en-US" sz="3200" b="1" dirty="0" smtClean="0">
                <a:latin typeface="微軟正黑體" pitchFamily="34" charset="-120"/>
                <a:ea typeface="微軟正黑體" pitchFamily="34" charset="-120"/>
              </a:rPr>
              <a:t>股東權益報</a:t>
            </a:r>
            <a:r>
              <a:rPr lang="zh-TW" altLang="en-US" sz="3200" b="1" dirty="0" smtClean="0">
                <a:latin typeface="微軟正黑體" pitchFamily="34" charset="-120"/>
                <a:ea typeface="微軟正黑體" pitchFamily="34" charset="-120"/>
              </a:rPr>
              <a:t>酬率</a:t>
            </a:r>
          </a:p>
          <a:p>
            <a:pPr marL="449354" indent="-449354" defTabSz="1195918"/>
            <a:r>
              <a:rPr lang="zh-TW" altLang="en-US" sz="3200" b="1" dirty="0" smtClean="0">
                <a:latin typeface="微軟正黑體" pitchFamily="34" charset="-120"/>
                <a:ea typeface="微軟正黑體" pitchFamily="34" charset="-120"/>
              </a:rPr>
              <a:t>   </a:t>
            </a:r>
            <a:r>
              <a:rPr lang="en-US" altLang="zh-TW" sz="3200" b="1" dirty="0" smtClean="0">
                <a:latin typeface="微軟正黑體" pitchFamily="34" charset="-120"/>
                <a:ea typeface="微軟正黑體" pitchFamily="34" charset="-120"/>
              </a:rPr>
              <a:t>(Return on Common Equity, ROE)</a:t>
            </a:r>
          </a:p>
          <a:p>
            <a:pPr marL="449354" indent="-449354" defTabSz="1195918">
              <a:spcBef>
                <a:spcPct val="50000"/>
              </a:spcBef>
              <a:spcAft>
                <a:spcPct val="10000"/>
              </a:spcAft>
            </a:pPr>
            <a:r>
              <a:rPr lang="zh-TW" altLang="en-US" sz="2800" dirty="0" smtClean="0">
                <a:solidFill>
                  <a:srgbClr val="FF0000"/>
                </a:solidFill>
                <a:latin typeface="微軟正黑體" pitchFamily="34" charset="-120"/>
                <a:ea typeface="微軟正黑體" pitchFamily="34" charset="-120"/>
              </a:rPr>
              <a:t>公式</a:t>
            </a:r>
            <a:r>
              <a:rPr lang="en-US" altLang="zh-TW" sz="2800" dirty="0" smtClean="0">
                <a:solidFill>
                  <a:srgbClr val="FF0000"/>
                </a:solidFill>
                <a:latin typeface="微軟正黑體" pitchFamily="34" charset="-120"/>
                <a:ea typeface="微軟正黑體" pitchFamily="34" charset="-120"/>
              </a:rPr>
              <a:t>:</a:t>
            </a:r>
            <a:r>
              <a:rPr lang="en-US" altLang="zh-TW" sz="3600" dirty="0">
                <a:solidFill>
                  <a:srgbClr val="FF0000"/>
                </a:solidFill>
                <a:latin typeface="微軟正黑體" pitchFamily="34" charset="-120"/>
                <a:ea typeface="微軟正黑體" pitchFamily="34" charset="-120"/>
              </a:rPr>
              <a:t> (</a:t>
            </a:r>
            <a:r>
              <a:rPr lang="zh-TW" altLang="en-US" sz="3600" dirty="0">
                <a:solidFill>
                  <a:srgbClr val="FF0000"/>
                </a:solidFill>
                <a:latin typeface="微軟正黑體" pitchFamily="34" charset="-120"/>
                <a:ea typeface="微軟正黑體" pitchFamily="34" charset="-120"/>
              </a:rPr>
              <a:t>稅後淨利 </a:t>
            </a:r>
            <a:r>
              <a:rPr lang="en-US" altLang="zh-TW" sz="3600" dirty="0">
                <a:solidFill>
                  <a:srgbClr val="FF0000"/>
                </a:solidFill>
                <a:latin typeface="微軟正黑體" pitchFamily="34" charset="-120"/>
                <a:ea typeface="微軟正黑體" pitchFamily="34" charset="-120"/>
              </a:rPr>
              <a:t>- </a:t>
            </a:r>
            <a:r>
              <a:rPr lang="zh-TW" altLang="en-US" sz="3600" dirty="0">
                <a:solidFill>
                  <a:srgbClr val="FF0000"/>
                </a:solidFill>
                <a:latin typeface="微軟正黑體" pitchFamily="34" charset="-120"/>
                <a:ea typeface="微軟正黑體" pitchFamily="34" charset="-120"/>
              </a:rPr>
              <a:t>特別股股利</a:t>
            </a:r>
            <a:r>
              <a:rPr lang="en-US" altLang="zh-TW" sz="3600" dirty="0">
                <a:solidFill>
                  <a:srgbClr val="FF0000"/>
                </a:solidFill>
                <a:latin typeface="微軟正黑體" pitchFamily="34" charset="-120"/>
                <a:ea typeface="微軟正黑體" pitchFamily="34" charset="-120"/>
              </a:rPr>
              <a:t>) / </a:t>
            </a:r>
            <a:r>
              <a:rPr lang="zh-TW" altLang="en-US" sz="3600" dirty="0">
                <a:solidFill>
                  <a:srgbClr val="FF0000"/>
                </a:solidFill>
                <a:latin typeface="微軟正黑體" pitchFamily="34" charset="-120"/>
                <a:ea typeface="微軟正黑體" pitchFamily="34" charset="-120"/>
              </a:rPr>
              <a:t>平均普通股權益</a:t>
            </a:r>
          </a:p>
          <a:p>
            <a:pPr marL="971242" lvl="1" indent="-373283" defTabSz="1195918">
              <a:lnSpc>
                <a:spcPct val="120000"/>
              </a:lnSpc>
              <a:spcAft>
                <a:spcPct val="10000"/>
              </a:spcAft>
            </a:pPr>
            <a:r>
              <a:rPr lang="zh-TW" altLang="en-US" sz="2800" dirty="0" smtClean="0">
                <a:latin typeface="微軟正黑體" pitchFamily="34" charset="-120"/>
                <a:ea typeface="微軟正黑體" pitchFamily="34" charset="-120"/>
              </a:rPr>
              <a:t>測度企業自有資本之稅後獲利能力。</a:t>
            </a:r>
          </a:p>
          <a:p>
            <a:pPr marL="971242" lvl="1" indent="-373283" defTabSz="1195918">
              <a:lnSpc>
                <a:spcPct val="120000"/>
              </a:lnSpc>
              <a:spcAft>
                <a:spcPct val="10000"/>
              </a:spcAft>
            </a:pPr>
            <a:r>
              <a:rPr lang="zh-TW" altLang="en-US" sz="2800" dirty="0" smtClean="0">
                <a:latin typeface="微軟正黑體" pitchFamily="34" charset="-120"/>
                <a:ea typeface="微軟正黑體" pitchFamily="34" charset="-120"/>
              </a:rPr>
              <a:t>愈高表經營效率佳、獲利能力強、股東可分配到的股利也較多</a:t>
            </a:r>
            <a:r>
              <a:rPr lang="zh-TW" altLang="en-US" dirty="0" smtClean="0">
                <a:latin typeface="微軟正黑體" pitchFamily="34" charset="-120"/>
                <a:ea typeface="微軟正黑體" pitchFamily="34" charset="-120"/>
              </a:rPr>
              <a:t>。 </a:t>
            </a:r>
            <a:endParaRPr lang="zh-TW" altLang="zh-TW" dirty="0" smtClean="0">
              <a:latin typeface="微軟正黑體" pitchFamily="34" charset="-120"/>
              <a:ea typeface="微軟正黑體" pitchFamily="34" charset="-120"/>
            </a:endParaRPr>
          </a:p>
        </p:txBody>
      </p:sp>
    </p:spTree>
    <p:extLst>
      <p:ext uri="{BB962C8B-B14F-4D97-AF65-F5344CB8AC3E}">
        <p14:creationId xmlns:p14="http://schemas.microsoft.com/office/powerpoint/2010/main" val="185794590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noAutofit/>
          </a:bodyPr>
          <a:lstStyle/>
          <a:p>
            <a:pPr algn="l" defTabSz="1195918"/>
            <a:r>
              <a:rPr lang="zh-TW" altLang="en-US" sz="4000" b="1" dirty="0" smtClean="0">
                <a:latin typeface="微軟正黑體" pitchFamily="34" charset="-120"/>
                <a:ea typeface="微軟正黑體" pitchFamily="34" charset="-120"/>
              </a:rPr>
              <a:t>財務比率分析法</a:t>
            </a:r>
          </a:p>
        </p:txBody>
      </p:sp>
      <p:sp>
        <p:nvSpPr>
          <p:cNvPr id="81922" name="投影片編號版面配置區 5"/>
          <p:cNvSpPr>
            <a:spLocks noGrp="1"/>
          </p:cNvSpPr>
          <p:nvPr>
            <p:ph type="sldNum" sz="quarter" idx="10"/>
          </p:nvPr>
        </p:nvSpPr>
        <p:spPr>
          <a:xfrm>
            <a:off x="133450" y="7547301"/>
            <a:ext cx="634904" cy="457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106E64E6-3747-4601-AE18-092E2CB50733}" type="slidenum">
              <a:rPr lang="en-US" altLang="zh-TW" sz="1300">
                <a:solidFill>
                  <a:schemeClr val="tx1"/>
                </a:solidFill>
              </a:rPr>
              <a:pPr eaLnBrk="1" hangingPunct="1"/>
              <a:t>2</a:t>
            </a:fld>
            <a:endParaRPr lang="en-US" altLang="zh-TW" sz="1300">
              <a:solidFill>
                <a:schemeClr val="tx1"/>
              </a:solidFill>
            </a:endParaRPr>
          </a:p>
        </p:txBody>
      </p:sp>
      <p:sp>
        <p:nvSpPr>
          <p:cNvPr id="81924" name="Rectangle 3"/>
          <p:cNvSpPr>
            <a:spLocks noGrp="1" noChangeArrowheads="1"/>
          </p:cNvSpPr>
          <p:nvPr>
            <p:ph idx="1"/>
          </p:nvPr>
        </p:nvSpPr>
        <p:spPr/>
        <p:txBody>
          <a:bodyPr>
            <a:normAutofit/>
          </a:bodyPr>
          <a:lstStyle/>
          <a:p>
            <a:pPr eaLnBrk="1" hangingPunct="1">
              <a:lnSpc>
                <a:spcPct val="90000"/>
              </a:lnSpc>
            </a:pPr>
            <a:r>
              <a:rPr lang="zh-TW" altLang="en-US" sz="3200" dirty="0" smtClean="0">
                <a:latin typeface="微軟正黑體" pitchFamily="34" charset="-120"/>
                <a:ea typeface="微軟正黑體" pitchFamily="34" charset="-120"/>
              </a:rPr>
              <a:t>定義：</a:t>
            </a:r>
          </a:p>
          <a:p>
            <a:pPr lvl="1" eaLnBrk="1" hangingPunct="1">
              <a:lnSpc>
                <a:spcPct val="90000"/>
              </a:lnSpc>
              <a:buFontTx/>
              <a:buNone/>
            </a:pPr>
            <a:r>
              <a:rPr lang="zh-TW" altLang="en-US" sz="3200" dirty="0">
                <a:latin typeface="微軟正黑體" pitchFamily="34" charset="-120"/>
                <a:ea typeface="微軟正黑體" pitchFamily="34" charset="-120"/>
              </a:rPr>
              <a:t>	</a:t>
            </a:r>
            <a:r>
              <a:rPr lang="zh-TW" altLang="en-US" sz="3200" dirty="0" smtClean="0">
                <a:latin typeface="微軟正黑體" pitchFamily="34" charset="-120"/>
                <a:ea typeface="微軟正黑體" pitchFamily="34" charset="-120"/>
              </a:rPr>
              <a:t>將財務報表中具有密切相關的項目，予以搭配組成為一項定型化的指標。</a:t>
            </a:r>
          </a:p>
          <a:p>
            <a:pPr lvl="1" eaLnBrk="1" hangingPunct="1">
              <a:lnSpc>
                <a:spcPct val="90000"/>
              </a:lnSpc>
              <a:buFontTx/>
              <a:buNone/>
            </a:pPr>
            <a:endParaRPr lang="zh-TW" altLang="en-US" sz="3200" dirty="0" smtClean="0">
              <a:latin typeface="微軟正黑體" pitchFamily="34" charset="-120"/>
              <a:ea typeface="微軟正黑體" pitchFamily="34" charset="-120"/>
            </a:endParaRPr>
          </a:p>
          <a:p>
            <a:pPr eaLnBrk="1" hangingPunct="1">
              <a:lnSpc>
                <a:spcPct val="90000"/>
              </a:lnSpc>
            </a:pPr>
            <a:r>
              <a:rPr lang="zh-TW" altLang="en-US" sz="3200" dirty="0" smtClean="0">
                <a:latin typeface="微軟正黑體" pitchFamily="34" charset="-120"/>
                <a:ea typeface="微軟正黑體" pitchFamily="34" charset="-120"/>
              </a:rPr>
              <a:t>基本分析比率 </a:t>
            </a:r>
          </a:p>
          <a:p>
            <a:pPr lvl="1" eaLnBrk="1" hangingPunct="1">
              <a:lnSpc>
                <a:spcPct val="90000"/>
              </a:lnSpc>
            </a:pPr>
            <a:r>
              <a:rPr lang="zh-TW" altLang="en-US" sz="3200" dirty="0" smtClean="0">
                <a:latin typeface="微軟正黑體" pitchFamily="34" charset="-120"/>
                <a:ea typeface="微軟正黑體" pitchFamily="34" charset="-120"/>
              </a:rPr>
              <a:t>財務結構 </a:t>
            </a:r>
          </a:p>
          <a:p>
            <a:pPr lvl="1" eaLnBrk="1" hangingPunct="1">
              <a:lnSpc>
                <a:spcPct val="90000"/>
              </a:lnSpc>
            </a:pPr>
            <a:r>
              <a:rPr lang="zh-TW" altLang="en-US" sz="3200" dirty="0" smtClean="0">
                <a:latin typeface="微軟正黑體" pitchFamily="34" charset="-120"/>
                <a:ea typeface="微軟正黑體" pitchFamily="34" charset="-120"/>
              </a:rPr>
              <a:t>償債能力</a:t>
            </a:r>
          </a:p>
          <a:p>
            <a:pPr lvl="1" eaLnBrk="1" hangingPunct="1">
              <a:lnSpc>
                <a:spcPct val="90000"/>
              </a:lnSpc>
            </a:pPr>
            <a:r>
              <a:rPr kumimoji="0" lang="zh-TW" altLang="en-US" sz="3200" dirty="0" smtClean="0">
                <a:latin typeface="微軟正黑體" pitchFamily="34" charset="-120"/>
                <a:ea typeface="微軟正黑體" pitchFamily="34" charset="-120"/>
              </a:rPr>
              <a:t>經營能力</a:t>
            </a:r>
          </a:p>
          <a:p>
            <a:pPr lvl="1" eaLnBrk="1" hangingPunct="1">
              <a:lnSpc>
                <a:spcPct val="90000"/>
              </a:lnSpc>
            </a:pPr>
            <a:r>
              <a:rPr kumimoji="0" lang="zh-TW" altLang="en-US" sz="3200" dirty="0" smtClean="0">
                <a:latin typeface="微軟正黑體" pitchFamily="34" charset="-120"/>
                <a:ea typeface="微軟正黑體" pitchFamily="34" charset="-120"/>
              </a:rPr>
              <a:t>獲利能力</a:t>
            </a:r>
          </a:p>
        </p:txBody>
      </p:sp>
    </p:spTree>
    <p:extLst>
      <p:ext uri="{BB962C8B-B14F-4D97-AF65-F5344CB8AC3E}">
        <p14:creationId xmlns:p14="http://schemas.microsoft.com/office/powerpoint/2010/main" val="144658564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獲利能力分析</a:t>
            </a:r>
          </a:p>
        </p:txBody>
      </p:sp>
      <p:sp>
        <p:nvSpPr>
          <p:cNvPr id="103426" name="投影片編號版面配置區 5"/>
          <p:cNvSpPr>
            <a:spLocks noGrp="1"/>
          </p:cNvSpPr>
          <p:nvPr>
            <p:ph type="sldNum" sz="quarter" idx="10"/>
          </p:nvPr>
        </p:nvSpPr>
        <p:spPr>
          <a:xfrm>
            <a:off x="172212" y="7343379"/>
            <a:ext cx="753326" cy="43061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989C8AE3-D43A-4E9F-9BE8-AA7FA2B966D1}" type="slidenum">
              <a:rPr lang="en-US" altLang="zh-TW" sz="1300">
                <a:solidFill>
                  <a:srgbClr val="000000"/>
                </a:solidFill>
              </a:rPr>
              <a:pPr eaLnBrk="1" hangingPunct="1"/>
              <a:t>20</a:t>
            </a:fld>
            <a:endParaRPr lang="en-US" altLang="zh-TW" sz="1300" dirty="0">
              <a:solidFill>
                <a:srgbClr val="000000"/>
              </a:solidFill>
            </a:endParaRPr>
          </a:p>
        </p:txBody>
      </p:sp>
      <p:sp>
        <p:nvSpPr>
          <p:cNvPr id="103428" name="Rectangle 3"/>
          <p:cNvSpPr>
            <a:spLocks noGrp="1" noChangeArrowheads="1"/>
          </p:cNvSpPr>
          <p:nvPr>
            <p:ph idx="1"/>
          </p:nvPr>
        </p:nvSpPr>
        <p:spPr/>
        <p:txBody>
          <a:bodyPr/>
          <a:lstStyle/>
          <a:p>
            <a:pPr marL="449354" indent="-449354" defTabSz="1195918"/>
            <a:r>
              <a:rPr lang="zh-TW" altLang="en-US" sz="2800" b="1" dirty="0" smtClean="0">
                <a:latin typeface="微軟正黑體" pitchFamily="34" charset="-120"/>
                <a:ea typeface="微軟正黑體" pitchFamily="34" charset="-120"/>
              </a:rPr>
              <a:t>每股盈餘 </a:t>
            </a:r>
            <a:r>
              <a:rPr lang="en-US" altLang="zh-TW" sz="2800" b="1" dirty="0" smtClean="0">
                <a:latin typeface="微軟正黑體" pitchFamily="34" charset="-120"/>
                <a:ea typeface="微軟正黑體" pitchFamily="34" charset="-120"/>
              </a:rPr>
              <a:t>(Earning per Share, EPS)</a:t>
            </a:r>
          </a:p>
          <a:p>
            <a:pPr marL="449354" indent="-449354" defTabSz="1195918">
              <a:spcBef>
                <a:spcPct val="50000"/>
              </a:spcBef>
              <a:spcAft>
                <a:spcPct val="10000"/>
              </a:spcAft>
            </a:pPr>
            <a:r>
              <a:rPr lang="zh-TW" altLang="en-US" sz="2800" dirty="0" smtClean="0">
                <a:solidFill>
                  <a:srgbClr val="FF0000"/>
                </a:solidFill>
                <a:latin typeface="微軟正黑體" pitchFamily="34" charset="-120"/>
                <a:ea typeface="微軟正黑體" pitchFamily="34" charset="-120"/>
              </a:rPr>
              <a:t>公式</a:t>
            </a:r>
            <a:r>
              <a:rPr lang="en-US" altLang="zh-TW" sz="2800" dirty="0" smtClean="0">
                <a:solidFill>
                  <a:srgbClr val="FF0000"/>
                </a:solidFill>
                <a:latin typeface="微軟正黑體" pitchFamily="34" charset="-120"/>
                <a:ea typeface="微軟正黑體" pitchFamily="34" charset="-120"/>
              </a:rPr>
              <a:t>: </a:t>
            </a:r>
            <a:r>
              <a:rPr lang="en-US" altLang="zh-TW" sz="3200" dirty="0">
                <a:solidFill>
                  <a:srgbClr val="FF0000"/>
                </a:solidFill>
                <a:latin typeface="微軟正黑體" pitchFamily="34" charset="-120"/>
                <a:ea typeface="微軟正黑體" pitchFamily="34" charset="-120"/>
              </a:rPr>
              <a:t>(</a:t>
            </a:r>
            <a:r>
              <a:rPr lang="zh-TW" altLang="en-US" sz="3200" dirty="0">
                <a:solidFill>
                  <a:srgbClr val="FF0000"/>
                </a:solidFill>
                <a:latin typeface="微軟正黑體" pitchFamily="34" charset="-120"/>
                <a:ea typeface="微軟正黑體" pitchFamily="34" charset="-120"/>
              </a:rPr>
              <a:t>稅後淨利</a:t>
            </a:r>
            <a:r>
              <a:rPr lang="en-US" altLang="zh-TW" sz="3200" dirty="0">
                <a:solidFill>
                  <a:srgbClr val="FF0000"/>
                </a:solidFill>
                <a:latin typeface="微軟正黑體" pitchFamily="34" charset="-120"/>
                <a:ea typeface="微軟正黑體" pitchFamily="34" charset="-120"/>
              </a:rPr>
              <a:t>-</a:t>
            </a:r>
            <a:r>
              <a:rPr lang="zh-TW" altLang="en-US" sz="3200" dirty="0">
                <a:solidFill>
                  <a:srgbClr val="FF0000"/>
                </a:solidFill>
                <a:latin typeface="微軟正黑體" pitchFamily="34" charset="-120"/>
                <a:ea typeface="微軟正黑體" pitchFamily="34" charset="-120"/>
              </a:rPr>
              <a:t>特別股股利</a:t>
            </a:r>
            <a:r>
              <a:rPr lang="en-US" altLang="zh-TW" sz="3200" dirty="0">
                <a:solidFill>
                  <a:srgbClr val="FF0000"/>
                </a:solidFill>
                <a:latin typeface="微軟正黑體" pitchFamily="34" charset="-120"/>
                <a:ea typeface="微軟正黑體" pitchFamily="34" charset="-120"/>
              </a:rPr>
              <a:t>) / </a:t>
            </a:r>
            <a:r>
              <a:rPr lang="zh-TW" altLang="en-US" sz="3200" dirty="0">
                <a:solidFill>
                  <a:srgbClr val="FF0000"/>
                </a:solidFill>
                <a:latin typeface="微軟正黑體" pitchFamily="34" charset="-120"/>
                <a:ea typeface="微軟正黑體" pitchFamily="34" charset="-120"/>
              </a:rPr>
              <a:t>流通在外普通股股數</a:t>
            </a:r>
          </a:p>
          <a:p>
            <a:pPr marL="971242" lvl="1" indent="-373283" defTabSz="1195918">
              <a:lnSpc>
                <a:spcPct val="120000"/>
              </a:lnSpc>
            </a:pPr>
            <a:r>
              <a:rPr lang="zh-TW" altLang="en-US" sz="2800" dirty="0">
                <a:latin typeface="微軟正黑體" pitchFamily="34" charset="-120"/>
                <a:ea typeface="微軟正黑體" pitchFamily="34" charset="-120"/>
              </a:rPr>
              <a:t>測度股東每股股份獲利能力大小的指標</a:t>
            </a:r>
          </a:p>
          <a:p>
            <a:pPr marL="971242" lvl="1" indent="-373283" defTabSz="1195918">
              <a:lnSpc>
                <a:spcPct val="120000"/>
              </a:lnSpc>
            </a:pPr>
            <a:r>
              <a:rPr lang="zh-TW" altLang="en-US" sz="2800" dirty="0">
                <a:latin typeface="微軟正黑體" pitchFamily="34" charset="-120"/>
                <a:ea typeface="微軟正黑體" pitchFamily="34" charset="-120"/>
              </a:rPr>
              <a:t>有助於評估普通股之價格。</a:t>
            </a:r>
          </a:p>
          <a:p>
            <a:pPr marL="971242" lvl="1" indent="-373283" defTabSz="1195918">
              <a:lnSpc>
                <a:spcPct val="120000"/>
              </a:lnSpc>
            </a:pPr>
            <a:r>
              <a:rPr lang="zh-TW" altLang="en-US" sz="2800" dirty="0">
                <a:latin typeface="微軟正黑體" pitchFamily="34" charset="-120"/>
                <a:ea typeface="微軟正黑體" pitchFamily="34" charset="-120"/>
              </a:rPr>
              <a:t>有助於評估企業支付股利之能力。</a:t>
            </a:r>
          </a:p>
          <a:p>
            <a:pPr marL="971242" lvl="1" indent="-373283" defTabSz="1195918">
              <a:lnSpc>
                <a:spcPct val="120000"/>
              </a:lnSpc>
            </a:pPr>
            <a:r>
              <a:rPr lang="zh-TW" altLang="en-US" sz="2800" dirty="0">
                <a:latin typeface="微軟正黑體" pitchFamily="34" charset="-120"/>
                <a:ea typeface="微軟正黑體" pitchFamily="34" charset="-120"/>
              </a:rPr>
              <a:t>本益比 </a:t>
            </a:r>
            <a:r>
              <a:rPr lang="en-US" altLang="zh-TW" sz="2800" dirty="0">
                <a:latin typeface="微軟正黑體" pitchFamily="34" charset="-120"/>
                <a:ea typeface="微軟正黑體" pitchFamily="34" charset="-120"/>
              </a:rPr>
              <a:t>(P/E ratio) = </a:t>
            </a:r>
            <a:r>
              <a:rPr lang="zh-TW" altLang="en-US" sz="2800" dirty="0">
                <a:latin typeface="微軟正黑體" pitchFamily="34" charset="-120"/>
                <a:ea typeface="微軟正黑體" pitchFamily="34" charset="-120"/>
              </a:rPr>
              <a:t>市價 </a:t>
            </a:r>
            <a:r>
              <a:rPr lang="en-US" altLang="zh-TW" sz="2800" dirty="0">
                <a:latin typeface="微軟正黑體" pitchFamily="34" charset="-120"/>
                <a:ea typeface="微軟正黑體" pitchFamily="34" charset="-120"/>
              </a:rPr>
              <a:t>/ </a:t>
            </a:r>
            <a:r>
              <a:rPr lang="zh-TW" altLang="en-US" sz="2800" dirty="0">
                <a:latin typeface="微軟正黑體" pitchFamily="34" charset="-120"/>
                <a:ea typeface="微軟正黑體" pitchFamily="34" charset="-120"/>
              </a:rPr>
              <a:t>每股盈餘</a:t>
            </a:r>
          </a:p>
        </p:txBody>
      </p:sp>
    </p:spTree>
    <p:extLst>
      <p:ext uri="{BB962C8B-B14F-4D97-AF65-F5344CB8AC3E}">
        <p14:creationId xmlns:p14="http://schemas.microsoft.com/office/powerpoint/2010/main" val="128893604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pPr>
              <a:defRPr/>
            </a:pPr>
            <a:fld id="{161F61C0-2215-4557-9AEC-40913A79701B}" type="slidenum">
              <a:rPr lang="en-US" smtClean="0">
                <a:solidFill>
                  <a:srgbClr val="002776"/>
                </a:solidFill>
              </a:rPr>
              <a:pPr>
                <a:defRPr/>
              </a:pPr>
              <a:t>21</a:t>
            </a:fld>
            <a:endParaRPr lang="en-US" dirty="0">
              <a:solidFill>
                <a:srgbClr val="002776"/>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77666" y="842825"/>
            <a:ext cx="5544615" cy="367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手繪多邊形 6"/>
          <p:cNvSpPr/>
          <p:nvPr/>
        </p:nvSpPr>
        <p:spPr>
          <a:xfrm>
            <a:off x="4021882" y="2480048"/>
            <a:ext cx="1656184" cy="1224136"/>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chemeClr val="accent2">
              <a:lumMod val="50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txBody>
          <a:bodyPr spcFirstLastPara="0" vert="horz" wrap="square" lIns="197868" tIns="197868" rIns="197868" bIns="197868" numCol="1" spcCol="1270" anchor="ctr" anchorCtr="0">
            <a:noAutofit/>
          </a:bodyPr>
          <a:lstStyle/>
          <a:p>
            <a:pPr algn="ctr" defTabSz="1066800">
              <a:lnSpc>
                <a:spcPct val="90000"/>
              </a:lnSpc>
              <a:spcAft>
                <a:spcPct val="35000"/>
              </a:spcAft>
            </a:pPr>
            <a:r>
              <a:rPr kumimoji="0" lang="zh-TW" altLang="en-US" b="1" dirty="0" smtClean="0">
                <a:solidFill>
                  <a:srgbClr val="FFFFFF"/>
                </a:solidFill>
                <a:latin typeface="微軟正黑體" pitchFamily="34" charset="-120"/>
              </a:rPr>
              <a:t>財務結構分析</a:t>
            </a:r>
            <a:endParaRPr kumimoji="0" lang="zh-TW" altLang="en-US" b="1" dirty="0">
              <a:solidFill>
                <a:srgbClr val="FFFFFF"/>
              </a:solidFill>
              <a:latin typeface="微軟正黑體" pitchFamily="34" charset="-120"/>
            </a:endParaRPr>
          </a:p>
        </p:txBody>
      </p:sp>
      <p:sp>
        <p:nvSpPr>
          <p:cNvPr id="12" name="手繪多邊形 11"/>
          <p:cNvSpPr/>
          <p:nvPr/>
        </p:nvSpPr>
        <p:spPr>
          <a:xfrm>
            <a:off x="5029993" y="1726754"/>
            <a:ext cx="1656184" cy="1224136"/>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chemeClr val="accent2">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txBody>
          <a:bodyPr spcFirstLastPara="0" vert="horz" wrap="square" lIns="197868" tIns="197868" rIns="197868" bIns="197868" numCol="1" spcCol="1270" anchor="ctr" anchorCtr="0">
            <a:noAutofit/>
          </a:bodyPr>
          <a:lstStyle/>
          <a:p>
            <a:pPr algn="ctr" defTabSz="1066800">
              <a:lnSpc>
                <a:spcPct val="90000"/>
              </a:lnSpc>
              <a:spcAft>
                <a:spcPct val="35000"/>
              </a:spcAft>
            </a:pPr>
            <a:r>
              <a:rPr kumimoji="0" lang="zh-TW" altLang="en-US" sz="2400" b="1" dirty="0" smtClean="0">
                <a:solidFill>
                  <a:srgbClr val="FFFFFF"/>
                </a:solidFill>
                <a:latin typeface="微軟正黑體" pitchFamily="34" charset="-120"/>
              </a:rPr>
              <a:t>償債能力分析</a:t>
            </a:r>
            <a:endParaRPr kumimoji="0" lang="zh-TW" altLang="en-US" sz="2400" b="1" dirty="0">
              <a:solidFill>
                <a:srgbClr val="FFFFFF"/>
              </a:solidFill>
              <a:latin typeface="微軟正黑體" pitchFamily="34" charset="-120"/>
            </a:endParaRPr>
          </a:p>
        </p:txBody>
      </p:sp>
      <p:sp>
        <p:nvSpPr>
          <p:cNvPr id="13" name="手繪多邊形 12"/>
          <p:cNvSpPr/>
          <p:nvPr/>
        </p:nvSpPr>
        <p:spPr>
          <a:xfrm>
            <a:off x="3960043" y="862658"/>
            <a:ext cx="1656184" cy="1224136"/>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chemeClr val="accent6">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txBody>
          <a:bodyPr spcFirstLastPara="0" vert="horz" wrap="square" lIns="197868" tIns="197868" rIns="197868" bIns="197868" numCol="1" spcCol="1270" anchor="ctr" anchorCtr="0">
            <a:noAutofit/>
          </a:bodyPr>
          <a:lstStyle/>
          <a:p>
            <a:pPr algn="ctr" defTabSz="1066800">
              <a:lnSpc>
                <a:spcPct val="90000"/>
              </a:lnSpc>
              <a:spcAft>
                <a:spcPct val="35000"/>
              </a:spcAft>
            </a:pPr>
            <a:r>
              <a:rPr kumimoji="0" lang="zh-TW" altLang="en-US" sz="2400" b="1" dirty="0" smtClean="0">
                <a:solidFill>
                  <a:srgbClr val="FFFFFF"/>
                </a:solidFill>
                <a:latin typeface="微軟正黑體" pitchFamily="34" charset="-120"/>
              </a:rPr>
              <a:t>獲利能力分析</a:t>
            </a:r>
            <a:endParaRPr kumimoji="0" lang="zh-TW" altLang="en-US" sz="2400" b="1" dirty="0">
              <a:solidFill>
                <a:srgbClr val="FFFFFF"/>
              </a:solidFill>
              <a:latin typeface="微軟正黑體" pitchFamily="34" charset="-120"/>
            </a:endParaRPr>
          </a:p>
        </p:txBody>
      </p:sp>
      <p:sp>
        <p:nvSpPr>
          <p:cNvPr id="14" name="手繪多邊形 13"/>
          <p:cNvSpPr/>
          <p:nvPr/>
        </p:nvSpPr>
        <p:spPr>
          <a:xfrm>
            <a:off x="2941762" y="1867980"/>
            <a:ext cx="1656184" cy="1224136"/>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chemeClr val="accent2">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txBody>
          <a:bodyPr spcFirstLastPara="0" vert="horz" wrap="square" lIns="197868" tIns="197868" rIns="197868" bIns="197868" numCol="1" spcCol="1270" anchor="ctr" anchorCtr="0">
            <a:noAutofit/>
          </a:bodyPr>
          <a:lstStyle/>
          <a:p>
            <a:pPr algn="ctr" defTabSz="1066800">
              <a:lnSpc>
                <a:spcPct val="90000"/>
              </a:lnSpc>
              <a:spcAft>
                <a:spcPct val="35000"/>
              </a:spcAft>
            </a:pPr>
            <a:r>
              <a:rPr kumimoji="0" lang="zh-TW" altLang="en-US" b="1" dirty="0" smtClean="0">
                <a:solidFill>
                  <a:srgbClr val="FFFFFF"/>
                </a:solidFill>
                <a:latin typeface="微軟正黑體" pitchFamily="34" charset="-120"/>
              </a:rPr>
              <a:t>經營能力分析</a:t>
            </a:r>
            <a:endParaRPr kumimoji="0" lang="zh-TW" altLang="en-US" b="1" dirty="0">
              <a:solidFill>
                <a:srgbClr val="FFFFFF"/>
              </a:solidFill>
              <a:latin typeface="微軟正黑體" pitchFamily="34" charset="-120"/>
            </a:endParaRPr>
          </a:p>
        </p:txBody>
      </p:sp>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7012" y="4031010"/>
            <a:ext cx="1025923"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字方塊 9"/>
          <p:cNvSpPr txBox="1"/>
          <p:nvPr/>
        </p:nvSpPr>
        <p:spPr>
          <a:xfrm>
            <a:off x="277465" y="5039122"/>
            <a:ext cx="9505057" cy="1754326"/>
          </a:xfrm>
          <a:prstGeom prst="rect">
            <a:avLst/>
          </a:prstGeom>
          <a:noFill/>
        </p:spPr>
        <p:txBody>
          <a:bodyPr wrap="square" rtlCol="0">
            <a:spAutoFit/>
          </a:bodyPr>
          <a:lstStyle/>
          <a:p>
            <a:r>
              <a:rPr lang="zh-TW" altLang="en-US" sz="3600" dirty="0" smtClean="0">
                <a:latin typeface="微軟正黑體" pitchFamily="34" charset="-120"/>
                <a:ea typeface="微軟正黑體" pitchFamily="34" charset="-120"/>
              </a:rPr>
              <a:t>透過財務比率分析，將布滿密密麻麻數字的四大表轉化成更具意義的數字，以瞭解企業的財務概況</a:t>
            </a:r>
            <a:endParaRPr lang="zh-TW" altLang="en-US" sz="3600" dirty="0">
              <a:latin typeface="微軟正黑體" pitchFamily="34" charset="-120"/>
              <a:ea typeface="微軟正黑體" pitchFamily="34" charset="-120"/>
            </a:endParaRPr>
          </a:p>
        </p:txBody>
      </p:sp>
    </p:spTree>
    <p:extLst>
      <p:ext uri="{BB962C8B-B14F-4D97-AF65-F5344CB8AC3E}">
        <p14:creationId xmlns:p14="http://schemas.microsoft.com/office/powerpoint/2010/main" val="42793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8" presetClass="emph" presetSubtype="0" fill="hold" grpId="1" nodeType="withEffect">
                                  <p:stCondLst>
                                    <p:cond delay="0"/>
                                  </p:stCondLst>
                                  <p:childTnLst>
                                    <p:animRot by="21600000">
                                      <p:cBhvr>
                                        <p:cTn id="22" dur="2000" fill="hold"/>
                                        <p:tgtEl>
                                          <p:spTgt spid="7"/>
                                        </p:tgtEl>
                                        <p:attrNameLst>
                                          <p:attrName>r</p:attrName>
                                        </p:attrNameLst>
                                      </p:cBhvr>
                                    </p:animRot>
                                  </p:childTnLst>
                                </p:cTn>
                              </p:par>
                              <p:par>
                                <p:cTn id="23" presetID="26"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par>
                                <p:cTn id="39" presetID="8" presetClass="emph" presetSubtype="0" fill="hold" grpId="1" nodeType="withEffect">
                                  <p:stCondLst>
                                    <p:cond delay="0"/>
                                  </p:stCondLst>
                                  <p:childTnLst>
                                    <p:animRot by="21600000">
                                      <p:cBhvr>
                                        <p:cTn id="40" dur="2000" fill="hold"/>
                                        <p:tgtEl>
                                          <p:spTgt spid="12"/>
                                        </p:tgtEl>
                                        <p:attrNameLst>
                                          <p:attrName>r</p:attrName>
                                        </p:attrNameLst>
                                      </p:cBhvr>
                                    </p:animRot>
                                  </p:childTnLst>
                                </p:cTn>
                              </p:par>
                              <p:par>
                                <p:cTn id="41" presetID="26"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par>
                                <p:cTn id="57" presetID="8" presetClass="emph" presetSubtype="0" fill="hold" grpId="1" nodeType="withEffect">
                                  <p:stCondLst>
                                    <p:cond delay="0"/>
                                  </p:stCondLst>
                                  <p:childTnLst>
                                    <p:animRot by="21600000">
                                      <p:cBhvr>
                                        <p:cTn id="58" dur="2000" fill="hold"/>
                                        <p:tgtEl>
                                          <p:spTgt spid="13"/>
                                        </p:tgtEl>
                                        <p:attrNameLst>
                                          <p:attrName>r</p:attrName>
                                        </p:attrNameLst>
                                      </p:cBhvr>
                                    </p:animRot>
                                  </p:childTnLst>
                                </p:cTn>
                              </p:par>
                              <p:par>
                                <p:cTn id="59" presetID="26"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par>
                                <p:cTn id="75" presetID="8" presetClass="emph" presetSubtype="0" fill="hold" grpId="1" nodeType="withEffect">
                                  <p:stCondLst>
                                    <p:cond delay="0"/>
                                  </p:stCondLst>
                                  <p:childTnLst>
                                    <p:animRot by="21600000">
                                      <p:cBhvr>
                                        <p:cTn id="76" dur="2000" fill="hold"/>
                                        <p:tgtEl>
                                          <p:spTgt spid="14"/>
                                        </p:tgtEl>
                                        <p:attrNameLst>
                                          <p:attrName>r</p:attrName>
                                        </p:attrNameLst>
                                      </p:cBhvr>
                                    </p:animRot>
                                  </p:childTnLst>
                                </p:cTn>
                              </p:par>
                            </p:childTnLst>
                          </p:cTn>
                        </p:par>
                        <p:par>
                          <p:cTn id="77" fill="hold">
                            <p:stCondLst>
                              <p:cond delay="2000"/>
                            </p:stCondLst>
                            <p:childTnLst>
                              <p:par>
                                <p:cTn id="78" presetID="2" presetClass="entr" presetSubtype="1" fill="hold" nodeType="afterEffect">
                                  <p:stCondLst>
                                    <p:cond delay="0"/>
                                  </p:stCondLst>
                                  <p:childTnLst>
                                    <p:set>
                                      <p:cBhvr>
                                        <p:cTn id="79" dur="1" fill="hold">
                                          <p:stCondLst>
                                            <p:cond delay="0"/>
                                          </p:stCondLst>
                                        </p:cTn>
                                        <p:tgtEl>
                                          <p:spTgt spid="3079"/>
                                        </p:tgtEl>
                                        <p:attrNameLst>
                                          <p:attrName>style.visibility</p:attrName>
                                        </p:attrNameLst>
                                      </p:cBhvr>
                                      <p:to>
                                        <p:strVal val="visible"/>
                                      </p:to>
                                    </p:set>
                                    <p:anim calcmode="lin" valueType="num">
                                      <p:cBhvr additive="base">
                                        <p:cTn id="80" dur="500" fill="hold"/>
                                        <p:tgtEl>
                                          <p:spTgt spid="3079"/>
                                        </p:tgtEl>
                                        <p:attrNameLst>
                                          <p:attrName>ppt_x</p:attrName>
                                        </p:attrNameLst>
                                      </p:cBhvr>
                                      <p:tavLst>
                                        <p:tav tm="0">
                                          <p:val>
                                            <p:strVal val="#ppt_x"/>
                                          </p:val>
                                        </p:tav>
                                        <p:tav tm="100000">
                                          <p:val>
                                            <p:strVal val="#ppt_x"/>
                                          </p:val>
                                        </p:tav>
                                      </p:tavLst>
                                    </p:anim>
                                    <p:anim calcmode="lin" valueType="num">
                                      <p:cBhvr additive="base">
                                        <p:cTn id="81" dur="500" fill="hold"/>
                                        <p:tgtEl>
                                          <p:spTgt spid="3079"/>
                                        </p:tgtEl>
                                        <p:attrNameLst>
                                          <p:attrName>ppt_y</p:attrName>
                                        </p:attrNameLst>
                                      </p:cBhvr>
                                      <p:tavLst>
                                        <p:tav tm="0">
                                          <p:val>
                                            <p:strVal val="0-#ppt_h/2"/>
                                          </p:val>
                                        </p:tav>
                                        <p:tav tm="100000">
                                          <p:val>
                                            <p:strVal val="#ppt_y"/>
                                          </p:val>
                                        </p:tav>
                                      </p:tavLst>
                                    </p:anim>
                                  </p:childTnLst>
                                </p:cTn>
                              </p:par>
                            </p:childTnLst>
                          </p:cTn>
                        </p:par>
                        <p:par>
                          <p:cTn id="82" fill="hold">
                            <p:stCondLst>
                              <p:cond delay="2500"/>
                            </p:stCondLst>
                            <p:childTnLst>
                              <p:par>
                                <p:cTn id="83" presetID="42"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1000"/>
                                        <p:tgtEl>
                                          <p:spTgt spid="10"/>
                                        </p:tgtEl>
                                      </p:cBhvr>
                                    </p:animEffect>
                                    <p:anim calcmode="lin" valueType="num">
                                      <p:cBhvr>
                                        <p:cTn id="86" dur="1000" fill="hold"/>
                                        <p:tgtEl>
                                          <p:spTgt spid="10"/>
                                        </p:tgtEl>
                                        <p:attrNameLst>
                                          <p:attrName>ppt_x</p:attrName>
                                        </p:attrNameLst>
                                      </p:cBhvr>
                                      <p:tavLst>
                                        <p:tav tm="0">
                                          <p:val>
                                            <p:strVal val="#ppt_x"/>
                                          </p:val>
                                        </p:tav>
                                        <p:tav tm="100000">
                                          <p:val>
                                            <p:strVal val="#ppt_x"/>
                                          </p:val>
                                        </p:tav>
                                      </p:tavLst>
                                    </p:anim>
                                    <p:anim calcmode="lin" valueType="num">
                                      <p:cBhvr>
                                        <p:cTn id="8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2" grpId="0" animBg="1"/>
      <p:bldP spid="12" grpId="1" animBg="1"/>
      <p:bldP spid="13" grpId="0" animBg="1"/>
      <p:bldP spid="13" grpId="1" animBg="1"/>
      <p:bldP spid="14" grpId="0" animBg="1"/>
      <p:bldP spid="14" grpId="1"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en-US" altLang="zh-TW" b="1" dirty="0" smtClean="0"/>
              <a:t>Questions?</a:t>
            </a:r>
            <a:endParaRPr lang="zh-TW" altLang="en-US" b="1" dirty="0"/>
          </a:p>
        </p:txBody>
      </p:sp>
      <p:sp>
        <p:nvSpPr>
          <p:cNvPr id="206851" name="內容版面配置區 2"/>
          <p:cNvSpPr>
            <a:spLocks noGrp="1"/>
          </p:cNvSpPr>
          <p:nvPr>
            <p:ph idx="1"/>
          </p:nvPr>
        </p:nvSpPr>
        <p:spPr>
          <a:xfrm>
            <a:off x="445478" y="1349655"/>
            <a:ext cx="9267065" cy="5916869"/>
          </a:xfrm>
          <a:ln/>
        </p:spPr>
        <p:txBody>
          <a:bodyPr/>
          <a:lstStyle/>
          <a:p>
            <a:pPr eaLnBrk="1" hangingPunct="1">
              <a:buFontTx/>
              <a:buBlip>
                <a:blip r:embed="rId3"/>
              </a:buBlip>
            </a:pPr>
            <a:endParaRPr lang="zh-TW" altLang="en-US" smtClean="0"/>
          </a:p>
        </p:txBody>
      </p:sp>
      <p:sp>
        <p:nvSpPr>
          <p:cNvPr id="6" name="矩形 5"/>
          <p:cNvSpPr/>
          <p:nvPr/>
        </p:nvSpPr>
        <p:spPr>
          <a:xfrm>
            <a:off x="-10479" y="1113914"/>
            <a:ext cx="10059988" cy="6366752"/>
          </a:xfrm>
          <a:prstGeom prst="rect">
            <a:avLst/>
          </a:prstGeom>
        </p:spPr>
        <p:style>
          <a:lnRef idx="1">
            <a:schemeClr val="accent3"/>
          </a:lnRef>
          <a:fillRef idx="2">
            <a:schemeClr val="accent3"/>
          </a:fillRef>
          <a:effectRef idx="1">
            <a:schemeClr val="accent3"/>
          </a:effectRef>
          <a:fontRef idx="minor">
            <a:schemeClr val="dk1"/>
          </a:fontRef>
        </p:style>
        <p:txBody>
          <a:bodyPr lIns="100241" tIns="50112" rIns="100241" bIns="50112" anchor="ctr"/>
          <a:lstStyle/>
          <a:p>
            <a:pPr algn="ctr" fontAlgn="auto">
              <a:spcBef>
                <a:spcPts val="0"/>
              </a:spcBef>
              <a:spcAft>
                <a:spcPts val="0"/>
              </a:spcAft>
              <a:defRPr/>
            </a:pPr>
            <a:endParaRPr kumimoji="0" lang="zh-TW" altLang="en-US"/>
          </a:p>
        </p:txBody>
      </p:sp>
      <p:grpSp>
        <p:nvGrpSpPr>
          <p:cNvPr id="11" name="群組 10"/>
          <p:cNvGrpSpPr>
            <a:grpSpLocks/>
          </p:cNvGrpSpPr>
          <p:nvPr/>
        </p:nvGrpSpPr>
        <p:grpSpPr bwMode="auto">
          <a:xfrm>
            <a:off x="4153238" y="1765344"/>
            <a:ext cx="5234338" cy="2949436"/>
            <a:chOff x="2123728" y="2202249"/>
            <a:chExt cx="4757464" cy="2602454"/>
          </a:xfrm>
        </p:grpSpPr>
        <p:pic>
          <p:nvPicPr>
            <p:cNvPr id="206916" name="Picture 2" descr="Media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202249"/>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字方塊 12"/>
            <p:cNvSpPr txBox="1"/>
            <p:nvPr/>
          </p:nvSpPr>
          <p:spPr>
            <a:xfrm>
              <a:off x="4355624" y="3788491"/>
              <a:ext cx="2525568" cy="1016212"/>
            </a:xfrm>
            <a:prstGeom prst="rect">
              <a:avLst/>
            </a:prstGeom>
            <a:noFill/>
          </p:spPr>
          <p:txBody>
            <a:bodyPr>
              <a:spAutoFit/>
            </a:bodyPr>
            <a:lstStyle/>
            <a:p>
              <a:pPr fontAlgn="auto">
                <a:spcBef>
                  <a:spcPts val="0"/>
                </a:spcBef>
                <a:spcAft>
                  <a:spcPts val="0"/>
                </a:spcAft>
                <a:defRPr/>
              </a:pPr>
              <a:r>
                <a:rPr kumimoji="0" lang="en-US" altLang="zh-TW" sz="6700" dirty="0">
                  <a:solidFill>
                    <a:schemeClr val="bg1">
                      <a:lumMod val="50000"/>
                    </a:schemeClr>
                  </a:solidFill>
                  <a:latin typeface="Brush Script MT" pitchFamily="66" charset="0"/>
                  <a:ea typeface="+mn-ea"/>
                </a:rPr>
                <a:t>The End</a:t>
              </a:r>
              <a:endParaRPr kumimoji="0" lang="zh-TW" altLang="en-US" sz="6700" dirty="0">
                <a:solidFill>
                  <a:schemeClr val="bg1">
                    <a:lumMod val="50000"/>
                  </a:schemeClr>
                </a:solidFill>
                <a:latin typeface="Brush Script MT" pitchFamily="66" charset="0"/>
                <a:ea typeface="+mn-ea"/>
              </a:endParaRPr>
            </a:p>
          </p:txBody>
        </p:sp>
      </p:grpSp>
      <p:grpSp>
        <p:nvGrpSpPr>
          <p:cNvPr id="14" name="群組 13"/>
          <p:cNvGrpSpPr>
            <a:grpSpLocks/>
          </p:cNvGrpSpPr>
          <p:nvPr/>
        </p:nvGrpSpPr>
        <p:grpSpPr bwMode="auto">
          <a:xfrm>
            <a:off x="515225" y="4459246"/>
            <a:ext cx="6020274" cy="2267413"/>
            <a:chOff x="323528" y="4461308"/>
            <a:chExt cx="5472608" cy="2000739"/>
          </a:xfrm>
        </p:grpSpPr>
        <p:sp>
          <p:nvSpPr>
            <p:cNvPr id="15" name="文字方塊 14"/>
            <p:cNvSpPr txBox="1"/>
            <p:nvPr/>
          </p:nvSpPr>
          <p:spPr>
            <a:xfrm>
              <a:off x="3779828" y="5868177"/>
              <a:ext cx="576315" cy="585931"/>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務</a:t>
              </a:r>
            </a:p>
          </p:txBody>
        </p:sp>
        <p:sp>
          <p:nvSpPr>
            <p:cNvPr id="16" name="文字方塊 15"/>
            <p:cNvSpPr txBox="1"/>
            <p:nvPr/>
          </p:nvSpPr>
          <p:spPr>
            <a:xfrm>
              <a:off x="3089204" y="5877704"/>
              <a:ext cx="576314"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服</a:t>
              </a:r>
            </a:p>
          </p:txBody>
        </p:sp>
        <p:sp>
          <p:nvSpPr>
            <p:cNvPr id="17" name="文字方塊 16"/>
            <p:cNvSpPr txBox="1"/>
            <p:nvPr/>
          </p:nvSpPr>
          <p:spPr>
            <a:xfrm>
              <a:off x="5219822" y="5868177"/>
              <a:ext cx="576314" cy="585931"/>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隊</a:t>
              </a:r>
            </a:p>
          </p:txBody>
        </p:sp>
        <p:sp>
          <p:nvSpPr>
            <p:cNvPr id="18" name="文字方塊 17"/>
            <p:cNvSpPr txBox="1"/>
            <p:nvPr/>
          </p:nvSpPr>
          <p:spPr>
            <a:xfrm>
              <a:off x="1014805" y="5141579"/>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I</a:t>
              </a:r>
              <a:endParaRPr kumimoji="0" lang="zh-TW" altLang="en-US" sz="3600" b="1" dirty="0">
                <a:solidFill>
                  <a:schemeClr val="bg1"/>
                </a:solidFill>
                <a:latin typeface="Showcard Gothic" pitchFamily="82" charset="0"/>
                <a:ea typeface="微軟正黑體" pitchFamily="34" charset="-120"/>
              </a:endParaRPr>
            </a:p>
          </p:txBody>
        </p:sp>
        <p:sp>
          <p:nvSpPr>
            <p:cNvPr id="19" name="文字方塊 18"/>
            <p:cNvSpPr txBox="1"/>
            <p:nvPr/>
          </p:nvSpPr>
          <p:spPr>
            <a:xfrm>
              <a:off x="2397359" y="5140187"/>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R</a:t>
              </a:r>
              <a:endParaRPr kumimoji="0" lang="zh-TW" altLang="en-US" sz="3600" b="1" dirty="0">
                <a:solidFill>
                  <a:schemeClr val="bg1"/>
                </a:solidFill>
                <a:latin typeface="Showcard Gothic" pitchFamily="82" charset="0"/>
                <a:ea typeface="微軟正黑體" pitchFamily="34" charset="-120"/>
              </a:endParaRPr>
            </a:p>
          </p:txBody>
        </p:sp>
        <p:sp>
          <p:nvSpPr>
            <p:cNvPr id="20" name="文字方塊 19"/>
            <p:cNvSpPr txBox="1"/>
            <p:nvPr/>
          </p:nvSpPr>
          <p:spPr>
            <a:xfrm>
              <a:off x="1706082" y="5140187"/>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F</a:t>
              </a:r>
              <a:endParaRPr kumimoji="0" lang="zh-TW" altLang="en-US" sz="3600" b="1" dirty="0">
                <a:solidFill>
                  <a:schemeClr val="bg1"/>
                </a:solidFill>
                <a:latin typeface="Showcard Gothic" pitchFamily="82" charset="0"/>
                <a:ea typeface="微軟正黑體" pitchFamily="34" charset="-120"/>
              </a:endParaRPr>
            </a:p>
          </p:txBody>
        </p:sp>
        <p:sp>
          <p:nvSpPr>
            <p:cNvPr id="21" name="文字方塊 20"/>
            <p:cNvSpPr txBox="1"/>
            <p:nvPr/>
          </p:nvSpPr>
          <p:spPr>
            <a:xfrm>
              <a:off x="3088634" y="5154179"/>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S</a:t>
              </a:r>
              <a:endParaRPr kumimoji="0" lang="zh-TW" altLang="en-US" sz="3600" b="1" dirty="0">
                <a:solidFill>
                  <a:schemeClr val="bg1"/>
                </a:solidFill>
                <a:latin typeface="Showcard Gothic" pitchFamily="82" charset="0"/>
                <a:ea typeface="微軟正黑體" pitchFamily="34" charset="-120"/>
              </a:endParaRPr>
            </a:p>
          </p:txBody>
        </p:sp>
        <p:sp>
          <p:nvSpPr>
            <p:cNvPr id="22" name="文字方塊 21"/>
            <p:cNvSpPr txBox="1"/>
            <p:nvPr/>
          </p:nvSpPr>
          <p:spPr>
            <a:xfrm>
              <a:off x="323528" y="4461308"/>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勤</a:t>
              </a:r>
            </a:p>
          </p:txBody>
        </p:sp>
        <p:sp>
          <p:nvSpPr>
            <p:cNvPr id="23" name="文字方塊 22"/>
            <p:cNvSpPr txBox="1"/>
            <p:nvPr/>
          </p:nvSpPr>
          <p:spPr>
            <a:xfrm>
              <a:off x="1014805"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業</a:t>
              </a:r>
            </a:p>
          </p:txBody>
        </p:sp>
        <p:sp>
          <p:nvSpPr>
            <p:cNvPr id="24" name="文字方塊 23"/>
            <p:cNvSpPr txBox="1"/>
            <p:nvPr/>
          </p:nvSpPr>
          <p:spPr>
            <a:xfrm>
              <a:off x="1706082"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眾</a:t>
              </a:r>
            </a:p>
          </p:txBody>
        </p:sp>
        <p:sp>
          <p:nvSpPr>
            <p:cNvPr id="25" name="文字方塊 24"/>
            <p:cNvSpPr txBox="1"/>
            <p:nvPr/>
          </p:nvSpPr>
          <p:spPr>
            <a:xfrm>
              <a:off x="2397359"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信</a:t>
              </a:r>
            </a:p>
          </p:txBody>
        </p:sp>
        <p:sp>
          <p:nvSpPr>
            <p:cNvPr id="26" name="文字方塊 25"/>
            <p:cNvSpPr txBox="1"/>
            <p:nvPr/>
          </p:nvSpPr>
          <p:spPr>
            <a:xfrm>
              <a:off x="2411279" y="5877704"/>
              <a:ext cx="576315"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業</a:t>
              </a:r>
            </a:p>
          </p:txBody>
        </p:sp>
        <p:sp>
          <p:nvSpPr>
            <p:cNvPr id="27" name="文字方塊 26"/>
            <p:cNvSpPr txBox="1"/>
            <p:nvPr/>
          </p:nvSpPr>
          <p:spPr>
            <a:xfrm>
              <a:off x="1703190" y="5865001"/>
              <a:ext cx="576315"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專</a:t>
              </a:r>
            </a:p>
          </p:txBody>
        </p:sp>
        <p:sp>
          <p:nvSpPr>
            <p:cNvPr id="28" name="文字方塊 27"/>
            <p:cNvSpPr txBox="1"/>
            <p:nvPr/>
          </p:nvSpPr>
          <p:spPr>
            <a:xfrm>
              <a:off x="4500619" y="5865001"/>
              <a:ext cx="574727"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團</a:t>
              </a:r>
            </a:p>
          </p:txBody>
        </p:sp>
      </p:grpSp>
      <p:grpSp>
        <p:nvGrpSpPr>
          <p:cNvPr id="29" name="群組 28"/>
          <p:cNvGrpSpPr>
            <a:grpSpLocks/>
          </p:cNvGrpSpPr>
          <p:nvPr/>
        </p:nvGrpSpPr>
        <p:grpSpPr bwMode="auto">
          <a:xfrm>
            <a:off x="515225" y="4459246"/>
            <a:ext cx="6020274" cy="2267413"/>
            <a:chOff x="323528" y="4461308"/>
            <a:chExt cx="5472608" cy="2000739"/>
          </a:xfrm>
        </p:grpSpPr>
        <p:sp>
          <p:nvSpPr>
            <p:cNvPr id="30" name="文字方塊 29"/>
            <p:cNvSpPr txBox="1"/>
            <p:nvPr/>
          </p:nvSpPr>
          <p:spPr>
            <a:xfrm>
              <a:off x="3779828" y="5868177"/>
              <a:ext cx="576315" cy="585931"/>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務</a:t>
              </a:r>
            </a:p>
          </p:txBody>
        </p:sp>
        <p:sp>
          <p:nvSpPr>
            <p:cNvPr id="31" name="文字方塊 30"/>
            <p:cNvSpPr txBox="1"/>
            <p:nvPr/>
          </p:nvSpPr>
          <p:spPr>
            <a:xfrm>
              <a:off x="3089204" y="5877704"/>
              <a:ext cx="576314"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服</a:t>
              </a:r>
            </a:p>
          </p:txBody>
        </p:sp>
        <p:sp>
          <p:nvSpPr>
            <p:cNvPr id="32" name="文字方塊 31"/>
            <p:cNvSpPr txBox="1"/>
            <p:nvPr/>
          </p:nvSpPr>
          <p:spPr>
            <a:xfrm>
              <a:off x="5219822" y="5868177"/>
              <a:ext cx="576314" cy="585931"/>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隊</a:t>
              </a:r>
            </a:p>
          </p:txBody>
        </p:sp>
        <p:sp>
          <p:nvSpPr>
            <p:cNvPr id="33" name="文字方塊 32"/>
            <p:cNvSpPr txBox="1"/>
            <p:nvPr/>
          </p:nvSpPr>
          <p:spPr>
            <a:xfrm>
              <a:off x="1014805" y="5141579"/>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I</a:t>
              </a:r>
              <a:endParaRPr kumimoji="0" lang="zh-TW" altLang="en-US" sz="3600" b="1" dirty="0">
                <a:solidFill>
                  <a:schemeClr val="bg1"/>
                </a:solidFill>
                <a:latin typeface="Showcard Gothic" pitchFamily="82" charset="0"/>
                <a:ea typeface="微軟正黑體" pitchFamily="34" charset="-120"/>
              </a:endParaRPr>
            </a:p>
          </p:txBody>
        </p:sp>
        <p:sp>
          <p:nvSpPr>
            <p:cNvPr id="34" name="文字方塊 33"/>
            <p:cNvSpPr txBox="1"/>
            <p:nvPr/>
          </p:nvSpPr>
          <p:spPr>
            <a:xfrm>
              <a:off x="2397359" y="5140187"/>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R</a:t>
              </a:r>
              <a:endParaRPr kumimoji="0" lang="zh-TW" altLang="en-US" sz="3600" b="1" dirty="0">
                <a:solidFill>
                  <a:schemeClr val="bg1"/>
                </a:solidFill>
                <a:latin typeface="Showcard Gothic" pitchFamily="82" charset="0"/>
                <a:ea typeface="微軟正黑體" pitchFamily="34" charset="-120"/>
              </a:endParaRPr>
            </a:p>
          </p:txBody>
        </p:sp>
        <p:sp>
          <p:nvSpPr>
            <p:cNvPr id="35" name="文字方塊 34"/>
            <p:cNvSpPr txBox="1"/>
            <p:nvPr/>
          </p:nvSpPr>
          <p:spPr>
            <a:xfrm>
              <a:off x="1706082" y="5140187"/>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F</a:t>
              </a:r>
              <a:endParaRPr kumimoji="0" lang="zh-TW" altLang="en-US" sz="3600" b="1" dirty="0">
                <a:solidFill>
                  <a:schemeClr val="bg1"/>
                </a:solidFill>
                <a:latin typeface="Showcard Gothic" pitchFamily="82" charset="0"/>
                <a:ea typeface="微軟正黑體" pitchFamily="34" charset="-120"/>
              </a:endParaRPr>
            </a:p>
          </p:txBody>
        </p:sp>
        <p:sp>
          <p:nvSpPr>
            <p:cNvPr id="36" name="文字方塊 35"/>
            <p:cNvSpPr txBox="1"/>
            <p:nvPr/>
          </p:nvSpPr>
          <p:spPr>
            <a:xfrm>
              <a:off x="3088634" y="5154179"/>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S</a:t>
              </a:r>
              <a:endParaRPr kumimoji="0" lang="zh-TW" altLang="en-US" sz="3600" b="1" dirty="0">
                <a:solidFill>
                  <a:schemeClr val="bg1"/>
                </a:solidFill>
                <a:latin typeface="Showcard Gothic" pitchFamily="82" charset="0"/>
                <a:ea typeface="微軟正黑體" pitchFamily="34" charset="-120"/>
              </a:endParaRPr>
            </a:p>
          </p:txBody>
        </p:sp>
        <p:sp>
          <p:nvSpPr>
            <p:cNvPr id="37" name="文字方塊 36"/>
            <p:cNvSpPr txBox="1"/>
            <p:nvPr/>
          </p:nvSpPr>
          <p:spPr>
            <a:xfrm>
              <a:off x="323528" y="4461308"/>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勤</a:t>
              </a:r>
            </a:p>
          </p:txBody>
        </p:sp>
        <p:sp>
          <p:nvSpPr>
            <p:cNvPr id="38" name="文字方塊 37"/>
            <p:cNvSpPr txBox="1"/>
            <p:nvPr/>
          </p:nvSpPr>
          <p:spPr>
            <a:xfrm>
              <a:off x="1014805"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業</a:t>
              </a:r>
            </a:p>
          </p:txBody>
        </p:sp>
        <p:sp>
          <p:nvSpPr>
            <p:cNvPr id="39" name="文字方塊 38"/>
            <p:cNvSpPr txBox="1"/>
            <p:nvPr/>
          </p:nvSpPr>
          <p:spPr>
            <a:xfrm>
              <a:off x="1706082"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眾</a:t>
              </a:r>
            </a:p>
          </p:txBody>
        </p:sp>
        <p:sp>
          <p:nvSpPr>
            <p:cNvPr id="40" name="文字方塊 39"/>
            <p:cNvSpPr txBox="1"/>
            <p:nvPr/>
          </p:nvSpPr>
          <p:spPr>
            <a:xfrm>
              <a:off x="2397359"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信</a:t>
              </a:r>
            </a:p>
          </p:txBody>
        </p:sp>
        <p:sp>
          <p:nvSpPr>
            <p:cNvPr id="41" name="文字方塊 40"/>
            <p:cNvSpPr txBox="1"/>
            <p:nvPr/>
          </p:nvSpPr>
          <p:spPr>
            <a:xfrm>
              <a:off x="2411279" y="5877704"/>
              <a:ext cx="576315"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業</a:t>
              </a:r>
            </a:p>
          </p:txBody>
        </p:sp>
        <p:sp>
          <p:nvSpPr>
            <p:cNvPr id="42" name="文字方塊 41"/>
            <p:cNvSpPr txBox="1"/>
            <p:nvPr/>
          </p:nvSpPr>
          <p:spPr>
            <a:xfrm>
              <a:off x="1703190" y="5865001"/>
              <a:ext cx="576315"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專</a:t>
              </a:r>
            </a:p>
          </p:txBody>
        </p:sp>
        <p:sp>
          <p:nvSpPr>
            <p:cNvPr id="43" name="文字方塊 42"/>
            <p:cNvSpPr txBox="1"/>
            <p:nvPr/>
          </p:nvSpPr>
          <p:spPr>
            <a:xfrm>
              <a:off x="4500619" y="5865001"/>
              <a:ext cx="574727" cy="584343"/>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團</a:t>
              </a:r>
            </a:p>
          </p:txBody>
        </p:sp>
      </p:grpSp>
    </p:spTree>
    <p:extLst>
      <p:ext uri="{BB962C8B-B14F-4D97-AF65-F5344CB8AC3E}">
        <p14:creationId xmlns:p14="http://schemas.microsoft.com/office/powerpoint/2010/main" val="238266222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8"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0" fill="hold"/>
                                        <p:tgtEl>
                                          <p:spTgt spid="14"/>
                                        </p:tgtEl>
                                        <p:attrNameLst>
                                          <p:attrName>ppt_x</p:attrName>
                                        </p:attrNameLst>
                                      </p:cBhvr>
                                      <p:tavLst>
                                        <p:tav tm="0">
                                          <p:val>
                                            <p:strVal val="#ppt_x"/>
                                          </p:val>
                                        </p:tav>
                                        <p:tav tm="100000">
                                          <p:val>
                                            <p:strVal val="#ppt_x"/>
                                          </p:val>
                                        </p:tav>
                                      </p:tavLst>
                                    </p:anim>
                                    <p:anim calcmode="lin" valueType="num">
                                      <p:cBhvr>
                                        <p:cTn id="8" dur="3000" fill="hold"/>
                                        <p:tgtEl>
                                          <p:spTgt spid="14"/>
                                        </p:tgtEl>
                                        <p:attrNameLst>
                                          <p:attrName>ppt_y</p:attrName>
                                        </p:attrNameLst>
                                      </p:cBhvr>
                                      <p:tavLst>
                                        <p:tav tm="0">
                                          <p:val>
                                            <p:strVal val="#ppt_y+1"/>
                                          </p:val>
                                        </p:tav>
                                        <p:tav tm="100000">
                                          <p:val>
                                            <p:strVal val="#ppt_y-1"/>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3000" fill="hold"/>
                                        <p:tgtEl>
                                          <p:spTgt spid="11"/>
                                        </p:tgtEl>
                                        <p:attrNameLst>
                                          <p:attrName>ppt_x</p:attrName>
                                        </p:attrNameLst>
                                      </p:cBhvr>
                                      <p:tavLst>
                                        <p:tav tm="0">
                                          <p:val>
                                            <p:strVal val="1+#ppt_w/2"/>
                                          </p:val>
                                        </p:tav>
                                        <p:tav tm="100000">
                                          <p:val>
                                            <p:strVal val="#ppt_x"/>
                                          </p:val>
                                        </p:tav>
                                      </p:tavLst>
                                    </p:anim>
                                    <p:anim calcmode="lin" valueType="num">
                                      <p:cBhvr additive="base">
                                        <p:cTn id="12" dur="3000" fill="hold"/>
                                        <p:tgtEl>
                                          <p:spTgt spid="1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3000"/>
                            </p:stCondLst>
                            <p:childTnLst>
                              <p:par>
                                <p:cTn id="14" presetID="1"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260233" y="1358653"/>
            <a:ext cx="4184676" cy="3334536"/>
          </a:xfrm>
          <a:prstGeom prst="rect">
            <a:avLst/>
          </a:prstGeom>
          <a:ln/>
        </p:spPr>
        <p:style>
          <a:lnRef idx="1">
            <a:schemeClr val="accent3"/>
          </a:lnRef>
          <a:fillRef idx="2">
            <a:schemeClr val="accent3"/>
          </a:fillRef>
          <a:effectRef idx="1">
            <a:schemeClr val="accent3"/>
          </a:effectRef>
          <a:fontRef idx="minor">
            <a:schemeClr val="dk1"/>
          </a:fontRef>
        </p:style>
        <p:txBody>
          <a:bodyPr lIns="100241" tIns="50112" rIns="100241" bIns="50112" anchor="ctr"/>
          <a:lstStyle/>
          <a:p>
            <a:pPr algn="ctr" fontAlgn="auto">
              <a:spcBef>
                <a:spcPts val="0"/>
              </a:spcBef>
              <a:spcAft>
                <a:spcPts val="0"/>
              </a:spcAft>
              <a:defRPr/>
            </a:pPr>
            <a:endParaRPr kumimoji="0" lang="zh-TW" altLang="en-US"/>
          </a:p>
        </p:txBody>
      </p:sp>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看動畫學會計</a:t>
            </a:r>
            <a:endParaRPr lang="zh-TW" altLang="en-US" b="1" dirty="0"/>
          </a:p>
        </p:txBody>
      </p:sp>
      <p:pic>
        <p:nvPicPr>
          <p:cNvPr id="207876" name="內容版面配置區 3" descr="畫面剪輯"/>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542826" y="1349651"/>
            <a:ext cx="5478851" cy="3516290"/>
          </a:xfrm>
          <a:ln/>
        </p:spPr>
      </p:pic>
      <p:pic>
        <p:nvPicPr>
          <p:cNvPr id="20787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9599" y="50503"/>
            <a:ext cx="1861796" cy="1034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878" name="矩形 14"/>
          <p:cNvSpPr>
            <a:spLocks noChangeArrowheads="1"/>
          </p:cNvSpPr>
          <p:nvPr/>
        </p:nvSpPr>
        <p:spPr bwMode="auto">
          <a:xfrm>
            <a:off x="347560" y="3339939"/>
            <a:ext cx="3600794" cy="64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662" tIns="44831" rIns="89662" bIns="44831">
            <a:spAutoFit/>
          </a:bodyPr>
          <a:lstStyle/>
          <a:p>
            <a:r>
              <a:rPr kumimoji="0" lang="en-US" altLang="zh-TW" sz="3600" b="1" u="sng" dirty="0">
                <a:solidFill>
                  <a:srgbClr val="00A1DE"/>
                </a:solidFill>
              </a:rPr>
              <a:t>www.ifrs.org.tw</a:t>
            </a:r>
            <a:endParaRPr kumimoji="0" lang="zh-TW" altLang="en-US" sz="3600" b="1" dirty="0"/>
          </a:p>
        </p:txBody>
      </p:sp>
      <p:pic>
        <p:nvPicPr>
          <p:cNvPr id="207879" name="圖片 18" descr="r_01.gif"/>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4314" r="77194"/>
          <a:stretch>
            <a:fillRect/>
          </a:stretch>
        </p:blipFill>
        <p:spPr bwMode="auto">
          <a:xfrm>
            <a:off x="6773139" y="4462845"/>
            <a:ext cx="2693143" cy="326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標題 1"/>
          <p:cNvSpPr txBox="1">
            <a:spLocks/>
          </p:cNvSpPr>
          <p:nvPr/>
        </p:nvSpPr>
        <p:spPr bwMode="auto">
          <a:xfrm>
            <a:off x="295276" y="1601586"/>
            <a:ext cx="4158477" cy="163217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43" tIns="44969" rIns="89943" bIns="44969"/>
          <a:lstStyle>
            <a:lvl1pPr algn="l" defTabSz="914400" rtl="0" eaLnBrk="1" latinLnBrk="0" hangingPunct="1">
              <a:spcBef>
                <a:spcPct val="0"/>
              </a:spcBef>
              <a:buNone/>
              <a:defRPr sz="3200" kern="1200" baseline="0">
                <a:solidFill>
                  <a:srgbClr val="002776"/>
                </a:solidFill>
                <a:latin typeface="Calibri" pitchFamily="34" charset="0"/>
                <a:ea typeface="微軟正黑體" pitchFamily="34" charset="-120"/>
                <a:cs typeface="+mj-cs"/>
              </a:defRPr>
            </a:lvl1pPr>
          </a:lstStyle>
          <a:p>
            <a:pPr fontAlgn="auto">
              <a:spcAft>
                <a:spcPts val="0"/>
              </a:spcAft>
              <a:defRPr/>
            </a:pPr>
            <a:r>
              <a:rPr kumimoji="0" lang="zh-TW" altLang="en-US" sz="3600" b="1" dirty="0">
                <a:solidFill>
                  <a:srgbClr val="00A1DE"/>
                </a:solidFill>
                <a:latin typeface="Candara" pitchFamily="34" charset="0"/>
                <a:cs typeface="+mn-cs"/>
              </a:rPr>
              <a:t>全球唯一</a:t>
            </a:r>
            <a:endParaRPr kumimoji="0" lang="en-US" altLang="zh-TW" sz="3600" b="1" dirty="0">
              <a:solidFill>
                <a:srgbClr val="00A1DE"/>
              </a:solidFill>
              <a:latin typeface="Candara" pitchFamily="34" charset="0"/>
              <a:cs typeface="+mn-cs"/>
            </a:endParaRPr>
          </a:p>
          <a:p>
            <a:pPr fontAlgn="auto">
              <a:spcAft>
                <a:spcPts val="0"/>
              </a:spcAft>
              <a:defRPr/>
            </a:pPr>
            <a:r>
              <a:rPr kumimoji="0" lang="zh-TW" altLang="en-US" sz="3600" b="1" dirty="0">
                <a:solidFill>
                  <a:srgbClr val="00A1DE"/>
                </a:solidFill>
                <a:latin typeface="Candara" pitchFamily="34" charset="0"/>
                <a:cs typeface="+mn-cs"/>
              </a:rPr>
              <a:t>中文</a:t>
            </a:r>
            <a:r>
              <a:rPr kumimoji="0" lang="en-US" altLang="zh-TW" sz="3600" b="1" dirty="0">
                <a:solidFill>
                  <a:srgbClr val="00A1DE"/>
                </a:solidFill>
                <a:latin typeface="Candara" pitchFamily="34" charset="0"/>
                <a:cs typeface="+mn-cs"/>
              </a:rPr>
              <a:t>IFRS</a:t>
            </a:r>
            <a:r>
              <a:rPr kumimoji="0" lang="zh-TW" altLang="en-US" sz="3600" b="1" dirty="0">
                <a:solidFill>
                  <a:srgbClr val="00A1DE"/>
                </a:solidFill>
                <a:latin typeface="Candara" pitchFamily="34" charset="0"/>
                <a:cs typeface="+mn-cs"/>
              </a:rPr>
              <a:t>學習網站</a:t>
            </a:r>
          </a:p>
        </p:txBody>
      </p:sp>
      <p:grpSp>
        <p:nvGrpSpPr>
          <p:cNvPr id="207881" name="群組 37"/>
          <p:cNvGrpSpPr>
            <a:grpSpLocks/>
          </p:cNvGrpSpPr>
          <p:nvPr/>
        </p:nvGrpSpPr>
        <p:grpSpPr bwMode="auto">
          <a:xfrm>
            <a:off x="275952" y="5056691"/>
            <a:ext cx="6022021" cy="2269213"/>
            <a:chOff x="323528" y="4461308"/>
            <a:chExt cx="5472608" cy="2000739"/>
          </a:xfrm>
        </p:grpSpPr>
        <p:sp>
          <p:nvSpPr>
            <p:cNvPr id="5" name="文字方塊 4"/>
            <p:cNvSpPr txBox="1"/>
            <p:nvPr/>
          </p:nvSpPr>
          <p:spPr>
            <a:xfrm>
              <a:off x="3780413" y="5868648"/>
              <a:ext cx="576148" cy="585465"/>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務</a:t>
              </a:r>
            </a:p>
          </p:txBody>
        </p:sp>
        <p:sp>
          <p:nvSpPr>
            <p:cNvPr id="6" name="文字方塊 5"/>
            <p:cNvSpPr txBox="1"/>
            <p:nvPr/>
          </p:nvSpPr>
          <p:spPr>
            <a:xfrm>
              <a:off x="3088401" y="5876581"/>
              <a:ext cx="576148" cy="585466"/>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服</a:t>
              </a:r>
            </a:p>
          </p:txBody>
        </p:sp>
        <p:sp>
          <p:nvSpPr>
            <p:cNvPr id="7" name="文字方塊 6"/>
            <p:cNvSpPr txBox="1"/>
            <p:nvPr/>
          </p:nvSpPr>
          <p:spPr>
            <a:xfrm>
              <a:off x="5219989" y="5868648"/>
              <a:ext cx="576147" cy="585465"/>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隊</a:t>
              </a:r>
            </a:p>
          </p:txBody>
        </p:sp>
        <p:sp>
          <p:nvSpPr>
            <p:cNvPr id="9" name="文字方塊 8"/>
            <p:cNvSpPr txBox="1"/>
            <p:nvPr/>
          </p:nvSpPr>
          <p:spPr>
            <a:xfrm>
              <a:off x="1014805" y="5141579"/>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I</a:t>
              </a:r>
              <a:endParaRPr kumimoji="0" lang="zh-TW" altLang="en-US" sz="3600" b="1" dirty="0">
                <a:solidFill>
                  <a:schemeClr val="bg1"/>
                </a:solidFill>
                <a:latin typeface="Showcard Gothic" pitchFamily="82" charset="0"/>
                <a:ea typeface="微軟正黑體" pitchFamily="34" charset="-120"/>
              </a:endParaRPr>
            </a:p>
          </p:txBody>
        </p:sp>
        <p:sp>
          <p:nvSpPr>
            <p:cNvPr id="11" name="文字方塊 10"/>
            <p:cNvSpPr txBox="1"/>
            <p:nvPr/>
          </p:nvSpPr>
          <p:spPr>
            <a:xfrm>
              <a:off x="2397359" y="5140187"/>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R</a:t>
              </a:r>
              <a:endParaRPr kumimoji="0" lang="zh-TW" altLang="en-US" sz="3600" b="1" dirty="0">
                <a:solidFill>
                  <a:schemeClr val="bg1"/>
                </a:solidFill>
                <a:latin typeface="Showcard Gothic" pitchFamily="82" charset="0"/>
                <a:ea typeface="微軟正黑體" pitchFamily="34" charset="-120"/>
              </a:endParaRPr>
            </a:p>
          </p:txBody>
        </p:sp>
        <p:sp>
          <p:nvSpPr>
            <p:cNvPr id="12" name="文字方塊 11"/>
            <p:cNvSpPr txBox="1"/>
            <p:nvPr/>
          </p:nvSpPr>
          <p:spPr>
            <a:xfrm>
              <a:off x="1706082" y="5140187"/>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F</a:t>
              </a:r>
              <a:endParaRPr kumimoji="0" lang="zh-TW" altLang="en-US" sz="3600" b="1" dirty="0">
                <a:solidFill>
                  <a:schemeClr val="bg1"/>
                </a:solidFill>
                <a:latin typeface="Showcard Gothic" pitchFamily="82" charset="0"/>
                <a:ea typeface="微軟正黑體" pitchFamily="34" charset="-120"/>
              </a:endParaRPr>
            </a:p>
          </p:txBody>
        </p:sp>
        <p:sp>
          <p:nvSpPr>
            <p:cNvPr id="22" name="文字方塊 21"/>
            <p:cNvSpPr txBox="1"/>
            <p:nvPr/>
          </p:nvSpPr>
          <p:spPr>
            <a:xfrm>
              <a:off x="3088634" y="5154179"/>
              <a:ext cx="576064" cy="584775"/>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en-US" altLang="zh-TW" sz="3600" b="1" dirty="0">
                  <a:solidFill>
                    <a:schemeClr val="bg1"/>
                  </a:solidFill>
                  <a:latin typeface="Showcard Gothic" pitchFamily="82" charset="0"/>
                  <a:ea typeface="微軟正黑體" pitchFamily="34" charset="-120"/>
                </a:rPr>
                <a:t>S</a:t>
              </a:r>
              <a:endParaRPr kumimoji="0" lang="zh-TW" altLang="en-US" sz="3600" b="1" dirty="0">
                <a:solidFill>
                  <a:schemeClr val="bg1"/>
                </a:solidFill>
                <a:latin typeface="Showcard Gothic" pitchFamily="82" charset="0"/>
                <a:ea typeface="微軟正黑體" pitchFamily="34" charset="-120"/>
              </a:endParaRPr>
            </a:p>
          </p:txBody>
        </p:sp>
        <p:sp>
          <p:nvSpPr>
            <p:cNvPr id="23" name="文字方塊 22"/>
            <p:cNvSpPr txBox="1"/>
            <p:nvPr/>
          </p:nvSpPr>
          <p:spPr>
            <a:xfrm>
              <a:off x="323528" y="4461308"/>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勤</a:t>
              </a:r>
            </a:p>
          </p:txBody>
        </p:sp>
        <p:sp>
          <p:nvSpPr>
            <p:cNvPr id="24" name="文字方塊 23"/>
            <p:cNvSpPr txBox="1"/>
            <p:nvPr/>
          </p:nvSpPr>
          <p:spPr>
            <a:xfrm>
              <a:off x="1014805"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業</a:t>
              </a:r>
            </a:p>
          </p:txBody>
        </p:sp>
        <p:sp>
          <p:nvSpPr>
            <p:cNvPr id="25" name="文字方塊 24"/>
            <p:cNvSpPr txBox="1"/>
            <p:nvPr/>
          </p:nvSpPr>
          <p:spPr>
            <a:xfrm>
              <a:off x="1706082"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眾</a:t>
              </a:r>
            </a:p>
          </p:txBody>
        </p:sp>
        <p:sp>
          <p:nvSpPr>
            <p:cNvPr id="26" name="文字方塊 25"/>
            <p:cNvSpPr txBox="1"/>
            <p:nvPr/>
          </p:nvSpPr>
          <p:spPr>
            <a:xfrm>
              <a:off x="2397359" y="4464160"/>
              <a:ext cx="576064" cy="584775"/>
            </a:xfrm>
            <a:prstGeom prst="rect">
              <a:avLst/>
            </a:prstGeom>
            <a:solidFill>
              <a:schemeClr val="tx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信</a:t>
              </a:r>
            </a:p>
          </p:txBody>
        </p:sp>
        <p:sp>
          <p:nvSpPr>
            <p:cNvPr id="35" name="文字方塊 34"/>
            <p:cNvSpPr txBox="1"/>
            <p:nvPr/>
          </p:nvSpPr>
          <p:spPr>
            <a:xfrm>
              <a:off x="2412261" y="5876581"/>
              <a:ext cx="576148" cy="585466"/>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業</a:t>
              </a:r>
            </a:p>
          </p:txBody>
        </p:sp>
        <p:sp>
          <p:nvSpPr>
            <p:cNvPr id="36" name="文字方塊 35"/>
            <p:cNvSpPr txBox="1"/>
            <p:nvPr/>
          </p:nvSpPr>
          <p:spPr>
            <a:xfrm>
              <a:off x="1702791" y="5865475"/>
              <a:ext cx="576147" cy="583879"/>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專</a:t>
              </a:r>
            </a:p>
          </p:txBody>
        </p:sp>
        <p:sp>
          <p:nvSpPr>
            <p:cNvPr id="37" name="文字方塊 36"/>
            <p:cNvSpPr txBox="1"/>
            <p:nvPr/>
          </p:nvSpPr>
          <p:spPr>
            <a:xfrm>
              <a:off x="4499408" y="5865475"/>
              <a:ext cx="576147" cy="583879"/>
            </a:xfrm>
            <a:prstGeom prst="rect">
              <a:avLst/>
            </a:prstGeom>
            <a:solidFill>
              <a:srgbClr val="92D050"/>
            </a:solidFill>
            <a:ln>
              <a:noFill/>
            </a:ln>
            <a:effectLst>
              <a:outerShdw blurRad="190500" dist="228600" dir="2700000" algn="ctr">
                <a:srgbClr val="000000">
                  <a:alpha val="30000"/>
                </a:srgbClr>
              </a:outerShdw>
            </a:effectLst>
          </p:spPr>
          <p:txBody>
            <a:bodyPr>
              <a:spAutoFit/>
            </a:bodyPr>
            <a:lstStyle/>
            <a:p>
              <a:pPr algn="ctr" fontAlgn="auto">
                <a:spcBef>
                  <a:spcPts val="0"/>
                </a:spcBef>
                <a:spcAft>
                  <a:spcPts val="0"/>
                </a:spcAft>
                <a:defRPr/>
              </a:pPr>
              <a:r>
                <a:rPr kumimoji="0" lang="zh-TW" altLang="en-US" sz="3600" b="1" dirty="0">
                  <a:solidFill>
                    <a:schemeClr val="bg1"/>
                  </a:solidFill>
                  <a:latin typeface="微軟正黑體" pitchFamily="34" charset="-120"/>
                  <a:ea typeface="微軟正黑體" pitchFamily="34" charset="-120"/>
                </a:rPr>
                <a:t>團</a:t>
              </a:r>
            </a:p>
          </p:txBody>
        </p:sp>
      </p:grpSp>
    </p:spTree>
    <p:extLst>
      <p:ext uri="{BB962C8B-B14F-4D97-AF65-F5344CB8AC3E}">
        <p14:creationId xmlns:p14="http://schemas.microsoft.com/office/powerpoint/2010/main" val="2308249101"/>
      </p:ext>
    </p:extLst>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p:cNvPicPr>
            <a:picLocks noChangeAspect="1" noChangeArrowheads="1"/>
          </p:cNvPicPr>
          <p:nvPr/>
        </p:nvPicPr>
        <p:blipFill>
          <a:blip r:embed="rId3">
            <a:extLst>
              <a:ext uri="{28A0092B-C50C-407E-A947-70E740481C1C}">
                <a14:useLocalDpi xmlns:a14="http://schemas.microsoft.com/office/drawing/2010/main" val="0"/>
              </a:ext>
            </a:extLst>
          </a:blip>
          <a:srcRect b="3577"/>
          <a:stretch>
            <a:fillRect/>
          </a:stretch>
        </p:blipFill>
        <p:spPr bwMode="auto">
          <a:xfrm>
            <a:off x="515230" y="1032933"/>
            <a:ext cx="4888525" cy="677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a:t>看動畫學</a:t>
            </a:r>
            <a:r>
              <a:rPr lang="zh-TW" altLang="en-US" b="1" dirty="0" smtClean="0"/>
              <a:t>會計 </a:t>
            </a:r>
            <a:r>
              <a:rPr lang="en-US" altLang="zh-TW" b="1" dirty="0" smtClean="0"/>
              <a:t>Snapshot</a:t>
            </a:r>
            <a:endParaRPr lang="zh-TW" altLang="en-US" dirty="0"/>
          </a:p>
        </p:txBody>
      </p:sp>
      <p:pic>
        <p:nvPicPr>
          <p:cNvPr id="7" name="內容版面配置區 7" descr="畫面剪輯"/>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1465449" y="2172041"/>
            <a:ext cx="8582427" cy="5387806"/>
          </a:xfrm>
          <a:ln/>
        </p:spPr>
      </p:pic>
    </p:spTree>
    <p:extLst>
      <p:ext uri="{BB962C8B-B14F-4D97-AF65-F5344CB8AC3E}">
        <p14:creationId xmlns:p14="http://schemas.microsoft.com/office/powerpoint/2010/main" val="226581433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3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652798"/>
      </p:ext>
    </p:extLst>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p:txBody>
          <a:bodyPr/>
          <a:lstStyle/>
          <a:p>
            <a:pPr algn="l" defTabSz="1195918"/>
            <a:r>
              <a:rPr lang="zh-TW" altLang="en-US" sz="4400" dirty="0">
                <a:latin typeface="微軟正黑體" pitchFamily="34" charset="-120"/>
                <a:ea typeface="微軟正黑體" pitchFamily="34" charset="-120"/>
                <a:cs typeface="+mn-cs"/>
              </a:rPr>
              <a:t>財務結構分析</a:t>
            </a:r>
          </a:p>
        </p:txBody>
      </p:sp>
      <p:sp>
        <p:nvSpPr>
          <p:cNvPr id="83970" name="投影片編號版面配置區 5"/>
          <p:cNvSpPr>
            <a:spLocks noGrp="1"/>
          </p:cNvSpPr>
          <p:nvPr>
            <p:ph type="sldNum" sz="quarter" idx="10"/>
          </p:nvPr>
        </p:nvSpPr>
        <p:spPr>
          <a:xfrm>
            <a:off x="0" y="7487394"/>
            <a:ext cx="768354" cy="1056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91BF8845-B442-427A-86EE-4718F76EC391}" type="slidenum">
              <a:rPr lang="en-US" altLang="zh-TW" sz="1300">
                <a:solidFill>
                  <a:srgbClr val="000000"/>
                </a:solidFill>
              </a:rPr>
              <a:pPr eaLnBrk="1" hangingPunct="1"/>
              <a:t>3</a:t>
            </a:fld>
            <a:endParaRPr lang="en-US" altLang="zh-TW" sz="1300">
              <a:solidFill>
                <a:srgbClr val="000000"/>
              </a:solidFill>
            </a:endParaRPr>
          </a:p>
        </p:txBody>
      </p:sp>
      <p:sp>
        <p:nvSpPr>
          <p:cNvPr id="83972" name="Rectangle 3"/>
          <p:cNvSpPr>
            <a:spLocks noGrp="1" noChangeArrowheads="1"/>
          </p:cNvSpPr>
          <p:nvPr>
            <p:ph idx="1"/>
          </p:nvPr>
        </p:nvSpPr>
        <p:spPr/>
        <p:txBody>
          <a:bodyPr/>
          <a:lstStyle/>
          <a:p>
            <a:pPr marL="449354" indent="-449354" defTabSz="1195918">
              <a:lnSpc>
                <a:spcPct val="90000"/>
              </a:lnSpc>
            </a:pPr>
            <a:r>
              <a:rPr lang="zh-TW" altLang="en-US" sz="2800" b="1" dirty="0" smtClean="0">
                <a:latin typeface="微軟正黑體" pitchFamily="34" charset="-120"/>
                <a:ea typeface="微軟正黑體" pitchFamily="34" charset="-120"/>
              </a:rPr>
              <a:t>負債比率 </a:t>
            </a:r>
            <a:r>
              <a:rPr lang="en-US" altLang="zh-TW" sz="2800" b="1" dirty="0" smtClean="0">
                <a:latin typeface="微軟正黑體" pitchFamily="34" charset="-120"/>
                <a:ea typeface="微軟正黑體" pitchFamily="34" charset="-120"/>
              </a:rPr>
              <a:t>(Debt Ratio)</a:t>
            </a:r>
          </a:p>
          <a:p>
            <a:pPr marL="449354" indent="-449354" defTabSz="1195918">
              <a:lnSpc>
                <a:spcPct val="90000"/>
              </a:lnSpc>
              <a:spcBef>
                <a:spcPct val="50000"/>
              </a:spcBef>
              <a:spcAft>
                <a:spcPct val="10000"/>
              </a:spcAft>
            </a:pPr>
            <a:r>
              <a:rPr lang="zh-TW" altLang="en-US" sz="2800" dirty="0" smtClean="0">
                <a:solidFill>
                  <a:srgbClr val="FF0000"/>
                </a:solidFill>
                <a:latin typeface="微軟正黑體" pitchFamily="34" charset="-120"/>
                <a:ea typeface="微軟正黑體" pitchFamily="34" charset="-120"/>
              </a:rPr>
              <a:t>公式</a:t>
            </a:r>
            <a:r>
              <a:rPr lang="en-US" altLang="zh-TW" sz="2800" dirty="0" smtClean="0">
                <a:solidFill>
                  <a:srgbClr val="FF0000"/>
                </a:solidFill>
                <a:latin typeface="微軟正黑體" pitchFamily="34" charset="-120"/>
                <a:ea typeface="微軟正黑體" pitchFamily="34" charset="-120"/>
              </a:rPr>
              <a:t>: </a:t>
            </a:r>
            <a:r>
              <a:rPr lang="zh-TW" altLang="en-US" sz="2800" dirty="0" smtClean="0">
                <a:solidFill>
                  <a:srgbClr val="FF0000"/>
                </a:solidFill>
                <a:latin typeface="微軟正黑體" pitchFamily="34" charset="-120"/>
                <a:ea typeface="微軟正黑體" pitchFamily="34" charset="-120"/>
              </a:rPr>
              <a:t>負債總額 </a:t>
            </a:r>
            <a:r>
              <a:rPr lang="en-US" altLang="zh-TW" sz="2800" dirty="0" smtClean="0">
                <a:solidFill>
                  <a:srgbClr val="FF0000"/>
                </a:solidFill>
                <a:latin typeface="微軟正黑體" pitchFamily="34" charset="-120"/>
                <a:ea typeface="微軟正黑體" pitchFamily="34" charset="-120"/>
              </a:rPr>
              <a:t>/ </a:t>
            </a:r>
            <a:r>
              <a:rPr lang="zh-TW" altLang="en-US" sz="2800" dirty="0" smtClean="0">
                <a:solidFill>
                  <a:srgbClr val="FF0000"/>
                </a:solidFill>
                <a:latin typeface="微軟正黑體" pitchFamily="34" charset="-120"/>
                <a:ea typeface="微軟正黑體" pitchFamily="34" charset="-120"/>
              </a:rPr>
              <a:t>資產總額</a:t>
            </a:r>
          </a:p>
          <a:p>
            <a:pPr marL="971242" lvl="1" indent="-373283" defTabSz="1195918">
              <a:lnSpc>
                <a:spcPct val="120000"/>
              </a:lnSpc>
            </a:pPr>
            <a:r>
              <a:rPr lang="zh-TW" altLang="en-US" sz="3200" dirty="0">
                <a:latin typeface="微軟正黑體" pitchFamily="34" charset="-120"/>
                <a:ea typeface="微軟正黑體" pitchFamily="34" charset="-120"/>
              </a:rPr>
              <a:t>用來評估企業的投資財力是否良好。</a:t>
            </a:r>
          </a:p>
          <a:p>
            <a:pPr marL="971242" lvl="1" indent="-373283" defTabSz="1195918">
              <a:lnSpc>
                <a:spcPct val="120000"/>
              </a:lnSpc>
            </a:pPr>
            <a:r>
              <a:rPr lang="zh-TW" altLang="en-US" sz="3200" dirty="0">
                <a:latin typeface="微軟正黑體" pitchFamily="34" charset="-120"/>
                <a:ea typeface="微軟正黑體" pitchFamily="34" charset="-120"/>
              </a:rPr>
              <a:t>比率高表示企業自有資本比率低，對債權人、供應商、借款人保障較弱，反之則較強。</a:t>
            </a:r>
          </a:p>
          <a:p>
            <a:pPr marL="971242" lvl="1" indent="-373283" defTabSz="1195918">
              <a:lnSpc>
                <a:spcPct val="120000"/>
              </a:lnSpc>
            </a:pPr>
            <a:r>
              <a:rPr lang="zh-TW" altLang="en-US" sz="3200" dirty="0">
                <a:latin typeface="微軟正黑體" pitchFamily="34" charset="-120"/>
                <a:ea typeface="微軟正黑體" pitchFamily="34" charset="-120"/>
              </a:rPr>
              <a:t>獲利能力高的公司宜適度的調高此比率，運用財務槓桿，以增加每股獲利能力。反之，獲利能力差的公司，宜增加自有資本，以降低資金成本並改善財務體質。</a:t>
            </a:r>
            <a:endParaRPr lang="zh-TW" altLang="en-US" sz="3200" b="1" dirty="0">
              <a:latin typeface="微軟正黑體" pitchFamily="34" charset="-120"/>
              <a:ea typeface="微軟正黑體" pitchFamily="34" charset="-120"/>
            </a:endParaRPr>
          </a:p>
        </p:txBody>
      </p:sp>
    </p:spTree>
    <p:extLst>
      <p:ext uri="{BB962C8B-B14F-4D97-AF65-F5344CB8AC3E}">
        <p14:creationId xmlns:p14="http://schemas.microsoft.com/office/powerpoint/2010/main" val="300551943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4400" dirty="0">
                <a:latin typeface="微軟正黑體" pitchFamily="34" charset="-120"/>
                <a:ea typeface="微軟正黑體" pitchFamily="34" charset="-120"/>
              </a:rPr>
              <a:t>財務結構分析</a:t>
            </a:r>
            <a:endParaRPr lang="zh-TW" altLang="en-US" dirty="0"/>
          </a:p>
        </p:txBody>
      </p:sp>
      <p:sp>
        <p:nvSpPr>
          <p:cNvPr id="3" name="內容版面配置區 2"/>
          <p:cNvSpPr>
            <a:spLocks noGrp="1"/>
          </p:cNvSpPr>
          <p:nvPr>
            <p:ph idx="1"/>
          </p:nvPr>
        </p:nvSpPr>
        <p:spPr/>
        <p:txBody>
          <a:bodyPr/>
          <a:lstStyle/>
          <a:p>
            <a:pPr>
              <a:lnSpc>
                <a:spcPct val="150000"/>
              </a:lnSpc>
            </a:pPr>
            <a:r>
              <a:rPr lang="zh-TW" altLang="en-US" sz="2800" dirty="0" smtClean="0"/>
              <a:t>長期資金佔固定固定資產比率</a:t>
            </a:r>
            <a:endParaRPr lang="en-US" altLang="zh-TW" sz="2800" dirty="0" smtClean="0"/>
          </a:p>
          <a:p>
            <a:pPr>
              <a:lnSpc>
                <a:spcPct val="150000"/>
              </a:lnSpc>
            </a:pPr>
            <a:r>
              <a:rPr lang="zh-TW" altLang="en-US" sz="2800" b="1" dirty="0">
                <a:solidFill>
                  <a:srgbClr val="FF0000"/>
                </a:solidFill>
              </a:rPr>
              <a:t>公式</a:t>
            </a:r>
            <a:r>
              <a:rPr lang="zh-TW" altLang="en-US" sz="2800" b="1" dirty="0" smtClean="0">
                <a:solidFill>
                  <a:srgbClr val="FF0000"/>
                </a:solidFill>
              </a:rPr>
              <a:t>：</a:t>
            </a:r>
            <a:r>
              <a:rPr lang="en-US" altLang="zh-TW" sz="2800" b="1" dirty="0" smtClean="0">
                <a:solidFill>
                  <a:srgbClr val="FF0000"/>
                </a:solidFill>
              </a:rPr>
              <a:t>(</a:t>
            </a:r>
            <a:r>
              <a:rPr lang="zh-TW" altLang="en-US" sz="2800" b="1" dirty="0">
                <a:solidFill>
                  <a:srgbClr val="FF0000"/>
                </a:solidFill>
              </a:rPr>
              <a:t>股東權益淨額</a:t>
            </a:r>
            <a:r>
              <a:rPr lang="en-US" altLang="zh-TW" sz="2800" b="1" dirty="0">
                <a:solidFill>
                  <a:srgbClr val="FF0000"/>
                </a:solidFill>
              </a:rPr>
              <a:t>+</a:t>
            </a:r>
            <a:r>
              <a:rPr lang="zh-TW" altLang="en-US" sz="2800" b="1" dirty="0">
                <a:solidFill>
                  <a:srgbClr val="FF0000"/>
                </a:solidFill>
              </a:rPr>
              <a:t>長期負債</a:t>
            </a:r>
            <a:r>
              <a:rPr lang="en-US" altLang="zh-TW" sz="2800" b="1" dirty="0">
                <a:solidFill>
                  <a:srgbClr val="FF0000"/>
                </a:solidFill>
              </a:rPr>
              <a:t>)÷</a:t>
            </a:r>
            <a:r>
              <a:rPr lang="zh-TW" altLang="en-US" sz="2800" b="1" dirty="0">
                <a:solidFill>
                  <a:srgbClr val="FF0000"/>
                </a:solidFill>
              </a:rPr>
              <a:t>固定資產</a:t>
            </a:r>
            <a:r>
              <a:rPr lang="zh-TW" altLang="en-US" sz="2800" b="1" dirty="0" smtClean="0">
                <a:solidFill>
                  <a:srgbClr val="FF0000"/>
                </a:solidFill>
              </a:rPr>
              <a:t>淨額</a:t>
            </a:r>
            <a:endParaRPr lang="en-US" altLang="zh-TW" sz="2800" b="1" dirty="0" smtClean="0">
              <a:solidFill>
                <a:srgbClr val="FF0000"/>
              </a:solidFill>
            </a:endParaRPr>
          </a:p>
          <a:p>
            <a:pPr marL="457200" indent="-457200">
              <a:lnSpc>
                <a:spcPct val="150000"/>
              </a:lnSpc>
              <a:buFont typeface="Wingdings" pitchFamily="2" charset="2"/>
              <a:buChar char="l"/>
            </a:pPr>
            <a:r>
              <a:rPr lang="zh-TW" altLang="en-US" sz="2800" dirty="0" smtClean="0">
                <a:latin typeface="微軟正黑體" pitchFamily="34" charset="-120"/>
                <a:ea typeface="微軟正黑體" pitchFamily="34" charset="-120"/>
              </a:rPr>
              <a:t>通常</a:t>
            </a:r>
            <a:r>
              <a:rPr lang="zh-TW" altLang="en-US" sz="2800" dirty="0">
                <a:latin typeface="微軟正黑體" pitchFamily="34" charset="-120"/>
                <a:ea typeface="微軟正黑體" pitchFamily="34" charset="-120"/>
              </a:rPr>
              <a:t>用來衡量企業購買固定資產是否正確使用到長期資金，而非誤用短期資金，由於固定資產的購買對企業而言屬於長期使用的規劃，自然適用長期資金來</a:t>
            </a:r>
            <a:r>
              <a:rPr lang="zh-TW" altLang="en-US" sz="2800" dirty="0" smtClean="0">
                <a:latin typeface="微軟正黑體" pitchFamily="34" charset="-120"/>
                <a:ea typeface="微軟正黑體" pitchFamily="34" charset="-120"/>
              </a:rPr>
              <a:t>購買</a:t>
            </a:r>
            <a:endParaRPr lang="en-US" altLang="zh-TW" sz="2800" dirty="0" smtClean="0">
              <a:latin typeface="微軟正黑體" pitchFamily="34" charset="-120"/>
              <a:ea typeface="微軟正黑體" pitchFamily="34" charset="-120"/>
            </a:endParaRPr>
          </a:p>
          <a:p>
            <a:pPr marL="457200" indent="-457200">
              <a:lnSpc>
                <a:spcPct val="150000"/>
              </a:lnSpc>
              <a:buFont typeface="Wingdings" pitchFamily="2" charset="2"/>
              <a:buChar char="l"/>
            </a:pPr>
            <a:r>
              <a:rPr lang="zh-TW" altLang="en-US" sz="2800" dirty="0" smtClean="0">
                <a:latin typeface="微軟正黑體" pitchFamily="34" charset="-120"/>
                <a:ea typeface="微軟正黑體" pitchFamily="34" charset="-120"/>
              </a:rPr>
              <a:t>若</a:t>
            </a:r>
            <a:r>
              <a:rPr lang="zh-TW" altLang="en-US" sz="2800" dirty="0">
                <a:latin typeface="微軟正黑體" pitchFamily="34" charset="-120"/>
                <a:ea typeface="微軟正黑體" pitchFamily="34" charset="-120"/>
              </a:rPr>
              <a:t>以短期資金來源去購買固定資產，恐產生短期流動現金之</a:t>
            </a:r>
            <a:r>
              <a:rPr lang="zh-TW" altLang="en-US" sz="2800" dirty="0" smtClean="0">
                <a:latin typeface="微軟正黑體" pitchFamily="34" charset="-120"/>
                <a:ea typeface="微軟正黑體" pitchFamily="34" charset="-120"/>
              </a:rPr>
              <a:t>不足</a:t>
            </a:r>
            <a:endParaRPr lang="zh-TW" altLang="en-US" sz="2800" dirty="0">
              <a:latin typeface="微軟正黑體" pitchFamily="34" charset="-120"/>
              <a:ea typeface="微軟正黑體" pitchFamily="34" charset="-120"/>
            </a:endParaRPr>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srgbClr val="000000"/>
                </a:solidFill>
                <a:latin typeface="Arial" charset="0"/>
                <a:ea typeface="新細明體" charset="-120"/>
              </a:rPr>
              <a:pPr>
                <a:defRPr/>
              </a:pPr>
              <a:t>4</a:t>
            </a:fld>
            <a:endParaRPr lang="en-US" altLang="zh-TW">
              <a:solidFill>
                <a:srgbClr val="000000"/>
              </a:solidFill>
              <a:latin typeface="Arial" charset="0"/>
              <a:ea typeface="新細明體" charset="-120"/>
            </a:endParaRPr>
          </a:p>
        </p:txBody>
      </p:sp>
    </p:spTree>
    <p:extLst>
      <p:ext uri="{BB962C8B-B14F-4D97-AF65-F5344CB8AC3E}">
        <p14:creationId xmlns:p14="http://schemas.microsoft.com/office/powerpoint/2010/main" val="26752715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algn="l" defTabSz="1195918"/>
            <a:r>
              <a:rPr lang="zh-TW" altLang="en-US" sz="4400" dirty="0">
                <a:latin typeface="微軟正黑體" pitchFamily="34" charset="-120"/>
                <a:ea typeface="微軟正黑體" pitchFamily="34" charset="-120"/>
                <a:cs typeface="+mn-cs"/>
              </a:rPr>
              <a:t>財務結構分析</a:t>
            </a:r>
          </a:p>
        </p:txBody>
      </p:sp>
      <p:sp>
        <p:nvSpPr>
          <p:cNvPr id="84994" name="投影片編號版面配置區 5"/>
          <p:cNvSpPr>
            <a:spLocks noGrp="1"/>
          </p:cNvSpPr>
          <p:nvPr>
            <p:ph type="sldNum" sz="quarter" idx="10"/>
          </p:nvPr>
        </p:nvSpPr>
        <p:spPr>
          <a:xfrm>
            <a:off x="205458" y="7415387"/>
            <a:ext cx="562896" cy="1776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E5A91A93-688D-47F9-BED5-ECEC1A886B10}" type="slidenum">
              <a:rPr lang="en-US" altLang="zh-TW" sz="1300">
                <a:solidFill>
                  <a:srgbClr val="000000"/>
                </a:solidFill>
              </a:rPr>
              <a:pPr eaLnBrk="1" hangingPunct="1"/>
              <a:t>5</a:t>
            </a:fld>
            <a:endParaRPr lang="en-US" altLang="zh-TW" sz="1300" dirty="0">
              <a:solidFill>
                <a:srgbClr val="000000"/>
              </a:solidFill>
            </a:endParaRPr>
          </a:p>
        </p:txBody>
      </p:sp>
      <p:sp>
        <p:nvSpPr>
          <p:cNvPr id="84996" name="Rectangle 3"/>
          <p:cNvSpPr>
            <a:spLocks noGrp="1" noChangeArrowheads="1"/>
          </p:cNvSpPr>
          <p:nvPr>
            <p:ph idx="1"/>
          </p:nvPr>
        </p:nvSpPr>
        <p:spPr/>
        <p:txBody>
          <a:bodyPr/>
          <a:lstStyle/>
          <a:p>
            <a:pPr marL="449354" indent="-449354" defTabSz="1195918"/>
            <a:r>
              <a:rPr lang="zh-TW" altLang="en-US" sz="2800" b="1" dirty="0" smtClean="0">
                <a:latin typeface="微軟正黑體" pitchFamily="34" charset="-120"/>
                <a:ea typeface="微軟正黑體" pitchFamily="34" charset="-120"/>
              </a:rPr>
              <a:t>自有資本比率 </a:t>
            </a:r>
            <a:r>
              <a:rPr lang="en-US" altLang="zh-TW" sz="2800" b="1" dirty="0" smtClean="0">
                <a:latin typeface="微軟正黑體" pitchFamily="34" charset="-120"/>
                <a:ea typeface="微軟正黑體" pitchFamily="34" charset="-120"/>
              </a:rPr>
              <a:t>(Equity Ratio)</a:t>
            </a:r>
          </a:p>
          <a:p>
            <a:pPr marL="449354" indent="-449354" defTabSz="1195918">
              <a:spcBef>
                <a:spcPct val="50000"/>
              </a:spcBef>
              <a:spcAft>
                <a:spcPct val="10000"/>
              </a:spcAft>
            </a:pPr>
            <a:r>
              <a:rPr lang="zh-TW" altLang="en-US" sz="2800" b="1" dirty="0" smtClean="0">
                <a:solidFill>
                  <a:srgbClr val="FF0000"/>
                </a:solidFill>
                <a:latin typeface="微軟正黑體" pitchFamily="34" charset="-120"/>
                <a:ea typeface="微軟正黑體" pitchFamily="34" charset="-120"/>
              </a:rPr>
              <a:t>公式</a:t>
            </a:r>
            <a:r>
              <a:rPr lang="en-US" altLang="zh-TW" sz="2800" b="1" dirty="0" smtClean="0">
                <a:solidFill>
                  <a:srgbClr val="FF0000"/>
                </a:solidFill>
                <a:latin typeface="微軟正黑體" pitchFamily="34" charset="-120"/>
                <a:ea typeface="微軟正黑體" pitchFamily="34" charset="-120"/>
              </a:rPr>
              <a:t>: </a:t>
            </a:r>
            <a:r>
              <a:rPr lang="zh-TW" altLang="en-US" sz="2800" b="1" dirty="0" smtClean="0">
                <a:solidFill>
                  <a:srgbClr val="FF0000"/>
                </a:solidFill>
                <a:latin typeface="微軟正黑體" pitchFamily="34" charset="-120"/>
                <a:ea typeface="微軟正黑體" pitchFamily="34" charset="-120"/>
              </a:rPr>
              <a:t>股東權益總額 </a:t>
            </a:r>
            <a:r>
              <a:rPr lang="en-US" altLang="zh-TW" sz="2800" b="1" dirty="0" smtClean="0">
                <a:solidFill>
                  <a:srgbClr val="FF0000"/>
                </a:solidFill>
                <a:latin typeface="微軟正黑體" pitchFamily="34" charset="-120"/>
                <a:ea typeface="微軟正黑體" pitchFamily="34" charset="-120"/>
              </a:rPr>
              <a:t>/ </a:t>
            </a:r>
            <a:r>
              <a:rPr lang="zh-TW" altLang="en-US" sz="2800" b="1" dirty="0" smtClean="0">
                <a:solidFill>
                  <a:srgbClr val="FF0000"/>
                </a:solidFill>
                <a:latin typeface="微軟正黑體" pitchFamily="34" charset="-120"/>
                <a:ea typeface="微軟正黑體" pitchFamily="34" charset="-120"/>
              </a:rPr>
              <a:t>資產總額 </a:t>
            </a:r>
            <a:r>
              <a:rPr lang="en-US" altLang="zh-TW" sz="2800" b="1" dirty="0" smtClean="0">
                <a:solidFill>
                  <a:srgbClr val="FF0000"/>
                </a:solidFill>
                <a:latin typeface="微軟正黑體" pitchFamily="34" charset="-120"/>
                <a:ea typeface="微軟正黑體" pitchFamily="34" charset="-120"/>
              </a:rPr>
              <a:t>(</a:t>
            </a:r>
            <a:r>
              <a:rPr lang="zh-TW" altLang="en-US" sz="2800" b="1" dirty="0" smtClean="0">
                <a:solidFill>
                  <a:srgbClr val="FF0000"/>
                </a:solidFill>
                <a:latin typeface="微軟正黑體" pitchFamily="34" charset="-120"/>
                <a:ea typeface="微軟正黑體" pitchFamily="34" charset="-120"/>
              </a:rPr>
              <a:t>或</a:t>
            </a:r>
            <a:r>
              <a:rPr lang="en-US" altLang="zh-TW" sz="2800" b="1" dirty="0" smtClean="0">
                <a:solidFill>
                  <a:srgbClr val="FF0000"/>
                </a:solidFill>
                <a:latin typeface="微軟正黑體" pitchFamily="34" charset="-120"/>
                <a:ea typeface="微軟正黑體" pitchFamily="34" charset="-120"/>
              </a:rPr>
              <a:t>1-</a:t>
            </a:r>
            <a:r>
              <a:rPr lang="zh-TW" altLang="en-US" sz="2800" b="1" dirty="0" smtClean="0">
                <a:solidFill>
                  <a:srgbClr val="FF0000"/>
                </a:solidFill>
                <a:latin typeface="微軟正黑體" pitchFamily="34" charset="-120"/>
                <a:ea typeface="微軟正黑體" pitchFamily="34" charset="-120"/>
              </a:rPr>
              <a:t>負債比率</a:t>
            </a:r>
            <a:r>
              <a:rPr lang="en-US" altLang="zh-TW" sz="2800" b="1" dirty="0" smtClean="0">
                <a:solidFill>
                  <a:srgbClr val="FF0000"/>
                </a:solidFill>
                <a:latin typeface="微軟正黑體" pitchFamily="34" charset="-120"/>
                <a:ea typeface="微軟正黑體" pitchFamily="34" charset="-120"/>
              </a:rPr>
              <a:t>)</a:t>
            </a:r>
          </a:p>
          <a:p>
            <a:pPr marL="449354" indent="-449354" defTabSz="1195918">
              <a:spcBef>
                <a:spcPct val="50000"/>
              </a:spcBef>
              <a:spcAft>
                <a:spcPct val="10000"/>
              </a:spcAft>
            </a:pPr>
            <a:endParaRPr lang="en-US" altLang="zh-TW" sz="2800" b="1" dirty="0" smtClean="0">
              <a:latin typeface="微軟正黑體" pitchFamily="34" charset="-120"/>
              <a:ea typeface="微軟正黑體" pitchFamily="34" charset="-120"/>
            </a:endParaRPr>
          </a:p>
          <a:p>
            <a:pPr marL="971242" lvl="1" indent="-373283" defTabSz="1195918">
              <a:lnSpc>
                <a:spcPct val="120000"/>
              </a:lnSpc>
            </a:pPr>
            <a:r>
              <a:rPr lang="zh-TW" altLang="en-US" sz="2800" dirty="0" smtClean="0">
                <a:latin typeface="微軟正黑體" pitchFamily="34" charset="-120"/>
                <a:ea typeface="微軟正黑體" pitchFamily="34" charset="-120"/>
              </a:rPr>
              <a:t>指總資產之中自有資本 </a:t>
            </a:r>
            <a:r>
              <a:rPr lang="en-US" altLang="zh-TW" sz="2800" dirty="0" smtClean="0">
                <a:latin typeface="微軟正黑體" pitchFamily="34" charset="-120"/>
                <a:ea typeface="微軟正黑體" pitchFamily="34" charset="-120"/>
              </a:rPr>
              <a:t>(</a:t>
            </a:r>
            <a:r>
              <a:rPr lang="zh-TW" altLang="en-US" sz="2800" dirty="0" smtClean="0">
                <a:latin typeface="微軟正黑體" pitchFamily="34" charset="-120"/>
                <a:ea typeface="微軟正黑體" pitchFamily="34" charset="-120"/>
              </a:rPr>
              <a:t>股東權益</a:t>
            </a:r>
            <a:r>
              <a:rPr lang="en-US" altLang="zh-TW" sz="2800" dirty="0" smtClean="0">
                <a:latin typeface="微軟正黑體" pitchFamily="34" charset="-120"/>
                <a:ea typeface="微軟正黑體" pitchFamily="34" charset="-120"/>
              </a:rPr>
              <a:t>) </a:t>
            </a:r>
            <a:r>
              <a:rPr lang="zh-TW" altLang="en-US" sz="2800" dirty="0" smtClean="0">
                <a:latin typeface="微軟正黑體" pitchFamily="34" charset="-120"/>
                <a:ea typeface="微軟正黑體" pitchFamily="34" charset="-120"/>
              </a:rPr>
              <a:t>所佔的比例大小程度而言。</a:t>
            </a:r>
          </a:p>
          <a:p>
            <a:pPr marL="971242" lvl="1" indent="-373283" defTabSz="1195918">
              <a:lnSpc>
                <a:spcPct val="120000"/>
              </a:lnSpc>
            </a:pPr>
            <a:r>
              <a:rPr lang="zh-TW" altLang="en-US" sz="2800" dirty="0" smtClean="0">
                <a:latin typeface="微軟正黑體" pitchFamily="34" charset="-120"/>
                <a:ea typeface="微軟正黑體" pitchFamily="34" charset="-120"/>
              </a:rPr>
              <a:t>比率高表示資金充沛而無需依賴舉債。</a:t>
            </a:r>
          </a:p>
          <a:p>
            <a:pPr marL="449354" indent="-449354" defTabSz="1195918"/>
            <a:endParaRPr lang="en-US" altLang="zh-TW" sz="2800" b="1" dirty="0">
              <a:latin typeface="微軟正黑體" pitchFamily="34" charset="-120"/>
              <a:ea typeface="微軟正黑體" pitchFamily="34" charset="-120"/>
            </a:endParaRPr>
          </a:p>
        </p:txBody>
      </p:sp>
    </p:spTree>
    <p:extLst>
      <p:ext uri="{BB962C8B-B14F-4D97-AF65-F5344CB8AC3E}">
        <p14:creationId xmlns:p14="http://schemas.microsoft.com/office/powerpoint/2010/main" val="123901613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財務結構分析</a:t>
            </a:r>
          </a:p>
        </p:txBody>
      </p:sp>
      <p:sp>
        <p:nvSpPr>
          <p:cNvPr id="87042" name="投影片編號版面配置區 5"/>
          <p:cNvSpPr>
            <a:spLocks noGrp="1"/>
          </p:cNvSpPr>
          <p:nvPr>
            <p:ph type="sldNum" sz="quarter" idx="10"/>
          </p:nvPr>
        </p:nvSpPr>
        <p:spPr>
          <a:xfrm>
            <a:off x="133450" y="7415387"/>
            <a:ext cx="634904" cy="1776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FFECB8DB-1257-4A78-95BD-4A76F82551EF}" type="slidenum">
              <a:rPr lang="en-US" altLang="zh-TW" sz="1300">
                <a:solidFill>
                  <a:srgbClr val="000000"/>
                </a:solidFill>
              </a:rPr>
              <a:pPr eaLnBrk="1" hangingPunct="1"/>
              <a:t>6</a:t>
            </a:fld>
            <a:endParaRPr lang="en-US" altLang="zh-TW" sz="1300">
              <a:solidFill>
                <a:srgbClr val="000000"/>
              </a:solidFill>
            </a:endParaRPr>
          </a:p>
        </p:txBody>
      </p:sp>
      <p:sp>
        <p:nvSpPr>
          <p:cNvPr id="87044" name="Rectangle 3"/>
          <p:cNvSpPr>
            <a:spLocks noGrp="1" noChangeArrowheads="1"/>
          </p:cNvSpPr>
          <p:nvPr>
            <p:ph idx="1"/>
          </p:nvPr>
        </p:nvSpPr>
        <p:spPr/>
        <p:txBody>
          <a:bodyPr/>
          <a:lstStyle/>
          <a:p>
            <a:pPr marL="449354" indent="-449354" defTabSz="1195918"/>
            <a:r>
              <a:rPr lang="zh-TW" altLang="en-US" sz="3200" b="1" dirty="0" smtClean="0">
                <a:latin typeface="微軟正黑體" pitchFamily="34" charset="-120"/>
                <a:ea typeface="微軟正黑體" pitchFamily="34" charset="-120"/>
              </a:rPr>
              <a:t>固定資產比率</a:t>
            </a:r>
          </a:p>
          <a:p>
            <a:pPr marL="449354" indent="-449354" defTabSz="1195918">
              <a:spcBef>
                <a:spcPct val="50000"/>
              </a:spcBef>
              <a:spcAft>
                <a:spcPct val="10000"/>
              </a:spcAft>
            </a:pPr>
            <a:r>
              <a:rPr lang="zh-TW" altLang="en-US" sz="3200" dirty="0" smtClean="0">
                <a:solidFill>
                  <a:srgbClr val="FF0000"/>
                </a:solidFill>
                <a:latin typeface="微軟正黑體" pitchFamily="34" charset="-120"/>
                <a:ea typeface="微軟正黑體" pitchFamily="34" charset="-120"/>
              </a:rPr>
              <a:t>公式</a:t>
            </a:r>
            <a:r>
              <a:rPr lang="en-US" altLang="zh-TW" sz="3200" dirty="0" smtClean="0">
                <a:solidFill>
                  <a:srgbClr val="FF0000"/>
                </a:solidFill>
                <a:latin typeface="微軟正黑體" pitchFamily="34" charset="-120"/>
                <a:ea typeface="微軟正黑體" pitchFamily="34" charset="-120"/>
              </a:rPr>
              <a:t>: </a:t>
            </a:r>
            <a:r>
              <a:rPr lang="zh-TW" altLang="en-US" sz="3200" dirty="0" smtClean="0">
                <a:solidFill>
                  <a:srgbClr val="FF0000"/>
                </a:solidFill>
                <a:latin typeface="微軟正黑體" pitchFamily="34" charset="-120"/>
                <a:ea typeface="微軟正黑體" pitchFamily="34" charset="-120"/>
              </a:rPr>
              <a:t>固定資產 </a:t>
            </a:r>
            <a:r>
              <a:rPr lang="en-US" altLang="zh-TW" sz="3200" dirty="0" smtClean="0">
                <a:solidFill>
                  <a:srgbClr val="FF0000"/>
                </a:solidFill>
                <a:latin typeface="微軟正黑體" pitchFamily="34" charset="-120"/>
                <a:ea typeface="微軟正黑體" pitchFamily="34" charset="-120"/>
              </a:rPr>
              <a:t>/ </a:t>
            </a:r>
            <a:r>
              <a:rPr lang="zh-TW" altLang="en-US" sz="3200" dirty="0" smtClean="0">
                <a:solidFill>
                  <a:srgbClr val="FF0000"/>
                </a:solidFill>
                <a:latin typeface="微軟正黑體" pitchFamily="34" charset="-120"/>
                <a:ea typeface="微軟正黑體" pitchFamily="34" charset="-120"/>
              </a:rPr>
              <a:t>資產總額</a:t>
            </a:r>
          </a:p>
          <a:p>
            <a:pPr marL="971242" lvl="1" indent="-373283" defTabSz="1195918">
              <a:lnSpc>
                <a:spcPct val="120000"/>
              </a:lnSpc>
            </a:pPr>
            <a:r>
              <a:rPr lang="zh-TW" altLang="en-US" sz="3200" dirty="0" smtClean="0">
                <a:latin typeface="微軟正黑體" pitchFamily="34" charset="-120"/>
                <a:ea typeface="微軟正黑體" pitchFamily="34" charset="-120"/>
              </a:rPr>
              <a:t>用來觀察一企業在固定資產方面，有沒有呆滯的現象，比率過高表示理財有不當的地方。</a:t>
            </a:r>
          </a:p>
          <a:p>
            <a:pPr marL="971242" lvl="1" indent="-373283" defTabSz="1195918">
              <a:lnSpc>
                <a:spcPct val="120000"/>
              </a:lnSpc>
            </a:pPr>
            <a:r>
              <a:rPr lang="zh-TW" altLang="en-US" sz="3200" dirty="0" smtClean="0">
                <a:latin typeface="微軟正黑體" pitchFamily="34" charset="-120"/>
                <a:ea typeface="微軟正黑體" pitchFamily="34" charset="-120"/>
              </a:rPr>
              <a:t>買賣業應該較低，製造業應該較高。製造業此比率若過低，可能造成該公司無法應付銷售快速成長之需求。</a:t>
            </a:r>
            <a:endParaRPr lang="zh-TW" altLang="en-US" sz="3200" b="1" dirty="0" smtClean="0">
              <a:latin typeface="微軟正黑體" pitchFamily="34" charset="-120"/>
              <a:ea typeface="微軟正黑體" pitchFamily="34" charset="-120"/>
            </a:endParaRPr>
          </a:p>
        </p:txBody>
      </p:sp>
    </p:spTree>
    <p:extLst>
      <p:ext uri="{BB962C8B-B14F-4D97-AF65-F5344CB8AC3E}">
        <p14:creationId xmlns:p14="http://schemas.microsoft.com/office/powerpoint/2010/main" val="243731609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償債能力分析</a:t>
            </a:r>
          </a:p>
        </p:txBody>
      </p:sp>
      <p:sp>
        <p:nvSpPr>
          <p:cNvPr id="88066" name="投影片編號版面配置區 5"/>
          <p:cNvSpPr>
            <a:spLocks noGrp="1"/>
          </p:cNvSpPr>
          <p:nvPr>
            <p:ph type="sldNum" sz="quarter" idx="10"/>
          </p:nvPr>
        </p:nvSpPr>
        <p:spPr>
          <a:xfrm>
            <a:off x="277466" y="7487394"/>
            <a:ext cx="490888" cy="1056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6B1B7186-01B8-409C-9E7D-9F014ECC5535}" type="slidenum">
              <a:rPr lang="en-US" altLang="zh-TW" sz="1300">
                <a:solidFill>
                  <a:srgbClr val="000000"/>
                </a:solidFill>
              </a:rPr>
              <a:pPr eaLnBrk="1" hangingPunct="1"/>
              <a:t>7</a:t>
            </a:fld>
            <a:endParaRPr lang="en-US" altLang="zh-TW" sz="1300" dirty="0">
              <a:solidFill>
                <a:srgbClr val="000000"/>
              </a:solidFill>
            </a:endParaRPr>
          </a:p>
        </p:txBody>
      </p:sp>
      <p:sp>
        <p:nvSpPr>
          <p:cNvPr id="88068" name="Rectangle 3"/>
          <p:cNvSpPr>
            <a:spLocks noGrp="1" noChangeArrowheads="1"/>
          </p:cNvSpPr>
          <p:nvPr>
            <p:ph idx="1"/>
          </p:nvPr>
        </p:nvSpPr>
        <p:spPr/>
        <p:txBody>
          <a:bodyPr/>
          <a:lstStyle/>
          <a:p>
            <a:pPr eaLnBrk="1" hangingPunct="1">
              <a:lnSpc>
                <a:spcPct val="90000"/>
              </a:lnSpc>
            </a:pPr>
            <a:r>
              <a:rPr lang="zh-TW" altLang="en-US" sz="3100" b="1" dirty="0">
                <a:latin typeface="微軟正黑體" pitchFamily="34" charset="-120"/>
                <a:ea typeface="微軟正黑體" pitchFamily="34" charset="-120"/>
              </a:rPr>
              <a:t>流動比率 </a:t>
            </a:r>
            <a:r>
              <a:rPr lang="en-US" altLang="zh-TW" sz="3100" b="1" dirty="0">
                <a:latin typeface="微軟正黑體" pitchFamily="34" charset="-120"/>
                <a:ea typeface="微軟正黑體" pitchFamily="34" charset="-120"/>
              </a:rPr>
              <a:t>(Current Ratio)</a:t>
            </a:r>
          </a:p>
          <a:p>
            <a:pPr eaLnBrk="1" hangingPunct="1">
              <a:lnSpc>
                <a:spcPct val="90000"/>
              </a:lnSpc>
            </a:pPr>
            <a:r>
              <a:rPr lang="zh-TW" altLang="en-US" sz="3100" dirty="0">
                <a:solidFill>
                  <a:srgbClr val="FF0000"/>
                </a:solidFill>
                <a:latin typeface="微軟正黑體" pitchFamily="34" charset="-120"/>
                <a:ea typeface="微軟正黑體" pitchFamily="34" charset="-120"/>
              </a:rPr>
              <a:t>公式</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流動資產 </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流動負債</a:t>
            </a:r>
          </a:p>
          <a:p>
            <a:pPr lvl="1" eaLnBrk="1" hangingPunct="1">
              <a:lnSpc>
                <a:spcPct val="115000"/>
              </a:lnSpc>
            </a:pPr>
            <a:r>
              <a:rPr lang="zh-TW" altLang="en-US" sz="2400" dirty="0">
                <a:latin typeface="微軟正黑體" pitchFamily="34" charset="-120"/>
                <a:ea typeface="微軟正黑體" pitchFamily="34" charset="-120"/>
              </a:rPr>
              <a:t>常為銀行及投資者用來評估企業的短期償債能力，故又稱為銀行家比率。</a:t>
            </a:r>
          </a:p>
          <a:p>
            <a:pPr lvl="1" eaLnBrk="1" hangingPunct="1">
              <a:lnSpc>
                <a:spcPct val="115000"/>
              </a:lnSpc>
            </a:pPr>
            <a:r>
              <a:rPr lang="zh-TW" altLang="en-US" sz="2400" dirty="0">
                <a:latin typeface="微軟正黑體" pitchFamily="34" charset="-120"/>
                <a:ea typeface="微軟正黑體" pitchFamily="34" charset="-120"/>
              </a:rPr>
              <a:t>比率小於</a:t>
            </a:r>
            <a:r>
              <a:rPr lang="en-US" altLang="zh-TW" sz="2400" dirty="0">
                <a:latin typeface="微軟正黑體" pitchFamily="34" charset="-120"/>
                <a:ea typeface="微軟正黑體" pitchFamily="34" charset="-120"/>
              </a:rPr>
              <a:t>100% </a:t>
            </a:r>
            <a:r>
              <a:rPr lang="zh-TW" altLang="en-US" sz="2400" dirty="0">
                <a:latin typeface="微軟正黑體" pitchFamily="34" charset="-120"/>
                <a:ea typeface="微軟正黑體" pitchFamily="34" charset="-120"/>
              </a:rPr>
              <a:t>，表流動負債超過流動資產而產生短期償債能力不足的現象。</a:t>
            </a:r>
          </a:p>
          <a:p>
            <a:pPr lvl="1" eaLnBrk="1" hangingPunct="1">
              <a:lnSpc>
                <a:spcPct val="115000"/>
              </a:lnSpc>
            </a:pPr>
            <a:r>
              <a:rPr lang="zh-TW" altLang="en-US" sz="2400" dirty="0">
                <a:latin typeface="微軟正黑體" pitchFamily="34" charset="-120"/>
                <a:ea typeface="微軟正黑體" pitchFamily="34" charset="-120"/>
              </a:rPr>
              <a:t>比率大於</a:t>
            </a:r>
            <a:r>
              <a:rPr lang="en-US" altLang="zh-TW" sz="2400" dirty="0">
                <a:latin typeface="微軟正黑體" pitchFamily="34" charset="-120"/>
                <a:ea typeface="微軟正黑體" pitchFamily="34" charset="-120"/>
              </a:rPr>
              <a:t>100%</a:t>
            </a:r>
            <a:r>
              <a:rPr lang="zh-TW" altLang="en-US" sz="2400" dirty="0">
                <a:latin typeface="微軟正黑體" pitchFamily="34" charset="-120"/>
                <a:ea typeface="微軟正黑體" pitchFamily="34" charset="-120"/>
              </a:rPr>
              <a:t>表示較好，但尚未能斷定期短期償債能力良好，因為在流動資產之中可能含有不良債權與滯銷庫存等，變現性低的流動資產其償債的能力不高。</a:t>
            </a:r>
          </a:p>
          <a:p>
            <a:pPr lvl="1" eaLnBrk="1" hangingPunct="1">
              <a:lnSpc>
                <a:spcPct val="115000"/>
              </a:lnSpc>
            </a:pPr>
            <a:r>
              <a:rPr lang="zh-TW" altLang="en-US" sz="2400" dirty="0">
                <a:latin typeface="微軟正黑體" pitchFamily="34" charset="-120"/>
                <a:ea typeface="微軟正黑體" pitchFamily="34" charset="-120"/>
              </a:rPr>
              <a:t>理論上流動比率以</a:t>
            </a:r>
            <a:r>
              <a:rPr lang="zh-TW" altLang="en-US" sz="2400" dirty="0" smtClean="0">
                <a:latin typeface="微軟正黑體" pitchFamily="34" charset="-120"/>
                <a:ea typeface="微軟正黑體" pitchFamily="34" charset="-120"/>
              </a:rPr>
              <a:t>維持</a:t>
            </a:r>
            <a:r>
              <a:rPr lang="en-US" altLang="zh-TW" sz="2400" dirty="0" smtClean="0">
                <a:latin typeface="微軟正黑體" pitchFamily="34" charset="-120"/>
                <a:ea typeface="微軟正黑體" pitchFamily="34" charset="-120"/>
              </a:rPr>
              <a:t>200%</a:t>
            </a:r>
            <a:r>
              <a:rPr lang="zh-TW" altLang="en-US" sz="2400" dirty="0" smtClean="0">
                <a:latin typeface="微軟正黑體" pitchFamily="34" charset="-120"/>
                <a:ea typeface="微軟正黑體" pitchFamily="34" charset="-120"/>
              </a:rPr>
              <a:t>最佳</a:t>
            </a:r>
            <a:r>
              <a:rPr lang="zh-TW" altLang="en-US" sz="2400" dirty="0">
                <a:latin typeface="微軟正黑體" pitchFamily="34" charset="-120"/>
                <a:ea typeface="微軟正黑體" pitchFamily="34" charset="-120"/>
              </a:rPr>
              <a:t>，台灣企業普遍流動負債較高，故一般都介於</a:t>
            </a:r>
            <a:r>
              <a:rPr lang="en-US" altLang="zh-TW" sz="2400" dirty="0">
                <a:latin typeface="微軟正黑體" pitchFamily="34" charset="-120"/>
                <a:ea typeface="微軟正黑體" pitchFamily="34" charset="-120"/>
              </a:rPr>
              <a:t>1</a:t>
            </a:r>
            <a:r>
              <a:rPr lang="zh-TW" altLang="en-US" sz="2400" dirty="0">
                <a:latin typeface="微軟正黑體" pitchFamily="34" charset="-120"/>
                <a:ea typeface="微軟正黑體" pitchFamily="34" charset="-120"/>
              </a:rPr>
              <a:t>及</a:t>
            </a:r>
            <a:r>
              <a:rPr lang="en-US" altLang="zh-TW" sz="2400" dirty="0">
                <a:latin typeface="微軟正黑體" pitchFamily="34" charset="-120"/>
                <a:ea typeface="微軟正黑體" pitchFamily="34" charset="-120"/>
              </a:rPr>
              <a:t>1.5</a:t>
            </a:r>
            <a:r>
              <a:rPr lang="zh-TW" altLang="en-US" sz="2400" dirty="0">
                <a:latin typeface="微軟正黑體" pitchFamily="34" charset="-120"/>
                <a:ea typeface="微軟正黑體" pitchFamily="34" charset="-120"/>
              </a:rPr>
              <a:t>之間，但資訊業則普遍較佳。</a:t>
            </a:r>
            <a:endParaRPr lang="zh-TW" altLang="en-US" sz="2400" b="1" dirty="0" smtClean="0">
              <a:latin typeface="微軟正黑體" pitchFamily="34" charset="-120"/>
              <a:ea typeface="微軟正黑體" pitchFamily="34" charset="-120"/>
            </a:endParaRPr>
          </a:p>
        </p:txBody>
      </p:sp>
    </p:spTree>
    <p:extLst>
      <p:ext uri="{BB962C8B-B14F-4D97-AF65-F5344CB8AC3E}">
        <p14:creationId xmlns:p14="http://schemas.microsoft.com/office/powerpoint/2010/main" val="282932931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償債能力分析</a:t>
            </a:r>
          </a:p>
        </p:txBody>
      </p:sp>
      <p:sp>
        <p:nvSpPr>
          <p:cNvPr id="89090" name="投影片編號版面配置區 5"/>
          <p:cNvSpPr>
            <a:spLocks noGrp="1"/>
          </p:cNvSpPr>
          <p:nvPr>
            <p:ph type="sldNum" sz="quarter" idx="10"/>
          </p:nvPr>
        </p:nvSpPr>
        <p:spPr>
          <a:xfrm>
            <a:off x="133450" y="7547301"/>
            <a:ext cx="634904" cy="457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AED95506-FC9E-40D0-BD54-24DEA475BCBC}" type="slidenum">
              <a:rPr lang="en-US" altLang="zh-TW" sz="1300">
                <a:solidFill>
                  <a:srgbClr val="000000"/>
                </a:solidFill>
              </a:rPr>
              <a:pPr eaLnBrk="1" hangingPunct="1"/>
              <a:t>8</a:t>
            </a:fld>
            <a:endParaRPr lang="en-US" altLang="zh-TW" sz="1300">
              <a:solidFill>
                <a:srgbClr val="000000"/>
              </a:solidFill>
            </a:endParaRPr>
          </a:p>
        </p:txBody>
      </p:sp>
      <p:sp>
        <p:nvSpPr>
          <p:cNvPr id="89092" name="Rectangle 3"/>
          <p:cNvSpPr>
            <a:spLocks noGrp="1" noChangeArrowheads="1"/>
          </p:cNvSpPr>
          <p:nvPr>
            <p:ph idx="1"/>
          </p:nvPr>
        </p:nvSpPr>
        <p:spPr/>
        <p:txBody>
          <a:bodyPr/>
          <a:lstStyle/>
          <a:p>
            <a:pPr eaLnBrk="1" hangingPunct="1">
              <a:lnSpc>
                <a:spcPct val="90000"/>
              </a:lnSpc>
            </a:pPr>
            <a:r>
              <a:rPr lang="zh-TW" altLang="en-US" sz="3200" b="1" dirty="0" smtClean="0">
                <a:latin typeface="微軟正黑體" pitchFamily="34" charset="-120"/>
                <a:ea typeface="微軟正黑體" pitchFamily="34" charset="-120"/>
              </a:rPr>
              <a:t>速動比率 </a:t>
            </a:r>
            <a:r>
              <a:rPr lang="en-US" altLang="zh-TW" sz="3200" b="1" dirty="0" smtClean="0">
                <a:latin typeface="微軟正黑體" pitchFamily="34" charset="-120"/>
                <a:ea typeface="微軟正黑體" pitchFamily="34" charset="-120"/>
              </a:rPr>
              <a:t>(Quick Ratio)</a:t>
            </a:r>
          </a:p>
          <a:p>
            <a:pPr eaLnBrk="1" hangingPunct="1">
              <a:lnSpc>
                <a:spcPct val="90000"/>
              </a:lnSpc>
              <a:spcBef>
                <a:spcPct val="50000"/>
              </a:spcBef>
              <a:spcAft>
                <a:spcPct val="10000"/>
              </a:spcAft>
            </a:pPr>
            <a:r>
              <a:rPr lang="zh-TW" altLang="en-US" sz="2800" dirty="0" smtClean="0">
                <a:solidFill>
                  <a:srgbClr val="FF0000"/>
                </a:solidFill>
                <a:latin typeface="微軟正黑體" pitchFamily="34" charset="-120"/>
                <a:ea typeface="微軟正黑體" pitchFamily="34" charset="-120"/>
              </a:rPr>
              <a:t>公式</a:t>
            </a:r>
            <a:r>
              <a:rPr lang="en-US" altLang="zh-TW" sz="2800" dirty="0" smtClean="0">
                <a:solidFill>
                  <a:srgbClr val="FF0000"/>
                </a:solidFill>
                <a:latin typeface="微軟正黑體" pitchFamily="34" charset="-120"/>
                <a:ea typeface="微軟正黑體" pitchFamily="34" charset="-120"/>
              </a:rPr>
              <a:t>: (</a:t>
            </a:r>
            <a:r>
              <a:rPr lang="zh-TW" altLang="en-US" sz="2800" dirty="0" smtClean="0">
                <a:solidFill>
                  <a:srgbClr val="FF0000"/>
                </a:solidFill>
                <a:latin typeface="微軟正黑體" pitchFamily="34" charset="-120"/>
                <a:ea typeface="微軟正黑體" pitchFamily="34" charset="-120"/>
              </a:rPr>
              <a:t>流動資產</a:t>
            </a:r>
            <a:r>
              <a:rPr lang="en-US" altLang="zh-TW" sz="2800" dirty="0" smtClean="0">
                <a:solidFill>
                  <a:srgbClr val="FF0000"/>
                </a:solidFill>
                <a:latin typeface="微軟正黑體" pitchFamily="34" charset="-120"/>
                <a:ea typeface="微軟正黑體" pitchFamily="34" charset="-120"/>
              </a:rPr>
              <a:t>- </a:t>
            </a:r>
            <a:r>
              <a:rPr lang="zh-TW" altLang="en-US" sz="2800" dirty="0" smtClean="0">
                <a:solidFill>
                  <a:srgbClr val="FF0000"/>
                </a:solidFill>
                <a:latin typeface="微軟正黑體" pitchFamily="34" charset="-120"/>
                <a:ea typeface="微軟正黑體" pitchFamily="34" charset="-120"/>
              </a:rPr>
              <a:t>存貨</a:t>
            </a:r>
            <a:r>
              <a:rPr lang="en-US" altLang="zh-TW" sz="2800" dirty="0" smtClean="0">
                <a:solidFill>
                  <a:srgbClr val="FF0000"/>
                </a:solidFill>
                <a:latin typeface="微軟正黑體" pitchFamily="34" charset="-120"/>
                <a:ea typeface="微軟正黑體" pitchFamily="34" charset="-120"/>
              </a:rPr>
              <a:t>-</a:t>
            </a:r>
            <a:r>
              <a:rPr lang="zh-TW" altLang="en-US" sz="2800" dirty="0" smtClean="0">
                <a:solidFill>
                  <a:srgbClr val="FF0000"/>
                </a:solidFill>
                <a:latin typeface="微軟正黑體" pitchFamily="34" charset="-120"/>
                <a:ea typeface="微軟正黑體" pitchFamily="34" charset="-120"/>
              </a:rPr>
              <a:t>預付款項</a:t>
            </a:r>
            <a:r>
              <a:rPr lang="en-US" altLang="zh-TW" sz="2800" dirty="0" smtClean="0">
                <a:solidFill>
                  <a:srgbClr val="FF0000"/>
                </a:solidFill>
                <a:latin typeface="微軟正黑體" pitchFamily="34" charset="-120"/>
                <a:ea typeface="微軟正黑體" pitchFamily="34" charset="-120"/>
              </a:rPr>
              <a:t>) / </a:t>
            </a:r>
            <a:r>
              <a:rPr lang="zh-TW" altLang="en-US" sz="2800" dirty="0" smtClean="0">
                <a:solidFill>
                  <a:srgbClr val="FF0000"/>
                </a:solidFill>
                <a:latin typeface="微軟正黑體" pitchFamily="34" charset="-120"/>
                <a:ea typeface="微軟正黑體" pitchFamily="34" charset="-120"/>
              </a:rPr>
              <a:t>流動負債</a:t>
            </a:r>
          </a:p>
          <a:p>
            <a:pPr lvl="1" eaLnBrk="1" hangingPunct="1">
              <a:lnSpc>
                <a:spcPct val="120000"/>
              </a:lnSpc>
            </a:pPr>
            <a:r>
              <a:rPr lang="zh-TW" altLang="en-US" sz="2800" dirty="0">
                <a:latin typeface="微軟正黑體" pitchFamily="34" charset="-120"/>
                <a:ea typeface="微軟正黑體" pitchFamily="34" charset="-120"/>
              </a:rPr>
              <a:t>此比率用來衡量企業最迅速之償債能力。</a:t>
            </a:r>
          </a:p>
          <a:p>
            <a:pPr lvl="1" eaLnBrk="1" hangingPunct="1">
              <a:lnSpc>
                <a:spcPct val="120000"/>
              </a:lnSpc>
            </a:pPr>
            <a:r>
              <a:rPr lang="zh-TW" altLang="en-US" sz="2800" dirty="0">
                <a:latin typeface="微軟正黑體" pitchFamily="34" charset="-120"/>
                <a:ea typeface="微軟正黑體" pitchFamily="34" charset="-120"/>
              </a:rPr>
              <a:t>在流動資產中，現金和有價證券與應收帳款之流動性最快，在正常之狀態下，可於極短時間內變現，且不致因變現造成損失。而存貨及預付款項之變現能力最緩，且容易發生損失，故速動比率之計算將其扣除在外。</a:t>
            </a:r>
          </a:p>
          <a:p>
            <a:pPr lvl="1" eaLnBrk="1" hangingPunct="1">
              <a:lnSpc>
                <a:spcPct val="120000"/>
              </a:lnSpc>
            </a:pPr>
            <a:r>
              <a:rPr lang="zh-TW" altLang="en-US" sz="2800" dirty="0">
                <a:latin typeface="微軟正黑體" pitchFamily="34" charset="-120"/>
                <a:ea typeface="微軟正黑體" pitchFamily="34" charset="-120"/>
              </a:rPr>
              <a:t>一般理想的速動比率為</a:t>
            </a:r>
            <a:r>
              <a:rPr lang="en-US" altLang="zh-TW" sz="2800" dirty="0">
                <a:latin typeface="微軟正黑體" pitchFamily="34" charset="-120"/>
                <a:ea typeface="微軟正黑體" pitchFamily="34" charset="-120"/>
              </a:rPr>
              <a:t>1</a:t>
            </a:r>
            <a:r>
              <a:rPr lang="zh-TW" altLang="en-US" sz="2800" dirty="0">
                <a:latin typeface="微軟正黑體" pitchFamily="34" charset="-120"/>
                <a:ea typeface="微軟正黑體" pitchFamily="34" charset="-120"/>
              </a:rPr>
              <a:t>。</a:t>
            </a:r>
            <a:endParaRPr lang="zh-TW" altLang="en-US" b="1" dirty="0">
              <a:latin typeface="微軟正黑體" pitchFamily="34" charset="-120"/>
              <a:ea typeface="微軟正黑體" pitchFamily="34" charset="-120"/>
            </a:endParaRPr>
          </a:p>
        </p:txBody>
      </p:sp>
    </p:spTree>
    <p:extLst>
      <p:ext uri="{BB962C8B-B14F-4D97-AF65-F5344CB8AC3E}">
        <p14:creationId xmlns:p14="http://schemas.microsoft.com/office/powerpoint/2010/main" val="128224944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2"/>
          <p:cNvSpPr>
            <a:spLocks noGrp="1" noChangeArrowheads="1"/>
          </p:cNvSpPr>
          <p:nvPr>
            <p:ph type="title"/>
          </p:nvPr>
        </p:nvSpPr>
        <p:spPr/>
        <p:txBody>
          <a:bodyPr/>
          <a:lstStyle/>
          <a:p>
            <a:pPr algn="l" defTabSz="1195918"/>
            <a:r>
              <a:rPr lang="zh-TW" altLang="en-US" sz="4000" dirty="0">
                <a:latin typeface="微軟正黑體" pitchFamily="34" charset="-120"/>
                <a:ea typeface="微軟正黑體" pitchFamily="34" charset="-120"/>
              </a:rPr>
              <a:t>經營能力分析</a:t>
            </a:r>
          </a:p>
        </p:txBody>
      </p:sp>
      <p:sp>
        <p:nvSpPr>
          <p:cNvPr id="91138" name="投影片編號版面配置區 5"/>
          <p:cNvSpPr>
            <a:spLocks noGrp="1"/>
          </p:cNvSpPr>
          <p:nvPr>
            <p:ph type="sldNum" sz="quarter" idx="10"/>
          </p:nvPr>
        </p:nvSpPr>
        <p:spPr>
          <a:xfrm>
            <a:off x="277466" y="7487394"/>
            <a:ext cx="490888" cy="1056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tx2"/>
                </a:solidFill>
                <a:latin typeface="Arial" charset="0"/>
                <a:ea typeface="新細明體" charset="-120"/>
              </a:defRPr>
            </a:lvl1pPr>
            <a:lvl2pPr marL="827943" indent="-318440" eaLnBrk="0" hangingPunct="0">
              <a:defRPr kumimoji="1" sz="3600">
                <a:solidFill>
                  <a:schemeClr val="tx2"/>
                </a:solidFill>
                <a:latin typeface="Arial" charset="0"/>
                <a:ea typeface="新細明體" charset="-120"/>
              </a:defRPr>
            </a:lvl2pPr>
            <a:lvl3pPr marL="1273759" indent="-254752" eaLnBrk="0" hangingPunct="0">
              <a:defRPr kumimoji="1" sz="3600">
                <a:solidFill>
                  <a:schemeClr val="tx2"/>
                </a:solidFill>
                <a:latin typeface="Arial" charset="0"/>
                <a:ea typeface="新細明體" charset="-120"/>
              </a:defRPr>
            </a:lvl3pPr>
            <a:lvl4pPr marL="1783263" indent="-254752" eaLnBrk="0" hangingPunct="0">
              <a:defRPr kumimoji="1" sz="3600">
                <a:solidFill>
                  <a:schemeClr val="tx2"/>
                </a:solidFill>
                <a:latin typeface="Arial" charset="0"/>
                <a:ea typeface="新細明體" charset="-120"/>
              </a:defRPr>
            </a:lvl4pPr>
            <a:lvl5pPr marL="2292767" indent="-254752" eaLnBrk="0" hangingPunct="0">
              <a:defRPr kumimoji="1" sz="3600">
                <a:solidFill>
                  <a:schemeClr val="tx2"/>
                </a:solidFill>
                <a:latin typeface="Arial" charset="0"/>
                <a:ea typeface="新細明體" charset="-120"/>
              </a:defRPr>
            </a:lvl5pPr>
            <a:lvl6pPr marL="2802270" indent="-254752" algn="ctr" eaLnBrk="0" fontAlgn="base" hangingPunct="0">
              <a:spcBef>
                <a:spcPct val="0"/>
              </a:spcBef>
              <a:spcAft>
                <a:spcPct val="0"/>
              </a:spcAft>
              <a:defRPr kumimoji="1" sz="3600">
                <a:solidFill>
                  <a:schemeClr val="tx2"/>
                </a:solidFill>
                <a:latin typeface="Arial" charset="0"/>
                <a:ea typeface="新細明體" charset="-120"/>
              </a:defRPr>
            </a:lvl6pPr>
            <a:lvl7pPr marL="3311774" indent="-254752" algn="ctr" eaLnBrk="0" fontAlgn="base" hangingPunct="0">
              <a:spcBef>
                <a:spcPct val="0"/>
              </a:spcBef>
              <a:spcAft>
                <a:spcPct val="0"/>
              </a:spcAft>
              <a:defRPr kumimoji="1" sz="3600">
                <a:solidFill>
                  <a:schemeClr val="tx2"/>
                </a:solidFill>
                <a:latin typeface="Arial" charset="0"/>
                <a:ea typeface="新細明體" charset="-120"/>
              </a:defRPr>
            </a:lvl7pPr>
            <a:lvl8pPr marL="3821278" indent="-254752" algn="ctr" eaLnBrk="0" fontAlgn="base" hangingPunct="0">
              <a:spcBef>
                <a:spcPct val="0"/>
              </a:spcBef>
              <a:spcAft>
                <a:spcPct val="0"/>
              </a:spcAft>
              <a:defRPr kumimoji="1" sz="3600">
                <a:solidFill>
                  <a:schemeClr val="tx2"/>
                </a:solidFill>
                <a:latin typeface="Arial" charset="0"/>
                <a:ea typeface="新細明體" charset="-120"/>
              </a:defRPr>
            </a:lvl8pPr>
            <a:lvl9pPr marL="4330781" indent="-254752" algn="ctr" eaLnBrk="0" fontAlgn="base" hangingPunct="0">
              <a:spcBef>
                <a:spcPct val="0"/>
              </a:spcBef>
              <a:spcAft>
                <a:spcPct val="0"/>
              </a:spcAft>
              <a:defRPr kumimoji="1" sz="3600">
                <a:solidFill>
                  <a:schemeClr val="tx2"/>
                </a:solidFill>
                <a:latin typeface="Arial" charset="0"/>
                <a:ea typeface="新細明體" charset="-120"/>
              </a:defRPr>
            </a:lvl9pPr>
          </a:lstStyle>
          <a:p>
            <a:pPr eaLnBrk="1" hangingPunct="1"/>
            <a:fld id="{FDD11246-276C-4696-BCE2-4D4676853261}" type="slidenum">
              <a:rPr lang="en-US" altLang="zh-TW" sz="1300">
                <a:solidFill>
                  <a:srgbClr val="000000"/>
                </a:solidFill>
              </a:rPr>
              <a:pPr eaLnBrk="1" hangingPunct="1"/>
              <a:t>9</a:t>
            </a:fld>
            <a:endParaRPr lang="en-US" altLang="zh-TW" sz="1300" dirty="0">
              <a:solidFill>
                <a:srgbClr val="000000"/>
              </a:solidFill>
            </a:endParaRPr>
          </a:p>
        </p:txBody>
      </p:sp>
      <p:sp>
        <p:nvSpPr>
          <p:cNvPr id="91140" name="Rectangle 3"/>
          <p:cNvSpPr>
            <a:spLocks noGrp="1" noChangeArrowheads="1"/>
          </p:cNvSpPr>
          <p:nvPr>
            <p:ph idx="1"/>
          </p:nvPr>
        </p:nvSpPr>
        <p:spPr/>
        <p:txBody>
          <a:bodyPr/>
          <a:lstStyle/>
          <a:p>
            <a:pPr eaLnBrk="1" hangingPunct="1">
              <a:lnSpc>
                <a:spcPct val="90000"/>
              </a:lnSpc>
            </a:pPr>
            <a:r>
              <a:rPr lang="zh-TW" altLang="en-US" sz="3100" b="1" dirty="0">
                <a:latin typeface="微軟正黑體" pitchFamily="34" charset="-120"/>
                <a:ea typeface="微軟正黑體" pitchFamily="34" charset="-120"/>
              </a:rPr>
              <a:t>應收款項週轉率</a:t>
            </a:r>
            <a:r>
              <a:rPr lang="en-US" altLang="zh-TW" sz="3100" b="1" dirty="0">
                <a:latin typeface="微軟正黑體" pitchFamily="34" charset="-120"/>
                <a:ea typeface="微軟正黑體" pitchFamily="34" charset="-120"/>
              </a:rPr>
              <a:t>(</a:t>
            </a:r>
            <a:r>
              <a:rPr lang="zh-TW" altLang="en-US" sz="3100" b="1" dirty="0">
                <a:latin typeface="微軟正黑體" pitchFamily="34" charset="-120"/>
                <a:ea typeface="微軟正黑體" pitchFamily="34" charset="-120"/>
              </a:rPr>
              <a:t>次</a:t>
            </a:r>
            <a:r>
              <a:rPr lang="en-US" altLang="zh-TW" sz="3100" b="1" dirty="0">
                <a:latin typeface="微軟正黑體" pitchFamily="34" charset="-120"/>
                <a:ea typeface="微軟正黑體" pitchFamily="34" charset="-120"/>
              </a:rPr>
              <a:t>) (Receivable Turnover Ratio)</a:t>
            </a:r>
            <a:endParaRPr lang="en-US" altLang="zh-TW" sz="3100" b="1" dirty="0">
              <a:solidFill>
                <a:srgbClr val="FF0000"/>
              </a:solidFill>
              <a:latin typeface="微軟正黑體" pitchFamily="34" charset="-120"/>
              <a:ea typeface="微軟正黑體" pitchFamily="34" charset="-120"/>
            </a:endParaRPr>
          </a:p>
          <a:p>
            <a:pPr eaLnBrk="1" hangingPunct="1">
              <a:lnSpc>
                <a:spcPct val="90000"/>
              </a:lnSpc>
            </a:pPr>
            <a:r>
              <a:rPr lang="zh-TW" altLang="en-US" sz="3100" dirty="0">
                <a:solidFill>
                  <a:srgbClr val="FF0000"/>
                </a:solidFill>
                <a:latin typeface="微軟正黑體" pitchFamily="34" charset="-120"/>
                <a:ea typeface="微軟正黑體" pitchFamily="34" charset="-120"/>
              </a:rPr>
              <a:t>公式</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賒銷淨額 </a:t>
            </a:r>
            <a:r>
              <a:rPr lang="en-US" altLang="zh-TW" sz="3100" dirty="0">
                <a:solidFill>
                  <a:srgbClr val="FF0000"/>
                </a:solidFill>
                <a:latin typeface="微軟正黑體" pitchFamily="34" charset="-120"/>
                <a:ea typeface="微軟正黑體" pitchFamily="34" charset="-120"/>
              </a:rPr>
              <a:t>/ </a:t>
            </a:r>
            <a:r>
              <a:rPr lang="zh-TW" altLang="en-US" sz="3100" dirty="0">
                <a:solidFill>
                  <a:srgbClr val="FF0000"/>
                </a:solidFill>
                <a:latin typeface="微軟正黑體" pitchFamily="34" charset="-120"/>
                <a:ea typeface="微軟正黑體" pitchFamily="34" charset="-120"/>
              </a:rPr>
              <a:t>平均應收</a:t>
            </a:r>
            <a:r>
              <a:rPr lang="zh-TW" altLang="en-US" sz="3100" dirty="0" smtClean="0">
                <a:solidFill>
                  <a:srgbClr val="FF0000"/>
                </a:solidFill>
                <a:latin typeface="微軟正黑體" pitchFamily="34" charset="-120"/>
                <a:ea typeface="微軟正黑體" pitchFamily="34" charset="-120"/>
              </a:rPr>
              <a:t>帳款</a:t>
            </a:r>
            <a:endParaRPr lang="en-US" altLang="zh-TW" sz="3100" dirty="0" smtClean="0">
              <a:solidFill>
                <a:srgbClr val="FF0000"/>
              </a:solidFill>
              <a:latin typeface="微軟正黑體" pitchFamily="34" charset="-120"/>
              <a:ea typeface="微軟正黑體" pitchFamily="34" charset="-120"/>
            </a:endParaRPr>
          </a:p>
          <a:p>
            <a:pPr lvl="1" eaLnBrk="1" hangingPunct="1">
              <a:lnSpc>
                <a:spcPct val="90000"/>
              </a:lnSpc>
            </a:pPr>
            <a:r>
              <a:rPr lang="zh-TW" altLang="en-US" sz="2600" dirty="0" smtClean="0">
                <a:latin typeface="微軟正黑體" pitchFamily="34" charset="-120"/>
                <a:ea typeface="微軟正黑體" pitchFamily="34" charset="-120"/>
              </a:rPr>
              <a:t>測試</a:t>
            </a:r>
            <a:r>
              <a:rPr lang="zh-TW" altLang="en-US" sz="2600" dirty="0">
                <a:latin typeface="微軟正黑體" pitchFamily="34" charset="-120"/>
                <a:ea typeface="微軟正黑體" pitchFamily="34" charset="-120"/>
              </a:rPr>
              <a:t>營業債權的回收速度是否良好之財務比率。</a:t>
            </a:r>
          </a:p>
          <a:p>
            <a:pPr lvl="1" eaLnBrk="1" hangingPunct="1">
              <a:lnSpc>
                <a:spcPct val="90000"/>
              </a:lnSpc>
            </a:pPr>
            <a:r>
              <a:rPr lang="zh-TW" altLang="en-US" sz="2600" dirty="0">
                <a:latin typeface="微軟正黑體" pitchFamily="34" charset="-120"/>
                <a:ea typeface="微軟正黑體" pitchFamily="34" charset="-120"/>
              </a:rPr>
              <a:t>平均應收帳款的計算，通常以期初金額加上期末金額除以</a:t>
            </a:r>
            <a:r>
              <a:rPr lang="en-US" altLang="zh-TW" sz="2600" dirty="0">
                <a:latin typeface="微軟正黑體" pitchFamily="34" charset="-120"/>
                <a:ea typeface="微軟正黑體" pitchFamily="34" charset="-120"/>
              </a:rPr>
              <a:t>2</a:t>
            </a:r>
            <a:r>
              <a:rPr lang="zh-TW" altLang="en-US" sz="2600" dirty="0">
                <a:latin typeface="微軟正黑體" pitchFamily="34" charset="-120"/>
                <a:ea typeface="微軟正黑體" pitchFamily="34" charset="-120"/>
              </a:rPr>
              <a:t>得之。 </a:t>
            </a:r>
          </a:p>
          <a:p>
            <a:pPr lvl="1" eaLnBrk="1" hangingPunct="1">
              <a:lnSpc>
                <a:spcPct val="90000"/>
              </a:lnSpc>
            </a:pPr>
            <a:r>
              <a:rPr lang="zh-TW" altLang="en-US" sz="2600" dirty="0">
                <a:latin typeface="微軟正黑體" pitchFamily="34" charset="-120"/>
                <a:ea typeface="微軟正黑體" pitchFamily="34" charset="-120"/>
              </a:rPr>
              <a:t>本率愈高，速度愈快，流動性愈強。</a:t>
            </a:r>
          </a:p>
          <a:p>
            <a:pPr lvl="1" eaLnBrk="1" hangingPunct="1">
              <a:lnSpc>
                <a:spcPct val="90000"/>
              </a:lnSpc>
            </a:pPr>
            <a:r>
              <a:rPr lang="zh-TW" altLang="en-US" sz="2600" dirty="0">
                <a:latin typeface="微軟正黑體" pitchFamily="34" charset="-120"/>
                <a:ea typeface="微軟正黑體" pitchFamily="34" charset="-120"/>
              </a:rPr>
              <a:t>注意事項</a:t>
            </a:r>
            <a:r>
              <a:rPr lang="en-US" altLang="zh-TW" sz="2600" dirty="0">
                <a:latin typeface="微軟正黑體" pitchFamily="34" charset="-120"/>
                <a:ea typeface="微軟正黑體" pitchFamily="34" charset="-120"/>
              </a:rPr>
              <a:t>:</a:t>
            </a:r>
          </a:p>
          <a:p>
            <a:pPr lvl="2" eaLnBrk="1" hangingPunct="1">
              <a:lnSpc>
                <a:spcPct val="110000"/>
              </a:lnSpc>
            </a:pPr>
            <a:r>
              <a:rPr lang="zh-TW" altLang="en-US" sz="2600" dirty="0">
                <a:latin typeface="微軟正黑體" pitchFamily="34" charset="-120"/>
                <a:ea typeface="微軟正黑體" pitchFamily="34" charset="-120"/>
              </a:rPr>
              <a:t>應收帳款品質</a:t>
            </a:r>
            <a:r>
              <a:rPr lang="en-US" altLang="zh-TW" sz="2600" dirty="0">
                <a:latin typeface="微軟正黑體" pitchFamily="34" charset="-120"/>
                <a:ea typeface="微軟正黑體" pitchFamily="34" charset="-120"/>
              </a:rPr>
              <a:t>: </a:t>
            </a:r>
            <a:r>
              <a:rPr lang="zh-TW" altLang="en-US" sz="2600" dirty="0">
                <a:latin typeface="微軟正黑體" pitchFamily="34" charset="-120"/>
                <a:ea typeface="微軟正黑體" pitchFamily="34" charset="-120"/>
              </a:rPr>
              <a:t>帳款是否真實？過期帳的多寡？顧客分散程度？帳款收回可能性？呆帳準備提列狀況。</a:t>
            </a:r>
          </a:p>
          <a:p>
            <a:pPr lvl="2" eaLnBrk="1" hangingPunct="1">
              <a:lnSpc>
                <a:spcPct val="110000"/>
              </a:lnSpc>
            </a:pPr>
            <a:r>
              <a:rPr lang="zh-TW" altLang="en-US" sz="2600" dirty="0">
                <a:latin typeface="微軟正黑體" pitchFamily="34" charset="-120"/>
                <a:ea typeface="微軟正黑體" pitchFamily="34" charset="-120"/>
              </a:rPr>
              <a:t>應收關係企業款的狀況是否正常。</a:t>
            </a:r>
          </a:p>
          <a:p>
            <a:pPr lvl="2" eaLnBrk="1" hangingPunct="1">
              <a:lnSpc>
                <a:spcPct val="110000"/>
              </a:lnSpc>
            </a:pPr>
            <a:r>
              <a:rPr lang="zh-TW" altLang="en-US" sz="2600" dirty="0">
                <a:latin typeface="微軟正黑體" pitchFamily="34" charset="-120"/>
                <a:ea typeface="微軟正黑體" pitchFamily="34" charset="-120"/>
              </a:rPr>
              <a:t>平均應收帳款的計算方式。</a:t>
            </a:r>
          </a:p>
          <a:p>
            <a:pPr lvl="2" eaLnBrk="1" hangingPunct="1">
              <a:lnSpc>
                <a:spcPct val="110000"/>
              </a:lnSpc>
            </a:pPr>
            <a:r>
              <a:rPr lang="zh-TW" altLang="en-US" sz="2600" dirty="0">
                <a:latin typeface="微軟正黑體" pitchFamily="34" charset="-120"/>
                <a:ea typeface="微軟正黑體" pitchFamily="34" charset="-120"/>
              </a:rPr>
              <a:t>應收票據應包括在內。</a:t>
            </a:r>
          </a:p>
          <a:p>
            <a:pPr lvl="2" eaLnBrk="1" hangingPunct="1">
              <a:lnSpc>
                <a:spcPct val="110000"/>
              </a:lnSpc>
            </a:pPr>
            <a:r>
              <a:rPr lang="zh-TW" altLang="en-US" sz="2600" dirty="0">
                <a:latin typeface="微軟正黑體" pitchFamily="34" charset="-120"/>
                <a:ea typeface="微軟正黑體" pitchFamily="34" charset="-120"/>
              </a:rPr>
              <a:t>季節性的影響。</a:t>
            </a:r>
          </a:p>
        </p:txBody>
      </p:sp>
    </p:spTree>
    <p:extLst>
      <p:ext uri="{BB962C8B-B14F-4D97-AF65-F5344CB8AC3E}">
        <p14:creationId xmlns:p14="http://schemas.microsoft.com/office/powerpoint/2010/main" val="1911372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2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3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4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5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6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7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8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DTTL">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8_PiL2005">
  <a:themeElements>
    <a:clrScheme name="">
      <a:dk1>
        <a:srgbClr val="000000"/>
      </a:dk1>
      <a:lt1>
        <a:srgbClr val="FFFFFF"/>
      </a:lt1>
      <a:dk2>
        <a:srgbClr val="000000"/>
      </a:dk2>
      <a:lt2>
        <a:srgbClr val="FFFFFF"/>
      </a:lt2>
      <a:accent1>
        <a:srgbClr val="002776"/>
      </a:accent1>
      <a:accent2>
        <a:srgbClr val="92D400"/>
      </a:accent2>
      <a:accent3>
        <a:srgbClr val="AAAAAA"/>
      </a:accent3>
      <a:accent4>
        <a:srgbClr val="DADADA"/>
      </a:accent4>
      <a:accent5>
        <a:srgbClr val="AAACBD"/>
      </a:accent5>
      <a:accent6>
        <a:srgbClr val="84C000"/>
      </a:accent6>
      <a:hlink>
        <a:srgbClr val="000066"/>
      </a:hlink>
      <a:folHlink>
        <a:srgbClr val="99CC00"/>
      </a:folHlink>
    </a:clrScheme>
    <a:fontScheme name="7_PiL2005">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PiL2005 1">
        <a:dk1>
          <a:srgbClr val="9CD100"/>
        </a:dk1>
        <a:lt1>
          <a:srgbClr val="FFFFFF"/>
        </a:lt1>
        <a:dk2>
          <a:srgbClr val="091D5D"/>
        </a:dk2>
        <a:lt2>
          <a:srgbClr val="FFFFFF"/>
        </a:lt2>
        <a:accent1>
          <a:srgbClr val="9773AE"/>
        </a:accent1>
        <a:accent2>
          <a:srgbClr val="DC8240"/>
        </a:accent2>
        <a:accent3>
          <a:srgbClr val="AAABB6"/>
        </a:accent3>
        <a:accent4>
          <a:srgbClr val="DADADA"/>
        </a:accent4>
        <a:accent5>
          <a:srgbClr val="C9BCD3"/>
        </a:accent5>
        <a:accent6>
          <a:srgbClr val="C77539"/>
        </a:accent6>
        <a:hlink>
          <a:srgbClr val="577D3D"/>
        </a:hlink>
        <a:folHlink>
          <a:srgbClr val="549CB5"/>
        </a:folHlink>
      </a:clrScheme>
      <a:clrMap bg1="dk2" tx1="lt1" bg2="dk1" tx2="lt2" accent1="accent1" accent2="accent2" accent3="accent3" accent4="accent4" accent5="accent5" accent6="accent6" hlink="hlink" folHlink="folHlink"/>
    </a:extraClrScheme>
    <a:extraClrScheme>
      <a:clrScheme name="7_PiL2005 2">
        <a:dk1>
          <a:srgbClr val="091D5D"/>
        </a:dk1>
        <a:lt1>
          <a:srgbClr val="FFFFFF"/>
        </a:lt1>
        <a:dk2>
          <a:srgbClr val="596E6E"/>
        </a:dk2>
        <a:lt2>
          <a:srgbClr val="9CD100"/>
        </a:lt2>
        <a:accent1>
          <a:srgbClr val="9773AE"/>
        </a:accent1>
        <a:accent2>
          <a:srgbClr val="DC8240"/>
        </a:accent2>
        <a:accent3>
          <a:srgbClr val="FFFFFF"/>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0_Blank">
  <a:themeElements>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8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9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0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1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0.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3.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4.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5.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6.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7.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8.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9.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0.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3.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4.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5.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6.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7.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FFFFFF"/>
    </a:lt2>
    <a:accent1>
      <a:srgbClr val="002776"/>
    </a:accent1>
    <a:accent2>
      <a:srgbClr val="92D400"/>
    </a:accent2>
    <a:accent3>
      <a:srgbClr val="AAAAAA"/>
    </a:accent3>
    <a:accent4>
      <a:srgbClr val="DADADA"/>
    </a:accent4>
    <a:accent5>
      <a:srgbClr val="AAACBD"/>
    </a:accent5>
    <a:accent6>
      <a:srgbClr val="84C000"/>
    </a:accent6>
    <a:hlink>
      <a:srgbClr val="000066"/>
    </a:hlink>
    <a:folHlink>
      <a:srgbClr val="99CC00"/>
    </a:folHlink>
  </a:clrScheme>
</a:themeOverride>
</file>

<file path=ppt/theme/themeOverride4.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5.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6.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7.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8.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9.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docProps/app.xml><?xml version="1.0" encoding="utf-8"?>
<Properties xmlns="http://schemas.openxmlformats.org/officeDocument/2006/extended-properties" xmlns:vt="http://schemas.openxmlformats.org/officeDocument/2006/docPropsVTypes">
  <Template>2009年-07</Template>
  <TotalTime>7970</TotalTime>
  <Words>1817</Words>
  <Application>Microsoft Office PowerPoint</Application>
  <PresentationFormat>自訂</PresentationFormat>
  <Paragraphs>225</Paragraphs>
  <Slides>25</Slides>
  <Notes>6</Notes>
  <HiddenSlides>0</HiddenSlides>
  <MMClips>0</MMClips>
  <ScaleCrop>false</ScaleCrop>
  <HeadingPairs>
    <vt:vector size="4" baseType="variant">
      <vt:variant>
        <vt:lpstr>佈景主題</vt:lpstr>
      </vt:variant>
      <vt:variant>
        <vt:i4>17</vt:i4>
      </vt:variant>
      <vt:variant>
        <vt:lpstr>投影片標題</vt:lpstr>
      </vt:variant>
      <vt:variant>
        <vt:i4>25</vt:i4>
      </vt:variant>
    </vt:vector>
  </HeadingPairs>
  <TitlesOfParts>
    <vt:vector size="42" baseType="lpstr">
      <vt:lpstr>2009年-07</vt:lpstr>
      <vt:lpstr>Office 佈景主題</vt:lpstr>
      <vt:lpstr>8_PiL2005</vt:lpstr>
      <vt:lpstr>20_Blank</vt:lpstr>
      <vt:lpstr>7_2009年-07</vt:lpstr>
      <vt:lpstr>8_2009年-07</vt:lpstr>
      <vt:lpstr>9_2009年-07</vt:lpstr>
      <vt:lpstr>10_2009年-07</vt:lpstr>
      <vt:lpstr>11_2009年-07</vt:lpstr>
      <vt:lpstr>12_2009年-07</vt:lpstr>
      <vt:lpstr>13_2009年-07</vt:lpstr>
      <vt:lpstr>14_2009年-07</vt:lpstr>
      <vt:lpstr>15_2009年-07</vt:lpstr>
      <vt:lpstr>16_2009年-07</vt:lpstr>
      <vt:lpstr>17_2009年-07</vt:lpstr>
      <vt:lpstr>18_2009年-07</vt:lpstr>
      <vt:lpstr>1_blank</vt:lpstr>
      <vt:lpstr>常用的財務比率分析介紹</vt:lpstr>
      <vt:lpstr>財務比率分析法</vt:lpstr>
      <vt:lpstr>財務結構分析</vt:lpstr>
      <vt:lpstr>財務結構分析</vt:lpstr>
      <vt:lpstr>財務結構分析</vt:lpstr>
      <vt:lpstr>財務結構分析</vt:lpstr>
      <vt:lpstr>償債能力分析</vt:lpstr>
      <vt:lpstr>償債能力分析</vt:lpstr>
      <vt:lpstr>經營能力分析</vt:lpstr>
      <vt:lpstr>償債能力分析</vt:lpstr>
      <vt:lpstr>經營能力分析</vt:lpstr>
      <vt:lpstr>經營能力分析</vt:lpstr>
      <vt:lpstr>經營能力分析</vt:lpstr>
      <vt:lpstr>經營能力分析</vt:lpstr>
      <vt:lpstr>經營能力分析</vt:lpstr>
      <vt:lpstr>獲利能力分析</vt:lpstr>
      <vt:lpstr>獲利能力分析</vt:lpstr>
      <vt:lpstr>獲利能力分析</vt:lpstr>
      <vt:lpstr>獲利能力分析</vt:lpstr>
      <vt:lpstr>獲利能力分析</vt:lpstr>
      <vt:lpstr>PowerPoint 簡報</vt:lpstr>
      <vt:lpstr>Questions?</vt:lpstr>
      <vt:lpstr>看動畫學會計</vt:lpstr>
      <vt:lpstr>看動畫學會計 Snapshot</vt:lpstr>
      <vt:lpstr>PowerPoint 簡報</vt:lpstr>
    </vt:vector>
  </TitlesOfParts>
  <Company>Deloitte Touche Tohmatsu Services,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國際會計準則IFRS接軌  對稅賦影響之探討與分析</dc:title>
  <dc:creator>johnnyjcheng</dc:creator>
  <cp:lastModifiedBy>Fan, Sophia (TW - Taipei)</cp:lastModifiedBy>
  <cp:revision>969</cp:revision>
  <cp:lastPrinted>2012-07-26T09:59:08Z</cp:lastPrinted>
  <dcterms:created xsi:type="dcterms:W3CDTF">2010-01-05T01:20:14Z</dcterms:created>
  <dcterms:modified xsi:type="dcterms:W3CDTF">2013-11-15T06:03:20Z</dcterms:modified>
</cp:coreProperties>
</file>