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tags/tag3.xml" ContentType="application/vnd.openxmlformats-officedocument.presentationml.tags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1"/>
  </p:notesMasterIdLst>
  <p:sldIdLst>
    <p:sldId id="256" r:id="rId2"/>
    <p:sldId id="349" r:id="rId3"/>
    <p:sldId id="327" r:id="rId4"/>
    <p:sldId id="425" r:id="rId5"/>
    <p:sldId id="426" r:id="rId6"/>
    <p:sldId id="427" r:id="rId7"/>
    <p:sldId id="428" r:id="rId8"/>
    <p:sldId id="429" r:id="rId9"/>
    <p:sldId id="368" r:id="rId10"/>
    <p:sldId id="406" r:id="rId11"/>
    <p:sldId id="404" r:id="rId12"/>
    <p:sldId id="366" r:id="rId13"/>
    <p:sldId id="414" r:id="rId14"/>
    <p:sldId id="416" r:id="rId15"/>
    <p:sldId id="417" r:id="rId16"/>
    <p:sldId id="418" r:id="rId17"/>
    <p:sldId id="430" r:id="rId18"/>
    <p:sldId id="423" r:id="rId19"/>
    <p:sldId id="409" r:id="rId20"/>
    <p:sldId id="415" r:id="rId21"/>
    <p:sldId id="419" r:id="rId22"/>
    <p:sldId id="420" r:id="rId23"/>
    <p:sldId id="421" r:id="rId24"/>
    <p:sldId id="422" r:id="rId25"/>
    <p:sldId id="352" r:id="rId26"/>
    <p:sldId id="344" r:id="rId27"/>
    <p:sldId id="424" r:id="rId28"/>
    <p:sldId id="336" r:id="rId29"/>
    <p:sldId id="338" r:id="rId3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660033"/>
    <a:srgbClr val="9900CC"/>
    <a:srgbClr val="008000"/>
    <a:srgbClr val="9966FF"/>
    <a:srgbClr val="9933FF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3262" autoAdjust="0"/>
  </p:normalViewPr>
  <p:slideViewPr>
    <p:cSldViewPr>
      <p:cViewPr varScale="1">
        <p:scale>
          <a:sx n="107" d="100"/>
          <a:sy n="107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#6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dirty="0"/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en-US" sz="2400" b="1" dirty="0"/>
            <a:t>作業流程與範例說明</a:t>
          </a: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dirty="0"/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dirty="0"/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/>
            <a:t>重要作業時程說明</a:t>
          </a: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</dgm:pt>
    <dgm:pt modelId="{80EAC08D-8933-4265-948E-1348173EEAA7}" type="pres">
      <dgm:prSet presAssocID="{93A4A20F-1D59-4BC3-BB19-3109693684B7}" presName="spaceBetweenRectangles" presStyleCnt="0"/>
      <dgm:spPr/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</dgm:pt>
    <dgm:pt modelId="{7E5211B6-C260-4600-9C75-3B7688C97F12}" type="pres">
      <dgm:prSet presAssocID="{46657B2C-1713-4B13-A615-CE63EB0275ED}" presName="spaceBetweenRectangles" presStyleCnt="0"/>
      <dgm:spPr/>
    </dgm:pt>
    <dgm:pt modelId="{CFE1A621-5D46-47E9-97EF-E19B4524B246}" type="pres">
      <dgm:prSet presAssocID="{7206C453-5853-49A2-B4CE-BC0AF1F19EBC}" presName="parentLin" presStyleCnt="0"/>
      <dgm:spPr/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E5FCFE5E-9298-46CF-8A20-AB4E6D05F1F1}" type="presOf" srcId="{D774F392-CAA2-4307-B16E-E2FDC0C65EB4}" destId="{CBFAF015-755A-45AB-9E1A-DF30F0702FF8}" srcOrd="0" destOrd="0" presId="urn:microsoft.com/office/officeart/2005/8/layout/list1"/>
    <dgm:cxn modelId="{BC013405-D4E7-4EBF-8137-B59A5EB7CC13}" type="presOf" srcId="{52C94E0D-ECD6-4A62-8EC7-8D57BE6DD08D}" destId="{5386200E-BEF9-456D-B5F0-AFFC24962378}" srcOrd="1" destOrd="0" presId="urn:microsoft.com/office/officeart/2005/8/layout/list1"/>
    <dgm:cxn modelId="{A0602652-9729-4E44-8160-BD80FDEF0FF0}" type="presOf" srcId="{7206C453-5853-49A2-B4CE-BC0AF1F19EBC}" destId="{CAE2487C-35F4-4CC9-85A7-352EFCE8554E}" srcOrd="1" destOrd="0" presId="urn:microsoft.com/office/officeart/2005/8/layout/list1"/>
    <dgm:cxn modelId="{EF78E57C-6110-4E29-8395-0BC427FD2E08}" type="presOf" srcId="{D073B34C-8675-4B3C-9B49-98016559AD41}" destId="{E5682644-6B14-4427-BEB9-4826C68558E0}" srcOrd="0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0FC98396-A800-4203-8A77-3D1E535CB071}" type="presOf" srcId="{51925D69-1492-4C92-9309-077C3B069354}" destId="{3245F134-45A7-4EB3-B67C-6F1388038A7C}" srcOrd="0" destOrd="0" presId="urn:microsoft.com/office/officeart/2005/8/layout/list1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67707F42-64A1-4ACE-9FD6-1EC23A13A267}" type="presOf" srcId="{52C94E0D-ECD6-4A62-8EC7-8D57BE6DD08D}" destId="{119347B4-980F-4725-9F5E-E67EF5329236}" srcOrd="0" destOrd="0" presId="urn:microsoft.com/office/officeart/2005/8/layout/list1"/>
    <dgm:cxn modelId="{E650C48F-2F79-421A-8074-845F47EE54B4}" type="presOf" srcId="{D073B34C-8675-4B3C-9B49-98016559AD41}" destId="{6540A538-7E35-45A9-96E7-0EEA242A5193}" srcOrd="1" destOrd="0" presId="urn:microsoft.com/office/officeart/2005/8/layout/list1"/>
    <dgm:cxn modelId="{9D0E54BA-D9CD-41A7-947D-01042C39E28D}" type="presOf" srcId="{7206C453-5853-49A2-B4CE-BC0AF1F19EBC}" destId="{775C69BE-8257-433D-B16D-32639B21CECF}" srcOrd="0" destOrd="0" presId="urn:microsoft.com/office/officeart/2005/8/layout/list1"/>
    <dgm:cxn modelId="{114E7B09-8A6D-40B4-A42A-AF20FD2096B8}" type="presOf" srcId="{D774F392-CAA2-4307-B16E-E2FDC0C65EB4}" destId="{767CA36F-3F13-47AA-B3B2-9410CFAE4073}" srcOrd="1" destOrd="0" presId="urn:microsoft.com/office/officeart/2005/8/layout/list1"/>
    <dgm:cxn modelId="{6212403B-086D-4602-9E94-3CECD14B1715}" type="presOf" srcId="{88DFD4EB-2AE6-4BA4-907C-476E43170779}" destId="{DDA830DC-5021-4D33-9925-8B0CD258A83B}" srcOrd="0" destOrd="0" presId="urn:microsoft.com/office/officeart/2005/8/layout/list1"/>
    <dgm:cxn modelId="{1E8E8374-6A90-453C-986D-46639894B9F4}" type="presOf" srcId="{51925D69-1492-4C92-9309-077C3B069354}" destId="{D1E9D5CE-1E58-4FDF-BEFD-965EBBB95DE6}" srcOrd="1" destOrd="0" presId="urn:microsoft.com/office/officeart/2005/8/layout/list1"/>
    <dgm:cxn modelId="{044D78B2-D08D-4BA5-A375-96C0D18B1E41}" type="presParOf" srcId="{DDA830DC-5021-4D33-9925-8B0CD258A83B}" destId="{5CFA807E-A292-4C18-B4BE-6661487CD21D}" srcOrd="0" destOrd="0" presId="urn:microsoft.com/office/officeart/2005/8/layout/list1"/>
    <dgm:cxn modelId="{0EC8DEC1-6A1F-4528-B85A-185B7EE83F3D}" type="presParOf" srcId="{5CFA807E-A292-4C18-B4BE-6661487CD21D}" destId="{3245F134-45A7-4EB3-B67C-6F1388038A7C}" srcOrd="0" destOrd="0" presId="urn:microsoft.com/office/officeart/2005/8/layout/list1"/>
    <dgm:cxn modelId="{65B98893-724D-4040-9D63-95A921794E93}" type="presParOf" srcId="{5CFA807E-A292-4C18-B4BE-6661487CD21D}" destId="{D1E9D5CE-1E58-4FDF-BEFD-965EBBB95DE6}" srcOrd="1" destOrd="0" presId="urn:microsoft.com/office/officeart/2005/8/layout/list1"/>
    <dgm:cxn modelId="{607C5E59-E136-45F8-B356-755C9F7C63F0}" type="presParOf" srcId="{DDA830DC-5021-4D33-9925-8B0CD258A83B}" destId="{6CCB954F-3B05-467B-BCFF-08A4C25D7774}" srcOrd="1" destOrd="0" presId="urn:microsoft.com/office/officeart/2005/8/layout/list1"/>
    <dgm:cxn modelId="{6F5D586B-4234-4540-9E1E-4453E52D5E88}" type="presParOf" srcId="{DDA830DC-5021-4D33-9925-8B0CD258A83B}" destId="{BA3AD379-876D-40DF-A866-5E3D679DE857}" srcOrd="2" destOrd="0" presId="urn:microsoft.com/office/officeart/2005/8/layout/list1"/>
    <dgm:cxn modelId="{4D8791F7-27DF-431F-81AD-85723359F0F5}" type="presParOf" srcId="{DDA830DC-5021-4D33-9925-8B0CD258A83B}" destId="{80EAC08D-8933-4265-948E-1348173EEAA7}" srcOrd="3" destOrd="0" presId="urn:microsoft.com/office/officeart/2005/8/layout/list1"/>
    <dgm:cxn modelId="{7DB31C08-886F-4CC1-913A-BB552B338F98}" type="presParOf" srcId="{DDA830DC-5021-4D33-9925-8B0CD258A83B}" destId="{FC01C8B2-9A77-4E1E-82C3-AF6E88582973}" srcOrd="4" destOrd="0" presId="urn:microsoft.com/office/officeart/2005/8/layout/list1"/>
    <dgm:cxn modelId="{F08E628C-B6B1-4F6E-BBB0-22F54E361FBD}" type="presParOf" srcId="{FC01C8B2-9A77-4E1E-82C3-AF6E88582973}" destId="{CBFAF015-755A-45AB-9E1A-DF30F0702FF8}" srcOrd="0" destOrd="0" presId="urn:microsoft.com/office/officeart/2005/8/layout/list1"/>
    <dgm:cxn modelId="{A04C265E-00F1-421B-8CCD-BC0E6F23562D}" type="presParOf" srcId="{FC01C8B2-9A77-4E1E-82C3-AF6E88582973}" destId="{767CA36F-3F13-47AA-B3B2-9410CFAE4073}" srcOrd="1" destOrd="0" presId="urn:microsoft.com/office/officeart/2005/8/layout/list1"/>
    <dgm:cxn modelId="{38D7C850-50AE-437F-AFAE-275A6DED170F}" type="presParOf" srcId="{DDA830DC-5021-4D33-9925-8B0CD258A83B}" destId="{0BB57D61-5AA3-4505-BAFB-48EE2C22A3D6}" srcOrd="5" destOrd="0" presId="urn:microsoft.com/office/officeart/2005/8/layout/list1"/>
    <dgm:cxn modelId="{316733ED-25FF-4FBC-92D0-3FC4FBEEA3D4}" type="presParOf" srcId="{DDA830DC-5021-4D33-9925-8B0CD258A83B}" destId="{AC10AF12-32CC-4141-9CCA-BFE898269448}" srcOrd="6" destOrd="0" presId="urn:microsoft.com/office/officeart/2005/8/layout/list1"/>
    <dgm:cxn modelId="{E810E509-4FD9-4D48-B4CF-34411E9DBDA6}" type="presParOf" srcId="{DDA830DC-5021-4D33-9925-8B0CD258A83B}" destId="{CC5B7A3A-C00B-4D45-B001-9F9951B62B64}" srcOrd="7" destOrd="0" presId="urn:microsoft.com/office/officeart/2005/8/layout/list1"/>
    <dgm:cxn modelId="{0CB05656-8147-4584-A7FB-B5EC21408FBB}" type="presParOf" srcId="{DDA830DC-5021-4D33-9925-8B0CD258A83B}" destId="{BF9F93C3-8DE9-41EE-AF22-3F4A2C297FAF}" srcOrd="8" destOrd="0" presId="urn:microsoft.com/office/officeart/2005/8/layout/list1"/>
    <dgm:cxn modelId="{9BDBB31E-0229-4B6C-B34B-C94CE54E4C9F}" type="presParOf" srcId="{BF9F93C3-8DE9-41EE-AF22-3F4A2C297FAF}" destId="{119347B4-980F-4725-9F5E-E67EF5329236}" srcOrd="0" destOrd="0" presId="urn:microsoft.com/office/officeart/2005/8/layout/list1"/>
    <dgm:cxn modelId="{90CA6534-4B55-4B94-A7A1-B3EA5C96B8D1}" type="presParOf" srcId="{BF9F93C3-8DE9-41EE-AF22-3F4A2C297FAF}" destId="{5386200E-BEF9-456D-B5F0-AFFC24962378}" srcOrd="1" destOrd="0" presId="urn:microsoft.com/office/officeart/2005/8/layout/list1"/>
    <dgm:cxn modelId="{DD8526B0-1CF5-4FCF-A71C-5C4A479ADEA2}" type="presParOf" srcId="{DDA830DC-5021-4D33-9925-8B0CD258A83B}" destId="{5AB9FB7F-A083-4810-B3B1-825F66A98427}" srcOrd="9" destOrd="0" presId="urn:microsoft.com/office/officeart/2005/8/layout/list1"/>
    <dgm:cxn modelId="{42F9FB70-AA33-41AA-B88A-13CB117BB5EC}" type="presParOf" srcId="{DDA830DC-5021-4D33-9925-8B0CD258A83B}" destId="{F505EB2C-8AD9-4FAA-B142-042391070C21}" srcOrd="10" destOrd="0" presId="urn:microsoft.com/office/officeart/2005/8/layout/list1"/>
    <dgm:cxn modelId="{42907353-0A69-4BEC-B77A-782E03B6EE22}" type="presParOf" srcId="{DDA830DC-5021-4D33-9925-8B0CD258A83B}" destId="{7E5211B6-C260-4600-9C75-3B7688C97F12}" srcOrd="11" destOrd="0" presId="urn:microsoft.com/office/officeart/2005/8/layout/list1"/>
    <dgm:cxn modelId="{0ACB9B98-0DDC-456D-A40E-DB385A98777F}" type="presParOf" srcId="{DDA830DC-5021-4D33-9925-8B0CD258A83B}" destId="{CFE1A621-5D46-47E9-97EF-E19B4524B246}" srcOrd="12" destOrd="0" presId="urn:microsoft.com/office/officeart/2005/8/layout/list1"/>
    <dgm:cxn modelId="{370DB208-FCC4-4054-B5DB-0F8ADD763826}" type="presParOf" srcId="{CFE1A621-5D46-47E9-97EF-E19B4524B246}" destId="{775C69BE-8257-433D-B16D-32639B21CECF}" srcOrd="0" destOrd="0" presId="urn:microsoft.com/office/officeart/2005/8/layout/list1"/>
    <dgm:cxn modelId="{0C81E082-28F1-4336-9CEB-4B4B546F7788}" type="presParOf" srcId="{CFE1A621-5D46-47E9-97EF-E19B4524B246}" destId="{CAE2487C-35F4-4CC9-85A7-352EFCE8554E}" srcOrd="1" destOrd="0" presId="urn:microsoft.com/office/officeart/2005/8/layout/list1"/>
    <dgm:cxn modelId="{79D85FBB-DE47-46A8-9513-5B6306076A9A}" type="presParOf" srcId="{DDA830DC-5021-4D33-9925-8B0CD258A83B}" destId="{58868A39-7517-4CCC-8381-C9B1836F088E}" srcOrd="13" destOrd="0" presId="urn:microsoft.com/office/officeart/2005/8/layout/list1"/>
    <dgm:cxn modelId="{A139FF3A-7D04-48ED-9EF5-1D2B02803F35}" type="presParOf" srcId="{DDA830DC-5021-4D33-9925-8B0CD258A83B}" destId="{AAB85C24-0390-4522-AA6F-EC7FFFC14256}" srcOrd="14" destOrd="0" presId="urn:microsoft.com/office/officeart/2005/8/layout/list1"/>
    <dgm:cxn modelId="{30279938-9432-49F1-986B-535260B2AF96}" type="presParOf" srcId="{DDA830DC-5021-4D33-9925-8B0CD258A83B}" destId="{2A26900E-C149-4CD2-9A1C-A07CEC977916}" srcOrd="15" destOrd="0" presId="urn:microsoft.com/office/officeart/2005/8/layout/list1"/>
    <dgm:cxn modelId="{465C00AB-22AE-44D4-B976-9F46FF6D71B3}" type="presParOf" srcId="{DDA830DC-5021-4D33-9925-8B0CD258A83B}" destId="{C4927C0F-A9DB-4C47-9730-66F6470446AF}" srcOrd="16" destOrd="0" presId="urn:microsoft.com/office/officeart/2005/8/layout/list1"/>
    <dgm:cxn modelId="{EAC02F69-6817-4D5B-BC26-898879F20DB6}" type="presParOf" srcId="{C4927C0F-A9DB-4C47-9730-66F6470446AF}" destId="{E5682644-6B14-4427-BEB9-4826C68558E0}" srcOrd="0" destOrd="0" presId="urn:microsoft.com/office/officeart/2005/8/layout/list1"/>
    <dgm:cxn modelId="{307A205C-E6D0-4CBD-9DE0-967FA699ADAE}" type="presParOf" srcId="{C4927C0F-A9DB-4C47-9730-66F6470446AF}" destId="{6540A538-7E35-45A9-96E7-0EEA242A5193}" srcOrd="1" destOrd="0" presId="urn:microsoft.com/office/officeart/2005/8/layout/list1"/>
    <dgm:cxn modelId="{3B6223FE-1668-4839-B38E-5848EEA5EE78}" type="presParOf" srcId="{DDA830DC-5021-4D33-9925-8B0CD258A83B}" destId="{551B3B29-FFB0-4065-B511-0E38F4CB16A3}" srcOrd="17" destOrd="0" presId="urn:microsoft.com/office/officeart/2005/8/layout/list1"/>
    <dgm:cxn modelId="{3AD4D77B-2F85-4F93-944F-CB255804404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EE465B-7E8C-4137-BAD2-B69B91164454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69393-0375-4195-9557-A871D0BE0E87}">
      <dgm:prSet phldrT="[Text]" custT="1"/>
      <dgm:spPr/>
      <dgm:t>
        <a:bodyPr/>
        <a:lstStyle/>
        <a:p>
          <a:r>
            <a:rPr kumimoji="1" lang="zh-TW" altLang="en-US" sz="3200" b="1" u="none" dirty="0">
              <a:solidFill>
                <a:schemeClr val="tx1"/>
              </a:solidFill>
              <a:effectLst/>
              <a:latin typeface="標楷體" pitchFamily="65" charset="-120"/>
            </a:rPr>
            <a:t>電腦作業</a:t>
          </a:r>
          <a:endParaRPr kumimoji="1" lang="en-US" altLang="zh-TW" sz="3200" b="1" u="none" dirty="0">
            <a:solidFill>
              <a:schemeClr val="tx1"/>
            </a:solidFill>
            <a:effectLst/>
            <a:latin typeface="標楷體" pitchFamily="65" charset="-120"/>
          </a:endParaRPr>
        </a:p>
      </dgm:t>
    </dgm:pt>
    <dgm:pt modelId="{F5F7C98D-D062-4C67-8070-4C12F40A9A43}" type="parTrans" cxnId="{BF3A587A-64CF-4033-8738-CEBC5AC89CEC}">
      <dgm:prSet/>
      <dgm:spPr/>
      <dgm:t>
        <a:bodyPr/>
        <a:lstStyle/>
        <a:p>
          <a:endParaRPr lang="en-US"/>
        </a:p>
      </dgm:t>
    </dgm:pt>
    <dgm:pt modelId="{39776683-014D-4DDA-9E0F-8D42275DB7B0}" type="sibTrans" cxnId="{BF3A587A-64CF-4033-8738-CEBC5AC89CEC}">
      <dgm:prSet/>
      <dgm:spPr/>
      <dgm:t>
        <a:bodyPr/>
        <a:lstStyle/>
        <a:p>
          <a:endParaRPr lang="en-US"/>
        </a:p>
      </dgm:t>
    </dgm:pt>
    <dgm:pt modelId="{EA6B2592-3DD3-484C-A5B2-5AF59A573F72}">
      <dgm:prSet phldrT="[Text]" custT="1"/>
      <dgm:spPr/>
      <dgm:t>
        <a:bodyPr/>
        <a:lstStyle/>
        <a:p>
          <a:r>
            <a:rPr kumimoji="1" lang="zh-TW" altLang="zh-TW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rPr>
            <a:t>成交彙總檔 </a:t>
          </a:r>
          <a:r>
            <a:rPr kumimoji="1" lang="en-US" altLang="zh-TW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rPr>
            <a:t>(CAI)</a:t>
          </a:r>
          <a:endParaRPr kumimoji="1" lang="zh-TW" altLang="zh-TW" sz="2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  <a:cs typeface="Arial" pitchFamily="34" charset="0"/>
          </a:endParaRPr>
        </a:p>
      </dgm:t>
    </dgm:pt>
    <dgm:pt modelId="{70CAD874-A2EC-471F-B52D-E2BA2D61143E}" type="parTrans" cxnId="{B84BB8F8-077B-4449-8E3B-E3464C76D321}">
      <dgm:prSet/>
      <dgm:spPr/>
      <dgm:t>
        <a:bodyPr/>
        <a:lstStyle/>
        <a:p>
          <a:endParaRPr lang="en-US"/>
        </a:p>
      </dgm:t>
    </dgm:pt>
    <dgm:pt modelId="{5D587B28-D5CB-4F2D-8129-250AD589CC61}" type="sibTrans" cxnId="{B84BB8F8-077B-4449-8E3B-E3464C76D321}">
      <dgm:prSet/>
      <dgm:spPr/>
      <dgm:t>
        <a:bodyPr/>
        <a:lstStyle/>
        <a:p>
          <a:endParaRPr lang="en-US"/>
        </a:p>
      </dgm:t>
    </dgm:pt>
    <dgm:pt modelId="{B68F101C-73E1-46BA-9299-EB469DA1B5AD}">
      <dgm:prSet phldrT="[Text]" custT="1"/>
      <dgm:spPr/>
      <dgm:t>
        <a:bodyPr/>
        <a:lstStyle/>
        <a:p>
          <a:pPr algn="ctr"/>
          <a:r>
            <a:rPr lang="zh-TW" altLang="zh-TW" sz="2400" b="1" dirty="0"/>
            <a:t>成交分配</a:t>
          </a:r>
          <a:r>
            <a:rPr lang="zh-TW" altLang="en-US" sz="2400" b="1" dirty="0"/>
            <a:t>申報</a:t>
          </a:r>
          <a:r>
            <a:rPr lang="en-US" altLang="zh-TW" sz="2400" b="1" dirty="0"/>
            <a:t>(CAJ)</a:t>
          </a:r>
          <a:endParaRPr lang="en-US" sz="2400" b="1" dirty="0"/>
        </a:p>
      </dgm:t>
    </dgm:pt>
    <dgm:pt modelId="{3FB2B3F4-1618-4489-A232-737B771668C0}" type="parTrans" cxnId="{AD75472B-4671-4BDC-8D10-3D8A564A424C}">
      <dgm:prSet/>
      <dgm:spPr/>
      <dgm:t>
        <a:bodyPr/>
        <a:lstStyle/>
        <a:p>
          <a:endParaRPr lang="en-US"/>
        </a:p>
      </dgm:t>
    </dgm:pt>
    <dgm:pt modelId="{C881929D-9064-4C54-84CB-00A3B8020EB9}" type="sibTrans" cxnId="{AD75472B-4671-4BDC-8D10-3D8A564A424C}">
      <dgm:prSet/>
      <dgm:spPr/>
      <dgm:t>
        <a:bodyPr/>
        <a:lstStyle/>
        <a:p>
          <a:endParaRPr lang="en-US"/>
        </a:p>
      </dgm:t>
    </dgm:pt>
    <dgm:pt modelId="{F97EEC4B-A3A9-4005-8ACE-898AE0EE334E}">
      <dgm:prSet custT="1"/>
      <dgm:spPr/>
      <dgm:t>
        <a:bodyPr/>
        <a:lstStyle/>
        <a:p>
          <a:r>
            <a:rPr lang="zh-TW" altLang="en-US" sz="2400" b="1" u="none" dirty="0"/>
            <a:t>成交分配查詢</a:t>
          </a:r>
          <a:r>
            <a:rPr lang="en-US" altLang="zh-TW" sz="2400" b="1" u="none" dirty="0"/>
            <a:t>(CAK)</a:t>
          </a:r>
        </a:p>
      </dgm:t>
    </dgm:pt>
    <dgm:pt modelId="{E9AE8B05-D6FB-4467-829D-B8A3662534EA}" type="parTrans" cxnId="{7D974333-B2B9-4FE4-9501-5E4D3345150A}">
      <dgm:prSet/>
      <dgm:spPr/>
      <dgm:t>
        <a:bodyPr/>
        <a:lstStyle/>
        <a:p>
          <a:endParaRPr lang="zh-TW" altLang="en-US"/>
        </a:p>
      </dgm:t>
    </dgm:pt>
    <dgm:pt modelId="{3432FA43-4761-40BC-A174-18AFDBC0DF7A}" type="sibTrans" cxnId="{7D974333-B2B9-4FE4-9501-5E4D3345150A}">
      <dgm:prSet/>
      <dgm:spPr/>
      <dgm:t>
        <a:bodyPr/>
        <a:lstStyle/>
        <a:p>
          <a:endParaRPr lang="zh-TW" altLang="en-US"/>
        </a:p>
      </dgm:t>
    </dgm:pt>
    <dgm:pt modelId="{1A468B82-984B-46EE-B601-1C6D8F6E8684}">
      <dgm:prSet custT="1"/>
      <dgm:spPr/>
      <dgm:t>
        <a:bodyPr/>
        <a:lstStyle/>
        <a:p>
          <a:r>
            <a:rPr lang="zh-TW" altLang="en-US" sz="2400" b="1" u="none" dirty="0"/>
            <a:t>財富管理申報</a:t>
          </a:r>
          <a:r>
            <a:rPr lang="en-US" altLang="zh-TW" sz="2400" b="1" u="none" dirty="0"/>
            <a:t>(CAL)</a:t>
          </a:r>
        </a:p>
      </dgm:t>
    </dgm:pt>
    <dgm:pt modelId="{22180D9A-5864-4B59-BBA7-82CEDC15A7E2}" type="parTrans" cxnId="{386DE9A8-30BB-4289-B10B-E57FA40DEB56}">
      <dgm:prSet/>
      <dgm:spPr/>
      <dgm:t>
        <a:bodyPr/>
        <a:lstStyle/>
        <a:p>
          <a:endParaRPr lang="zh-TW" altLang="en-US"/>
        </a:p>
      </dgm:t>
    </dgm:pt>
    <dgm:pt modelId="{3191C90E-3708-4FF8-9FBC-C941D6CAF393}" type="sibTrans" cxnId="{386DE9A8-30BB-4289-B10B-E57FA40DEB56}">
      <dgm:prSet/>
      <dgm:spPr/>
      <dgm:t>
        <a:bodyPr/>
        <a:lstStyle/>
        <a:p>
          <a:endParaRPr lang="zh-TW" altLang="en-US"/>
        </a:p>
      </dgm:t>
    </dgm:pt>
    <dgm:pt modelId="{863404B0-10CD-42A9-94C8-29C0F4662101}" type="pres">
      <dgm:prSet presAssocID="{9CEE465B-7E8C-4137-BAD2-B69B911644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955A18E-AEB5-4AF9-8C17-C8034198074F}" type="pres">
      <dgm:prSet presAssocID="{44A69393-0375-4195-9557-A871D0BE0E87}" presName="hierRoot1" presStyleCnt="0"/>
      <dgm:spPr/>
    </dgm:pt>
    <dgm:pt modelId="{7B944CFE-608B-48CF-87BB-E136CEED8A94}" type="pres">
      <dgm:prSet presAssocID="{44A69393-0375-4195-9557-A871D0BE0E87}" presName="composite" presStyleCnt="0"/>
      <dgm:spPr/>
    </dgm:pt>
    <dgm:pt modelId="{0473E56A-FC33-401F-8C40-D2FB738A06B2}" type="pres">
      <dgm:prSet presAssocID="{44A69393-0375-4195-9557-A871D0BE0E87}" presName="background" presStyleLbl="node0" presStyleIdx="0" presStyleCnt="1"/>
      <dgm:spPr/>
    </dgm:pt>
    <dgm:pt modelId="{F472F766-9426-4380-AC21-B389E21218B2}" type="pres">
      <dgm:prSet presAssocID="{44A69393-0375-4195-9557-A871D0BE0E87}" presName="text" presStyleLbl="fgAcc0" presStyleIdx="0" presStyleCnt="1" custScaleX="144442" custScaleY="113469" custLinFactNeighborY="-2875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445CCD3-EF16-4F97-96BC-DF0329E8594C}" type="pres">
      <dgm:prSet presAssocID="{44A69393-0375-4195-9557-A871D0BE0E87}" presName="hierChild2" presStyleCnt="0"/>
      <dgm:spPr/>
    </dgm:pt>
    <dgm:pt modelId="{BC046795-53CC-4812-A3AF-477DC077CBB4}" type="pres">
      <dgm:prSet presAssocID="{70CAD874-A2EC-471F-B52D-E2BA2D61143E}" presName="Name10" presStyleLbl="parChTrans1D2" presStyleIdx="0" presStyleCnt="4"/>
      <dgm:spPr/>
      <dgm:t>
        <a:bodyPr/>
        <a:lstStyle/>
        <a:p>
          <a:endParaRPr lang="zh-TW" altLang="en-US"/>
        </a:p>
      </dgm:t>
    </dgm:pt>
    <dgm:pt modelId="{E9EA56B8-007F-472E-A189-8375FCD0CA67}" type="pres">
      <dgm:prSet presAssocID="{EA6B2592-3DD3-484C-A5B2-5AF59A573F72}" presName="hierRoot2" presStyleCnt="0"/>
      <dgm:spPr/>
    </dgm:pt>
    <dgm:pt modelId="{7C2D2304-3152-4AB0-BA5F-DFA8872F1671}" type="pres">
      <dgm:prSet presAssocID="{EA6B2592-3DD3-484C-A5B2-5AF59A573F72}" presName="composite2" presStyleCnt="0"/>
      <dgm:spPr/>
    </dgm:pt>
    <dgm:pt modelId="{00B942B3-C5DC-472C-9F89-9A87301FCF90}" type="pres">
      <dgm:prSet presAssocID="{EA6B2592-3DD3-484C-A5B2-5AF59A573F72}" presName="background2" presStyleLbl="node2" presStyleIdx="0" presStyleCnt="4"/>
      <dgm:spPr/>
    </dgm:pt>
    <dgm:pt modelId="{1846C556-C3E9-4C21-9A7B-D46667903D88}" type="pres">
      <dgm:prSet presAssocID="{EA6B2592-3DD3-484C-A5B2-5AF59A573F7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4D7FED4-05FE-4A74-8CEE-4763F9FFAF31}" type="pres">
      <dgm:prSet presAssocID="{EA6B2592-3DD3-484C-A5B2-5AF59A573F72}" presName="hierChild3" presStyleCnt="0"/>
      <dgm:spPr/>
    </dgm:pt>
    <dgm:pt modelId="{5B8D48BB-D371-41F4-9A99-14D5E8D990CF}" type="pres">
      <dgm:prSet presAssocID="{3FB2B3F4-1618-4489-A232-737B771668C0}" presName="Name10" presStyleLbl="parChTrans1D2" presStyleIdx="1" presStyleCnt="4"/>
      <dgm:spPr/>
      <dgm:t>
        <a:bodyPr/>
        <a:lstStyle/>
        <a:p>
          <a:endParaRPr lang="zh-TW" altLang="en-US"/>
        </a:p>
      </dgm:t>
    </dgm:pt>
    <dgm:pt modelId="{655313E4-833B-4D4A-A374-D8345010EF61}" type="pres">
      <dgm:prSet presAssocID="{B68F101C-73E1-46BA-9299-EB469DA1B5AD}" presName="hierRoot2" presStyleCnt="0"/>
      <dgm:spPr/>
    </dgm:pt>
    <dgm:pt modelId="{7D80AFB3-4E40-49A7-9244-3C15196A80FE}" type="pres">
      <dgm:prSet presAssocID="{B68F101C-73E1-46BA-9299-EB469DA1B5AD}" presName="composite2" presStyleCnt="0"/>
      <dgm:spPr/>
    </dgm:pt>
    <dgm:pt modelId="{523D056A-BF51-4F38-B75A-E9A1AB3C2443}" type="pres">
      <dgm:prSet presAssocID="{B68F101C-73E1-46BA-9299-EB469DA1B5AD}" presName="background2" presStyleLbl="node2" presStyleIdx="1" presStyleCnt="4"/>
      <dgm:spPr/>
    </dgm:pt>
    <dgm:pt modelId="{AB4A7E3C-3FE1-4E04-8ECD-5EE53C0475B8}" type="pres">
      <dgm:prSet presAssocID="{B68F101C-73E1-46BA-9299-EB469DA1B5AD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5F1D667-7825-4E24-A599-E29162676B1A}" type="pres">
      <dgm:prSet presAssocID="{B68F101C-73E1-46BA-9299-EB469DA1B5AD}" presName="hierChild3" presStyleCnt="0"/>
      <dgm:spPr/>
    </dgm:pt>
    <dgm:pt modelId="{23B5BC5B-C448-4D67-BF5C-D422A9AE11EC}" type="pres">
      <dgm:prSet presAssocID="{E9AE8B05-D6FB-4467-829D-B8A3662534EA}" presName="Name10" presStyleLbl="parChTrans1D2" presStyleIdx="2" presStyleCnt="4"/>
      <dgm:spPr/>
      <dgm:t>
        <a:bodyPr/>
        <a:lstStyle/>
        <a:p>
          <a:endParaRPr lang="zh-TW" altLang="en-US"/>
        </a:p>
      </dgm:t>
    </dgm:pt>
    <dgm:pt modelId="{B7C61B45-F02D-4C52-9D64-0940A9286136}" type="pres">
      <dgm:prSet presAssocID="{F97EEC4B-A3A9-4005-8ACE-898AE0EE334E}" presName="hierRoot2" presStyleCnt="0"/>
      <dgm:spPr/>
    </dgm:pt>
    <dgm:pt modelId="{828EE023-47DB-4C81-95C4-2AE2EB8A4729}" type="pres">
      <dgm:prSet presAssocID="{F97EEC4B-A3A9-4005-8ACE-898AE0EE334E}" presName="composite2" presStyleCnt="0"/>
      <dgm:spPr/>
    </dgm:pt>
    <dgm:pt modelId="{4FC4778B-DDBD-4898-9058-42E5FEA8938D}" type="pres">
      <dgm:prSet presAssocID="{F97EEC4B-A3A9-4005-8ACE-898AE0EE334E}" presName="background2" presStyleLbl="node2" presStyleIdx="2" presStyleCnt="4"/>
      <dgm:spPr/>
    </dgm:pt>
    <dgm:pt modelId="{3F075403-94A0-452B-BBF4-6FDD689E49CE}" type="pres">
      <dgm:prSet presAssocID="{F97EEC4B-A3A9-4005-8ACE-898AE0EE334E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26D2A85-7581-458D-9458-5FE563CC05A2}" type="pres">
      <dgm:prSet presAssocID="{F97EEC4B-A3A9-4005-8ACE-898AE0EE334E}" presName="hierChild3" presStyleCnt="0"/>
      <dgm:spPr/>
    </dgm:pt>
    <dgm:pt modelId="{3A2722E8-3653-40F5-A45E-821F1129EE02}" type="pres">
      <dgm:prSet presAssocID="{22180D9A-5864-4B59-BBA7-82CEDC15A7E2}" presName="Name10" presStyleLbl="parChTrans1D2" presStyleIdx="3" presStyleCnt="4"/>
      <dgm:spPr/>
      <dgm:t>
        <a:bodyPr/>
        <a:lstStyle/>
        <a:p>
          <a:endParaRPr lang="zh-TW" altLang="en-US"/>
        </a:p>
      </dgm:t>
    </dgm:pt>
    <dgm:pt modelId="{F3E60D0E-DB57-4DC1-B604-9C695946C1BA}" type="pres">
      <dgm:prSet presAssocID="{1A468B82-984B-46EE-B601-1C6D8F6E8684}" presName="hierRoot2" presStyleCnt="0"/>
      <dgm:spPr/>
    </dgm:pt>
    <dgm:pt modelId="{88101616-16E6-4A67-8E68-3D9CE37C19D5}" type="pres">
      <dgm:prSet presAssocID="{1A468B82-984B-46EE-B601-1C6D8F6E8684}" presName="composite2" presStyleCnt="0"/>
      <dgm:spPr/>
    </dgm:pt>
    <dgm:pt modelId="{B26EB7CA-93EE-4B61-AE16-868701A30470}" type="pres">
      <dgm:prSet presAssocID="{1A468B82-984B-46EE-B601-1C6D8F6E8684}" presName="background2" presStyleLbl="node2" presStyleIdx="3" presStyleCnt="4"/>
      <dgm:spPr/>
    </dgm:pt>
    <dgm:pt modelId="{C65AAF85-044B-476F-AAF4-BE1985333A65}" type="pres">
      <dgm:prSet presAssocID="{1A468B82-984B-46EE-B601-1C6D8F6E868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1426B55-6BEB-4DA6-9437-803D161D5BA1}" type="pres">
      <dgm:prSet presAssocID="{1A468B82-984B-46EE-B601-1C6D8F6E8684}" presName="hierChild3" presStyleCnt="0"/>
      <dgm:spPr/>
    </dgm:pt>
  </dgm:ptLst>
  <dgm:cxnLst>
    <dgm:cxn modelId="{B52EC663-2CE2-4734-AFA6-D65C03A79DA8}" type="presOf" srcId="{70CAD874-A2EC-471F-B52D-E2BA2D61143E}" destId="{BC046795-53CC-4812-A3AF-477DC077CBB4}" srcOrd="0" destOrd="0" presId="urn:microsoft.com/office/officeart/2005/8/layout/hierarchy1"/>
    <dgm:cxn modelId="{386DE9A8-30BB-4289-B10B-E57FA40DEB56}" srcId="{44A69393-0375-4195-9557-A871D0BE0E87}" destId="{1A468B82-984B-46EE-B601-1C6D8F6E8684}" srcOrd="3" destOrd="0" parTransId="{22180D9A-5864-4B59-BBA7-82CEDC15A7E2}" sibTransId="{3191C90E-3708-4FF8-9FBC-C941D6CAF393}"/>
    <dgm:cxn modelId="{6C6C9D9F-620C-453C-A098-81F6C4EEBD36}" type="presOf" srcId="{B68F101C-73E1-46BA-9299-EB469DA1B5AD}" destId="{AB4A7E3C-3FE1-4E04-8ECD-5EE53C0475B8}" srcOrd="0" destOrd="0" presId="urn:microsoft.com/office/officeart/2005/8/layout/hierarchy1"/>
    <dgm:cxn modelId="{B84BB8F8-077B-4449-8E3B-E3464C76D321}" srcId="{44A69393-0375-4195-9557-A871D0BE0E87}" destId="{EA6B2592-3DD3-484C-A5B2-5AF59A573F72}" srcOrd="0" destOrd="0" parTransId="{70CAD874-A2EC-471F-B52D-E2BA2D61143E}" sibTransId="{5D587B28-D5CB-4F2D-8129-250AD589CC61}"/>
    <dgm:cxn modelId="{949068EB-432B-4DCA-B389-BD2C71FF648D}" type="presOf" srcId="{E9AE8B05-D6FB-4467-829D-B8A3662534EA}" destId="{23B5BC5B-C448-4D67-BF5C-D422A9AE11EC}" srcOrd="0" destOrd="0" presId="urn:microsoft.com/office/officeart/2005/8/layout/hierarchy1"/>
    <dgm:cxn modelId="{8E6D2982-423B-42A8-8D8F-FA4647F91137}" type="presOf" srcId="{EA6B2592-3DD3-484C-A5B2-5AF59A573F72}" destId="{1846C556-C3E9-4C21-9A7B-D46667903D88}" srcOrd="0" destOrd="0" presId="urn:microsoft.com/office/officeart/2005/8/layout/hierarchy1"/>
    <dgm:cxn modelId="{C9AF82D9-4DB0-46F1-AC91-826FA4732D10}" type="presOf" srcId="{F97EEC4B-A3A9-4005-8ACE-898AE0EE334E}" destId="{3F075403-94A0-452B-BBF4-6FDD689E49CE}" srcOrd="0" destOrd="0" presId="urn:microsoft.com/office/officeart/2005/8/layout/hierarchy1"/>
    <dgm:cxn modelId="{BF3A587A-64CF-4033-8738-CEBC5AC89CEC}" srcId="{9CEE465B-7E8C-4137-BAD2-B69B91164454}" destId="{44A69393-0375-4195-9557-A871D0BE0E87}" srcOrd="0" destOrd="0" parTransId="{F5F7C98D-D062-4C67-8070-4C12F40A9A43}" sibTransId="{39776683-014D-4DDA-9E0F-8D42275DB7B0}"/>
    <dgm:cxn modelId="{7D974333-B2B9-4FE4-9501-5E4D3345150A}" srcId="{44A69393-0375-4195-9557-A871D0BE0E87}" destId="{F97EEC4B-A3A9-4005-8ACE-898AE0EE334E}" srcOrd="2" destOrd="0" parTransId="{E9AE8B05-D6FB-4467-829D-B8A3662534EA}" sibTransId="{3432FA43-4761-40BC-A174-18AFDBC0DF7A}"/>
    <dgm:cxn modelId="{2A9D0644-5A5E-4EF8-8642-9394A6BAB750}" type="presOf" srcId="{9CEE465B-7E8C-4137-BAD2-B69B91164454}" destId="{863404B0-10CD-42A9-94C8-29C0F4662101}" srcOrd="0" destOrd="0" presId="urn:microsoft.com/office/officeart/2005/8/layout/hierarchy1"/>
    <dgm:cxn modelId="{AD75472B-4671-4BDC-8D10-3D8A564A424C}" srcId="{44A69393-0375-4195-9557-A871D0BE0E87}" destId="{B68F101C-73E1-46BA-9299-EB469DA1B5AD}" srcOrd="1" destOrd="0" parTransId="{3FB2B3F4-1618-4489-A232-737B771668C0}" sibTransId="{C881929D-9064-4C54-84CB-00A3B8020EB9}"/>
    <dgm:cxn modelId="{85392DB7-6175-4219-BEDC-28787AAA6CE6}" type="presOf" srcId="{3FB2B3F4-1618-4489-A232-737B771668C0}" destId="{5B8D48BB-D371-41F4-9A99-14D5E8D990CF}" srcOrd="0" destOrd="0" presId="urn:microsoft.com/office/officeart/2005/8/layout/hierarchy1"/>
    <dgm:cxn modelId="{A9B1EC27-E9EF-4796-ABB8-5BF4755DC592}" type="presOf" srcId="{22180D9A-5864-4B59-BBA7-82CEDC15A7E2}" destId="{3A2722E8-3653-40F5-A45E-821F1129EE02}" srcOrd="0" destOrd="0" presId="urn:microsoft.com/office/officeart/2005/8/layout/hierarchy1"/>
    <dgm:cxn modelId="{D7F36AB0-00E5-4AD2-A3DE-33CEAD1D81BE}" type="presOf" srcId="{1A468B82-984B-46EE-B601-1C6D8F6E8684}" destId="{C65AAF85-044B-476F-AAF4-BE1985333A65}" srcOrd="0" destOrd="0" presId="urn:microsoft.com/office/officeart/2005/8/layout/hierarchy1"/>
    <dgm:cxn modelId="{FD6A0E1A-72B2-4175-9C5C-4461B52C6763}" type="presOf" srcId="{44A69393-0375-4195-9557-A871D0BE0E87}" destId="{F472F766-9426-4380-AC21-B389E21218B2}" srcOrd="0" destOrd="0" presId="urn:microsoft.com/office/officeart/2005/8/layout/hierarchy1"/>
    <dgm:cxn modelId="{F65F2E4C-2539-4CA2-BA58-B3F48B470D78}" type="presParOf" srcId="{863404B0-10CD-42A9-94C8-29C0F4662101}" destId="{F955A18E-AEB5-4AF9-8C17-C8034198074F}" srcOrd="0" destOrd="0" presId="urn:microsoft.com/office/officeart/2005/8/layout/hierarchy1"/>
    <dgm:cxn modelId="{AEE507C5-929C-4CA6-8D35-FE054D18F389}" type="presParOf" srcId="{F955A18E-AEB5-4AF9-8C17-C8034198074F}" destId="{7B944CFE-608B-48CF-87BB-E136CEED8A94}" srcOrd="0" destOrd="0" presId="urn:microsoft.com/office/officeart/2005/8/layout/hierarchy1"/>
    <dgm:cxn modelId="{F202BC7C-7983-46AE-9AA5-3CC76B42B442}" type="presParOf" srcId="{7B944CFE-608B-48CF-87BB-E136CEED8A94}" destId="{0473E56A-FC33-401F-8C40-D2FB738A06B2}" srcOrd="0" destOrd="0" presId="urn:microsoft.com/office/officeart/2005/8/layout/hierarchy1"/>
    <dgm:cxn modelId="{F5E42BD9-9145-40DB-B680-7333C51DC5C9}" type="presParOf" srcId="{7B944CFE-608B-48CF-87BB-E136CEED8A94}" destId="{F472F766-9426-4380-AC21-B389E21218B2}" srcOrd="1" destOrd="0" presId="urn:microsoft.com/office/officeart/2005/8/layout/hierarchy1"/>
    <dgm:cxn modelId="{5E79F5B7-2D35-4C3D-80EA-EFAE082AEBF4}" type="presParOf" srcId="{F955A18E-AEB5-4AF9-8C17-C8034198074F}" destId="{F445CCD3-EF16-4F97-96BC-DF0329E8594C}" srcOrd="1" destOrd="0" presId="urn:microsoft.com/office/officeart/2005/8/layout/hierarchy1"/>
    <dgm:cxn modelId="{48C03033-9AC0-40FD-8C2C-C27A4F281847}" type="presParOf" srcId="{F445CCD3-EF16-4F97-96BC-DF0329E8594C}" destId="{BC046795-53CC-4812-A3AF-477DC077CBB4}" srcOrd="0" destOrd="0" presId="urn:microsoft.com/office/officeart/2005/8/layout/hierarchy1"/>
    <dgm:cxn modelId="{0AB03189-5D3D-410D-B64D-24BF9EFF8769}" type="presParOf" srcId="{F445CCD3-EF16-4F97-96BC-DF0329E8594C}" destId="{E9EA56B8-007F-472E-A189-8375FCD0CA67}" srcOrd="1" destOrd="0" presId="urn:microsoft.com/office/officeart/2005/8/layout/hierarchy1"/>
    <dgm:cxn modelId="{911C485D-E003-4A89-A089-21EFEC5F99B1}" type="presParOf" srcId="{E9EA56B8-007F-472E-A189-8375FCD0CA67}" destId="{7C2D2304-3152-4AB0-BA5F-DFA8872F1671}" srcOrd="0" destOrd="0" presId="urn:microsoft.com/office/officeart/2005/8/layout/hierarchy1"/>
    <dgm:cxn modelId="{65B442A5-7F8D-4314-BEF6-D41CC7765B6B}" type="presParOf" srcId="{7C2D2304-3152-4AB0-BA5F-DFA8872F1671}" destId="{00B942B3-C5DC-472C-9F89-9A87301FCF90}" srcOrd="0" destOrd="0" presId="urn:microsoft.com/office/officeart/2005/8/layout/hierarchy1"/>
    <dgm:cxn modelId="{E18ECB33-A8E3-4892-AAFF-6871C6DAAAE4}" type="presParOf" srcId="{7C2D2304-3152-4AB0-BA5F-DFA8872F1671}" destId="{1846C556-C3E9-4C21-9A7B-D46667903D88}" srcOrd="1" destOrd="0" presId="urn:microsoft.com/office/officeart/2005/8/layout/hierarchy1"/>
    <dgm:cxn modelId="{EAC333E8-0748-41EE-8BD6-441690B21578}" type="presParOf" srcId="{E9EA56B8-007F-472E-A189-8375FCD0CA67}" destId="{C4D7FED4-05FE-4A74-8CEE-4763F9FFAF31}" srcOrd="1" destOrd="0" presId="urn:microsoft.com/office/officeart/2005/8/layout/hierarchy1"/>
    <dgm:cxn modelId="{55D65F76-E416-463D-AB0C-4CD709EAC04C}" type="presParOf" srcId="{F445CCD3-EF16-4F97-96BC-DF0329E8594C}" destId="{5B8D48BB-D371-41F4-9A99-14D5E8D990CF}" srcOrd="2" destOrd="0" presId="urn:microsoft.com/office/officeart/2005/8/layout/hierarchy1"/>
    <dgm:cxn modelId="{042EABB9-02F2-46C5-BC34-4A8AB63A8B18}" type="presParOf" srcId="{F445CCD3-EF16-4F97-96BC-DF0329E8594C}" destId="{655313E4-833B-4D4A-A374-D8345010EF61}" srcOrd="3" destOrd="0" presId="urn:microsoft.com/office/officeart/2005/8/layout/hierarchy1"/>
    <dgm:cxn modelId="{DFD704D6-7355-434C-AC65-490F0080140C}" type="presParOf" srcId="{655313E4-833B-4D4A-A374-D8345010EF61}" destId="{7D80AFB3-4E40-49A7-9244-3C15196A80FE}" srcOrd="0" destOrd="0" presId="urn:microsoft.com/office/officeart/2005/8/layout/hierarchy1"/>
    <dgm:cxn modelId="{FE7A8716-7161-4408-AA8F-B501C3D501B2}" type="presParOf" srcId="{7D80AFB3-4E40-49A7-9244-3C15196A80FE}" destId="{523D056A-BF51-4F38-B75A-E9A1AB3C2443}" srcOrd="0" destOrd="0" presId="urn:microsoft.com/office/officeart/2005/8/layout/hierarchy1"/>
    <dgm:cxn modelId="{FD625699-45A2-4EF7-A566-EB5596E8EBC5}" type="presParOf" srcId="{7D80AFB3-4E40-49A7-9244-3C15196A80FE}" destId="{AB4A7E3C-3FE1-4E04-8ECD-5EE53C0475B8}" srcOrd="1" destOrd="0" presId="urn:microsoft.com/office/officeart/2005/8/layout/hierarchy1"/>
    <dgm:cxn modelId="{47C7928F-767F-4061-A41A-C6F86C260888}" type="presParOf" srcId="{655313E4-833B-4D4A-A374-D8345010EF61}" destId="{15F1D667-7825-4E24-A599-E29162676B1A}" srcOrd="1" destOrd="0" presId="urn:microsoft.com/office/officeart/2005/8/layout/hierarchy1"/>
    <dgm:cxn modelId="{EEBDD363-F641-4B60-8C65-D1BBA76EE279}" type="presParOf" srcId="{F445CCD3-EF16-4F97-96BC-DF0329E8594C}" destId="{23B5BC5B-C448-4D67-BF5C-D422A9AE11EC}" srcOrd="4" destOrd="0" presId="urn:microsoft.com/office/officeart/2005/8/layout/hierarchy1"/>
    <dgm:cxn modelId="{F818A4C3-6DCC-4E19-900E-2768242D2422}" type="presParOf" srcId="{F445CCD3-EF16-4F97-96BC-DF0329E8594C}" destId="{B7C61B45-F02D-4C52-9D64-0940A9286136}" srcOrd="5" destOrd="0" presId="urn:microsoft.com/office/officeart/2005/8/layout/hierarchy1"/>
    <dgm:cxn modelId="{49E17D7C-D2B0-4D7A-AA88-329B74520328}" type="presParOf" srcId="{B7C61B45-F02D-4C52-9D64-0940A9286136}" destId="{828EE023-47DB-4C81-95C4-2AE2EB8A4729}" srcOrd="0" destOrd="0" presId="urn:microsoft.com/office/officeart/2005/8/layout/hierarchy1"/>
    <dgm:cxn modelId="{820562EF-3429-4FD2-9C7F-3FA610A71335}" type="presParOf" srcId="{828EE023-47DB-4C81-95C4-2AE2EB8A4729}" destId="{4FC4778B-DDBD-4898-9058-42E5FEA8938D}" srcOrd="0" destOrd="0" presId="urn:microsoft.com/office/officeart/2005/8/layout/hierarchy1"/>
    <dgm:cxn modelId="{791A4F4F-AADA-4946-AE7C-4A4BC17A827D}" type="presParOf" srcId="{828EE023-47DB-4C81-95C4-2AE2EB8A4729}" destId="{3F075403-94A0-452B-BBF4-6FDD689E49CE}" srcOrd="1" destOrd="0" presId="urn:microsoft.com/office/officeart/2005/8/layout/hierarchy1"/>
    <dgm:cxn modelId="{FA786E31-23D9-4BE4-AE08-81586F8800A5}" type="presParOf" srcId="{B7C61B45-F02D-4C52-9D64-0940A9286136}" destId="{D26D2A85-7581-458D-9458-5FE563CC05A2}" srcOrd="1" destOrd="0" presId="urn:microsoft.com/office/officeart/2005/8/layout/hierarchy1"/>
    <dgm:cxn modelId="{DE25A18B-FBA5-440B-95E0-4EB89407C92A}" type="presParOf" srcId="{F445CCD3-EF16-4F97-96BC-DF0329E8594C}" destId="{3A2722E8-3653-40F5-A45E-821F1129EE02}" srcOrd="6" destOrd="0" presId="urn:microsoft.com/office/officeart/2005/8/layout/hierarchy1"/>
    <dgm:cxn modelId="{26D8BA1A-FAD9-4E4D-B6A7-4B18D20C3285}" type="presParOf" srcId="{F445CCD3-EF16-4F97-96BC-DF0329E8594C}" destId="{F3E60D0E-DB57-4DC1-B604-9C695946C1BA}" srcOrd="7" destOrd="0" presId="urn:microsoft.com/office/officeart/2005/8/layout/hierarchy1"/>
    <dgm:cxn modelId="{3B05A046-1ED9-418F-A5D8-A6CBC8D973FF}" type="presParOf" srcId="{F3E60D0E-DB57-4DC1-B604-9C695946C1BA}" destId="{88101616-16E6-4A67-8E68-3D9CE37C19D5}" srcOrd="0" destOrd="0" presId="urn:microsoft.com/office/officeart/2005/8/layout/hierarchy1"/>
    <dgm:cxn modelId="{E574A002-3AAF-4782-94B9-3F7E6E05B8E7}" type="presParOf" srcId="{88101616-16E6-4A67-8E68-3D9CE37C19D5}" destId="{B26EB7CA-93EE-4B61-AE16-868701A30470}" srcOrd="0" destOrd="0" presId="urn:microsoft.com/office/officeart/2005/8/layout/hierarchy1"/>
    <dgm:cxn modelId="{E15EC73B-CBB4-4EED-9E26-5D0C7C3809BE}" type="presParOf" srcId="{88101616-16E6-4A67-8E68-3D9CE37C19D5}" destId="{C65AAF85-044B-476F-AAF4-BE1985333A65}" srcOrd="1" destOrd="0" presId="urn:microsoft.com/office/officeart/2005/8/layout/hierarchy1"/>
    <dgm:cxn modelId="{E7C681F4-8D1D-4918-91C4-77538DC76F8C}" type="presParOf" srcId="{F3E60D0E-DB57-4DC1-B604-9C695946C1BA}" destId="{21426B55-6BEB-4DA6-9437-803D161D5B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#9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dirty="0"/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en-US" sz="2400" b="1" dirty="0"/>
            <a:t>作業流程與範例說明</a:t>
          </a: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dirty="0"/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dirty="0"/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/>
            <a:t>重要作業時程說明</a:t>
          </a: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</dgm:pt>
    <dgm:pt modelId="{80EAC08D-8933-4265-948E-1348173EEAA7}" type="pres">
      <dgm:prSet presAssocID="{93A4A20F-1D59-4BC3-BB19-3109693684B7}" presName="spaceBetweenRectangles" presStyleCnt="0"/>
      <dgm:spPr/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</dgm:pt>
    <dgm:pt modelId="{7E5211B6-C260-4600-9C75-3B7688C97F12}" type="pres">
      <dgm:prSet presAssocID="{46657B2C-1713-4B13-A615-CE63EB0275ED}" presName="spaceBetweenRectangles" presStyleCnt="0"/>
      <dgm:spPr/>
    </dgm:pt>
    <dgm:pt modelId="{CFE1A621-5D46-47E9-97EF-E19B4524B246}" type="pres">
      <dgm:prSet presAssocID="{7206C453-5853-49A2-B4CE-BC0AF1F19EBC}" presName="parentLin" presStyleCnt="0"/>
      <dgm:spPr/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45C46B3A-856C-49C9-A588-C93C838E5223}" type="presOf" srcId="{D774F392-CAA2-4307-B16E-E2FDC0C65EB4}" destId="{CBFAF015-755A-45AB-9E1A-DF30F0702FF8}" srcOrd="0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964C8EA4-DF66-4F17-824F-CAEA374D68E3}" type="presOf" srcId="{51925D69-1492-4C92-9309-077C3B069354}" destId="{3245F134-45A7-4EB3-B67C-6F1388038A7C}" srcOrd="0" destOrd="0" presId="urn:microsoft.com/office/officeart/2005/8/layout/list1"/>
    <dgm:cxn modelId="{77802F37-5E1A-4C16-A511-C03A7651AA00}" type="presOf" srcId="{D073B34C-8675-4B3C-9B49-98016559AD41}" destId="{E5682644-6B14-4427-BEB9-4826C68558E0}" srcOrd="0" destOrd="0" presId="urn:microsoft.com/office/officeart/2005/8/layout/list1"/>
    <dgm:cxn modelId="{2D0989B8-F682-44B8-B8BF-FE0F0B5E07E0}" type="presOf" srcId="{D073B34C-8675-4B3C-9B49-98016559AD41}" destId="{6540A538-7E35-45A9-96E7-0EEA242A5193}" srcOrd="1" destOrd="0" presId="urn:microsoft.com/office/officeart/2005/8/layout/list1"/>
    <dgm:cxn modelId="{DF04D826-FBF6-4F19-8430-DF45F0D7B184}" type="presOf" srcId="{88DFD4EB-2AE6-4BA4-907C-476E43170779}" destId="{DDA830DC-5021-4D33-9925-8B0CD258A83B}" srcOrd="0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61CBB8F8-6EC6-4C6A-99AB-617BC6385A3A}" type="presOf" srcId="{D774F392-CAA2-4307-B16E-E2FDC0C65EB4}" destId="{767CA36F-3F13-47AA-B3B2-9410CFAE4073}" srcOrd="1" destOrd="0" presId="urn:microsoft.com/office/officeart/2005/8/layout/list1"/>
    <dgm:cxn modelId="{ED553F46-E1FA-421B-9332-E231E372B281}" type="presOf" srcId="{51925D69-1492-4C92-9309-077C3B069354}" destId="{D1E9D5CE-1E58-4FDF-BEFD-965EBBB95DE6}" srcOrd="1" destOrd="0" presId="urn:microsoft.com/office/officeart/2005/8/layout/list1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BF3935AE-92A9-4C9F-99A2-A6DAB7B42B97}" type="presOf" srcId="{7206C453-5853-49A2-B4CE-BC0AF1F19EBC}" destId="{775C69BE-8257-433D-B16D-32639B21CECF}" srcOrd="0" destOrd="0" presId="urn:microsoft.com/office/officeart/2005/8/layout/list1"/>
    <dgm:cxn modelId="{2B83A070-5B16-41D9-A36B-E4AB32589E4B}" type="presOf" srcId="{7206C453-5853-49A2-B4CE-BC0AF1F19EBC}" destId="{CAE2487C-35F4-4CC9-85A7-352EFCE8554E}" srcOrd="1" destOrd="0" presId="urn:microsoft.com/office/officeart/2005/8/layout/list1"/>
    <dgm:cxn modelId="{74BFFA88-E350-4DEA-9D56-B7F27E377915}" type="presOf" srcId="{52C94E0D-ECD6-4A62-8EC7-8D57BE6DD08D}" destId="{5386200E-BEF9-456D-B5F0-AFFC24962378}" srcOrd="1" destOrd="0" presId="urn:microsoft.com/office/officeart/2005/8/layout/list1"/>
    <dgm:cxn modelId="{F3EC3862-8699-4A73-BB80-6AA8CDA9CA3A}" type="presOf" srcId="{52C94E0D-ECD6-4A62-8EC7-8D57BE6DD08D}" destId="{119347B4-980F-4725-9F5E-E67EF5329236}" srcOrd="0" destOrd="0" presId="urn:microsoft.com/office/officeart/2005/8/layout/list1"/>
    <dgm:cxn modelId="{4018CCAB-ACC7-4B13-A02A-B41D72AAA90C}" type="presParOf" srcId="{DDA830DC-5021-4D33-9925-8B0CD258A83B}" destId="{5CFA807E-A292-4C18-B4BE-6661487CD21D}" srcOrd="0" destOrd="0" presId="urn:microsoft.com/office/officeart/2005/8/layout/list1"/>
    <dgm:cxn modelId="{627830F3-193A-40A4-8F7F-B5F31BF28E61}" type="presParOf" srcId="{5CFA807E-A292-4C18-B4BE-6661487CD21D}" destId="{3245F134-45A7-4EB3-B67C-6F1388038A7C}" srcOrd="0" destOrd="0" presId="urn:microsoft.com/office/officeart/2005/8/layout/list1"/>
    <dgm:cxn modelId="{AA91A988-31AB-464D-B0AE-3FDDAF5B6593}" type="presParOf" srcId="{5CFA807E-A292-4C18-B4BE-6661487CD21D}" destId="{D1E9D5CE-1E58-4FDF-BEFD-965EBBB95DE6}" srcOrd="1" destOrd="0" presId="urn:microsoft.com/office/officeart/2005/8/layout/list1"/>
    <dgm:cxn modelId="{F3A0C3CF-B72F-4D58-AD2C-5EE973C36F0E}" type="presParOf" srcId="{DDA830DC-5021-4D33-9925-8B0CD258A83B}" destId="{6CCB954F-3B05-467B-BCFF-08A4C25D7774}" srcOrd="1" destOrd="0" presId="urn:microsoft.com/office/officeart/2005/8/layout/list1"/>
    <dgm:cxn modelId="{5B246B4D-4796-4C7B-A338-184C7066AB75}" type="presParOf" srcId="{DDA830DC-5021-4D33-9925-8B0CD258A83B}" destId="{BA3AD379-876D-40DF-A866-5E3D679DE857}" srcOrd="2" destOrd="0" presId="urn:microsoft.com/office/officeart/2005/8/layout/list1"/>
    <dgm:cxn modelId="{B777AC1B-B98C-4AFE-9DD8-E7353C957DB5}" type="presParOf" srcId="{DDA830DC-5021-4D33-9925-8B0CD258A83B}" destId="{80EAC08D-8933-4265-948E-1348173EEAA7}" srcOrd="3" destOrd="0" presId="urn:microsoft.com/office/officeart/2005/8/layout/list1"/>
    <dgm:cxn modelId="{AB55F7DA-B4F6-407C-B7A7-23EB05125171}" type="presParOf" srcId="{DDA830DC-5021-4D33-9925-8B0CD258A83B}" destId="{FC01C8B2-9A77-4E1E-82C3-AF6E88582973}" srcOrd="4" destOrd="0" presId="urn:microsoft.com/office/officeart/2005/8/layout/list1"/>
    <dgm:cxn modelId="{02E4D9AB-A9BD-43DD-9896-536EC1A11813}" type="presParOf" srcId="{FC01C8B2-9A77-4E1E-82C3-AF6E88582973}" destId="{CBFAF015-755A-45AB-9E1A-DF30F0702FF8}" srcOrd="0" destOrd="0" presId="urn:microsoft.com/office/officeart/2005/8/layout/list1"/>
    <dgm:cxn modelId="{C1A4F3D9-51D1-4FA6-917B-96E908F93143}" type="presParOf" srcId="{FC01C8B2-9A77-4E1E-82C3-AF6E88582973}" destId="{767CA36F-3F13-47AA-B3B2-9410CFAE4073}" srcOrd="1" destOrd="0" presId="urn:microsoft.com/office/officeart/2005/8/layout/list1"/>
    <dgm:cxn modelId="{67EA5802-9508-4839-B276-E0CC9263CB6D}" type="presParOf" srcId="{DDA830DC-5021-4D33-9925-8B0CD258A83B}" destId="{0BB57D61-5AA3-4505-BAFB-48EE2C22A3D6}" srcOrd="5" destOrd="0" presId="urn:microsoft.com/office/officeart/2005/8/layout/list1"/>
    <dgm:cxn modelId="{999F7971-1E5B-43EF-B88C-6BA3311DA27C}" type="presParOf" srcId="{DDA830DC-5021-4D33-9925-8B0CD258A83B}" destId="{AC10AF12-32CC-4141-9CCA-BFE898269448}" srcOrd="6" destOrd="0" presId="urn:microsoft.com/office/officeart/2005/8/layout/list1"/>
    <dgm:cxn modelId="{8BBC59BD-6DAF-45E1-B1DD-CD255B8F08D4}" type="presParOf" srcId="{DDA830DC-5021-4D33-9925-8B0CD258A83B}" destId="{CC5B7A3A-C00B-4D45-B001-9F9951B62B64}" srcOrd="7" destOrd="0" presId="urn:microsoft.com/office/officeart/2005/8/layout/list1"/>
    <dgm:cxn modelId="{DB8E564C-BB9D-47D4-9186-5ACAD3C93146}" type="presParOf" srcId="{DDA830DC-5021-4D33-9925-8B0CD258A83B}" destId="{BF9F93C3-8DE9-41EE-AF22-3F4A2C297FAF}" srcOrd="8" destOrd="0" presId="urn:microsoft.com/office/officeart/2005/8/layout/list1"/>
    <dgm:cxn modelId="{479AE417-CC70-4E2D-AB59-8B75965AB719}" type="presParOf" srcId="{BF9F93C3-8DE9-41EE-AF22-3F4A2C297FAF}" destId="{119347B4-980F-4725-9F5E-E67EF5329236}" srcOrd="0" destOrd="0" presId="urn:microsoft.com/office/officeart/2005/8/layout/list1"/>
    <dgm:cxn modelId="{C791E9EA-F69F-4F06-AAAA-24AB732CFD37}" type="presParOf" srcId="{BF9F93C3-8DE9-41EE-AF22-3F4A2C297FAF}" destId="{5386200E-BEF9-456D-B5F0-AFFC24962378}" srcOrd="1" destOrd="0" presId="urn:microsoft.com/office/officeart/2005/8/layout/list1"/>
    <dgm:cxn modelId="{D79817F0-0E3F-41E6-BDBE-248B81C9A27B}" type="presParOf" srcId="{DDA830DC-5021-4D33-9925-8B0CD258A83B}" destId="{5AB9FB7F-A083-4810-B3B1-825F66A98427}" srcOrd="9" destOrd="0" presId="urn:microsoft.com/office/officeart/2005/8/layout/list1"/>
    <dgm:cxn modelId="{6628372C-4259-4410-9515-4AAB4802793C}" type="presParOf" srcId="{DDA830DC-5021-4D33-9925-8B0CD258A83B}" destId="{F505EB2C-8AD9-4FAA-B142-042391070C21}" srcOrd="10" destOrd="0" presId="urn:microsoft.com/office/officeart/2005/8/layout/list1"/>
    <dgm:cxn modelId="{D46E5C78-C3B5-4658-81CE-FFACE74A2195}" type="presParOf" srcId="{DDA830DC-5021-4D33-9925-8B0CD258A83B}" destId="{7E5211B6-C260-4600-9C75-3B7688C97F12}" srcOrd="11" destOrd="0" presId="urn:microsoft.com/office/officeart/2005/8/layout/list1"/>
    <dgm:cxn modelId="{6549441F-6C4E-44C8-8F94-E58C4D1672DB}" type="presParOf" srcId="{DDA830DC-5021-4D33-9925-8B0CD258A83B}" destId="{CFE1A621-5D46-47E9-97EF-E19B4524B246}" srcOrd="12" destOrd="0" presId="urn:microsoft.com/office/officeart/2005/8/layout/list1"/>
    <dgm:cxn modelId="{57A58D09-F0B1-4C3A-8CA4-1618AFA540B5}" type="presParOf" srcId="{CFE1A621-5D46-47E9-97EF-E19B4524B246}" destId="{775C69BE-8257-433D-B16D-32639B21CECF}" srcOrd="0" destOrd="0" presId="urn:microsoft.com/office/officeart/2005/8/layout/list1"/>
    <dgm:cxn modelId="{8AB5BE5E-99D7-4802-94DE-CEBF03BB0056}" type="presParOf" srcId="{CFE1A621-5D46-47E9-97EF-E19B4524B246}" destId="{CAE2487C-35F4-4CC9-85A7-352EFCE8554E}" srcOrd="1" destOrd="0" presId="urn:microsoft.com/office/officeart/2005/8/layout/list1"/>
    <dgm:cxn modelId="{4C98D25F-B7E5-49B7-AD7B-E60240D804DD}" type="presParOf" srcId="{DDA830DC-5021-4D33-9925-8B0CD258A83B}" destId="{58868A39-7517-4CCC-8381-C9B1836F088E}" srcOrd="13" destOrd="0" presId="urn:microsoft.com/office/officeart/2005/8/layout/list1"/>
    <dgm:cxn modelId="{EB6C4327-40AF-4414-8480-CCB49BDE0476}" type="presParOf" srcId="{DDA830DC-5021-4D33-9925-8B0CD258A83B}" destId="{AAB85C24-0390-4522-AA6F-EC7FFFC14256}" srcOrd="14" destOrd="0" presId="urn:microsoft.com/office/officeart/2005/8/layout/list1"/>
    <dgm:cxn modelId="{63FB19B2-735D-44EF-9A0B-22CED814EC87}" type="presParOf" srcId="{DDA830DC-5021-4D33-9925-8B0CD258A83B}" destId="{2A26900E-C149-4CD2-9A1C-A07CEC977916}" srcOrd="15" destOrd="0" presId="urn:microsoft.com/office/officeart/2005/8/layout/list1"/>
    <dgm:cxn modelId="{7526CB0F-C275-4872-82D3-CFD14F6752A3}" type="presParOf" srcId="{DDA830DC-5021-4D33-9925-8B0CD258A83B}" destId="{C4927C0F-A9DB-4C47-9730-66F6470446AF}" srcOrd="16" destOrd="0" presId="urn:microsoft.com/office/officeart/2005/8/layout/list1"/>
    <dgm:cxn modelId="{C34A8409-04B5-4054-89C7-572919146784}" type="presParOf" srcId="{C4927C0F-A9DB-4C47-9730-66F6470446AF}" destId="{E5682644-6B14-4427-BEB9-4826C68558E0}" srcOrd="0" destOrd="0" presId="urn:microsoft.com/office/officeart/2005/8/layout/list1"/>
    <dgm:cxn modelId="{712D086B-D7E7-4491-B47A-BE03BB22937F}" type="presParOf" srcId="{C4927C0F-A9DB-4C47-9730-66F6470446AF}" destId="{6540A538-7E35-45A9-96E7-0EEA242A5193}" srcOrd="1" destOrd="0" presId="urn:microsoft.com/office/officeart/2005/8/layout/list1"/>
    <dgm:cxn modelId="{19F8B710-5EB8-4BEF-9EDF-3F0E79568963}" type="presParOf" srcId="{DDA830DC-5021-4D33-9925-8B0CD258A83B}" destId="{551B3B29-FFB0-4065-B511-0E38F4CB16A3}" srcOrd="17" destOrd="0" presId="urn:microsoft.com/office/officeart/2005/8/layout/list1"/>
    <dgm:cxn modelId="{873F39C1-CCE2-481C-9B6C-7FB3ABF8993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#10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dirty="0"/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en-US" sz="2400" b="1" dirty="0"/>
            <a:t>作業流程與範例說明</a:t>
          </a: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dirty="0"/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dirty="0"/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/>
            <a:t>重要作業時程說明</a:t>
          </a: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</dgm:pt>
    <dgm:pt modelId="{80EAC08D-8933-4265-948E-1348173EEAA7}" type="pres">
      <dgm:prSet presAssocID="{93A4A20F-1D59-4BC3-BB19-3109693684B7}" presName="spaceBetweenRectangles" presStyleCnt="0"/>
      <dgm:spPr/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</dgm:pt>
    <dgm:pt modelId="{7E5211B6-C260-4600-9C75-3B7688C97F12}" type="pres">
      <dgm:prSet presAssocID="{46657B2C-1713-4B13-A615-CE63EB0275ED}" presName="spaceBetweenRectangles" presStyleCnt="0"/>
      <dgm:spPr/>
    </dgm:pt>
    <dgm:pt modelId="{CFE1A621-5D46-47E9-97EF-E19B4524B246}" type="pres">
      <dgm:prSet presAssocID="{7206C453-5853-49A2-B4CE-BC0AF1F19EBC}" presName="parentLin" presStyleCnt="0"/>
      <dgm:spPr/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00E06101-1B29-4482-AC60-162FE8B6EFAA}" type="presOf" srcId="{52C94E0D-ECD6-4A62-8EC7-8D57BE6DD08D}" destId="{119347B4-980F-4725-9F5E-E67EF5329236}" srcOrd="0" destOrd="0" presId="urn:microsoft.com/office/officeart/2005/8/layout/list1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249E59F8-3E92-4B04-905D-AEC889E0F8D5}" type="presOf" srcId="{D073B34C-8675-4B3C-9B49-98016559AD41}" destId="{6540A538-7E35-45A9-96E7-0EEA242A5193}" srcOrd="1" destOrd="0" presId="urn:microsoft.com/office/officeart/2005/8/layout/list1"/>
    <dgm:cxn modelId="{F63C3D52-5DEB-42AF-B0DA-80B417A35FC1}" type="presOf" srcId="{52C94E0D-ECD6-4A62-8EC7-8D57BE6DD08D}" destId="{5386200E-BEF9-456D-B5F0-AFFC24962378}" srcOrd="1" destOrd="0" presId="urn:microsoft.com/office/officeart/2005/8/layout/list1"/>
    <dgm:cxn modelId="{7DA95D42-64D7-4DDC-8C92-EAB7FA2D7B43}" type="presOf" srcId="{D774F392-CAA2-4307-B16E-E2FDC0C65EB4}" destId="{CBFAF015-755A-45AB-9E1A-DF30F0702FF8}" srcOrd="0" destOrd="0" presId="urn:microsoft.com/office/officeart/2005/8/layout/list1"/>
    <dgm:cxn modelId="{8E14D982-ADE6-42D6-9405-E446D57876A4}" type="presOf" srcId="{7206C453-5853-49A2-B4CE-BC0AF1F19EBC}" destId="{CAE2487C-35F4-4CC9-85A7-352EFCE8554E}" srcOrd="1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EB5D9DBB-4199-4412-92EF-CEBA80F1C8BF}" type="presOf" srcId="{D774F392-CAA2-4307-B16E-E2FDC0C65EB4}" destId="{767CA36F-3F13-47AA-B3B2-9410CFAE4073}" srcOrd="1" destOrd="0" presId="urn:microsoft.com/office/officeart/2005/8/layout/list1"/>
    <dgm:cxn modelId="{4879D093-B5CE-4DA6-A8EC-300EC8ED869F}" type="presOf" srcId="{88DFD4EB-2AE6-4BA4-907C-476E43170779}" destId="{DDA830DC-5021-4D33-9925-8B0CD258A83B}" srcOrd="0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AC0A173D-6165-4646-B89E-7BAF4E878C4C}" type="presOf" srcId="{7206C453-5853-49A2-B4CE-BC0AF1F19EBC}" destId="{775C69BE-8257-433D-B16D-32639B21CECF}" srcOrd="0" destOrd="0" presId="urn:microsoft.com/office/officeart/2005/8/layout/list1"/>
    <dgm:cxn modelId="{07E2822C-0BDF-4129-AE38-808C21654BFE}" type="presOf" srcId="{D073B34C-8675-4B3C-9B49-98016559AD41}" destId="{E5682644-6B14-4427-BEB9-4826C68558E0}" srcOrd="0" destOrd="0" presId="urn:microsoft.com/office/officeart/2005/8/layout/list1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CC1F8318-E665-47CB-AAB3-6A0D4EF246E6}" type="presOf" srcId="{51925D69-1492-4C92-9309-077C3B069354}" destId="{3245F134-45A7-4EB3-B67C-6F1388038A7C}" srcOrd="0" destOrd="0" presId="urn:microsoft.com/office/officeart/2005/8/layout/list1"/>
    <dgm:cxn modelId="{F3DC7367-25A9-41B1-B30F-BB29E1541865}" type="presOf" srcId="{51925D69-1492-4C92-9309-077C3B069354}" destId="{D1E9D5CE-1E58-4FDF-BEFD-965EBBB95DE6}" srcOrd="1" destOrd="0" presId="urn:microsoft.com/office/officeart/2005/8/layout/list1"/>
    <dgm:cxn modelId="{CCAFC3C7-9563-46EA-83D4-8C894BF00BFF}" type="presParOf" srcId="{DDA830DC-5021-4D33-9925-8B0CD258A83B}" destId="{5CFA807E-A292-4C18-B4BE-6661487CD21D}" srcOrd="0" destOrd="0" presId="urn:microsoft.com/office/officeart/2005/8/layout/list1"/>
    <dgm:cxn modelId="{DADD573E-039B-4BBB-AA0E-814210A13B0A}" type="presParOf" srcId="{5CFA807E-A292-4C18-B4BE-6661487CD21D}" destId="{3245F134-45A7-4EB3-B67C-6F1388038A7C}" srcOrd="0" destOrd="0" presId="urn:microsoft.com/office/officeart/2005/8/layout/list1"/>
    <dgm:cxn modelId="{85894BC7-D29D-4ECE-9ED0-0AFB7820FF99}" type="presParOf" srcId="{5CFA807E-A292-4C18-B4BE-6661487CD21D}" destId="{D1E9D5CE-1E58-4FDF-BEFD-965EBBB95DE6}" srcOrd="1" destOrd="0" presId="urn:microsoft.com/office/officeart/2005/8/layout/list1"/>
    <dgm:cxn modelId="{80B3125B-D749-4317-B8C5-89F100559EFA}" type="presParOf" srcId="{DDA830DC-5021-4D33-9925-8B0CD258A83B}" destId="{6CCB954F-3B05-467B-BCFF-08A4C25D7774}" srcOrd="1" destOrd="0" presId="urn:microsoft.com/office/officeart/2005/8/layout/list1"/>
    <dgm:cxn modelId="{0891DB8B-9D4A-4FF3-ADF9-6E945620D869}" type="presParOf" srcId="{DDA830DC-5021-4D33-9925-8B0CD258A83B}" destId="{BA3AD379-876D-40DF-A866-5E3D679DE857}" srcOrd="2" destOrd="0" presId="urn:microsoft.com/office/officeart/2005/8/layout/list1"/>
    <dgm:cxn modelId="{B11D8FEF-6AA8-41E5-B5BD-9B3EC942B5FD}" type="presParOf" srcId="{DDA830DC-5021-4D33-9925-8B0CD258A83B}" destId="{80EAC08D-8933-4265-948E-1348173EEAA7}" srcOrd="3" destOrd="0" presId="urn:microsoft.com/office/officeart/2005/8/layout/list1"/>
    <dgm:cxn modelId="{6451021D-C8D1-4BF6-ADE1-E896360D332F}" type="presParOf" srcId="{DDA830DC-5021-4D33-9925-8B0CD258A83B}" destId="{FC01C8B2-9A77-4E1E-82C3-AF6E88582973}" srcOrd="4" destOrd="0" presId="urn:microsoft.com/office/officeart/2005/8/layout/list1"/>
    <dgm:cxn modelId="{743776C0-19FC-40B1-A623-69F7633DDEE6}" type="presParOf" srcId="{FC01C8B2-9A77-4E1E-82C3-AF6E88582973}" destId="{CBFAF015-755A-45AB-9E1A-DF30F0702FF8}" srcOrd="0" destOrd="0" presId="urn:microsoft.com/office/officeart/2005/8/layout/list1"/>
    <dgm:cxn modelId="{8996CE1B-B4BA-491E-8253-202470C2629A}" type="presParOf" srcId="{FC01C8B2-9A77-4E1E-82C3-AF6E88582973}" destId="{767CA36F-3F13-47AA-B3B2-9410CFAE4073}" srcOrd="1" destOrd="0" presId="urn:microsoft.com/office/officeart/2005/8/layout/list1"/>
    <dgm:cxn modelId="{D84F307B-7C06-4672-BFBB-B587021E711C}" type="presParOf" srcId="{DDA830DC-5021-4D33-9925-8B0CD258A83B}" destId="{0BB57D61-5AA3-4505-BAFB-48EE2C22A3D6}" srcOrd="5" destOrd="0" presId="urn:microsoft.com/office/officeart/2005/8/layout/list1"/>
    <dgm:cxn modelId="{178F8AE9-E387-4201-90DC-CE7E15704506}" type="presParOf" srcId="{DDA830DC-5021-4D33-9925-8B0CD258A83B}" destId="{AC10AF12-32CC-4141-9CCA-BFE898269448}" srcOrd="6" destOrd="0" presId="urn:microsoft.com/office/officeart/2005/8/layout/list1"/>
    <dgm:cxn modelId="{9ADAF330-7F39-44BF-8174-A4F37317F752}" type="presParOf" srcId="{DDA830DC-5021-4D33-9925-8B0CD258A83B}" destId="{CC5B7A3A-C00B-4D45-B001-9F9951B62B64}" srcOrd="7" destOrd="0" presId="urn:microsoft.com/office/officeart/2005/8/layout/list1"/>
    <dgm:cxn modelId="{7315FB51-DB71-4BD0-A8BB-EFE38CEB5115}" type="presParOf" srcId="{DDA830DC-5021-4D33-9925-8B0CD258A83B}" destId="{BF9F93C3-8DE9-41EE-AF22-3F4A2C297FAF}" srcOrd="8" destOrd="0" presId="urn:microsoft.com/office/officeart/2005/8/layout/list1"/>
    <dgm:cxn modelId="{500B1FC0-BFD2-4441-B814-DA4B784F01C3}" type="presParOf" srcId="{BF9F93C3-8DE9-41EE-AF22-3F4A2C297FAF}" destId="{119347B4-980F-4725-9F5E-E67EF5329236}" srcOrd="0" destOrd="0" presId="urn:microsoft.com/office/officeart/2005/8/layout/list1"/>
    <dgm:cxn modelId="{98F20EAB-C141-41A2-9090-9919D855B3B4}" type="presParOf" srcId="{BF9F93C3-8DE9-41EE-AF22-3F4A2C297FAF}" destId="{5386200E-BEF9-456D-B5F0-AFFC24962378}" srcOrd="1" destOrd="0" presId="urn:microsoft.com/office/officeart/2005/8/layout/list1"/>
    <dgm:cxn modelId="{F1483058-6E3C-4E58-B695-BE5E6957CE9D}" type="presParOf" srcId="{DDA830DC-5021-4D33-9925-8B0CD258A83B}" destId="{5AB9FB7F-A083-4810-B3B1-825F66A98427}" srcOrd="9" destOrd="0" presId="urn:microsoft.com/office/officeart/2005/8/layout/list1"/>
    <dgm:cxn modelId="{317B4220-5B11-4994-929E-5544713C671D}" type="presParOf" srcId="{DDA830DC-5021-4D33-9925-8B0CD258A83B}" destId="{F505EB2C-8AD9-4FAA-B142-042391070C21}" srcOrd="10" destOrd="0" presId="urn:microsoft.com/office/officeart/2005/8/layout/list1"/>
    <dgm:cxn modelId="{3E972066-C24B-4D54-B034-C4DC63A415E3}" type="presParOf" srcId="{DDA830DC-5021-4D33-9925-8B0CD258A83B}" destId="{7E5211B6-C260-4600-9C75-3B7688C97F12}" srcOrd="11" destOrd="0" presId="urn:microsoft.com/office/officeart/2005/8/layout/list1"/>
    <dgm:cxn modelId="{3156CCD5-4FAA-4E9B-93ED-9D383F22EE88}" type="presParOf" srcId="{DDA830DC-5021-4D33-9925-8B0CD258A83B}" destId="{CFE1A621-5D46-47E9-97EF-E19B4524B246}" srcOrd="12" destOrd="0" presId="urn:microsoft.com/office/officeart/2005/8/layout/list1"/>
    <dgm:cxn modelId="{C4B11BD7-6269-42BA-94F6-31E0136FB313}" type="presParOf" srcId="{CFE1A621-5D46-47E9-97EF-E19B4524B246}" destId="{775C69BE-8257-433D-B16D-32639B21CECF}" srcOrd="0" destOrd="0" presId="urn:microsoft.com/office/officeart/2005/8/layout/list1"/>
    <dgm:cxn modelId="{1FAA2227-D3F8-4445-A39E-55FDF5EF38FE}" type="presParOf" srcId="{CFE1A621-5D46-47E9-97EF-E19B4524B246}" destId="{CAE2487C-35F4-4CC9-85A7-352EFCE8554E}" srcOrd="1" destOrd="0" presId="urn:microsoft.com/office/officeart/2005/8/layout/list1"/>
    <dgm:cxn modelId="{ED57F150-D6C0-4ACA-BEB1-96733C8C3265}" type="presParOf" srcId="{DDA830DC-5021-4D33-9925-8B0CD258A83B}" destId="{58868A39-7517-4CCC-8381-C9B1836F088E}" srcOrd="13" destOrd="0" presId="urn:microsoft.com/office/officeart/2005/8/layout/list1"/>
    <dgm:cxn modelId="{C6EA99D7-B3C2-4E99-956C-540200BC5209}" type="presParOf" srcId="{DDA830DC-5021-4D33-9925-8B0CD258A83B}" destId="{AAB85C24-0390-4522-AA6F-EC7FFFC14256}" srcOrd="14" destOrd="0" presId="urn:microsoft.com/office/officeart/2005/8/layout/list1"/>
    <dgm:cxn modelId="{DF1272F1-0A16-474E-93A7-FC1E92AD0A82}" type="presParOf" srcId="{DDA830DC-5021-4D33-9925-8B0CD258A83B}" destId="{2A26900E-C149-4CD2-9A1C-A07CEC977916}" srcOrd="15" destOrd="0" presId="urn:microsoft.com/office/officeart/2005/8/layout/list1"/>
    <dgm:cxn modelId="{05F37D87-FD83-4806-8F6F-DDFF42C8521D}" type="presParOf" srcId="{DDA830DC-5021-4D33-9925-8B0CD258A83B}" destId="{C4927C0F-A9DB-4C47-9730-66F6470446AF}" srcOrd="16" destOrd="0" presId="urn:microsoft.com/office/officeart/2005/8/layout/list1"/>
    <dgm:cxn modelId="{7353A63D-F00C-4677-A8EF-875545E2CCBE}" type="presParOf" srcId="{C4927C0F-A9DB-4C47-9730-66F6470446AF}" destId="{E5682644-6B14-4427-BEB9-4826C68558E0}" srcOrd="0" destOrd="0" presId="urn:microsoft.com/office/officeart/2005/8/layout/list1"/>
    <dgm:cxn modelId="{615198AA-D69D-492D-9873-D59DDC4F4E8A}" type="presParOf" srcId="{C4927C0F-A9DB-4C47-9730-66F6470446AF}" destId="{6540A538-7E35-45A9-96E7-0EEA242A5193}" srcOrd="1" destOrd="0" presId="urn:microsoft.com/office/officeart/2005/8/layout/list1"/>
    <dgm:cxn modelId="{AC9CB2D5-0DC6-4657-873A-7328F0BF4EA8}" type="presParOf" srcId="{DDA830DC-5021-4D33-9925-8B0CD258A83B}" destId="{551B3B29-FFB0-4065-B511-0E38F4CB16A3}" srcOrd="17" destOrd="0" presId="urn:microsoft.com/office/officeart/2005/8/layout/list1"/>
    <dgm:cxn modelId="{001DB184-B82F-4772-80B6-D425A302AD6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9A9783-D8C7-4713-956C-00CDD9D9315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ECBB494-F8D4-464D-BE4A-A5AE412F6801}">
      <dgm:prSet phldrT="[文字]" custT="1"/>
      <dgm:spPr/>
      <dgm:t>
        <a:bodyPr/>
        <a:lstStyle/>
        <a:p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相關電腦作業時間至當日</a:t>
          </a:r>
          <a:r>
            <a: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18:00</a:t>
          </a:r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止</a:t>
          </a:r>
        </a:p>
      </dgm:t>
    </dgm:pt>
    <dgm:pt modelId="{6B45FB14-E485-4628-B70B-C04F1EBFD3CA}" type="parTrans" cxnId="{CD3E3D07-A12E-40B2-A4E6-B79B15CBD0B7}">
      <dgm:prSet/>
      <dgm:spPr/>
      <dgm:t>
        <a:bodyPr/>
        <a:lstStyle/>
        <a:p>
          <a:endParaRPr lang="zh-TW" altLang="en-US"/>
        </a:p>
      </dgm:t>
    </dgm:pt>
    <dgm:pt modelId="{2A7A814F-A565-4F08-8DBE-B8390B1D0C5E}" type="sibTrans" cxnId="{CD3E3D07-A12E-40B2-A4E6-B79B15CBD0B7}">
      <dgm:prSet/>
      <dgm:spPr/>
      <dgm:t>
        <a:bodyPr/>
        <a:lstStyle/>
        <a:p>
          <a:endParaRPr lang="zh-TW" altLang="en-US"/>
        </a:p>
      </dgm:t>
    </dgm:pt>
    <dgm:pt modelId="{6DBB14CE-18C3-42EB-8BEA-1F52518B425D}">
      <dgm:prSet custT="1"/>
      <dgm:spPr/>
      <dgm:t>
        <a:bodyPr/>
        <a:lstStyle/>
        <a:p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刪除申報資料時，需刪除普通及零股</a:t>
          </a:r>
          <a:endParaRPr lang="en-US" altLang="zh-TW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C86B1DE-B658-4D2F-9809-AC67C960EC91}" type="parTrans" cxnId="{5A2944AB-5405-402F-8811-1F5B3C3567EF}">
      <dgm:prSet/>
      <dgm:spPr/>
      <dgm:t>
        <a:bodyPr/>
        <a:lstStyle/>
        <a:p>
          <a:endParaRPr lang="zh-TW" altLang="en-US"/>
        </a:p>
      </dgm:t>
    </dgm:pt>
    <dgm:pt modelId="{8DFE7536-373C-4200-960F-CB61B363D887}" type="sibTrans" cxnId="{5A2944AB-5405-402F-8811-1F5B3C3567EF}">
      <dgm:prSet/>
      <dgm:spPr/>
      <dgm:t>
        <a:bodyPr/>
        <a:lstStyle/>
        <a:p>
          <a:endParaRPr lang="zh-TW" altLang="en-US"/>
        </a:p>
      </dgm:t>
    </dgm:pt>
    <dgm:pt modelId="{4B2A0858-6CA4-45AD-97F1-2E4E86EA7B53}">
      <dgm:prSet custT="1"/>
      <dgm:spPr/>
      <dgm:t>
        <a:bodyPr/>
        <a:lstStyle/>
        <a:p>
          <a:r>
            <a:rPr lang="zh-TW" altLang="en-US" sz="2400" b="1" dirty="0">
              <a:latin typeface="標楷體" pitchFamily="65" charset="-120"/>
              <a:ea typeface="標楷體" pitchFamily="65" charset="-120"/>
            </a:rPr>
            <a:t>財富管理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申報時間為</a:t>
          </a:r>
          <a:r>
            <a:rPr lang="zh-TW" sz="2400" b="1" dirty="0" smtClean="0">
              <a:latin typeface="標楷體" pitchFamily="65" charset="-120"/>
              <a:ea typeface="標楷體" pitchFamily="65" charset="-120"/>
            </a:rPr>
            <a:t>每月終了五個營業日內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進行申報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4E6A298E-8692-4636-BADA-FB1F8FBFA69A}" type="parTrans" cxnId="{F3F67C38-B4F5-4F2B-BC29-0014CD01F209}">
      <dgm:prSet/>
      <dgm:spPr/>
      <dgm:t>
        <a:bodyPr/>
        <a:lstStyle/>
        <a:p>
          <a:endParaRPr lang="zh-TW" altLang="en-US"/>
        </a:p>
      </dgm:t>
    </dgm:pt>
    <dgm:pt modelId="{6426688D-6F67-4153-A58E-5A3E79FAD9F9}" type="sibTrans" cxnId="{F3F67C38-B4F5-4F2B-BC29-0014CD01F209}">
      <dgm:prSet/>
      <dgm:spPr/>
      <dgm:t>
        <a:bodyPr/>
        <a:lstStyle/>
        <a:p>
          <a:endParaRPr lang="zh-TW" altLang="en-US"/>
        </a:p>
      </dgm:t>
    </dgm:pt>
    <dgm:pt modelId="{FA1C4767-3DB3-4365-B50D-2805DDCF221B}">
      <dgm:prSet custT="1"/>
      <dgm:spPr/>
      <dgm:t>
        <a:bodyPr/>
        <a:lstStyle/>
        <a:p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財富管理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申報上線</a:t>
          </a:r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日</a:t>
          </a:r>
          <a:r>
            <a: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:2017</a:t>
          </a:r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年</a:t>
          </a:r>
          <a:r>
            <a: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rPr>
            <a:t>月下旬</a:t>
          </a:r>
        </a:p>
      </dgm:t>
    </dgm:pt>
    <dgm:pt modelId="{37F035A7-82B7-4934-BF76-64672AB34DF5}" type="parTrans" cxnId="{77409E98-7837-4AC5-A40A-7CC19D070738}">
      <dgm:prSet/>
      <dgm:spPr/>
      <dgm:t>
        <a:bodyPr/>
        <a:lstStyle/>
        <a:p>
          <a:endParaRPr lang="zh-TW" altLang="en-US"/>
        </a:p>
      </dgm:t>
    </dgm:pt>
    <dgm:pt modelId="{17284BD8-61A9-4C89-8016-355696BD9C14}" type="sibTrans" cxnId="{77409E98-7837-4AC5-A40A-7CC19D070738}">
      <dgm:prSet/>
      <dgm:spPr/>
      <dgm:t>
        <a:bodyPr/>
        <a:lstStyle/>
        <a:p>
          <a:endParaRPr lang="zh-TW" altLang="en-US"/>
        </a:p>
      </dgm:t>
    </dgm:pt>
    <dgm:pt modelId="{4594D9AF-4EF8-4A2A-94B2-D29DE4A7BF80}" type="pres">
      <dgm:prSet presAssocID="{409A9783-D8C7-4713-956C-00CDD9D9315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767D941D-73EB-474A-B200-62B7ADE524D6}" type="pres">
      <dgm:prSet presAssocID="{409A9783-D8C7-4713-956C-00CDD9D9315D}" presName="Name1" presStyleCnt="0"/>
      <dgm:spPr/>
    </dgm:pt>
    <dgm:pt modelId="{EFB03043-0D16-4352-B470-824F56538002}" type="pres">
      <dgm:prSet presAssocID="{409A9783-D8C7-4713-956C-00CDD9D9315D}" presName="cycle" presStyleCnt="0"/>
      <dgm:spPr/>
    </dgm:pt>
    <dgm:pt modelId="{FBD14871-AB4D-46C7-A1BE-2E0B95552548}" type="pres">
      <dgm:prSet presAssocID="{409A9783-D8C7-4713-956C-00CDD9D9315D}" presName="srcNode" presStyleLbl="node1" presStyleIdx="0" presStyleCnt="4"/>
      <dgm:spPr/>
    </dgm:pt>
    <dgm:pt modelId="{590AF654-98C8-4677-A0CB-DE6324DE9BD6}" type="pres">
      <dgm:prSet presAssocID="{409A9783-D8C7-4713-956C-00CDD9D9315D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AB82764C-1649-41FD-8449-545ACC66F005}" type="pres">
      <dgm:prSet presAssocID="{409A9783-D8C7-4713-956C-00CDD9D9315D}" presName="extraNode" presStyleLbl="node1" presStyleIdx="0" presStyleCnt="4"/>
      <dgm:spPr/>
    </dgm:pt>
    <dgm:pt modelId="{38F72BD3-B889-4770-A323-97515A134DA6}" type="pres">
      <dgm:prSet presAssocID="{409A9783-D8C7-4713-956C-00CDD9D9315D}" presName="dstNode" presStyleLbl="node1" presStyleIdx="0" presStyleCnt="4"/>
      <dgm:spPr/>
    </dgm:pt>
    <dgm:pt modelId="{38A9F3BA-6194-4EAF-9CDA-41D4950B8AEB}" type="pres">
      <dgm:prSet presAssocID="{2ECBB494-F8D4-464D-BE4A-A5AE412F680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245F26-B516-415C-AEE8-370C9813A18C}" type="pres">
      <dgm:prSet presAssocID="{2ECBB494-F8D4-464D-BE4A-A5AE412F6801}" presName="accent_1" presStyleCnt="0"/>
      <dgm:spPr/>
    </dgm:pt>
    <dgm:pt modelId="{BCDD56F1-4CE6-47A8-B946-BB423CD8535A}" type="pres">
      <dgm:prSet presAssocID="{2ECBB494-F8D4-464D-BE4A-A5AE412F6801}" presName="accentRepeatNode" presStyleLbl="solidFgAcc1" presStyleIdx="0" presStyleCnt="4"/>
      <dgm:spPr/>
    </dgm:pt>
    <dgm:pt modelId="{8BB9CE10-5D67-40F0-A45B-7A6AABB903F6}" type="pres">
      <dgm:prSet presAssocID="{6DBB14CE-18C3-42EB-8BEA-1F52518B425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4DE2FC-F594-45CA-B18A-15736C4C036C}" type="pres">
      <dgm:prSet presAssocID="{6DBB14CE-18C3-42EB-8BEA-1F52518B425D}" presName="accent_2" presStyleCnt="0"/>
      <dgm:spPr/>
    </dgm:pt>
    <dgm:pt modelId="{DB25749F-B0AD-46BD-BA8B-21B00F4A0813}" type="pres">
      <dgm:prSet presAssocID="{6DBB14CE-18C3-42EB-8BEA-1F52518B425D}" presName="accentRepeatNode" presStyleLbl="solidFgAcc1" presStyleIdx="1" presStyleCnt="4"/>
      <dgm:spPr/>
    </dgm:pt>
    <dgm:pt modelId="{0E87F3EC-1BC4-4C4B-9CA8-ED834BD86C8D}" type="pres">
      <dgm:prSet presAssocID="{4B2A0858-6CA4-45AD-97F1-2E4E86EA7B5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54BD83-D98E-4516-9D9B-3F663D393E54}" type="pres">
      <dgm:prSet presAssocID="{4B2A0858-6CA4-45AD-97F1-2E4E86EA7B53}" presName="accent_3" presStyleCnt="0"/>
      <dgm:spPr/>
    </dgm:pt>
    <dgm:pt modelId="{FF596D0B-7B3B-4BFE-97A1-697B7924AFE2}" type="pres">
      <dgm:prSet presAssocID="{4B2A0858-6CA4-45AD-97F1-2E4E86EA7B53}" presName="accentRepeatNode" presStyleLbl="solidFgAcc1" presStyleIdx="2" presStyleCnt="4"/>
      <dgm:spPr/>
    </dgm:pt>
    <dgm:pt modelId="{596DDFCF-C045-44FC-8CBA-C91C230A2C8C}" type="pres">
      <dgm:prSet presAssocID="{FA1C4767-3DB3-4365-B50D-2805DDCF221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BB1C08-EF9B-4FA7-A862-423AE34699B1}" type="pres">
      <dgm:prSet presAssocID="{FA1C4767-3DB3-4365-B50D-2805DDCF221B}" presName="accent_4" presStyleCnt="0"/>
      <dgm:spPr/>
    </dgm:pt>
    <dgm:pt modelId="{A9C68BB7-774C-48DC-8547-9BD536302780}" type="pres">
      <dgm:prSet presAssocID="{FA1C4767-3DB3-4365-B50D-2805DDCF221B}" presName="accentRepeatNode" presStyleLbl="solidFgAcc1" presStyleIdx="3" presStyleCnt="4"/>
      <dgm:spPr/>
    </dgm:pt>
  </dgm:ptLst>
  <dgm:cxnLst>
    <dgm:cxn modelId="{44A8DE47-33F3-4345-8DC0-F4510DB5865D}" type="presOf" srcId="{409A9783-D8C7-4713-956C-00CDD9D9315D}" destId="{4594D9AF-4EF8-4A2A-94B2-D29DE4A7BF80}" srcOrd="0" destOrd="0" presId="urn:microsoft.com/office/officeart/2008/layout/VerticalCurvedList"/>
    <dgm:cxn modelId="{C5B2CD31-0DF2-4843-969D-7A0037A2022C}" type="presOf" srcId="{4B2A0858-6CA4-45AD-97F1-2E4E86EA7B53}" destId="{0E87F3EC-1BC4-4C4B-9CA8-ED834BD86C8D}" srcOrd="0" destOrd="0" presId="urn:microsoft.com/office/officeart/2008/layout/VerticalCurvedList"/>
    <dgm:cxn modelId="{CD3E3D07-A12E-40B2-A4E6-B79B15CBD0B7}" srcId="{409A9783-D8C7-4713-956C-00CDD9D9315D}" destId="{2ECBB494-F8D4-464D-BE4A-A5AE412F6801}" srcOrd="0" destOrd="0" parTransId="{6B45FB14-E485-4628-B70B-C04F1EBFD3CA}" sibTransId="{2A7A814F-A565-4F08-8DBE-B8390B1D0C5E}"/>
    <dgm:cxn modelId="{F3F67C38-B4F5-4F2B-BC29-0014CD01F209}" srcId="{409A9783-D8C7-4713-956C-00CDD9D9315D}" destId="{4B2A0858-6CA4-45AD-97F1-2E4E86EA7B53}" srcOrd="2" destOrd="0" parTransId="{4E6A298E-8692-4636-BADA-FB1F8FBFA69A}" sibTransId="{6426688D-6F67-4153-A58E-5A3E79FAD9F9}"/>
    <dgm:cxn modelId="{01120CAF-F88E-4311-8533-E79F724702ED}" type="presOf" srcId="{2A7A814F-A565-4F08-8DBE-B8390B1D0C5E}" destId="{590AF654-98C8-4677-A0CB-DE6324DE9BD6}" srcOrd="0" destOrd="0" presId="urn:microsoft.com/office/officeart/2008/layout/VerticalCurvedList"/>
    <dgm:cxn modelId="{3744EA5A-1F39-4A5D-A854-CDF84B51F62C}" type="presOf" srcId="{2ECBB494-F8D4-464D-BE4A-A5AE412F6801}" destId="{38A9F3BA-6194-4EAF-9CDA-41D4950B8AEB}" srcOrd="0" destOrd="0" presId="urn:microsoft.com/office/officeart/2008/layout/VerticalCurvedList"/>
    <dgm:cxn modelId="{77409E98-7837-4AC5-A40A-7CC19D070738}" srcId="{409A9783-D8C7-4713-956C-00CDD9D9315D}" destId="{FA1C4767-3DB3-4365-B50D-2805DDCF221B}" srcOrd="3" destOrd="0" parTransId="{37F035A7-82B7-4934-BF76-64672AB34DF5}" sibTransId="{17284BD8-61A9-4C89-8016-355696BD9C14}"/>
    <dgm:cxn modelId="{D675F798-E204-4FBE-9981-DCBBA42A9152}" type="presOf" srcId="{FA1C4767-3DB3-4365-B50D-2805DDCF221B}" destId="{596DDFCF-C045-44FC-8CBA-C91C230A2C8C}" srcOrd="0" destOrd="0" presId="urn:microsoft.com/office/officeart/2008/layout/VerticalCurvedList"/>
    <dgm:cxn modelId="{5A2944AB-5405-402F-8811-1F5B3C3567EF}" srcId="{409A9783-D8C7-4713-956C-00CDD9D9315D}" destId="{6DBB14CE-18C3-42EB-8BEA-1F52518B425D}" srcOrd="1" destOrd="0" parTransId="{BC86B1DE-B658-4D2F-9809-AC67C960EC91}" sibTransId="{8DFE7536-373C-4200-960F-CB61B363D887}"/>
    <dgm:cxn modelId="{B981102F-902A-4F26-B0CE-107E91277410}" type="presOf" srcId="{6DBB14CE-18C3-42EB-8BEA-1F52518B425D}" destId="{8BB9CE10-5D67-40F0-A45B-7A6AABB903F6}" srcOrd="0" destOrd="0" presId="urn:microsoft.com/office/officeart/2008/layout/VerticalCurvedList"/>
    <dgm:cxn modelId="{FB242AD6-E919-4260-B259-4FF45C6EB012}" type="presParOf" srcId="{4594D9AF-4EF8-4A2A-94B2-D29DE4A7BF80}" destId="{767D941D-73EB-474A-B200-62B7ADE524D6}" srcOrd="0" destOrd="0" presId="urn:microsoft.com/office/officeart/2008/layout/VerticalCurvedList"/>
    <dgm:cxn modelId="{A95C794D-3CF0-45A3-B4DF-EE3D1BF94C0A}" type="presParOf" srcId="{767D941D-73EB-474A-B200-62B7ADE524D6}" destId="{EFB03043-0D16-4352-B470-824F56538002}" srcOrd="0" destOrd="0" presId="urn:microsoft.com/office/officeart/2008/layout/VerticalCurvedList"/>
    <dgm:cxn modelId="{D4C2256D-ADFC-4554-841A-DF8145E75DB4}" type="presParOf" srcId="{EFB03043-0D16-4352-B470-824F56538002}" destId="{FBD14871-AB4D-46C7-A1BE-2E0B95552548}" srcOrd="0" destOrd="0" presId="urn:microsoft.com/office/officeart/2008/layout/VerticalCurvedList"/>
    <dgm:cxn modelId="{CE821C3A-29E4-4921-B877-D4E13181F7A3}" type="presParOf" srcId="{EFB03043-0D16-4352-B470-824F56538002}" destId="{590AF654-98C8-4677-A0CB-DE6324DE9BD6}" srcOrd="1" destOrd="0" presId="urn:microsoft.com/office/officeart/2008/layout/VerticalCurvedList"/>
    <dgm:cxn modelId="{982D6C52-906C-4A01-9C3C-4B9533900BE5}" type="presParOf" srcId="{EFB03043-0D16-4352-B470-824F56538002}" destId="{AB82764C-1649-41FD-8449-545ACC66F005}" srcOrd="2" destOrd="0" presId="urn:microsoft.com/office/officeart/2008/layout/VerticalCurvedList"/>
    <dgm:cxn modelId="{60F9AE8D-0B7E-49A7-A6E6-838A8ED89FCD}" type="presParOf" srcId="{EFB03043-0D16-4352-B470-824F56538002}" destId="{38F72BD3-B889-4770-A323-97515A134DA6}" srcOrd="3" destOrd="0" presId="urn:microsoft.com/office/officeart/2008/layout/VerticalCurvedList"/>
    <dgm:cxn modelId="{66717A3A-FF2A-4534-BD6F-B7F85D3AC5C0}" type="presParOf" srcId="{767D941D-73EB-474A-B200-62B7ADE524D6}" destId="{38A9F3BA-6194-4EAF-9CDA-41D4950B8AEB}" srcOrd="1" destOrd="0" presId="urn:microsoft.com/office/officeart/2008/layout/VerticalCurvedList"/>
    <dgm:cxn modelId="{708F6A86-183A-4099-A3E7-F7B983FF3A7F}" type="presParOf" srcId="{767D941D-73EB-474A-B200-62B7ADE524D6}" destId="{4D245F26-B516-415C-AEE8-370C9813A18C}" srcOrd="2" destOrd="0" presId="urn:microsoft.com/office/officeart/2008/layout/VerticalCurvedList"/>
    <dgm:cxn modelId="{F13C99B0-64C5-4C71-B352-B7E1B972693D}" type="presParOf" srcId="{4D245F26-B516-415C-AEE8-370C9813A18C}" destId="{BCDD56F1-4CE6-47A8-B946-BB423CD8535A}" srcOrd="0" destOrd="0" presId="urn:microsoft.com/office/officeart/2008/layout/VerticalCurvedList"/>
    <dgm:cxn modelId="{1EDB5404-04C7-415E-85EA-CB1EFE9D12E9}" type="presParOf" srcId="{767D941D-73EB-474A-B200-62B7ADE524D6}" destId="{8BB9CE10-5D67-40F0-A45B-7A6AABB903F6}" srcOrd="3" destOrd="0" presId="urn:microsoft.com/office/officeart/2008/layout/VerticalCurvedList"/>
    <dgm:cxn modelId="{01A08695-6A3C-4E14-A76D-9BE00F6E869C}" type="presParOf" srcId="{767D941D-73EB-474A-B200-62B7ADE524D6}" destId="{3B4DE2FC-F594-45CA-B18A-15736C4C036C}" srcOrd="4" destOrd="0" presId="urn:microsoft.com/office/officeart/2008/layout/VerticalCurvedList"/>
    <dgm:cxn modelId="{9E693930-3D17-4754-A5FF-1733B302066E}" type="presParOf" srcId="{3B4DE2FC-F594-45CA-B18A-15736C4C036C}" destId="{DB25749F-B0AD-46BD-BA8B-21B00F4A0813}" srcOrd="0" destOrd="0" presId="urn:microsoft.com/office/officeart/2008/layout/VerticalCurvedList"/>
    <dgm:cxn modelId="{E94D2F9A-42BA-4B1D-BD24-45F57C95379F}" type="presParOf" srcId="{767D941D-73EB-474A-B200-62B7ADE524D6}" destId="{0E87F3EC-1BC4-4C4B-9CA8-ED834BD86C8D}" srcOrd="5" destOrd="0" presId="urn:microsoft.com/office/officeart/2008/layout/VerticalCurvedList"/>
    <dgm:cxn modelId="{AB2A2E7B-472C-4002-AC9D-BD5725EC2C8A}" type="presParOf" srcId="{767D941D-73EB-474A-B200-62B7ADE524D6}" destId="{B854BD83-D98E-4516-9D9B-3F663D393E54}" srcOrd="6" destOrd="0" presId="urn:microsoft.com/office/officeart/2008/layout/VerticalCurvedList"/>
    <dgm:cxn modelId="{F8B3DEF3-0BE4-4241-BF13-4C6371F7DA36}" type="presParOf" srcId="{B854BD83-D98E-4516-9D9B-3F663D393E54}" destId="{FF596D0B-7B3B-4BFE-97A1-697B7924AFE2}" srcOrd="0" destOrd="0" presId="urn:microsoft.com/office/officeart/2008/layout/VerticalCurvedList"/>
    <dgm:cxn modelId="{800294D5-29BD-4285-BD30-FAD6E7E384DA}" type="presParOf" srcId="{767D941D-73EB-474A-B200-62B7ADE524D6}" destId="{596DDFCF-C045-44FC-8CBA-C91C230A2C8C}" srcOrd="7" destOrd="0" presId="urn:microsoft.com/office/officeart/2008/layout/VerticalCurvedList"/>
    <dgm:cxn modelId="{E8AF86E4-7ABF-482B-AF1C-88411B0A3997}" type="presParOf" srcId="{767D941D-73EB-474A-B200-62B7ADE524D6}" destId="{E8BB1C08-EF9B-4FA7-A862-423AE34699B1}" srcOrd="8" destOrd="0" presId="urn:microsoft.com/office/officeart/2008/layout/VerticalCurvedList"/>
    <dgm:cxn modelId="{C15FB295-DE58-479D-B878-9230D36DDAA3}" type="presParOf" srcId="{E8BB1C08-EF9B-4FA7-A862-423AE34699B1}" destId="{A9C68BB7-774C-48DC-8547-9BD5363027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EE465B-7E8C-4137-BAD2-B69B91164454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69393-0375-4195-9557-A871D0BE0E87}">
      <dgm:prSet phldrT="[Text]" custT="1"/>
      <dgm:spPr/>
      <dgm:t>
        <a:bodyPr/>
        <a:lstStyle/>
        <a:p>
          <a:r>
            <a:rPr kumimoji="1" lang="zh-TW" altLang="en-US" sz="3600" b="1" u="none" dirty="0">
              <a:solidFill>
                <a:schemeClr val="tx1"/>
              </a:solidFill>
              <a:effectLst/>
              <a:latin typeface="標楷體" pitchFamily="65" charset="-120"/>
            </a:rPr>
            <a:t>「定期定額</a:t>
          </a:r>
          <a:r>
            <a:rPr kumimoji="1" lang="zh-TW" altLang="en-US" sz="3600" b="1" u="none" dirty="0">
              <a:solidFill>
                <a:schemeClr val="tx1"/>
              </a:solidFill>
              <a:effectLst/>
              <a:latin typeface="Times New Roman" pitchFamily="18" charset="0"/>
            </a:rPr>
            <a:t>」</a:t>
          </a:r>
        </a:p>
        <a:p>
          <a:r>
            <a:rPr kumimoji="1" lang="zh-TW" altLang="en-US" sz="3600" b="1" u="none" dirty="0">
              <a:solidFill>
                <a:schemeClr val="tx1"/>
              </a:solidFill>
              <a:effectLst/>
              <a:latin typeface="標楷體" pitchFamily="65" charset="-120"/>
            </a:rPr>
            <a:t>開放措施</a:t>
          </a:r>
          <a:endParaRPr kumimoji="1" lang="en-US" altLang="zh-TW" sz="3600" b="1" u="none" dirty="0">
            <a:solidFill>
              <a:schemeClr val="tx1"/>
            </a:solidFill>
            <a:effectLst/>
            <a:latin typeface="標楷體" pitchFamily="65" charset="-120"/>
          </a:endParaRPr>
        </a:p>
      </dgm:t>
    </dgm:pt>
    <dgm:pt modelId="{F5F7C98D-D062-4C67-8070-4C12F40A9A43}" type="parTrans" cxnId="{BF3A587A-64CF-4033-8738-CEBC5AC89CEC}">
      <dgm:prSet/>
      <dgm:spPr/>
      <dgm:t>
        <a:bodyPr/>
        <a:lstStyle/>
        <a:p>
          <a:endParaRPr lang="en-US"/>
        </a:p>
      </dgm:t>
    </dgm:pt>
    <dgm:pt modelId="{39776683-014D-4DDA-9E0F-8D42275DB7B0}" type="sibTrans" cxnId="{BF3A587A-64CF-4033-8738-CEBC5AC89CEC}">
      <dgm:prSet/>
      <dgm:spPr/>
      <dgm:t>
        <a:bodyPr/>
        <a:lstStyle/>
        <a:p>
          <a:endParaRPr lang="en-US"/>
        </a:p>
      </dgm:t>
    </dgm:pt>
    <dgm:pt modelId="{EA6B2592-3DD3-484C-A5B2-5AF59A573F72}">
      <dgm:prSet phldrT="[Text]" custT="1"/>
      <dgm:spPr/>
      <dgm:t>
        <a:bodyPr/>
        <a:lstStyle/>
        <a:p>
          <a:r>
            <a:rPr lang="zh-TW" altLang="en-US" sz="3600" b="1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rPr>
            <a:t>經紀業務</a:t>
          </a:r>
          <a:endParaRPr lang="en-US" sz="3600" b="1" dirty="0">
            <a:solidFill>
              <a:schemeClr val="tx1"/>
            </a:solidFill>
            <a:latin typeface="新細明體" pitchFamily="18" charset="-120"/>
            <a:ea typeface="新細明體" pitchFamily="18" charset="-120"/>
          </a:endParaRPr>
        </a:p>
      </dgm:t>
    </dgm:pt>
    <dgm:pt modelId="{70CAD874-A2EC-471F-B52D-E2BA2D61143E}" type="parTrans" cxnId="{B84BB8F8-077B-4449-8E3B-E3464C76D321}">
      <dgm:prSet/>
      <dgm:spPr/>
      <dgm:t>
        <a:bodyPr/>
        <a:lstStyle/>
        <a:p>
          <a:endParaRPr lang="en-US"/>
        </a:p>
      </dgm:t>
    </dgm:pt>
    <dgm:pt modelId="{5D587B28-D5CB-4F2D-8129-250AD589CC61}" type="sibTrans" cxnId="{B84BB8F8-077B-4449-8E3B-E3464C76D321}">
      <dgm:prSet/>
      <dgm:spPr/>
      <dgm:t>
        <a:bodyPr/>
        <a:lstStyle/>
        <a:p>
          <a:endParaRPr lang="en-US"/>
        </a:p>
      </dgm:t>
    </dgm:pt>
    <dgm:pt modelId="{B68F101C-73E1-46BA-9299-EB469DA1B5AD}">
      <dgm:prSet phldrT="[Text]" custT="1"/>
      <dgm:spPr/>
      <dgm:t>
        <a:bodyPr/>
        <a:lstStyle/>
        <a:p>
          <a:pPr algn="ctr"/>
          <a:r>
            <a:rPr lang="zh-TW" altLang="en-US" sz="3600" b="1" dirty="0"/>
            <a:t>財富管理</a:t>
          </a:r>
          <a:endParaRPr lang="en-US" sz="3600" b="1" dirty="0"/>
        </a:p>
      </dgm:t>
    </dgm:pt>
    <dgm:pt modelId="{3FB2B3F4-1618-4489-A232-737B771668C0}" type="parTrans" cxnId="{AD75472B-4671-4BDC-8D10-3D8A564A424C}">
      <dgm:prSet/>
      <dgm:spPr/>
      <dgm:t>
        <a:bodyPr/>
        <a:lstStyle/>
        <a:p>
          <a:endParaRPr lang="en-US"/>
        </a:p>
      </dgm:t>
    </dgm:pt>
    <dgm:pt modelId="{C881929D-9064-4C54-84CB-00A3B8020EB9}" type="sibTrans" cxnId="{AD75472B-4671-4BDC-8D10-3D8A564A424C}">
      <dgm:prSet/>
      <dgm:spPr/>
      <dgm:t>
        <a:bodyPr/>
        <a:lstStyle/>
        <a:p>
          <a:endParaRPr lang="en-US"/>
        </a:p>
      </dgm:t>
    </dgm:pt>
    <dgm:pt modelId="{863404B0-10CD-42A9-94C8-29C0F4662101}" type="pres">
      <dgm:prSet presAssocID="{9CEE465B-7E8C-4137-BAD2-B69B911644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955A18E-AEB5-4AF9-8C17-C8034198074F}" type="pres">
      <dgm:prSet presAssocID="{44A69393-0375-4195-9557-A871D0BE0E87}" presName="hierRoot1" presStyleCnt="0"/>
      <dgm:spPr/>
    </dgm:pt>
    <dgm:pt modelId="{7B944CFE-608B-48CF-87BB-E136CEED8A94}" type="pres">
      <dgm:prSet presAssocID="{44A69393-0375-4195-9557-A871D0BE0E87}" presName="composite" presStyleCnt="0"/>
      <dgm:spPr/>
    </dgm:pt>
    <dgm:pt modelId="{0473E56A-FC33-401F-8C40-D2FB738A06B2}" type="pres">
      <dgm:prSet presAssocID="{44A69393-0375-4195-9557-A871D0BE0E87}" presName="background" presStyleLbl="node0" presStyleIdx="0" presStyleCnt="1"/>
      <dgm:spPr/>
    </dgm:pt>
    <dgm:pt modelId="{F472F766-9426-4380-AC21-B389E21218B2}" type="pres">
      <dgm:prSet presAssocID="{44A69393-0375-4195-9557-A871D0BE0E87}" presName="text" presStyleLbl="fgAcc0" presStyleIdx="0" presStyleCnt="1" custScaleX="128234" custScaleY="113469" custLinFactNeighborY="-2875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445CCD3-EF16-4F97-96BC-DF0329E8594C}" type="pres">
      <dgm:prSet presAssocID="{44A69393-0375-4195-9557-A871D0BE0E87}" presName="hierChild2" presStyleCnt="0"/>
      <dgm:spPr/>
    </dgm:pt>
    <dgm:pt modelId="{BC046795-53CC-4812-A3AF-477DC077CBB4}" type="pres">
      <dgm:prSet presAssocID="{70CAD874-A2EC-471F-B52D-E2BA2D61143E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E9EA56B8-007F-472E-A189-8375FCD0CA67}" type="pres">
      <dgm:prSet presAssocID="{EA6B2592-3DD3-484C-A5B2-5AF59A573F72}" presName="hierRoot2" presStyleCnt="0"/>
      <dgm:spPr/>
    </dgm:pt>
    <dgm:pt modelId="{7C2D2304-3152-4AB0-BA5F-DFA8872F1671}" type="pres">
      <dgm:prSet presAssocID="{EA6B2592-3DD3-484C-A5B2-5AF59A573F72}" presName="composite2" presStyleCnt="0"/>
      <dgm:spPr/>
    </dgm:pt>
    <dgm:pt modelId="{00B942B3-C5DC-472C-9F89-9A87301FCF90}" type="pres">
      <dgm:prSet presAssocID="{EA6B2592-3DD3-484C-A5B2-5AF59A573F72}" presName="background2" presStyleLbl="node2" presStyleIdx="0" presStyleCnt="2"/>
      <dgm:spPr/>
    </dgm:pt>
    <dgm:pt modelId="{1846C556-C3E9-4C21-9A7B-D46667903D88}" type="pres">
      <dgm:prSet presAssocID="{EA6B2592-3DD3-484C-A5B2-5AF59A573F72}" presName="text2" presStyleLbl="fgAcc2" presStyleIdx="0" presStyleCnt="2" custLinFactNeighborX="-412" custLinFactNeighborY="144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4D7FED4-05FE-4A74-8CEE-4763F9FFAF31}" type="pres">
      <dgm:prSet presAssocID="{EA6B2592-3DD3-484C-A5B2-5AF59A573F72}" presName="hierChild3" presStyleCnt="0"/>
      <dgm:spPr/>
    </dgm:pt>
    <dgm:pt modelId="{5B8D48BB-D371-41F4-9A99-14D5E8D990CF}" type="pres">
      <dgm:prSet presAssocID="{3FB2B3F4-1618-4489-A232-737B771668C0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655313E4-833B-4D4A-A374-D8345010EF61}" type="pres">
      <dgm:prSet presAssocID="{B68F101C-73E1-46BA-9299-EB469DA1B5AD}" presName="hierRoot2" presStyleCnt="0"/>
      <dgm:spPr/>
    </dgm:pt>
    <dgm:pt modelId="{7D80AFB3-4E40-49A7-9244-3C15196A80FE}" type="pres">
      <dgm:prSet presAssocID="{B68F101C-73E1-46BA-9299-EB469DA1B5AD}" presName="composite2" presStyleCnt="0"/>
      <dgm:spPr/>
    </dgm:pt>
    <dgm:pt modelId="{523D056A-BF51-4F38-B75A-E9A1AB3C2443}" type="pres">
      <dgm:prSet presAssocID="{B68F101C-73E1-46BA-9299-EB469DA1B5AD}" presName="background2" presStyleLbl="node2" presStyleIdx="1" presStyleCnt="2"/>
      <dgm:spPr/>
    </dgm:pt>
    <dgm:pt modelId="{AB4A7E3C-3FE1-4E04-8ECD-5EE53C0475B8}" type="pres">
      <dgm:prSet presAssocID="{B68F101C-73E1-46BA-9299-EB469DA1B5A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5F1D667-7825-4E24-A599-E29162676B1A}" type="pres">
      <dgm:prSet presAssocID="{B68F101C-73E1-46BA-9299-EB469DA1B5AD}" presName="hierChild3" presStyleCnt="0"/>
      <dgm:spPr/>
    </dgm:pt>
  </dgm:ptLst>
  <dgm:cxnLst>
    <dgm:cxn modelId="{AD75472B-4671-4BDC-8D10-3D8A564A424C}" srcId="{44A69393-0375-4195-9557-A871D0BE0E87}" destId="{B68F101C-73E1-46BA-9299-EB469DA1B5AD}" srcOrd="1" destOrd="0" parTransId="{3FB2B3F4-1618-4489-A232-737B771668C0}" sibTransId="{C881929D-9064-4C54-84CB-00A3B8020EB9}"/>
    <dgm:cxn modelId="{54D95048-828B-4D4E-A7CE-E95F41AC1986}" type="presOf" srcId="{B68F101C-73E1-46BA-9299-EB469DA1B5AD}" destId="{AB4A7E3C-3FE1-4E04-8ECD-5EE53C0475B8}" srcOrd="0" destOrd="0" presId="urn:microsoft.com/office/officeart/2005/8/layout/hierarchy1"/>
    <dgm:cxn modelId="{FF27E581-4EE7-A24B-86AE-68CB8C73990E}" type="presOf" srcId="{3FB2B3F4-1618-4489-A232-737B771668C0}" destId="{5B8D48BB-D371-41F4-9A99-14D5E8D990CF}" srcOrd="0" destOrd="0" presId="urn:microsoft.com/office/officeart/2005/8/layout/hierarchy1"/>
    <dgm:cxn modelId="{05D1E49A-E779-1748-BFFF-538C6E8AF731}" type="presOf" srcId="{9CEE465B-7E8C-4137-BAD2-B69B91164454}" destId="{863404B0-10CD-42A9-94C8-29C0F4662101}" srcOrd="0" destOrd="0" presId="urn:microsoft.com/office/officeart/2005/8/layout/hierarchy1"/>
    <dgm:cxn modelId="{B84BB8F8-077B-4449-8E3B-E3464C76D321}" srcId="{44A69393-0375-4195-9557-A871D0BE0E87}" destId="{EA6B2592-3DD3-484C-A5B2-5AF59A573F72}" srcOrd="0" destOrd="0" parTransId="{70CAD874-A2EC-471F-B52D-E2BA2D61143E}" sibTransId="{5D587B28-D5CB-4F2D-8129-250AD589CC61}"/>
    <dgm:cxn modelId="{753BA9CD-9B4F-5549-A715-6846CD6B6A27}" type="presOf" srcId="{70CAD874-A2EC-471F-B52D-E2BA2D61143E}" destId="{BC046795-53CC-4812-A3AF-477DC077CBB4}" srcOrd="0" destOrd="0" presId="urn:microsoft.com/office/officeart/2005/8/layout/hierarchy1"/>
    <dgm:cxn modelId="{87DE4B35-7B49-4B4A-BCF3-5AB26FC4EFBA}" type="presOf" srcId="{44A69393-0375-4195-9557-A871D0BE0E87}" destId="{F472F766-9426-4380-AC21-B389E21218B2}" srcOrd="0" destOrd="0" presId="urn:microsoft.com/office/officeart/2005/8/layout/hierarchy1"/>
    <dgm:cxn modelId="{C4ECD37F-6F08-344D-B35C-A04CBBC70861}" type="presOf" srcId="{EA6B2592-3DD3-484C-A5B2-5AF59A573F72}" destId="{1846C556-C3E9-4C21-9A7B-D46667903D88}" srcOrd="0" destOrd="0" presId="urn:microsoft.com/office/officeart/2005/8/layout/hierarchy1"/>
    <dgm:cxn modelId="{BF3A587A-64CF-4033-8738-CEBC5AC89CEC}" srcId="{9CEE465B-7E8C-4137-BAD2-B69B91164454}" destId="{44A69393-0375-4195-9557-A871D0BE0E87}" srcOrd="0" destOrd="0" parTransId="{F5F7C98D-D062-4C67-8070-4C12F40A9A43}" sibTransId="{39776683-014D-4DDA-9E0F-8D42275DB7B0}"/>
    <dgm:cxn modelId="{D08DC767-FBFB-A047-89DF-14273CEC39D4}" type="presParOf" srcId="{863404B0-10CD-42A9-94C8-29C0F4662101}" destId="{F955A18E-AEB5-4AF9-8C17-C8034198074F}" srcOrd="0" destOrd="0" presId="urn:microsoft.com/office/officeart/2005/8/layout/hierarchy1"/>
    <dgm:cxn modelId="{32659900-8DEB-FA45-9418-4E282CD12DD7}" type="presParOf" srcId="{F955A18E-AEB5-4AF9-8C17-C8034198074F}" destId="{7B944CFE-608B-48CF-87BB-E136CEED8A94}" srcOrd="0" destOrd="0" presId="urn:microsoft.com/office/officeart/2005/8/layout/hierarchy1"/>
    <dgm:cxn modelId="{7C778ABD-A5C5-D14B-B7EC-3F22770F945F}" type="presParOf" srcId="{7B944CFE-608B-48CF-87BB-E136CEED8A94}" destId="{0473E56A-FC33-401F-8C40-D2FB738A06B2}" srcOrd="0" destOrd="0" presId="urn:microsoft.com/office/officeart/2005/8/layout/hierarchy1"/>
    <dgm:cxn modelId="{6B7CC5E7-3EBB-CC4D-ABF6-BDDA9CDE21BC}" type="presParOf" srcId="{7B944CFE-608B-48CF-87BB-E136CEED8A94}" destId="{F472F766-9426-4380-AC21-B389E21218B2}" srcOrd="1" destOrd="0" presId="urn:microsoft.com/office/officeart/2005/8/layout/hierarchy1"/>
    <dgm:cxn modelId="{595CE0D7-988B-7D4A-A4A8-54AD59CF3FCD}" type="presParOf" srcId="{F955A18E-AEB5-4AF9-8C17-C8034198074F}" destId="{F445CCD3-EF16-4F97-96BC-DF0329E8594C}" srcOrd="1" destOrd="0" presId="urn:microsoft.com/office/officeart/2005/8/layout/hierarchy1"/>
    <dgm:cxn modelId="{9ED66095-E56B-394B-986B-4DF92DE3D4CA}" type="presParOf" srcId="{F445CCD3-EF16-4F97-96BC-DF0329E8594C}" destId="{BC046795-53CC-4812-A3AF-477DC077CBB4}" srcOrd="0" destOrd="0" presId="urn:microsoft.com/office/officeart/2005/8/layout/hierarchy1"/>
    <dgm:cxn modelId="{61AF2B10-B586-B242-828A-207548D6C4A6}" type="presParOf" srcId="{F445CCD3-EF16-4F97-96BC-DF0329E8594C}" destId="{E9EA56B8-007F-472E-A189-8375FCD0CA67}" srcOrd="1" destOrd="0" presId="urn:microsoft.com/office/officeart/2005/8/layout/hierarchy1"/>
    <dgm:cxn modelId="{97DD458C-E238-FE40-B299-E0976BF11818}" type="presParOf" srcId="{E9EA56B8-007F-472E-A189-8375FCD0CA67}" destId="{7C2D2304-3152-4AB0-BA5F-DFA8872F1671}" srcOrd="0" destOrd="0" presId="urn:microsoft.com/office/officeart/2005/8/layout/hierarchy1"/>
    <dgm:cxn modelId="{E70FB509-279D-7045-89F4-E11B5F94194A}" type="presParOf" srcId="{7C2D2304-3152-4AB0-BA5F-DFA8872F1671}" destId="{00B942B3-C5DC-472C-9F89-9A87301FCF90}" srcOrd="0" destOrd="0" presId="urn:microsoft.com/office/officeart/2005/8/layout/hierarchy1"/>
    <dgm:cxn modelId="{1728877C-9715-0B4A-AA36-4087654BD070}" type="presParOf" srcId="{7C2D2304-3152-4AB0-BA5F-DFA8872F1671}" destId="{1846C556-C3E9-4C21-9A7B-D46667903D88}" srcOrd="1" destOrd="0" presId="urn:microsoft.com/office/officeart/2005/8/layout/hierarchy1"/>
    <dgm:cxn modelId="{69C50052-0ACC-7045-8989-BFF2C56728E0}" type="presParOf" srcId="{E9EA56B8-007F-472E-A189-8375FCD0CA67}" destId="{C4D7FED4-05FE-4A74-8CEE-4763F9FFAF31}" srcOrd="1" destOrd="0" presId="urn:microsoft.com/office/officeart/2005/8/layout/hierarchy1"/>
    <dgm:cxn modelId="{DC572A47-0551-9E4B-9A8C-6D875C11FAE0}" type="presParOf" srcId="{F445CCD3-EF16-4F97-96BC-DF0329E8594C}" destId="{5B8D48BB-D371-41F4-9A99-14D5E8D990CF}" srcOrd="2" destOrd="0" presId="urn:microsoft.com/office/officeart/2005/8/layout/hierarchy1"/>
    <dgm:cxn modelId="{DED2B2C5-38F8-DC42-A3A1-832AE4D47081}" type="presParOf" srcId="{F445CCD3-EF16-4F97-96BC-DF0329E8594C}" destId="{655313E4-833B-4D4A-A374-D8345010EF61}" srcOrd="3" destOrd="0" presId="urn:microsoft.com/office/officeart/2005/8/layout/hierarchy1"/>
    <dgm:cxn modelId="{7F037E67-1994-E347-9239-695696DB4371}" type="presParOf" srcId="{655313E4-833B-4D4A-A374-D8345010EF61}" destId="{7D80AFB3-4E40-49A7-9244-3C15196A80FE}" srcOrd="0" destOrd="0" presId="urn:microsoft.com/office/officeart/2005/8/layout/hierarchy1"/>
    <dgm:cxn modelId="{FDF691E9-2CF1-344E-B1CD-142C2B373DFE}" type="presParOf" srcId="{7D80AFB3-4E40-49A7-9244-3C15196A80FE}" destId="{523D056A-BF51-4F38-B75A-E9A1AB3C2443}" srcOrd="0" destOrd="0" presId="urn:microsoft.com/office/officeart/2005/8/layout/hierarchy1"/>
    <dgm:cxn modelId="{5D02BA41-83D1-F44B-9EEB-EBD6E3A9A74D}" type="presParOf" srcId="{7D80AFB3-4E40-49A7-9244-3C15196A80FE}" destId="{AB4A7E3C-3FE1-4E04-8ECD-5EE53C0475B8}" srcOrd="1" destOrd="0" presId="urn:microsoft.com/office/officeart/2005/8/layout/hierarchy1"/>
    <dgm:cxn modelId="{7358D340-9447-FB42-82A2-7F76BD97E354}" type="presParOf" srcId="{655313E4-833B-4D4A-A374-D8345010EF61}" destId="{15F1D667-7825-4E24-A599-E29162676B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2EE6A7-DF7E-4D04-A4F3-EF4A2B8530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6E04D8B-FD4C-4EA7-910F-A445DE3DD004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定期定額開戶說明</a:t>
          </a:r>
        </a:p>
      </dgm:t>
    </dgm:pt>
    <dgm:pt modelId="{EB4EE75F-103B-4044-87AF-0675D87EE34C}" type="parTrans" cxnId="{B443AA28-7B0A-41CD-88DD-8D990587A789}">
      <dgm:prSet/>
      <dgm:spPr/>
      <dgm:t>
        <a:bodyPr/>
        <a:lstStyle/>
        <a:p>
          <a:endParaRPr lang="zh-TW" altLang="en-US"/>
        </a:p>
      </dgm:t>
    </dgm:pt>
    <dgm:pt modelId="{8991F902-B12F-4021-80A7-616A4CB459BB}" type="sibTrans" cxnId="{B443AA28-7B0A-41CD-88DD-8D990587A789}">
      <dgm:prSet/>
      <dgm:spPr/>
      <dgm:t>
        <a:bodyPr/>
        <a:lstStyle/>
        <a:p>
          <a:endParaRPr lang="zh-TW" altLang="en-US"/>
        </a:p>
      </dgm:t>
    </dgm:pt>
    <dgm:pt modelId="{DD613415-87F0-4D93-BAA0-FB7629190033}">
      <dgm:prSet phldrT="[文字]" custT="1"/>
      <dgm:spPr/>
      <dgm:t>
        <a:bodyPr/>
        <a:lstStyle/>
        <a:p>
          <a:r>
            <a:rPr lang="zh-TW" altLang="en-US" sz="2400" b="1" dirty="0">
              <a:latin typeface="標楷體" pitchFamily="65" charset="-120"/>
              <a:ea typeface="標楷體" pitchFamily="65" charset="-120"/>
            </a:rPr>
            <a:t>定期定額綜合交易帳戶</a:t>
          </a:r>
        </a:p>
      </dgm:t>
    </dgm:pt>
    <dgm:pt modelId="{0FAE3568-4ADD-4A77-9B7A-DCA701BAC9E8}" type="parTrans" cxnId="{8CA7A8AD-2AC3-45F8-9A3E-28C61C94A873}">
      <dgm:prSet/>
      <dgm:spPr/>
      <dgm:t>
        <a:bodyPr/>
        <a:lstStyle/>
        <a:p>
          <a:endParaRPr lang="zh-TW" altLang="en-US"/>
        </a:p>
      </dgm:t>
    </dgm:pt>
    <dgm:pt modelId="{A881307F-2ED4-4D06-A69C-52A4B1FBD1FF}" type="sibTrans" cxnId="{8CA7A8AD-2AC3-45F8-9A3E-28C61C94A873}">
      <dgm:prSet/>
      <dgm:spPr/>
      <dgm:t>
        <a:bodyPr/>
        <a:lstStyle/>
        <a:p>
          <a:endParaRPr lang="zh-TW" altLang="en-US"/>
        </a:p>
      </dgm:t>
    </dgm:pt>
    <dgm:pt modelId="{AB38B1CB-C696-4B7E-86EB-5BC9F1F37446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調節專戶</a:t>
          </a:r>
        </a:p>
      </dgm:t>
    </dgm:pt>
    <dgm:pt modelId="{E634D8B7-044C-4362-9BD5-2A3D46DF6224}" type="parTrans" cxnId="{C3227C7B-349E-43B4-A30A-EA8DF52353F6}">
      <dgm:prSet/>
      <dgm:spPr/>
      <dgm:t>
        <a:bodyPr/>
        <a:lstStyle/>
        <a:p>
          <a:endParaRPr lang="zh-TW" altLang="en-US"/>
        </a:p>
      </dgm:t>
    </dgm:pt>
    <dgm:pt modelId="{9061B561-1CB9-46B0-805F-EF092A26C230}" type="sibTrans" cxnId="{C3227C7B-349E-43B4-A30A-EA8DF52353F6}">
      <dgm:prSet/>
      <dgm:spPr/>
      <dgm:t>
        <a:bodyPr/>
        <a:lstStyle/>
        <a:p>
          <a:endParaRPr lang="zh-TW" altLang="en-US"/>
        </a:p>
      </dgm:t>
    </dgm:pt>
    <dgm:pt modelId="{67B1AC2C-BFB4-487D-9D62-57CEF24706C2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財富管理</a:t>
          </a:r>
          <a:r>
            <a: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業務</a:t>
          </a:r>
          <a:endParaRPr lang="zh-TW" altLang="en-US" sz="28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9A579CB-8EE0-474E-88E3-589759DE6FF7}" type="parTrans" cxnId="{448116A2-9BEF-4970-979E-608754751517}">
      <dgm:prSet/>
      <dgm:spPr/>
      <dgm:t>
        <a:bodyPr/>
        <a:lstStyle/>
        <a:p>
          <a:endParaRPr lang="zh-TW" altLang="en-US"/>
        </a:p>
      </dgm:t>
    </dgm:pt>
    <dgm:pt modelId="{B68069C1-275A-418E-80CF-C2782B983A97}" type="sibTrans" cxnId="{448116A2-9BEF-4970-979E-608754751517}">
      <dgm:prSet/>
      <dgm:spPr/>
      <dgm:t>
        <a:bodyPr/>
        <a:lstStyle/>
        <a:p>
          <a:endParaRPr lang="zh-TW" altLang="en-US"/>
        </a:p>
      </dgm:t>
    </dgm:pt>
    <dgm:pt modelId="{0050FBC6-0264-4097-94CF-547A9A844694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調節專戶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844ED2A4-10D3-4D30-8C9E-E96FBA280E87}" type="parTrans" cxnId="{35862A51-8675-4DE3-9F2A-0B35CCF14C60}">
      <dgm:prSet/>
      <dgm:spPr/>
      <dgm:t>
        <a:bodyPr/>
        <a:lstStyle/>
        <a:p>
          <a:endParaRPr lang="zh-TW" altLang="en-US"/>
        </a:p>
      </dgm:t>
    </dgm:pt>
    <dgm:pt modelId="{875555CF-18CF-42B6-BB76-1CFD88CFEA4C}" type="sibTrans" cxnId="{35862A51-8675-4DE3-9F2A-0B35CCF14C60}">
      <dgm:prSet/>
      <dgm:spPr/>
      <dgm:t>
        <a:bodyPr/>
        <a:lstStyle/>
        <a:p>
          <a:endParaRPr lang="zh-TW" altLang="en-US"/>
        </a:p>
      </dgm:t>
    </dgm:pt>
    <dgm:pt modelId="{A3FFBA53-D0FA-4C8F-BFFA-EFB9B3DAE712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經紀業務</a:t>
          </a:r>
        </a:p>
      </dgm:t>
    </dgm:pt>
    <dgm:pt modelId="{217C5556-819E-4BBB-AF9E-65F5D306C8AE}" type="sibTrans" cxnId="{E46BDAA8-CC04-4D45-A53F-67607C34EFC2}">
      <dgm:prSet/>
      <dgm:spPr/>
      <dgm:t>
        <a:bodyPr/>
        <a:lstStyle/>
        <a:p>
          <a:endParaRPr lang="zh-TW" altLang="en-US"/>
        </a:p>
      </dgm:t>
    </dgm:pt>
    <dgm:pt modelId="{27BEBD2B-9277-4234-8D5C-D2508476C02C}" type="parTrans" cxnId="{E46BDAA8-CC04-4D45-A53F-67607C34EFC2}">
      <dgm:prSet/>
      <dgm:spPr/>
      <dgm:t>
        <a:bodyPr/>
        <a:lstStyle/>
        <a:p>
          <a:endParaRPr lang="zh-TW" altLang="en-US"/>
        </a:p>
      </dgm:t>
    </dgm:pt>
    <dgm:pt modelId="{65B24208-228A-4D50-AC45-767561D035DC}" type="pres">
      <dgm:prSet presAssocID="{C42EE6A7-DF7E-4D04-A4F3-EF4A2B8530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938CFC7-950D-4A97-A0B4-71C65E73DDFA}" type="pres">
      <dgm:prSet presAssocID="{56E04D8B-FD4C-4EA7-910F-A445DE3DD004}" presName="hierRoot1" presStyleCnt="0"/>
      <dgm:spPr/>
    </dgm:pt>
    <dgm:pt modelId="{B43F3C41-146C-47FE-832D-7275EB2B0AE9}" type="pres">
      <dgm:prSet presAssocID="{56E04D8B-FD4C-4EA7-910F-A445DE3DD004}" presName="composite" presStyleCnt="0"/>
      <dgm:spPr/>
    </dgm:pt>
    <dgm:pt modelId="{EB53C13B-01D8-4CE5-BD0B-153B627B4433}" type="pres">
      <dgm:prSet presAssocID="{56E04D8B-FD4C-4EA7-910F-A445DE3DD004}" presName="background" presStyleLbl="node0" presStyleIdx="0" presStyleCnt="1"/>
      <dgm:spPr/>
    </dgm:pt>
    <dgm:pt modelId="{FC635277-E883-49BE-B6ED-5C9B4E90ECBC}" type="pres">
      <dgm:prSet presAssocID="{56E04D8B-FD4C-4EA7-910F-A445DE3DD00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AAFCC76-F0D1-4B95-BA7E-6DAA7A6C7E6B}" type="pres">
      <dgm:prSet presAssocID="{56E04D8B-FD4C-4EA7-910F-A445DE3DD004}" presName="hierChild2" presStyleCnt="0"/>
      <dgm:spPr/>
    </dgm:pt>
    <dgm:pt modelId="{B8458895-2D29-4B02-8531-1039A5CD689A}" type="pres">
      <dgm:prSet presAssocID="{27BEBD2B-9277-4234-8D5C-D2508476C02C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2B06CBBF-BE87-4CF3-AC96-22815B7F71B0}" type="pres">
      <dgm:prSet presAssocID="{A3FFBA53-D0FA-4C8F-BFFA-EFB9B3DAE712}" presName="hierRoot2" presStyleCnt="0"/>
      <dgm:spPr/>
    </dgm:pt>
    <dgm:pt modelId="{E581FA2D-FF41-4E9A-817C-827337DB9407}" type="pres">
      <dgm:prSet presAssocID="{A3FFBA53-D0FA-4C8F-BFFA-EFB9B3DAE712}" presName="composite2" presStyleCnt="0"/>
      <dgm:spPr/>
    </dgm:pt>
    <dgm:pt modelId="{A78D0DFD-DD0F-4130-B9D1-097495581B26}" type="pres">
      <dgm:prSet presAssocID="{A3FFBA53-D0FA-4C8F-BFFA-EFB9B3DAE712}" presName="background2" presStyleLbl="node2" presStyleIdx="0" presStyleCnt="2"/>
      <dgm:spPr/>
    </dgm:pt>
    <dgm:pt modelId="{004E5CBC-9AEB-4348-BFA3-DA67E1EFB229}" type="pres">
      <dgm:prSet presAssocID="{A3FFBA53-D0FA-4C8F-BFFA-EFB9B3DAE71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3B6D807-0899-49F6-94C8-E65E687BD481}" type="pres">
      <dgm:prSet presAssocID="{A3FFBA53-D0FA-4C8F-BFFA-EFB9B3DAE712}" presName="hierChild3" presStyleCnt="0"/>
      <dgm:spPr/>
    </dgm:pt>
    <dgm:pt modelId="{30BEC535-983E-4E33-9D55-E6C1F2736D79}" type="pres">
      <dgm:prSet presAssocID="{0FAE3568-4ADD-4A77-9B7A-DCA701BAC9E8}" presName="Name17" presStyleLbl="parChTrans1D3" presStyleIdx="0" presStyleCnt="3"/>
      <dgm:spPr/>
      <dgm:t>
        <a:bodyPr/>
        <a:lstStyle/>
        <a:p>
          <a:endParaRPr lang="zh-TW" altLang="en-US"/>
        </a:p>
      </dgm:t>
    </dgm:pt>
    <dgm:pt modelId="{2F7B0B4F-3E84-455F-A224-333A480D67D9}" type="pres">
      <dgm:prSet presAssocID="{DD613415-87F0-4D93-BAA0-FB7629190033}" presName="hierRoot3" presStyleCnt="0"/>
      <dgm:spPr/>
    </dgm:pt>
    <dgm:pt modelId="{91F2CCFA-68F6-4E66-9016-A5D0D550A646}" type="pres">
      <dgm:prSet presAssocID="{DD613415-87F0-4D93-BAA0-FB7629190033}" presName="composite3" presStyleCnt="0"/>
      <dgm:spPr/>
    </dgm:pt>
    <dgm:pt modelId="{AFBF053F-BC28-4177-8583-D3C64CFA8277}" type="pres">
      <dgm:prSet presAssocID="{DD613415-87F0-4D93-BAA0-FB7629190033}" presName="background3" presStyleLbl="node3" presStyleIdx="0" presStyleCnt="3"/>
      <dgm:spPr/>
    </dgm:pt>
    <dgm:pt modelId="{913D997D-6690-46BC-A9CB-D2AC0867FAE4}" type="pres">
      <dgm:prSet presAssocID="{DD613415-87F0-4D93-BAA0-FB762919003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A88250C-41F2-4366-886D-DB0735FC5DE1}" type="pres">
      <dgm:prSet presAssocID="{DD613415-87F0-4D93-BAA0-FB7629190033}" presName="hierChild4" presStyleCnt="0"/>
      <dgm:spPr/>
    </dgm:pt>
    <dgm:pt modelId="{8E6D9197-EFA9-4664-B072-E12F08992AB2}" type="pres">
      <dgm:prSet presAssocID="{E634D8B7-044C-4362-9BD5-2A3D46DF6224}" presName="Name17" presStyleLbl="parChTrans1D3" presStyleIdx="1" presStyleCnt="3"/>
      <dgm:spPr/>
      <dgm:t>
        <a:bodyPr/>
        <a:lstStyle/>
        <a:p>
          <a:endParaRPr lang="zh-TW" altLang="en-US"/>
        </a:p>
      </dgm:t>
    </dgm:pt>
    <dgm:pt modelId="{B11DA068-2801-4E75-B56E-81E6A0266E67}" type="pres">
      <dgm:prSet presAssocID="{AB38B1CB-C696-4B7E-86EB-5BC9F1F37446}" presName="hierRoot3" presStyleCnt="0"/>
      <dgm:spPr/>
    </dgm:pt>
    <dgm:pt modelId="{2F972F5A-BC42-4ABC-8AE8-1ADAB13D818E}" type="pres">
      <dgm:prSet presAssocID="{AB38B1CB-C696-4B7E-86EB-5BC9F1F37446}" presName="composite3" presStyleCnt="0"/>
      <dgm:spPr/>
    </dgm:pt>
    <dgm:pt modelId="{C5F6C3BB-9129-41C5-876E-BB93DEE1E491}" type="pres">
      <dgm:prSet presAssocID="{AB38B1CB-C696-4B7E-86EB-5BC9F1F37446}" presName="background3" presStyleLbl="node3" presStyleIdx="1" presStyleCnt="3"/>
      <dgm:spPr/>
    </dgm:pt>
    <dgm:pt modelId="{FE5D1C97-6C93-417E-A97E-8A8AD653AE6A}" type="pres">
      <dgm:prSet presAssocID="{AB38B1CB-C696-4B7E-86EB-5BC9F1F3744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8E42901-C1B5-4D1C-B957-1285066301D0}" type="pres">
      <dgm:prSet presAssocID="{AB38B1CB-C696-4B7E-86EB-5BC9F1F37446}" presName="hierChild4" presStyleCnt="0"/>
      <dgm:spPr/>
    </dgm:pt>
    <dgm:pt modelId="{B44F0108-71FA-4F02-8569-83BC45A4A5D7}" type="pres">
      <dgm:prSet presAssocID="{89A579CB-8EE0-474E-88E3-589759DE6FF7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F0F1121A-8626-4984-99CA-B27E58E7EC26}" type="pres">
      <dgm:prSet presAssocID="{67B1AC2C-BFB4-487D-9D62-57CEF24706C2}" presName="hierRoot2" presStyleCnt="0"/>
      <dgm:spPr/>
    </dgm:pt>
    <dgm:pt modelId="{EC6694A7-D5E4-4DF1-9FD8-57E8A4BA10CA}" type="pres">
      <dgm:prSet presAssocID="{67B1AC2C-BFB4-487D-9D62-57CEF24706C2}" presName="composite2" presStyleCnt="0"/>
      <dgm:spPr/>
    </dgm:pt>
    <dgm:pt modelId="{F00BDE47-A686-40E6-AF42-E0947432825C}" type="pres">
      <dgm:prSet presAssocID="{67B1AC2C-BFB4-487D-9D62-57CEF24706C2}" presName="background2" presStyleLbl="node2" presStyleIdx="1" presStyleCnt="2"/>
      <dgm:spPr/>
    </dgm:pt>
    <dgm:pt modelId="{1600E834-7135-44B8-8333-959AF6620DE8}" type="pres">
      <dgm:prSet presAssocID="{67B1AC2C-BFB4-487D-9D62-57CEF24706C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8C78CAC-6368-4134-BC06-2372CBB1E832}" type="pres">
      <dgm:prSet presAssocID="{67B1AC2C-BFB4-487D-9D62-57CEF24706C2}" presName="hierChild3" presStyleCnt="0"/>
      <dgm:spPr/>
    </dgm:pt>
    <dgm:pt modelId="{B9B68B82-5D97-427E-8C0C-E4C2CF7F3539}" type="pres">
      <dgm:prSet presAssocID="{844ED2A4-10D3-4D30-8C9E-E96FBA280E87}" presName="Name17" presStyleLbl="parChTrans1D3" presStyleIdx="2" presStyleCnt="3"/>
      <dgm:spPr/>
      <dgm:t>
        <a:bodyPr/>
        <a:lstStyle/>
        <a:p>
          <a:endParaRPr lang="zh-TW" altLang="en-US"/>
        </a:p>
      </dgm:t>
    </dgm:pt>
    <dgm:pt modelId="{A5F9E12B-E34F-4994-9F47-B8EB8F3895FD}" type="pres">
      <dgm:prSet presAssocID="{0050FBC6-0264-4097-94CF-547A9A844694}" presName="hierRoot3" presStyleCnt="0"/>
      <dgm:spPr/>
    </dgm:pt>
    <dgm:pt modelId="{E19F2EEA-B93A-44D1-AA47-0225D99CED6B}" type="pres">
      <dgm:prSet presAssocID="{0050FBC6-0264-4097-94CF-547A9A844694}" presName="composite3" presStyleCnt="0"/>
      <dgm:spPr/>
    </dgm:pt>
    <dgm:pt modelId="{0ECCDB5D-08A5-43E0-B33D-1B1E74AB3AF5}" type="pres">
      <dgm:prSet presAssocID="{0050FBC6-0264-4097-94CF-547A9A844694}" presName="background3" presStyleLbl="node3" presStyleIdx="2" presStyleCnt="3"/>
      <dgm:spPr/>
    </dgm:pt>
    <dgm:pt modelId="{00C7306A-9C32-430D-8194-CE72F10C0A4D}" type="pres">
      <dgm:prSet presAssocID="{0050FBC6-0264-4097-94CF-547A9A84469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CCAED74-4C97-45FC-9003-488BC5298406}" type="pres">
      <dgm:prSet presAssocID="{0050FBC6-0264-4097-94CF-547A9A844694}" presName="hierChild4" presStyleCnt="0"/>
      <dgm:spPr/>
    </dgm:pt>
  </dgm:ptLst>
  <dgm:cxnLst>
    <dgm:cxn modelId="{6ADB75A4-68E2-437F-A98D-28AF9C175D69}" type="presOf" srcId="{0FAE3568-4ADD-4A77-9B7A-DCA701BAC9E8}" destId="{30BEC535-983E-4E33-9D55-E6C1F2736D79}" srcOrd="0" destOrd="0" presId="urn:microsoft.com/office/officeart/2005/8/layout/hierarchy1"/>
    <dgm:cxn modelId="{E84FF31C-DF47-4227-9E31-12D3F27DD1E9}" type="presOf" srcId="{E634D8B7-044C-4362-9BD5-2A3D46DF6224}" destId="{8E6D9197-EFA9-4664-B072-E12F08992AB2}" srcOrd="0" destOrd="0" presId="urn:microsoft.com/office/officeart/2005/8/layout/hierarchy1"/>
    <dgm:cxn modelId="{782210EB-464E-4BA9-868E-F7290C064B9B}" type="presOf" srcId="{89A579CB-8EE0-474E-88E3-589759DE6FF7}" destId="{B44F0108-71FA-4F02-8569-83BC45A4A5D7}" srcOrd="0" destOrd="0" presId="urn:microsoft.com/office/officeart/2005/8/layout/hierarchy1"/>
    <dgm:cxn modelId="{448116A2-9BEF-4970-979E-608754751517}" srcId="{56E04D8B-FD4C-4EA7-910F-A445DE3DD004}" destId="{67B1AC2C-BFB4-487D-9D62-57CEF24706C2}" srcOrd="1" destOrd="0" parTransId="{89A579CB-8EE0-474E-88E3-589759DE6FF7}" sibTransId="{B68069C1-275A-418E-80CF-C2782B983A97}"/>
    <dgm:cxn modelId="{8CA7A8AD-2AC3-45F8-9A3E-28C61C94A873}" srcId="{A3FFBA53-D0FA-4C8F-BFFA-EFB9B3DAE712}" destId="{DD613415-87F0-4D93-BAA0-FB7629190033}" srcOrd="0" destOrd="0" parTransId="{0FAE3568-4ADD-4A77-9B7A-DCA701BAC9E8}" sibTransId="{A881307F-2ED4-4D06-A69C-52A4B1FBD1FF}"/>
    <dgm:cxn modelId="{7506DF1C-E762-4895-93B8-B30CEFC7304D}" type="presOf" srcId="{27BEBD2B-9277-4234-8D5C-D2508476C02C}" destId="{B8458895-2D29-4B02-8531-1039A5CD689A}" srcOrd="0" destOrd="0" presId="urn:microsoft.com/office/officeart/2005/8/layout/hierarchy1"/>
    <dgm:cxn modelId="{07860AB9-BFB2-4553-90D4-C6D47921EFDB}" type="presOf" srcId="{C42EE6A7-DF7E-4D04-A4F3-EF4A2B8530F4}" destId="{65B24208-228A-4D50-AC45-767561D035DC}" srcOrd="0" destOrd="0" presId="urn:microsoft.com/office/officeart/2005/8/layout/hierarchy1"/>
    <dgm:cxn modelId="{DE19FE73-FD77-4467-8168-4EB74A37FB1A}" type="presOf" srcId="{A3FFBA53-D0FA-4C8F-BFFA-EFB9B3DAE712}" destId="{004E5CBC-9AEB-4348-BFA3-DA67E1EFB229}" srcOrd="0" destOrd="0" presId="urn:microsoft.com/office/officeart/2005/8/layout/hierarchy1"/>
    <dgm:cxn modelId="{C3227C7B-349E-43B4-A30A-EA8DF52353F6}" srcId="{A3FFBA53-D0FA-4C8F-BFFA-EFB9B3DAE712}" destId="{AB38B1CB-C696-4B7E-86EB-5BC9F1F37446}" srcOrd="1" destOrd="0" parTransId="{E634D8B7-044C-4362-9BD5-2A3D46DF6224}" sibTransId="{9061B561-1CB9-46B0-805F-EF092A26C230}"/>
    <dgm:cxn modelId="{B443AA28-7B0A-41CD-88DD-8D990587A789}" srcId="{C42EE6A7-DF7E-4D04-A4F3-EF4A2B8530F4}" destId="{56E04D8B-FD4C-4EA7-910F-A445DE3DD004}" srcOrd="0" destOrd="0" parTransId="{EB4EE75F-103B-4044-87AF-0675D87EE34C}" sibTransId="{8991F902-B12F-4021-80A7-616A4CB459BB}"/>
    <dgm:cxn modelId="{727CD26E-FC65-452F-A0C9-4298EB2E5FE3}" type="presOf" srcId="{56E04D8B-FD4C-4EA7-910F-A445DE3DD004}" destId="{FC635277-E883-49BE-B6ED-5C9B4E90ECBC}" srcOrd="0" destOrd="0" presId="urn:microsoft.com/office/officeart/2005/8/layout/hierarchy1"/>
    <dgm:cxn modelId="{6880F61D-B6F7-42BD-8307-FFF644DF4EBB}" type="presOf" srcId="{844ED2A4-10D3-4D30-8C9E-E96FBA280E87}" destId="{B9B68B82-5D97-427E-8C0C-E4C2CF7F3539}" srcOrd="0" destOrd="0" presId="urn:microsoft.com/office/officeart/2005/8/layout/hierarchy1"/>
    <dgm:cxn modelId="{49D12599-129B-4FDE-8612-92187BA46FA8}" type="presOf" srcId="{0050FBC6-0264-4097-94CF-547A9A844694}" destId="{00C7306A-9C32-430D-8194-CE72F10C0A4D}" srcOrd="0" destOrd="0" presId="urn:microsoft.com/office/officeart/2005/8/layout/hierarchy1"/>
    <dgm:cxn modelId="{E46BDAA8-CC04-4D45-A53F-67607C34EFC2}" srcId="{56E04D8B-FD4C-4EA7-910F-A445DE3DD004}" destId="{A3FFBA53-D0FA-4C8F-BFFA-EFB9B3DAE712}" srcOrd="0" destOrd="0" parTransId="{27BEBD2B-9277-4234-8D5C-D2508476C02C}" sibTransId="{217C5556-819E-4BBB-AF9E-65F5D306C8AE}"/>
    <dgm:cxn modelId="{35862A51-8675-4DE3-9F2A-0B35CCF14C60}" srcId="{67B1AC2C-BFB4-487D-9D62-57CEF24706C2}" destId="{0050FBC6-0264-4097-94CF-547A9A844694}" srcOrd="0" destOrd="0" parTransId="{844ED2A4-10D3-4D30-8C9E-E96FBA280E87}" sibTransId="{875555CF-18CF-42B6-BB76-1CFD88CFEA4C}"/>
    <dgm:cxn modelId="{1EB7F277-920B-4959-B8B2-BB3B2444C767}" type="presOf" srcId="{DD613415-87F0-4D93-BAA0-FB7629190033}" destId="{913D997D-6690-46BC-A9CB-D2AC0867FAE4}" srcOrd="0" destOrd="0" presId="urn:microsoft.com/office/officeart/2005/8/layout/hierarchy1"/>
    <dgm:cxn modelId="{60CBCA38-AEA6-4B3F-8871-29FA69ECADA4}" type="presOf" srcId="{67B1AC2C-BFB4-487D-9D62-57CEF24706C2}" destId="{1600E834-7135-44B8-8333-959AF6620DE8}" srcOrd="0" destOrd="0" presId="urn:microsoft.com/office/officeart/2005/8/layout/hierarchy1"/>
    <dgm:cxn modelId="{EFCE1CEB-E975-45A2-8895-4AA97ED8DB95}" type="presOf" srcId="{AB38B1CB-C696-4B7E-86EB-5BC9F1F37446}" destId="{FE5D1C97-6C93-417E-A97E-8A8AD653AE6A}" srcOrd="0" destOrd="0" presId="urn:microsoft.com/office/officeart/2005/8/layout/hierarchy1"/>
    <dgm:cxn modelId="{C075364C-0FBA-4774-B5E3-5D0330D769DA}" type="presParOf" srcId="{65B24208-228A-4D50-AC45-767561D035DC}" destId="{A938CFC7-950D-4A97-A0B4-71C65E73DDFA}" srcOrd="0" destOrd="0" presId="urn:microsoft.com/office/officeart/2005/8/layout/hierarchy1"/>
    <dgm:cxn modelId="{B50ACF1C-6365-4A96-9555-C270088C8BEF}" type="presParOf" srcId="{A938CFC7-950D-4A97-A0B4-71C65E73DDFA}" destId="{B43F3C41-146C-47FE-832D-7275EB2B0AE9}" srcOrd="0" destOrd="0" presId="urn:microsoft.com/office/officeart/2005/8/layout/hierarchy1"/>
    <dgm:cxn modelId="{D52A9F73-88E7-4253-BD8B-024762D0A3DD}" type="presParOf" srcId="{B43F3C41-146C-47FE-832D-7275EB2B0AE9}" destId="{EB53C13B-01D8-4CE5-BD0B-153B627B4433}" srcOrd="0" destOrd="0" presId="urn:microsoft.com/office/officeart/2005/8/layout/hierarchy1"/>
    <dgm:cxn modelId="{FC6182FF-5DF2-4FDE-AF05-126A6E27F791}" type="presParOf" srcId="{B43F3C41-146C-47FE-832D-7275EB2B0AE9}" destId="{FC635277-E883-49BE-B6ED-5C9B4E90ECBC}" srcOrd="1" destOrd="0" presId="urn:microsoft.com/office/officeart/2005/8/layout/hierarchy1"/>
    <dgm:cxn modelId="{3EE969B7-56A9-4FDC-86E3-0239A5E7CB14}" type="presParOf" srcId="{A938CFC7-950D-4A97-A0B4-71C65E73DDFA}" destId="{8AAFCC76-F0D1-4B95-BA7E-6DAA7A6C7E6B}" srcOrd="1" destOrd="0" presId="urn:microsoft.com/office/officeart/2005/8/layout/hierarchy1"/>
    <dgm:cxn modelId="{199938B3-6732-49C4-AF03-009C4E12E2B9}" type="presParOf" srcId="{8AAFCC76-F0D1-4B95-BA7E-6DAA7A6C7E6B}" destId="{B8458895-2D29-4B02-8531-1039A5CD689A}" srcOrd="0" destOrd="0" presId="urn:microsoft.com/office/officeart/2005/8/layout/hierarchy1"/>
    <dgm:cxn modelId="{9868CBFB-3392-4235-910B-A68CC58F58AC}" type="presParOf" srcId="{8AAFCC76-F0D1-4B95-BA7E-6DAA7A6C7E6B}" destId="{2B06CBBF-BE87-4CF3-AC96-22815B7F71B0}" srcOrd="1" destOrd="0" presId="urn:microsoft.com/office/officeart/2005/8/layout/hierarchy1"/>
    <dgm:cxn modelId="{9B7A38AA-4E46-4933-9BC9-DAB916DF87F9}" type="presParOf" srcId="{2B06CBBF-BE87-4CF3-AC96-22815B7F71B0}" destId="{E581FA2D-FF41-4E9A-817C-827337DB9407}" srcOrd="0" destOrd="0" presId="urn:microsoft.com/office/officeart/2005/8/layout/hierarchy1"/>
    <dgm:cxn modelId="{9B3EC5D3-2887-42B5-9675-291130502C93}" type="presParOf" srcId="{E581FA2D-FF41-4E9A-817C-827337DB9407}" destId="{A78D0DFD-DD0F-4130-B9D1-097495581B26}" srcOrd="0" destOrd="0" presId="urn:microsoft.com/office/officeart/2005/8/layout/hierarchy1"/>
    <dgm:cxn modelId="{12D065C3-9115-45C9-AAC7-4A98EFAB14DD}" type="presParOf" srcId="{E581FA2D-FF41-4E9A-817C-827337DB9407}" destId="{004E5CBC-9AEB-4348-BFA3-DA67E1EFB229}" srcOrd="1" destOrd="0" presId="urn:microsoft.com/office/officeart/2005/8/layout/hierarchy1"/>
    <dgm:cxn modelId="{92406297-7C16-4B74-96D1-AB1448DAB630}" type="presParOf" srcId="{2B06CBBF-BE87-4CF3-AC96-22815B7F71B0}" destId="{03B6D807-0899-49F6-94C8-E65E687BD481}" srcOrd="1" destOrd="0" presId="urn:microsoft.com/office/officeart/2005/8/layout/hierarchy1"/>
    <dgm:cxn modelId="{678D3AA9-0CBD-4CE4-B109-E2A5C7142D09}" type="presParOf" srcId="{03B6D807-0899-49F6-94C8-E65E687BD481}" destId="{30BEC535-983E-4E33-9D55-E6C1F2736D79}" srcOrd="0" destOrd="0" presId="urn:microsoft.com/office/officeart/2005/8/layout/hierarchy1"/>
    <dgm:cxn modelId="{E202122A-ADB9-459A-A4A2-2FA150989817}" type="presParOf" srcId="{03B6D807-0899-49F6-94C8-E65E687BD481}" destId="{2F7B0B4F-3E84-455F-A224-333A480D67D9}" srcOrd="1" destOrd="0" presId="urn:microsoft.com/office/officeart/2005/8/layout/hierarchy1"/>
    <dgm:cxn modelId="{45097C57-FE48-4272-B377-1493EF3835F4}" type="presParOf" srcId="{2F7B0B4F-3E84-455F-A224-333A480D67D9}" destId="{91F2CCFA-68F6-4E66-9016-A5D0D550A646}" srcOrd="0" destOrd="0" presId="urn:microsoft.com/office/officeart/2005/8/layout/hierarchy1"/>
    <dgm:cxn modelId="{8D1FA2BC-181D-48EC-A4AE-8088FFBC3366}" type="presParOf" srcId="{91F2CCFA-68F6-4E66-9016-A5D0D550A646}" destId="{AFBF053F-BC28-4177-8583-D3C64CFA8277}" srcOrd="0" destOrd="0" presId="urn:microsoft.com/office/officeart/2005/8/layout/hierarchy1"/>
    <dgm:cxn modelId="{46087878-F1D6-42DC-A03E-3B543887C03D}" type="presParOf" srcId="{91F2CCFA-68F6-4E66-9016-A5D0D550A646}" destId="{913D997D-6690-46BC-A9CB-D2AC0867FAE4}" srcOrd="1" destOrd="0" presId="urn:microsoft.com/office/officeart/2005/8/layout/hierarchy1"/>
    <dgm:cxn modelId="{BFFE1A1F-AD5A-4C3B-96B3-DFE68E4BF258}" type="presParOf" srcId="{2F7B0B4F-3E84-455F-A224-333A480D67D9}" destId="{9A88250C-41F2-4366-886D-DB0735FC5DE1}" srcOrd="1" destOrd="0" presId="urn:microsoft.com/office/officeart/2005/8/layout/hierarchy1"/>
    <dgm:cxn modelId="{C3E5DA95-B161-4AF8-A6D6-BCF8FE0E2906}" type="presParOf" srcId="{03B6D807-0899-49F6-94C8-E65E687BD481}" destId="{8E6D9197-EFA9-4664-B072-E12F08992AB2}" srcOrd="2" destOrd="0" presId="urn:microsoft.com/office/officeart/2005/8/layout/hierarchy1"/>
    <dgm:cxn modelId="{4DF70A7A-523D-4114-81C5-E6D98756CF11}" type="presParOf" srcId="{03B6D807-0899-49F6-94C8-E65E687BD481}" destId="{B11DA068-2801-4E75-B56E-81E6A0266E67}" srcOrd="3" destOrd="0" presId="urn:microsoft.com/office/officeart/2005/8/layout/hierarchy1"/>
    <dgm:cxn modelId="{8FCD731E-FC22-428D-9AE9-5DDAB3FA7F0B}" type="presParOf" srcId="{B11DA068-2801-4E75-B56E-81E6A0266E67}" destId="{2F972F5A-BC42-4ABC-8AE8-1ADAB13D818E}" srcOrd="0" destOrd="0" presId="urn:microsoft.com/office/officeart/2005/8/layout/hierarchy1"/>
    <dgm:cxn modelId="{EC5A6D11-7BE0-4AA4-9093-189CD216D864}" type="presParOf" srcId="{2F972F5A-BC42-4ABC-8AE8-1ADAB13D818E}" destId="{C5F6C3BB-9129-41C5-876E-BB93DEE1E491}" srcOrd="0" destOrd="0" presId="urn:microsoft.com/office/officeart/2005/8/layout/hierarchy1"/>
    <dgm:cxn modelId="{CB2B5B96-76F7-429A-B68A-AE058AF2A306}" type="presParOf" srcId="{2F972F5A-BC42-4ABC-8AE8-1ADAB13D818E}" destId="{FE5D1C97-6C93-417E-A97E-8A8AD653AE6A}" srcOrd="1" destOrd="0" presId="urn:microsoft.com/office/officeart/2005/8/layout/hierarchy1"/>
    <dgm:cxn modelId="{E2FBEE87-E551-4948-9A5D-8B03FAC09B74}" type="presParOf" srcId="{B11DA068-2801-4E75-B56E-81E6A0266E67}" destId="{B8E42901-C1B5-4D1C-B957-1285066301D0}" srcOrd="1" destOrd="0" presId="urn:microsoft.com/office/officeart/2005/8/layout/hierarchy1"/>
    <dgm:cxn modelId="{03615279-E907-43EE-8656-7CE558BAB39D}" type="presParOf" srcId="{8AAFCC76-F0D1-4B95-BA7E-6DAA7A6C7E6B}" destId="{B44F0108-71FA-4F02-8569-83BC45A4A5D7}" srcOrd="2" destOrd="0" presId="urn:microsoft.com/office/officeart/2005/8/layout/hierarchy1"/>
    <dgm:cxn modelId="{5679671F-766E-4775-B78E-DC347CF86EB5}" type="presParOf" srcId="{8AAFCC76-F0D1-4B95-BA7E-6DAA7A6C7E6B}" destId="{F0F1121A-8626-4984-99CA-B27E58E7EC26}" srcOrd="3" destOrd="0" presId="urn:microsoft.com/office/officeart/2005/8/layout/hierarchy1"/>
    <dgm:cxn modelId="{E7D5266D-1E3B-4415-A83D-4E41C059956C}" type="presParOf" srcId="{F0F1121A-8626-4984-99CA-B27E58E7EC26}" destId="{EC6694A7-D5E4-4DF1-9FD8-57E8A4BA10CA}" srcOrd="0" destOrd="0" presId="urn:microsoft.com/office/officeart/2005/8/layout/hierarchy1"/>
    <dgm:cxn modelId="{B3B6315E-6604-49BA-8883-BF72064A3F86}" type="presParOf" srcId="{EC6694A7-D5E4-4DF1-9FD8-57E8A4BA10CA}" destId="{F00BDE47-A686-40E6-AF42-E0947432825C}" srcOrd="0" destOrd="0" presId="urn:microsoft.com/office/officeart/2005/8/layout/hierarchy1"/>
    <dgm:cxn modelId="{2744B622-67C2-4A77-858A-2675C44BA597}" type="presParOf" srcId="{EC6694A7-D5E4-4DF1-9FD8-57E8A4BA10CA}" destId="{1600E834-7135-44B8-8333-959AF6620DE8}" srcOrd="1" destOrd="0" presId="urn:microsoft.com/office/officeart/2005/8/layout/hierarchy1"/>
    <dgm:cxn modelId="{B63128A8-E1DB-45A6-9329-35BE0F71E074}" type="presParOf" srcId="{F0F1121A-8626-4984-99CA-B27E58E7EC26}" destId="{98C78CAC-6368-4134-BC06-2372CBB1E832}" srcOrd="1" destOrd="0" presId="urn:microsoft.com/office/officeart/2005/8/layout/hierarchy1"/>
    <dgm:cxn modelId="{FB81AF16-1A01-4469-B568-C2E716C673F3}" type="presParOf" srcId="{98C78CAC-6368-4134-BC06-2372CBB1E832}" destId="{B9B68B82-5D97-427E-8C0C-E4C2CF7F3539}" srcOrd="0" destOrd="0" presId="urn:microsoft.com/office/officeart/2005/8/layout/hierarchy1"/>
    <dgm:cxn modelId="{50B009EB-AC71-409D-BEA5-A15DC0793CA5}" type="presParOf" srcId="{98C78CAC-6368-4134-BC06-2372CBB1E832}" destId="{A5F9E12B-E34F-4994-9F47-B8EB8F3895FD}" srcOrd="1" destOrd="0" presId="urn:microsoft.com/office/officeart/2005/8/layout/hierarchy1"/>
    <dgm:cxn modelId="{AEEE4057-008B-4BCB-83E1-DD6AD7A0AE19}" type="presParOf" srcId="{A5F9E12B-E34F-4994-9F47-B8EB8F3895FD}" destId="{E19F2EEA-B93A-44D1-AA47-0225D99CED6B}" srcOrd="0" destOrd="0" presId="urn:microsoft.com/office/officeart/2005/8/layout/hierarchy1"/>
    <dgm:cxn modelId="{DEB42F41-C6BC-4C14-8957-299C30AF6791}" type="presParOf" srcId="{E19F2EEA-B93A-44D1-AA47-0225D99CED6B}" destId="{0ECCDB5D-08A5-43E0-B33D-1B1E74AB3AF5}" srcOrd="0" destOrd="0" presId="urn:microsoft.com/office/officeart/2005/8/layout/hierarchy1"/>
    <dgm:cxn modelId="{5CD19955-C24E-4B9B-BD6D-83E508AD0D19}" type="presParOf" srcId="{E19F2EEA-B93A-44D1-AA47-0225D99CED6B}" destId="{00C7306A-9C32-430D-8194-CE72F10C0A4D}" srcOrd="1" destOrd="0" presId="urn:microsoft.com/office/officeart/2005/8/layout/hierarchy1"/>
    <dgm:cxn modelId="{DCA268EA-B8BE-4672-8876-BFEC5828554D}" type="presParOf" srcId="{A5F9E12B-E34F-4994-9F47-B8EB8F3895FD}" destId="{4CCAED74-4C97-45FC-9003-488BC52984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5B419E-590F-42F5-AECC-BDD8085DCEDB}" type="doc">
      <dgm:prSet loTypeId="urn:microsoft.com/office/officeart/2005/8/layout/vProcess5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52F2C370-2499-40E8-935E-82E573F88108}">
      <dgm:prSet phldrT="[文字]" custT="1"/>
      <dgm:spPr/>
      <dgm:t>
        <a:bodyPr/>
        <a:lstStyle/>
        <a:p>
          <a:r>
            <a:rPr lang="zh-TW" altLang="zh-TW" sz="28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僅得為普通、零股及盤後定價交易</a:t>
          </a:r>
          <a:r>
            <a:rPr lang="zh-TW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。</a:t>
          </a:r>
          <a:r>
            <a:rPr lang="en-US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不可鉅額交易、拍賣及標購</a:t>
          </a:r>
          <a:r>
            <a:rPr lang="en-US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800" b="1" u="none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7512B2D9-4688-47E4-9736-6D0F80417595}" type="parTrans" cxnId="{E874D319-67ED-4401-A40F-313375FD7DD1}">
      <dgm:prSet/>
      <dgm:spPr/>
      <dgm:t>
        <a:bodyPr/>
        <a:lstStyle/>
        <a:p>
          <a:endParaRPr lang="zh-TW" altLang="en-US"/>
        </a:p>
      </dgm:t>
    </dgm:pt>
    <dgm:pt modelId="{3C425C80-4019-4B82-BEC6-F191B0CD862A}" type="sibTrans" cxnId="{E874D319-67ED-4401-A40F-313375FD7DD1}">
      <dgm:prSet/>
      <dgm:spPr/>
      <dgm:t>
        <a:bodyPr/>
        <a:lstStyle/>
        <a:p>
          <a:endParaRPr lang="zh-TW" altLang="en-US"/>
        </a:p>
      </dgm:t>
    </dgm:pt>
    <dgm:pt modelId="{4922E571-2108-4AB5-A170-2BCDBB2CCE7C}">
      <dgm:prSet phldrT="[文字]" custT="1"/>
      <dgm:spPr/>
      <dgm:t>
        <a:bodyPr/>
        <a:lstStyle/>
        <a:p>
          <a:r>
            <a:rPr lang="zh-TW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僅得</a:t>
          </a:r>
          <a:r>
            <a:rPr lang="zh-TW" altLang="zh-TW" sz="28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買進</a:t>
          </a:r>
          <a:r>
            <a:rPr lang="zh-TW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股票及</a:t>
          </a:r>
          <a:r>
            <a:rPr lang="en-US" altLang="zh-TW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ETF</a:t>
          </a:r>
          <a:endParaRPr lang="zh-TW" altLang="en-US" sz="2800" b="1" dirty="0"/>
        </a:p>
      </dgm:t>
    </dgm:pt>
    <dgm:pt modelId="{D1D9B471-2779-4269-8948-EEF3C6DB1F6A}" type="parTrans" cxnId="{A0255051-C125-497A-A48D-A6F8587BA897}">
      <dgm:prSet/>
      <dgm:spPr/>
      <dgm:t>
        <a:bodyPr/>
        <a:lstStyle/>
        <a:p>
          <a:endParaRPr lang="zh-TW" altLang="en-US"/>
        </a:p>
      </dgm:t>
    </dgm:pt>
    <dgm:pt modelId="{FE1DF4A9-B37C-4ED6-902C-61A4F7827571}" type="sibTrans" cxnId="{A0255051-C125-497A-A48D-A6F8587BA897}">
      <dgm:prSet/>
      <dgm:spPr/>
      <dgm:t>
        <a:bodyPr/>
        <a:lstStyle/>
        <a:p>
          <a:endParaRPr lang="zh-TW" altLang="en-US"/>
        </a:p>
      </dgm:t>
    </dgm:pt>
    <dgm:pt modelId="{17E8DFC5-B50F-448E-95DF-3A143978F843}">
      <dgm:prSet phldrT="[文字]" custT="1"/>
      <dgm:spPr/>
      <dgm:t>
        <a:bodyPr/>
        <a:lstStyle/>
        <a:p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不得為當日沖銷交易、信用交易及借券賣出。</a:t>
          </a:r>
          <a:endParaRPr lang="zh-TW" altLang="en-US" sz="2800" b="1" dirty="0"/>
        </a:p>
      </dgm:t>
    </dgm:pt>
    <dgm:pt modelId="{D7E79AA5-C4EE-4A2B-A0D8-8FBD9D0CBD13}" type="parTrans" cxnId="{DC94112C-28FB-40CB-B8E2-0544E43D23DA}">
      <dgm:prSet/>
      <dgm:spPr/>
      <dgm:t>
        <a:bodyPr/>
        <a:lstStyle/>
        <a:p>
          <a:endParaRPr lang="zh-TW" altLang="en-US"/>
        </a:p>
      </dgm:t>
    </dgm:pt>
    <dgm:pt modelId="{A5336414-7343-4C38-B5C7-88705AB765A0}" type="sibTrans" cxnId="{DC94112C-28FB-40CB-B8E2-0544E43D23DA}">
      <dgm:prSet/>
      <dgm:spPr/>
      <dgm:t>
        <a:bodyPr/>
        <a:lstStyle/>
        <a:p>
          <a:endParaRPr lang="zh-TW" altLang="en-US"/>
        </a:p>
      </dgm:t>
    </dgm:pt>
    <dgm:pt modelId="{3E43E27A-1A5D-4C6E-880B-25453FD0D1BD}">
      <dgm:prSet phldrT="[文字]" custT="1"/>
      <dgm:spPr/>
      <dgm:t>
        <a:bodyPr/>
        <a:lstStyle/>
        <a:p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不得買進</a:t>
          </a: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槓反證投信、槓反期信</a:t>
          </a: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)ETF</a:t>
          </a:r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、變更交易及處置</a:t>
          </a:r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股票</a:t>
          </a:r>
          <a:endParaRPr lang="zh-TW" altLang="en-US" sz="2800" b="1" dirty="0"/>
        </a:p>
      </dgm:t>
    </dgm:pt>
    <dgm:pt modelId="{A74F9616-EA9E-4533-9EF8-543872DAFC48}" type="parTrans" cxnId="{818FADC1-F592-46FB-B761-71F48EA823E1}">
      <dgm:prSet/>
      <dgm:spPr/>
      <dgm:t>
        <a:bodyPr/>
        <a:lstStyle/>
        <a:p>
          <a:endParaRPr lang="zh-TW" altLang="en-US"/>
        </a:p>
      </dgm:t>
    </dgm:pt>
    <dgm:pt modelId="{0A099A1C-ADA7-4C07-B6F1-A6C8E62DD392}" type="sibTrans" cxnId="{818FADC1-F592-46FB-B761-71F48EA823E1}">
      <dgm:prSet/>
      <dgm:spPr/>
      <dgm:t>
        <a:bodyPr/>
        <a:lstStyle/>
        <a:p>
          <a:endParaRPr lang="zh-TW" altLang="en-US"/>
        </a:p>
      </dgm:t>
    </dgm:pt>
    <dgm:pt modelId="{0D51DC0D-C748-44DA-B4DC-5A38C13E56F6}" type="pres">
      <dgm:prSet presAssocID="{755B419E-590F-42F5-AECC-BDD8085DCE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397A051-2849-49B2-B568-ECEBC9DE00A4}" type="pres">
      <dgm:prSet presAssocID="{755B419E-590F-42F5-AECC-BDD8085DCEDB}" presName="dummyMaxCanvas" presStyleCnt="0">
        <dgm:presLayoutVars/>
      </dgm:prSet>
      <dgm:spPr/>
    </dgm:pt>
    <dgm:pt modelId="{7D09ED99-6DD9-44C7-9127-6B1E0F09D2C5}" type="pres">
      <dgm:prSet presAssocID="{755B419E-590F-42F5-AECC-BDD8085DCED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AF65B8-9EEF-4225-BE19-7085B1595B35}" type="pres">
      <dgm:prSet presAssocID="{755B419E-590F-42F5-AECC-BDD8085DCED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F0D046-48A3-486C-B7F6-3A7B80ACBA12}" type="pres">
      <dgm:prSet presAssocID="{755B419E-590F-42F5-AECC-BDD8085DCED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1E4F8B-D5AA-4DBA-AC31-2CA201F31575}" type="pres">
      <dgm:prSet presAssocID="{755B419E-590F-42F5-AECC-BDD8085DCED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8EAB67-EBC9-410C-8D9A-D2169AD3A629}" type="pres">
      <dgm:prSet presAssocID="{755B419E-590F-42F5-AECC-BDD8085DCED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26ADD4-A8F3-4F6F-9C39-A440F1990F1F}" type="pres">
      <dgm:prSet presAssocID="{755B419E-590F-42F5-AECC-BDD8085DCED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5FDCF5-5365-4E5A-A956-7887434FE908}" type="pres">
      <dgm:prSet presAssocID="{755B419E-590F-42F5-AECC-BDD8085DCED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18D1A5-47C9-4A7F-8CA7-C0475BAEF970}" type="pres">
      <dgm:prSet presAssocID="{755B419E-590F-42F5-AECC-BDD8085DCED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962B5B-B7DF-4308-84F1-4FD368DB4C84}" type="pres">
      <dgm:prSet presAssocID="{755B419E-590F-42F5-AECC-BDD8085DCED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1DB976-ADB7-463E-BBC6-05030B780B10}" type="pres">
      <dgm:prSet presAssocID="{755B419E-590F-42F5-AECC-BDD8085DCED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AC4F08-054F-41A3-95A9-BCED9A3278A3}" type="pres">
      <dgm:prSet presAssocID="{755B419E-590F-42F5-AECC-BDD8085DCED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18FADC1-F592-46FB-B761-71F48EA823E1}" srcId="{755B419E-590F-42F5-AECC-BDD8085DCEDB}" destId="{3E43E27A-1A5D-4C6E-880B-25453FD0D1BD}" srcOrd="2" destOrd="0" parTransId="{A74F9616-EA9E-4533-9EF8-543872DAFC48}" sibTransId="{0A099A1C-ADA7-4C07-B6F1-A6C8E62DD392}"/>
    <dgm:cxn modelId="{DC94112C-28FB-40CB-B8E2-0544E43D23DA}" srcId="{755B419E-590F-42F5-AECC-BDD8085DCEDB}" destId="{17E8DFC5-B50F-448E-95DF-3A143978F843}" srcOrd="3" destOrd="0" parTransId="{D7E79AA5-C4EE-4A2B-A0D8-8FBD9D0CBD13}" sibTransId="{A5336414-7343-4C38-B5C7-88705AB765A0}"/>
    <dgm:cxn modelId="{A114DDBC-C2A1-4463-BD1A-1CFDC67F04FF}" type="presOf" srcId="{4922E571-2108-4AB5-A170-2BCDBB2CCE7C}" destId="{0BAF65B8-9EEF-4225-BE19-7085B1595B35}" srcOrd="0" destOrd="0" presId="urn:microsoft.com/office/officeart/2005/8/layout/vProcess5"/>
    <dgm:cxn modelId="{A0255051-C125-497A-A48D-A6F8587BA897}" srcId="{755B419E-590F-42F5-AECC-BDD8085DCEDB}" destId="{4922E571-2108-4AB5-A170-2BCDBB2CCE7C}" srcOrd="1" destOrd="0" parTransId="{D1D9B471-2779-4269-8948-EEF3C6DB1F6A}" sibTransId="{FE1DF4A9-B37C-4ED6-902C-61A4F7827571}"/>
    <dgm:cxn modelId="{52A0DB17-0505-49AE-AF1D-FE4D1ABB3A57}" type="presOf" srcId="{17E8DFC5-B50F-448E-95DF-3A143978F843}" destId="{CAAC4F08-054F-41A3-95A9-BCED9A3278A3}" srcOrd="1" destOrd="0" presId="urn:microsoft.com/office/officeart/2005/8/layout/vProcess5"/>
    <dgm:cxn modelId="{41C213FF-A020-4282-B5E8-6CAAA23C7B8D}" type="presOf" srcId="{0A099A1C-ADA7-4C07-B6F1-A6C8E62DD392}" destId="{255FDCF5-5365-4E5A-A956-7887434FE908}" srcOrd="0" destOrd="0" presId="urn:microsoft.com/office/officeart/2005/8/layout/vProcess5"/>
    <dgm:cxn modelId="{5C7F6BEA-3BE1-4AD7-BDA2-A4D330D372DB}" type="presOf" srcId="{FE1DF4A9-B37C-4ED6-902C-61A4F7827571}" destId="{4026ADD4-A8F3-4F6F-9C39-A440F1990F1F}" srcOrd="0" destOrd="0" presId="urn:microsoft.com/office/officeart/2005/8/layout/vProcess5"/>
    <dgm:cxn modelId="{4D6EC489-DCDF-4476-9017-67746BEB1224}" type="presOf" srcId="{755B419E-590F-42F5-AECC-BDD8085DCEDB}" destId="{0D51DC0D-C748-44DA-B4DC-5A38C13E56F6}" srcOrd="0" destOrd="0" presId="urn:microsoft.com/office/officeart/2005/8/layout/vProcess5"/>
    <dgm:cxn modelId="{E874D319-67ED-4401-A40F-313375FD7DD1}" srcId="{755B419E-590F-42F5-AECC-BDD8085DCEDB}" destId="{52F2C370-2499-40E8-935E-82E573F88108}" srcOrd="0" destOrd="0" parTransId="{7512B2D9-4688-47E4-9736-6D0F80417595}" sibTransId="{3C425C80-4019-4B82-BEC6-F191B0CD862A}"/>
    <dgm:cxn modelId="{57C74351-0B47-441F-91D7-538E8FE07189}" type="presOf" srcId="{3E43E27A-1A5D-4C6E-880B-25453FD0D1BD}" destId="{1A1DB976-ADB7-463E-BBC6-05030B780B10}" srcOrd="1" destOrd="0" presId="urn:microsoft.com/office/officeart/2005/8/layout/vProcess5"/>
    <dgm:cxn modelId="{3FF792AB-8B9F-40CE-B858-DEA8C73ABAE5}" type="presOf" srcId="{3C425C80-4019-4B82-BEC6-F191B0CD862A}" destId="{D48EAB67-EBC9-410C-8D9A-D2169AD3A629}" srcOrd="0" destOrd="0" presId="urn:microsoft.com/office/officeart/2005/8/layout/vProcess5"/>
    <dgm:cxn modelId="{696690CB-7B2F-4F2B-A74C-838F9A36E12E}" type="presOf" srcId="{4922E571-2108-4AB5-A170-2BCDBB2CCE7C}" destId="{76962B5B-B7DF-4308-84F1-4FD368DB4C84}" srcOrd="1" destOrd="0" presId="urn:microsoft.com/office/officeart/2005/8/layout/vProcess5"/>
    <dgm:cxn modelId="{4595A43E-3913-4B5F-8462-1DD98C920E22}" type="presOf" srcId="{3E43E27A-1A5D-4C6E-880B-25453FD0D1BD}" destId="{CFF0D046-48A3-486C-B7F6-3A7B80ACBA12}" srcOrd="0" destOrd="0" presId="urn:microsoft.com/office/officeart/2005/8/layout/vProcess5"/>
    <dgm:cxn modelId="{48B6C8FB-36AE-4144-962C-561CCFFB1EE7}" type="presOf" srcId="{17E8DFC5-B50F-448E-95DF-3A143978F843}" destId="{BF1E4F8B-D5AA-4DBA-AC31-2CA201F31575}" srcOrd="0" destOrd="0" presId="urn:microsoft.com/office/officeart/2005/8/layout/vProcess5"/>
    <dgm:cxn modelId="{7B264BA4-6253-40E8-92AC-EFD29DD4C1E6}" type="presOf" srcId="{52F2C370-2499-40E8-935E-82E573F88108}" destId="{9018D1A5-47C9-4A7F-8CA7-C0475BAEF970}" srcOrd="1" destOrd="0" presId="urn:microsoft.com/office/officeart/2005/8/layout/vProcess5"/>
    <dgm:cxn modelId="{D1AC9FA9-7623-4D54-BBFB-7A5DC7265157}" type="presOf" srcId="{52F2C370-2499-40E8-935E-82E573F88108}" destId="{7D09ED99-6DD9-44C7-9127-6B1E0F09D2C5}" srcOrd="0" destOrd="0" presId="urn:microsoft.com/office/officeart/2005/8/layout/vProcess5"/>
    <dgm:cxn modelId="{1F00690D-2D2E-4B05-872D-100ABF147DA6}" type="presParOf" srcId="{0D51DC0D-C748-44DA-B4DC-5A38C13E56F6}" destId="{D397A051-2849-49B2-B568-ECEBC9DE00A4}" srcOrd="0" destOrd="0" presId="urn:microsoft.com/office/officeart/2005/8/layout/vProcess5"/>
    <dgm:cxn modelId="{77EDE7DD-3186-481D-8263-78803EE03D5D}" type="presParOf" srcId="{0D51DC0D-C748-44DA-B4DC-5A38C13E56F6}" destId="{7D09ED99-6DD9-44C7-9127-6B1E0F09D2C5}" srcOrd="1" destOrd="0" presId="urn:microsoft.com/office/officeart/2005/8/layout/vProcess5"/>
    <dgm:cxn modelId="{7BE4DDF4-34BD-41E0-ADE3-6055E476F21F}" type="presParOf" srcId="{0D51DC0D-C748-44DA-B4DC-5A38C13E56F6}" destId="{0BAF65B8-9EEF-4225-BE19-7085B1595B35}" srcOrd="2" destOrd="0" presId="urn:microsoft.com/office/officeart/2005/8/layout/vProcess5"/>
    <dgm:cxn modelId="{5EAFCBD3-C06F-46D8-8B19-6114461C2376}" type="presParOf" srcId="{0D51DC0D-C748-44DA-B4DC-5A38C13E56F6}" destId="{CFF0D046-48A3-486C-B7F6-3A7B80ACBA12}" srcOrd="3" destOrd="0" presId="urn:microsoft.com/office/officeart/2005/8/layout/vProcess5"/>
    <dgm:cxn modelId="{95A1E4B0-32C1-4342-A98D-DC55C168DFEC}" type="presParOf" srcId="{0D51DC0D-C748-44DA-B4DC-5A38C13E56F6}" destId="{BF1E4F8B-D5AA-4DBA-AC31-2CA201F31575}" srcOrd="4" destOrd="0" presId="urn:microsoft.com/office/officeart/2005/8/layout/vProcess5"/>
    <dgm:cxn modelId="{3C32105E-8A73-4A4A-8B80-6EB97B6B029F}" type="presParOf" srcId="{0D51DC0D-C748-44DA-B4DC-5A38C13E56F6}" destId="{D48EAB67-EBC9-410C-8D9A-D2169AD3A629}" srcOrd="5" destOrd="0" presId="urn:microsoft.com/office/officeart/2005/8/layout/vProcess5"/>
    <dgm:cxn modelId="{33ECEB69-DFCB-4083-945A-AD521A8035B8}" type="presParOf" srcId="{0D51DC0D-C748-44DA-B4DC-5A38C13E56F6}" destId="{4026ADD4-A8F3-4F6F-9C39-A440F1990F1F}" srcOrd="6" destOrd="0" presId="urn:microsoft.com/office/officeart/2005/8/layout/vProcess5"/>
    <dgm:cxn modelId="{BE876E02-9CCA-43E1-8654-DBCE92F8D926}" type="presParOf" srcId="{0D51DC0D-C748-44DA-B4DC-5A38C13E56F6}" destId="{255FDCF5-5365-4E5A-A956-7887434FE908}" srcOrd="7" destOrd="0" presId="urn:microsoft.com/office/officeart/2005/8/layout/vProcess5"/>
    <dgm:cxn modelId="{45A0AD34-EDBC-49E9-A59A-9F59C26D14D6}" type="presParOf" srcId="{0D51DC0D-C748-44DA-B4DC-5A38C13E56F6}" destId="{9018D1A5-47C9-4A7F-8CA7-C0475BAEF970}" srcOrd="8" destOrd="0" presId="urn:microsoft.com/office/officeart/2005/8/layout/vProcess5"/>
    <dgm:cxn modelId="{3D1AA87E-B417-4DEF-941F-0BB5407136A0}" type="presParOf" srcId="{0D51DC0D-C748-44DA-B4DC-5A38C13E56F6}" destId="{76962B5B-B7DF-4308-84F1-4FD368DB4C84}" srcOrd="9" destOrd="0" presId="urn:microsoft.com/office/officeart/2005/8/layout/vProcess5"/>
    <dgm:cxn modelId="{BC638205-9E64-4430-BF91-C366469D3520}" type="presParOf" srcId="{0D51DC0D-C748-44DA-B4DC-5A38C13E56F6}" destId="{1A1DB976-ADB7-463E-BBC6-05030B780B10}" srcOrd="10" destOrd="0" presId="urn:microsoft.com/office/officeart/2005/8/layout/vProcess5"/>
    <dgm:cxn modelId="{90C06668-D3E3-452E-9B90-4AE09FBCCEF3}" type="presParOf" srcId="{0D51DC0D-C748-44DA-B4DC-5A38C13E56F6}" destId="{CAAC4F08-054F-41A3-95A9-BCED9A3278A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AFF202-8365-4EC2-B943-53CD591A9E1D}" type="doc">
      <dgm:prSet loTypeId="urn:microsoft.com/office/officeart/2005/8/layout/vProcess5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8493E4BA-D78E-4FBC-8FEC-8D0A88BC067C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由證券商總公司進行分配至總公司及分公司委託人帳戶。</a:t>
          </a:r>
          <a:endParaRPr lang="zh-TW" altLang="en-US" sz="2400" b="1" dirty="0"/>
        </a:p>
      </dgm:t>
    </dgm:pt>
    <dgm:pt modelId="{E9CC9540-9A8D-4971-9BBD-5EDC026D403E}" type="parTrans" cxnId="{C169E00F-7E67-4FFA-A823-C23BC78A0C76}">
      <dgm:prSet/>
      <dgm:spPr/>
      <dgm:t>
        <a:bodyPr/>
        <a:lstStyle/>
        <a:p>
          <a:endParaRPr lang="zh-TW" altLang="en-US"/>
        </a:p>
      </dgm:t>
    </dgm:pt>
    <dgm:pt modelId="{08CC4BAD-92C5-4F70-AE0E-DC7298A372ED}" type="sibTrans" cxnId="{C169E00F-7E67-4FFA-A823-C23BC78A0C76}">
      <dgm:prSet/>
      <dgm:spPr/>
      <dgm:t>
        <a:bodyPr/>
        <a:lstStyle/>
        <a:p>
          <a:endParaRPr lang="zh-TW" altLang="en-US"/>
        </a:p>
      </dgm:t>
    </dgm:pt>
    <dgm:pt modelId="{F8C79DCE-B6D0-4319-A428-F6A98DA66196}">
      <dgm:prSet custT="1"/>
      <dgm:spPr/>
      <dgm:t>
        <a:bodyPr/>
        <a:lstStyle/>
        <a:p>
          <a:r>
            <a:rPr lang="zh-TW" altLang="zh-TW" sz="2400" b="1" dirty="0" smtClean="0">
              <a:latin typeface="標楷體" pitchFamily="65" charset="-120"/>
              <a:ea typeface="標楷體" pitchFamily="65" charset="-120"/>
            </a:rPr>
            <a:t>不得申報錯帳、違約、更正帳號及更改交易類別</a:t>
          </a:r>
          <a:endParaRPr lang="zh-TW" altLang="en-US" sz="2400" b="1" dirty="0"/>
        </a:p>
      </dgm:t>
    </dgm:pt>
    <dgm:pt modelId="{372D0A47-EA44-4119-9392-3EB682495EE3}" type="parTrans" cxnId="{A9B80314-2234-49CC-9E7B-4FE75D128CE1}">
      <dgm:prSet/>
      <dgm:spPr/>
      <dgm:t>
        <a:bodyPr/>
        <a:lstStyle/>
        <a:p>
          <a:endParaRPr lang="zh-TW" altLang="en-US"/>
        </a:p>
      </dgm:t>
    </dgm:pt>
    <dgm:pt modelId="{966D3F38-776E-4071-96A9-E38972F10D50}" type="sibTrans" cxnId="{A9B80314-2234-49CC-9E7B-4FE75D128CE1}">
      <dgm:prSet/>
      <dgm:spPr/>
      <dgm:t>
        <a:bodyPr/>
        <a:lstStyle/>
        <a:p>
          <a:endParaRPr lang="zh-TW" altLang="en-US"/>
        </a:p>
      </dgm:t>
    </dgm:pt>
    <dgm:pt modelId="{6DC78A1B-0232-44BF-B5FA-8ECCE828A9F4}">
      <dgm:prSet phldrT="[文字]" custT="1"/>
      <dgm:spPr/>
      <dgm:t>
        <a:bodyPr/>
        <a:lstStyle/>
        <a:p>
          <a:endParaRPr lang="zh-TW" altLang="en-US" sz="2400" b="1" dirty="0"/>
        </a:p>
      </dgm:t>
    </dgm:pt>
    <dgm:pt modelId="{F4FBB951-6DA0-4EFB-B5C1-5A53D80421E6}" type="parTrans" cxnId="{5288B37B-5959-46AE-9F31-09ED1575AE0F}">
      <dgm:prSet/>
      <dgm:spPr/>
      <dgm:t>
        <a:bodyPr/>
        <a:lstStyle/>
        <a:p>
          <a:endParaRPr lang="zh-TW" altLang="en-US"/>
        </a:p>
      </dgm:t>
    </dgm:pt>
    <dgm:pt modelId="{3D6FD140-143D-4E97-907C-6D30C59FD154}" type="sibTrans" cxnId="{5288B37B-5959-46AE-9F31-09ED1575AE0F}">
      <dgm:prSet/>
      <dgm:spPr/>
      <dgm:t>
        <a:bodyPr/>
        <a:lstStyle/>
        <a:p>
          <a:endParaRPr lang="zh-TW" altLang="en-US"/>
        </a:p>
      </dgm:t>
    </dgm:pt>
    <dgm:pt modelId="{B7F280AC-0201-443E-B432-11E7A5D8584F}">
      <dgm:prSet phldrT="[文字]" custT="1"/>
      <dgm:spPr/>
      <dgm:t>
        <a:bodyPr/>
        <a:lstStyle/>
        <a:p>
          <a:endParaRPr lang="zh-TW" altLang="en-US" sz="2400" b="1" dirty="0"/>
        </a:p>
      </dgm:t>
    </dgm:pt>
    <dgm:pt modelId="{4C6031A3-0810-44A1-8845-ACAC770DEA22}" type="parTrans" cxnId="{B31DE73C-EFA6-4D84-B026-2220488E7AC1}">
      <dgm:prSet/>
      <dgm:spPr/>
      <dgm:t>
        <a:bodyPr/>
        <a:lstStyle/>
        <a:p>
          <a:endParaRPr lang="zh-TW" altLang="en-US"/>
        </a:p>
      </dgm:t>
    </dgm:pt>
    <dgm:pt modelId="{94A74F21-57BE-45B1-95BB-6202F110731D}" type="sibTrans" cxnId="{B31DE73C-EFA6-4D84-B026-2220488E7AC1}">
      <dgm:prSet/>
      <dgm:spPr/>
      <dgm:t>
        <a:bodyPr/>
        <a:lstStyle/>
        <a:p>
          <a:endParaRPr lang="zh-TW" altLang="en-US"/>
        </a:p>
      </dgm:t>
    </dgm:pt>
    <dgm:pt modelId="{978CAD9C-C010-4CF3-93AF-5D996B7AF100}" type="pres">
      <dgm:prSet presAssocID="{7AAFF202-8365-4EC2-B943-53CD591A9E1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5BEC72-48C9-4E86-BF60-8882187DDB94}" type="pres">
      <dgm:prSet presAssocID="{7AAFF202-8365-4EC2-B943-53CD591A9E1D}" presName="dummyMaxCanvas" presStyleCnt="0">
        <dgm:presLayoutVars/>
      </dgm:prSet>
      <dgm:spPr/>
    </dgm:pt>
    <dgm:pt modelId="{A6CB09FC-B309-4AA9-AAD1-A6861D341E3B}" type="pres">
      <dgm:prSet presAssocID="{7AAFF202-8365-4EC2-B943-53CD591A9E1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26ADCB-31A6-49C1-8B71-07E7C207BFF7}" type="pres">
      <dgm:prSet presAssocID="{7AAFF202-8365-4EC2-B943-53CD591A9E1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6889D8-EB37-44AA-9C14-7FD9322AB21A}" type="pres">
      <dgm:prSet presAssocID="{7AAFF202-8365-4EC2-B943-53CD591A9E1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3C4BCA-0A4C-41CB-865B-ADD289110677}" type="pres">
      <dgm:prSet presAssocID="{7AAFF202-8365-4EC2-B943-53CD591A9E1D}" presName="FourNodes_4" presStyleLbl="node1" presStyleIdx="3" presStyleCnt="4" custLinFactNeighborX="-92" custLinFactNeighborY="696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E813E0-5BCE-42C4-A669-AD29AA3AB08A}" type="pres">
      <dgm:prSet presAssocID="{7AAFF202-8365-4EC2-B943-53CD591A9E1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F9C010-5AED-4EC1-90C3-074A3A833E60}" type="pres">
      <dgm:prSet presAssocID="{7AAFF202-8365-4EC2-B943-53CD591A9E1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B12E9F-BE27-4866-94AA-7B9881896DE2}" type="pres">
      <dgm:prSet presAssocID="{7AAFF202-8365-4EC2-B943-53CD591A9E1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58B70D-8F61-4A04-98F0-4DA542697767}" type="pres">
      <dgm:prSet presAssocID="{7AAFF202-8365-4EC2-B943-53CD591A9E1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B3175D-9267-4E3F-AF5F-C412772C78D3}" type="pres">
      <dgm:prSet presAssocID="{7AAFF202-8365-4EC2-B943-53CD591A9E1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FC255E-2D4B-4252-B2F6-C1F407456657}" type="pres">
      <dgm:prSet presAssocID="{7AAFF202-8365-4EC2-B943-53CD591A9E1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8E7282-C253-439D-BD72-FD767B7713F3}" type="pres">
      <dgm:prSet presAssocID="{7AAFF202-8365-4EC2-B943-53CD591A9E1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8AACBF-54DF-4AA2-8BCB-BBE8C87A9ECE}" type="presOf" srcId="{94A74F21-57BE-45B1-95BB-6202F110731D}" destId="{86B12E9F-BE27-4866-94AA-7B9881896DE2}" srcOrd="0" destOrd="0" presId="urn:microsoft.com/office/officeart/2005/8/layout/vProcess5"/>
    <dgm:cxn modelId="{F85856C4-564E-446A-AAD6-959CA5884538}" type="presOf" srcId="{08CC4BAD-92C5-4F70-AE0E-DC7298A372ED}" destId="{EFE813E0-5BCE-42C4-A669-AD29AA3AB08A}" srcOrd="0" destOrd="0" presId="urn:microsoft.com/office/officeart/2005/8/layout/vProcess5"/>
    <dgm:cxn modelId="{D6E4D079-C735-498D-9599-816A99D3E6AB}" type="presOf" srcId="{F8C79DCE-B6D0-4319-A428-F6A98DA66196}" destId="{8D26ADCB-31A6-49C1-8B71-07E7C207BFF7}" srcOrd="0" destOrd="0" presId="urn:microsoft.com/office/officeart/2005/8/layout/vProcess5"/>
    <dgm:cxn modelId="{547AB056-4846-49F5-AEDB-5B01DD5D7F5D}" type="presOf" srcId="{8493E4BA-D78E-4FBC-8FEC-8D0A88BC067C}" destId="{A6CB09FC-B309-4AA9-AAD1-A6861D341E3B}" srcOrd="0" destOrd="0" presId="urn:microsoft.com/office/officeart/2005/8/layout/vProcess5"/>
    <dgm:cxn modelId="{31B5676D-373E-4FC7-A701-EB6F36915D82}" type="presOf" srcId="{6DC78A1B-0232-44BF-B5FA-8ECCE828A9F4}" destId="{123C4BCA-0A4C-41CB-865B-ADD289110677}" srcOrd="0" destOrd="0" presId="urn:microsoft.com/office/officeart/2005/8/layout/vProcess5"/>
    <dgm:cxn modelId="{5288B37B-5959-46AE-9F31-09ED1575AE0F}" srcId="{7AAFF202-8365-4EC2-B943-53CD591A9E1D}" destId="{6DC78A1B-0232-44BF-B5FA-8ECCE828A9F4}" srcOrd="3" destOrd="0" parTransId="{F4FBB951-6DA0-4EFB-B5C1-5A53D80421E6}" sibTransId="{3D6FD140-143D-4E97-907C-6D30C59FD154}"/>
    <dgm:cxn modelId="{B31DE73C-EFA6-4D84-B026-2220488E7AC1}" srcId="{7AAFF202-8365-4EC2-B943-53CD591A9E1D}" destId="{B7F280AC-0201-443E-B432-11E7A5D8584F}" srcOrd="2" destOrd="0" parTransId="{4C6031A3-0810-44A1-8845-ACAC770DEA22}" sibTransId="{94A74F21-57BE-45B1-95BB-6202F110731D}"/>
    <dgm:cxn modelId="{C169E00F-7E67-4FFA-A823-C23BC78A0C76}" srcId="{7AAFF202-8365-4EC2-B943-53CD591A9E1D}" destId="{8493E4BA-D78E-4FBC-8FEC-8D0A88BC067C}" srcOrd="0" destOrd="0" parTransId="{E9CC9540-9A8D-4971-9BBD-5EDC026D403E}" sibTransId="{08CC4BAD-92C5-4F70-AE0E-DC7298A372ED}"/>
    <dgm:cxn modelId="{9CBEEF74-8AE5-4E69-9F71-A93BD656830A}" type="presOf" srcId="{F8C79DCE-B6D0-4319-A428-F6A98DA66196}" destId="{72B3175D-9267-4E3F-AF5F-C412772C78D3}" srcOrd="1" destOrd="0" presId="urn:microsoft.com/office/officeart/2005/8/layout/vProcess5"/>
    <dgm:cxn modelId="{9480F47B-8E6A-41B4-9245-8E9FCF08D6E4}" type="presOf" srcId="{B7F280AC-0201-443E-B432-11E7A5D8584F}" destId="{546889D8-EB37-44AA-9C14-7FD9322AB21A}" srcOrd="0" destOrd="0" presId="urn:microsoft.com/office/officeart/2005/8/layout/vProcess5"/>
    <dgm:cxn modelId="{D25A0404-191E-47AD-8237-5AEEF42D98B1}" type="presOf" srcId="{7AAFF202-8365-4EC2-B943-53CD591A9E1D}" destId="{978CAD9C-C010-4CF3-93AF-5D996B7AF100}" srcOrd="0" destOrd="0" presId="urn:microsoft.com/office/officeart/2005/8/layout/vProcess5"/>
    <dgm:cxn modelId="{54828347-ADFD-4010-AACC-60FEF598030E}" type="presOf" srcId="{8493E4BA-D78E-4FBC-8FEC-8D0A88BC067C}" destId="{8858B70D-8F61-4A04-98F0-4DA542697767}" srcOrd="1" destOrd="0" presId="urn:microsoft.com/office/officeart/2005/8/layout/vProcess5"/>
    <dgm:cxn modelId="{13D47F5A-7A20-4B8C-AC2B-C38D4757B723}" type="presOf" srcId="{6DC78A1B-0232-44BF-B5FA-8ECCE828A9F4}" destId="{A08E7282-C253-439D-BD72-FD767B7713F3}" srcOrd="1" destOrd="0" presId="urn:microsoft.com/office/officeart/2005/8/layout/vProcess5"/>
    <dgm:cxn modelId="{0B33E1D4-71AF-425F-8C6C-C46BADC80A60}" type="presOf" srcId="{966D3F38-776E-4071-96A9-E38972F10D50}" destId="{CDF9C010-5AED-4EC1-90C3-074A3A833E60}" srcOrd="0" destOrd="0" presId="urn:microsoft.com/office/officeart/2005/8/layout/vProcess5"/>
    <dgm:cxn modelId="{A9B80314-2234-49CC-9E7B-4FE75D128CE1}" srcId="{7AAFF202-8365-4EC2-B943-53CD591A9E1D}" destId="{F8C79DCE-B6D0-4319-A428-F6A98DA66196}" srcOrd="1" destOrd="0" parTransId="{372D0A47-EA44-4119-9392-3EB682495EE3}" sibTransId="{966D3F38-776E-4071-96A9-E38972F10D50}"/>
    <dgm:cxn modelId="{C35FB2C2-EA95-4F52-B126-89226FD9412C}" type="presOf" srcId="{B7F280AC-0201-443E-B432-11E7A5D8584F}" destId="{89FC255E-2D4B-4252-B2F6-C1F407456657}" srcOrd="1" destOrd="0" presId="urn:microsoft.com/office/officeart/2005/8/layout/vProcess5"/>
    <dgm:cxn modelId="{BED7C90C-5D50-43A8-8E10-F03C9033E194}" type="presParOf" srcId="{978CAD9C-C010-4CF3-93AF-5D996B7AF100}" destId="{D15BEC72-48C9-4E86-BF60-8882187DDB94}" srcOrd="0" destOrd="0" presId="urn:microsoft.com/office/officeart/2005/8/layout/vProcess5"/>
    <dgm:cxn modelId="{379A9908-FA3E-4027-86EC-D38BEC0C5CFE}" type="presParOf" srcId="{978CAD9C-C010-4CF3-93AF-5D996B7AF100}" destId="{A6CB09FC-B309-4AA9-AAD1-A6861D341E3B}" srcOrd="1" destOrd="0" presId="urn:microsoft.com/office/officeart/2005/8/layout/vProcess5"/>
    <dgm:cxn modelId="{A1F6788E-8789-456C-8100-7C3372FF1D75}" type="presParOf" srcId="{978CAD9C-C010-4CF3-93AF-5D996B7AF100}" destId="{8D26ADCB-31A6-49C1-8B71-07E7C207BFF7}" srcOrd="2" destOrd="0" presId="urn:microsoft.com/office/officeart/2005/8/layout/vProcess5"/>
    <dgm:cxn modelId="{6835A516-BED5-4F59-B7AF-5559EC7031FB}" type="presParOf" srcId="{978CAD9C-C010-4CF3-93AF-5D996B7AF100}" destId="{546889D8-EB37-44AA-9C14-7FD9322AB21A}" srcOrd="3" destOrd="0" presId="urn:microsoft.com/office/officeart/2005/8/layout/vProcess5"/>
    <dgm:cxn modelId="{9FD7326E-E5C2-46A9-9436-924D56630F94}" type="presParOf" srcId="{978CAD9C-C010-4CF3-93AF-5D996B7AF100}" destId="{123C4BCA-0A4C-41CB-865B-ADD289110677}" srcOrd="4" destOrd="0" presId="urn:microsoft.com/office/officeart/2005/8/layout/vProcess5"/>
    <dgm:cxn modelId="{B6C70D0C-1283-42FA-9C51-44355C5582F3}" type="presParOf" srcId="{978CAD9C-C010-4CF3-93AF-5D996B7AF100}" destId="{EFE813E0-5BCE-42C4-A669-AD29AA3AB08A}" srcOrd="5" destOrd="0" presId="urn:microsoft.com/office/officeart/2005/8/layout/vProcess5"/>
    <dgm:cxn modelId="{62BDF5C3-080D-4F21-8662-D3A61D086B82}" type="presParOf" srcId="{978CAD9C-C010-4CF3-93AF-5D996B7AF100}" destId="{CDF9C010-5AED-4EC1-90C3-074A3A833E60}" srcOrd="6" destOrd="0" presId="urn:microsoft.com/office/officeart/2005/8/layout/vProcess5"/>
    <dgm:cxn modelId="{BD89DD01-3810-4F7F-849D-063DCB1C3236}" type="presParOf" srcId="{978CAD9C-C010-4CF3-93AF-5D996B7AF100}" destId="{86B12E9F-BE27-4866-94AA-7B9881896DE2}" srcOrd="7" destOrd="0" presId="urn:microsoft.com/office/officeart/2005/8/layout/vProcess5"/>
    <dgm:cxn modelId="{691E5D5B-F3D0-4D6F-A4BD-AEE8C38C6F4F}" type="presParOf" srcId="{978CAD9C-C010-4CF3-93AF-5D996B7AF100}" destId="{8858B70D-8F61-4A04-98F0-4DA542697767}" srcOrd="8" destOrd="0" presId="urn:microsoft.com/office/officeart/2005/8/layout/vProcess5"/>
    <dgm:cxn modelId="{48E5FFFD-CE61-4460-9ECF-641C11ABC971}" type="presParOf" srcId="{978CAD9C-C010-4CF3-93AF-5D996B7AF100}" destId="{72B3175D-9267-4E3F-AF5F-C412772C78D3}" srcOrd="9" destOrd="0" presId="urn:microsoft.com/office/officeart/2005/8/layout/vProcess5"/>
    <dgm:cxn modelId="{CC2E5164-C7D6-4FDB-8934-C5BDC1DF6D04}" type="presParOf" srcId="{978CAD9C-C010-4CF3-93AF-5D996B7AF100}" destId="{89FC255E-2D4B-4252-B2F6-C1F407456657}" srcOrd="10" destOrd="0" presId="urn:microsoft.com/office/officeart/2005/8/layout/vProcess5"/>
    <dgm:cxn modelId="{44125BF1-29F5-4CEB-A1B9-B2937B63D3B7}" type="presParOf" srcId="{978CAD9C-C010-4CF3-93AF-5D996B7AF100}" destId="{A08E7282-C253-439D-BD72-FD767B7713F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AFF202-8365-4EC2-B943-53CD591A9E1D}" type="doc">
      <dgm:prSet loTypeId="urn:microsoft.com/office/officeart/2005/8/layout/vProcess5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B2476A59-E1C7-4DD8-BEB6-423CABC14571}">
      <dgm:prSet custT="1"/>
      <dgm:spPr/>
      <dgm:t>
        <a:bodyPr/>
        <a:lstStyle/>
        <a:p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分配至投資人帳上再進行錯</a:t>
          </a:r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帳、違約</a:t>
          </a:r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、更正帳號之</a:t>
          </a:r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申報</a:t>
          </a:r>
          <a:endParaRPr lang="zh-TW" altLang="en-US" sz="2800" b="1" dirty="0"/>
        </a:p>
      </dgm:t>
    </dgm:pt>
    <dgm:pt modelId="{2FB5864D-B8F1-4DCF-898A-15DBC8A079A0}" type="parTrans" cxnId="{45726793-FF1D-4678-BF40-64B008F9BC46}">
      <dgm:prSet/>
      <dgm:spPr/>
      <dgm:t>
        <a:bodyPr/>
        <a:lstStyle/>
        <a:p>
          <a:endParaRPr lang="zh-TW" altLang="en-US"/>
        </a:p>
      </dgm:t>
    </dgm:pt>
    <dgm:pt modelId="{E0203284-18D9-4480-8132-FCBA52A8330E}" type="sibTrans" cxnId="{45726793-FF1D-4678-BF40-64B008F9BC46}">
      <dgm:prSet/>
      <dgm:spPr/>
      <dgm:t>
        <a:bodyPr/>
        <a:lstStyle/>
        <a:p>
          <a:endParaRPr lang="zh-TW" altLang="en-US"/>
        </a:p>
      </dgm:t>
    </dgm:pt>
    <dgm:pt modelId="{A5CE5DFB-4C02-4AFE-8E0C-60B3AD619B81}">
      <dgm:prSet custT="1"/>
      <dgm:spPr/>
      <dgm:t>
        <a:bodyPr/>
        <a:lstStyle/>
        <a:p>
          <a:r>
            <a:rPr lang="zh-TW" altLang="en-US" sz="2800" b="1" u="none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分配後</a:t>
          </a:r>
          <a:r>
            <a:rPr lang="zh-TW" altLang="en-US" sz="28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不得申報更改交易類別、當沖及更正帳號至一般綜合帳戶</a:t>
          </a:r>
          <a:endParaRPr lang="zh-TW" altLang="en-US" sz="2800" b="1" u="sng" dirty="0">
            <a:solidFill>
              <a:schemeClr val="bg1"/>
            </a:solidFill>
          </a:endParaRPr>
        </a:p>
      </dgm:t>
    </dgm:pt>
    <dgm:pt modelId="{3C07A8EE-8A4D-4F35-8028-FCE302904669}" type="parTrans" cxnId="{C74F1D87-D0D8-40D6-A498-6DA748B2B5B2}">
      <dgm:prSet/>
      <dgm:spPr/>
      <dgm:t>
        <a:bodyPr/>
        <a:lstStyle/>
        <a:p>
          <a:endParaRPr lang="zh-TW" altLang="en-US"/>
        </a:p>
      </dgm:t>
    </dgm:pt>
    <dgm:pt modelId="{3B85BEB9-2545-4601-868B-87B03F3BFA57}" type="sibTrans" cxnId="{C74F1D87-D0D8-40D6-A498-6DA748B2B5B2}">
      <dgm:prSet/>
      <dgm:spPr/>
      <dgm:t>
        <a:bodyPr/>
        <a:lstStyle/>
        <a:p>
          <a:endParaRPr lang="zh-TW" altLang="en-US"/>
        </a:p>
      </dgm:t>
    </dgm:pt>
    <dgm:pt modelId="{5A5803A0-D335-4869-B350-668562F8E75B}">
      <dgm:prSet phldrT="[文字]" custT="1"/>
      <dgm:spPr/>
      <dgm:t>
        <a:bodyPr/>
        <a:lstStyle/>
        <a:p>
          <a:r>
            <a:rPr lang="zh-TW" altLang="zh-TW" sz="28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當日完成成交分配</a:t>
          </a:r>
          <a:r>
            <a:rPr lang="zh-TW" altLang="zh-TW" sz="2800" b="1" dirty="0" smtClean="0">
              <a:latin typeface="標楷體" pitchFamily="65" charset="-120"/>
              <a:ea typeface="標楷體" pitchFamily="65" charset="-120"/>
            </a:rPr>
            <a:t>，申報時間</a:t>
          </a:r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為</a:t>
          </a: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15:00</a:t>
          </a:r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至</a:t>
          </a:r>
          <a:r>
            <a:rPr lang="en-US" altLang="zh-TW" sz="2800" b="1" dirty="0" smtClean="0">
              <a:latin typeface="標楷體" pitchFamily="65" charset="-120"/>
              <a:ea typeface="標楷體" pitchFamily="65" charset="-120"/>
            </a:rPr>
            <a:t>18:00</a:t>
          </a:r>
          <a:endParaRPr lang="zh-TW" altLang="en-US" sz="2800" b="1" u="sng" dirty="0">
            <a:solidFill>
              <a:schemeClr val="bg1"/>
            </a:solidFill>
          </a:endParaRPr>
        </a:p>
      </dgm:t>
    </dgm:pt>
    <dgm:pt modelId="{93A6E7B3-6C28-49DA-B51C-161A148E9623}" type="parTrans" cxnId="{39A6EE24-22BC-4EF8-AC87-3B119C64EF89}">
      <dgm:prSet/>
      <dgm:spPr/>
      <dgm:t>
        <a:bodyPr/>
        <a:lstStyle/>
        <a:p>
          <a:endParaRPr lang="zh-TW" altLang="en-US"/>
        </a:p>
      </dgm:t>
    </dgm:pt>
    <dgm:pt modelId="{84C512EB-A842-4778-BAB5-37CFE9B005E7}" type="sibTrans" cxnId="{39A6EE24-22BC-4EF8-AC87-3B119C64EF89}">
      <dgm:prSet/>
      <dgm:spPr/>
      <dgm:t>
        <a:bodyPr/>
        <a:lstStyle/>
        <a:p>
          <a:endParaRPr lang="zh-TW" altLang="en-US"/>
        </a:p>
      </dgm:t>
    </dgm:pt>
    <dgm:pt modelId="{978CAD9C-C010-4CF3-93AF-5D996B7AF100}" type="pres">
      <dgm:prSet presAssocID="{7AAFF202-8365-4EC2-B943-53CD591A9E1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5BEC72-48C9-4E86-BF60-8882187DDB94}" type="pres">
      <dgm:prSet presAssocID="{7AAFF202-8365-4EC2-B943-53CD591A9E1D}" presName="dummyMaxCanvas" presStyleCnt="0">
        <dgm:presLayoutVars/>
      </dgm:prSet>
      <dgm:spPr/>
    </dgm:pt>
    <dgm:pt modelId="{8CD95B7A-17D0-40D0-82F2-99ED8FC92087}" type="pres">
      <dgm:prSet presAssocID="{7AAFF202-8365-4EC2-B943-53CD591A9E1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BAB623-0BE9-4060-BA88-95EAED9564C9}" type="pres">
      <dgm:prSet presAssocID="{7AAFF202-8365-4EC2-B943-53CD591A9E1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DEF136-F22F-4E0C-9D43-93AF7EDD1FB5}" type="pres">
      <dgm:prSet presAssocID="{7AAFF202-8365-4EC2-B943-53CD591A9E1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F03784-868D-4FD1-8502-97FB43F5C933}" type="pres">
      <dgm:prSet presAssocID="{7AAFF202-8365-4EC2-B943-53CD591A9E1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5D3890-2F43-4A16-8A41-AAFF281FA849}" type="pres">
      <dgm:prSet presAssocID="{7AAFF202-8365-4EC2-B943-53CD591A9E1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084D4D-EC8B-411C-BEA4-6D011F12841A}" type="pres">
      <dgm:prSet presAssocID="{7AAFF202-8365-4EC2-B943-53CD591A9E1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6115E-5D5F-4FEF-8E05-1ACD2E3E121E}" type="pres">
      <dgm:prSet presAssocID="{7AAFF202-8365-4EC2-B943-53CD591A9E1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8FC7C5-C342-49E4-8B1A-F3D6BE39484F}" type="pres">
      <dgm:prSet presAssocID="{7AAFF202-8365-4EC2-B943-53CD591A9E1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E28374F-96B2-4505-9718-4E1F6A59E2EE}" type="presOf" srcId="{B2476A59-E1C7-4DD8-BEB6-423CABC14571}" destId="{F4084D4D-EC8B-411C-BEA4-6D011F12841A}" srcOrd="1" destOrd="0" presId="urn:microsoft.com/office/officeart/2005/8/layout/vProcess5"/>
    <dgm:cxn modelId="{C74F1D87-D0D8-40D6-A498-6DA748B2B5B2}" srcId="{7AAFF202-8365-4EC2-B943-53CD591A9E1D}" destId="{A5CE5DFB-4C02-4AFE-8E0C-60B3AD619B81}" srcOrd="1" destOrd="0" parTransId="{3C07A8EE-8A4D-4F35-8028-FCE302904669}" sibTransId="{3B85BEB9-2545-4601-868B-87B03F3BFA57}"/>
    <dgm:cxn modelId="{0D97F14E-0178-4A3C-A532-C63609231C0B}" type="presOf" srcId="{A5CE5DFB-4C02-4AFE-8E0C-60B3AD619B81}" destId="{01BAB623-0BE9-4060-BA88-95EAED9564C9}" srcOrd="0" destOrd="0" presId="urn:microsoft.com/office/officeart/2005/8/layout/vProcess5"/>
    <dgm:cxn modelId="{DB335AEF-59B4-48A0-91CD-B9F5ADAC86DE}" type="presOf" srcId="{B2476A59-E1C7-4DD8-BEB6-423CABC14571}" destId="{8CD95B7A-17D0-40D0-82F2-99ED8FC92087}" srcOrd="0" destOrd="0" presId="urn:microsoft.com/office/officeart/2005/8/layout/vProcess5"/>
    <dgm:cxn modelId="{62AE1229-C37A-407C-9826-248F5103D26B}" type="presOf" srcId="{E0203284-18D9-4480-8132-FCBA52A8330E}" destId="{1EF03784-868D-4FD1-8502-97FB43F5C933}" srcOrd="0" destOrd="0" presId="urn:microsoft.com/office/officeart/2005/8/layout/vProcess5"/>
    <dgm:cxn modelId="{608FEA8E-C0FB-4B35-A234-0BE8B542B2A5}" type="presOf" srcId="{3B85BEB9-2545-4601-868B-87B03F3BFA57}" destId="{155D3890-2F43-4A16-8A41-AAFF281FA849}" srcOrd="0" destOrd="0" presId="urn:microsoft.com/office/officeart/2005/8/layout/vProcess5"/>
    <dgm:cxn modelId="{45726793-FF1D-4678-BF40-64B008F9BC46}" srcId="{7AAFF202-8365-4EC2-B943-53CD591A9E1D}" destId="{B2476A59-E1C7-4DD8-BEB6-423CABC14571}" srcOrd="0" destOrd="0" parTransId="{2FB5864D-B8F1-4DCF-898A-15DBC8A079A0}" sibTransId="{E0203284-18D9-4480-8132-FCBA52A8330E}"/>
    <dgm:cxn modelId="{DAA4AC44-AFC9-4B2A-8D0A-65BFD6B3E613}" type="presOf" srcId="{5A5803A0-D335-4869-B350-668562F8E75B}" destId="{7B8FC7C5-C342-49E4-8B1A-F3D6BE39484F}" srcOrd="1" destOrd="0" presId="urn:microsoft.com/office/officeart/2005/8/layout/vProcess5"/>
    <dgm:cxn modelId="{39A6EE24-22BC-4EF8-AC87-3B119C64EF89}" srcId="{7AAFF202-8365-4EC2-B943-53CD591A9E1D}" destId="{5A5803A0-D335-4869-B350-668562F8E75B}" srcOrd="2" destOrd="0" parTransId="{93A6E7B3-6C28-49DA-B51C-161A148E9623}" sibTransId="{84C512EB-A842-4778-BAB5-37CFE9B005E7}"/>
    <dgm:cxn modelId="{9008461C-A35D-4ADC-8713-0B287AD4189A}" type="presOf" srcId="{A5CE5DFB-4C02-4AFE-8E0C-60B3AD619B81}" destId="{6DB6115E-5D5F-4FEF-8E05-1ACD2E3E121E}" srcOrd="1" destOrd="0" presId="urn:microsoft.com/office/officeart/2005/8/layout/vProcess5"/>
    <dgm:cxn modelId="{D0E840F2-4104-4BCE-BC1B-2449F74D9E3C}" type="presOf" srcId="{5A5803A0-D335-4869-B350-668562F8E75B}" destId="{8FDEF136-F22F-4E0C-9D43-93AF7EDD1FB5}" srcOrd="0" destOrd="0" presId="urn:microsoft.com/office/officeart/2005/8/layout/vProcess5"/>
    <dgm:cxn modelId="{309424A1-8062-40BC-B6CC-9B1ECADE834C}" type="presOf" srcId="{7AAFF202-8365-4EC2-B943-53CD591A9E1D}" destId="{978CAD9C-C010-4CF3-93AF-5D996B7AF100}" srcOrd="0" destOrd="0" presId="urn:microsoft.com/office/officeart/2005/8/layout/vProcess5"/>
    <dgm:cxn modelId="{D8F92D5C-BD47-4A59-9418-1FAB7435C799}" type="presParOf" srcId="{978CAD9C-C010-4CF3-93AF-5D996B7AF100}" destId="{D15BEC72-48C9-4E86-BF60-8882187DDB94}" srcOrd="0" destOrd="0" presId="urn:microsoft.com/office/officeart/2005/8/layout/vProcess5"/>
    <dgm:cxn modelId="{919AA557-5120-4FEB-A3DD-A3469AB40763}" type="presParOf" srcId="{978CAD9C-C010-4CF3-93AF-5D996B7AF100}" destId="{8CD95B7A-17D0-40D0-82F2-99ED8FC92087}" srcOrd="1" destOrd="0" presId="urn:microsoft.com/office/officeart/2005/8/layout/vProcess5"/>
    <dgm:cxn modelId="{503ACF5C-A824-4FB3-A89A-E5A27FF77172}" type="presParOf" srcId="{978CAD9C-C010-4CF3-93AF-5D996B7AF100}" destId="{01BAB623-0BE9-4060-BA88-95EAED9564C9}" srcOrd="2" destOrd="0" presId="urn:microsoft.com/office/officeart/2005/8/layout/vProcess5"/>
    <dgm:cxn modelId="{CF11ECE1-66F8-41B3-8ABA-07EDB09F20BC}" type="presParOf" srcId="{978CAD9C-C010-4CF3-93AF-5D996B7AF100}" destId="{8FDEF136-F22F-4E0C-9D43-93AF7EDD1FB5}" srcOrd="3" destOrd="0" presId="urn:microsoft.com/office/officeart/2005/8/layout/vProcess5"/>
    <dgm:cxn modelId="{17BAD162-2667-49B8-BBB2-62B0D1D4CDF9}" type="presParOf" srcId="{978CAD9C-C010-4CF3-93AF-5D996B7AF100}" destId="{1EF03784-868D-4FD1-8502-97FB43F5C933}" srcOrd="4" destOrd="0" presId="urn:microsoft.com/office/officeart/2005/8/layout/vProcess5"/>
    <dgm:cxn modelId="{E1AF6D40-DA07-4958-B9AF-3EA5E6BAF58D}" type="presParOf" srcId="{978CAD9C-C010-4CF3-93AF-5D996B7AF100}" destId="{155D3890-2F43-4A16-8A41-AAFF281FA849}" srcOrd="5" destOrd="0" presId="urn:microsoft.com/office/officeart/2005/8/layout/vProcess5"/>
    <dgm:cxn modelId="{B33C4DC0-C1CA-4162-ADB4-5A1259C30AF1}" type="presParOf" srcId="{978CAD9C-C010-4CF3-93AF-5D996B7AF100}" destId="{F4084D4D-EC8B-411C-BEA4-6D011F12841A}" srcOrd="6" destOrd="0" presId="urn:microsoft.com/office/officeart/2005/8/layout/vProcess5"/>
    <dgm:cxn modelId="{F0A4F383-8E85-432A-A83E-ABEBEF18AC5B}" type="presParOf" srcId="{978CAD9C-C010-4CF3-93AF-5D996B7AF100}" destId="{6DB6115E-5D5F-4FEF-8E05-1ACD2E3E121E}" srcOrd="7" destOrd="0" presId="urn:microsoft.com/office/officeart/2005/8/layout/vProcess5"/>
    <dgm:cxn modelId="{48ECAEF6-60A9-4FB0-BC47-8D7FD8F996A9}" type="presParOf" srcId="{978CAD9C-C010-4CF3-93AF-5D996B7AF100}" destId="{7B8FC7C5-C342-49E4-8B1A-F3D6BE3948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600E43-C3A8-43DF-95C7-396D618027D6}" type="doc">
      <dgm:prSet loTypeId="urn:microsoft.com/office/officeart/2005/8/layout/gear1" loCatId="cycle" qsTypeId="urn:microsoft.com/office/officeart/2005/8/quickstyle/simple5" qsCatId="simple" csTypeId="urn:microsoft.com/office/officeart/2005/8/colors/colorful2" csCatId="colorful" phldr="1"/>
      <dgm:spPr/>
    </dgm:pt>
    <dgm:pt modelId="{8D0541BA-7E13-461E-BFDE-8DC6DDDC896E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交易明細紀錄於每月終了五個營業日內申報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E2466641-3FC1-4580-8256-301288B828D8}" type="parTrans" cxnId="{B321A8F9-A4A1-47B4-89C5-04642336A26A}">
      <dgm:prSet/>
      <dgm:spPr/>
      <dgm:t>
        <a:bodyPr/>
        <a:lstStyle/>
        <a:p>
          <a:endParaRPr lang="zh-TW" altLang="en-US"/>
        </a:p>
      </dgm:t>
    </dgm:pt>
    <dgm:pt modelId="{950E3894-86A6-45B4-A724-A1F9A2BD8D85}" type="sibTrans" cxnId="{B321A8F9-A4A1-47B4-89C5-04642336A26A}">
      <dgm:prSet/>
      <dgm:spPr/>
      <dgm:t>
        <a:bodyPr/>
        <a:lstStyle/>
        <a:p>
          <a:endParaRPr lang="zh-TW" altLang="en-US"/>
        </a:p>
      </dgm:t>
    </dgm:pt>
    <dgm:pt modelId="{AFE39257-E760-463F-8A71-D251E5F4F5AA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電腦作業第二階段上線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9091FD20-7916-45DA-87FE-CECF7189BA7E}" type="parTrans" cxnId="{69083304-184E-4BD3-9C92-6581262781EB}">
      <dgm:prSet/>
      <dgm:spPr/>
      <dgm:t>
        <a:bodyPr/>
        <a:lstStyle/>
        <a:p>
          <a:endParaRPr lang="zh-TW" altLang="en-US"/>
        </a:p>
      </dgm:t>
    </dgm:pt>
    <dgm:pt modelId="{2172CC5C-8DD3-4530-9D0C-5BA05597F26F}" type="sibTrans" cxnId="{69083304-184E-4BD3-9C92-6581262781EB}">
      <dgm:prSet/>
      <dgm:spPr/>
      <dgm:t>
        <a:bodyPr/>
        <a:lstStyle/>
        <a:p>
          <a:endParaRPr lang="zh-TW" altLang="en-US"/>
        </a:p>
      </dgm:t>
    </dgm:pt>
    <dgm:pt modelId="{E3AF27E6-A3A4-4263-80D9-090A779A5954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初期以</a:t>
          </a:r>
          <a:r>
            <a:rPr lang="en-US" altLang="zh-TW" sz="2400" b="1" dirty="0" smtClean="0">
              <a:latin typeface="標楷體" pitchFamily="65" charset="-120"/>
              <a:ea typeface="標楷體" pitchFamily="65" charset="-120"/>
            </a:rPr>
            <a:t>EXCEL</a:t>
          </a:r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向本公司申報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B2A27BC0-B75C-43D3-A2FD-436806CD5226}" type="parTrans" cxnId="{1422E85E-BBED-4855-8DC5-CDFA9300CF31}">
      <dgm:prSet/>
      <dgm:spPr/>
      <dgm:t>
        <a:bodyPr/>
        <a:lstStyle/>
        <a:p>
          <a:endParaRPr lang="zh-TW" altLang="en-US"/>
        </a:p>
      </dgm:t>
    </dgm:pt>
    <dgm:pt modelId="{E66D5962-792A-4480-AA11-A0BF8FB5A8BE}" type="sibTrans" cxnId="{1422E85E-BBED-4855-8DC5-CDFA9300CF31}">
      <dgm:prSet/>
      <dgm:spPr/>
      <dgm:t>
        <a:bodyPr/>
        <a:lstStyle/>
        <a:p>
          <a:endParaRPr lang="zh-TW" altLang="en-US"/>
        </a:p>
      </dgm:t>
    </dgm:pt>
    <dgm:pt modelId="{63A8CB43-6435-45B3-8174-F4650EB00B9E}" type="pres">
      <dgm:prSet presAssocID="{C7600E43-C3A8-43DF-95C7-396D618027D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1433A4-DFEF-4FF9-AC9A-1D4DAED190A1}" type="pres">
      <dgm:prSet presAssocID="{8D0541BA-7E13-461E-BFDE-8DC6DDDC896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E01B23-C237-4B0B-8143-45A016BB7D84}" type="pres">
      <dgm:prSet presAssocID="{8D0541BA-7E13-461E-BFDE-8DC6DDDC896E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0AE01F64-83DA-4A61-B34A-CA1848337077}" type="pres">
      <dgm:prSet presAssocID="{8D0541BA-7E13-461E-BFDE-8DC6DDDC896E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D1943FC8-81D4-418A-BB76-FEB8274FF2A7}" type="pres">
      <dgm:prSet presAssocID="{AFE39257-E760-463F-8A71-D251E5F4F5A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EA10B4-0B0A-4E73-92AC-BE6FE4D8585C}" type="pres">
      <dgm:prSet presAssocID="{AFE39257-E760-463F-8A71-D251E5F4F5AA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C50C1B0C-63C1-453C-AD10-73BABCCA18B0}" type="pres">
      <dgm:prSet presAssocID="{AFE39257-E760-463F-8A71-D251E5F4F5AA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F43EBE09-7BF8-45D5-9635-71F2DC82A37C}" type="pres">
      <dgm:prSet presAssocID="{E3AF27E6-A3A4-4263-80D9-090A779A5954}" presName="gear3" presStyleLbl="node1" presStyleIdx="2" presStyleCnt="3"/>
      <dgm:spPr/>
      <dgm:t>
        <a:bodyPr/>
        <a:lstStyle/>
        <a:p>
          <a:endParaRPr lang="zh-TW" altLang="en-US"/>
        </a:p>
      </dgm:t>
    </dgm:pt>
    <dgm:pt modelId="{CD6E7C9F-208D-40CD-995B-C3494379EECB}" type="pres">
      <dgm:prSet presAssocID="{E3AF27E6-A3A4-4263-80D9-090A779A595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F5030-7C3B-4E74-98DE-9A39699E0824}" type="pres">
      <dgm:prSet presAssocID="{E3AF27E6-A3A4-4263-80D9-090A779A5954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66E47429-4E46-487A-883B-C871AA91626E}" type="pres">
      <dgm:prSet presAssocID="{E3AF27E6-A3A4-4263-80D9-090A779A5954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6E88B7F2-64C5-49C1-8962-44D2D0316A7A}" type="pres">
      <dgm:prSet presAssocID="{950E3894-86A6-45B4-A724-A1F9A2BD8D85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7F890D97-BAD1-4E3E-BFD8-28CD4C1B591A}" type="pres">
      <dgm:prSet presAssocID="{2172CC5C-8DD3-4530-9D0C-5BA05597F26F}" presName="connector2" presStyleLbl="sibTrans2D1" presStyleIdx="1" presStyleCnt="3"/>
      <dgm:spPr/>
      <dgm:t>
        <a:bodyPr/>
        <a:lstStyle/>
        <a:p>
          <a:endParaRPr lang="zh-TW" altLang="en-US"/>
        </a:p>
      </dgm:t>
    </dgm:pt>
    <dgm:pt modelId="{772573DF-092F-4DBE-8CBF-9210359F2E4E}" type="pres">
      <dgm:prSet presAssocID="{E66D5962-792A-4480-AA11-A0BF8FB5A8BE}" presName="connector3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69083304-184E-4BD3-9C92-6581262781EB}" srcId="{C7600E43-C3A8-43DF-95C7-396D618027D6}" destId="{AFE39257-E760-463F-8A71-D251E5F4F5AA}" srcOrd="1" destOrd="0" parTransId="{9091FD20-7916-45DA-87FE-CECF7189BA7E}" sibTransId="{2172CC5C-8DD3-4530-9D0C-5BA05597F26F}"/>
    <dgm:cxn modelId="{D1AB7ABE-1EE3-4736-B0AE-F015CB53D664}" type="presOf" srcId="{E3AF27E6-A3A4-4263-80D9-090A779A5954}" destId="{F43EBE09-7BF8-45D5-9635-71F2DC82A37C}" srcOrd="0" destOrd="0" presId="urn:microsoft.com/office/officeart/2005/8/layout/gear1"/>
    <dgm:cxn modelId="{2B200313-65CB-456B-A163-5F0FA41B7F5F}" type="presOf" srcId="{AFE39257-E760-463F-8A71-D251E5F4F5AA}" destId="{C50C1B0C-63C1-453C-AD10-73BABCCA18B0}" srcOrd="2" destOrd="0" presId="urn:microsoft.com/office/officeart/2005/8/layout/gear1"/>
    <dgm:cxn modelId="{B340744A-A08F-49C1-96A8-0D62305398C0}" type="presOf" srcId="{2172CC5C-8DD3-4530-9D0C-5BA05597F26F}" destId="{7F890D97-BAD1-4E3E-BFD8-28CD4C1B591A}" srcOrd="0" destOrd="0" presId="urn:microsoft.com/office/officeart/2005/8/layout/gear1"/>
    <dgm:cxn modelId="{FD70ED8C-0DCF-4D69-9805-09D5C06B27A0}" type="presOf" srcId="{AFE39257-E760-463F-8A71-D251E5F4F5AA}" destId="{54EA10B4-0B0A-4E73-92AC-BE6FE4D8585C}" srcOrd="1" destOrd="0" presId="urn:microsoft.com/office/officeart/2005/8/layout/gear1"/>
    <dgm:cxn modelId="{8AA0D558-E5F9-4F4E-ADE5-DCC139814562}" type="presOf" srcId="{E3AF27E6-A3A4-4263-80D9-090A779A5954}" destId="{EB1F5030-7C3B-4E74-98DE-9A39699E0824}" srcOrd="2" destOrd="0" presId="urn:microsoft.com/office/officeart/2005/8/layout/gear1"/>
    <dgm:cxn modelId="{FF3819AB-540C-4993-9A68-A18E8FAC800E}" type="presOf" srcId="{AFE39257-E760-463F-8A71-D251E5F4F5AA}" destId="{D1943FC8-81D4-418A-BB76-FEB8274FF2A7}" srcOrd="0" destOrd="0" presId="urn:microsoft.com/office/officeart/2005/8/layout/gear1"/>
    <dgm:cxn modelId="{B321A8F9-A4A1-47B4-89C5-04642336A26A}" srcId="{C7600E43-C3A8-43DF-95C7-396D618027D6}" destId="{8D0541BA-7E13-461E-BFDE-8DC6DDDC896E}" srcOrd="0" destOrd="0" parTransId="{E2466641-3FC1-4580-8256-301288B828D8}" sibTransId="{950E3894-86A6-45B4-A724-A1F9A2BD8D85}"/>
    <dgm:cxn modelId="{8FF1D8D5-A89D-48F2-BAED-3DC4FF898EAA}" type="presOf" srcId="{E3AF27E6-A3A4-4263-80D9-090A779A5954}" destId="{66E47429-4E46-487A-883B-C871AA91626E}" srcOrd="3" destOrd="0" presId="urn:microsoft.com/office/officeart/2005/8/layout/gear1"/>
    <dgm:cxn modelId="{1422E85E-BBED-4855-8DC5-CDFA9300CF31}" srcId="{C7600E43-C3A8-43DF-95C7-396D618027D6}" destId="{E3AF27E6-A3A4-4263-80D9-090A779A5954}" srcOrd="2" destOrd="0" parTransId="{B2A27BC0-B75C-43D3-A2FD-436806CD5226}" sibTransId="{E66D5962-792A-4480-AA11-A0BF8FB5A8BE}"/>
    <dgm:cxn modelId="{5C1C602A-DC1E-48C9-9333-E818194397A2}" type="presOf" srcId="{8D0541BA-7E13-461E-BFDE-8DC6DDDC896E}" destId="{A0E01B23-C237-4B0B-8143-45A016BB7D84}" srcOrd="1" destOrd="0" presId="urn:microsoft.com/office/officeart/2005/8/layout/gear1"/>
    <dgm:cxn modelId="{CD584D5C-6276-4DDE-89DB-4CAB0EEF90EF}" type="presOf" srcId="{C7600E43-C3A8-43DF-95C7-396D618027D6}" destId="{63A8CB43-6435-45B3-8174-F4650EB00B9E}" srcOrd="0" destOrd="0" presId="urn:microsoft.com/office/officeart/2005/8/layout/gear1"/>
    <dgm:cxn modelId="{D918DE87-6920-4CA3-B088-20AAA0DA89F3}" type="presOf" srcId="{E66D5962-792A-4480-AA11-A0BF8FB5A8BE}" destId="{772573DF-092F-4DBE-8CBF-9210359F2E4E}" srcOrd="0" destOrd="0" presId="urn:microsoft.com/office/officeart/2005/8/layout/gear1"/>
    <dgm:cxn modelId="{C0B4FD2D-8132-4F6C-979E-B78B09578C48}" type="presOf" srcId="{950E3894-86A6-45B4-A724-A1F9A2BD8D85}" destId="{6E88B7F2-64C5-49C1-8962-44D2D0316A7A}" srcOrd="0" destOrd="0" presId="urn:microsoft.com/office/officeart/2005/8/layout/gear1"/>
    <dgm:cxn modelId="{257CE435-77CD-42B8-8BCA-AE88391AB1CA}" type="presOf" srcId="{8D0541BA-7E13-461E-BFDE-8DC6DDDC896E}" destId="{151433A4-DFEF-4FF9-AC9A-1D4DAED190A1}" srcOrd="0" destOrd="0" presId="urn:microsoft.com/office/officeart/2005/8/layout/gear1"/>
    <dgm:cxn modelId="{1FAABA1D-1ED3-4CCC-90CD-56677D08087D}" type="presOf" srcId="{E3AF27E6-A3A4-4263-80D9-090A779A5954}" destId="{CD6E7C9F-208D-40CD-995B-C3494379EECB}" srcOrd="1" destOrd="0" presId="urn:microsoft.com/office/officeart/2005/8/layout/gear1"/>
    <dgm:cxn modelId="{6E28CEAB-243B-4845-BB95-950296453E03}" type="presOf" srcId="{8D0541BA-7E13-461E-BFDE-8DC6DDDC896E}" destId="{0AE01F64-83DA-4A61-B34A-CA1848337077}" srcOrd="2" destOrd="0" presId="urn:microsoft.com/office/officeart/2005/8/layout/gear1"/>
    <dgm:cxn modelId="{ADA6F2AC-673C-4E8A-AE9E-D91EA703210A}" type="presParOf" srcId="{63A8CB43-6435-45B3-8174-F4650EB00B9E}" destId="{151433A4-DFEF-4FF9-AC9A-1D4DAED190A1}" srcOrd="0" destOrd="0" presId="urn:microsoft.com/office/officeart/2005/8/layout/gear1"/>
    <dgm:cxn modelId="{BDDCC004-2D3A-40A7-8B1A-085546EB48B8}" type="presParOf" srcId="{63A8CB43-6435-45B3-8174-F4650EB00B9E}" destId="{A0E01B23-C237-4B0B-8143-45A016BB7D84}" srcOrd="1" destOrd="0" presId="urn:microsoft.com/office/officeart/2005/8/layout/gear1"/>
    <dgm:cxn modelId="{06A8883A-17AC-4519-A2F7-37BF08B20923}" type="presParOf" srcId="{63A8CB43-6435-45B3-8174-F4650EB00B9E}" destId="{0AE01F64-83DA-4A61-B34A-CA1848337077}" srcOrd="2" destOrd="0" presId="urn:microsoft.com/office/officeart/2005/8/layout/gear1"/>
    <dgm:cxn modelId="{81A29B9E-2B74-49DF-A671-01664019A923}" type="presParOf" srcId="{63A8CB43-6435-45B3-8174-F4650EB00B9E}" destId="{D1943FC8-81D4-418A-BB76-FEB8274FF2A7}" srcOrd="3" destOrd="0" presId="urn:microsoft.com/office/officeart/2005/8/layout/gear1"/>
    <dgm:cxn modelId="{49C61B66-0EC9-454B-9606-0388638BE95E}" type="presParOf" srcId="{63A8CB43-6435-45B3-8174-F4650EB00B9E}" destId="{54EA10B4-0B0A-4E73-92AC-BE6FE4D8585C}" srcOrd="4" destOrd="0" presId="urn:microsoft.com/office/officeart/2005/8/layout/gear1"/>
    <dgm:cxn modelId="{BAC48EBF-9059-44CB-80C1-63B31CD75535}" type="presParOf" srcId="{63A8CB43-6435-45B3-8174-F4650EB00B9E}" destId="{C50C1B0C-63C1-453C-AD10-73BABCCA18B0}" srcOrd="5" destOrd="0" presId="urn:microsoft.com/office/officeart/2005/8/layout/gear1"/>
    <dgm:cxn modelId="{F0256BAB-9FF4-45F4-B2F6-F6B989BFE718}" type="presParOf" srcId="{63A8CB43-6435-45B3-8174-F4650EB00B9E}" destId="{F43EBE09-7BF8-45D5-9635-71F2DC82A37C}" srcOrd="6" destOrd="0" presId="urn:microsoft.com/office/officeart/2005/8/layout/gear1"/>
    <dgm:cxn modelId="{1AF75E65-32FC-4CA3-8D21-DBBDE8BE79A0}" type="presParOf" srcId="{63A8CB43-6435-45B3-8174-F4650EB00B9E}" destId="{CD6E7C9F-208D-40CD-995B-C3494379EECB}" srcOrd="7" destOrd="0" presId="urn:microsoft.com/office/officeart/2005/8/layout/gear1"/>
    <dgm:cxn modelId="{2416A069-556A-474C-BD4E-62BD9F3ECDBF}" type="presParOf" srcId="{63A8CB43-6435-45B3-8174-F4650EB00B9E}" destId="{EB1F5030-7C3B-4E74-98DE-9A39699E0824}" srcOrd="8" destOrd="0" presId="urn:microsoft.com/office/officeart/2005/8/layout/gear1"/>
    <dgm:cxn modelId="{3907799D-1BCE-4A3D-A1B1-60346FB63B7A}" type="presParOf" srcId="{63A8CB43-6435-45B3-8174-F4650EB00B9E}" destId="{66E47429-4E46-487A-883B-C871AA91626E}" srcOrd="9" destOrd="0" presId="urn:microsoft.com/office/officeart/2005/8/layout/gear1"/>
    <dgm:cxn modelId="{09939847-7682-4DC3-A29C-B5139B88790B}" type="presParOf" srcId="{63A8CB43-6435-45B3-8174-F4650EB00B9E}" destId="{6E88B7F2-64C5-49C1-8962-44D2D0316A7A}" srcOrd="10" destOrd="0" presId="urn:microsoft.com/office/officeart/2005/8/layout/gear1"/>
    <dgm:cxn modelId="{3EC4C7CB-6A6A-4F1F-9F03-05EB8A573593}" type="presParOf" srcId="{63A8CB43-6435-45B3-8174-F4650EB00B9E}" destId="{7F890D97-BAD1-4E3E-BFD8-28CD4C1B591A}" srcOrd="11" destOrd="0" presId="urn:microsoft.com/office/officeart/2005/8/layout/gear1"/>
    <dgm:cxn modelId="{2F5564F7-ACBC-45CC-B351-F0EF826CA6BE}" type="presParOf" srcId="{63A8CB43-6435-45B3-8174-F4650EB00B9E}" destId="{772573DF-092F-4DBE-8CBF-9210359F2E4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#7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dirty="0"/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/>
            <a:t>重要作業時程說明</a:t>
          </a: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en-US" sz="2400" b="1" dirty="0"/>
            <a:t>作業流程與範例說明</a:t>
          </a:r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dirty="0"/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dirty="0"/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</dgm:pt>
    <dgm:pt modelId="{80EAC08D-8933-4265-948E-1348173EEAA7}" type="pres">
      <dgm:prSet presAssocID="{93A4A20F-1D59-4BC3-BB19-3109693684B7}" presName="spaceBetweenRectangles" presStyleCnt="0"/>
      <dgm:spPr/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</dgm:pt>
    <dgm:pt modelId="{7E5211B6-C260-4600-9C75-3B7688C97F12}" type="pres">
      <dgm:prSet presAssocID="{46657B2C-1713-4B13-A615-CE63EB0275ED}" presName="spaceBetweenRectangles" presStyleCnt="0"/>
      <dgm:spPr/>
    </dgm:pt>
    <dgm:pt modelId="{CFE1A621-5D46-47E9-97EF-E19B4524B246}" type="pres">
      <dgm:prSet presAssocID="{7206C453-5853-49A2-B4CE-BC0AF1F19EBC}" presName="parentLin" presStyleCnt="0"/>
      <dgm:spPr/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B826F002-F228-4F6D-982D-C1D41213CF6C}" type="presOf" srcId="{51925D69-1492-4C92-9309-077C3B069354}" destId="{3245F134-45A7-4EB3-B67C-6F1388038A7C}" srcOrd="0" destOrd="0" presId="urn:microsoft.com/office/officeart/2005/8/layout/list1"/>
    <dgm:cxn modelId="{DCE990C0-7E7F-4091-A56B-E85DC72CE567}" type="presOf" srcId="{D774F392-CAA2-4307-B16E-E2FDC0C65EB4}" destId="{767CA36F-3F13-47AA-B3B2-9410CFAE4073}" srcOrd="1" destOrd="0" presId="urn:microsoft.com/office/officeart/2005/8/layout/list1"/>
    <dgm:cxn modelId="{A48188C2-14A5-4E90-A3FE-A381E4EC461B}" type="presOf" srcId="{52C94E0D-ECD6-4A62-8EC7-8D57BE6DD08D}" destId="{119347B4-980F-4725-9F5E-E67EF5329236}" srcOrd="0" destOrd="0" presId="urn:microsoft.com/office/officeart/2005/8/layout/list1"/>
    <dgm:cxn modelId="{0D043943-51FE-4621-AA03-F444F4ED9E38}" type="presOf" srcId="{88DFD4EB-2AE6-4BA4-907C-476E43170779}" destId="{DDA830DC-5021-4D33-9925-8B0CD258A83B}" srcOrd="0" destOrd="0" presId="urn:microsoft.com/office/officeart/2005/8/layout/list1"/>
    <dgm:cxn modelId="{6D029223-5085-42A1-87FD-F2398FF851A4}" type="presOf" srcId="{D774F392-CAA2-4307-B16E-E2FDC0C65EB4}" destId="{CBFAF015-755A-45AB-9E1A-DF30F0702FF8}" srcOrd="0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477D77CF-EC57-4AE5-A006-A1C4B0C2205F}" type="presOf" srcId="{D073B34C-8675-4B3C-9B49-98016559AD41}" destId="{E5682644-6B14-4427-BEB9-4826C68558E0}" srcOrd="0" destOrd="0" presId="urn:microsoft.com/office/officeart/2005/8/layout/list1"/>
    <dgm:cxn modelId="{4F9A71BF-D62C-4F12-AB13-24857FDAC460}" type="presOf" srcId="{7206C453-5853-49A2-B4CE-BC0AF1F19EBC}" destId="{CAE2487C-35F4-4CC9-85A7-352EFCE8554E}" srcOrd="1" destOrd="0" presId="urn:microsoft.com/office/officeart/2005/8/layout/list1"/>
    <dgm:cxn modelId="{C19FC1D5-F7D3-44BA-AC89-177F59415FA0}" type="presOf" srcId="{51925D69-1492-4C92-9309-077C3B069354}" destId="{D1E9D5CE-1E58-4FDF-BEFD-965EBBB95DE6}" srcOrd="1" destOrd="0" presId="urn:microsoft.com/office/officeart/2005/8/layout/list1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EEBF45F2-7C53-4CE2-B457-E8D265EC9074}" type="presOf" srcId="{7206C453-5853-49A2-B4CE-BC0AF1F19EBC}" destId="{775C69BE-8257-433D-B16D-32639B21CECF}" srcOrd="0" destOrd="0" presId="urn:microsoft.com/office/officeart/2005/8/layout/list1"/>
    <dgm:cxn modelId="{9A86FB9F-C511-4372-89B7-210DBAAD0877}" type="presOf" srcId="{52C94E0D-ECD6-4A62-8EC7-8D57BE6DD08D}" destId="{5386200E-BEF9-456D-B5F0-AFFC24962378}" srcOrd="1" destOrd="0" presId="urn:microsoft.com/office/officeart/2005/8/layout/list1"/>
    <dgm:cxn modelId="{7228EAE1-39F0-462D-BD34-07E0E3D1D2DA}" type="presOf" srcId="{D073B34C-8675-4B3C-9B49-98016559AD41}" destId="{6540A538-7E35-45A9-96E7-0EEA242A5193}" srcOrd="1" destOrd="0" presId="urn:microsoft.com/office/officeart/2005/8/layout/list1"/>
    <dgm:cxn modelId="{805B96F8-8F06-4BF6-94B8-BA0901A8DD3C}" type="presParOf" srcId="{DDA830DC-5021-4D33-9925-8B0CD258A83B}" destId="{5CFA807E-A292-4C18-B4BE-6661487CD21D}" srcOrd="0" destOrd="0" presId="urn:microsoft.com/office/officeart/2005/8/layout/list1"/>
    <dgm:cxn modelId="{32B65AC2-C09F-43BD-9D59-1E0391E0E39F}" type="presParOf" srcId="{5CFA807E-A292-4C18-B4BE-6661487CD21D}" destId="{3245F134-45A7-4EB3-B67C-6F1388038A7C}" srcOrd="0" destOrd="0" presId="urn:microsoft.com/office/officeart/2005/8/layout/list1"/>
    <dgm:cxn modelId="{97249A8C-64B1-4CC1-8713-8BEB8DB7EEF1}" type="presParOf" srcId="{5CFA807E-A292-4C18-B4BE-6661487CD21D}" destId="{D1E9D5CE-1E58-4FDF-BEFD-965EBBB95DE6}" srcOrd="1" destOrd="0" presId="urn:microsoft.com/office/officeart/2005/8/layout/list1"/>
    <dgm:cxn modelId="{43D2BB3F-A3AA-4511-8ACA-6FDA42ADD911}" type="presParOf" srcId="{DDA830DC-5021-4D33-9925-8B0CD258A83B}" destId="{6CCB954F-3B05-467B-BCFF-08A4C25D7774}" srcOrd="1" destOrd="0" presId="urn:microsoft.com/office/officeart/2005/8/layout/list1"/>
    <dgm:cxn modelId="{1F54F6FB-9282-4220-B148-78A23805E42F}" type="presParOf" srcId="{DDA830DC-5021-4D33-9925-8B0CD258A83B}" destId="{BA3AD379-876D-40DF-A866-5E3D679DE857}" srcOrd="2" destOrd="0" presId="urn:microsoft.com/office/officeart/2005/8/layout/list1"/>
    <dgm:cxn modelId="{6DC6DE6D-74B3-42C4-BE64-2F7025F62CF0}" type="presParOf" srcId="{DDA830DC-5021-4D33-9925-8B0CD258A83B}" destId="{80EAC08D-8933-4265-948E-1348173EEAA7}" srcOrd="3" destOrd="0" presId="urn:microsoft.com/office/officeart/2005/8/layout/list1"/>
    <dgm:cxn modelId="{D80064BF-736C-4721-8FF0-A5A39EFB0F1B}" type="presParOf" srcId="{DDA830DC-5021-4D33-9925-8B0CD258A83B}" destId="{FC01C8B2-9A77-4E1E-82C3-AF6E88582973}" srcOrd="4" destOrd="0" presId="urn:microsoft.com/office/officeart/2005/8/layout/list1"/>
    <dgm:cxn modelId="{DF1523DF-3DB5-4AE6-BE43-A95E540E30FD}" type="presParOf" srcId="{FC01C8B2-9A77-4E1E-82C3-AF6E88582973}" destId="{CBFAF015-755A-45AB-9E1A-DF30F0702FF8}" srcOrd="0" destOrd="0" presId="urn:microsoft.com/office/officeart/2005/8/layout/list1"/>
    <dgm:cxn modelId="{882E49E6-F0F7-43B0-8F4E-37D6DD3507BA}" type="presParOf" srcId="{FC01C8B2-9A77-4E1E-82C3-AF6E88582973}" destId="{767CA36F-3F13-47AA-B3B2-9410CFAE4073}" srcOrd="1" destOrd="0" presId="urn:microsoft.com/office/officeart/2005/8/layout/list1"/>
    <dgm:cxn modelId="{1F2D5E6A-5CE7-4DDF-A793-5D15F2FC003E}" type="presParOf" srcId="{DDA830DC-5021-4D33-9925-8B0CD258A83B}" destId="{0BB57D61-5AA3-4505-BAFB-48EE2C22A3D6}" srcOrd="5" destOrd="0" presId="urn:microsoft.com/office/officeart/2005/8/layout/list1"/>
    <dgm:cxn modelId="{D2307ADD-C90A-4192-B9C9-02D33D48A4AD}" type="presParOf" srcId="{DDA830DC-5021-4D33-9925-8B0CD258A83B}" destId="{AC10AF12-32CC-4141-9CCA-BFE898269448}" srcOrd="6" destOrd="0" presId="urn:microsoft.com/office/officeart/2005/8/layout/list1"/>
    <dgm:cxn modelId="{323DB333-2BD6-4A69-AA4F-F8D4EEA9F01A}" type="presParOf" srcId="{DDA830DC-5021-4D33-9925-8B0CD258A83B}" destId="{CC5B7A3A-C00B-4D45-B001-9F9951B62B64}" srcOrd="7" destOrd="0" presId="urn:microsoft.com/office/officeart/2005/8/layout/list1"/>
    <dgm:cxn modelId="{0B89590C-202A-4D1F-B34B-94A3795CA7C0}" type="presParOf" srcId="{DDA830DC-5021-4D33-9925-8B0CD258A83B}" destId="{BF9F93C3-8DE9-41EE-AF22-3F4A2C297FAF}" srcOrd="8" destOrd="0" presId="urn:microsoft.com/office/officeart/2005/8/layout/list1"/>
    <dgm:cxn modelId="{51D88B41-9E57-4535-9EF8-5F634C1B836C}" type="presParOf" srcId="{BF9F93C3-8DE9-41EE-AF22-3F4A2C297FAF}" destId="{119347B4-980F-4725-9F5E-E67EF5329236}" srcOrd="0" destOrd="0" presId="urn:microsoft.com/office/officeart/2005/8/layout/list1"/>
    <dgm:cxn modelId="{8054CD8D-C003-47F7-A43D-5A3FF610E821}" type="presParOf" srcId="{BF9F93C3-8DE9-41EE-AF22-3F4A2C297FAF}" destId="{5386200E-BEF9-456D-B5F0-AFFC24962378}" srcOrd="1" destOrd="0" presId="urn:microsoft.com/office/officeart/2005/8/layout/list1"/>
    <dgm:cxn modelId="{5DBF5495-BFE3-40F7-B60E-842877A669E4}" type="presParOf" srcId="{DDA830DC-5021-4D33-9925-8B0CD258A83B}" destId="{5AB9FB7F-A083-4810-B3B1-825F66A98427}" srcOrd="9" destOrd="0" presId="urn:microsoft.com/office/officeart/2005/8/layout/list1"/>
    <dgm:cxn modelId="{52D61603-E15E-4CD7-926F-B05BD7234D10}" type="presParOf" srcId="{DDA830DC-5021-4D33-9925-8B0CD258A83B}" destId="{F505EB2C-8AD9-4FAA-B142-042391070C21}" srcOrd="10" destOrd="0" presId="urn:microsoft.com/office/officeart/2005/8/layout/list1"/>
    <dgm:cxn modelId="{10DB194D-0C98-4FB4-8176-7CA0FEAE7223}" type="presParOf" srcId="{DDA830DC-5021-4D33-9925-8B0CD258A83B}" destId="{7E5211B6-C260-4600-9C75-3B7688C97F12}" srcOrd="11" destOrd="0" presId="urn:microsoft.com/office/officeart/2005/8/layout/list1"/>
    <dgm:cxn modelId="{97A8B7D2-A8E5-440C-AA9C-5BBE04CC811B}" type="presParOf" srcId="{DDA830DC-5021-4D33-9925-8B0CD258A83B}" destId="{CFE1A621-5D46-47E9-97EF-E19B4524B246}" srcOrd="12" destOrd="0" presId="urn:microsoft.com/office/officeart/2005/8/layout/list1"/>
    <dgm:cxn modelId="{BDE8EE5C-1EEE-43AC-ACE6-6BB23FC1D24A}" type="presParOf" srcId="{CFE1A621-5D46-47E9-97EF-E19B4524B246}" destId="{775C69BE-8257-433D-B16D-32639B21CECF}" srcOrd="0" destOrd="0" presId="urn:microsoft.com/office/officeart/2005/8/layout/list1"/>
    <dgm:cxn modelId="{7C67651A-1EDE-4FFC-B336-891E2B50532E}" type="presParOf" srcId="{CFE1A621-5D46-47E9-97EF-E19B4524B246}" destId="{CAE2487C-35F4-4CC9-85A7-352EFCE8554E}" srcOrd="1" destOrd="0" presId="urn:microsoft.com/office/officeart/2005/8/layout/list1"/>
    <dgm:cxn modelId="{4BD5D357-30B6-4955-9222-253A3C466095}" type="presParOf" srcId="{DDA830DC-5021-4D33-9925-8B0CD258A83B}" destId="{58868A39-7517-4CCC-8381-C9B1836F088E}" srcOrd="13" destOrd="0" presId="urn:microsoft.com/office/officeart/2005/8/layout/list1"/>
    <dgm:cxn modelId="{AC39C190-74F3-47EE-A79D-0E637B0E2FB7}" type="presParOf" srcId="{DDA830DC-5021-4D33-9925-8B0CD258A83B}" destId="{AAB85C24-0390-4522-AA6F-EC7FFFC14256}" srcOrd="14" destOrd="0" presId="urn:microsoft.com/office/officeart/2005/8/layout/list1"/>
    <dgm:cxn modelId="{0FB24072-1B52-4A73-A3F9-F585102F2D1E}" type="presParOf" srcId="{DDA830DC-5021-4D33-9925-8B0CD258A83B}" destId="{2A26900E-C149-4CD2-9A1C-A07CEC977916}" srcOrd="15" destOrd="0" presId="urn:microsoft.com/office/officeart/2005/8/layout/list1"/>
    <dgm:cxn modelId="{FFE3E67B-D015-4404-A61A-047EE2134CB7}" type="presParOf" srcId="{DDA830DC-5021-4D33-9925-8B0CD258A83B}" destId="{C4927C0F-A9DB-4C47-9730-66F6470446AF}" srcOrd="16" destOrd="0" presId="urn:microsoft.com/office/officeart/2005/8/layout/list1"/>
    <dgm:cxn modelId="{6A2DA688-B929-4EBA-AA70-22A05AE6E996}" type="presParOf" srcId="{C4927C0F-A9DB-4C47-9730-66F6470446AF}" destId="{E5682644-6B14-4427-BEB9-4826C68558E0}" srcOrd="0" destOrd="0" presId="urn:microsoft.com/office/officeart/2005/8/layout/list1"/>
    <dgm:cxn modelId="{44312FB5-F2F8-40FE-8995-A5D587470E8C}" type="presParOf" srcId="{C4927C0F-A9DB-4C47-9730-66F6470446AF}" destId="{6540A538-7E35-45A9-96E7-0EEA242A5193}" srcOrd="1" destOrd="0" presId="urn:microsoft.com/office/officeart/2005/8/layout/list1"/>
    <dgm:cxn modelId="{A9FB249E-2EFD-4853-9F94-CA09FC978102}" type="presParOf" srcId="{DDA830DC-5021-4D33-9925-8B0CD258A83B}" destId="{551B3B29-FFB0-4065-B511-0E38F4CB16A3}" srcOrd="17" destOrd="0" presId="urn:microsoft.com/office/officeart/2005/8/layout/list1"/>
    <dgm:cxn modelId="{FA2C5D73-C693-495F-957A-D38F0923B041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DFD4EB-2AE6-4BA4-907C-476E43170779}" type="doc">
      <dgm:prSet loTypeId="urn:microsoft.com/office/officeart/2005/8/layout/list1" loCatId="list" qsTypeId="urn:microsoft.com/office/officeart/2005/8/quickstyle/3d2#8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925D69-1492-4C92-9309-077C3B06935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dirty="0"/>
        </a:p>
      </dgm:t>
    </dgm:pt>
    <dgm:pt modelId="{791EA9DA-9DBF-4457-9182-8D8CC3CD03A6}" type="par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93A4A20F-1D59-4BC3-BB19-3109693684B7}" type="sibTrans" cxnId="{429CA67B-BBAD-4D24-AF16-6768034BB2E3}">
      <dgm:prSet/>
      <dgm:spPr/>
      <dgm:t>
        <a:bodyPr/>
        <a:lstStyle/>
        <a:p>
          <a:pPr algn="ctr"/>
          <a:endParaRPr lang="zh-TW" altLang="en-US"/>
        </a:p>
      </dgm:t>
    </dgm:pt>
    <dgm:pt modelId="{7206C453-5853-49A2-B4CE-BC0AF1F19EBC}">
      <dgm:prSet phldrT="[文字]" custT="1"/>
      <dgm:spPr/>
      <dgm:t>
        <a:bodyPr/>
        <a:lstStyle/>
        <a:p>
          <a:pPr algn="ctr"/>
          <a:r>
            <a:rPr lang="zh-TW" altLang="en-US" sz="2400" b="1" dirty="0"/>
            <a:t>作業流程與範例說明</a:t>
          </a:r>
        </a:p>
      </dgm:t>
    </dgm:pt>
    <dgm:pt modelId="{CA410F31-E04A-4775-9110-2A94FA2550F0}" type="par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CAA56964-2A25-4219-9C1F-7C8861D203CA}" type="sibTrans" cxnId="{EA0F3840-4ADA-4B4D-A605-89A5F3060B76}">
      <dgm:prSet/>
      <dgm:spPr/>
      <dgm:t>
        <a:bodyPr/>
        <a:lstStyle/>
        <a:p>
          <a:pPr algn="ctr"/>
          <a:endParaRPr lang="zh-TW" altLang="en-US"/>
        </a:p>
      </dgm:t>
    </dgm:pt>
    <dgm:pt modelId="{52C94E0D-ECD6-4A62-8EC7-8D57BE6DD08D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dirty="0"/>
        </a:p>
      </dgm:t>
    </dgm:pt>
    <dgm:pt modelId="{46657B2C-1713-4B13-A615-CE63EB0275ED}" type="sib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67FCA06C-9A4E-4730-ACCA-F5584F9778E0}" type="parTrans" cxnId="{9C910F61-210B-44D1-BC94-CA6D26F7470C}">
      <dgm:prSet/>
      <dgm:spPr/>
      <dgm:t>
        <a:bodyPr/>
        <a:lstStyle/>
        <a:p>
          <a:pPr algn="ctr"/>
          <a:endParaRPr lang="zh-TW" altLang="en-US"/>
        </a:p>
      </dgm:t>
    </dgm:pt>
    <dgm:pt modelId="{D774F392-CAA2-4307-B16E-E2FDC0C65EB4}">
      <dgm:prSet phldrT="[文字]" custT="1"/>
      <dgm:spPr/>
      <dgm:t>
        <a:bodyPr/>
        <a:lstStyle/>
        <a:p>
          <a:pPr algn="ctr"/>
          <a:r>
            <a:rPr kumimoji="1" lang="zh-TW" altLang="en-US" sz="2400" b="1" u="none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dirty="0"/>
        </a:p>
      </dgm:t>
    </dgm:pt>
    <dgm:pt modelId="{3B9DAD55-DCF0-46A3-AFC5-CA80E0B40AEC}" type="sib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A30A0674-3D81-44A1-A485-886E18BD97C0}" type="parTrans" cxnId="{DEA0CE32-D86D-4515-BF6D-59260A0FD055}">
      <dgm:prSet/>
      <dgm:spPr/>
      <dgm:t>
        <a:bodyPr/>
        <a:lstStyle/>
        <a:p>
          <a:endParaRPr lang="zh-TW" altLang="en-US"/>
        </a:p>
      </dgm:t>
    </dgm:pt>
    <dgm:pt modelId="{D073B34C-8675-4B3C-9B49-98016559AD41}">
      <dgm:prSet phldrT="[文字]" custT="1"/>
      <dgm:spPr/>
      <dgm:t>
        <a:bodyPr/>
        <a:lstStyle/>
        <a:p>
          <a:pPr algn="ctr"/>
          <a:r>
            <a:rPr lang="zh-TW" altLang="en-US" sz="2400" b="1" dirty="0"/>
            <a:t>重要作業時程說明</a:t>
          </a:r>
        </a:p>
      </dgm:t>
    </dgm:pt>
    <dgm:pt modelId="{1E56420F-464F-49D8-8E7D-5536F39436DE}" type="sib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0555A4F8-6D51-4A43-8ECF-11539FD4D473}" type="parTrans" cxnId="{D5C1966E-D5F3-45CB-AD2F-BB7085EDAE44}">
      <dgm:prSet/>
      <dgm:spPr/>
      <dgm:t>
        <a:bodyPr/>
        <a:lstStyle/>
        <a:p>
          <a:endParaRPr lang="zh-TW" altLang="en-US"/>
        </a:p>
      </dgm:t>
    </dgm:pt>
    <dgm:pt modelId="{DDA830DC-5021-4D33-9925-8B0CD258A83B}" type="pres">
      <dgm:prSet presAssocID="{88DFD4EB-2AE6-4BA4-907C-476E431707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807E-A292-4C18-B4BE-6661487CD21D}" type="pres">
      <dgm:prSet presAssocID="{51925D69-1492-4C92-9309-077C3B069354}" presName="parentLin" presStyleCnt="0"/>
      <dgm:spPr/>
    </dgm:pt>
    <dgm:pt modelId="{3245F134-45A7-4EB3-B67C-6F1388038A7C}" type="pres">
      <dgm:prSet presAssocID="{51925D69-1492-4C92-9309-077C3B06935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1E9D5CE-1E58-4FDF-BEFD-965EBBB95DE6}" type="pres">
      <dgm:prSet presAssocID="{51925D69-1492-4C92-9309-077C3B069354}" presName="parentText" presStyleLbl="node1" presStyleIdx="0" presStyleCnt="5" custScaleX="105892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B954F-3B05-467B-BCFF-08A4C25D7774}" type="pres">
      <dgm:prSet presAssocID="{51925D69-1492-4C92-9309-077C3B069354}" presName="negativeSpace" presStyleCnt="0"/>
      <dgm:spPr/>
    </dgm:pt>
    <dgm:pt modelId="{BA3AD379-876D-40DF-A866-5E3D679DE857}" type="pres">
      <dgm:prSet presAssocID="{51925D69-1492-4C92-9309-077C3B069354}" presName="childText" presStyleLbl="conFgAcc1" presStyleIdx="0" presStyleCnt="5">
        <dgm:presLayoutVars>
          <dgm:bulletEnabled val="1"/>
        </dgm:presLayoutVars>
      </dgm:prSet>
      <dgm:spPr/>
    </dgm:pt>
    <dgm:pt modelId="{80EAC08D-8933-4265-948E-1348173EEAA7}" type="pres">
      <dgm:prSet presAssocID="{93A4A20F-1D59-4BC3-BB19-3109693684B7}" presName="spaceBetweenRectangles" presStyleCnt="0"/>
      <dgm:spPr/>
    </dgm:pt>
    <dgm:pt modelId="{FC01C8B2-9A77-4E1E-82C3-AF6E88582973}" type="pres">
      <dgm:prSet presAssocID="{D774F392-CAA2-4307-B16E-E2FDC0C65EB4}" presName="parentLin" presStyleCnt="0"/>
      <dgm:spPr/>
    </dgm:pt>
    <dgm:pt modelId="{CBFAF015-755A-45AB-9E1A-DF30F0702FF8}" type="pres">
      <dgm:prSet presAssocID="{D774F392-CAA2-4307-B16E-E2FDC0C65EB4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767CA36F-3F13-47AA-B3B2-9410CFAE4073}" type="pres">
      <dgm:prSet presAssocID="{D774F392-CAA2-4307-B16E-E2FDC0C65EB4}" presName="parentText" presStyleLbl="node1" presStyleIdx="1" presStyleCnt="5" custScaleX="106051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B57D61-5AA3-4505-BAFB-48EE2C22A3D6}" type="pres">
      <dgm:prSet presAssocID="{D774F392-CAA2-4307-B16E-E2FDC0C65EB4}" presName="negativeSpace" presStyleCnt="0"/>
      <dgm:spPr/>
    </dgm:pt>
    <dgm:pt modelId="{AC10AF12-32CC-4141-9CCA-BFE898269448}" type="pres">
      <dgm:prSet presAssocID="{D774F392-CAA2-4307-B16E-E2FDC0C65EB4}" presName="childText" presStyleLbl="conFgAcc1" presStyleIdx="1" presStyleCnt="5">
        <dgm:presLayoutVars>
          <dgm:bulletEnabled val="1"/>
        </dgm:presLayoutVars>
      </dgm:prSet>
      <dgm:spPr/>
    </dgm:pt>
    <dgm:pt modelId="{CC5B7A3A-C00B-4D45-B001-9F9951B62B64}" type="pres">
      <dgm:prSet presAssocID="{3B9DAD55-DCF0-46A3-AFC5-CA80E0B40AEC}" presName="spaceBetweenRectangles" presStyleCnt="0"/>
      <dgm:spPr/>
    </dgm:pt>
    <dgm:pt modelId="{BF9F93C3-8DE9-41EE-AF22-3F4A2C297FAF}" type="pres">
      <dgm:prSet presAssocID="{52C94E0D-ECD6-4A62-8EC7-8D57BE6DD08D}" presName="parentLin" presStyleCnt="0"/>
      <dgm:spPr/>
    </dgm:pt>
    <dgm:pt modelId="{119347B4-980F-4725-9F5E-E67EF5329236}" type="pres">
      <dgm:prSet presAssocID="{52C94E0D-ECD6-4A62-8EC7-8D57BE6DD08D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386200E-BEF9-456D-B5F0-AFFC24962378}" type="pres">
      <dgm:prSet presAssocID="{52C94E0D-ECD6-4A62-8EC7-8D57BE6DD08D}" presName="parentText" presStyleLbl="node1" presStyleIdx="2" presStyleCnt="5" custScaleX="105891" custLinFactX="1718" custLinFactNeighborX="100000" custLinFactNeighborY="8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FB7F-A083-4810-B3B1-825F66A98427}" type="pres">
      <dgm:prSet presAssocID="{52C94E0D-ECD6-4A62-8EC7-8D57BE6DD08D}" presName="negativeSpace" presStyleCnt="0"/>
      <dgm:spPr/>
    </dgm:pt>
    <dgm:pt modelId="{F505EB2C-8AD9-4FAA-B142-042391070C21}" type="pres">
      <dgm:prSet presAssocID="{52C94E0D-ECD6-4A62-8EC7-8D57BE6DD08D}" presName="childText" presStyleLbl="conFgAcc1" presStyleIdx="2" presStyleCnt="5">
        <dgm:presLayoutVars>
          <dgm:bulletEnabled val="1"/>
        </dgm:presLayoutVars>
      </dgm:prSet>
      <dgm:spPr/>
    </dgm:pt>
    <dgm:pt modelId="{7E5211B6-C260-4600-9C75-3B7688C97F12}" type="pres">
      <dgm:prSet presAssocID="{46657B2C-1713-4B13-A615-CE63EB0275ED}" presName="spaceBetweenRectangles" presStyleCnt="0"/>
      <dgm:spPr/>
    </dgm:pt>
    <dgm:pt modelId="{CFE1A621-5D46-47E9-97EF-E19B4524B246}" type="pres">
      <dgm:prSet presAssocID="{7206C453-5853-49A2-B4CE-BC0AF1F19EBC}" presName="parentLin" presStyleCnt="0"/>
      <dgm:spPr/>
    </dgm:pt>
    <dgm:pt modelId="{775C69BE-8257-433D-B16D-32639B21CECF}" type="pres">
      <dgm:prSet presAssocID="{7206C453-5853-49A2-B4CE-BC0AF1F19EB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AE2487C-35F4-4CC9-85A7-352EFCE8554E}" type="pres">
      <dgm:prSet presAssocID="{7206C453-5853-49A2-B4CE-BC0AF1F19EBC}" presName="parentText" presStyleLbl="node1" presStyleIdx="3" presStyleCnt="5" custScaleX="106050" custLinFactX="17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68A39-7517-4CCC-8381-C9B1836F088E}" type="pres">
      <dgm:prSet presAssocID="{7206C453-5853-49A2-B4CE-BC0AF1F19EBC}" presName="negativeSpace" presStyleCnt="0"/>
      <dgm:spPr/>
    </dgm:pt>
    <dgm:pt modelId="{AAB85C24-0390-4522-AA6F-EC7FFFC14256}" type="pres">
      <dgm:prSet presAssocID="{7206C453-5853-49A2-B4CE-BC0AF1F19EBC}" presName="childText" presStyleLbl="conFgAcc1" presStyleIdx="3" presStyleCnt="5">
        <dgm:presLayoutVars>
          <dgm:bulletEnabled val="1"/>
        </dgm:presLayoutVars>
      </dgm:prSet>
      <dgm:spPr/>
    </dgm:pt>
    <dgm:pt modelId="{2A26900E-C149-4CD2-9A1C-A07CEC977916}" type="pres">
      <dgm:prSet presAssocID="{CAA56964-2A25-4219-9C1F-7C8861D203CA}" presName="spaceBetweenRectangles" presStyleCnt="0"/>
      <dgm:spPr/>
    </dgm:pt>
    <dgm:pt modelId="{C4927C0F-A9DB-4C47-9730-66F6470446AF}" type="pres">
      <dgm:prSet presAssocID="{D073B34C-8675-4B3C-9B49-98016559AD41}" presName="parentLin" presStyleCnt="0"/>
      <dgm:spPr/>
    </dgm:pt>
    <dgm:pt modelId="{E5682644-6B14-4427-BEB9-4826C68558E0}" type="pres">
      <dgm:prSet presAssocID="{D073B34C-8675-4B3C-9B49-98016559AD4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6540A538-7E35-45A9-96E7-0EEA242A5193}" type="pres">
      <dgm:prSet presAssocID="{D073B34C-8675-4B3C-9B49-98016559AD41}" presName="parentText" presStyleLbl="node1" presStyleIdx="4" presStyleCnt="5" custScaleX="106337" custLinFactX="2632" custLinFactNeighborX="100000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B3B29-FFB0-4065-B511-0E38F4CB16A3}" type="pres">
      <dgm:prSet presAssocID="{D073B34C-8675-4B3C-9B49-98016559AD41}" presName="negativeSpace" presStyleCnt="0"/>
      <dgm:spPr/>
    </dgm:pt>
    <dgm:pt modelId="{42A927A8-8EE1-4A8A-93CB-229E8A2753F0}" type="pres">
      <dgm:prSet presAssocID="{D073B34C-8675-4B3C-9B49-98016559AD41}" presName="childText" presStyleLbl="conFgAcc1" presStyleIdx="4" presStyleCnt="5" custLinFactNeighborX="749" custLinFactNeighborY="1271">
        <dgm:presLayoutVars>
          <dgm:bulletEnabled val="1"/>
        </dgm:presLayoutVars>
      </dgm:prSet>
      <dgm:spPr/>
    </dgm:pt>
  </dgm:ptLst>
  <dgm:cxnLst>
    <dgm:cxn modelId="{AD8133DE-0C14-4887-9A2E-840E6A8820FE}" type="presOf" srcId="{D774F392-CAA2-4307-B16E-E2FDC0C65EB4}" destId="{767CA36F-3F13-47AA-B3B2-9410CFAE4073}" srcOrd="1" destOrd="0" presId="urn:microsoft.com/office/officeart/2005/8/layout/list1"/>
    <dgm:cxn modelId="{EA0F3840-4ADA-4B4D-A605-89A5F3060B76}" srcId="{88DFD4EB-2AE6-4BA4-907C-476E43170779}" destId="{7206C453-5853-49A2-B4CE-BC0AF1F19EBC}" srcOrd="3" destOrd="0" parTransId="{CA410F31-E04A-4775-9110-2A94FA2550F0}" sibTransId="{CAA56964-2A25-4219-9C1F-7C8861D203CA}"/>
    <dgm:cxn modelId="{D5C1966E-D5F3-45CB-AD2F-BB7085EDAE44}" srcId="{88DFD4EB-2AE6-4BA4-907C-476E43170779}" destId="{D073B34C-8675-4B3C-9B49-98016559AD41}" srcOrd="4" destOrd="0" parTransId="{0555A4F8-6D51-4A43-8ECF-11539FD4D473}" sibTransId="{1E56420F-464F-49D8-8E7D-5536F39436DE}"/>
    <dgm:cxn modelId="{A20F9392-4DB5-4E98-AAF0-DE1D4C2CFD47}" type="presOf" srcId="{D774F392-CAA2-4307-B16E-E2FDC0C65EB4}" destId="{CBFAF015-755A-45AB-9E1A-DF30F0702FF8}" srcOrd="0" destOrd="0" presId="urn:microsoft.com/office/officeart/2005/8/layout/list1"/>
    <dgm:cxn modelId="{A98EA0CB-C427-4010-AF09-88CBF4C00569}" type="presOf" srcId="{52C94E0D-ECD6-4A62-8EC7-8D57BE6DD08D}" destId="{119347B4-980F-4725-9F5E-E67EF5329236}" srcOrd="0" destOrd="0" presId="urn:microsoft.com/office/officeart/2005/8/layout/list1"/>
    <dgm:cxn modelId="{DC8A7EA9-FDB4-453F-9AA6-8C6291A777CC}" type="presOf" srcId="{D073B34C-8675-4B3C-9B49-98016559AD41}" destId="{E5682644-6B14-4427-BEB9-4826C68558E0}" srcOrd="0" destOrd="0" presId="urn:microsoft.com/office/officeart/2005/8/layout/list1"/>
    <dgm:cxn modelId="{DEA0CE32-D86D-4515-BF6D-59260A0FD055}" srcId="{88DFD4EB-2AE6-4BA4-907C-476E43170779}" destId="{D774F392-CAA2-4307-B16E-E2FDC0C65EB4}" srcOrd="1" destOrd="0" parTransId="{A30A0674-3D81-44A1-A485-886E18BD97C0}" sibTransId="{3B9DAD55-DCF0-46A3-AFC5-CA80E0B40AEC}"/>
    <dgm:cxn modelId="{0FE2A45D-4A5A-44E7-AB7C-6DB9C593AD5D}" type="presOf" srcId="{52C94E0D-ECD6-4A62-8EC7-8D57BE6DD08D}" destId="{5386200E-BEF9-456D-B5F0-AFFC24962378}" srcOrd="1" destOrd="0" presId="urn:microsoft.com/office/officeart/2005/8/layout/list1"/>
    <dgm:cxn modelId="{031BA3E4-5995-44F2-862D-32AAD71CF033}" type="presOf" srcId="{7206C453-5853-49A2-B4CE-BC0AF1F19EBC}" destId="{CAE2487C-35F4-4CC9-85A7-352EFCE8554E}" srcOrd="1" destOrd="0" presId="urn:microsoft.com/office/officeart/2005/8/layout/list1"/>
    <dgm:cxn modelId="{C6ABB367-4383-42AE-AB2B-A7B5E4057262}" type="presOf" srcId="{D073B34C-8675-4B3C-9B49-98016559AD41}" destId="{6540A538-7E35-45A9-96E7-0EEA242A5193}" srcOrd="1" destOrd="0" presId="urn:microsoft.com/office/officeart/2005/8/layout/list1"/>
    <dgm:cxn modelId="{9C910F61-210B-44D1-BC94-CA6D26F7470C}" srcId="{88DFD4EB-2AE6-4BA4-907C-476E43170779}" destId="{52C94E0D-ECD6-4A62-8EC7-8D57BE6DD08D}" srcOrd="2" destOrd="0" parTransId="{67FCA06C-9A4E-4730-ACCA-F5584F9778E0}" sibTransId="{46657B2C-1713-4B13-A615-CE63EB0275ED}"/>
    <dgm:cxn modelId="{5419BD1D-7673-442C-96CF-1615B5285ED3}" type="presOf" srcId="{7206C453-5853-49A2-B4CE-BC0AF1F19EBC}" destId="{775C69BE-8257-433D-B16D-32639B21CECF}" srcOrd="0" destOrd="0" presId="urn:microsoft.com/office/officeart/2005/8/layout/list1"/>
    <dgm:cxn modelId="{039DDFFF-ADBF-40AC-AB60-79589B9DB850}" type="presOf" srcId="{88DFD4EB-2AE6-4BA4-907C-476E43170779}" destId="{DDA830DC-5021-4D33-9925-8B0CD258A83B}" srcOrd="0" destOrd="0" presId="urn:microsoft.com/office/officeart/2005/8/layout/list1"/>
    <dgm:cxn modelId="{429CA67B-BBAD-4D24-AF16-6768034BB2E3}" srcId="{88DFD4EB-2AE6-4BA4-907C-476E43170779}" destId="{51925D69-1492-4C92-9309-077C3B069354}" srcOrd="0" destOrd="0" parTransId="{791EA9DA-9DBF-4457-9182-8D8CC3CD03A6}" sibTransId="{93A4A20F-1D59-4BC3-BB19-3109693684B7}"/>
    <dgm:cxn modelId="{DD3A674E-BD4A-4FFA-B571-3013300FD1E3}" type="presOf" srcId="{51925D69-1492-4C92-9309-077C3B069354}" destId="{D1E9D5CE-1E58-4FDF-BEFD-965EBBB95DE6}" srcOrd="1" destOrd="0" presId="urn:microsoft.com/office/officeart/2005/8/layout/list1"/>
    <dgm:cxn modelId="{355D89EE-34A2-4671-8B36-CB38D949AFD1}" type="presOf" srcId="{51925D69-1492-4C92-9309-077C3B069354}" destId="{3245F134-45A7-4EB3-B67C-6F1388038A7C}" srcOrd="0" destOrd="0" presId="urn:microsoft.com/office/officeart/2005/8/layout/list1"/>
    <dgm:cxn modelId="{A5F57749-25D1-49DC-9DC9-BAE390418267}" type="presParOf" srcId="{DDA830DC-5021-4D33-9925-8B0CD258A83B}" destId="{5CFA807E-A292-4C18-B4BE-6661487CD21D}" srcOrd="0" destOrd="0" presId="urn:microsoft.com/office/officeart/2005/8/layout/list1"/>
    <dgm:cxn modelId="{0A99A480-D5D3-4075-996E-2AA593CE071D}" type="presParOf" srcId="{5CFA807E-A292-4C18-B4BE-6661487CD21D}" destId="{3245F134-45A7-4EB3-B67C-6F1388038A7C}" srcOrd="0" destOrd="0" presId="urn:microsoft.com/office/officeart/2005/8/layout/list1"/>
    <dgm:cxn modelId="{4713A259-827D-4010-B48B-BC4DDA30239E}" type="presParOf" srcId="{5CFA807E-A292-4C18-B4BE-6661487CD21D}" destId="{D1E9D5CE-1E58-4FDF-BEFD-965EBBB95DE6}" srcOrd="1" destOrd="0" presId="urn:microsoft.com/office/officeart/2005/8/layout/list1"/>
    <dgm:cxn modelId="{9A7F9A09-351C-4F1A-97CD-8A467C7D3126}" type="presParOf" srcId="{DDA830DC-5021-4D33-9925-8B0CD258A83B}" destId="{6CCB954F-3B05-467B-BCFF-08A4C25D7774}" srcOrd="1" destOrd="0" presId="urn:microsoft.com/office/officeart/2005/8/layout/list1"/>
    <dgm:cxn modelId="{9243F0DE-5EC1-47E9-BD28-4946284A2D51}" type="presParOf" srcId="{DDA830DC-5021-4D33-9925-8B0CD258A83B}" destId="{BA3AD379-876D-40DF-A866-5E3D679DE857}" srcOrd="2" destOrd="0" presId="urn:microsoft.com/office/officeart/2005/8/layout/list1"/>
    <dgm:cxn modelId="{B5566354-8B71-4071-B74D-36873A38422A}" type="presParOf" srcId="{DDA830DC-5021-4D33-9925-8B0CD258A83B}" destId="{80EAC08D-8933-4265-948E-1348173EEAA7}" srcOrd="3" destOrd="0" presId="urn:microsoft.com/office/officeart/2005/8/layout/list1"/>
    <dgm:cxn modelId="{09D71521-8618-49FF-A714-5AD30BB9B765}" type="presParOf" srcId="{DDA830DC-5021-4D33-9925-8B0CD258A83B}" destId="{FC01C8B2-9A77-4E1E-82C3-AF6E88582973}" srcOrd="4" destOrd="0" presId="urn:microsoft.com/office/officeart/2005/8/layout/list1"/>
    <dgm:cxn modelId="{1B3124EA-FCDC-42B6-A1FD-23780BBF827A}" type="presParOf" srcId="{FC01C8B2-9A77-4E1E-82C3-AF6E88582973}" destId="{CBFAF015-755A-45AB-9E1A-DF30F0702FF8}" srcOrd="0" destOrd="0" presId="urn:microsoft.com/office/officeart/2005/8/layout/list1"/>
    <dgm:cxn modelId="{50DDB6AD-F842-46FF-902F-D297130ECC4B}" type="presParOf" srcId="{FC01C8B2-9A77-4E1E-82C3-AF6E88582973}" destId="{767CA36F-3F13-47AA-B3B2-9410CFAE4073}" srcOrd="1" destOrd="0" presId="urn:microsoft.com/office/officeart/2005/8/layout/list1"/>
    <dgm:cxn modelId="{750A8795-ADA3-476A-8CEE-13691473C12F}" type="presParOf" srcId="{DDA830DC-5021-4D33-9925-8B0CD258A83B}" destId="{0BB57D61-5AA3-4505-BAFB-48EE2C22A3D6}" srcOrd="5" destOrd="0" presId="urn:microsoft.com/office/officeart/2005/8/layout/list1"/>
    <dgm:cxn modelId="{55FA44CA-2CD9-4F7F-961F-3294D96ED1AF}" type="presParOf" srcId="{DDA830DC-5021-4D33-9925-8B0CD258A83B}" destId="{AC10AF12-32CC-4141-9CCA-BFE898269448}" srcOrd="6" destOrd="0" presId="urn:microsoft.com/office/officeart/2005/8/layout/list1"/>
    <dgm:cxn modelId="{4A67E6DE-737A-4B4C-8F15-9CA675B3A037}" type="presParOf" srcId="{DDA830DC-5021-4D33-9925-8B0CD258A83B}" destId="{CC5B7A3A-C00B-4D45-B001-9F9951B62B64}" srcOrd="7" destOrd="0" presId="urn:microsoft.com/office/officeart/2005/8/layout/list1"/>
    <dgm:cxn modelId="{2290DEF8-50EE-4A90-8962-5BCD7D36408D}" type="presParOf" srcId="{DDA830DC-5021-4D33-9925-8B0CD258A83B}" destId="{BF9F93C3-8DE9-41EE-AF22-3F4A2C297FAF}" srcOrd="8" destOrd="0" presId="urn:microsoft.com/office/officeart/2005/8/layout/list1"/>
    <dgm:cxn modelId="{40CA66C2-7E35-4473-8F8F-28AD6F9BD236}" type="presParOf" srcId="{BF9F93C3-8DE9-41EE-AF22-3F4A2C297FAF}" destId="{119347B4-980F-4725-9F5E-E67EF5329236}" srcOrd="0" destOrd="0" presId="urn:microsoft.com/office/officeart/2005/8/layout/list1"/>
    <dgm:cxn modelId="{D913EFC5-BE3F-4996-B3EC-34F49DC07BE5}" type="presParOf" srcId="{BF9F93C3-8DE9-41EE-AF22-3F4A2C297FAF}" destId="{5386200E-BEF9-456D-B5F0-AFFC24962378}" srcOrd="1" destOrd="0" presId="urn:microsoft.com/office/officeart/2005/8/layout/list1"/>
    <dgm:cxn modelId="{A05E4457-328F-4C59-9465-BF9E4370B13B}" type="presParOf" srcId="{DDA830DC-5021-4D33-9925-8B0CD258A83B}" destId="{5AB9FB7F-A083-4810-B3B1-825F66A98427}" srcOrd="9" destOrd="0" presId="urn:microsoft.com/office/officeart/2005/8/layout/list1"/>
    <dgm:cxn modelId="{0851D31E-AB9E-415E-98A5-42F9147E4EF6}" type="presParOf" srcId="{DDA830DC-5021-4D33-9925-8B0CD258A83B}" destId="{F505EB2C-8AD9-4FAA-B142-042391070C21}" srcOrd="10" destOrd="0" presId="urn:microsoft.com/office/officeart/2005/8/layout/list1"/>
    <dgm:cxn modelId="{DDC40797-9680-4F18-8CC6-F1B9820F3412}" type="presParOf" srcId="{DDA830DC-5021-4D33-9925-8B0CD258A83B}" destId="{7E5211B6-C260-4600-9C75-3B7688C97F12}" srcOrd="11" destOrd="0" presId="urn:microsoft.com/office/officeart/2005/8/layout/list1"/>
    <dgm:cxn modelId="{39164486-C52F-4883-B42D-23D14B29DF9B}" type="presParOf" srcId="{DDA830DC-5021-4D33-9925-8B0CD258A83B}" destId="{CFE1A621-5D46-47E9-97EF-E19B4524B246}" srcOrd="12" destOrd="0" presId="urn:microsoft.com/office/officeart/2005/8/layout/list1"/>
    <dgm:cxn modelId="{6B41F8F5-4ECF-4B51-B6CA-80BEC972BB27}" type="presParOf" srcId="{CFE1A621-5D46-47E9-97EF-E19B4524B246}" destId="{775C69BE-8257-433D-B16D-32639B21CECF}" srcOrd="0" destOrd="0" presId="urn:microsoft.com/office/officeart/2005/8/layout/list1"/>
    <dgm:cxn modelId="{6244075B-A6C6-46DE-8709-D60028C4A455}" type="presParOf" srcId="{CFE1A621-5D46-47E9-97EF-E19B4524B246}" destId="{CAE2487C-35F4-4CC9-85A7-352EFCE8554E}" srcOrd="1" destOrd="0" presId="urn:microsoft.com/office/officeart/2005/8/layout/list1"/>
    <dgm:cxn modelId="{0CB73B49-E897-448B-ACBE-0F772BC639AE}" type="presParOf" srcId="{DDA830DC-5021-4D33-9925-8B0CD258A83B}" destId="{58868A39-7517-4CCC-8381-C9B1836F088E}" srcOrd="13" destOrd="0" presId="urn:microsoft.com/office/officeart/2005/8/layout/list1"/>
    <dgm:cxn modelId="{0EC22612-0B6C-4289-8D87-8B33B18E7A0E}" type="presParOf" srcId="{DDA830DC-5021-4D33-9925-8B0CD258A83B}" destId="{AAB85C24-0390-4522-AA6F-EC7FFFC14256}" srcOrd="14" destOrd="0" presId="urn:microsoft.com/office/officeart/2005/8/layout/list1"/>
    <dgm:cxn modelId="{A55192B3-5868-4BEA-B609-F95230AAF12E}" type="presParOf" srcId="{DDA830DC-5021-4D33-9925-8B0CD258A83B}" destId="{2A26900E-C149-4CD2-9A1C-A07CEC977916}" srcOrd="15" destOrd="0" presId="urn:microsoft.com/office/officeart/2005/8/layout/list1"/>
    <dgm:cxn modelId="{45C6E188-E88A-4800-9749-3D370AA5091B}" type="presParOf" srcId="{DDA830DC-5021-4D33-9925-8B0CD258A83B}" destId="{C4927C0F-A9DB-4C47-9730-66F6470446AF}" srcOrd="16" destOrd="0" presId="urn:microsoft.com/office/officeart/2005/8/layout/list1"/>
    <dgm:cxn modelId="{09E7FBD4-F12B-4145-87FD-004AEFCE9392}" type="presParOf" srcId="{C4927C0F-A9DB-4C47-9730-66F6470446AF}" destId="{E5682644-6B14-4427-BEB9-4826C68558E0}" srcOrd="0" destOrd="0" presId="urn:microsoft.com/office/officeart/2005/8/layout/list1"/>
    <dgm:cxn modelId="{502EAD17-31DE-41E2-8630-49C3E501E072}" type="presParOf" srcId="{C4927C0F-A9DB-4C47-9730-66F6470446AF}" destId="{6540A538-7E35-45A9-96E7-0EEA242A5193}" srcOrd="1" destOrd="0" presId="urn:microsoft.com/office/officeart/2005/8/layout/list1"/>
    <dgm:cxn modelId="{1340953E-F280-4E88-9D93-85DD1C63E479}" type="presParOf" srcId="{DDA830DC-5021-4D33-9925-8B0CD258A83B}" destId="{551B3B29-FFB0-4065-B511-0E38F4CB16A3}" srcOrd="17" destOrd="0" presId="urn:microsoft.com/office/officeart/2005/8/layout/list1"/>
    <dgm:cxn modelId="{465FC51B-F9EA-4D16-B510-36C3E3061D43}" type="presParOf" srcId="{DDA830DC-5021-4D33-9925-8B0CD258A83B}" destId="{42A927A8-8EE1-4A8A-93CB-229E8A2753F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AD379-876D-40DF-A866-5E3D679DE857}">
      <dsp:nvSpPr>
        <dsp:cNvPr id="0" name=""/>
        <dsp:cNvSpPr/>
      </dsp:nvSpPr>
      <dsp:spPr>
        <a:xfrm>
          <a:off x="0" y="32234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E9D5CE-1E58-4FDF-BEFD-965EBBB95DE6}">
      <dsp:nvSpPr>
        <dsp:cNvPr id="0" name=""/>
        <dsp:cNvSpPr/>
      </dsp:nvSpPr>
      <dsp:spPr>
        <a:xfrm>
          <a:off x="730288" y="86187"/>
          <a:ext cx="481166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kern="1200" dirty="0"/>
        </a:p>
      </dsp:txBody>
      <dsp:txXfrm>
        <a:off x="730288" y="86187"/>
        <a:ext cx="4811662" cy="472320"/>
      </dsp:txXfrm>
    </dsp:sp>
    <dsp:sp modelId="{AC10AF12-32CC-4141-9CCA-BFE898269448}">
      <dsp:nvSpPr>
        <dsp:cNvPr id="0" name=""/>
        <dsp:cNvSpPr/>
      </dsp:nvSpPr>
      <dsp:spPr>
        <a:xfrm>
          <a:off x="0" y="104810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7CA36F-3F13-47AA-B3B2-9410CFAE4073}">
      <dsp:nvSpPr>
        <dsp:cNvPr id="0" name=""/>
        <dsp:cNvSpPr/>
      </dsp:nvSpPr>
      <dsp:spPr>
        <a:xfrm>
          <a:off x="730288" y="811948"/>
          <a:ext cx="4818887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kern="1200" dirty="0"/>
        </a:p>
      </dsp:txBody>
      <dsp:txXfrm>
        <a:off x="730288" y="811948"/>
        <a:ext cx="4818887" cy="472320"/>
      </dsp:txXfrm>
    </dsp:sp>
    <dsp:sp modelId="{F505EB2C-8AD9-4FAA-B142-042391070C21}">
      <dsp:nvSpPr>
        <dsp:cNvPr id="0" name=""/>
        <dsp:cNvSpPr/>
      </dsp:nvSpPr>
      <dsp:spPr>
        <a:xfrm>
          <a:off x="0" y="177386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6200E-BEF9-456D-B5F0-AFFC24962378}">
      <dsp:nvSpPr>
        <dsp:cNvPr id="0" name=""/>
        <dsp:cNvSpPr/>
      </dsp:nvSpPr>
      <dsp:spPr>
        <a:xfrm>
          <a:off x="727198" y="1541680"/>
          <a:ext cx="4811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kern="1200" dirty="0"/>
        </a:p>
      </dsp:txBody>
      <dsp:txXfrm>
        <a:off x="727198" y="1541680"/>
        <a:ext cx="4811616" cy="472320"/>
      </dsp:txXfrm>
    </dsp:sp>
    <dsp:sp modelId="{AAB85C24-0390-4522-AA6F-EC7FFFC14256}">
      <dsp:nvSpPr>
        <dsp:cNvPr id="0" name=""/>
        <dsp:cNvSpPr/>
      </dsp:nvSpPr>
      <dsp:spPr>
        <a:xfrm>
          <a:off x="0" y="249962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2487C-35F4-4CC9-85A7-352EFCE8554E}">
      <dsp:nvSpPr>
        <dsp:cNvPr id="0" name=""/>
        <dsp:cNvSpPr/>
      </dsp:nvSpPr>
      <dsp:spPr>
        <a:xfrm>
          <a:off x="730288" y="2263467"/>
          <a:ext cx="481884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作業流程與範例說明</a:t>
          </a:r>
        </a:p>
      </dsp:txBody>
      <dsp:txXfrm>
        <a:off x="730288" y="2263467"/>
        <a:ext cx="4818841" cy="472320"/>
      </dsp:txXfrm>
    </dsp:sp>
    <dsp:sp modelId="{42A927A8-8EE1-4A8A-93CB-229E8A2753F0}">
      <dsp:nvSpPr>
        <dsp:cNvPr id="0" name=""/>
        <dsp:cNvSpPr/>
      </dsp:nvSpPr>
      <dsp:spPr>
        <a:xfrm>
          <a:off x="0" y="3228389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A538-7E35-45A9-96E7-0EEA242A5193}">
      <dsp:nvSpPr>
        <dsp:cNvPr id="0" name=""/>
        <dsp:cNvSpPr/>
      </dsp:nvSpPr>
      <dsp:spPr>
        <a:xfrm>
          <a:off x="768729" y="3012366"/>
          <a:ext cx="483188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重要作業時程說明</a:t>
          </a:r>
        </a:p>
      </dsp:txBody>
      <dsp:txXfrm>
        <a:off x="768729" y="3012366"/>
        <a:ext cx="4831882" cy="4723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2722E8-3653-40F5-A45E-821F1129EE02}">
      <dsp:nvSpPr>
        <dsp:cNvPr id="0" name=""/>
        <dsp:cNvSpPr/>
      </dsp:nvSpPr>
      <dsp:spPr>
        <a:xfrm>
          <a:off x="4019163" y="1681138"/>
          <a:ext cx="3156019" cy="81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459"/>
              </a:lnTo>
              <a:lnTo>
                <a:pt x="3156019" y="655459"/>
              </a:lnTo>
              <a:lnTo>
                <a:pt x="3156019" y="814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5BC5B-C448-4D67-BF5C-D422A9AE11EC}">
      <dsp:nvSpPr>
        <dsp:cNvPr id="0" name=""/>
        <dsp:cNvSpPr/>
      </dsp:nvSpPr>
      <dsp:spPr>
        <a:xfrm>
          <a:off x="4019163" y="1681138"/>
          <a:ext cx="1052006" cy="81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459"/>
              </a:lnTo>
              <a:lnTo>
                <a:pt x="1052006" y="655459"/>
              </a:lnTo>
              <a:lnTo>
                <a:pt x="1052006" y="814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D48BB-D371-41F4-9A99-14D5E8D990CF}">
      <dsp:nvSpPr>
        <dsp:cNvPr id="0" name=""/>
        <dsp:cNvSpPr/>
      </dsp:nvSpPr>
      <dsp:spPr>
        <a:xfrm>
          <a:off x="2967156" y="1681138"/>
          <a:ext cx="1052006" cy="814934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655459"/>
              </a:lnTo>
              <a:lnTo>
                <a:pt x="0" y="655459"/>
              </a:lnTo>
              <a:lnTo>
                <a:pt x="0" y="814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46795-53CC-4812-A3AF-477DC077CBB4}">
      <dsp:nvSpPr>
        <dsp:cNvPr id="0" name=""/>
        <dsp:cNvSpPr/>
      </dsp:nvSpPr>
      <dsp:spPr>
        <a:xfrm>
          <a:off x="863143" y="1681138"/>
          <a:ext cx="3156019" cy="814934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655459"/>
              </a:lnTo>
              <a:lnTo>
                <a:pt x="0" y="655459"/>
              </a:lnTo>
              <a:lnTo>
                <a:pt x="0" y="814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3E56A-FC33-401F-8C40-D2FB738A06B2}">
      <dsp:nvSpPr>
        <dsp:cNvPr id="0" name=""/>
        <dsp:cNvSpPr/>
      </dsp:nvSpPr>
      <dsp:spPr>
        <a:xfrm>
          <a:off x="2775903" y="440774"/>
          <a:ext cx="2486518" cy="12403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72F766-9426-4380-AC21-B389E21218B2}">
      <dsp:nvSpPr>
        <dsp:cNvPr id="0" name=""/>
        <dsp:cNvSpPr/>
      </dsp:nvSpPr>
      <dsp:spPr>
        <a:xfrm>
          <a:off x="2967177" y="622484"/>
          <a:ext cx="2486518" cy="1240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1" u="none" kern="1200" dirty="0">
              <a:solidFill>
                <a:schemeClr val="tx1"/>
              </a:solidFill>
              <a:effectLst/>
              <a:latin typeface="標楷體" pitchFamily="65" charset="-120"/>
            </a:rPr>
            <a:t>電腦作業</a:t>
          </a:r>
          <a:endParaRPr kumimoji="1" lang="en-US" altLang="zh-TW" sz="3200" b="1" u="none" kern="1200" dirty="0">
            <a:solidFill>
              <a:schemeClr val="tx1"/>
            </a:solidFill>
            <a:effectLst/>
            <a:latin typeface="標楷體" pitchFamily="65" charset="-120"/>
          </a:endParaRPr>
        </a:p>
      </dsp:txBody>
      <dsp:txXfrm>
        <a:off x="2967177" y="622484"/>
        <a:ext cx="2486518" cy="1240364"/>
      </dsp:txXfrm>
    </dsp:sp>
    <dsp:sp modelId="{00B942B3-C5DC-472C-9F89-9A87301FCF90}">
      <dsp:nvSpPr>
        <dsp:cNvPr id="0" name=""/>
        <dsp:cNvSpPr/>
      </dsp:nvSpPr>
      <dsp:spPr>
        <a:xfrm>
          <a:off x="2411" y="249607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46C556-C3E9-4C21-9A7B-D46667903D88}">
      <dsp:nvSpPr>
        <dsp:cNvPr id="0" name=""/>
        <dsp:cNvSpPr/>
      </dsp:nvSpPr>
      <dsp:spPr>
        <a:xfrm>
          <a:off x="193684" y="267778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zh-TW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rPr>
            <a:t>成交彙總檔 </a:t>
          </a:r>
          <a:r>
            <a:rPr kumimoji="1" lang="en-US" altLang="zh-TW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rPr>
            <a:t>(CAI)</a:t>
          </a:r>
          <a:endParaRPr kumimoji="1" lang="zh-TW" altLang="zh-TW" sz="2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  <a:cs typeface="Arial" pitchFamily="34" charset="0"/>
          </a:endParaRPr>
        </a:p>
      </dsp:txBody>
      <dsp:txXfrm>
        <a:off x="193684" y="2677783"/>
        <a:ext cx="1721465" cy="1093130"/>
      </dsp:txXfrm>
    </dsp:sp>
    <dsp:sp modelId="{523D056A-BF51-4F38-B75A-E9A1AB3C2443}">
      <dsp:nvSpPr>
        <dsp:cNvPr id="0" name=""/>
        <dsp:cNvSpPr/>
      </dsp:nvSpPr>
      <dsp:spPr>
        <a:xfrm>
          <a:off x="2106423" y="249607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4A7E3C-3FE1-4E04-8ECD-5EE53C0475B8}">
      <dsp:nvSpPr>
        <dsp:cNvPr id="0" name=""/>
        <dsp:cNvSpPr/>
      </dsp:nvSpPr>
      <dsp:spPr>
        <a:xfrm>
          <a:off x="2297697" y="267778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b="1" kern="1200" dirty="0"/>
            <a:t>成交分配</a:t>
          </a:r>
          <a:r>
            <a:rPr lang="zh-TW" altLang="en-US" sz="2400" b="1" kern="1200" dirty="0"/>
            <a:t>申報</a:t>
          </a:r>
          <a:r>
            <a:rPr lang="en-US" altLang="zh-TW" sz="2400" b="1" kern="1200" dirty="0"/>
            <a:t>(CAJ)</a:t>
          </a:r>
          <a:endParaRPr lang="en-US" sz="2400" b="1" kern="1200" dirty="0"/>
        </a:p>
      </dsp:txBody>
      <dsp:txXfrm>
        <a:off x="2297697" y="2677783"/>
        <a:ext cx="1721465" cy="1093130"/>
      </dsp:txXfrm>
    </dsp:sp>
    <dsp:sp modelId="{4FC4778B-DDBD-4898-9058-42E5FEA8938D}">
      <dsp:nvSpPr>
        <dsp:cNvPr id="0" name=""/>
        <dsp:cNvSpPr/>
      </dsp:nvSpPr>
      <dsp:spPr>
        <a:xfrm>
          <a:off x="4210436" y="249607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075403-94A0-452B-BBF4-6FDD689E49CE}">
      <dsp:nvSpPr>
        <dsp:cNvPr id="0" name=""/>
        <dsp:cNvSpPr/>
      </dsp:nvSpPr>
      <dsp:spPr>
        <a:xfrm>
          <a:off x="4401710" y="267778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u="none" kern="1200" dirty="0"/>
            <a:t>成交分配查詢</a:t>
          </a:r>
          <a:r>
            <a:rPr lang="en-US" altLang="zh-TW" sz="2400" b="1" u="none" kern="1200" dirty="0"/>
            <a:t>(CAK)</a:t>
          </a:r>
        </a:p>
      </dsp:txBody>
      <dsp:txXfrm>
        <a:off x="4401710" y="2677783"/>
        <a:ext cx="1721465" cy="1093130"/>
      </dsp:txXfrm>
    </dsp:sp>
    <dsp:sp modelId="{B26EB7CA-93EE-4B61-AE16-868701A30470}">
      <dsp:nvSpPr>
        <dsp:cNvPr id="0" name=""/>
        <dsp:cNvSpPr/>
      </dsp:nvSpPr>
      <dsp:spPr>
        <a:xfrm>
          <a:off x="6314449" y="249607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5AAF85-044B-476F-AAF4-BE1985333A65}">
      <dsp:nvSpPr>
        <dsp:cNvPr id="0" name=""/>
        <dsp:cNvSpPr/>
      </dsp:nvSpPr>
      <dsp:spPr>
        <a:xfrm>
          <a:off x="6505723" y="267778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u="none" kern="1200" dirty="0"/>
            <a:t>財富管理申報</a:t>
          </a:r>
          <a:r>
            <a:rPr lang="en-US" altLang="zh-TW" sz="2400" b="1" u="none" kern="1200" dirty="0"/>
            <a:t>(CAL)</a:t>
          </a:r>
        </a:p>
      </dsp:txBody>
      <dsp:txXfrm>
        <a:off x="6505723" y="2677783"/>
        <a:ext cx="1721465" cy="109313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AD379-876D-40DF-A866-5E3D679DE857}">
      <dsp:nvSpPr>
        <dsp:cNvPr id="0" name=""/>
        <dsp:cNvSpPr/>
      </dsp:nvSpPr>
      <dsp:spPr>
        <a:xfrm>
          <a:off x="0" y="32234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E9D5CE-1E58-4FDF-BEFD-965EBBB95DE6}">
      <dsp:nvSpPr>
        <dsp:cNvPr id="0" name=""/>
        <dsp:cNvSpPr/>
      </dsp:nvSpPr>
      <dsp:spPr>
        <a:xfrm>
          <a:off x="730288" y="86187"/>
          <a:ext cx="481166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kern="1200" dirty="0"/>
        </a:p>
      </dsp:txBody>
      <dsp:txXfrm>
        <a:off x="730288" y="86187"/>
        <a:ext cx="4811662" cy="472320"/>
      </dsp:txXfrm>
    </dsp:sp>
    <dsp:sp modelId="{AC10AF12-32CC-4141-9CCA-BFE898269448}">
      <dsp:nvSpPr>
        <dsp:cNvPr id="0" name=""/>
        <dsp:cNvSpPr/>
      </dsp:nvSpPr>
      <dsp:spPr>
        <a:xfrm>
          <a:off x="0" y="104810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7CA36F-3F13-47AA-B3B2-9410CFAE4073}">
      <dsp:nvSpPr>
        <dsp:cNvPr id="0" name=""/>
        <dsp:cNvSpPr/>
      </dsp:nvSpPr>
      <dsp:spPr>
        <a:xfrm>
          <a:off x="730288" y="811948"/>
          <a:ext cx="4818887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kern="1200" dirty="0"/>
        </a:p>
      </dsp:txBody>
      <dsp:txXfrm>
        <a:off x="730288" y="811948"/>
        <a:ext cx="4818887" cy="472320"/>
      </dsp:txXfrm>
    </dsp:sp>
    <dsp:sp modelId="{F505EB2C-8AD9-4FAA-B142-042391070C21}">
      <dsp:nvSpPr>
        <dsp:cNvPr id="0" name=""/>
        <dsp:cNvSpPr/>
      </dsp:nvSpPr>
      <dsp:spPr>
        <a:xfrm>
          <a:off x="0" y="177386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6200E-BEF9-456D-B5F0-AFFC24962378}">
      <dsp:nvSpPr>
        <dsp:cNvPr id="0" name=""/>
        <dsp:cNvSpPr/>
      </dsp:nvSpPr>
      <dsp:spPr>
        <a:xfrm>
          <a:off x="727198" y="1541680"/>
          <a:ext cx="4811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kern="1200" dirty="0"/>
        </a:p>
      </dsp:txBody>
      <dsp:txXfrm>
        <a:off x="727198" y="1541680"/>
        <a:ext cx="4811616" cy="472320"/>
      </dsp:txXfrm>
    </dsp:sp>
    <dsp:sp modelId="{AAB85C24-0390-4522-AA6F-EC7FFFC14256}">
      <dsp:nvSpPr>
        <dsp:cNvPr id="0" name=""/>
        <dsp:cNvSpPr/>
      </dsp:nvSpPr>
      <dsp:spPr>
        <a:xfrm>
          <a:off x="0" y="249962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2487C-35F4-4CC9-85A7-352EFCE8554E}">
      <dsp:nvSpPr>
        <dsp:cNvPr id="0" name=""/>
        <dsp:cNvSpPr/>
      </dsp:nvSpPr>
      <dsp:spPr>
        <a:xfrm>
          <a:off x="730288" y="2263467"/>
          <a:ext cx="481884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作業流程與範例說明</a:t>
          </a:r>
        </a:p>
      </dsp:txBody>
      <dsp:txXfrm>
        <a:off x="730288" y="2263467"/>
        <a:ext cx="4818841" cy="472320"/>
      </dsp:txXfrm>
    </dsp:sp>
    <dsp:sp modelId="{42A927A8-8EE1-4A8A-93CB-229E8A2753F0}">
      <dsp:nvSpPr>
        <dsp:cNvPr id="0" name=""/>
        <dsp:cNvSpPr/>
      </dsp:nvSpPr>
      <dsp:spPr>
        <a:xfrm>
          <a:off x="0" y="3228389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A538-7E35-45A9-96E7-0EEA242A5193}">
      <dsp:nvSpPr>
        <dsp:cNvPr id="0" name=""/>
        <dsp:cNvSpPr/>
      </dsp:nvSpPr>
      <dsp:spPr>
        <a:xfrm>
          <a:off x="768729" y="3012366"/>
          <a:ext cx="483188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重要作業時程說明</a:t>
          </a:r>
        </a:p>
      </dsp:txBody>
      <dsp:txXfrm>
        <a:off x="768729" y="3012366"/>
        <a:ext cx="4831882" cy="4723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AD379-876D-40DF-A866-5E3D679DE857}">
      <dsp:nvSpPr>
        <dsp:cNvPr id="0" name=""/>
        <dsp:cNvSpPr/>
      </dsp:nvSpPr>
      <dsp:spPr>
        <a:xfrm>
          <a:off x="0" y="32234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E9D5CE-1E58-4FDF-BEFD-965EBBB95DE6}">
      <dsp:nvSpPr>
        <dsp:cNvPr id="0" name=""/>
        <dsp:cNvSpPr/>
      </dsp:nvSpPr>
      <dsp:spPr>
        <a:xfrm>
          <a:off x="730288" y="86187"/>
          <a:ext cx="481166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kern="1200" dirty="0"/>
        </a:p>
      </dsp:txBody>
      <dsp:txXfrm>
        <a:off x="730288" y="86187"/>
        <a:ext cx="4811662" cy="472320"/>
      </dsp:txXfrm>
    </dsp:sp>
    <dsp:sp modelId="{AC10AF12-32CC-4141-9CCA-BFE898269448}">
      <dsp:nvSpPr>
        <dsp:cNvPr id="0" name=""/>
        <dsp:cNvSpPr/>
      </dsp:nvSpPr>
      <dsp:spPr>
        <a:xfrm>
          <a:off x="0" y="104810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7CA36F-3F13-47AA-B3B2-9410CFAE4073}">
      <dsp:nvSpPr>
        <dsp:cNvPr id="0" name=""/>
        <dsp:cNvSpPr/>
      </dsp:nvSpPr>
      <dsp:spPr>
        <a:xfrm>
          <a:off x="730288" y="811948"/>
          <a:ext cx="4818887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kern="1200" dirty="0"/>
        </a:p>
      </dsp:txBody>
      <dsp:txXfrm>
        <a:off x="730288" y="811948"/>
        <a:ext cx="4818887" cy="472320"/>
      </dsp:txXfrm>
    </dsp:sp>
    <dsp:sp modelId="{F505EB2C-8AD9-4FAA-B142-042391070C21}">
      <dsp:nvSpPr>
        <dsp:cNvPr id="0" name=""/>
        <dsp:cNvSpPr/>
      </dsp:nvSpPr>
      <dsp:spPr>
        <a:xfrm>
          <a:off x="0" y="177386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6200E-BEF9-456D-B5F0-AFFC24962378}">
      <dsp:nvSpPr>
        <dsp:cNvPr id="0" name=""/>
        <dsp:cNvSpPr/>
      </dsp:nvSpPr>
      <dsp:spPr>
        <a:xfrm>
          <a:off x="727198" y="1541680"/>
          <a:ext cx="4811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kern="1200" dirty="0"/>
        </a:p>
      </dsp:txBody>
      <dsp:txXfrm>
        <a:off x="727198" y="1541680"/>
        <a:ext cx="4811616" cy="472320"/>
      </dsp:txXfrm>
    </dsp:sp>
    <dsp:sp modelId="{AAB85C24-0390-4522-AA6F-EC7FFFC14256}">
      <dsp:nvSpPr>
        <dsp:cNvPr id="0" name=""/>
        <dsp:cNvSpPr/>
      </dsp:nvSpPr>
      <dsp:spPr>
        <a:xfrm>
          <a:off x="0" y="249962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2487C-35F4-4CC9-85A7-352EFCE8554E}">
      <dsp:nvSpPr>
        <dsp:cNvPr id="0" name=""/>
        <dsp:cNvSpPr/>
      </dsp:nvSpPr>
      <dsp:spPr>
        <a:xfrm>
          <a:off x="730288" y="2263467"/>
          <a:ext cx="481884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作業流程與範例說明</a:t>
          </a:r>
        </a:p>
      </dsp:txBody>
      <dsp:txXfrm>
        <a:off x="730288" y="2263467"/>
        <a:ext cx="4818841" cy="472320"/>
      </dsp:txXfrm>
    </dsp:sp>
    <dsp:sp modelId="{42A927A8-8EE1-4A8A-93CB-229E8A2753F0}">
      <dsp:nvSpPr>
        <dsp:cNvPr id="0" name=""/>
        <dsp:cNvSpPr/>
      </dsp:nvSpPr>
      <dsp:spPr>
        <a:xfrm>
          <a:off x="0" y="3228389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A538-7E35-45A9-96E7-0EEA242A5193}">
      <dsp:nvSpPr>
        <dsp:cNvPr id="0" name=""/>
        <dsp:cNvSpPr/>
      </dsp:nvSpPr>
      <dsp:spPr>
        <a:xfrm>
          <a:off x="768729" y="3012366"/>
          <a:ext cx="483188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重要作業時程說明</a:t>
          </a:r>
        </a:p>
      </dsp:txBody>
      <dsp:txXfrm>
        <a:off x="768729" y="3012366"/>
        <a:ext cx="4831882" cy="47232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0AF654-98C8-4677-A0CB-DE6324DE9BD6}">
      <dsp:nvSpPr>
        <dsp:cNvPr id="0" name=""/>
        <dsp:cNvSpPr/>
      </dsp:nvSpPr>
      <dsp:spPr>
        <a:xfrm>
          <a:off x="-5382515" y="-824232"/>
          <a:ext cx="6409116" cy="6409116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9F3BA-6194-4EAF-9CDA-41D4950B8AEB}">
      <dsp:nvSpPr>
        <dsp:cNvPr id="0" name=""/>
        <dsp:cNvSpPr/>
      </dsp:nvSpPr>
      <dsp:spPr>
        <a:xfrm>
          <a:off x="537461" y="365998"/>
          <a:ext cx="6044749" cy="73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3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相關電腦作業時間至當日</a:t>
          </a:r>
          <a:r>
            <a:rPr lang="en-US" altLang="zh-TW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18:00</a:t>
          </a: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止</a:t>
          </a:r>
        </a:p>
      </dsp:txBody>
      <dsp:txXfrm>
        <a:off x="537461" y="365998"/>
        <a:ext cx="6044749" cy="732378"/>
      </dsp:txXfrm>
    </dsp:sp>
    <dsp:sp modelId="{BCDD56F1-4CE6-47A8-B946-BB423CD8535A}">
      <dsp:nvSpPr>
        <dsp:cNvPr id="0" name=""/>
        <dsp:cNvSpPr/>
      </dsp:nvSpPr>
      <dsp:spPr>
        <a:xfrm>
          <a:off x="79724" y="274451"/>
          <a:ext cx="915473" cy="915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9CE10-5D67-40F0-A45B-7A6AABB903F6}">
      <dsp:nvSpPr>
        <dsp:cNvPr id="0" name=""/>
        <dsp:cNvSpPr/>
      </dsp:nvSpPr>
      <dsp:spPr>
        <a:xfrm>
          <a:off x="957350" y="1464757"/>
          <a:ext cx="5624859" cy="73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3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刪除申報資料時，需刪除普通及零股</a:t>
          </a:r>
          <a:endParaRPr lang="en-US" altLang="zh-TW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57350" y="1464757"/>
        <a:ext cx="5624859" cy="732378"/>
      </dsp:txXfrm>
    </dsp:sp>
    <dsp:sp modelId="{DB25749F-B0AD-46BD-BA8B-21B00F4A0813}">
      <dsp:nvSpPr>
        <dsp:cNvPr id="0" name=""/>
        <dsp:cNvSpPr/>
      </dsp:nvSpPr>
      <dsp:spPr>
        <a:xfrm>
          <a:off x="499614" y="1373210"/>
          <a:ext cx="915473" cy="915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7F3EC-1BC4-4C4B-9CA8-ED834BD86C8D}">
      <dsp:nvSpPr>
        <dsp:cNvPr id="0" name=""/>
        <dsp:cNvSpPr/>
      </dsp:nvSpPr>
      <dsp:spPr>
        <a:xfrm>
          <a:off x="957350" y="2563515"/>
          <a:ext cx="5624859" cy="73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3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latin typeface="標楷體" pitchFamily="65" charset="-120"/>
              <a:ea typeface="標楷體" pitchFamily="65" charset="-120"/>
            </a:rPr>
            <a:t>財富管理</a:t>
          </a: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申報時間為</a:t>
          </a:r>
          <a:r>
            <a:rPr lang="zh-TW" sz="2400" b="1" kern="1200" dirty="0" smtClean="0">
              <a:latin typeface="標楷體" pitchFamily="65" charset="-120"/>
              <a:ea typeface="標楷體" pitchFamily="65" charset="-120"/>
            </a:rPr>
            <a:t>每月終了五個營業日內</a:t>
          </a: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進行申報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957350" y="2563515"/>
        <a:ext cx="5624859" cy="732378"/>
      </dsp:txXfrm>
    </dsp:sp>
    <dsp:sp modelId="{FF596D0B-7B3B-4BFE-97A1-697B7924AFE2}">
      <dsp:nvSpPr>
        <dsp:cNvPr id="0" name=""/>
        <dsp:cNvSpPr/>
      </dsp:nvSpPr>
      <dsp:spPr>
        <a:xfrm>
          <a:off x="499614" y="2471968"/>
          <a:ext cx="915473" cy="915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DDFCF-C045-44FC-8CBA-C91C230A2C8C}">
      <dsp:nvSpPr>
        <dsp:cNvPr id="0" name=""/>
        <dsp:cNvSpPr/>
      </dsp:nvSpPr>
      <dsp:spPr>
        <a:xfrm>
          <a:off x="537461" y="3662274"/>
          <a:ext cx="6044749" cy="73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132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財富管理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申報上線</a:t>
          </a: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日</a:t>
          </a:r>
          <a:r>
            <a:rPr lang="en-US" altLang="zh-TW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:2017</a:t>
          </a: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年</a:t>
          </a:r>
          <a:r>
            <a:rPr lang="en-US" altLang="zh-TW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2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月下旬</a:t>
          </a:r>
        </a:p>
      </dsp:txBody>
      <dsp:txXfrm>
        <a:off x="537461" y="3662274"/>
        <a:ext cx="6044749" cy="732378"/>
      </dsp:txXfrm>
    </dsp:sp>
    <dsp:sp modelId="{A9C68BB7-774C-48DC-8547-9BD536302780}">
      <dsp:nvSpPr>
        <dsp:cNvPr id="0" name=""/>
        <dsp:cNvSpPr/>
      </dsp:nvSpPr>
      <dsp:spPr>
        <a:xfrm>
          <a:off x="79724" y="3570727"/>
          <a:ext cx="915473" cy="915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8D48BB-D371-41F4-9A99-14D5E8D990CF}">
      <dsp:nvSpPr>
        <dsp:cNvPr id="0" name=""/>
        <dsp:cNvSpPr/>
      </dsp:nvSpPr>
      <dsp:spPr>
        <a:xfrm>
          <a:off x="3971344" y="1587980"/>
          <a:ext cx="1578009" cy="1024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5425"/>
              </a:lnTo>
              <a:lnTo>
                <a:pt x="1578009" y="785425"/>
              </a:lnTo>
              <a:lnTo>
                <a:pt x="1578009" y="1024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46795-53CC-4812-A3AF-477DC077CBB4}">
      <dsp:nvSpPr>
        <dsp:cNvPr id="0" name=""/>
        <dsp:cNvSpPr/>
      </dsp:nvSpPr>
      <dsp:spPr>
        <a:xfrm>
          <a:off x="2382696" y="1587980"/>
          <a:ext cx="1588648" cy="1025721"/>
        </a:xfrm>
        <a:custGeom>
          <a:avLst/>
          <a:gdLst/>
          <a:ahLst/>
          <a:cxnLst/>
          <a:rect l="0" t="0" r="0" b="0"/>
          <a:pathLst>
            <a:path>
              <a:moveTo>
                <a:pt x="1588648" y="0"/>
              </a:moveTo>
              <a:lnTo>
                <a:pt x="1588648" y="786509"/>
              </a:lnTo>
              <a:lnTo>
                <a:pt x="0" y="786509"/>
              </a:lnTo>
              <a:lnTo>
                <a:pt x="0" y="1025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3E56A-FC33-401F-8C40-D2FB738A06B2}">
      <dsp:nvSpPr>
        <dsp:cNvPr id="0" name=""/>
        <dsp:cNvSpPr/>
      </dsp:nvSpPr>
      <dsp:spPr>
        <a:xfrm>
          <a:off x="2315716" y="-272565"/>
          <a:ext cx="3311255" cy="1860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72F766-9426-4380-AC21-B389E21218B2}">
      <dsp:nvSpPr>
        <dsp:cNvPr id="0" name=""/>
        <dsp:cNvSpPr/>
      </dsp:nvSpPr>
      <dsp:spPr>
        <a:xfrm>
          <a:off x="2602627" y="0"/>
          <a:ext cx="3311255" cy="1860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600" b="1" u="none" kern="1200" dirty="0">
              <a:solidFill>
                <a:schemeClr val="tx1"/>
              </a:solidFill>
              <a:effectLst/>
              <a:latin typeface="標楷體" pitchFamily="65" charset="-120"/>
            </a:rPr>
            <a:t>「定期定額</a:t>
          </a:r>
          <a:r>
            <a:rPr kumimoji="1" lang="zh-TW" altLang="en-US" sz="3600" b="1" u="none" kern="1200" dirty="0">
              <a:solidFill>
                <a:schemeClr val="tx1"/>
              </a:solidFill>
              <a:effectLst/>
              <a:latin typeface="Times New Roman" pitchFamily="18" charset="0"/>
            </a:rPr>
            <a:t>」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600" b="1" u="none" kern="1200" dirty="0">
              <a:solidFill>
                <a:schemeClr val="tx1"/>
              </a:solidFill>
              <a:effectLst/>
              <a:latin typeface="標楷體" pitchFamily="65" charset="-120"/>
            </a:rPr>
            <a:t>開放措施</a:t>
          </a:r>
          <a:endParaRPr kumimoji="1" lang="en-US" altLang="zh-TW" sz="3600" b="1" u="none" kern="1200" dirty="0">
            <a:solidFill>
              <a:schemeClr val="tx1"/>
            </a:solidFill>
            <a:effectLst/>
            <a:latin typeface="標楷體" pitchFamily="65" charset="-120"/>
          </a:endParaRPr>
        </a:p>
      </dsp:txBody>
      <dsp:txXfrm>
        <a:off x="2602627" y="0"/>
        <a:ext cx="3311255" cy="1860546"/>
      </dsp:txXfrm>
    </dsp:sp>
    <dsp:sp modelId="{00B942B3-C5DC-472C-9F89-9A87301FCF90}">
      <dsp:nvSpPr>
        <dsp:cNvPr id="0" name=""/>
        <dsp:cNvSpPr/>
      </dsp:nvSpPr>
      <dsp:spPr>
        <a:xfrm>
          <a:off x="1091597" y="2613702"/>
          <a:ext cx="2582197" cy="1639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46C556-C3E9-4C21-9A7B-D46667903D88}">
      <dsp:nvSpPr>
        <dsp:cNvPr id="0" name=""/>
        <dsp:cNvSpPr/>
      </dsp:nvSpPr>
      <dsp:spPr>
        <a:xfrm>
          <a:off x="1378508" y="2886267"/>
          <a:ext cx="2582197" cy="1639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rPr>
            <a:t>經紀業務</a:t>
          </a:r>
          <a:endParaRPr lang="en-US" sz="3600" b="1" kern="1200" dirty="0">
            <a:solidFill>
              <a:schemeClr val="tx1"/>
            </a:solidFill>
            <a:latin typeface="新細明體" pitchFamily="18" charset="-120"/>
            <a:ea typeface="新細明體" pitchFamily="18" charset="-120"/>
          </a:endParaRPr>
        </a:p>
      </dsp:txBody>
      <dsp:txXfrm>
        <a:off x="1378508" y="2886267"/>
        <a:ext cx="2582197" cy="1639695"/>
      </dsp:txXfrm>
    </dsp:sp>
    <dsp:sp modelId="{523D056A-BF51-4F38-B75A-E9A1AB3C2443}">
      <dsp:nvSpPr>
        <dsp:cNvPr id="0" name=""/>
        <dsp:cNvSpPr/>
      </dsp:nvSpPr>
      <dsp:spPr>
        <a:xfrm>
          <a:off x="4258255" y="2612618"/>
          <a:ext cx="2582197" cy="1639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4A7E3C-3FE1-4E04-8ECD-5EE53C0475B8}">
      <dsp:nvSpPr>
        <dsp:cNvPr id="0" name=""/>
        <dsp:cNvSpPr/>
      </dsp:nvSpPr>
      <dsp:spPr>
        <a:xfrm>
          <a:off x="4545166" y="2885184"/>
          <a:ext cx="2582197" cy="1639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/>
            <a:t>財富管理</a:t>
          </a:r>
          <a:endParaRPr lang="en-US" sz="3600" b="1" kern="1200" dirty="0"/>
        </a:p>
      </dsp:txBody>
      <dsp:txXfrm>
        <a:off x="4545166" y="2885184"/>
        <a:ext cx="2582197" cy="16396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68B82-5D97-427E-8C0C-E4C2CF7F3539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0108-71FA-4F02-8569-83BC45A4A5D7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D9197-EFA9-4664-B072-E12F08992AB2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EC535-983E-4E33-9D55-E6C1F2736D79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58895-2D29-4B02-8531-1039A5CD689A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3C13B-01D8-4CE5-BD0B-153B627B4433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35277-E883-49BE-B6ED-5C9B4E90ECBC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定期定額開戶說明</a:t>
          </a:r>
        </a:p>
      </dsp:txBody>
      <dsp:txXfrm>
        <a:off x="3872442" y="185494"/>
        <a:ext cx="1744972" cy="1108057"/>
      </dsp:txXfrm>
    </dsp:sp>
    <dsp:sp modelId="{A78D0DFD-DD0F-4130-B9D1-097495581B26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E5CBC-9AEB-4348-BFA3-DA67E1EFB229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經紀業務</a:t>
          </a:r>
        </a:p>
      </dsp:txBody>
      <dsp:txXfrm>
        <a:off x="2272884" y="1801048"/>
        <a:ext cx="1744972" cy="1108057"/>
      </dsp:txXfrm>
    </dsp:sp>
    <dsp:sp modelId="{AFBF053F-BC28-4177-8583-D3C64CFA8277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D997D-6690-46BC-A9CB-D2AC0867FAE4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latin typeface="標楷體" pitchFamily="65" charset="-120"/>
              <a:ea typeface="標楷體" pitchFamily="65" charset="-120"/>
            </a:rPr>
            <a:t>定期定額綜合交易帳戶</a:t>
          </a:r>
        </a:p>
      </dsp:txBody>
      <dsp:txXfrm>
        <a:off x="1206512" y="3416602"/>
        <a:ext cx="1744972" cy="1108057"/>
      </dsp:txXfrm>
    </dsp:sp>
    <dsp:sp modelId="{C5F6C3BB-9129-41C5-876E-BB93DEE1E491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D1C97-6C93-417E-A97E-8A8AD653AE6A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調節專戶</a:t>
          </a:r>
        </a:p>
      </dsp:txBody>
      <dsp:txXfrm>
        <a:off x="3339256" y="3416602"/>
        <a:ext cx="1744972" cy="1108057"/>
      </dsp:txXfrm>
    </dsp:sp>
    <dsp:sp modelId="{F00BDE47-A686-40E6-AF42-E0947432825C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0E834-7135-44B8-8333-959AF6620DE8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財富管理</a:t>
          </a:r>
          <a:r>
            <a:rPr lang="zh-TW" altLang="en-US" sz="2800" b="1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業務</a:t>
          </a:r>
          <a:endParaRPr lang="zh-TW" altLang="en-US" sz="28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5472000" y="1801048"/>
        <a:ext cx="1744972" cy="1108057"/>
      </dsp:txXfrm>
    </dsp:sp>
    <dsp:sp modelId="{0ECCDB5D-08A5-43E0-B33D-1B1E74AB3AF5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7306A-9C32-430D-8194-CE72F10C0A4D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調節專戶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5472000" y="3416602"/>
        <a:ext cx="1744972" cy="11080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9ED99-6DD9-44C7-9127-6B1E0F09D2C5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800" b="1" u="sng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僅得為普通、零股及盤後定價交易</a:t>
          </a:r>
          <a:r>
            <a:rPr lang="zh-TW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。</a:t>
          </a:r>
          <a:r>
            <a:rPr lang="en-US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不可鉅額交易、拍賣及標購</a:t>
          </a:r>
          <a:r>
            <a:rPr lang="en-US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800" b="1" u="none" kern="12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0"/>
        <a:ext cx="5483418" cy="995711"/>
      </dsp:txXfrm>
    </dsp:sp>
    <dsp:sp modelId="{0BAF65B8-9EEF-4225-BE19-7085B1595B35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僅得</a:t>
          </a:r>
          <a:r>
            <a:rPr lang="zh-TW" altLang="zh-TW" sz="2800" b="1" u="sng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買進</a:t>
          </a:r>
          <a:r>
            <a:rPr lang="zh-TW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股票及</a:t>
          </a:r>
          <a:r>
            <a:rPr lang="en-US" altLang="zh-TW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ETF</a:t>
          </a:r>
          <a:endParaRPr lang="zh-TW" altLang="en-US" sz="2800" b="1" kern="1200" dirty="0"/>
        </a:p>
      </dsp:txBody>
      <dsp:txXfrm>
        <a:off x="551383" y="1176750"/>
        <a:ext cx="5385084" cy="995711"/>
      </dsp:txXfrm>
    </dsp:sp>
    <dsp:sp modelId="{CFF0D046-48A3-486C-B7F6-3A7B80ACBA12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不得買進</a:t>
          </a:r>
          <a:r>
            <a:rPr lang="en-US" altLang="zh-TW" sz="2800" b="1" kern="1200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槓反證投信、槓反期信</a:t>
          </a:r>
          <a:r>
            <a:rPr lang="en-US" altLang="zh-TW" sz="2800" b="1" kern="1200" dirty="0" smtClean="0">
              <a:latin typeface="標楷體" pitchFamily="65" charset="-120"/>
              <a:ea typeface="標楷體" pitchFamily="65" charset="-120"/>
            </a:rPr>
            <a:t>)ETF</a:t>
          </a: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、變更交易及處置</a:t>
          </a:r>
          <a:r>
            <a:rPr lang="zh-TW" altLang="en-US" sz="2800" b="1" kern="1200" dirty="0" smtClean="0">
              <a:latin typeface="標楷體" pitchFamily="65" charset="-120"/>
              <a:ea typeface="標楷體" pitchFamily="65" charset="-120"/>
            </a:rPr>
            <a:t>股票</a:t>
          </a:r>
          <a:endParaRPr lang="zh-TW" altLang="en-US" sz="2800" b="1" kern="1200" dirty="0"/>
        </a:p>
      </dsp:txBody>
      <dsp:txXfrm>
        <a:off x="1094536" y="2353500"/>
        <a:ext cx="5393313" cy="995711"/>
      </dsp:txXfrm>
    </dsp:sp>
    <dsp:sp modelId="{BF1E4F8B-D5AA-4DBA-AC31-2CA201F31575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標楷體" pitchFamily="65" charset="-120"/>
              <a:ea typeface="標楷體" pitchFamily="65" charset="-120"/>
            </a:rPr>
            <a:t>不得為當日沖銷交易、信用交易及借券賣出。</a:t>
          </a:r>
          <a:endParaRPr lang="zh-TW" altLang="en-US" sz="2800" b="1" kern="1200" dirty="0"/>
        </a:p>
      </dsp:txBody>
      <dsp:txXfrm>
        <a:off x="1645920" y="3530251"/>
        <a:ext cx="5385084" cy="995711"/>
      </dsp:txXfrm>
    </dsp:sp>
    <dsp:sp modelId="{D48EAB67-EBC9-410C-8D9A-D2169AD3A62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/>
        </a:p>
      </dsp:txBody>
      <dsp:txXfrm>
        <a:off x="5936467" y="762624"/>
        <a:ext cx="647212" cy="647212"/>
      </dsp:txXfrm>
    </dsp:sp>
    <dsp:sp modelId="{4026ADD4-A8F3-4F6F-9C39-A440F1990F1F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/>
        </a:p>
      </dsp:txBody>
      <dsp:txXfrm>
        <a:off x="6487850" y="1939375"/>
        <a:ext cx="647212" cy="647212"/>
      </dsp:txXfrm>
    </dsp:sp>
    <dsp:sp modelId="{255FDCF5-5365-4E5A-A956-7887434FE908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/>
        </a:p>
      </dsp:txBody>
      <dsp:txXfrm>
        <a:off x="7031004" y="3116125"/>
        <a:ext cx="647212" cy="6472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CB09FC-B309-4AA9-AAD1-A6861D341E3B}">
      <dsp:nvSpPr>
        <dsp:cNvPr id="0" name=""/>
        <dsp:cNvSpPr/>
      </dsp:nvSpPr>
      <dsp:spPr>
        <a:xfrm>
          <a:off x="0" y="0"/>
          <a:ext cx="6690617" cy="1083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由證券商總公司進行分配至總公司及分公司委託人帳戶。</a:t>
          </a:r>
          <a:endParaRPr lang="zh-TW" altLang="en-US" sz="2400" b="1" kern="1200" dirty="0"/>
        </a:p>
      </dsp:txBody>
      <dsp:txXfrm>
        <a:off x="0" y="0"/>
        <a:ext cx="5493315" cy="1083531"/>
      </dsp:txXfrm>
    </dsp:sp>
    <dsp:sp modelId="{8D26ADCB-31A6-49C1-8B71-07E7C207BFF7}">
      <dsp:nvSpPr>
        <dsp:cNvPr id="0" name=""/>
        <dsp:cNvSpPr/>
      </dsp:nvSpPr>
      <dsp:spPr>
        <a:xfrm>
          <a:off x="560339" y="1280537"/>
          <a:ext cx="6690617" cy="1083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b="1" kern="1200" dirty="0" smtClean="0">
              <a:latin typeface="標楷體" pitchFamily="65" charset="-120"/>
              <a:ea typeface="標楷體" pitchFamily="65" charset="-120"/>
            </a:rPr>
            <a:t>不得申報錯帳、違約、更正帳號及更改交易類別</a:t>
          </a:r>
          <a:endParaRPr lang="zh-TW" altLang="en-US" sz="2400" b="1" kern="1200" dirty="0"/>
        </a:p>
      </dsp:txBody>
      <dsp:txXfrm>
        <a:off x="560339" y="1280537"/>
        <a:ext cx="5425982" cy="1083531"/>
      </dsp:txXfrm>
    </dsp:sp>
    <dsp:sp modelId="{546889D8-EB37-44AA-9C14-7FD9322AB21A}">
      <dsp:nvSpPr>
        <dsp:cNvPr id="0" name=""/>
        <dsp:cNvSpPr/>
      </dsp:nvSpPr>
      <dsp:spPr>
        <a:xfrm>
          <a:off x="1112315" y="2561074"/>
          <a:ext cx="6690617" cy="1083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b="1" kern="1200" dirty="0"/>
        </a:p>
      </dsp:txBody>
      <dsp:txXfrm>
        <a:off x="1112315" y="2561074"/>
        <a:ext cx="5434346" cy="1083531"/>
      </dsp:txXfrm>
    </dsp:sp>
    <dsp:sp modelId="{123C4BCA-0A4C-41CB-865B-ADD289110677}">
      <dsp:nvSpPr>
        <dsp:cNvPr id="0" name=""/>
        <dsp:cNvSpPr/>
      </dsp:nvSpPr>
      <dsp:spPr>
        <a:xfrm>
          <a:off x="1666499" y="3841612"/>
          <a:ext cx="6690617" cy="1083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b="1" kern="1200" dirty="0"/>
        </a:p>
      </dsp:txBody>
      <dsp:txXfrm>
        <a:off x="1666499" y="3841612"/>
        <a:ext cx="5425982" cy="1083531"/>
      </dsp:txXfrm>
    </dsp:sp>
    <dsp:sp modelId="{EFE813E0-5BCE-42C4-A669-AD29AA3AB08A}">
      <dsp:nvSpPr>
        <dsp:cNvPr id="0" name=""/>
        <dsp:cNvSpPr/>
      </dsp:nvSpPr>
      <dsp:spPr>
        <a:xfrm>
          <a:off x="5986322" y="829886"/>
          <a:ext cx="704295" cy="704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5986322" y="829886"/>
        <a:ext cx="704295" cy="704295"/>
      </dsp:txXfrm>
    </dsp:sp>
    <dsp:sp modelId="{CDF9C010-5AED-4EC1-90C3-074A3A833E60}">
      <dsp:nvSpPr>
        <dsp:cNvPr id="0" name=""/>
        <dsp:cNvSpPr/>
      </dsp:nvSpPr>
      <dsp:spPr>
        <a:xfrm>
          <a:off x="6546661" y="2110424"/>
          <a:ext cx="704295" cy="704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546661" y="2110424"/>
        <a:ext cx="704295" cy="704295"/>
      </dsp:txXfrm>
    </dsp:sp>
    <dsp:sp modelId="{86B12E9F-BE27-4866-94AA-7B9881896DE2}">
      <dsp:nvSpPr>
        <dsp:cNvPr id="0" name=""/>
        <dsp:cNvSpPr/>
      </dsp:nvSpPr>
      <dsp:spPr>
        <a:xfrm>
          <a:off x="7098637" y="3390961"/>
          <a:ext cx="704295" cy="70429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7098637" y="3390961"/>
        <a:ext cx="704295" cy="7042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D95B7A-17D0-40D0-82F2-99ED8FC92087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分配至投資人帳上再進行錯</a:t>
          </a: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帳、違約</a:t>
          </a: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、更正帳號之</a:t>
          </a: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申報</a:t>
          </a:r>
          <a:endParaRPr lang="zh-TW" altLang="en-US" sz="2800" b="1" kern="1200" dirty="0"/>
        </a:p>
      </dsp:txBody>
      <dsp:txXfrm>
        <a:off x="0" y="0"/>
        <a:ext cx="5609536" cy="1357788"/>
      </dsp:txXfrm>
    </dsp:sp>
    <dsp:sp modelId="{01BAB623-0BE9-4060-BA88-95EAED9564C9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u="none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分配後</a:t>
          </a:r>
          <a:r>
            <a:rPr lang="zh-TW" altLang="en-US" sz="2800" b="1" u="sng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不得申報更改交易類別、當沖及更正帳號至一般綜合帳戶</a:t>
          </a:r>
          <a:endParaRPr lang="zh-TW" altLang="en-US" sz="2800" b="1" u="sng" kern="1200" dirty="0">
            <a:solidFill>
              <a:schemeClr val="bg1"/>
            </a:solidFill>
          </a:endParaRPr>
        </a:p>
      </dsp:txBody>
      <dsp:txXfrm>
        <a:off x="617219" y="1584087"/>
        <a:ext cx="5495377" cy="1357788"/>
      </dsp:txXfrm>
    </dsp:sp>
    <dsp:sp modelId="{8FDEF136-F22F-4E0C-9D43-93AF7EDD1FB5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800" b="1" u="sng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當日完成成交分配</a:t>
          </a:r>
          <a:r>
            <a:rPr lang="zh-TW" altLang="zh-TW" sz="2800" b="1" kern="1200" dirty="0" smtClean="0">
              <a:latin typeface="標楷體" pitchFamily="65" charset="-120"/>
              <a:ea typeface="標楷體" pitchFamily="65" charset="-120"/>
            </a:rPr>
            <a:t>，申報時間</a:t>
          </a:r>
          <a:r>
            <a:rPr lang="zh-TW" altLang="en-US" sz="2800" b="1" kern="1200" dirty="0" smtClean="0">
              <a:latin typeface="標楷體" pitchFamily="65" charset="-120"/>
              <a:ea typeface="標楷體" pitchFamily="65" charset="-120"/>
            </a:rPr>
            <a:t>為</a:t>
          </a:r>
          <a:r>
            <a:rPr lang="en-US" altLang="zh-TW" sz="2800" b="1" kern="1200" dirty="0" smtClean="0">
              <a:latin typeface="標楷體" pitchFamily="65" charset="-120"/>
              <a:ea typeface="標楷體" pitchFamily="65" charset="-120"/>
            </a:rPr>
            <a:t>15:00</a:t>
          </a:r>
          <a:r>
            <a:rPr lang="zh-TW" altLang="en-US" sz="2800" b="1" kern="1200" dirty="0" smtClean="0">
              <a:latin typeface="標楷體" pitchFamily="65" charset="-120"/>
              <a:ea typeface="標楷體" pitchFamily="65" charset="-120"/>
            </a:rPr>
            <a:t>至</a:t>
          </a:r>
          <a:r>
            <a:rPr lang="en-US" altLang="zh-TW" sz="2800" b="1" kern="1200" dirty="0" smtClean="0">
              <a:latin typeface="標楷體" pitchFamily="65" charset="-120"/>
              <a:ea typeface="標楷體" pitchFamily="65" charset="-120"/>
            </a:rPr>
            <a:t>18:00</a:t>
          </a:r>
          <a:endParaRPr lang="zh-TW" altLang="en-US" sz="2800" b="1" u="sng" kern="1200" dirty="0">
            <a:solidFill>
              <a:schemeClr val="bg1"/>
            </a:solidFill>
          </a:endParaRPr>
        </a:p>
      </dsp:txBody>
      <dsp:txXfrm>
        <a:off x="1234439" y="3168174"/>
        <a:ext cx="5495377" cy="1357788"/>
      </dsp:txXfrm>
    </dsp:sp>
    <dsp:sp modelId="{1EF03784-868D-4FD1-8502-97FB43F5C933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112597" y="1029656"/>
        <a:ext cx="882562" cy="882562"/>
      </dsp:txXfrm>
    </dsp:sp>
    <dsp:sp modelId="{155D3890-2F43-4A16-8A41-AAFF281FA849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729817" y="2604691"/>
        <a:ext cx="882562" cy="8825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433A4-DFEF-4FF9-AC9A-1D4DAED190A1}">
      <dsp:nvSpPr>
        <dsp:cNvPr id="0" name=""/>
        <dsp:cNvSpPr/>
      </dsp:nvSpPr>
      <dsp:spPr>
        <a:xfrm>
          <a:off x="4288937" y="2547561"/>
          <a:ext cx="3113686" cy="3113686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交易明細紀錄於每月終了五個營業日內申報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4288937" y="2547561"/>
        <a:ext cx="3113686" cy="3113686"/>
      </dsp:txXfrm>
    </dsp:sp>
    <dsp:sp modelId="{D1943FC8-81D4-418A-BB76-FEB8274FF2A7}">
      <dsp:nvSpPr>
        <dsp:cNvPr id="0" name=""/>
        <dsp:cNvSpPr/>
      </dsp:nvSpPr>
      <dsp:spPr>
        <a:xfrm>
          <a:off x="2477338" y="1811599"/>
          <a:ext cx="2264499" cy="2264499"/>
        </a:xfrm>
        <a:prstGeom prst="gear6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電腦作業第二階段上線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2477338" y="1811599"/>
        <a:ext cx="2264499" cy="2264499"/>
      </dsp:txXfrm>
    </dsp:sp>
    <dsp:sp modelId="{F43EBE09-7BF8-45D5-9635-71F2DC82A37C}">
      <dsp:nvSpPr>
        <dsp:cNvPr id="0" name=""/>
        <dsp:cNvSpPr/>
      </dsp:nvSpPr>
      <dsp:spPr>
        <a:xfrm rot="20700000">
          <a:off x="3745688" y="249326"/>
          <a:ext cx="2218747" cy="2218747"/>
        </a:xfrm>
        <a:prstGeom prst="gear6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初期以</a:t>
          </a:r>
          <a:r>
            <a:rPr lang="en-US" altLang="zh-TW" sz="2400" b="1" kern="1200" dirty="0" smtClean="0">
              <a:latin typeface="標楷體" pitchFamily="65" charset="-120"/>
              <a:ea typeface="標楷體" pitchFamily="65" charset="-120"/>
            </a:rPr>
            <a:t>EXCEL</a:t>
          </a: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向本公司申報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4232325" y="735962"/>
        <a:ext cx="1245474" cy="1245474"/>
      </dsp:txXfrm>
    </dsp:sp>
    <dsp:sp modelId="{6E88B7F2-64C5-49C1-8962-44D2D0316A7A}">
      <dsp:nvSpPr>
        <dsp:cNvPr id="0" name=""/>
        <dsp:cNvSpPr/>
      </dsp:nvSpPr>
      <dsp:spPr>
        <a:xfrm>
          <a:off x="4065947" y="2068307"/>
          <a:ext cx="3985518" cy="3985518"/>
        </a:xfrm>
        <a:prstGeom prst="circularArrow">
          <a:avLst>
            <a:gd name="adj1" fmla="val 4687"/>
            <a:gd name="adj2" fmla="val 299029"/>
            <a:gd name="adj3" fmla="val 2542795"/>
            <a:gd name="adj4" fmla="val 15805058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890D97-BAD1-4E3E-BFD8-28CD4C1B591A}">
      <dsp:nvSpPr>
        <dsp:cNvPr id="0" name=""/>
        <dsp:cNvSpPr/>
      </dsp:nvSpPr>
      <dsp:spPr>
        <a:xfrm>
          <a:off x="2076299" y="1304255"/>
          <a:ext cx="2895728" cy="289572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2573DF-092F-4DBE-8CBF-9210359F2E4E}">
      <dsp:nvSpPr>
        <dsp:cNvPr id="0" name=""/>
        <dsp:cNvSpPr/>
      </dsp:nvSpPr>
      <dsp:spPr>
        <a:xfrm>
          <a:off x="3232469" y="-242958"/>
          <a:ext cx="3122178" cy="31221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AD379-876D-40DF-A866-5E3D679DE857}">
      <dsp:nvSpPr>
        <dsp:cNvPr id="0" name=""/>
        <dsp:cNvSpPr/>
      </dsp:nvSpPr>
      <dsp:spPr>
        <a:xfrm>
          <a:off x="0" y="32234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E9D5CE-1E58-4FDF-BEFD-965EBBB95DE6}">
      <dsp:nvSpPr>
        <dsp:cNvPr id="0" name=""/>
        <dsp:cNvSpPr/>
      </dsp:nvSpPr>
      <dsp:spPr>
        <a:xfrm>
          <a:off x="730288" y="86187"/>
          <a:ext cx="481166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kern="1200" dirty="0"/>
        </a:p>
      </dsp:txBody>
      <dsp:txXfrm>
        <a:off x="730288" y="86187"/>
        <a:ext cx="4811662" cy="472320"/>
      </dsp:txXfrm>
    </dsp:sp>
    <dsp:sp modelId="{AC10AF12-32CC-4141-9CCA-BFE898269448}">
      <dsp:nvSpPr>
        <dsp:cNvPr id="0" name=""/>
        <dsp:cNvSpPr/>
      </dsp:nvSpPr>
      <dsp:spPr>
        <a:xfrm>
          <a:off x="0" y="104810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7CA36F-3F13-47AA-B3B2-9410CFAE4073}">
      <dsp:nvSpPr>
        <dsp:cNvPr id="0" name=""/>
        <dsp:cNvSpPr/>
      </dsp:nvSpPr>
      <dsp:spPr>
        <a:xfrm>
          <a:off x="730288" y="811948"/>
          <a:ext cx="4818887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kern="1200" dirty="0"/>
        </a:p>
      </dsp:txBody>
      <dsp:txXfrm>
        <a:off x="730288" y="811948"/>
        <a:ext cx="4818887" cy="472320"/>
      </dsp:txXfrm>
    </dsp:sp>
    <dsp:sp modelId="{F505EB2C-8AD9-4FAA-B142-042391070C21}">
      <dsp:nvSpPr>
        <dsp:cNvPr id="0" name=""/>
        <dsp:cNvSpPr/>
      </dsp:nvSpPr>
      <dsp:spPr>
        <a:xfrm>
          <a:off x="0" y="177386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6200E-BEF9-456D-B5F0-AFFC24962378}">
      <dsp:nvSpPr>
        <dsp:cNvPr id="0" name=""/>
        <dsp:cNvSpPr/>
      </dsp:nvSpPr>
      <dsp:spPr>
        <a:xfrm>
          <a:off x="727198" y="1541680"/>
          <a:ext cx="4811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kern="1200" dirty="0"/>
        </a:p>
      </dsp:txBody>
      <dsp:txXfrm>
        <a:off x="727198" y="1541680"/>
        <a:ext cx="4811616" cy="472320"/>
      </dsp:txXfrm>
    </dsp:sp>
    <dsp:sp modelId="{AAB85C24-0390-4522-AA6F-EC7FFFC14256}">
      <dsp:nvSpPr>
        <dsp:cNvPr id="0" name=""/>
        <dsp:cNvSpPr/>
      </dsp:nvSpPr>
      <dsp:spPr>
        <a:xfrm>
          <a:off x="0" y="249962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2487C-35F4-4CC9-85A7-352EFCE8554E}">
      <dsp:nvSpPr>
        <dsp:cNvPr id="0" name=""/>
        <dsp:cNvSpPr/>
      </dsp:nvSpPr>
      <dsp:spPr>
        <a:xfrm>
          <a:off x="730288" y="2263467"/>
          <a:ext cx="481884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作業流程與範例說明</a:t>
          </a:r>
        </a:p>
      </dsp:txBody>
      <dsp:txXfrm>
        <a:off x="730288" y="2263467"/>
        <a:ext cx="4818841" cy="472320"/>
      </dsp:txXfrm>
    </dsp:sp>
    <dsp:sp modelId="{42A927A8-8EE1-4A8A-93CB-229E8A2753F0}">
      <dsp:nvSpPr>
        <dsp:cNvPr id="0" name=""/>
        <dsp:cNvSpPr/>
      </dsp:nvSpPr>
      <dsp:spPr>
        <a:xfrm>
          <a:off x="0" y="3228389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A538-7E35-45A9-96E7-0EEA242A5193}">
      <dsp:nvSpPr>
        <dsp:cNvPr id="0" name=""/>
        <dsp:cNvSpPr/>
      </dsp:nvSpPr>
      <dsp:spPr>
        <a:xfrm>
          <a:off x="768729" y="3012366"/>
          <a:ext cx="483188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重要作業時程說明</a:t>
          </a:r>
        </a:p>
      </dsp:txBody>
      <dsp:txXfrm>
        <a:off x="768729" y="3012366"/>
        <a:ext cx="4831882" cy="4723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AD379-876D-40DF-A866-5E3D679DE857}">
      <dsp:nvSpPr>
        <dsp:cNvPr id="0" name=""/>
        <dsp:cNvSpPr/>
      </dsp:nvSpPr>
      <dsp:spPr>
        <a:xfrm>
          <a:off x="0" y="32234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E9D5CE-1E58-4FDF-BEFD-965EBBB95DE6}">
      <dsp:nvSpPr>
        <dsp:cNvPr id="0" name=""/>
        <dsp:cNvSpPr/>
      </dsp:nvSpPr>
      <dsp:spPr>
        <a:xfrm>
          <a:off x="730288" y="86187"/>
          <a:ext cx="481166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「定期定額」開放措施</a:t>
          </a:r>
          <a:endParaRPr lang="zh-TW" altLang="en-US" sz="2400" b="1" kern="1200" dirty="0"/>
        </a:p>
      </dsp:txBody>
      <dsp:txXfrm>
        <a:off x="730288" y="86187"/>
        <a:ext cx="4811662" cy="472320"/>
      </dsp:txXfrm>
    </dsp:sp>
    <dsp:sp modelId="{AC10AF12-32CC-4141-9CCA-BFE898269448}">
      <dsp:nvSpPr>
        <dsp:cNvPr id="0" name=""/>
        <dsp:cNvSpPr/>
      </dsp:nvSpPr>
      <dsp:spPr>
        <a:xfrm>
          <a:off x="0" y="104810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7CA36F-3F13-47AA-B3B2-9410CFAE4073}">
      <dsp:nvSpPr>
        <dsp:cNvPr id="0" name=""/>
        <dsp:cNvSpPr/>
      </dsp:nvSpPr>
      <dsp:spPr>
        <a:xfrm>
          <a:off x="730288" y="811948"/>
          <a:ext cx="4818887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定期定額電腦作業流程</a:t>
          </a:r>
          <a:endParaRPr lang="zh-TW" altLang="en-US" sz="2400" b="1" kern="1200" dirty="0"/>
        </a:p>
      </dsp:txBody>
      <dsp:txXfrm>
        <a:off x="730288" y="811948"/>
        <a:ext cx="4818887" cy="472320"/>
      </dsp:txXfrm>
    </dsp:sp>
    <dsp:sp modelId="{F505EB2C-8AD9-4FAA-B142-042391070C21}">
      <dsp:nvSpPr>
        <dsp:cNvPr id="0" name=""/>
        <dsp:cNvSpPr/>
      </dsp:nvSpPr>
      <dsp:spPr>
        <a:xfrm>
          <a:off x="0" y="177386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6200E-BEF9-456D-B5F0-AFFC24962378}">
      <dsp:nvSpPr>
        <dsp:cNvPr id="0" name=""/>
        <dsp:cNvSpPr/>
      </dsp:nvSpPr>
      <dsp:spPr>
        <a:xfrm>
          <a:off x="727198" y="1541680"/>
          <a:ext cx="4811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1" u="none" kern="1200" dirty="0">
              <a:solidFill>
                <a:schemeClr val="bg1"/>
              </a:solidFill>
              <a:effectLst/>
              <a:latin typeface="Times New Roman" pitchFamily="18" charset="0"/>
            </a:rPr>
            <a:t>電腦作業</a:t>
          </a:r>
          <a:endParaRPr lang="zh-TW" altLang="en-US" sz="2400" b="1" kern="1200" dirty="0"/>
        </a:p>
      </dsp:txBody>
      <dsp:txXfrm>
        <a:off x="727198" y="1541680"/>
        <a:ext cx="4811616" cy="472320"/>
      </dsp:txXfrm>
    </dsp:sp>
    <dsp:sp modelId="{AAB85C24-0390-4522-AA6F-EC7FFFC14256}">
      <dsp:nvSpPr>
        <dsp:cNvPr id="0" name=""/>
        <dsp:cNvSpPr/>
      </dsp:nvSpPr>
      <dsp:spPr>
        <a:xfrm>
          <a:off x="0" y="2499627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2487C-35F4-4CC9-85A7-352EFCE8554E}">
      <dsp:nvSpPr>
        <dsp:cNvPr id="0" name=""/>
        <dsp:cNvSpPr/>
      </dsp:nvSpPr>
      <dsp:spPr>
        <a:xfrm>
          <a:off x="730288" y="2263467"/>
          <a:ext cx="481884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作業流程與範例說明</a:t>
          </a:r>
        </a:p>
      </dsp:txBody>
      <dsp:txXfrm>
        <a:off x="730288" y="2263467"/>
        <a:ext cx="4818841" cy="472320"/>
      </dsp:txXfrm>
    </dsp:sp>
    <dsp:sp modelId="{42A927A8-8EE1-4A8A-93CB-229E8A2753F0}">
      <dsp:nvSpPr>
        <dsp:cNvPr id="0" name=""/>
        <dsp:cNvSpPr/>
      </dsp:nvSpPr>
      <dsp:spPr>
        <a:xfrm>
          <a:off x="0" y="3228389"/>
          <a:ext cx="64913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A538-7E35-45A9-96E7-0EEA242A5193}">
      <dsp:nvSpPr>
        <dsp:cNvPr id="0" name=""/>
        <dsp:cNvSpPr/>
      </dsp:nvSpPr>
      <dsp:spPr>
        <a:xfrm>
          <a:off x="768729" y="3012366"/>
          <a:ext cx="483188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50" tIns="0" rIns="1717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重要作業時程說明</a:t>
          </a:r>
        </a:p>
      </dsp:txBody>
      <dsp:txXfrm>
        <a:off x="768729" y="3012366"/>
        <a:ext cx="4831882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#9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#10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#8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2BE82F-D70E-4DC9-B97B-E2440A00D977}" type="datetimeFigureOut">
              <a:rPr lang="zh-TW" altLang="en-US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8FF21B-5279-42DA-A326-3D7999A0F8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90237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FF21B-5279-42DA-A326-3D7999A0F819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簡報封面頁-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6" descr="臺灣證券交易所LOGO、1願景-彩色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yi-siou\Twse\1020527-證交所各類文宣品\LOGO、標語-PNG檔\竭誠為您服務-藍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yi-siou\Twse\1020527-證交所各類文宣品\LOGO、標語-PNG檔\2任務3策略標語-簡報封面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307138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06B7-B80C-482E-8F98-2596618BD4ED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‹#›</a:t>
            </a: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38A0-8305-461D-9D32-F74BF3067C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A86B-0937-4AE1-AD50-28A821553ACC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C331D-FCAD-435B-B72A-8B2F2A2BEE7B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‹#›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48E5D-ABCC-4A63-8A5A-B3924FA305D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A7055-125C-4A39-BA8B-0E115D83DD8A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/>
            </a:lvl1pPr>
          </a:lstStyle>
          <a:p>
            <a:pPr>
              <a:defRPr/>
            </a:pPr>
            <a:r>
              <a:rPr lang="en-US" altLang="zh-TW"/>
              <a:t>‹#›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999B-23BB-4791-AFDB-606F9D01611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底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yi-siou\Twse\1020527-排版\簡報底頁-W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335713"/>
            <a:ext cx="836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5879-6A8D-4431-9816-D282FFAC8EFD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‹#›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1F71-EE92-4AD5-A081-50132D6199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F5F1-6F78-442E-9368-D5B1DE325F1F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‹#›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ECDF-1C75-4D6B-B429-82384335357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B90C-3F20-4B8F-AF94-28E9D2A46E72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‹#›</a:t>
            </a: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7C448-1FE9-44DF-8173-93F577F8AB6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DDF7-BFC5-45C7-A1EC-91E7F87312DF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59832" y="630932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812C-46A6-404B-B86E-6C432D52DC92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978E-E304-4F08-A22A-2593C5D299BB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15816" y="638132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41E2-360D-4E7C-824F-551E59F137F5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6436-D3EF-47B6-883C-3167F391BAB9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7700-C77B-4859-9D03-15E6BA0D1366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簡報內頁、底頁-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763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50088" y="417513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3209E8-C6AF-4955-A85F-D6895AF0078E}" type="datetime1">
              <a:rPr lang="zh-TW" altLang="en-US" smtClean="0"/>
              <a:pPr>
                <a:defRPr/>
              </a:pPr>
              <a:t>2016/12/28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7959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20D8CD-9D12-45FD-95D0-48BBE97C5B7A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30019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0552@twse.com.tw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0210@twse.com.tw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43608" y="1988840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證券商受託辦理定期定額</a:t>
            </a:r>
          </a:p>
          <a:p>
            <a:pPr algn="ctr"/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買賣有價證券</a:t>
            </a:r>
          </a:p>
          <a:p>
            <a:pPr algn="ctr"/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電腦作業說明</a:t>
            </a: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A38A0-8305-461D-9D32-F74BF3067C78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87624" y="4869160"/>
            <a:ext cx="69135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3200" b="1" spc="500" dirty="0">
                <a:latin typeface="標楷體" pitchFamily="65" charset="-120"/>
                <a:ea typeface="標楷體" pitchFamily="65" charset="-120"/>
              </a:rPr>
              <a:t>電腦規劃部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2400" b="1" spc="200" dirty="0">
                <a:latin typeface="+mj-lt"/>
                <a:ea typeface="標楷體" pitchFamily="65" charset="-120"/>
              </a:rPr>
              <a:t>民國</a:t>
            </a:r>
            <a:r>
              <a:rPr lang="en-US" altLang="zh-TW" sz="2400" b="1" spc="200" dirty="0">
                <a:latin typeface="+mj-lt"/>
                <a:ea typeface="標楷體" pitchFamily="65" charset="-120"/>
              </a:rPr>
              <a:t>105</a:t>
            </a:r>
            <a:r>
              <a:rPr lang="zh-TW" altLang="zh-TW" sz="2400" b="1" spc="200" dirty="0">
                <a:latin typeface="+mj-lt"/>
                <a:ea typeface="標楷體" pitchFamily="65" charset="-120"/>
              </a:rPr>
              <a:t>年</a:t>
            </a:r>
            <a:r>
              <a:rPr lang="en-US" altLang="zh-TW" sz="2400" b="1" spc="200" dirty="0">
                <a:latin typeface="+mj-lt"/>
                <a:ea typeface="標楷體" pitchFamily="65" charset="-120"/>
              </a:rPr>
              <a:t>12</a:t>
            </a:r>
            <a:r>
              <a:rPr lang="zh-TW" altLang="zh-TW" sz="2400" b="1" spc="200" dirty="0">
                <a:latin typeface="+mj-lt"/>
                <a:ea typeface="標楷體" pitchFamily="65" charset="-120"/>
              </a:rPr>
              <a:t>月</a:t>
            </a:r>
            <a:endParaRPr lang="zh-TW" altLang="en-US" sz="2400" b="1" spc="200" dirty="0">
              <a:latin typeface="+mj-lt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電腦作業流程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316416" y="6309320"/>
            <a:ext cx="621432" cy="288032"/>
          </a:xfrm>
        </p:spPr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8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560" y="1196752"/>
          <a:ext cx="8082361" cy="503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16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2289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kern="1200" dirty="0"/>
                        <a:t>作業</a:t>
                      </a:r>
                      <a:endParaRPr kumimoji="0" lang="en-US" altLang="zh-TW" sz="2400" kern="1200" dirty="0"/>
                    </a:p>
                    <a:p>
                      <a:pPr algn="ctr"/>
                      <a:r>
                        <a:rPr kumimoji="0" lang="zh-TW" altLang="en-US" sz="2400" kern="1200" dirty="0"/>
                        <a:t>時間</a:t>
                      </a:r>
                      <a:endParaRPr kumimoji="1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zh-TW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投資人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證 券 商</a:t>
                      </a: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交 易 所 </a:t>
                      </a:r>
                      <a:r>
                        <a:rPr kumimoji="1" lang="en-US" altLang="zh-TW" sz="24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櫃檯買賣中心</a:t>
                      </a: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集保</a:t>
                      </a: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結算所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0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09</a:t>
                      </a:r>
                      <a:r>
                        <a:rPr kumimoji="1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|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14:30</a:t>
                      </a: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委託下單、</a:t>
                      </a:r>
                      <a:endParaRPr kumimoji="1" lang="en-US" altLang="zh-TW" sz="2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接收成交回報</a:t>
                      </a:r>
                      <a:endParaRPr kumimoji="1" lang="zh-TW" altLang="zh-TW" sz="2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撮合成交</a:t>
                      </a: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成交委託彙總</a:t>
                      </a:r>
                      <a:endParaRPr kumimoji="1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收盤</a:t>
                      </a:r>
                      <a:endParaRPr kumimoji="1" lang="en-US" altLang="zh-TW" sz="2400" b="1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接收成交彙總檔</a:t>
                      </a:r>
                      <a:r>
                        <a:rPr kumimoji="1" lang="en-US" altLang="zh-TW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(CAI)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成交彙總檔</a:t>
                      </a: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產製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1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15:00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|</a:t>
                      </a:r>
                      <a:endParaRPr kumimoji="1" lang="zh-TW" altLang="en-US" sz="2400" b="1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1" lang="en-US" altLang="zh-TW" sz="24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18:00</a:t>
                      </a: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接收</a:t>
                      </a: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通知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成交分配</a:t>
                      </a:r>
                      <a:r>
                        <a:rPr kumimoji="1" lang="en-US" altLang="zh-TW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(CAJ)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分配查詢</a:t>
                      </a:r>
                      <a:r>
                        <a:rPr kumimoji="1" lang="en-US" altLang="zh-TW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(CAK)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處理成交分配查詢</a:t>
                      </a:r>
                      <a:endParaRPr kumimoji="1" lang="zh-TW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成交分配資</a:t>
                      </a:r>
                      <a:r>
                        <a:rPr kumimoji="1" lang="en-US" altLang="zh-TW" sz="24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zh-TW" altLang="en-US" sz="24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料接收</a:t>
                      </a: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+mn-ea"/>
              </a:rPr>
              <a:t>大綱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9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55576" y="350100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800" b="1" dirty="0">
                <a:solidFill>
                  <a:schemeClr val="tx1"/>
                </a:solidFill>
              </a:rPr>
              <a:t>10</a:t>
            </a:r>
            <a:endParaRPr lang="zh-TW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2441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成交彙總檔</a:t>
            </a:r>
            <a:r>
              <a:rPr lang="en-US" altLang="zh-TW" b="1" dirty="0"/>
              <a:t>(CAI)</a:t>
            </a:r>
            <a:endParaRPr lang="zh-TW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87208" cy="413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0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9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30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階層碼</a:t>
                      </a:r>
                      <a:r>
                        <a:rPr lang="en-US" sz="2000" b="1" kern="100" dirty="0">
                          <a:latin typeface="標楷體"/>
                          <a:ea typeface="細明體"/>
                          <a:cs typeface="Times New Roman"/>
                        </a:rPr>
                        <a:t>/ </a:t>
                      </a: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項目名稱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屬性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標楷體"/>
                          <a:ea typeface="細明體"/>
                          <a:cs typeface="Times New Roman"/>
                        </a:rPr>
                        <a:t>位置</a:t>
                      </a:r>
                      <a:r>
                        <a:rPr lang="en-US" sz="2000" b="1" kern="100">
                          <a:latin typeface="標楷體"/>
                          <a:ea typeface="細明體"/>
                          <a:cs typeface="Times New Roman"/>
                        </a:rPr>
                        <a:t>-</a:t>
                      </a:r>
                      <a:r>
                        <a:rPr lang="zh-TW" sz="2000" b="1" kern="100">
                          <a:latin typeface="標楷體"/>
                          <a:ea typeface="細明體"/>
                          <a:cs typeface="Times New Roman"/>
                        </a:rPr>
                        <a:t>長度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標楷體"/>
                          <a:ea typeface="細明體"/>
                          <a:cs typeface="Times New Roman"/>
                        </a:rPr>
                        <a:t>項目說明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CAI-BRKID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X(04)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1– 4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Calibri"/>
                          <a:ea typeface="新細明體"/>
                          <a:cs typeface="Times New Roman"/>
                        </a:rPr>
                        <a:t>證券商代號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CAI-IVACNO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9(07)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5– 7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標楷體"/>
                          <a:ea typeface="新細明體"/>
                          <a:cs typeface="Times New Roman"/>
                        </a:rPr>
                        <a:t>定期定額帳戶帳號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CAI-STKNO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X(06)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12–6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證券代號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CAI-BUY-SELL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X(01)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18–1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買賣別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CAI-TRADE-KIND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9(01)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19–1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交易別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CAI-MTHDAT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20–8 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成交日期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CAI-QTY-TOTAL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28–8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累計成交數量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CAI-AMT-TOTAL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9(12)V99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36–14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累計成交金額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306">
                <a:tc>
                  <a:txBody>
                    <a:bodyPr/>
                    <a:lstStyle/>
                    <a:p>
                      <a:pPr indent="762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FILLER    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X(31)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50–31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空白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zh-TW" b="1" dirty="0"/>
              <a:t>成交分配</a:t>
            </a:r>
            <a:r>
              <a:rPr lang="zh-TW" altLang="en-US" b="1" dirty="0"/>
              <a:t>申報及回覆</a:t>
            </a:r>
            <a:r>
              <a:rPr lang="en-US" altLang="zh-TW" b="1" dirty="0"/>
              <a:t>(CAJ)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734481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88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92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階層碼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/ 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項目名稱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屬性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位置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-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長度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項目說明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CAJ-BRKID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X(04)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2101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1– 4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標楷體"/>
                          <a:ea typeface="新細明體"/>
                          <a:cs typeface="Times New Roman"/>
                        </a:rPr>
                        <a:t>證券商代號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CAJ-IVACNO-ORG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9(07)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5– 7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Calibri"/>
                          <a:ea typeface="新細明體"/>
                          <a:cs typeface="Times New Roman"/>
                        </a:rPr>
                        <a:t>定期定額交易帳號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CAJ-STKNO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X(06)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12– 6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證券代碼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CAJ-BUY-SELL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X(01)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18– 1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買賣別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CAJ-TRADE-KIND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9(01)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19– 1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交易別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CAJ-MTHDAT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20– 8 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成交日期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CAJ-ODRNO 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X(05)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28– 5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新委託書編號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02 CAJ-BRKID-NEW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X(04)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33– 4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分配後證券商代號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CAJ-IVACNO-NEW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9(07)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37– 7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分配後投資人帳號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CAJ-MTHQTY 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44– 8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分配後成交張</a:t>
                      </a:r>
                      <a:r>
                        <a:rPr lang="en-US" sz="2000" b="1" kern="100" dirty="0">
                          <a:latin typeface="標楷體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股數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CAJ-MTHAMT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9(12)V99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52–14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分配後成交金額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CAJ-CODE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X(01)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66– 1 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異動別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668344" y="2204864"/>
            <a:ext cx="147565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分配至證商總、分公司</a:t>
            </a:r>
          </a:p>
        </p:txBody>
      </p:sp>
      <p:cxnSp>
        <p:nvCxnSpPr>
          <p:cNvPr id="11" name="直線單箭頭接點 10"/>
          <p:cNvCxnSpPr>
            <a:stCxn id="9" idx="2"/>
          </p:cNvCxnSpPr>
          <p:nvPr/>
        </p:nvCxnSpPr>
        <p:spPr>
          <a:xfrm flipH="1">
            <a:off x="7380312" y="3405193"/>
            <a:ext cx="1025860" cy="1247943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成交分配</a:t>
            </a:r>
            <a:r>
              <a:rPr lang="zh-TW" altLang="en-US" b="1" dirty="0"/>
              <a:t>申報</a:t>
            </a:r>
            <a:r>
              <a:rPr lang="en-US" altLang="zh-TW" b="1" dirty="0"/>
              <a:t>(CAJ)(</a:t>
            </a:r>
            <a:r>
              <a:rPr lang="zh-TW" altLang="en-US" b="1" dirty="0"/>
              <a:t>續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7848872" cy="319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424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786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階層碼</a:t>
                      </a:r>
                      <a:r>
                        <a:rPr lang="en-US" sz="2000" b="1" kern="100" dirty="0">
                          <a:latin typeface="標楷體"/>
                          <a:ea typeface="細明體"/>
                          <a:cs typeface="Times New Roman"/>
                        </a:rPr>
                        <a:t>/ </a:t>
                      </a: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項目名稱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屬性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位置</a:t>
                      </a:r>
                      <a:r>
                        <a:rPr lang="en-US" sz="2000" b="1" kern="100" dirty="0">
                          <a:latin typeface="標楷體"/>
                          <a:ea typeface="細明體"/>
                          <a:cs typeface="Times New Roman"/>
                        </a:rPr>
                        <a:t>-</a:t>
                      </a: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長度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細明體"/>
                          <a:cs typeface="Times New Roman"/>
                        </a:rPr>
                        <a:t>項目說明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CAJ-RECNO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67– 8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標楷體"/>
                          <a:ea typeface="新細明體"/>
                          <a:cs typeface="Times New Roman"/>
                        </a:rPr>
                        <a:t>新成交序號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CAJ-MTHPR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9(04)V99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75– 6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latin typeface="標楷體"/>
                          <a:ea typeface="新細明體"/>
                          <a:cs typeface="Times New Roman"/>
                        </a:rPr>
                        <a:t>成交單價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02 CAJ-QTY-TOTAL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81– 8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該股票累計成交數量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CAJ-AMT-TOTAL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新細明體"/>
                          <a:ea typeface="新細明體"/>
                          <a:cs typeface="Times New Roman"/>
                        </a:rPr>
                        <a:t>9(12)V99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89–14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該股票累計成交金額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1907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02 CAJ-ERROR-CODE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X(02)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103– 2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錯誤代碼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CAJ-ERROR-MSG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X(60)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105–60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錯誤訊息說明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02 FILLER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新細明體"/>
                          <a:ea typeface="新細明體"/>
                          <a:cs typeface="Times New Roman"/>
                        </a:rPr>
                        <a:t>X(36)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0960" indent="7302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165–36</a:t>
                      </a:r>
                      <a:endParaRPr lang="zh-TW" sz="20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latin typeface="標楷體"/>
                          <a:ea typeface="新細明體"/>
                          <a:cs typeface="Times New Roman"/>
                        </a:rPr>
                        <a:t>空白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292080" y="5301208"/>
            <a:ext cx="280831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請檢查錯誤代碼，判斷申報是否正確</a:t>
            </a:r>
          </a:p>
        </p:txBody>
      </p:sp>
      <p:cxnSp>
        <p:nvCxnSpPr>
          <p:cNvPr id="9" name="直線單箭頭接點 8"/>
          <p:cNvCxnSpPr>
            <a:stCxn id="6" idx="0"/>
          </p:cNvCxnSpPr>
          <p:nvPr/>
        </p:nvCxnSpPr>
        <p:spPr>
          <a:xfrm flipV="1">
            <a:off x="6696236" y="3861048"/>
            <a:ext cx="36004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/>
              <a:t>成交分配查詢</a:t>
            </a:r>
            <a:r>
              <a:rPr lang="en-US" altLang="zh-TW" b="1" dirty="0"/>
              <a:t>(CAK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34481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0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40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階層碼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/ 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項目名稱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屬性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位置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-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長度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項目說明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CAK-BRKID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X(04)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1– 4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*</a:t>
                      </a:r>
                      <a:r>
                        <a:rPr 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證券商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CAK-IVACNO-ORG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9(07)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5– 7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*</a:t>
                      </a:r>
                      <a:r>
                        <a:rPr lang="zh-TW" sz="1800" b="1" kern="100" dirty="0" smtClean="0">
                          <a:latin typeface="Calibri"/>
                          <a:ea typeface="新細明體"/>
                          <a:cs typeface="Times New Roman"/>
                        </a:rPr>
                        <a:t>定期</a:t>
                      </a:r>
                      <a:r>
                        <a:rPr lang="zh-TW" sz="1800" b="1" kern="100" dirty="0">
                          <a:latin typeface="Calibri"/>
                          <a:ea typeface="新細明體"/>
                          <a:cs typeface="Times New Roman"/>
                        </a:rPr>
                        <a:t>定額帳號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CAK-STKNO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X(06)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12– 6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*</a:t>
                      </a:r>
                      <a:r>
                        <a:rPr 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證券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代碼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CAK-BUY-SELL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X(01)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18– 1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*</a:t>
                      </a:r>
                      <a:r>
                        <a:rPr 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買賣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CAK-TRADE-KIND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9(01)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19– 1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*</a:t>
                      </a:r>
                      <a:r>
                        <a:rPr 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交易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CAK-MTHDAT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20– 8 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*</a:t>
                      </a:r>
                      <a:r>
                        <a:rPr lang="zh-TW" sz="1800" b="1" kern="100" dirty="0" smtClean="0">
                          <a:latin typeface="標楷體"/>
                          <a:ea typeface="新細明體"/>
                          <a:cs typeface="Times New Roman"/>
                        </a:rPr>
                        <a:t>成交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日期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CAK-ODRNO 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X(05)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28– 5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新委託書編號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CAK-RECNO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33– 8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新成交序號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259632" y="515719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0000FF"/>
                </a:solidFill>
              </a:rPr>
              <a:t>*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欄位為查詢條件</a:t>
            </a:r>
            <a:endParaRPr lang="zh-TW" alt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4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成交分配查詢</a:t>
            </a:r>
            <a:r>
              <a:rPr lang="en-US" altLang="zh-TW" b="1" dirty="0" smtClean="0"/>
              <a:t>(CAK)(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1440160"/>
                <a:gridCol w="1512168"/>
                <a:gridCol w="28186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階層碼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/ 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項目名稱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屬性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位置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-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長度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項目說明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CAK-BRKID-NEW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X(04)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41– 4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分配後證券商代號</a:t>
                      </a: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CAK-IVACNO-NEW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9(07)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45– 7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分配後投資人帳號</a:t>
                      </a: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CAK-MTHQTY 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52– 8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分配後成交張</a:t>
                      </a:r>
                      <a:r>
                        <a:rPr lang="en-US" sz="1800" b="1" kern="100" dirty="0">
                          <a:latin typeface="標楷體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股數</a:t>
                      </a: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CAK-MTHPR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9(04)V99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60– 6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成交單價</a:t>
                      </a: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CAK-QTY-TOTAL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66– 8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此筆於該股票累計成交數量</a:t>
                      </a: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CAK-AMT-TOTAL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9(12)V99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74–14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此筆於該股票累計成交金額</a:t>
                      </a: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FILLER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X(63)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2101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88–63</a:t>
                      </a:r>
                      <a:endParaRPr lang="zh-TW" sz="1800" b="1" kern="100" dirty="0">
                        <a:solidFill>
                          <a:schemeClr val="dk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空白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財富管理申報檔</a:t>
            </a:r>
            <a:r>
              <a:rPr lang="en-US" altLang="zh-TW" b="1" dirty="0"/>
              <a:t>(CAL)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6984776" cy="453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階層碼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/ 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項目名稱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屬性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位置</a:t>
                      </a:r>
                      <a:r>
                        <a:rPr lang="en-US" sz="1800" b="1" kern="100" dirty="0">
                          <a:latin typeface="標楷體"/>
                          <a:ea typeface="細明體"/>
                          <a:cs typeface="Times New Roman"/>
                        </a:rPr>
                        <a:t>-</a:t>
                      </a:r>
                      <a:r>
                        <a:rPr lang="zh-TW" sz="1800" b="1" kern="100" dirty="0">
                          <a:latin typeface="標楷體"/>
                          <a:ea typeface="細明體"/>
                          <a:cs typeface="Times New Roman"/>
                        </a:rPr>
                        <a:t>長度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標楷體"/>
                          <a:ea typeface="細明體"/>
                          <a:cs typeface="Times New Roman"/>
                        </a:rPr>
                        <a:t>項目說明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CAL-BRKID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X(04)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2101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1–4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Calibri"/>
                          <a:ea typeface="新細明體"/>
                          <a:cs typeface="Times New Roman"/>
                        </a:rPr>
                        <a:t>證券商代號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02 CAL-MTHDAT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9(08)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20574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5–8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標楷體"/>
                          <a:ea typeface="新細明體"/>
                          <a:cs typeface="Times New Roman"/>
                        </a:rPr>
                        <a:t>成交日期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CAL-STKNO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X(06)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14922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13–6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標楷體"/>
                          <a:ea typeface="新細明體"/>
                          <a:cs typeface="Times New Roman"/>
                        </a:rPr>
                        <a:t>證券代號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CAL-BUY-SELL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X(01)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19–1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買賣別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CAL-CLIENT-ID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X(10)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20–10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客戶</a:t>
                      </a:r>
                      <a:r>
                        <a:rPr lang="en-US" sz="1800" b="1" kern="100" dirty="0">
                          <a:latin typeface="標楷體"/>
                          <a:ea typeface="新細明體"/>
                          <a:cs typeface="Times New Roman"/>
                        </a:rPr>
                        <a:t>ID</a:t>
                      </a: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或統編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CAL-CLIENT-NAME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X(60)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30–60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客戶名稱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CAL-MTH-PR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9(4)V99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90–6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成交單價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CAL-MTH-SHR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9(12)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96–12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成交總股數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CAL-MTH-AMT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9(12)V99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8382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108–14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成交總金額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CAL-CODE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9(1)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8382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122– 1 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異動別</a:t>
                      </a:r>
                      <a:r>
                        <a:rPr lang="en-US" sz="1800" b="1" kern="100" dirty="0">
                          <a:latin typeface="標楷體"/>
                          <a:ea typeface="新細明體"/>
                          <a:cs typeface="Times New Roman"/>
                        </a:rPr>
                        <a:t>(1/2)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762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02 FILLER    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新細明體"/>
                          <a:ea typeface="新細明體"/>
                          <a:cs typeface="Times New Roman"/>
                        </a:rPr>
                        <a:t>X(78)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8382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新細明體"/>
                          <a:ea typeface="新細明體"/>
                          <a:cs typeface="Times New Roman"/>
                        </a:rPr>
                        <a:t>123–78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標楷體"/>
                          <a:ea typeface="新細明體"/>
                          <a:cs typeface="Times New Roman"/>
                        </a:rPr>
                        <a:t>空白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7524328" y="1340768"/>
            <a:ext cx="1224136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第二階段上線</a:t>
            </a:r>
          </a:p>
        </p:txBody>
      </p:sp>
      <p:sp>
        <p:nvSpPr>
          <p:cNvPr id="8" name="投影片編號版面配置區 2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+mn-ea"/>
              </a:rPr>
              <a:t>大綱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>
            <a:off x="755576" y="422108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+mn-ea"/>
              </a:rPr>
              <a:t>大綱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1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>
            <a:off x="785786" y="207167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收盤後收到成交彙總檔</a:t>
            </a:r>
            <a:r>
              <a:rPr lang="en-US" altLang="zh-TW" b="1" dirty="0"/>
              <a:t>(CAI)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395536" y="2420888"/>
          <a:ext cx="8229600" cy="191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8852">
                <a:tc gridSpan="6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(CAI)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證券商（</a:t>
                      </a:r>
                      <a:r>
                        <a:rPr lang="en-US" sz="2000" kern="0" dirty="0" smtClean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1480</a:t>
                      </a: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）、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帳號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947777-7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成交彙總</a:t>
                      </a:r>
                      <a:endParaRPr lang="zh-TW" sz="20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STKNO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BUY-SELL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TRADE-KIND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MTHDAT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MTHQTY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MTHAMT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r>
                        <a:rPr lang="zh-TW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張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1000000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50</a:t>
                      </a:r>
                      <a:r>
                        <a:rPr lang="zh-TW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標楷體"/>
                          <a:ea typeface="新細明體"/>
                          <a:cs typeface="Times New Roman"/>
                        </a:rPr>
                        <a:t>5000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投影片編號版面配置區 2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單箭頭接點 8"/>
          <p:cNvCxnSpPr>
            <a:stCxn id="7" idx="0"/>
          </p:cNvCxnSpPr>
          <p:nvPr/>
        </p:nvCxnSpPr>
        <p:spPr>
          <a:xfrm flipH="1" flipV="1">
            <a:off x="5868144" y="4293096"/>
            <a:ext cx="1080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證券商送成交分配申報</a:t>
            </a:r>
            <a:r>
              <a:rPr lang="en-US" altLang="zh-TW" b="1" dirty="0"/>
              <a:t>(CAJ)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56895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34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9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46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97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97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47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05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(CAJ)</a:t>
                      </a: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證券商</a:t>
                      </a:r>
                      <a:r>
                        <a:rPr lang="en-US" sz="2000" kern="0" dirty="0" smtClean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1480</a:t>
                      </a: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、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股票代號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:2330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、帳號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947777-7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成交明細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、</a:t>
                      </a:r>
                      <a:endParaRPr lang="en-US" altLang="zh-TW" sz="2000" kern="0" dirty="0">
                        <a:solidFill>
                          <a:schemeClr val="bg1"/>
                        </a:solidFill>
                        <a:latin typeface="Verdana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調節專戶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998997-7</a:t>
                      </a:r>
                      <a:endParaRPr lang="zh-TW" sz="20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STKNO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BUY-SELL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TRADE-KIND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MTHDAT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ODRNO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BRKID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-NEW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IVACNO-NEW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MTHQTY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MTHAMT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CODE            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Z0003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9900019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zh-TW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張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900000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Z0004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9900019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600</a:t>
                      </a:r>
                      <a:r>
                        <a:rPr lang="zh-TW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60000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Z0005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9900035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430</a:t>
                      </a:r>
                      <a:r>
                        <a:rPr lang="zh-TW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43000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Z0006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9989977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</a:t>
                      </a:r>
                      <a:r>
                        <a:rPr lang="zh-TW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2000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投影片編號版面配置區 2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88024" y="4797152"/>
            <a:ext cx="23762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分配至調節專戶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成交分配回覆</a:t>
            </a:r>
            <a:r>
              <a:rPr lang="en-US" altLang="zh-TW" b="1" dirty="0"/>
              <a:t>(CAJ)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07503" y="1600200"/>
          <a:ext cx="8856983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54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3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73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52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474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6332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929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70840">
                <a:tc gridSpan="13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證券商</a:t>
                      </a: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（</a:t>
                      </a:r>
                      <a:r>
                        <a:rPr lang="en-US" sz="2000" kern="0" dirty="0" smtClea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）、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股票代號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:2330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、帳號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947777-7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成交明細、調節專戶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998997-7</a:t>
                      </a:r>
                      <a:endParaRPr lang="zh-TW" sz="20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TRADE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-KIND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ODRNO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BRKID-NEW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IVACNO-NEW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MTHQTY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MTHAMT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CODE            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RECNO           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MTHPR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QTY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-TOTAL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AMT</a:t>
                      </a:r>
                      <a:endParaRPr lang="zh-TW" sz="1400" b="1" kern="10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-TOTAL</a:t>
                      </a:r>
                      <a:endParaRPr lang="zh-TW" sz="14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ERROR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-CODE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ERROR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-MSG</a:t>
                      </a:r>
                      <a:endParaRPr lang="zh-TW" sz="14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Z0003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9900019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zh-TW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張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90000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93000010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張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900000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FF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79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該資料</a:t>
                      </a: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Z0004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9900019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600</a:t>
                      </a:r>
                      <a:r>
                        <a:rPr lang="zh-TW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60000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93000011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600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60000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FF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79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該資料</a:t>
                      </a: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Z0005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9900022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430</a:t>
                      </a:r>
                      <a:r>
                        <a:rPr lang="zh-TW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43000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93000012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1030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103000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FF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79</a:t>
                      </a:r>
                      <a:endParaRPr lang="zh-TW" sz="1600" b="1" kern="100" dirty="0">
                        <a:solidFill>
                          <a:srgbClr val="0000FF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該資料</a:t>
                      </a: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Z0006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9989977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</a:t>
                      </a:r>
                      <a:r>
                        <a:rPr lang="zh-TW" sz="16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93000013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100</a:t>
                      </a:r>
                      <a:endParaRPr lang="zh-TW" sz="16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1050</a:t>
                      </a:r>
                      <a:r>
                        <a:rPr lang="zh-TW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股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105000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00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正確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95536" y="515719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0000FF"/>
                </a:solidFill>
              </a:rPr>
              <a:t>錯誤代碼</a:t>
            </a:r>
            <a:r>
              <a:rPr lang="en-US" altLang="zh-TW" sz="2000" b="1" dirty="0">
                <a:solidFill>
                  <a:srgbClr val="0000FF"/>
                </a:solidFill>
              </a:rPr>
              <a:t>79</a:t>
            </a:r>
            <a:r>
              <a:rPr lang="zh-TW" altLang="en-US" sz="2000" b="1" dirty="0">
                <a:solidFill>
                  <a:srgbClr val="0000FF"/>
                </a:solidFill>
              </a:rPr>
              <a:t>，</a:t>
            </a:r>
            <a:r>
              <a:rPr lang="zh-TW" altLang="zh-TW" sz="2000" b="1" dirty="0">
                <a:solidFill>
                  <a:srgbClr val="0000FF"/>
                </a:solidFill>
              </a:rPr>
              <a:t>該筆資料已接收，但該檔股票尚未完成分配，請繼續申報</a:t>
            </a:r>
            <a:endParaRPr lang="zh-TW" alt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成交分配刪除</a:t>
            </a:r>
            <a:r>
              <a:rPr lang="en-US" altLang="zh-TW" b="1" dirty="0"/>
              <a:t>(CAJ)</a:t>
            </a:r>
            <a:endParaRPr lang="zh-TW" altLang="en-US" b="1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6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18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57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898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BRKID    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IVACNO-ORG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STKNO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BUY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-SELL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TRADE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-KIND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MTHDAT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ODRNO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BRKID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-NEW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IVACNO</a:t>
                      </a:r>
                      <a:endParaRPr lang="zh-TW" sz="1600" b="1" kern="10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-NEW</a:t>
                      </a:r>
                      <a:endParaRPr lang="zh-TW" sz="1600" b="1" kern="10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MTHQTY</a:t>
                      </a:r>
                      <a:endParaRPr lang="zh-TW" sz="1600" b="1" kern="10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MTHAMT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CODE            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9477777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en-US" sz="2000" b="1" kern="0" dirty="0">
                        <a:solidFill>
                          <a:srgbClr val="000000"/>
                        </a:solidFill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9477777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20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en-US" sz="2000" b="1" kern="0" dirty="0">
                        <a:solidFill>
                          <a:srgbClr val="000000"/>
                        </a:solidFill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20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20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投影片編號版面配置區 2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23728" y="3789040"/>
            <a:ext cx="21602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000" b="1" dirty="0"/>
              <a:t>需分別送整股及零股刪除訊息</a:t>
            </a:r>
          </a:p>
        </p:txBody>
      </p:sp>
      <p:cxnSp>
        <p:nvCxnSpPr>
          <p:cNvPr id="9" name="直線單箭頭接點 8"/>
          <p:cNvCxnSpPr>
            <a:stCxn id="6" idx="0"/>
          </p:cNvCxnSpPr>
          <p:nvPr/>
        </p:nvCxnSpPr>
        <p:spPr>
          <a:xfrm flipV="1">
            <a:off x="3203848" y="2852936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成交分配刪除回覆</a:t>
            </a:r>
            <a:r>
              <a:rPr lang="en-US" altLang="zh-TW" b="1" dirty="0"/>
              <a:t>(CAJ)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6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35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697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BRKID    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IVACNO-ORG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STKNO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BUY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-SELL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TRAD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E-KIND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MTHDAT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ODRNO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BRKID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-NEW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IVACNO-NEW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MTHQTY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MTHAMT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CODE            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9477777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en-US" sz="1800" b="1" kern="0" dirty="0">
                        <a:solidFill>
                          <a:srgbClr val="000000"/>
                        </a:solidFill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1480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9477777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2330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B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20170116</a:t>
                      </a:r>
                      <a:endParaRPr lang="zh-TW" sz="16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en-US" sz="1800" b="1" kern="0" dirty="0">
                        <a:solidFill>
                          <a:srgbClr val="000000"/>
                        </a:solidFill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9632" y="3861048"/>
          <a:ext cx="6096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RECNO           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MTHPR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QTY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-TOTAL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AMT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-TOTAL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ERROR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-CODE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ERROR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-MSG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00</a:t>
                      </a:r>
                      <a:endParaRPr lang="zh-TW" sz="18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正確</a:t>
                      </a:r>
                      <a:endParaRPr lang="zh-TW" sz="18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b="1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00</a:t>
                      </a:r>
                      <a:endParaRPr lang="zh-TW" sz="18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rgbClr val="FF0000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正確</a:t>
                      </a:r>
                      <a:endParaRPr lang="zh-TW" sz="1800" b="1" kern="100" dirty="0">
                        <a:solidFill>
                          <a:srgbClr val="FF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+mn-ea"/>
              </a:rPr>
              <a:t>大綱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22</a:t>
            </a:r>
            <a:endParaRPr lang="zh-TW" altLang="en-US" sz="1600" dirty="0"/>
          </a:p>
        </p:txBody>
      </p:sp>
      <p:sp>
        <p:nvSpPr>
          <p:cNvPr id="7" name="Right Arrow 4"/>
          <p:cNvSpPr/>
          <p:nvPr/>
        </p:nvSpPr>
        <p:spPr>
          <a:xfrm>
            <a:off x="755576" y="5013176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/>
              <a:t>重要作業時程說明</a:t>
            </a:r>
          </a:p>
        </p:txBody>
      </p:sp>
      <p:sp>
        <p:nvSpPr>
          <p:cNvPr id="3" name="AutoShape 32" descr="粉紅色面紙"/>
          <p:cNvSpPr>
            <a:spLocks noChangeArrowheads="1"/>
          </p:cNvSpPr>
          <p:nvPr/>
        </p:nvSpPr>
        <p:spPr bwMode="auto">
          <a:xfrm>
            <a:off x="827584" y="764704"/>
            <a:ext cx="8064896" cy="2511425"/>
          </a:xfrm>
          <a:prstGeom prst="rightArrow">
            <a:avLst>
              <a:gd name="adj1" fmla="val 30093"/>
              <a:gd name="adj2" fmla="val 2971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>
              <a:rot lat="20999970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spcBef>
                <a:spcPct val="50000"/>
              </a:spcBef>
              <a:defRPr/>
            </a:pPr>
            <a:endParaRPr lang="en-US" altLang="zh-TW" b="1" dirty="0">
              <a:ea typeface="標楷體" pitchFamily="65" charset="-120"/>
            </a:endParaRPr>
          </a:p>
        </p:txBody>
      </p:sp>
      <p:sp>
        <p:nvSpPr>
          <p:cNvPr id="6" name="AutoShape 6" descr="粉紅色面紙"/>
          <p:cNvSpPr>
            <a:spLocks noChangeArrowheads="1"/>
          </p:cNvSpPr>
          <p:nvPr/>
        </p:nvSpPr>
        <p:spPr bwMode="auto">
          <a:xfrm>
            <a:off x="3347864" y="2420888"/>
            <a:ext cx="790575" cy="864096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7" name="AutoShape 6" descr="粉紅色面紙"/>
          <p:cNvSpPr>
            <a:spLocks noChangeArrowheads="1"/>
          </p:cNvSpPr>
          <p:nvPr/>
        </p:nvSpPr>
        <p:spPr bwMode="auto">
          <a:xfrm>
            <a:off x="5004048" y="2420888"/>
            <a:ext cx="790575" cy="831850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8" name="AutoShape 6" descr="粉紅色面紙"/>
          <p:cNvSpPr>
            <a:spLocks noChangeArrowheads="1"/>
          </p:cNvSpPr>
          <p:nvPr/>
        </p:nvSpPr>
        <p:spPr bwMode="auto">
          <a:xfrm>
            <a:off x="1835696" y="2420888"/>
            <a:ext cx="790575" cy="864096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4716016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2017/01/16</a:t>
            </a: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4644008" y="3284984"/>
            <a:ext cx="1440160" cy="1938992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algn="ctr" eaLnBrk="1">
              <a:spcBef>
                <a:spcPts val="0"/>
              </a:spcBef>
            </a:pPr>
            <a:r>
              <a:rPr lang="zh-TW" altLang="en-US" sz="2400" b="1" dirty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第一階段上線</a:t>
            </a:r>
            <a:endParaRPr lang="en-US" altLang="zh-TW" sz="2400" b="1" dirty="0">
              <a:solidFill>
                <a:srgbClr val="FF0000"/>
              </a:solidFill>
              <a:latin typeface="標楷體" charset="0"/>
              <a:ea typeface="標楷體" charset="0"/>
              <a:cs typeface="標楷體" charset="0"/>
            </a:endParaRPr>
          </a:p>
          <a:p>
            <a:pPr algn="ctr" eaLnBrk="1">
              <a:spcBef>
                <a:spcPts val="0"/>
              </a:spcBef>
            </a:pPr>
            <a:r>
              <a:rPr lang="en-US" altLang="zh-TW" sz="2400" b="1" dirty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(CAI)</a:t>
            </a:r>
          </a:p>
          <a:p>
            <a:pPr algn="ctr" eaLnBrk="1">
              <a:spcBef>
                <a:spcPts val="0"/>
              </a:spcBef>
            </a:pPr>
            <a:r>
              <a:rPr lang="en-US" altLang="zh-TW" sz="2400" b="1" dirty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(CAJ)</a:t>
            </a:r>
          </a:p>
          <a:p>
            <a:pPr algn="ctr" eaLnBrk="1">
              <a:spcBef>
                <a:spcPts val="0"/>
              </a:spcBef>
            </a:pPr>
            <a:r>
              <a:rPr lang="en-US" altLang="zh-TW" sz="2400" b="1" dirty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(CAK)</a:t>
            </a: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3059832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>
                <a:latin typeface="+mn-lt"/>
                <a:ea typeface="標楷體" pitchFamily="65" charset="-120"/>
                <a:cs typeface="+mn-cs"/>
              </a:rPr>
              <a:t>2017/01/15</a:t>
            </a: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1403648" y="1988840"/>
            <a:ext cx="16561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200" b="1" dirty="0">
                <a:latin typeface="+mn-lt"/>
                <a:ea typeface="標楷體" pitchFamily="65" charset="-120"/>
                <a:cs typeface="+mn-cs"/>
              </a:rPr>
              <a:t>2017/01/03</a:t>
            </a: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835696" y="3284984"/>
            <a:ext cx="864096" cy="2492990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>
              <a:spcBef>
                <a:spcPct val="50000"/>
              </a:spcBef>
            </a:pPr>
            <a:r>
              <a:rPr lang="zh-TW" altLang="en-US" sz="2400" b="1" dirty="0">
                <a:latin typeface="標楷體" charset="0"/>
                <a:ea typeface="標楷體" charset="0"/>
                <a:cs typeface="標楷體" charset="0"/>
              </a:rPr>
              <a:t>提供台北測試環境</a:t>
            </a:r>
            <a:r>
              <a:rPr lang="en-US" altLang="zh-TW" sz="2000" b="1" dirty="0">
                <a:latin typeface="標楷體" charset="0"/>
                <a:ea typeface="標楷體" charset="0"/>
                <a:cs typeface="標楷體" charset="0"/>
              </a:rPr>
              <a:t>(CAI)(CAJ)(CAK)</a:t>
            </a:r>
            <a:endParaRPr lang="zh-TW" altLang="en-US" sz="2000" b="1" dirty="0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23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491880" y="3284984"/>
            <a:ext cx="504056" cy="1569660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eaLnBrk="1">
              <a:spcBef>
                <a:spcPct val="50000"/>
              </a:spcBef>
            </a:pPr>
            <a:r>
              <a:rPr lang="zh-TW" altLang="en-US" sz="2400" b="1" dirty="0">
                <a:latin typeface="標楷體" charset="0"/>
                <a:ea typeface="標楷體" charset="0"/>
                <a:cs typeface="標楷體" charset="0"/>
              </a:rPr>
              <a:t>市場會測</a:t>
            </a:r>
            <a:endParaRPr lang="zh-TW" altLang="en-US" sz="2000" b="1" dirty="0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14" name="AutoShape 6" descr="粉紅色面紙"/>
          <p:cNvSpPr>
            <a:spLocks noChangeArrowheads="1"/>
          </p:cNvSpPr>
          <p:nvPr/>
        </p:nvSpPr>
        <p:spPr bwMode="auto">
          <a:xfrm>
            <a:off x="6588224" y="2420888"/>
            <a:ext cx="790575" cy="831850"/>
          </a:xfrm>
          <a:prstGeom prst="downArrow">
            <a:avLst>
              <a:gd name="adj1" fmla="val 50000"/>
              <a:gd name="adj2" fmla="val 26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>
              <a:latin typeface="標楷體" charset="0"/>
              <a:ea typeface="標楷體" charset="0"/>
              <a:cs typeface="標楷體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6372200" y="3284984"/>
            <a:ext cx="1440160" cy="1200329"/>
          </a:xfrm>
          <a:prstGeom prst="rect">
            <a:avLst/>
          </a:prstGeom>
          <a:solidFill>
            <a:srgbClr val="FFFF99">
              <a:alpha val="78038"/>
            </a:srgbClr>
          </a:solidFill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algn="ctr" eaLnBrk="1">
              <a:spcBef>
                <a:spcPts val="0"/>
              </a:spcBef>
            </a:pPr>
            <a:r>
              <a:rPr lang="zh-TW" altLang="en-US" sz="2400" b="1" dirty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第二階段上線</a:t>
            </a:r>
            <a:endParaRPr lang="en-US" altLang="zh-TW" sz="2400" b="1" dirty="0">
              <a:solidFill>
                <a:srgbClr val="FF0000"/>
              </a:solidFill>
              <a:latin typeface="標楷體" charset="0"/>
              <a:ea typeface="標楷體" charset="0"/>
              <a:cs typeface="標楷體" charset="0"/>
            </a:endParaRPr>
          </a:p>
          <a:p>
            <a:pPr algn="ctr" eaLnBrk="1">
              <a:spcBef>
                <a:spcPts val="0"/>
              </a:spcBef>
            </a:pPr>
            <a:r>
              <a:rPr lang="en-US" altLang="zh-TW" sz="2400" b="1" dirty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(CAL)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372200" y="1628800"/>
            <a:ext cx="16561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2200" b="1" dirty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預計</a:t>
            </a:r>
            <a:r>
              <a:rPr lang="en-US" altLang="zh-TW" sz="2200" b="1" dirty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2017</a:t>
            </a:r>
            <a:r>
              <a:rPr lang="zh-TW" altLang="en-US" sz="2200" b="1" dirty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年</a:t>
            </a:r>
            <a:r>
              <a:rPr lang="en-US" altLang="zh-TW" sz="2200" b="1" dirty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3</a:t>
            </a:r>
            <a:r>
              <a:rPr lang="zh-TW" altLang="en-US" sz="2200" b="1" dirty="0">
                <a:solidFill>
                  <a:srgbClr val="FF0000"/>
                </a:solidFill>
                <a:latin typeface="+mn-lt"/>
                <a:ea typeface="標楷體" pitchFamily="65" charset="-120"/>
                <a:cs typeface="+mn-cs"/>
              </a:rPr>
              <a:t>月下旬</a:t>
            </a:r>
            <a:endParaRPr lang="en-US" altLang="zh-TW" sz="2200" b="1" dirty="0">
              <a:solidFill>
                <a:srgbClr val="FF0000"/>
              </a:solidFill>
              <a:latin typeface="+mn-lt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補充說明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xmlns="" val="3297337802"/>
              </p:ext>
            </p:extLst>
          </p:nvPr>
        </p:nvGraphicFramePr>
        <p:xfrm>
          <a:off x="1524000" y="1476660"/>
          <a:ext cx="6648400" cy="4760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4"/>
          <p:cNvSpPr txBox="1">
            <a:spLocks/>
          </p:cNvSpPr>
          <p:nvPr/>
        </p:nvSpPr>
        <p:spPr>
          <a:xfrm>
            <a:off x="6516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r>
              <a:rPr lang="en-US" altLang="zh-TW" sz="1600" b="1">
                <a:solidFill>
                  <a:schemeClr val="tx1"/>
                </a:solidFill>
              </a:rPr>
              <a:t>24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722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補充說明</a:t>
            </a:r>
            <a:endParaRPr kumimoji="1" lang="zh-TW" alt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1412776"/>
            <a:ext cx="85689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測試系統網址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800" b="1" dirty="0">
                <a:solidFill>
                  <a:srgbClr val="0000CC"/>
                </a:solidFill>
                <a:latin typeface="Times New Roman" charset="0"/>
              </a:rPr>
              <a:t>http://cleartest.tse.com.tw:9080</a:t>
            </a: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聯絡電話</a:t>
            </a:r>
            <a:r>
              <a:rPr lang="en-US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電腦規劃部第三組</a:t>
            </a:r>
            <a:r>
              <a:rPr lang="en-US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陳建樺</a:t>
            </a:r>
            <a:r>
              <a:rPr lang="zh-TW" altLang="en-US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專員：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(02)8101-5914(1077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@twse.com.tw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余道堅</a:t>
            </a:r>
            <a:r>
              <a:rPr lang="zh-TW" altLang="en-US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副組長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(02)8101-5906(</a:t>
            </a:r>
            <a:r>
              <a:rPr lang="en-US" altLang="zh-TW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0552@twse.com.tw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spcBef>
                <a:spcPct val="20000"/>
              </a:spcBef>
              <a:buClr>
                <a:schemeClr val="tx2"/>
              </a:buClr>
              <a:buSzPct val="120000"/>
              <a:buBlip>
                <a:blip r:embed="rId2"/>
              </a:buBlip>
            </a:pP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黃國強</a:t>
            </a:r>
            <a:r>
              <a:rPr lang="zh-TW" altLang="en-US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組長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(02)8101-5933(</a:t>
            </a:r>
            <a:r>
              <a:rPr lang="en-US" altLang="zh-TW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4"/>
              </a:rPr>
              <a:t>0210@twse.com.tw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95000"/>
            </a:pPr>
            <a:endParaRPr lang="en-US" altLang="zh-TW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25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680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714375" y="2071688"/>
            <a:ext cx="763111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kumimoji="0" lang="zh-TW" altLang="en-US" sz="6600" b="1" cap="all" spc="25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簡報完畢</a:t>
            </a:r>
            <a:br>
              <a:rPr kumimoji="0" lang="zh-TW" altLang="en-US" sz="6600" b="1" cap="all" spc="25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en-US" sz="6600" b="1" cap="all" spc="25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敬請指教</a:t>
            </a:r>
          </a:p>
        </p:txBody>
      </p:sp>
      <p:pic>
        <p:nvPicPr>
          <p:cNvPr id="5" name="Picture 7" descr="C:\Program Files\Common Files\Microsoft Shared\Clipart\cagcat50\PE018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4643438"/>
            <a:ext cx="38925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42856" y="6309320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altLang="zh-TW" sz="1600" b="1" dirty="0">
                <a:solidFill>
                  <a:schemeClr val="tx1"/>
                </a:solidFill>
              </a:rPr>
              <a:t>26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1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2441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8AB812C-46A6-404B-B86E-6C432D52DC92}" type="slidenum">
              <a:rPr lang="zh-TW" altLang="en-US" sz="1800" b="1" smtClean="0">
                <a:solidFill>
                  <a:schemeClr val="tx1"/>
                </a:solidFill>
              </a:rPr>
              <a:pPr algn="r">
                <a:defRPr/>
              </a:pPr>
              <a:t>2</a:t>
            </a:fld>
            <a:endParaRPr lang="zh-TW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6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zh-TW" altLang="en-US" b="1" dirty="0"/>
              <a:t>開戶說明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48347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280559"/>
            <a:ext cx="2133600" cy="365125"/>
          </a:xfrm>
        </p:spPr>
        <p:txBody>
          <a:bodyPr/>
          <a:lstStyle/>
          <a:p>
            <a:pPr algn="r">
              <a:defRPr/>
            </a:pPr>
            <a:fld id="{3139999B-23BB-4791-AFDB-606F9D01611A}" type="slidenum">
              <a:rPr lang="zh-TW" altLang="en-US" sz="1600" b="1" smtClean="0">
                <a:solidFill>
                  <a:schemeClr val="tx1"/>
                </a:solidFill>
                <a:latin typeface="+mj-lt"/>
              </a:rPr>
              <a:pPr algn="r">
                <a:defRPr/>
              </a:pPr>
              <a:t>3</a:t>
            </a:fld>
            <a:endParaRPr lang="zh-TW" alt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矩形 45"/>
          <p:cNvSpPr>
            <a:spLocks noChangeArrowheads="1"/>
          </p:cNvSpPr>
          <p:nvPr/>
        </p:nvSpPr>
        <p:spPr bwMode="auto">
          <a:xfrm>
            <a:off x="323528" y="1124744"/>
            <a:ext cx="2304256" cy="163121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需先開立一般戶</a:t>
            </a:r>
            <a:endParaRPr lang="en-US" altLang="zh-TW" sz="20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zh-TW" sz="2000" b="1" dirty="0">
                <a:latin typeface="標楷體" pitchFamily="65" charset="-120"/>
                <a:ea typeface="標楷體" pitchFamily="65" charset="-120"/>
              </a:rPr>
              <a:t>總公司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開立：   </a:t>
            </a:r>
            <a:endParaRPr lang="en-US" altLang="zh-TW" sz="20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  847777-X</a:t>
            </a:r>
          </a:p>
          <a:p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  947777-X</a:t>
            </a:r>
          </a:p>
          <a:p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000" b="1" dirty="0">
                <a:latin typeface="標楷體" pitchFamily="65" charset="-120"/>
                <a:ea typeface="標楷體" pitchFamily="65" charset="-120"/>
              </a:rPr>
              <a:t>調節專</a:t>
            </a:r>
            <a:r>
              <a:rPr lang="zh-TW" altLang="zh-TW" sz="2000" b="1" dirty="0" smtClean="0">
                <a:latin typeface="標楷體" pitchFamily="65" charset="-120"/>
                <a:ea typeface="標楷體" pitchFamily="65" charset="-120"/>
              </a:rPr>
              <a:t>戶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9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交易限制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30215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3"/>
          <p:cNvSpPr txBox="1">
            <a:spLocks/>
          </p:cNvSpPr>
          <p:nvPr/>
        </p:nvSpPr>
        <p:spPr>
          <a:xfrm>
            <a:off x="6553200" y="62805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fld id="{3139999B-23BB-4791-AFDB-606F9D01611A}" type="slidenum">
              <a:rPr lang="zh-TW" altLang="en-US" sz="1600" b="1" smtClean="0">
                <a:solidFill>
                  <a:schemeClr val="tx1"/>
                </a:solidFill>
                <a:latin typeface="+mj-lt"/>
              </a:rPr>
              <a:pPr algn="r">
                <a:defRPr/>
              </a:pPr>
              <a:t>4</a:t>
            </a:fld>
            <a:endParaRPr lang="zh-TW" altLang="en-US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成交分配相關規則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6098667"/>
              </p:ext>
            </p:extLst>
          </p:nvPr>
        </p:nvGraphicFramePr>
        <p:xfrm>
          <a:off x="457200" y="1600200"/>
          <a:ext cx="8363272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3"/>
          <p:cNvSpPr txBox="1">
            <a:spLocks/>
          </p:cNvSpPr>
          <p:nvPr/>
        </p:nvSpPr>
        <p:spPr>
          <a:xfrm>
            <a:off x="6553200" y="62805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fld id="{3139999B-23BB-4791-AFDB-606F9D01611A}" type="slidenum">
              <a:rPr lang="zh-TW" altLang="en-US" sz="1600" b="1" smtClean="0">
                <a:solidFill>
                  <a:schemeClr val="tx1"/>
                </a:solidFill>
                <a:latin typeface="+mj-lt"/>
              </a:rPr>
              <a:pPr algn="r">
                <a:defRPr/>
              </a:pPr>
              <a:t>5</a:t>
            </a:fld>
            <a:endParaRPr lang="zh-TW" altLang="en-US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619672" y="4221088"/>
            <a:ext cx="6552728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847777-X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僅得分配至本國委託人帳戶、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本國證券商調節專戶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(9899XX-X)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及本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證券商信託財產專戶</a:t>
            </a:r>
            <a:endParaRPr lang="zh-TW" altLang="en-US" sz="2400" b="1" dirty="0"/>
          </a:p>
        </p:txBody>
      </p:sp>
      <p:sp>
        <p:nvSpPr>
          <p:cNvPr id="9" name="圓角矩形 8"/>
          <p:cNvSpPr/>
          <p:nvPr/>
        </p:nvSpPr>
        <p:spPr>
          <a:xfrm>
            <a:off x="2123728" y="5445224"/>
            <a:ext cx="6552728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947777-X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僅得分配至外國委託人帳戶及外國證券商在臺分公司調節專戶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(99899X-X)</a:t>
            </a:r>
            <a:endParaRPr lang="zh-TW" alt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198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分配後帳戶交易限制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60986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3"/>
          <p:cNvSpPr txBox="1">
            <a:spLocks/>
          </p:cNvSpPr>
          <p:nvPr/>
        </p:nvSpPr>
        <p:spPr>
          <a:xfrm>
            <a:off x="6553200" y="62805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fld id="{3139999B-23BB-4791-AFDB-606F9D01611A}" type="slidenum">
              <a:rPr lang="zh-TW" altLang="en-US" sz="1600" b="1" smtClean="0">
                <a:solidFill>
                  <a:schemeClr val="tx1"/>
                </a:solidFill>
                <a:latin typeface="+mj-lt"/>
              </a:rPr>
              <a:pPr algn="r">
                <a:defRPr/>
              </a:pPr>
              <a:t>6</a:t>
            </a:fld>
            <a:endParaRPr lang="zh-TW" altLang="en-US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8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財富管理調節專戶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700908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3"/>
          <p:cNvSpPr txBox="1">
            <a:spLocks/>
          </p:cNvSpPr>
          <p:nvPr/>
        </p:nvSpPr>
        <p:spPr>
          <a:xfrm>
            <a:off x="6553200" y="62805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fld id="{3139999B-23BB-4791-AFDB-606F9D01611A}" type="slidenum">
              <a:rPr lang="zh-TW" altLang="en-US" sz="1600" b="1" smtClean="0">
                <a:solidFill>
                  <a:schemeClr val="tx1"/>
                </a:solidFill>
                <a:latin typeface="+mj-lt"/>
              </a:rPr>
              <a:pPr algn="r">
                <a:defRPr/>
              </a:pPr>
              <a:t>7</a:t>
            </a:fld>
            <a:endParaRPr lang="zh-TW" altLang="en-US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4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+mn-ea"/>
              </a:rPr>
              <a:t>大綱</a:t>
            </a:r>
            <a:endParaRPr lang="zh-TW" altLang="en-US" dirty="0"/>
          </a:p>
        </p:txBody>
      </p:sp>
      <p:sp>
        <p:nvSpPr>
          <p:cNvPr id="5" name="Right Arrow 4"/>
          <p:cNvSpPr/>
          <p:nvPr/>
        </p:nvSpPr>
        <p:spPr>
          <a:xfrm>
            <a:off x="755576" y="2780928"/>
            <a:ext cx="714380" cy="357190"/>
          </a:xfrm>
          <a:prstGeom prst="rightArrow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271776"/>
              </p:ext>
            </p:extLst>
          </p:nvPr>
        </p:nvGraphicFramePr>
        <p:xfrm>
          <a:off x="1643042" y="1928802"/>
          <a:ext cx="64913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5441</TotalTime>
  <Words>1698</Words>
  <Application>Microsoft Office PowerPoint</Application>
  <PresentationFormat>如螢幕大小 (4:3)</PresentationFormat>
  <Paragraphs>652</Paragraphs>
  <Slides>29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Office 佈景主題</vt:lpstr>
      <vt:lpstr>投影片 0</vt:lpstr>
      <vt:lpstr>大綱</vt:lpstr>
      <vt:lpstr>投影片 2</vt:lpstr>
      <vt:lpstr>開戶說明</vt:lpstr>
      <vt:lpstr>交易限制</vt:lpstr>
      <vt:lpstr>成交分配相關規則</vt:lpstr>
      <vt:lpstr>分配後帳戶交易限制</vt:lpstr>
      <vt:lpstr>財富管理調節專戶</vt:lpstr>
      <vt:lpstr>大綱</vt:lpstr>
      <vt:lpstr>電腦作業流程</vt:lpstr>
      <vt:lpstr>大綱</vt:lpstr>
      <vt:lpstr>投影片 11</vt:lpstr>
      <vt:lpstr>成交彙總檔(CAI)</vt:lpstr>
      <vt:lpstr>成交分配申報及回覆(CAJ)</vt:lpstr>
      <vt:lpstr>成交分配申報(CAJ)(續)</vt:lpstr>
      <vt:lpstr>成交分配查詢(CAK)</vt:lpstr>
      <vt:lpstr>成交分配查詢(CAK)(續)</vt:lpstr>
      <vt:lpstr>財富管理申報檔(CAL)</vt:lpstr>
      <vt:lpstr>大綱</vt:lpstr>
      <vt:lpstr>收盤後收到成交彙總檔(CAI)</vt:lpstr>
      <vt:lpstr>證券商送成交分配申報(CAJ)</vt:lpstr>
      <vt:lpstr>成交分配回覆(CAJ)</vt:lpstr>
      <vt:lpstr>成交分配刪除(CAJ)</vt:lpstr>
      <vt:lpstr>成交分配刪除回覆(CAJ)</vt:lpstr>
      <vt:lpstr>大綱</vt:lpstr>
      <vt:lpstr>重要作業時程說明</vt:lpstr>
      <vt:lpstr>補充說明</vt:lpstr>
      <vt:lpstr>補充說明</vt:lpstr>
      <vt:lpstr>投影片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00</cp:lastModifiedBy>
  <cp:revision>978</cp:revision>
  <dcterms:created xsi:type="dcterms:W3CDTF">2013-06-26T09:28:02Z</dcterms:created>
  <dcterms:modified xsi:type="dcterms:W3CDTF">2016-12-28T04:12:35Z</dcterms:modified>
</cp:coreProperties>
</file>